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586" r:id="rId2"/>
    <p:sldId id="587" r:id="rId3"/>
    <p:sldId id="588" r:id="rId4"/>
    <p:sldId id="593" r:id="rId5"/>
    <p:sldId id="572" r:id="rId6"/>
    <p:sldId id="605" r:id="rId7"/>
    <p:sldId id="575" r:id="rId8"/>
    <p:sldId id="570" r:id="rId9"/>
    <p:sldId id="603" r:id="rId10"/>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3333CC"/>
    <a:srgbClr val="33CC33"/>
    <a:srgbClr val="000000"/>
    <a:srgbClr val="FF3300"/>
    <a:srgbClr val="FF0000"/>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66387" autoAdjust="0"/>
  </p:normalViewPr>
  <p:slideViewPr>
    <p:cSldViewPr>
      <p:cViewPr varScale="1">
        <p:scale>
          <a:sx n="41" d="100"/>
          <a:sy n="41" d="100"/>
        </p:scale>
        <p:origin x="20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1F52076-8A44-492A-B97A-01F17A8FDF7A}" type="slidenum">
              <a:rPr lang="en-US" altLang="ja-JP"/>
              <a:pPr/>
              <a:t>‹#›</a:t>
            </a:fld>
            <a:endParaRPr lang="en-US" altLang="ja-JP"/>
          </a:p>
        </p:txBody>
      </p:sp>
    </p:spTree>
    <p:extLst>
      <p:ext uri="{BB962C8B-B14F-4D97-AF65-F5344CB8AC3E}">
        <p14:creationId xmlns:p14="http://schemas.microsoft.com/office/powerpoint/2010/main" val="2178067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F59437-11D6-4B7B-A38A-1C70B9D39D77}" type="slidenum">
              <a:rPr lang="en-US" altLang="ja-JP"/>
              <a:pPr/>
              <a:t>‹#›</a:t>
            </a:fld>
            <a:endParaRPr lang="en-US" altLang="ja-JP"/>
          </a:p>
        </p:txBody>
      </p:sp>
    </p:spTree>
    <p:extLst>
      <p:ext uri="{BB962C8B-B14F-4D97-AF65-F5344CB8AC3E}">
        <p14:creationId xmlns:p14="http://schemas.microsoft.com/office/powerpoint/2010/main" val="11878075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プリント「生物統計学＿第８回分散分析その１　一元配置</a:t>
            </a:r>
            <a:r>
              <a:rPr kumimoji="1" lang="en-US" altLang="ja-JP" dirty="0" smtClean="0"/>
              <a:t>2013</a:t>
            </a:r>
            <a:r>
              <a:rPr kumimoji="1" lang="ja-JP" altLang="en-US" dirty="0" smtClean="0"/>
              <a:t>年」</a:t>
            </a:r>
            <a:r>
              <a:rPr kumimoji="1" lang="en-US" altLang="ja-JP" dirty="0" smtClean="0"/>
              <a:t>P</a:t>
            </a:r>
            <a:r>
              <a:rPr kumimoji="1" lang="ja-JP" altLang="en-US" dirty="0" smtClean="0"/>
              <a:t>６以降を予習しながら空所を埋めていきましょう．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ここではエクセルでの分散分析の仕方を説明します．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まずデータを入力します．データはエクセルでは画面のように処理ごとにデータを列に並ぶように入力します．なお統計ソフトによって入力の仕方は異なります．といってもふつうはまずエクセルにデータを入れたから，あとで統計ソフトにコピーするでしょうから，基本的にはデータは上から下へ，列で並べるのがよいと覚えてお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次にエクセルの分析ツール（データ分析）から「分散分析：一元配置」を選びます．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1</a:t>
            </a:fld>
            <a:endParaRPr lang="en-US" altLang="ja-JP"/>
          </a:p>
        </p:txBody>
      </p:sp>
    </p:spTree>
    <p:extLst>
      <p:ext uri="{BB962C8B-B14F-4D97-AF65-F5344CB8AC3E}">
        <p14:creationId xmlns:p14="http://schemas.microsoft.com/office/powerpoint/2010/main" val="3678773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データの入力範囲は画面の点線で示された部分をえらぶとよいでしょう．この場合，先頭行にラベル（データの名前）があります．先頭行をラベルとして使用にチェック☑をいれておきましょう．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2</a:t>
            </a:fld>
            <a:endParaRPr lang="en-US" altLang="ja-JP"/>
          </a:p>
        </p:txBody>
      </p:sp>
    </p:spTree>
    <p:extLst>
      <p:ext uri="{BB962C8B-B14F-4D97-AF65-F5344CB8AC3E}">
        <p14:creationId xmlns:p14="http://schemas.microsoft.com/office/powerpoint/2010/main" val="165559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エクセルで分散分析するときはＦ値を調べる必要はありません．昔の研究者はＦ値の方をみて，検定した名残がまだありますが，基本的には</a:t>
            </a:r>
            <a:r>
              <a:rPr kumimoji="1" lang="en-US" altLang="ja-JP" dirty="0" smtClean="0"/>
              <a:t>p-</a:t>
            </a:r>
            <a:r>
              <a:rPr kumimoji="1" lang="ja-JP" altLang="en-US" dirty="0" smtClean="0"/>
              <a:t>値さえみれば，帰無仮説が成り立つ場合，今回えられたようなデータが出現する確率（</a:t>
            </a:r>
            <a:r>
              <a:rPr kumimoji="1" lang="en-US" altLang="ja-JP" dirty="0" smtClean="0"/>
              <a:t>p-</a:t>
            </a:r>
            <a:r>
              <a:rPr kumimoji="1" lang="ja-JP" altLang="en-US" dirty="0" smtClean="0"/>
              <a:t>値）がわかります．</a:t>
            </a:r>
            <a:r>
              <a:rPr kumimoji="1" lang="en-US" altLang="ja-JP" dirty="0" smtClean="0"/>
              <a:t>p-</a:t>
            </a:r>
            <a:r>
              <a:rPr kumimoji="1" lang="ja-JP" altLang="en-US" dirty="0" smtClean="0"/>
              <a:t>値が</a:t>
            </a:r>
            <a:r>
              <a:rPr kumimoji="1" lang="en-US" altLang="ja-JP" dirty="0" smtClean="0"/>
              <a:t>0.05</a:t>
            </a:r>
            <a:r>
              <a:rPr kumimoji="1" lang="ja-JP" altLang="en-US" dirty="0" smtClean="0"/>
              <a:t>以下であれば有意水準</a:t>
            </a:r>
            <a:r>
              <a:rPr kumimoji="1" lang="en-US" altLang="ja-JP" dirty="0" smtClean="0"/>
              <a:t>5</a:t>
            </a:r>
            <a:r>
              <a:rPr kumimoji="1" lang="ja-JP" altLang="en-US" dirty="0" smtClean="0"/>
              <a:t>％で帰無仮説は棄却され，処理間の母平均に差があること，すなわち処理によってハムスターの成長が変わったことが示されます．</a:t>
            </a:r>
            <a:endParaRPr kumimoji="1" lang="en-US" altLang="ja-JP" dirty="0" smtClean="0"/>
          </a:p>
          <a:p>
            <a:r>
              <a:rPr kumimoji="1" lang="en-US" altLang="ja-JP" dirty="0" smtClean="0"/>
              <a:t>P</a:t>
            </a:r>
            <a:r>
              <a:rPr kumimoji="1" lang="ja-JP" altLang="en-US" dirty="0" smtClean="0"/>
              <a:t>値は画面のようにオレンジで囲った部分に出力されます．ここだけみれば検定はできます．分散分析表の数字はそれぞれ意味がありますが，ここでは</a:t>
            </a:r>
            <a:r>
              <a:rPr kumimoji="1" lang="en-US" altLang="ja-JP" dirty="0" smtClean="0"/>
              <a:t>p</a:t>
            </a:r>
            <a:r>
              <a:rPr kumimoji="1" lang="ja-JP" altLang="en-US" dirty="0" smtClean="0"/>
              <a:t>値の場所だけ覚えておけばよいでしょう．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3</a:t>
            </a:fld>
            <a:endParaRPr lang="en-US" altLang="ja-JP"/>
          </a:p>
        </p:txBody>
      </p:sp>
    </p:spTree>
    <p:extLst>
      <p:ext uri="{BB962C8B-B14F-4D97-AF65-F5344CB8AC3E}">
        <p14:creationId xmlns:p14="http://schemas.microsoft.com/office/powerpoint/2010/main" val="1771214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Times New Roman" pitchFamily="18" charset="0"/>
                <a:ea typeface="ＭＳ Ｐ明朝" charset="-128"/>
                <a:cs typeface="+mn-cs"/>
              </a:rPr>
              <a:t>分散分析の結果はふつう</a:t>
            </a:r>
            <a:r>
              <a:rPr kumimoji="1" lang="ja-JP" altLang="en-US" sz="1200" kern="1200" dirty="0" smtClean="0">
                <a:solidFill>
                  <a:schemeClr val="tx1"/>
                </a:solidFill>
                <a:effectLst/>
                <a:latin typeface="Times New Roman" pitchFamily="18" charset="0"/>
                <a:ea typeface="ＭＳ Ｐ明朝" charset="-128"/>
                <a:cs typeface="+mn-cs"/>
              </a:rPr>
              <a:t>画面</a:t>
            </a:r>
            <a:r>
              <a:rPr kumimoji="1" lang="ja-JP" altLang="ja-JP" sz="1200" kern="1200" dirty="0" smtClean="0">
                <a:solidFill>
                  <a:schemeClr val="tx1"/>
                </a:solidFill>
                <a:effectLst/>
                <a:latin typeface="Times New Roman" pitchFamily="18" charset="0"/>
                <a:ea typeface="ＭＳ Ｐ明朝" charset="-128"/>
                <a:cs typeface="+mn-cs"/>
              </a:rPr>
              <a:t>のような表に書いて示</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　）内はエクセルでの表現</a:t>
            </a:r>
            <a:r>
              <a:rPr kumimoji="1" lang="ja-JP" altLang="en-US" sz="1200" kern="1200" dirty="0" smtClean="0">
                <a:solidFill>
                  <a:schemeClr val="tx1"/>
                </a:solidFill>
                <a:effectLst/>
                <a:latin typeface="Times New Roman" pitchFamily="18" charset="0"/>
                <a:ea typeface="ＭＳ Ｐ明朝" charset="-128"/>
                <a:cs typeface="+mn-cs"/>
              </a:rPr>
              <a:t>に当たります．</a:t>
            </a:r>
            <a:endParaRPr kumimoji="1" lang="en-US" altLang="ja-JP" sz="1200" kern="1200" dirty="0" smtClean="0">
              <a:solidFill>
                <a:schemeClr val="tx1"/>
              </a:solidFill>
              <a:effectLst/>
              <a:latin typeface="Times New Roman" pitchFamily="18" charset="0"/>
              <a:ea typeface="ＭＳ Ｐ明朝" charset="-128"/>
              <a:cs typeface="+mn-cs"/>
            </a:endParaRPr>
          </a:p>
          <a:p>
            <a:r>
              <a:rPr kumimoji="1" lang="ja-JP" altLang="en-US" sz="1200" kern="1200" dirty="0" smtClean="0">
                <a:solidFill>
                  <a:schemeClr val="tx1"/>
                </a:solidFill>
                <a:effectLst/>
                <a:latin typeface="Times New Roman" pitchFamily="18" charset="0"/>
                <a:ea typeface="ＭＳ Ｐ明朝" charset="-128"/>
                <a:cs typeface="+mn-cs"/>
              </a:rPr>
              <a:t>分散分析において，このような表を書いたのはかつての慣例で，いまは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値だけを示す場合，あるいはこの表に</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値を一緒に示す場合などもあります．分散比のところに</a:t>
            </a:r>
            <a:r>
              <a:rPr kumimoji="1" lang="ja-JP" altLang="ja-JP" sz="1200" kern="1200" dirty="0" smtClean="0">
                <a:solidFill>
                  <a:schemeClr val="tx1"/>
                </a:solidFill>
                <a:effectLst/>
                <a:latin typeface="Times New Roman" pitchFamily="18" charset="0"/>
                <a:ea typeface="ＭＳ Ｐ明朝" charset="-128"/>
                <a:cs typeface="+mn-cs"/>
              </a:rPr>
              <a:t>有意水準５％，１％で有意であればそれぞれ，</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err="1"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をＦ</a:t>
            </a:r>
            <a:r>
              <a:rPr kumimoji="1" lang="ja-JP" altLang="ja-JP" sz="1200" kern="1200" baseline="-25000" dirty="0" smtClean="0">
                <a:solidFill>
                  <a:schemeClr val="tx1"/>
                </a:solidFill>
                <a:effectLst/>
                <a:latin typeface="Times New Roman" pitchFamily="18" charset="0"/>
                <a:ea typeface="ＭＳ Ｐ明朝" charset="-128"/>
                <a:cs typeface="+mn-cs"/>
              </a:rPr>
              <a:t>０</a:t>
            </a:r>
            <a:r>
              <a:rPr kumimoji="1" lang="ja-JP" altLang="ja-JP" sz="1200" kern="1200" dirty="0" smtClean="0">
                <a:solidFill>
                  <a:schemeClr val="tx1"/>
                </a:solidFill>
                <a:effectLst/>
                <a:latin typeface="Times New Roman" pitchFamily="18" charset="0"/>
                <a:ea typeface="ＭＳ Ｐ明朝" charset="-128"/>
                <a:cs typeface="+mn-cs"/>
              </a:rPr>
              <a:t>の右肩につけるのが慣習となっている．有意差が検出されなかったときは</a:t>
            </a:r>
            <a:r>
              <a:rPr kumimoji="1" lang="en-US" altLang="ja-JP" sz="1200" kern="1200" dirty="0" smtClean="0">
                <a:solidFill>
                  <a:schemeClr val="tx1"/>
                </a:solidFill>
                <a:effectLst/>
                <a:latin typeface="Times New Roman" pitchFamily="18" charset="0"/>
                <a:ea typeface="ＭＳ Ｐ明朝" charset="-128"/>
                <a:cs typeface="+mn-cs"/>
              </a:rPr>
              <a:t>ns</a:t>
            </a:r>
            <a:r>
              <a:rPr kumimoji="1" lang="ja-JP" altLang="en-US"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not</a:t>
            </a:r>
            <a:r>
              <a:rPr kumimoji="1" lang="en-US" altLang="ja-JP" sz="1200" kern="1200" baseline="0" dirty="0" smtClean="0">
                <a:solidFill>
                  <a:schemeClr val="tx1"/>
                </a:solidFill>
                <a:effectLst/>
                <a:latin typeface="Times New Roman" pitchFamily="18" charset="0"/>
                <a:ea typeface="ＭＳ Ｐ明朝" charset="-128"/>
                <a:cs typeface="+mn-cs"/>
              </a:rPr>
              <a:t> significant</a:t>
            </a:r>
            <a:r>
              <a:rPr kumimoji="1" lang="ja-JP" altLang="en-US" sz="1200" kern="1200" baseline="0" dirty="0" smtClean="0">
                <a:solidFill>
                  <a:schemeClr val="tx1"/>
                </a:solidFill>
                <a:effectLst/>
                <a:latin typeface="Times New Roman" pitchFamily="18" charset="0"/>
                <a:ea typeface="ＭＳ Ｐ明朝" charset="-128"/>
                <a:cs typeface="+mn-cs"/>
              </a:rPr>
              <a:t>）</a:t>
            </a:r>
            <a:r>
              <a:rPr kumimoji="1" lang="ja-JP" altLang="ja-JP" sz="1200" kern="1200" dirty="0" smtClean="0">
                <a:solidFill>
                  <a:schemeClr val="tx1"/>
                </a:solidFill>
                <a:effectLst/>
                <a:latin typeface="Times New Roman" pitchFamily="18" charset="0"/>
                <a:ea typeface="ＭＳ Ｐ明朝" charset="-128"/>
                <a:cs typeface="+mn-cs"/>
              </a:rPr>
              <a:t>をつけることもあ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 </a:t>
            </a:r>
          </a:p>
          <a:p>
            <a:r>
              <a:rPr kumimoji="1" lang="ja-JP" altLang="ja-JP" sz="1200" kern="1200" dirty="0" smtClean="0">
                <a:solidFill>
                  <a:schemeClr val="tx1"/>
                </a:solidFill>
                <a:effectLst/>
                <a:latin typeface="Times New Roman" pitchFamily="18" charset="0"/>
                <a:ea typeface="ＭＳ Ｐ明朝" charset="-128"/>
                <a:cs typeface="+mn-cs"/>
              </a:rPr>
              <a:t>自由度と平方和には加法性があ</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．すなわちφ</a:t>
            </a:r>
            <a:r>
              <a:rPr kumimoji="1" lang="ja-JP" altLang="ja-JP" sz="1200" kern="1200" baseline="-25000" dirty="0"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＝φ</a:t>
            </a:r>
            <a:r>
              <a:rPr kumimoji="1" lang="ja-JP" altLang="ja-JP" sz="1200" kern="1200" baseline="-25000" dirty="0" smtClean="0">
                <a:solidFill>
                  <a:schemeClr val="tx1"/>
                </a:solidFill>
                <a:effectLst/>
                <a:latin typeface="Times New Roman" pitchFamily="18" charset="0"/>
                <a:ea typeface="ＭＳ Ｐ明朝" charset="-128"/>
                <a:cs typeface="+mn-cs"/>
              </a:rPr>
              <a:t>Ａ</a:t>
            </a:r>
            <a:r>
              <a:rPr kumimoji="1" lang="ja-JP" altLang="ja-JP" sz="1200" kern="1200" dirty="0" smtClean="0">
                <a:solidFill>
                  <a:schemeClr val="tx1"/>
                </a:solidFill>
                <a:effectLst/>
                <a:latin typeface="Times New Roman" pitchFamily="18" charset="0"/>
                <a:ea typeface="ＭＳ Ｐ明朝" charset="-128"/>
                <a:cs typeface="+mn-cs"/>
              </a:rPr>
              <a:t>＋φ</a:t>
            </a:r>
            <a:r>
              <a:rPr kumimoji="1" lang="ja-JP" altLang="ja-JP" sz="1200" kern="1200" baseline="-25000" dirty="0" smtClean="0">
                <a:solidFill>
                  <a:schemeClr val="tx1"/>
                </a:solidFill>
                <a:effectLst/>
                <a:latin typeface="Times New Roman" pitchFamily="18" charset="0"/>
                <a:ea typeface="ＭＳ Ｐ明朝" charset="-128"/>
                <a:cs typeface="+mn-cs"/>
              </a:rPr>
              <a:t>Ｅ</a:t>
            </a:r>
            <a:r>
              <a:rPr kumimoji="1" lang="ja-JP" altLang="ja-JP" sz="1200" kern="1200" dirty="0" smtClean="0">
                <a:solidFill>
                  <a:schemeClr val="tx1"/>
                </a:solidFill>
                <a:effectLst/>
                <a:latin typeface="Times New Roman" pitchFamily="18" charset="0"/>
                <a:ea typeface="ＭＳ Ｐ明朝" charset="-128"/>
                <a:cs typeface="+mn-cs"/>
              </a:rPr>
              <a:t>，Ｓ</a:t>
            </a:r>
            <a:r>
              <a:rPr kumimoji="1" lang="ja-JP" altLang="ja-JP" sz="1200" kern="1200" baseline="-25000" dirty="0" smtClean="0">
                <a:solidFill>
                  <a:schemeClr val="tx1"/>
                </a:solidFill>
                <a:effectLst/>
                <a:latin typeface="Times New Roman" pitchFamily="18" charset="0"/>
                <a:ea typeface="ＭＳ Ｐ明朝" charset="-128"/>
                <a:cs typeface="+mn-cs"/>
              </a:rPr>
              <a:t>Ｔ</a:t>
            </a:r>
            <a:r>
              <a:rPr kumimoji="1" lang="ja-JP" altLang="ja-JP" sz="1200" kern="1200" dirty="0" smtClean="0">
                <a:solidFill>
                  <a:schemeClr val="tx1"/>
                </a:solidFill>
                <a:effectLst/>
                <a:latin typeface="Times New Roman" pitchFamily="18" charset="0"/>
                <a:ea typeface="ＭＳ Ｐ明朝" charset="-128"/>
                <a:cs typeface="+mn-cs"/>
              </a:rPr>
              <a:t>＝Ｓ</a:t>
            </a:r>
            <a:r>
              <a:rPr kumimoji="1" lang="ja-JP" altLang="ja-JP" sz="1200" kern="1200" baseline="-25000" dirty="0" smtClean="0">
                <a:solidFill>
                  <a:schemeClr val="tx1"/>
                </a:solidFill>
                <a:effectLst/>
                <a:latin typeface="Times New Roman" pitchFamily="18" charset="0"/>
                <a:ea typeface="ＭＳ Ｐ明朝" charset="-128"/>
                <a:cs typeface="+mn-cs"/>
              </a:rPr>
              <a:t>Ａ</a:t>
            </a:r>
            <a:r>
              <a:rPr kumimoji="1" lang="ja-JP" altLang="ja-JP" sz="1200" kern="1200" dirty="0" smtClean="0">
                <a:solidFill>
                  <a:schemeClr val="tx1"/>
                </a:solidFill>
                <a:effectLst/>
                <a:latin typeface="Times New Roman" pitchFamily="18" charset="0"/>
                <a:ea typeface="ＭＳ Ｐ明朝" charset="-128"/>
                <a:cs typeface="+mn-cs"/>
              </a:rPr>
              <a:t>＋Ｓ</a:t>
            </a:r>
            <a:r>
              <a:rPr kumimoji="1" lang="ja-JP" altLang="ja-JP" sz="1200" kern="1200" baseline="-25000" dirty="0" smtClean="0">
                <a:solidFill>
                  <a:schemeClr val="tx1"/>
                </a:solidFill>
                <a:effectLst/>
                <a:latin typeface="Times New Roman" pitchFamily="18" charset="0"/>
                <a:ea typeface="ＭＳ Ｐ明朝" charset="-128"/>
                <a:cs typeface="+mn-cs"/>
              </a:rPr>
              <a:t>Ｅ</a:t>
            </a:r>
            <a:r>
              <a:rPr kumimoji="1" lang="ja-JP" altLang="en-US" sz="1200" kern="1200" baseline="0" dirty="0" smtClean="0">
                <a:solidFill>
                  <a:schemeClr val="tx1"/>
                </a:solidFill>
                <a:effectLst/>
                <a:latin typeface="Times New Roman" pitchFamily="18" charset="0"/>
                <a:ea typeface="ＭＳ Ｐ明朝" charset="-128"/>
                <a:cs typeface="+mn-cs"/>
              </a:rPr>
              <a:t>です．平方和（変動）の加法性が分散分析の基礎になっています．</a:t>
            </a:r>
            <a:endParaRPr kumimoji="1" lang="ja-JP" altLang="ja-JP" sz="1200" kern="1200" baseline="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むかしは</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値の計算が難しかったので，ほとんど計算し</a:t>
            </a:r>
            <a:r>
              <a:rPr kumimoji="1" lang="ja-JP" altLang="en-US" sz="1200" kern="1200" dirty="0" smtClean="0">
                <a:solidFill>
                  <a:schemeClr val="tx1"/>
                </a:solidFill>
                <a:effectLst/>
                <a:latin typeface="Times New Roman" pitchFamily="18" charset="0"/>
                <a:ea typeface="ＭＳ Ｐ明朝" charset="-128"/>
                <a:cs typeface="+mn-cs"/>
              </a:rPr>
              <a:t>ませんでした．しかし，</a:t>
            </a:r>
            <a:r>
              <a:rPr kumimoji="1" lang="ja-JP" altLang="ja-JP" sz="1200" kern="1200" dirty="0" smtClean="0">
                <a:solidFill>
                  <a:schemeClr val="tx1"/>
                </a:solidFill>
                <a:effectLst/>
                <a:latin typeface="Times New Roman" pitchFamily="18" charset="0"/>
                <a:ea typeface="ＭＳ Ｐ明朝" charset="-128"/>
                <a:cs typeface="+mn-cs"/>
              </a:rPr>
              <a:t>最近はコンピューターの発達で容易に計算できるようになった</a:t>
            </a:r>
            <a:r>
              <a:rPr kumimoji="1" lang="ja-JP" altLang="en-US" sz="1200" kern="1200" dirty="0" smtClean="0">
                <a:solidFill>
                  <a:schemeClr val="tx1"/>
                </a:solidFill>
                <a:effectLst/>
                <a:latin typeface="Times New Roman" pitchFamily="18" charset="0"/>
                <a:ea typeface="ＭＳ Ｐ明朝" charset="-128"/>
                <a:cs typeface="+mn-cs"/>
              </a:rPr>
              <a:t>ので，むかしは計算していた</a:t>
            </a:r>
            <a:r>
              <a:rPr kumimoji="1" lang="ja-JP" altLang="ja-JP" sz="1200" kern="1200" dirty="0" smtClean="0">
                <a:solidFill>
                  <a:schemeClr val="tx1"/>
                </a:solidFill>
                <a:effectLst/>
                <a:latin typeface="Times New Roman" pitchFamily="18" charset="0"/>
                <a:ea typeface="ＭＳ Ｐ明朝" charset="-128"/>
                <a:cs typeface="+mn-cs"/>
              </a:rPr>
              <a:t>分散比（Ｆ値）の代わりに</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値を表に載せることも最近の論文ではときおり見かけるようにな</a:t>
            </a:r>
            <a:r>
              <a:rPr kumimoji="1" lang="ja-JP" altLang="en-US" sz="1200" kern="1200" dirty="0" smtClean="0">
                <a:solidFill>
                  <a:schemeClr val="tx1"/>
                </a:solidFill>
                <a:effectLst/>
                <a:latin typeface="Times New Roman" pitchFamily="18" charset="0"/>
                <a:ea typeface="ＭＳ Ｐ明朝" charset="-128"/>
                <a:cs typeface="+mn-cs"/>
              </a:rPr>
              <a:t>りました</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en-US" sz="1200" kern="1200" dirty="0" smtClean="0">
                <a:solidFill>
                  <a:schemeClr val="tx1"/>
                </a:solidFill>
                <a:effectLst/>
                <a:latin typeface="Times New Roman" pitchFamily="18" charset="0"/>
                <a:ea typeface="ＭＳ Ｐ明朝" charset="-128"/>
                <a:cs typeface="+mn-cs"/>
              </a:rPr>
              <a:t>値を記載することをおすすめします．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4</a:t>
            </a:fld>
            <a:endParaRPr lang="en-US" altLang="ja-JP"/>
          </a:p>
        </p:txBody>
      </p:sp>
    </p:spTree>
    <p:extLst>
      <p:ext uri="{BB962C8B-B14F-4D97-AF65-F5344CB8AC3E}">
        <p14:creationId xmlns:p14="http://schemas.microsoft.com/office/powerpoint/2010/main" val="86048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分散分析の結果の意味について考えましょう．</a:t>
            </a:r>
          </a:p>
          <a:p>
            <a:r>
              <a:rPr kumimoji="1" lang="ja-JP" altLang="en-US" dirty="0" smtClean="0"/>
              <a:t>　分散分析は処理（水準）間の母平均に差がないという帰無仮説を検定しています．</a:t>
            </a:r>
          </a:p>
          <a:p>
            <a:r>
              <a:rPr kumimoji="1" lang="ja-JP" altLang="en-US" dirty="0" smtClean="0"/>
              <a:t>　帰無仮説：</a:t>
            </a:r>
            <a:r>
              <a:rPr kumimoji="1" lang="en-US" altLang="ja-JP" dirty="0" smtClean="0"/>
              <a:t>μ</a:t>
            </a:r>
            <a:r>
              <a:rPr kumimoji="1" lang="ja-JP" altLang="en-US" dirty="0" smtClean="0"/>
              <a:t>１＝</a:t>
            </a:r>
            <a:r>
              <a:rPr kumimoji="1" lang="en-US" altLang="ja-JP" dirty="0" smtClean="0"/>
              <a:t>μ</a:t>
            </a:r>
            <a:r>
              <a:rPr kumimoji="1" lang="ja-JP" altLang="en-US" dirty="0" smtClean="0"/>
              <a:t>２＝</a:t>
            </a:r>
            <a:r>
              <a:rPr kumimoji="1" lang="en-US" altLang="ja-JP" dirty="0" smtClean="0"/>
              <a:t>μ</a:t>
            </a:r>
            <a:r>
              <a:rPr kumimoji="1" lang="ja-JP" altLang="en-US" dirty="0" smtClean="0"/>
              <a:t>３＝</a:t>
            </a:r>
            <a:r>
              <a:rPr kumimoji="1" lang="en-US" altLang="ja-JP" dirty="0" smtClean="0"/>
              <a:t>μ</a:t>
            </a:r>
            <a:r>
              <a:rPr kumimoji="1" lang="ja-JP" altLang="en-US" dirty="0" smtClean="0"/>
              <a:t>４　どの水準でも母平均は同じである</a:t>
            </a:r>
          </a:p>
          <a:p>
            <a:r>
              <a:rPr kumimoji="1" lang="ja-JP" altLang="en-US" dirty="0" smtClean="0"/>
              <a:t>　対立仮説：水準（処理）間の母平均のどれか一つは異なる</a:t>
            </a:r>
          </a:p>
          <a:p>
            <a:r>
              <a:rPr kumimoji="1" lang="ja-JP" altLang="en-US" dirty="0" smtClean="0"/>
              <a:t>　したがって，分散分析の結果，有意差があることが分かった場合，その意味するところは，処理（水準）の中で一つは母平均の異なるものがある，すなわち処理によって変わるということです．一般的には一番値の小さいものと一番値の大きいものとの間には有意差があるということになります（ただし反復数が処理によって異なる場合はそうならないことがあります）．それ以外の処理（水準）間に差があるかは分散分析ではわかりません．それを調べるのは多重比較法です．多重比較法は難しい議論がありますが，なぜかとても人気のある検定法（分野によっては分散分析より多重検定ばかり目立つ分野すらある）ですので，後で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5</a:t>
            </a:fld>
            <a:endParaRPr lang="en-US" altLang="ja-JP"/>
          </a:p>
        </p:txBody>
      </p:sp>
    </p:spTree>
    <p:extLst>
      <p:ext uri="{BB962C8B-B14F-4D97-AF65-F5344CB8AC3E}">
        <p14:creationId xmlns:p14="http://schemas.microsoft.com/office/powerpoint/2010/main" val="181773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分散分析の結果，</a:t>
            </a:r>
            <a:r>
              <a:rPr kumimoji="1" lang="en-US" altLang="ja-JP" dirty="0" smtClean="0"/>
              <a:t>5</a:t>
            </a:r>
            <a:r>
              <a:rPr kumimoji="1" lang="ja-JP" altLang="en-US" dirty="0" smtClean="0"/>
              <a:t>％の有意水準で処理の効果が有意であれば，処理の効果があると結論できます．さらにより厳しい有意水準で有意であればより確信を持って処理の効果があると結論できます．つまり</a:t>
            </a:r>
            <a:r>
              <a:rPr kumimoji="1" lang="en-US" altLang="ja-JP" dirty="0" smtClean="0"/>
              <a:t>p</a:t>
            </a:r>
            <a:r>
              <a:rPr kumimoji="1" lang="ja-JP" altLang="en-US" dirty="0" smtClean="0"/>
              <a:t>値が小さければ小さいほど，処理の効果があることについては確信を強く持ってよいでしょう．しかし，より高い有意水準で有意である場合からといって，すなわち</a:t>
            </a:r>
            <a:r>
              <a:rPr kumimoji="1" lang="en-US" altLang="ja-JP" dirty="0" smtClean="0"/>
              <a:t>p</a:t>
            </a:r>
            <a:r>
              <a:rPr kumimoji="1" lang="ja-JP" altLang="en-US" dirty="0" smtClean="0"/>
              <a:t>値がとても小さくなったからといって，処理自体の効果が強いこととは関係がありません．同じ実験をしたとしても，標本数をたくさんとれば，つまりたくさん実験すれば，</a:t>
            </a:r>
            <a:r>
              <a:rPr kumimoji="1" lang="en-US" altLang="ja-JP" dirty="0" smtClean="0"/>
              <a:t>p</a:t>
            </a:r>
            <a:r>
              <a:rPr kumimoji="1" lang="ja-JP" altLang="en-US" dirty="0" smtClean="0"/>
              <a:t>値はより小さくなり，より高い有意水準で有意であるという結果を得るかもしれません．しかし，標本を増やして，実験を増やしても，実験の結果への信頼性は高くなる（だから</a:t>
            </a:r>
            <a:r>
              <a:rPr kumimoji="1" lang="en-US" altLang="ja-JP" dirty="0" smtClean="0"/>
              <a:t>p</a:t>
            </a:r>
            <a:r>
              <a:rPr kumimoji="1" lang="ja-JP" altLang="en-US" dirty="0" smtClean="0"/>
              <a:t>値は小さくなる）のですが，処理の効果自体が強くなるということにはなりません．</a:t>
            </a:r>
            <a:endParaRPr kumimoji="1" lang="en-US" altLang="ja-JP" dirty="0" smtClean="0"/>
          </a:p>
          <a:p>
            <a:r>
              <a:rPr kumimoji="1" lang="ja-JP" altLang="en-US" dirty="0" smtClean="0"/>
              <a:t>風邪薬を多くの被験者で研究すれば</a:t>
            </a:r>
            <a:r>
              <a:rPr kumimoji="1" lang="en-US" altLang="ja-JP" dirty="0" smtClean="0"/>
              <a:t>p</a:t>
            </a:r>
            <a:r>
              <a:rPr kumimoji="1" lang="ja-JP" altLang="en-US" dirty="0" smtClean="0"/>
              <a:t>値は小さくなり，効果があることについては確信が高くなりますが，風邪薬そのものの効果がそれによって変わることはもちろんありません．このことを理解しない研究者は実はときどきいるので，注意が必要です． </a:t>
            </a: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6</a:t>
            </a:fld>
            <a:endParaRPr lang="en-US" altLang="ja-JP"/>
          </a:p>
        </p:txBody>
      </p:sp>
    </p:spTree>
    <p:extLst>
      <p:ext uri="{BB962C8B-B14F-4D97-AF65-F5344CB8AC3E}">
        <p14:creationId xmlns:p14="http://schemas.microsoft.com/office/powerpoint/2010/main" val="34857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ここで分散分析を行う上での注意事項を説明しておきます．</a:t>
            </a:r>
            <a:endParaRPr kumimoji="1" lang="en-US" altLang="ja-JP" dirty="0" smtClean="0"/>
          </a:p>
          <a:p>
            <a:r>
              <a:rPr kumimoji="1" lang="ja-JP" altLang="en-US" dirty="0" smtClean="0"/>
              <a:t>①　なるべく反復数はそろえましょう．</a:t>
            </a:r>
          </a:p>
          <a:p>
            <a:r>
              <a:rPr kumimoji="1" lang="ja-JP" altLang="en-US" dirty="0" smtClean="0"/>
              <a:t>　今回学んだ一元配置の分散分析では反復数が個々の処理区で異なっていてもそれほど問題はありません．しかし，来週以降に学ぶより複雑な分散分析では，反復数が異なると解析が面倒になるだけでなく，精度も大きく落ちてしまうことがわかっています．実験開始のときは反復数をそろえて実験するのが普通ですが，事故や不注意なので反復数がそろわなくなることもあるかもしれません．しかし，できるだけ反復のそろうように実験することが基本です．なお反復がそろわないからといって，一部のデータを削除するのは間違ったやり方です．</a:t>
            </a:r>
          </a:p>
          <a:p>
            <a:r>
              <a:rPr kumimoji="1" lang="ja-JP" altLang="en-US" dirty="0" smtClean="0"/>
              <a:t>②　複雑な実験はなるべく避ける</a:t>
            </a:r>
          </a:p>
          <a:p>
            <a:r>
              <a:rPr kumimoji="1" lang="ja-JP" altLang="en-US" dirty="0" smtClean="0"/>
              <a:t>　前項とも関連しますが，分散分析ではデータが複雑になるほど，解析が面倒かつ間違えやすくなります．特にコンピューターで計算させるときは，データの入力の仕方を間違いやすくなり，自分の目的とする分散分析をするにはデータの構造が複雑（あるいはでたらめ）で，解析不能ということもあり得ます．そのうえ，反復がそろわなかったときの影響も大きくなります．必要のない複雑な実験は避けるのはもちろんのこと，必要だとしてもできるだけ簡単な実験計画にならないかをよく検討してから実験するべきです．なお実験計画を立てた時点で，どういう分散分析をするのかを決めておくのが正しい統計解析方法です．</a:t>
            </a:r>
          </a:p>
          <a:p>
            <a:r>
              <a:rPr kumimoji="1" lang="ja-JP" altLang="en-US" dirty="0" smtClean="0"/>
              <a:t>③　正規分布するデータが前提条件である</a:t>
            </a:r>
          </a:p>
          <a:p>
            <a:r>
              <a:rPr kumimoji="1" lang="ja-JP" altLang="en-US" dirty="0" smtClean="0"/>
              <a:t>　分散分析では比較する母集団それぞれが正規分布すること，母分散が等しいことが理論的には前提条件になります．しかし，分散分析は多少その前提条件からはずれていても，結果が大きく左右されない頑健性をもっています．</a:t>
            </a:r>
          </a:p>
          <a:p>
            <a:r>
              <a:rPr kumimoji="1" lang="ja-JP" altLang="en-US" dirty="0" smtClean="0"/>
              <a:t>④　すべての水準に対して母分散が等しいことも前提条件です</a:t>
            </a:r>
          </a:p>
          <a:p>
            <a:r>
              <a:rPr kumimoji="1" lang="ja-JP" altLang="en-US" dirty="0" smtClean="0"/>
              <a:t>　水準ごとの反復数がみな同じである場合，この前提が多少崩れても影響はあまりないことがしられています．</a:t>
            </a:r>
          </a:p>
          <a:p>
            <a:r>
              <a:rPr kumimoji="1" lang="ja-JP" altLang="en-US" dirty="0" smtClean="0"/>
              <a:t>⑤　フィッシャーの３原則を満たした実験計画のもとで，分散分析を行う</a:t>
            </a:r>
          </a:p>
          <a:p>
            <a:r>
              <a:rPr kumimoji="1" lang="ja-JP" altLang="en-US" dirty="0" smtClean="0"/>
              <a:t>誤差に系統誤差が入ると解析結果の妥当性が失われる危険性があります．系統誤差を除去する，あるいは分散分析の解析の妨害とならない偶然誤差に転化するのがフィッシャーの３原則に述べられた反復，無作為化，局所管理です．詳細は第</a:t>
            </a:r>
            <a:r>
              <a:rPr kumimoji="1" lang="en-US" altLang="ja-JP" dirty="0" smtClean="0"/>
              <a:t>10</a:t>
            </a:r>
            <a:r>
              <a:rPr kumimoji="1" lang="ja-JP" altLang="en-US" dirty="0" smtClean="0"/>
              <a:t>回の講義で扱います．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7</a:t>
            </a:fld>
            <a:endParaRPr lang="en-US" altLang="ja-JP"/>
          </a:p>
        </p:txBody>
      </p:sp>
    </p:spTree>
    <p:extLst>
      <p:ext uri="{BB962C8B-B14F-4D97-AF65-F5344CB8AC3E}">
        <p14:creationId xmlns:p14="http://schemas.microsoft.com/office/powerpoint/2010/main" val="330029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それでは予習問題をやってみましょう．有意水準は５％とします．</a:t>
            </a:r>
            <a:r>
              <a:rPr lang="ja-JP" altLang="en-US" dirty="0" smtClean="0"/>
              <a:t>予習は「生物統計学第７回宿題と第８回のための予習</a:t>
            </a:r>
            <a:r>
              <a:rPr lang="en-US" altLang="ja-JP" dirty="0" smtClean="0"/>
              <a:t>2013 </a:t>
            </a:r>
            <a:r>
              <a:rPr lang="ja-JP" altLang="en-US" dirty="0" smtClean="0"/>
              <a:t>」の提出用タブ欄問４に入力して提出してください．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8</a:t>
            </a:fld>
            <a:endParaRPr lang="en-US" altLang="ja-JP"/>
          </a:p>
        </p:txBody>
      </p:sp>
    </p:spTree>
    <p:extLst>
      <p:ext uri="{BB962C8B-B14F-4D97-AF65-F5344CB8AC3E}">
        <p14:creationId xmlns:p14="http://schemas.microsoft.com/office/powerpoint/2010/main" val="148846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分散分析は重要な検定方法なので，もうひとつ予習問題をやってみましょう．有意水準は５％とします．</a:t>
            </a:r>
            <a:r>
              <a:rPr lang="ja-JP" altLang="en-US" dirty="0" smtClean="0"/>
              <a:t>予習は「生物統計学第７回宿題と第８回のための予習</a:t>
            </a:r>
            <a:r>
              <a:rPr lang="en-US" altLang="ja-JP" dirty="0" smtClean="0"/>
              <a:t>2013 </a:t>
            </a:r>
            <a:r>
              <a:rPr lang="ja-JP" altLang="en-US" dirty="0" smtClean="0"/>
              <a:t>」の提出用</a:t>
            </a:r>
            <a:r>
              <a:rPr lang="ja-JP" altLang="en-US" smtClean="0"/>
              <a:t>タブ欄問５に</a:t>
            </a:r>
            <a:r>
              <a:rPr lang="ja-JP" altLang="en-US" dirty="0" smtClean="0"/>
              <a:t>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EF59437-11D6-4B7B-A38A-1C70B9D39D77}" type="slidenum">
              <a:rPr lang="en-US" altLang="ja-JP" smtClean="0"/>
              <a:pPr/>
              <a:t>9</a:t>
            </a:fld>
            <a:endParaRPr lang="en-US" altLang="ja-JP"/>
          </a:p>
        </p:txBody>
      </p:sp>
    </p:spTree>
    <p:extLst>
      <p:ext uri="{BB962C8B-B14F-4D97-AF65-F5344CB8AC3E}">
        <p14:creationId xmlns:p14="http://schemas.microsoft.com/office/powerpoint/2010/main" val="21565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9B787365-80FB-4F1D-A78D-DFE7CC9F2172}"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ED790FF-5311-45A7-97E9-91E995855E66}"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75CFC0C8-5684-4A80-BD2B-7A28B37BD12F}"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50BA4EB-DC5F-4FA9-AA82-9F355F3D41C1}"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44BA8806-A4AA-4F73-B0A3-BAF77DD95C87}"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8AABB0AB-AE2A-4607-830E-32DBCD1E5C93}"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55ABAAB6-FEE8-45E2-9DED-DC58156B7329}"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B533356D-1A51-46AD-9E85-4CC84732B9F8}"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48E481C8-19DC-4B9B-B86A-C1EA207B652C}"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E205B81-0E9B-4EEA-A369-FF2E1BC5F894}"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F9C356B5-6626-4DBB-9E0A-862D14BCF99D}"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12B21-4DFB-4676-9D4A-FFEA1E83420E}"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wma"/><Relationship Id="rId7" Type="http://schemas.openxmlformats.org/officeDocument/2006/relationships/image" Target="../media/image2.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3.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2" Type="http://schemas.microsoft.com/office/2007/relationships/media" Target="../media/media7.wma"/><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6" name="Rectangle 4"/>
          <p:cNvSpPr>
            <a:spLocks noGrp="1" noChangeArrowheads="1"/>
          </p:cNvSpPr>
          <p:nvPr>
            <p:ph type="title"/>
          </p:nvPr>
        </p:nvSpPr>
        <p:spPr/>
        <p:txBody>
          <a:bodyPr/>
          <a:lstStyle/>
          <a:p>
            <a:r>
              <a:rPr lang="ja-JP" altLang="en-US"/>
              <a:t>エクセルによる分散分析（一元配置）</a:t>
            </a:r>
          </a:p>
        </p:txBody>
      </p:sp>
      <p:pic>
        <p:nvPicPr>
          <p:cNvPr id="632837" name="Picture 5" descr="一元配置1"/>
          <p:cNvPicPr>
            <a:picLocks noChangeAspect="1" noChangeArrowheads="1"/>
          </p:cNvPicPr>
          <p:nvPr/>
        </p:nvPicPr>
        <p:blipFill>
          <a:blip r:embed="rId6" cstate="print"/>
          <a:srcRect/>
          <a:stretch>
            <a:fillRect/>
          </a:stretch>
        </p:blipFill>
        <p:spPr bwMode="auto">
          <a:xfrm>
            <a:off x="105680" y="1036940"/>
            <a:ext cx="8895857" cy="2643206"/>
          </a:xfrm>
          <a:prstGeom prst="rect">
            <a:avLst/>
          </a:prstGeom>
          <a:noFill/>
        </p:spPr>
      </p:pic>
      <p:pic>
        <p:nvPicPr>
          <p:cNvPr id="632838" name="Picture 6" descr="一元配置2"/>
          <p:cNvPicPr>
            <a:picLocks noChangeAspect="1" noChangeArrowheads="1"/>
          </p:cNvPicPr>
          <p:nvPr/>
        </p:nvPicPr>
        <p:blipFill>
          <a:blip r:embed="rId7" cstate="print"/>
          <a:srcRect/>
          <a:stretch>
            <a:fillRect/>
          </a:stretch>
        </p:blipFill>
        <p:spPr bwMode="auto">
          <a:xfrm>
            <a:off x="1357290" y="4071942"/>
            <a:ext cx="6192837" cy="2460625"/>
          </a:xfrm>
          <a:prstGeom prst="rect">
            <a:avLst/>
          </a:prstGeom>
          <a:noFill/>
        </p:spPr>
      </p:pic>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65276"/>
    </mc:Choice>
    <mc:Fallback>
      <p:transition spd="slow" advTm="65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2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471" x="1104900" y="5016500"/>
          <p14:tracePt t="2471" x="1143000" y="4984750"/>
          <p14:tracePt t="3068" x="1149350" y="4991100"/>
          <p14:tracePt t="3079" x="1162050" y="4991100"/>
          <p14:tracePt t="3089" x="1168400" y="4997450"/>
          <p14:tracePt t="3089" x="1181100" y="4997450"/>
          <p14:tracePt t="3105" x="1193800" y="5003800"/>
          <p14:tracePt t="3105" x="1212850" y="5003800"/>
          <p14:tracePt t="3121" x="1238250" y="5010150"/>
          <p14:tracePt t="3121" x="1263650" y="5010150"/>
          <p14:tracePt t="3138" x="1295400" y="5016500"/>
          <p14:tracePt t="3138" x="1333500" y="5016500"/>
          <p14:tracePt t="3138" x="1371600" y="5022850"/>
          <p14:tracePt t="3157" x="1409700" y="5029200"/>
          <p14:tracePt t="3169" x="1454150" y="5041900"/>
          <p14:tracePt t="3169" x="1504950" y="5054600"/>
          <p14:tracePt t="3189" x="1593850" y="5080000"/>
          <p14:tracePt t="3189" x="1638300" y="5099050"/>
          <p14:tracePt t="3205" x="1682750" y="5111750"/>
          <p14:tracePt t="3205" x="1733550" y="5130800"/>
          <p14:tracePt t="3221" x="1778000" y="5149850"/>
          <p14:tracePt t="3221" x="1822450" y="5168900"/>
          <p14:tracePt t="3237" x="1866900" y="5194300"/>
          <p14:tracePt t="3237" x="1917700" y="5219700"/>
          <p14:tracePt t="3237" x="1968500" y="5251450"/>
          <p14:tracePt t="3257" x="2019300" y="5283200"/>
          <p14:tracePt t="3257" x="2063750" y="5314950"/>
          <p14:tracePt t="3271" x="2114550" y="5353050"/>
          <p14:tracePt t="3271" x="2171700" y="5391150"/>
          <p14:tracePt t="3288" x="2222500" y="5429250"/>
          <p14:tracePt t="3288" x="2273300" y="5467350"/>
          <p14:tracePt t="3305" x="2317750" y="5505450"/>
          <p14:tracePt t="3319" x="2381250" y="5511800"/>
          <p14:tracePt t="3336" x="2451100" y="5524500"/>
          <p14:tracePt t="3336" x="2520950" y="5562600"/>
          <p14:tracePt t="3355" x="2597150" y="5613400"/>
          <p14:tracePt t="3355" x="2660650" y="5651500"/>
          <p14:tracePt t="3371" x="2730500" y="5695950"/>
          <p14:tracePt t="3371" x="2870200" y="5772150"/>
          <p14:tracePt t="3388" x="2921000" y="5842000"/>
          <p14:tracePt t="3388" x="2971800" y="5905500"/>
          <p14:tracePt t="3405" x="3016250" y="5930900"/>
          <p14:tracePt t="3405" x="3054350" y="5949950"/>
          <p14:tracePt t="3422" x="3092450" y="5975350"/>
          <p14:tracePt t="3422" x="3130550" y="5988050"/>
          <p14:tracePt t="3438" x="3162300" y="6013450"/>
          <p14:tracePt t="3438" x="3194050" y="6026150"/>
          <p14:tracePt t="3438" x="3225800" y="6038850"/>
          <p14:tracePt t="3458" x="3257550" y="6057900"/>
          <p14:tracePt t="3458" x="3282950" y="6070600"/>
          <p14:tracePt t="3472" x="3308350" y="6083300"/>
          <p14:tracePt t="3472" x="3333750" y="6096000"/>
          <p14:tracePt t="3489" x="3359150" y="6102350"/>
          <p14:tracePt t="3489" x="3378200" y="6115050"/>
          <p14:tracePt t="3505" x="3403600" y="6121400"/>
          <p14:tracePt t="3505" x="3422650" y="6134100"/>
          <p14:tracePt t="3505" x="3441700" y="6146800"/>
          <p14:tracePt t="3524" x="3454400" y="6153150"/>
          <p14:tracePt t="3537" x="3473450" y="6159500"/>
          <p14:tracePt t="3537" x="3498850" y="6165850"/>
          <p14:tracePt t="3556" x="3505200" y="6172200"/>
          <p14:tracePt t="3556" x="3517900" y="6178550"/>
          <p14:tracePt t="3572" x="3524250" y="6178550"/>
          <p14:tracePt t="3572" x="3530600" y="6178550"/>
          <p14:tracePt t="3589" x="3536950" y="6184900"/>
          <p14:tracePt t="3589" x="3543300" y="6191250"/>
          <p14:tracePt t="3605" x="3549650" y="6197600"/>
          <p14:tracePt t="3620" x="3549650" y="6203950"/>
          <p14:tracePt t="3620" x="3549650" y="6210300"/>
          <p14:tracePt t="3639" x="3549650" y="6216650"/>
          <p14:tracePt t="3654" x="3549650" y="6210300"/>
          <p14:tracePt t="3683" x="3556000" y="6197600"/>
          <p14:tracePt t="3695" x="3562350" y="6191250"/>
          <p14:tracePt t="3711" x="3568700" y="6191250"/>
          <p14:tracePt t="3727" x="3575050" y="6184900"/>
          <p14:tracePt t="3743" x="3581400" y="6184900"/>
          <p14:tracePt t="3763" x="3587750" y="6184900"/>
          <p14:tracePt t="3779" x="3594100" y="6191250"/>
          <p14:tracePt t="3795" x="3600450" y="6191250"/>
          <p14:tracePt t="3808" x="3606800" y="6191250"/>
          <p14:tracePt t="3824" x="3619500" y="6191250"/>
          <p14:tracePt t="3841" x="3625850" y="6191250"/>
          <p14:tracePt t="3857" x="3632200" y="6191250"/>
          <p14:tracePt t="3871" x="3638550" y="6191250"/>
          <p14:tracePt t="3871" x="3644900" y="6191250"/>
          <p14:tracePt t="3891" x="3651250" y="6191250"/>
          <p14:tracePt t="3905" x="3657600" y="6191250"/>
          <p14:tracePt t="3905" x="3670300" y="6191250"/>
          <p14:tracePt t="3925" x="3676650" y="6191250"/>
          <p14:tracePt t="3925" x="3683000" y="6191250"/>
          <p14:tracePt t="3940" x="3689350" y="6191250"/>
          <p14:tracePt t="3940" x="3695700" y="6191250"/>
          <p14:tracePt t="3957" x="3702050" y="6191250"/>
          <p14:tracePt t="3972" x="3708400" y="6184900"/>
          <p14:tracePt t="3989" x="3714750" y="6172200"/>
          <p14:tracePt t="4005" x="3714750" y="6159500"/>
          <p14:tracePt t="4028" x="3714750" y="6153150"/>
          <p14:tracePt t="4044" x="3714750" y="6146800"/>
          <p14:tracePt t="4056" x="3721100" y="6146800"/>
          <p14:tracePt t="4176" x="3727450" y="6153150"/>
          <p14:tracePt t="4228" x="3727450" y="6159500"/>
          <p14:tracePt t="4328" x="3727450" y="6153150"/>
          <p14:tracePt t="4348" x="3727450" y="6146800"/>
          <p14:tracePt t="4380" x="3727450" y="6140450"/>
          <p14:tracePt t="4416" x="3721100" y="6146800"/>
          <p14:tracePt t="4515" x="3721100" y="6153150"/>
          <p14:tracePt t="4680" x="3714750" y="6159500"/>
          <p14:tracePt t="4723" x="3714750" y="6165850"/>
          <p14:tracePt t="4764" x="3721100" y="6165850"/>
          <p14:tracePt t="4816" x="3727450" y="6172200"/>
          <p14:tracePt t="4844" x="3727450" y="6178550"/>
          <p14:tracePt t="4876" x="3727450" y="6184900"/>
          <p14:tracePt t="4928" x="3727450" y="6191250"/>
          <p14:tracePt t="4956" x="3721100" y="6191250"/>
          <p14:tracePt t="4988" x="3714750" y="6191250"/>
          <p14:tracePt t="5048" x="3708400" y="6191250"/>
          <p14:tracePt t="5084" x="3708400" y="6197600"/>
          <p14:tracePt t="5108" x="3695700" y="6203950"/>
          <p14:tracePt t="5128" x="3689350" y="6203950"/>
          <p14:tracePt t="5144" x="3683000" y="6203950"/>
          <p14:tracePt t="5161" x="3676650" y="6203950"/>
          <p14:tracePt t="5168" x="3670300" y="6203950"/>
          <p14:tracePt t="5184" x="3657600" y="6210300"/>
          <p14:tracePt t="5197" x="3651250" y="6216650"/>
          <p14:tracePt t="5209" x="3644900" y="6216650"/>
          <p14:tracePt t="5209" x="3632200" y="6223000"/>
          <p14:tracePt t="5229" x="3619500" y="6229350"/>
          <p14:tracePt t="5229" x="3613150" y="6229350"/>
          <p14:tracePt t="5245" x="3600450" y="6235700"/>
          <p14:tracePt t="5245" x="3581400" y="6235700"/>
          <p14:tracePt t="5261" x="3568700" y="6235700"/>
          <p14:tracePt t="5261" x="3556000" y="6235700"/>
          <p14:tracePt t="5278" x="3536950" y="6242050"/>
          <p14:tracePt t="5278" x="3524250" y="6242050"/>
          <p14:tracePt t="5278" x="3511550" y="6242050"/>
          <p14:tracePt t="5297" x="3498850" y="6242050"/>
          <p14:tracePt t="5297" x="3486150" y="6242050"/>
          <p14:tracePt t="5312" x="3473450" y="6248400"/>
          <p14:tracePt t="5312" x="3467100" y="6248400"/>
          <p14:tracePt t="5328" x="3454400" y="6248400"/>
          <p14:tracePt t="5328" x="3448050" y="6248400"/>
          <p14:tracePt t="5345" x="3441700" y="6242050"/>
          <p14:tracePt t="5360" x="3435350" y="6248400"/>
          <p14:tracePt t="5377" x="3441700" y="6248400"/>
          <p14:tracePt t="5424" x="3441700" y="6235700"/>
          <p14:tracePt t="5460" x="3441700" y="6242050"/>
          <p14:tracePt t="5504" x="3435350" y="6242050"/>
          <p14:tracePt t="5536" x="3429000" y="6242050"/>
          <p14:tracePt t="5556" x="3429000" y="6235700"/>
          <p14:tracePt t="5588" x="3429000" y="6242050"/>
          <p14:tracePt t="5649" x="3435350" y="6242050"/>
          <p14:tracePt t="5668" x="3441700" y="6235700"/>
          <p14:tracePt t="5692" x="3448050" y="6229350"/>
          <p14:tracePt t="5716" x="3454400" y="6229350"/>
          <p14:tracePt t="5736" x="3460750" y="6235700"/>
          <p14:tracePt t="5768" x="3454400" y="6235700"/>
          <p14:tracePt t="5857" x="3448050" y="6242050"/>
          <p14:tracePt t="5889" x="3441700" y="6242050"/>
          <p14:tracePt t="5964" x="3441700" y="6248400"/>
          <p14:tracePt t="6044" x="3441700" y="6254750"/>
          <p14:tracePt t="6077" x="3448050" y="6254750"/>
          <p14:tracePt t="6172" x="3454400" y="6248400"/>
          <p14:tracePt t="6217" x="3454400" y="6254750"/>
          <p14:tracePt t="6268" x="3448050" y="6254750"/>
          <p14:tracePt t="6353" x="3448050" y="6261100"/>
          <p14:tracePt t="6389" x="3448050" y="6267450"/>
          <p14:tracePt t="6405" x="3441700" y="6261100"/>
          <p14:tracePt t="6464" x="3448050" y="6254750"/>
          <p14:tracePt t="6540" x="3454400" y="6254750"/>
          <p14:tracePt t="6592" x="3454400" y="6248400"/>
          <p14:tracePt t="6625" x="3454400" y="6254750"/>
          <p14:tracePt t="6652" x="3454400" y="6267450"/>
          <p14:tracePt t="6677" x="3454400" y="6261100"/>
          <p14:tracePt t="6817" x="3460750" y="6261100"/>
          <p14:tracePt t="6833" x="3454400" y="6261100"/>
          <p14:tracePt t="6893" x="3454400" y="6254750"/>
          <p14:tracePt t="6929" x="3460750" y="6248400"/>
          <p14:tracePt t="6969" x="3467100" y="6242050"/>
          <p14:tracePt t="7004" x="3467100" y="6235700"/>
          <p14:tracePt t="7036" x="3473450" y="6235700"/>
          <p14:tracePt t="7097" x="3473450" y="6229350"/>
          <p14:tracePt t="7168" x="3479800" y="6235700"/>
          <p14:tracePt t="7237" x="3473450" y="6229350"/>
          <p14:tracePt t="7313" x="3473450" y="6235700"/>
          <p14:tracePt t="7328" x="3473450" y="6242050"/>
          <p14:tracePt t="7357" x="3473450" y="6235700"/>
          <p14:tracePt t="7381" x="3479800" y="6229350"/>
          <p14:tracePt t="7405" x="3479800" y="6223000"/>
          <p14:tracePt t="7416" x="3486150" y="6216650"/>
          <p14:tracePt t="7492" x="3486150" y="6210300"/>
          <p14:tracePt t="7516" x="3492500" y="6210300"/>
          <p14:tracePt t="7528" x="3492500" y="6203950"/>
          <p14:tracePt t="7545" x="3498850" y="6197600"/>
          <p14:tracePt t="7569" x="3505200" y="6197600"/>
          <p14:tracePt t="7621" x="3498850" y="6191250"/>
          <p14:tracePt t="7681" x="3498850" y="6197600"/>
          <p14:tracePt t="7716" x="3492500" y="6203950"/>
          <p14:tracePt t="7741" x="3492500" y="6197600"/>
          <p14:tracePt t="7784" x="3492500" y="6191250"/>
          <p14:tracePt t="7800" x="3498850" y="6197600"/>
          <p14:tracePt t="7889" x="3498850" y="6203950"/>
          <p14:tracePt t="8168" x="3505200" y="6203950"/>
          <p14:tracePt t="8221" x="3511550" y="6203950"/>
          <p14:tracePt t="8317" x="3517900" y="6203950"/>
          <p14:tracePt t="8385" x="3517900" y="6197600"/>
          <p14:tracePt t="8453" x="3524250" y="6197600"/>
          <p14:tracePt t="8469" x="3524250" y="6203950"/>
          <p14:tracePt t="8537" x="3530600" y="6203950"/>
          <p14:tracePt t="8657" x="3530600" y="6210300"/>
          <p14:tracePt t="8693" x="3530600" y="6203950"/>
          <p14:tracePt t="8729" x="3530600" y="6210300"/>
          <p14:tracePt t="8841" x="3530600" y="6216650"/>
          <p14:tracePt t="8957" x="3530600" y="6210300"/>
          <p14:tracePt t="9001" x="3530600" y="6216650"/>
          <p14:tracePt t="9061" x="3530600" y="6210300"/>
          <p14:tracePt t="9121" x="3530600" y="6216650"/>
          <p14:tracePt t="9172" x="3536950" y="6210300"/>
          <p14:tracePt t="9249" x="3536950" y="6203950"/>
          <p14:tracePt t="9381" x="3536950" y="6197600"/>
          <p14:tracePt t="9489" x="3543300" y="6197600"/>
          <p14:tracePt t="9577" x="3543300" y="6203950"/>
          <p14:tracePt t="9609" x="3549650" y="6203950"/>
          <p14:tracePt t="9705" x="3556000" y="6210300"/>
          <p14:tracePt t="9737" x="3556000" y="6216650"/>
          <p14:tracePt t="9849" x="3556000" y="6203950"/>
          <p14:tracePt t="9909" x="3556000" y="6210300"/>
          <p14:tracePt t="9989" x="3556000" y="6216650"/>
          <p14:tracePt t="10005" x="3556000" y="6210300"/>
          <p14:tracePt t="10057" x="3562350" y="6210300"/>
          <p14:tracePt t="10133" x="3568700" y="6216650"/>
          <p14:tracePt t="10349" x="3562350" y="6223000"/>
          <p14:tracePt t="10501" x="3562350" y="6216650"/>
          <p14:tracePt t="10581" x="3562350" y="6223000"/>
          <p14:tracePt t="10641" x="3568700" y="6223000"/>
          <p14:tracePt t="10749" x="3575050" y="6223000"/>
          <p14:tracePt t="10957" x="3581400" y="6229350"/>
          <p14:tracePt t="10990" x="3581400" y="6235700"/>
          <p14:tracePt t="11017" x="3587750" y="6242050"/>
          <p14:tracePt t="11034" x="3594100" y="6235700"/>
          <p14:tracePt t="11094" x="3594100" y="6229350"/>
          <p14:tracePt t="11122" x="3600450" y="6235700"/>
          <p14:tracePt t="11145" x="3600450" y="6242050"/>
          <p14:tracePt t="11169" x="3606800" y="6248400"/>
          <p14:tracePt t="11182" x="3613150" y="6248400"/>
          <p14:tracePt t="11213" x="3613150" y="6242050"/>
          <p14:tracePt t="11237" x="3619500" y="6248400"/>
          <p14:tracePt t="11274" x="3619500" y="6254750"/>
          <p14:tracePt t="11289" x="3619500" y="6261100"/>
          <p14:tracePt t="11302" x="3625850" y="6267450"/>
          <p14:tracePt t="11318" x="3625850" y="6261100"/>
          <p14:tracePt t="11341" x="3632200" y="6254750"/>
          <p14:tracePt t="11377" x="3638550" y="6267450"/>
          <p14:tracePt t="11402" x="3638550" y="6273800"/>
          <p14:tracePt t="11418" x="3638550" y="6280150"/>
          <p14:tracePt t="11438" x="3638550" y="6273800"/>
          <p14:tracePt t="11462" x="3638550" y="6267450"/>
          <p14:tracePt t="11478" x="3638550" y="6261100"/>
          <p14:tracePt t="11497" x="3638550" y="6254750"/>
          <p14:tracePt t="11505" x="3644900" y="6261100"/>
          <p14:tracePt t="11521" x="3644900" y="6267450"/>
          <p14:tracePt t="11541" x="3644900" y="6280150"/>
          <p14:tracePt t="11566" x="3644900" y="6267450"/>
          <p14:tracePt t="11590" x="3651250" y="6273800"/>
          <p14:tracePt t="11634" x="3651250" y="6267450"/>
          <p14:tracePt t="11694" x="3644900" y="6273800"/>
          <p14:tracePt t="11790" x="3644900" y="6280150"/>
          <p14:tracePt t="11822" x="3651250" y="6273800"/>
          <p14:tracePt t="11881" x="3651250" y="6267450"/>
          <p14:tracePt t="11918" x="3651250" y="6273800"/>
          <p14:tracePt t="11942" x="3657600" y="6280150"/>
          <p14:tracePt t="11970" x="3657600" y="6273800"/>
          <p14:tracePt t="12021" x="3657600" y="6280150"/>
          <p14:tracePt t="12098" x="3657600" y="6286500"/>
          <p14:tracePt t="12138" x="3663950" y="6280150"/>
          <p14:tracePt t="12165" x="3670300" y="6286500"/>
          <p14:tracePt t="12198" x="3670300" y="6292850"/>
          <p14:tracePt t="12210" x="3670300" y="6305550"/>
          <p14:tracePt t="12242" x="3676650" y="6305550"/>
          <p14:tracePt t="12277" x="3676650" y="6292850"/>
          <p14:tracePt t="12302" x="3676650" y="6299200"/>
          <p14:tracePt t="12337" x="3676650" y="6305550"/>
          <p14:tracePt t="12354" x="3683000" y="6318250"/>
          <p14:tracePt t="12378" x="3683000" y="6311900"/>
          <p14:tracePt t="12382" x="3683000" y="6305550"/>
          <p14:tracePt t="12430" x="3683000" y="6311900"/>
          <p14:tracePt t="12442" x="3683000" y="6318250"/>
          <p14:tracePt t="12490" x="3683000" y="6324600"/>
          <p14:tracePt t="12534" x="3683000" y="6318250"/>
          <p14:tracePt t="12558" x="3689350" y="6311900"/>
          <p14:tracePt t="12670" x="3695700" y="6311900"/>
          <p14:tracePt t="12706" x="3695700" y="6318250"/>
          <p14:tracePt t="12782" x="3695700" y="6324600"/>
          <p14:tracePt t="12810" x="3695700" y="6318250"/>
          <p14:tracePt t="12818" x="3689350" y="6318250"/>
          <p14:tracePt t="12918" x="3683000" y="6324600"/>
          <p14:tracePt t="12970" x="3689350" y="6330950"/>
          <p14:tracePt t="13118" x="3689350" y="6324600"/>
          <p14:tracePt t="13158" x="3695700" y="6330950"/>
          <p14:tracePt t="13290" x="3695700" y="6324600"/>
          <p14:tracePt t="13330" x="3702050" y="6330950"/>
          <p14:tracePt t="13398" x="3702050" y="6324600"/>
          <p14:tracePt t="13442" x="3708400" y="6324600"/>
          <p14:tracePt t="13521" x="3708400" y="6330950"/>
          <p14:tracePt t="13614" x="3714750" y="6324600"/>
          <p14:tracePt t="13622" x="3721100" y="6330950"/>
          <p14:tracePt t="13742" x="3721100" y="6324600"/>
          <p14:tracePt t="13846" x="3727450" y="6318250"/>
          <p14:tracePt t="13862" x="3721100" y="6324600"/>
          <p14:tracePt t="13890" x="3714750" y="6330950"/>
          <p14:tracePt t="13950" x="3714750" y="6324600"/>
          <p14:tracePt t="13958" x="3714750" y="6318250"/>
          <p14:tracePt t="14002" x="3702050" y="6330950"/>
          <p14:tracePt t="14071" x="3702050" y="6318250"/>
          <p14:tracePt t="14162" x="3708400" y="6324600"/>
          <p14:tracePt t="14190" x="3708400" y="6330950"/>
          <p14:tracePt t="14222" x="3714750" y="6324600"/>
          <p14:tracePt t="14242" x="3708400" y="6343650"/>
          <p14:tracePt t="14395" x="3714750" y="6330950"/>
          <p14:tracePt t="14530" x="3714750" y="6324600"/>
          <p14:tracePt t="14538" x="3714750" y="6318250"/>
          <p14:tracePt t="14574" x="3721100" y="6311900"/>
          <p14:tracePt t="14610" x="3721100" y="6299200"/>
          <p14:tracePt t="14642" x="3727450" y="6305550"/>
          <p14:tracePt t="14718" x="3727450" y="6318250"/>
          <p14:tracePt t="14738" x="3733800" y="6311900"/>
          <p14:tracePt t="14790" x="3740150" y="6318250"/>
          <p14:tracePt t="14838" x="3740150" y="6324600"/>
          <p14:tracePt t="14875" x="3733800" y="6318250"/>
          <p14:tracePt t="14910" x="3721100" y="6330950"/>
          <p14:tracePt t="14970" x="3733800" y="6343650"/>
          <p14:tracePt t="15242" x="3740150" y="6362700"/>
          <p14:tracePt t="15939" x="3752850" y="6343650"/>
          <p14:tracePt t="16230" x="3759200" y="6337300"/>
          <p14:tracePt t="16263" x="3765550" y="6330950"/>
          <p14:tracePt t="16283" x="3746500" y="6350000"/>
          <p14:tracePt t="16443" x="3721100" y="6362700"/>
          <p14:tracePt t="16691" x="3746500" y="6362700"/>
          <p14:tracePt t="16882" x="3746500" y="6350000"/>
          <p14:tracePt t="16915" x="3759200" y="6330950"/>
          <p14:tracePt t="16943" x="3765550" y="6324600"/>
          <p14:tracePt t="16959" x="3771900" y="6324600"/>
          <p14:tracePt t="16983" x="3778250" y="6324600"/>
          <p14:tracePt t="16999" x="3790950" y="6324600"/>
          <p14:tracePt t="17011" x="3790950" y="6318250"/>
          <p14:tracePt t="17026" x="3797300" y="6311900"/>
          <p14:tracePt t="17036" x="3803650" y="6305550"/>
          <p14:tracePt t="17051" x="3803650" y="6299200"/>
          <p14:tracePt t="17067" x="3803650" y="6292850"/>
          <p14:tracePt t="17084" x="3810000" y="6292850"/>
          <p14:tracePt t="17101" x="3816350" y="6299200"/>
          <p14:tracePt t="17123" x="3822700" y="6299200"/>
          <p14:tracePt t="17155" x="3829050" y="6292850"/>
          <p14:tracePt t="17183" x="3829050" y="6299200"/>
          <p14:tracePt t="17243" x="3822700" y="6305550"/>
          <p14:tracePt t="17259" x="3816350" y="6299200"/>
          <p14:tracePt t="17303" x="3816350" y="6292850"/>
          <p14:tracePt t="17311" x="3816350" y="6299200"/>
          <p14:tracePt t="17327" x="3810000" y="6311900"/>
          <p14:tracePt t="17343" x="3810000" y="6318250"/>
          <p14:tracePt t="17359" x="3803650" y="6324600"/>
          <p14:tracePt t="17372" x="3803650" y="6330950"/>
          <p14:tracePt t="17403" x="3784600" y="6356350"/>
          <p14:tracePt t="17491" x="3784600" y="6381750"/>
          <p14:tracePt t="17575" x="3790950" y="6400800"/>
          <p14:tracePt t="17627" x="3816350" y="6394450"/>
          <p14:tracePt t="17823" x="3835400" y="6369050"/>
          <p14:tracePt t="17911" x="3854450" y="6362700"/>
          <p14:tracePt t="18003" x="3873500" y="6343650"/>
          <p14:tracePt t="18271" x="3879850" y="6337300"/>
          <p14:tracePt t="18287" x="3892550" y="6330950"/>
          <p14:tracePt t="18319" x="3898900" y="6324600"/>
          <p14:tracePt t="18347" x="3905250" y="6318250"/>
          <p14:tracePt t="18363" x="3911600" y="6324600"/>
          <p14:tracePt t="18383" x="3917950" y="6318250"/>
          <p14:tracePt t="18408" x="3917950" y="6324600"/>
          <p14:tracePt t="18423" x="3898900" y="6343650"/>
          <p14:tracePt t="18559" x="3879850" y="6369050"/>
          <p14:tracePt t="18647" x="3879850" y="6350000"/>
          <p14:tracePt t="18691" x="3879850" y="6337300"/>
          <p14:tracePt t="18699" x="3873500" y="6330950"/>
          <p14:tracePt t="18708" x="3873500" y="6318250"/>
          <p14:tracePt t="18708" x="3873500" y="6311900"/>
          <p14:tracePt t="18725" x="3867150" y="6299200"/>
          <p14:tracePt t="18725" x="3867150" y="6292850"/>
          <p14:tracePt t="18725" x="3860800" y="6280150"/>
          <p14:tracePt t="18744" x="3860800" y="6273800"/>
          <p14:tracePt t="18756" x="3854450" y="6261100"/>
          <p14:tracePt t="18756" x="3848100" y="6242050"/>
          <p14:tracePt t="18776" x="3841750" y="6235700"/>
          <p14:tracePt t="18776" x="3835400" y="6229350"/>
          <p14:tracePt t="18792" x="3835400" y="6223000"/>
          <p14:tracePt t="18792" x="3829050" y="6216650"/>
          <p14:tracePt t="18808" x="3822700" y="6210300"/>
          <p14:tracePt t="18808" x="3816350" y="6203950"/>
          <p14:tracePt t="18825" x="3810000" y="6197600"/>
          <p14:tracePt t="18825" x="3797300" y="6184900"/>
          <p14:tracePt t="18825" x="3784600" y="6172200"/>
          <p14:tracePt t="18844" x="3771900" y="6159500"/>
          <p14:tracePt t="18857" x="3759200" y="6140450"/>
          <p14:tracePt t="18857" x="3727450" y="6102350"/>
          <p14:tracePt t="19113" x="2825750" y="4591050"/>
          <p14:tracePt t="19124" x="2813050" y="4565650"/>
          <p14:tracePt t="19124" x="2774950" y="4502150"/>
          <p14:tracePt t="19143" x="2749550" y="4464050"/>
          <p14:tracePt t="19143" x="2724150" y="4419600"/>
          <p14:tracePt t="19143" x="2698750" y="4375150"/>
          <p14:tracePt t="19163" x="2679700" y="4330700"/>
          <p14:tracePt t="19175" x="2660650" y="4286250"/>
          <p14:tracePt t="19175" x="2641600" y="4248150"/>
          <p14:tracePt t="19193" x="2622550" y="4203700"/>
          <p14:tracePt t="19193" x="2597150" y="4121150"/>
          <p14:tracePt t="19210" x="2584450" y="4083050"/>
          <p14:tracePt t="19210" x="2571750" y="4044950"/>
          <p14:tracePt t="19226" x="2565400" y="4000500"/>
          <p14:tracePt t="19226" x="2559050" y="3962400"/>
          <p14:tracePt t="19243" x="2552700" y="3917950"/>
          <p14:tracePt t="19243" x="2546350" y="3835400"/>
          <p14:tracePt t="19261" x="2540000" y="3790950"/>
          <p14:tracePt t="19261" x="2540000" y="3752850"/>
          <p14:tracePt t="19277" x="2540000" y="3708400"/>
          <p14:tracePt t="19277" x="2540000" y="3670300"/>
          <p14:tracePt t="19293" x="2540000" y="3632200"/>
          <p14:tracePt t="19293" x="2540000" y="3594100"/>
          <p14:tracePt t="19310" x="2546350" y="3562350"/>
          <p14:tracePt t="19310" x="2552700" y="3498850"/>
          <p14:tracePt t="19329" x="2552700" y="3473450"/>
          <p14:tracePt t="19329" x="2559050" y="3441700"/>
          <p14:tracePt t="19344" x="2565400" y="3416300"/>
          <p14:tracePt t="19344" x="2578100" y="3397250"/>
          <p14:tracePt t="19361" x="2584450" y="3371850"/>
          <p14:tracePt t="19361" x="2590800" y="3352800"/>
          <p14:tracePt t="19377" x="2603500" y="3333750"/>
          <p14:tracePt t="19377" x="2609850" y="3321050"/>
          <p14:tracePt t="19377" x="2622550" y="3302000"/>
          <p14:tracePt t="19396" x="2635250" y="3289300"/>
          <p14:tracePt t="19408" x="2654300" y="3276600"/>
          <p14:tracePt t="19408" x="2667000" y="3263900"/>
          <p14:tracePt t="19429" x="2698750" y="3238500"/>
          <p14:tracePt t="19429" x="2711450" y="3232150"/>
          <p14:tracePt t="19444" x="2730500" y="3225800"/>
          <p14:tracePt t="19444" x="2743200" y="3219450"/>
          <p14:tracePt t="19461" x="2755900" y="3213100"/>
          <p14:tracePt t="19461" x="2768600" y="3213100"/>
          <p14:tracePt t="19477" x="2781300" y="3213100"/>
          <p14:tracePt t="19477" x="2794000" y="3213100"/>
          <p14:tracePt t="19477" x="2806700" y="3213100"/>
          <p14:tracePt t="19497" x="2813050" y="3213100"/>
          <p14:tracePt t="19497" x="2825750" y="3213100"/>
          <p14:tracePt t="19511" x="2832100" y="3219450"/>
          <p14:tracePt t="19511" x="2838450" y="3225800"/>
          <p14:tracePt t="19528" x="2844800" y="3225800"/>
          <p14:tracePt t="19528" x="2844800" y="3232150"/>
          <p14:tracePt t="19545" x="2851150" y="3238500"/>
          <p14:tracePt t="19545" x="2857500" y="3257550"/>
          <p14:tracePt t="19561" x="2863850" y="3263900"/>
          <p14:tracePt t="19561" x="2870200" y="3270250"/>
          <p14:tracePt t="19578" x="2876550" y="3276600"/>
          <p14:tracePt t="19592" x="2882900" y="3282950"/>
          <p14:tracePt t="19592" x="2889250" y="3282950"/>
          <p14:tracePt t="19612" x="2895600" y="3289300"/>
          <p14:tracePt t="19612" x="2914650" y="3295650"/>
          <p14:tracePt t="19629" x="2921000" y="3302000"/>
          <p14:tracePt t="19629" x="2933700" y="3308350"/>
          <p14:tracePt t="19645" x="2933700" y="3314700"/>
          <p14:tracePt t="19645" x="2940050" y="3327400"/>
          <p14:tracePt t="19662" x="2946400" y="3333750"/>
          <p14:tracePt t="19662" x="2946400" y="3352800"/>
          <p14:tracePt t="19662" x="2952750" y="3365500"/>
          <p14:tracePt t="19681" x="2959100" y="3378200"/>
          <p14:tracePt t="19693" x="2959100" y="3397250"/>
          <p14:tracePt t="19693" x="2971800" y="3429000"/>
          <p14:tracePt t="19712" x="2978150" y="3441700"/>
          <p14:tracePt t="19712" x="2984500" y="3460750"/>
          <p14:tracePt t="19728" x="2990850" y="3473450"/>
          <p14:tracePt t="19728" x="2997200" y="3486150"/>
          <p14:tracePt t="19745" x="2997200" y="3498850"/>
          <p14:tracePt t="19745" x="2997200" y="3505200"/>
          <p14:tracePt t="19745" x="3003550" y="3517900"/>
          <p14:tracePt t="19764" x="3003550" y="3524250"/>
          <p14:tracePt t="19777" x="3003550" y="3530600"/>
          <p14:tracePt t="19796" x="2997200" y="3530600"/>
          <p14:tracePt t="19824" x="2990850" y="3524250"/>
          <p14:tracePt t="19840" x="2990850" y="3517900"/>
          <p14:tracePt t="19851" x="2990850" y="3511550"/>
          <p14:tracePt t="19860" x="2984500" y="3498850"/>
          <p14:tracePt t="19860" x="2984500" y="3492500"/>
          <p14:tracePt t="19879" x="2984500" y="3486150"/>
          <p14:tracePt t="19879" x="2990850" y="3473450"/>
          <p14:tracePt t="19895" x="2990850" y="3467100"/>
          <p14:tracePt t="19895" x="2990850" y="3460750"/>
          <p14:tracePt t="19912" x="2990850" y="3454400"/>
          <p14:tracePt t="19927" x="2997200" y="3454400"/>
          <p14:tracePt t="19944" x="3003550" y="3460750"/>
          <p14:tracePt t="19968" x="3009900" y="3467100"/>
          <p14:tracePt t="19980" x="3016250" y="3473450"/>
          <p14:tracePt t="19980" x="3022600" y="3473450"/>
          <p14:tracePt t="19996" x="3028950" y="3479800"/>
          <p14:tracePt t="20012" x="3035300" y="3479800"/>
          <p14:tracePt t="20012" x="3041650" y="3479800"/>
          <p14:tracePt t="20029" x="3048000" y="3479800"/>
          <p14:tracePt t="20029" x="3054350" y="3479800"/>
          <p14:tracePt t="20029" x="3060700" y="3479800"/>
          <p14:tracePt t="20048" x="3067050" y="3479800"/>
          <p14:tracePt t="20064" x="3073400" y="3479800"/>
          <p14:tracePt t="20078" x="3079750" y="3473450"/>
          <p14:tracePt t="20095" x="3086100" y="3473450"/>
          <p14:tracePt t="20111" x="3092450" y="3467100"/>
          <p14:tracePt t="20128" x="3098800" y="3460750"/>
          <p14:tracePt t="20145" x="3098800" y="3454400"/>
          <p14:tracePt t="20145" x="3098800" y="3448050"/>
          <p14:tracePt t="20165" x="3092450" y="3441700"/>
          <p14:tracePt t="20191" x="3092450" y="3435350"/>
          <p14:tracePt t="20208" x="3086100" y="3429000"/>
          <p14:tracePt t="20220" x="3079750" y="3429000"/>
          <p14:tracePt t="20251" x="3086100" y="3429000"/>
          <p14:tracePt t="20287" x="3092450" y="3435350"/>
          <p14:tracePt t="20295" x="3098800" y="3435350"/>
          <p14:tracePt t="20304" x="3105150" y="3441700"/>
          <p14:tracePt t="20312" x="3105150" y="3448050"/>
          <p14:tracePt t="20312" x="3111500" y="3454400"/>
          <p14:tracePt t="20331" x="3117850" y="3467100"/>
          <p14:tracePt t="20331" x="3124200" y="3479800"/>
          <p14:tracePt t="20349" x="3130550" y="3486150"/>
          <p14:tracePt t="20349" x="3136900" y="3492500"/>
          <p14:tracePt t="20364" x="3136900" y="3505200"/>
          <p14:tracePt t="20364" x="3143250" y="3511550"/>
          <p14:tracePt t="20381" x="3149600" y="3517900"/>
          <p14:tracePt t="20381" x="3155950" y="3524250"/>
          <p14:tracePt t="20397" x="3162300" y="3530600"/>
          <p14:tracePt t="20416" x="3175000" y="3536950"/>
          <p14:tracePt t="20432" x="3181350" y="3530600"/>
          <p14:tracePt t="20460" x="3187700" y="3524250"/>
          <p14:tracePt t="20484" x="3187700" y="3517900"/>
          <p14:tracePt t="20516" x="3187700" y="3511550"/>
          <p14:tracePt t="20527" x="3187700" y="3517900"/>
          <p14:tracePt t="20700" x="3187700" y="3524250"/>
          <p14:tracePt t="20724" x="3194050" y="3524250"/>
          <p14:tracePt t="20768" x="3194050" y="3530600"/>
          <p14:tracePt t="20808" x="3200400" y="3530600"/>
          <p14:tracePt t="20828" x="3206750" y="3524250"/>
          <p14:tracePt t="20852" x="3213100" y="3524250"/>
          <p14:tracePt t="20876" x="3219450" y="3524250"/>
          <p14:tracePt t="20904" x="3219450" y="3530600"/>
          <p14:tracePt t="21016" x="3219450" y="3536950"/>
          <p14:tracePt t="21047" x="3213100" y="3543300"/>
          <p14:tracePt t="21084" x="3206750" y="3549650"/>
          <p14:tracePt t="21168" x="3200400" y="3556000"/>
          <p14:tracePt t="21188" x="3194050" y="3556000"/>
          <p14:tracePt t="21240" x="3200400" y="3556000"/>
          <p14:tracePt t="21300" x="3206750" y="3549650"/>
          <p14:tracePt t="21331" x="3213100" y="3549650"/>
          <p14:tracePt t="21360" x="3206750" y="3556000"/>
          <p14:tracePt t="21444" x="3206750" y="3562350"/>
          <p14:tracePt t="21476" x="3213100" y="3556000"/>
          <p14:tracePt t="21564" x="3219450" y="3556000"/>
          <p14:tracePt t="21588" x="3225800" y="3549650"/>
          <p14:tracePt t="21608" x="3225800" y="3543300"/>
          <p14:tracePt t="21624" x="3232150" y="3536950"/>
          <p14:tracePt t="21648" x="3225800" y="3536950"/>
          <p14:tracePt t="21712" x="3219450" y="3536950"/>
          <p14:tracePt t="21745" x="3213100" y="3536950"/>
          <p14:tracePt t="21760" x="3200400" y="3543300"/>
          <p14:tracePt t="21772" x="3194050" y="3549650"/>
          <p14:tracePt t="21789" x="3187700" y="3549650"/>
          <p14:tracePt t="21805" x="3181350" y="3556000"/>
          <p14:tracePt t="21821" x="3175000" y="3556000"/>
          <p14:tracePt t="21834" x="3168650" y="3562350"/>
          <p14:tracePt t="21850" x="3162300" y="3562350"/>
          <p14:tracePt t="21867" x="3155950" y="3556000"/>
          <p14:tracePt t="21888" x="3149600" y="3549650"/>
          <p14:tracePt t="21924" x="3149600" y="3543300"/>
          <p14:tracePt t="21952" x="3149600" y="3536950"/>
          <p14:tracePt t="21968" x="3155950" y="3530600"/>
          <p14:tracePt t="22008" x="3162300" y="3524250"/>
          <p14:tracePt t="22052" x="3168650" y="3517900"/>
          <p14:tracePt t="22072" x="3175000" y="3511550"/>
          <p14:tracePt t="22088" x="3181350" y="3505200"/>
          <p14:tracePt t="22120" x="3181350" y="3498850"/>
          <p14:tracePt t="22132" x="3181350" y="3492500"/>
          <p14:tracePt t="22148" x="3187700" y="3486150"/>
          <p14:tracePt t="22165" x="3194050" y="3486150"/>
          <p14:tracePt t="22188" x="3194050" y="3479800"/>
          <p14:tracePt t="22248" x="3200400" y="3473450"/>
          <p14:tracePt t="22388" x="3206750" y="3473450"/>
          <p14:tracePt t="22412" x="3213100" y="3473450"/>
          <p14:tracePt t="22428" x="3225800" y="3473450"/>
          <p14:tracePt t="22440" x="3238500" y="3473450"/>
          <p14:tracePt t="22464" x="3244850" y="3473450"/>
          <p14:tracePt t="22480" x="3251200" y="3467100"/>
          <p14:tracePt t="22492" x="3257550" y="3467100"/>
          <p14:tracePt t="22508" x="3263900" y="3467100"/>
          <p14:tracePt t="22524" x="3263900" y="3473450"/>
          <p14:tracePt t="22548" x="3270250" y="3473450"/>
          <p14:tracePt t="22568" x="3276600" y="3473450"/>
          <p14:tracePt t="22617" x="3270250" y="3473450"/>
          <p14:tracePt t="22644" x="3263900" y="3473450"/>
          <p14:tracePt t="22668" x="3257550" y="3473450"/>
          <p14:tracePt t="22680" x="3251200" y="3473450"/>
          <p14:tracePt t="22696" x="3244850" y="3473450"/>
          <p14:tracePt t="22712" x="3238500" y="3473450"/>
          <p14:tracePt t="22728" x="3225800" y="3473450"/>
          <p14:tracePt t="22741" x="3219450" y="3467100"/>
          <p14:tracePt t="22754" x="3213100" y="3467100"/>
          <p14:tracePt t="22754" x="3206750" y="3467100"/>
          <p14:tracePt t="22773" x="3194050" y="3460750"/>
          <p14:tracePt t="22773" x="3187700" y="3460750"/>
          <p14:tracePt t="22790" x="3181350" y="3460750"/>
          <p14:tracePt t="22790" x="3175000" y="3460750"/>
          <p14:tracePt t="22806" x="3168650" y="3454400"/>
          <p14:tracePt t="22806" x="3162300" y="3454400"/>
          <p14:tracePt t="22806" x="3149600" y="3454400"/>
          <p14:tracePt t="22825" x="3143250" y="3448050"/>
          <p14:tracePt t="22837" x="3136900" y="3448050"/>
          <p14:tracePt t="22837" x="3117850" y="3441700"/>
          <p14:tracePt t="22856" x="3105150" y="3435350"/>
          <p14:tracePt t="22856" x="3098800" y="3435350"/>
          <p14:tracePt t="22872" x="3092450" y="3429000"/>
          <p14:tracePt t="22872" x="3079750" y="3422650"/>
          <p14:tracePt t="22889" x="3073400" y="3422650"/>
          <p14:tracePt t="22889" x="3067050" y="3416300"/>
          <p14:tracePt t="22906" x="3060700" y="3416300"/>
          <p14:tracePt t="22906" x="3048000" y="3409950"/>
          <p14:tracePt t="22923" x="3041650" y="3403600"/>
          <p14:tracePt t="22938" x="3035300" y="3403600"/>
          <p14:tracePt t="22955" x="3028950" y="3397250"/>
          <p14:tracePt t="22971" x="3022600" y="3390900"/>
          <p14:tracePt t="22988" x="3028950" y="3390900"/>
          <p14:tracePt t="23028" x="3035300" y="3390900"/>
          <p14:tracePt t="23040" x="3035300" y="3397250"/>
          <p14:tracePt t="23056" x="3048000" y="3397250"/>
          <p14:tracePt t="23072" x="3054350" y="3397250"/>
          <p14:tracePt t="23088" x="3060700" y="3397250"/>
          <p14:tracePt t="23116" x="3067050" y="3403600"/>
          <p14:tracePt t="23149" x="3073400" y="3403600"/>
          <p14:tracePt t="23208" x="3073400" y="3397250"/>
          <p14:tracePt t="23236" x="3073400" y="3390900"/>
          <p14:tracePt t="23260" x="3073400" y="3384550"/>
          <p14:tracePt t="23280" x="3073400" y="3378200"/>
          <p14:tracePt t="23296" x="3073400" y="3371850"/>
          <p14:tracePt t="23321" x="3067050" y="3365500"/>
          <p14:tracePt t="23349" x="3067050" y="3359150"/>
          <p14:tracePt t="23364" x="3067050" y="3346450"/>
          <p14:tracePt t="23381" x="3067050" y="3340100"/>
          <p14:tracePt t="23392" x="3067050" y="3333750"/>
          <p14:tracePt t="23400" x="3067050" y="3327400"/>
          <p14:tracePt t="23409" x="3060700" y="3321050"/>
          <p14:tracePt t="23425" x="3060700" y="3314700"/>
          <p14:tracePt t="23425" x="3060700" y="3308350"/>
          <p14:tracePt t="23441" x="3060700" y="3302000"/>
          <p14:tracePt t="23441" x="3060700" y="3295650"/>
          <p14:tracePt t="23458" x="3060700" y="3289300"/>
          <p14:tracePt t="23458" x="3060700" y="3276600"/>
          <p14:tracePt t="23458" x="3060700" y="3270250"/>
          <p14:tracePt t="23478" x="3060700" y="3263900"/>
          <p14:tracePt t="23489" x="3060700" y="3257550"/>
          <p14:tracePt t="23508" x="3060700" y="3238500"/>
          <p14:tracePt t="23508" x="3060700" y="3232150"/>
          <p14:tracePt t="23525" x="3060700" y="3225800"/>
          <p14:tracePt t="23540" x="3067050" y="3219450"/>
          <p14:tracePt t="23556" x="3067050" y="3213100"/>
          <p14:tracePt t="23574" x="3067050" y="3206750"/>
          <p14:tracePt t="23590" x="3073400" y="3200400"/>
          <p14:tracePt t="23607" x="3079750" y="3200400"/>
          <p14:tracePt t="23624" x="3086100" y="3200400"/>
          <p14:tracePt t="23624" x="3098800" y="3206750"/>
          <p14:tracePt t="23642" x="3105150" y="3206750"/>
          <p14:tracePt t="23659" x="3117850" y="3213100"/>
          <p14:tracePt t="23673" x="3124200" y="3213100"/>
          <p14:tracePt t="23690" x="3130550" y="3213100"/>
          <p14:tracePt t="23707" x="3136900" y="3219450"/>
          <p14:tracePt t="23724" x="3143250" y="3219450"/>
          <p14:tracePt t="23741" x="3143250" y="3232150"/>
          <p14:tracePt t="23757" x="3136900" y="3238500"/>
          <p14:tracePt t="23774" x="3130550" y="3244850"/>
          <p14:tracePt t="23774" x="3124200" y="3251200"/>
          <p14:tracePt t="23793" x="3117850" y="3251200"/>
          <p14:tracePt t="23793" x="3117850" y="3257550"/>
          <p14:tracePt t="23810" x="3111500" y="3257550"/>
          <p14:tracePt t="23810" x="3105150" y="3263900"/>
          <p14:tracePt t="23825" x="3098800" y="3263900"/>
          <p14:tracePt t="23825" x="3092450" y="3263900"/>
          <p14:tracePt t="23825" x="3086100" y="3263900"/>
          <p14:tracePt t="23845" x="3079750" y="3270250"/>
          <p14:tracePt t="23857" x="3067050" y="3270250"/>
          <p14:tracePt t="23857" x="3054350" y="3276600"/>
          <p14:tracePt t="23877" x="3041650" y="3276600"/>
          <p14:tracePt t="23877" x="3035300" y="3276600"/>
          <p14:tracePt t="23893" x="3022600" y="3276600"/>
          <p14:tracePt t="23893" x="3016250" y="3276600"/>
          <p14:tracePt t="23910" x="3003550" y="3282950"/>
          <p14:tracePt t="23910" x="2990850" y="3282950"/>
          <p14:tracePt t="23926" x="2984500" y="3282950"/>
          <p14:tracePt t="23926" x="2959100" y="3282950"/>
          <p14:tracePt t="23943" x="2952750" y="3282950"/>
          <p14:tracePt t="23943" x="2940050" y="3276600"/>
          <p14:tracePt t="23959" x="2927350" y="3276600"/>
          <p14:tracePt t="23959" x="2914650" y="3276600"/>
          <p14:tracePt t="23976" x="2908300" y="3270250"/>
          <p14:tracePt t="23976" x="2882900" y="3263900"/>
          <p14:tracePt t="23994" x="2876550" y="3263900"/>
          <p14:tracePt t="23994" x="2863850" y="3257550"/>
          <p14:tracePt t="24011" x="2857500" y="3251200"/>
          <p14:tracePt t="24011" x="2844800" y="3244850"/>
          <p14:tracePt t="24029" x="2838450" y="3244850"/>
          <p14:tracePt t="24029" x="2832100" y="3238500"/>
          <p14:tracePt t="24045" x="2819400" y="3232150"/>
          <p14:tracePt t="24045" x="2806700" y="3213100"/>
          <p14:tracePt t="24062" x="2800350" y="3200400"/>
          <p14:tracePt t="24062" x="2787650" y="3194050"/>
          <p14:tracePt t="24078" x="2781300" y="3187700"/>
          <p14:tracePt t="24078" x="2774950" y="3175000"/>
          <p14:tracePt t="24094" x="2768600" y="3162300"/>
          <p14:tracePt t="24094" x="2755900" y="3143250"/>
          <p14:tracePt t="24111" x="2749550" y="3130550"/>
          <p14:tracePt t="24111" x="2743200" y="3117850"/>
          <p14:tracePt t="24111" x="2736850" y="3098800"/>
          <p14:tracePt t="24129" x="2730500" y="3079750"/>
          <p14:tracePt t="24142" x="2724150" y="3060700"/>
          <p14:tracePt t="24142" x="2711450" y="3022600"/>
          <p14:tracePt t="24163" x="2698750" y="3003550"/>
          <p14:tracePt t="24163" x="2692400" y="2978150"/>
          <p14:tracePt t="24177" x="2686050" y="2959100"/>
          <p14:tracePt t="24177" x="2679700" y="2933700"/>
          <p14:tracePt t="24194" x="2679700" y="2908300"/>
          <p14:tracePt t="24194" x="2673350" y="2882900"/>
          <p14:tracePt t="24210" x="2667000" y="2857500"/>
          <p14:tracePt t="24210" x="2660650" y="2832100"/>
          <p14:tracePt t="24210" x="2654300" y="2806700"/>
          <p14:tracePt t="24230" x="2647950" y="2781300"/>
          <p14:tracePt t="24230" x="2641600" y="2755900"/>
          <p14:tracePt t="24244" x="2635250" y="2724150"/>
          <p14:tracePt t="24244" x="2635250" y="2692400"/>
          <p14:tracePt t="24261" x="2628900" y="2660650"/>
          <p14:tracePt t="24261" x="2622550" y="2628900"/>
          <p14:tracePt t="24277" x="2622550" y="2603500"/>
          <p14:tracePt t="24277" x="2622550" y="2540000"/>
          <p14:tracePt t="24294" x="2628900" y="2520950"/>
          <p14:tracePt t="24294" x="2628900" y="2495550"/>
          <p14:tracePt t="24311" x="2628900" y="2470150"/>
          <p14:tracePt t="24311" x="2635250" y="2444750"/>
          <p14:tracePt t="24328" x="2635250" y="2425700"/>
          <p14:tracePt t="24328" x="2641600" y="2400300"/>
          <p14:tracePt t="24344" x="2647950" y="2381250"/>
          <p14:tracePt t="24344" x="2660650" y="2343150"/>
          <p14:tracePt t="24362" x="2667000" y="2324100"/>
          <p14:tracePt t="24362" x="2679700" y="2311400"/>
          <p14:tracePt t="24378" x="2686050" y="2298700"/>
          <p14:tracePt t="24378" x="2698750" y="2286000"/>
          <p14:tracePt t="24394" x="2705100" y="2273300"/>
          <p14:tracePt t="24394" x="2717800" y="2260600"/>
          <p14:tracePt t="24394" x="2724150" y="2247900"/>
          <p14:tracePt t="24413" x="2736850" y="2241550"/>
          <p14:tracePt t="24426" x="2749550" y="2228850"/>
          <p14:tracePt t="24426" x="2768600" y="2209800"/>
          <p14:tracePt t="24445" x="2781300" y="2203450"/>
          <p14:tracePt t="24445" x="2794000" y="2197100"/>
          <p14:tracePt t="24462" x="2806700" y="2197100"/>
          <p14:tracePt t="24462" x="2819400" y="2184400"/>
          <p14:tracePt t="24478" x="2832100" y="2178050"/>
          <p14:tracePt t="24478" x="2844800" y="2178050"/>
          <p14:tracePt t="24478" x="2851150" y="2171700"/>
          <p14:tracePt t="24497" x="2863850" y="2165350"/>
          <p14:tracePt t="24510" x="2870200" y="2159000"/>
          <p14:tracePt t="24510" x="2882900" y="2152650"/>
          <p14:tracePt t="24529" x="2889250" y="2152650"/>
          <p14:tracePt t="24529" x="2895600" y="2146300"/>
          <p14:tracePt t="24545" x="2901950" y="2139950"/>
          <p14:tracePt t="24545" x="2908300" y="2133600"/>
          <p14:tracePt t="24562" x="2914650" y="2127250"/>
          <p14:tracePt t="24562" x="2921000" y="2127250"/>
          <p14:tracePt t="24562" x="2921000" y="2114550"/>
          <p14:tracePt t="24581" x="2927350" y="2114550"/>
          <p14:tracePt t="24581" x="2933700" y="2101850"/>
          <p14:tracePt t="24595" x="2940050" y="2101850"/>
          <p14:tracePt t="24595" x="2952750" y="2095500"/>
          <p14:tracePt t="24612" x="2959100" y="2089150"/>
          <p14:tracePt t="24612" x="2965450" y="2089150"/>
          <p14:tracePt t="24628" x="2971800" y="2082800"/>
          <p14:tracePt t="24628" x="2978150" y="2082800"/>
          <p14:tracePt t="24645" x="2984500" y="2076450"/>
          <p14:tracePt t="24645" x="3003550" y="2076450"/>
          <p14:tracePt t="24663" x="3009900" y="2076450"/>
          <p14:tracePt t="24663" x="3022600" y="2076450"/>
          <p14:tracePt t="24679" x="3028950" y="2076450"/>
          <p14:tracePt t="24679" x="3035300" y="2076450"/>
          <p14:tracePt t="24696" x="3041650" y="2076450"/>
          <p14:tracePt t="24696" x="3060700" y="2076450"/>
          <p14:tracePt t="24714" x="3067050" y="2082800"/>
          <p14:tracePt t="24729" x="3079750" y="2082800"/>
          <p14:tracePt t="24745" x="3086100" y="2089150"/>
          <p14:tracePt t="24761" x="3092450" y="2089150"/>
          <p14:tracePt t="24805" x="3098800" y="2082800"/>
          <p14:tracePt t="24840" x="3092450" y="2076450"/>
          <p14:tracePt t="24872" x="3086100" y="2076450"/>
          <p14:tracePt t="24901" x="3079750" y="2076450"/>
          <p14:tracePt t="24924" x="3073400" y="2076450"/>
          <p14:tracePt t="24949" x="3067050" y="2076450"/>
          <p14:tracePt t="24984" x="3060700" y="2076450"/>
          <p14:tracePt t="25000" x="3054350" y="2082800"/>
          <p14:tracePt t="25012" x="3048000" y="2082800"/>
          <p14:tracePt t="25028" x="3041650" y="2089150"/>
          <p14:tracePt t="25044" x="3041650" y="2095500"/>
          <p14:tracePt t="25133" x="3048000" y="2095500"/>
          <p14:tracePt t="25158" x="3054350" y="2095500"/>
          <p14:tracePt t="25181" x="3054350" y="2089150"/>
          <p14:tracePt t="25233" x="3048000" y="2082800"/>
          <p14:tracePt t="25249" x="3048000" y="2336800"/>
          <p14:tracePt t="25444" x="3048000" y="2374900"/>
          <p14:tracePt t="25449" x="3054350" y="2463800"/>
          <p14:tracePt t="25466" x="3054350" y="2565400"/>
          <p14:tracePt t="25482" x="3060700" y="2660650"/>
          <p14:tracePt t="25497" x="3067050" y="2762250"/>
          <p14:tracePt t="25514" x="3073400" y="2857500"/>
          <p14:tracePt t="25514" x="3079750" y="2908300"/>
          <p14:tracePt t="25534" x="3079750" y="2952750"/>
          <p14:tracePt t="25534" x="3086100" y="3003550"/>
          <p14:tracePt t="25550" x="3098800" y="3086100"/>
          <p14:tracePt t="25564" x="3105150" y="3162300"/>
          <p14:tracePt t="25581" x="3117850" y="3238500"/>
          <p14:tracePt t="25597" x="3130550" y="3340100"/>
          <p14:tracePt t="25614" x="3136900" y="3403600"/>
          <p14:tracePt t="25631" x="3143250" y="3454400"/>
          <p14:tracePt t="25648" x="3149600" y="3505200"/>
          <p14:tracePt t="25665" x="3155950" y="3568700"/>
          <p14:tracePt t="25681" x="3155950" y="3600450"/>
          <p14:tracePt t="25698" x="3149600" y="3625850"/>
          <p14:tracePt t="25715" x="3149600" y="3644900"/>
          <p14:tracePt t="25715" x="3149600" y="3651250"/>
          <p14:tracePt t="25734" x="3149600" y="3657600"/>
          <p14:tracePt t="25749" x="3155950" y="3651250"/>
          <p14:tracePt t="25766" x="3168650" y="3619500"/>
          <p14:tracePt t="25782" x="3175000" y="3600450"/>
          <p14:tracePt t="25798" x="3194050" y="3536950"/>
          <p14:tracePt t="25798" x="3200400" y="3498850"/>
          <p14:tracePt t="25798" x="3206750" y="3454400"/>
          <p14:tracePt t="25819" x="3213100" y="3409950"/>
          <p14:tracePt t="25819" x="3225800" y="3365500"/>
          <p14:tracePt t="25833" x="3232150" y="3321050"/>
          <p14:tracePt t="25833" x="3244850" y="3270250"/>
          <p14:tracePt t="25850" x="3263900" y="3219450"/>
          <p14:tracePt t="25850" x="3282950" y="3175000"/>
          <p14:tracePt t="25850" x="3302000" y="3124200"/>
          <p14:tracePt t="25869" x="3321050" y="3073400"/>
          <p14:tracePt t="25881" x="3352800" y="3022600"/>
          <p14:tracePt t="25881" x="3378200" y="2965450"/>
          <p14:tracePt t="25881" x="3409950" y="2914650"/>
          <p14:tracePt t="25902" x="3441700" y="2857500"/>
          <p14:tracePt t="25902" x="3473450" y="2800350"/>
          <p14:tracePt t="25917" x="3511550" y="2743200"/>
          <p14:tracePt t="25917" x="3549650" y="2686050"/>
          <p14:tracePt t="25933" x="3587750" y="2628900"/>
          <p14:tracePt t="25933" x="3632200" y="2578100"/>
          <p14:tracePt t="25950" x="3670300" y="2520950"/>
          <p14:tracePt t="25950" x="3708400" y="2470150"/>
          <p14:tracePt t="25950" x="3752850" y="2425700"/>
          <p14:tracePt t="25969" x="3790950" y="2381250"/>
          <p14:tracePt t="25969" x="3822700" y="2343150"/>
          <p14:tracePt t="25984" x="3860800" y="2305050"/>
          <p14:tracePt t="25984" x="3898900" y="2273300"/>
          <p14:tracePt t="26000" x="3930650" y="2241550"/>
          <p14:tracePt t="26000" x="3962400" y="2216150"/>
          <p14:tracePt t="26017" x="3987800" y="2184400"/>
          <p14:tracePt t="26017" x="4038600" y="2139950"/>
          <p14:tracePt t="26034" x="4064000" y="2114550"/>
          <p14:tracePt t="26034" x="4083050" y="2095500"/>
          <p14:tracePt t="26051" x="4102100" y="2076450"/>
          <p14:tracePt t="26051" x="4121150" y="2063750"/>
          <p14:tracePt t="26068" x="4133850" y="2051050"/>
          <p14:tracePt t="26068" x="4146550" y="2044700"/>
          <p14:tracePt t="26083" x="4146550" y="2038350"/>
          <p14:tracePt t="26083" x="4152900" y="2025650"/>
          <p14:tracePt t="26103" x="4108450" y="2184400"/>
          <p14:tracePt t="26256" x="4108450" y="2209800"/>
          <p14:tracePt t="26262" x="4108450" y="2241550"/>
          <p14:tracePt t="26270" x="4114800" y="2311400"/>
          <p14:tracePt t="26283" x="4121150" y="2400300"/>
          <p14:tracePt t="26300" x="4121150" y="2501900"/>
          <p14:tracePt t="26317" x="4127500" y="2660650"/>
          <p14:tracePt t="26333" x="4127500" y="2768600"/>
          <p14:tracePt t="26350" x="4121150" y="2876550"/>
          <p14:tracePt t="26367" x="4108450" y="2971800"/>
          <p14:tracePt t="26384" x="4095750" y="3111500"/>
          <p14:tracePt t="26402" x="4089400" y="3194050"/>
          <p14:tracePt t="26417" x="4083050" y="3270250"/>
          <p14:tracePt t="26434" x="4083050" y="3333750"/>
          <p14:tracePt t="26450" x="4076700" y="3384550"/>
          <p14:tracePt t="26450" x="4070350" y="3409950"/>
          <p14:tracePt t="26470" x="4064000" y="3435350"/>
          <p14:tracePt t="26486" x="4057650" y="3454400"/>
          <p14:tracePt t="26501" x="4057650" y="3460750"/>
          <p14:tracePt t="26517" x="4057650" y="3454400"/>
          <p14:tracePt t="26538" x="4064000" y="3441700"/>
          <p14:tracePt t="26550" x="4070350" y="3429000"/>
          <p14:tracePt t="26550" x="4083050" y="3384550"/>
          <p14:tracePt t="26570" x="4089400" y="3352800"/>
          <p14:tracePt t="26570" x="4102100" y="3327400"/>
          <p14:tracePt t="26586" x="4108450" y="3289300"/>
          <p14:tracePt t="26586" x="4121150" y="3251200"/>
          <p14:tracePt t="26602" x="4133850" y="3213100"/>
          <p14:tracePt t="26602" x="4146550" y="3175000"/>
          <p14:tracePt t="26619" x="4165600" y="3136900"/>
          <p14:tracePt t="26619" x="4203700" y="3054350"/>
          <p14:tracePt t="26636" x="4222750" y="3016250"/>
          <p14:tracePt t="26636" x="4248150" y="2971800"/>
          <p14:tracePt t="26652" x="4273550" y="2927350"/>
          <p14:tracePt t="26652" x="4298950" y="2882900"/>
          <p14:tracePt t="26670" x="4330700" y="2838450"/>
          <p14:tracePt t="26670" x="4362450" y="2794000"/>
          <p14:tracePt t="26686" x="4394200" y="2749550"/>
          <p14:tracePt t="26686" x="4457700" y="2660650"/>
          <p14:tracePt t="26702" x="4495800" y="2616200"/>
          <p14:tracePt t="26702" x="4533900" y="2571750"/>
          <p14:tracePt t="26720" x="4565650" y="2533650"/>
          <p14:tracePt t="26720" x="4603750" y="2489200"/>
          <p14:tracePt t="26736" x="4635500" y="2451100"/>
          <p14:tracePt t="26736" x="4705350" y="2381250"/>
          <p14:tracePt t="26754" x="4737100" y="2349500"/>
          <p14:tracePt t="26754" x="4768850" y="2324100"/>
          <p14:tracePt t="26770" x="4800600" y="2292350"/>
          <p14:tracePt t="26770" x="4826000" y="2266950"/>
          <p14:tracePt t="26786" x="4857750" y="2247900"/>
          <p14:tracePt t="26786" x="4883150" y="2228850"/>
          <p14:tracePt t="26803" x="4902200" y="2209800"/>
          <p14:tracePt t="26803" x="4927600" y="2190750"/>
          <p14:tracePt t="26803" x="4946650" y="2178050"/>
          <p14:tracePt t="26822" x="4965700" y="2165350"/>
          <p14:tracePt t="26834" x="4984750" y="2152650"/>
          <p14:tracePt t="26834" x="5010150" y="2133600"/>
          <p14:tracePt t="26854" x="5029200" y="2120900"/>
          <p14:tracePt t="26854" x="5041900" y="2114550"/>
          <p14:tracePt t="26871" x="5048250" y="2101850"/>
          <p14:tracePt t="26871" x="5060950" y="2095500"/>
          <p14:tracePt t="26887" x="5073650" y="2089150"/>
          <p14:tracePt t="26887" x="5080000" y="2089150"/>
          <p14:tracePt t="26887" x="5086350" y="2082800"/>
          <p14:tracePt t="26906" x="5092700" y="2082800"/>
          <p14:tracePt t="26918" x="5099050" y="2082800"/>
          <p14:tracePt t="26918" x="5111750" y="2082800"/>
          <p14:tracePt t="26936" x="5118100" y="2082800"/>
          <p14:tracePt t="26952" x="5130800" y="2400300"/>
          <p14:tracePt t="27087" x="5137150" y="2444750"/>
          <p14:tracePt t="27093" x="5137150" y="2489200"/>
          <p14:tracePt t="27102" x="5143500" y="2578100"/>
          <p14:tracePt t="27102" x="5149850" y="2616200"/>
          <p14:tracePt t="27123" x="5149850" y="2692400"/>
          <p14:tracePt t="27138" x="5149850" y="2768600"/>
          <p14:tracePt t="27153" x="5156200" y="2838450"/>
          <p14:tracePt t="27170" x="5156200" y="2908300"/>
          <p14:tracePt t="27186" x="5156200" y="2978150"/>
          <p14:tracePt t="27186" x="5156200" y="3009900"/>
          <p14:tracePt t="27206" x="5156200" y="3035300"/>
          <p14:tracePt t="27219" x="5156200" y="3124200"/>
          <p14:tracePt t="27237" x="5156200" y="3168650"/>
          <p14:tracePt t="27253" x="5156200" y="3213100"/>
          <p14:tracePt t="27270" x="5156200" y="3251200"/>
          <p14:tracePt t="27287" x="5156200" y="3308350"/>
          <p14:tracePt t="27303" x="5149850" y="3333750"/>
          <p14:tracePt t="27320" x="5149850" y="3359150"/>
          <p14:tracePt t="27337" x="5149850" y="3390900"/>
          <p14:tracePt t="27354" x="5149850" y="3403600"/>
          <p14:tracePt t="27370" x="5149850" y="3416300"/>
          <p14:tracePt t="27387" x="5149850" y="3429000"/>
          <p14:tracePt t="27404" x="5149850" y="3435350"/>
          <p14:tracePt t="27421" x="5149850" y="3441700"/>
          <p14:tracePt t="27473" x="5156200" y="3441700"/>
          <p14:tracePt t="27489" x="5162550" y="3441700"/>
          <p14:tracePt t="27505" x="5168900" y="3448050"/>
          <p14:tracePt t="27521" x="5168900" y="3454400"/>
          <p14:tracePt t="27541" x="5162550" y="3454400"/>
          <p14:tracePt t="27574" x="5156200" y="3460750"/>
          <p14:tracePt t="27589" x="5149850" y="3467100"/>
          <p14:tracePt t="27601" x="5143500" y="3467100"/>
          <p14:tracePt t="27625" x="5137150" y="3473450"/>
          <p14:tracePt t="27641" x="5130800" y="3467100"/>
          <p14:tracePt t="27649" x="5124450" y="3467100"/>
          <p14:tracePt t="27654" x="5118100" y="3467100"/>
          <p14:tracePt t="27654" x="5111750" y="3460750"/>
          <p14:tracePt t="27673" x="5105400" y="3460750"/>
          <p14:tracePt t="27673" x="5092700" y="3454400"/>
          <p14:tracePt t="27689" x="5086350" y="3454400"/>
          <p14:tracePt t="27689" x="5080000" y="3448050"/>
          <p14:tracePt t="27706" x="5067300" y="3441700"/>
          <p14:tracePt t="27722" x="5060950" y="3441700"/>
          <p14:tracePt t="27746" x="5060950" y="3448050"/>
          <p14:tracePt t="27762" x="5060950" y="3460750"/>
          <p14:tracePt t="27774" x="5060950" y="3467100"/>
          <p14:tracePt t="27790" x="5054600" y="3473450"/>
          <p14:tracePt t="27806" x="5054600" y="3479800"/>
          <p14:tracePt t="27821" x="5048250" y="3479800"/>
          <p14:tracePt t="27838" x="5041900" y="3486150"/>
          <p14:tracePt t="27855" x="5029200" y="3498850"/>
          <p14:tracePt t="27855" x="5022850" y="3498850"/>
          <p14:tracePt t="27874" x="5022850" y="3505200"/>
          <p14:tracePt t="27874" x="5010150" y="3505200"/>
          <p14:tracePt t="27890" x="5003800" y="3511550"/>
          <p14:tracePt t="27890" x="4997450" y="3511550"/>
          <p14:tracePt t="27907" x="4984750" y="3511550"/>
          <p14:tracePt t="27907" x="4978400" y="3517900"/>
          <p14:tracePt t="27923" x="4965700" y="3517900"/>
          <p14:tracePt t="27923" x="4959350" y="3517900"/>
          <p14:tracePt t="27923" x="4946650" y="3517900"/>
          <p14:tracePt t="27943" x="4940300" y="3517900"/>
          <p14:tracePt t="27943" x="4927600" y="3511550"/>
          <p14:tracePt t="27957" x="4921250" y="3517900"/>
          <p14:tracePt t="27957" x="4908550" y="3517900"/>
          <p14:tracePt t="27974" x="4902200" y="3517900"/>
          <p14:tracePt t="27974" x="4889500" y="3524250"/>
          <p14:tracePt t="27990" x="4883150" y="3530600"/>
          <p14:tracePt t="27990" x="4870450" y="3536950"/>
          <p14:tracePt t="28007" x="4857750" y="3543300"/>
          <p14:tracePt t="28007" x="4845050" y="3562350"/>
          <p14:tracePt t="28024" x="4838700" y="3568700"/>
          <p14:tracePt t="28024" x="4826000" y="3575050"/>
          <p14:tracePt t="28041" x="4826000" y="3587750"/>
          <p14:tracePt t="28041" x="4819650" y="3600450"/>
          <p14:tracePt t="28057" x="4813300" y="3606800"/>
          <p14:tracePt t="28057" x="4800600" y="3632200"/>
          <p14:tracePt t="28075" x="4800600" y="3638550"/>
          <p14:tracePt t="28075" x="4794250" y="3651250"/>
          <p14:tracePt t="28091" x="4794250" y="3663950"/>
          <p14:tracePt t="28091" x="4794250" y="3676650"/>
          <p14:tracePt t="28108" x="4787900" y="3683000"/>
          <p14:tracePt t="28108" x="4787900" y="3695700"/>
          <p14:tracePt t="28124" x="4787900" y="3702050"/>
          <p14:tracePt t="28124" x="4787900" y="3721100"/>
          <p14:tracePt t="28143" x="4787900" y="3733800"/>
          <p14:tracePt t="28143" x="4787900" y="3740150"/>
          <p14:tracePt t="28159" x="4787900" y="3752850"/>
          <p14:tracePt t="28159" x="4787900" y="3759200"/>
          <p14:tracePt t="28174" x="4787900" y="3765550"/>
          <p14:tracePt t="28174" x="4787900" y="3771900"/>
          <p14:tracePt t="28191" x="4787900" y="3784600"/>
          <p14:tracePt t="28191" x="4781550" y="3797300"/>
          <p14:tracePt t="28208" x="4781550" y="3803650"/>
          <p14:tracePt t="28208" x="4781550" y="3816350"/>
          <p14:tracePt t="28208" x="4781550" y="3822700"/>
          <p14:tracePt t="28227" x="4775200" y="3835400"/>
          <p14:tracePt t="28239" x="4775200" y="3841750"/>
          <p14:tracePt t="28239" x="4775200" y="3860800"/>
          <p14:tracePt t="28258" x="4775200" y="3867150"/>
          <p14:tracePt t="28258" x="4775200" y="3873500"/>
          <p14:tracePt t="28275" x="4768850" y="3892550"/>
          <p14:tracePt t="28289" x="4775200" y="3898900"/>
          <p14:tracePt t="28289" x="4775200" y="3905250"/>
          <p14:tracePt t="28289" x="4775200" y="3911600"/>
          <p14:tracePt t="28311" x="4775200" y="3924300"/>
          <p14:tracePt t="28311" x="4781550" y="3930650"/>
          <p14:tracePt t="28325" x="4781550" y="3937000"/>
          <p14:tracePt t="28325" x="4787900" y="3943350"/>
          <p14:tracePt t="28341" x="4794250" y="3956050"/>
          <p14:tracePt t="28356" x="4800600" y="3962400"/>
          <p14:tracePt t="28356" x="4806950" y="3975100"/>
          <p14:tracePt t="28375" x="4813300" y="3981450"/>
          <p14:tracePt t="28390" x="4819650" y="3987800"/>
          <p14:tracePt t="28390" x="4819650" y="3994150"/>
          <p14:tracePt t="28409" x="4826000" y="4000500"/>
          <p14:tracePt t="28423" x="4826000" y="4006850"/>
          <p14:tracePt t="28423" x="4832350" y="4019550"/>
          <p14:tracePt t="28442" x="4832350" y="4025900"/>
          <p14:tracePt t="28457" x="4832350" y="4032250"/>
          <p14:tracePt t="28457" x="4832350" y="4038600"/>
          <p14:tracePt t="28476" x="4832350" y="4044950"/>
          <p14:tracePt t="28476" x="4838700" y="4057650"/>
          <p14:tracePt t="28493" x="4838700" y="4070350"/>
          <p14:tracePt t="28507" x="4838700" y="4076700"/>
          <p14:tracePt t="28507" x="4832350" y="4095750"/>
          <p14:tracePt t="28526" x="4832350" y="4102100"/>
          <p14:tracePt t="28526" x="4832350" y="4108450"/>
          <p14:tracePt t="28543" x="4832350" y="4114800"/>
          <p14:tracePt t="28543" x="4826000" y="4127500"/>
          <p14:tracePt t="28559" x="4826000" y="4133850"/>
          <p14:tracePt t="28559" x="4826000" y="4140200"/>
          <p14:tracePt t="28559" x="4826000" y="4146550"/>
          <p14:tracePt t="28578" x="4832350" y="4152900"/>
          <p14:tracePt t="28591" x="4832350" y="4165600"/>
          <p14:tracePt t="28607" x="4832350" y="4171950"/>
          <p14:tracePt t="28607" x="4832350" y="4178300"/>
          <p14:tracePt t="28626" x="4838700" y="4184650"/>
          <p14:tracePt t="28646" x="4838700" y="4191000"/>
          <p14:tracePt t="28662" x="4845050" y="4197350"/>
          <p14:tracePt t="28674" x="4851400" y="4197350"/>
          <p14:tracePt t="28691" x="4857750" y="4197350"/>
          <p14:tracePt t="28722" x="4864100" y="4197350"/>
          <p14:tracePt t="28734" x="4870450" y="4197350"/>
          <p14:tracePt t="28750" x="4876800" y="4197350"/>
          <p14:tracePt t="28782" x="4870450" y="4203700"/>
          <p14:tracePt t="28794" x="4870450" y="4210050"/>
          <p14:tracePt t="28826" x="4876800" y="4210050"/>
          <p14:tracePt t="28954" x="4883150" y="4203700"/>
          <p14:tracePt t="29041" x="4889500" y="4210050"/>
          <p14:tracePt t="29074" x="4895850" y="4210050"/>
          <p14:tracePt t="29155" x="4902200" y="4210050"/>
          <p14:tracePt t="29186" x="4908550" y="4203700"/>
          <p14:tracePt t="29214" x="4914900" y="4210050"/>
          <p14:tracePt t="29238" x="4921250" y="4216400"/>
          <p14:tracePt t="29270" x="4914900" y="4222750"/>
          <p14:tracePt t="29306" x="4908550" y="4229100"/>
          <p14:tracePt t="29350" x="4914900" y="4235450"/>
          <p14:tracePt t="29389" x="4921250" y="4229100"/>
          <p14:tracePt t="29409" x="4921250" y="4222750"/>
          <p14:tracePt t="29434" x="4927600" y="4216400"/>
          <p14:tracePt t="29462" x="4927600" y="4222750"/>
          <p14:tracePt t="29509" x="4927600" y="4229100"/>
          <p14:tracePt t="29521" x="4927600" y="4235450"/>
          <p14:tracePt t="29606" x="4927600" y="4241800"/>
          <p14:tracePt t="29658" x="4933950" y="4235450"/>
          <p14:tracePt t="29719" x="4927600" y="4229100"/>
          <p14:tracePt t="29854" x="4927600" y="4222750"/>
          <p14:tracePt t="29862" x="4921250" y="4229100"/>
          <p14:tracePt t="29934" x="4914900" y="4222750"/>
          <p14:tracePt t="30010" x="4914900" y="4216400"/>
          <p14:tracePt t="30050" x="4914900" y="4222750"/>
          <p14:tracePt t="30138" x="4908550" y="4216400"/>
          <p14:tracePt t="30214" x="4908550" y="4210050"/>
          <p14:tracePt t="30233" x="4902200" y="4203700"/>
          <p14:tracePt t="30290" x="4908550" y="4197350"/>
          <p14:tracePt t="30302" x="4908550" y="4184650"/>
          <p14:tracePt t="30319" x="4914900" y="4178300"/>
          <p14:tracePt t="30326" x="4914900" y="4171950"/>
          <p14:tracePt t="30334" x="4914900" y="4165600"/>
          <p14:tracePt t="30347" x="4921250" y="4159250"/>
          <p14:tracePt t="30347" x="4921250" y="4140200"/>
          <p14:tracePt t="30365" x="4921250" y="4133850"/>
          <p14:tracePt t="30365" x="4927600" y="4127500"/>
          <p14:tracePt t="30381" x="4927600" y="4121150"/>
          <p14:tracePt t="30397" x="4933950" y="4108450"/>
          <p14:tracePt t="30397" x="4940300" y="4102100"/>
          <p14:tracePt t="30415" x="4946650" y="4095750"/>
          <p14:tracePt t="30430" x="4953000" y="4095750"/>
          <p14:tracePt t="30447" x="4953000" y="4089400"/>
          <p14:tracePt t="30464" x="4959350" y="4083050"/>
          <p14:tracePt t="30464" x="4965700" y="4076700"/>
          <p14:tracePt t="30482" x="4972050" y="4076700"/>
          <p14:tracePt t="30498" x="4978400" y="4076700"/>
          <p14:tracePt t="30514" x="4984750" y="4070350"/>
          <p14:tracePt t="30530" x="4991100" y="4070350"/>
          <p14:tracePt t="30547" x="4997450" y="4064000"/>
          <p14:tracePt t="30565" x="5003800" y="4057650"/>
          <p14:tracePt t="30581" x="5010150" y="4051300"/>
          <p14:tracePt t="30598" x="5022850" y="4038600"/>
          <p14:tracePt t="30614" x="5022850" y="4032250"/>
          <p14:tracePt t="30631" x="5029200" y="4032250"/>
          <p14:tracePt t="30648" x="5035550" y="4025900"/>
          <p14:tracePt t="30664" x="5035550" y="4019550"/>
          <p14:tracePt t="30686" x="5041900" y="4013200"/>
          <p14:tracePt t="30722" x="5048250" y="4013200"/>
          <p14:tracePt t="30738" x="5054600" y="4006850"/>
          <p14:tracePt t="30754" x="5060950" y="4000500"/>
          <p14:tracePt t="30770" x="5067300" y="3994150"/>
          <p14:tracePt t="30775" x="5067300" y="3987800"/>
          <p14:tracePt t="30782" x="5080000" y="3981450"/>
          <p14:tracePt t="30798" x="5080000" y="3975100"/>
          <p14:tracePt t="30798" x="5086350" y="3968750"/>
          <p14:tracePt t="30817" x="5092700" y="3962400"/>
          <p14:tracePt t="30832" x="5099050" y="3956050"/>
          <p14:tracePt t="30832" x="5105400" y="3943350"/>
          <p14:tracePt t="30851" x="5111750" y="3937000"/>
          <p14:tracePt t="30851" x="5118100" y="3930650"/>
          <p14:tracePt t="30867" x="5118100" y="3917950"/>
          <p14:tracePt t="30867" x="5118100" y="3911600"/>
          <p14:tracePt t="30884" x="5124450" y="3898900"/>
          <p14:tracePt t="30884" x="5124450" y="3886200"/>
          <p14:tracePt t="30900" x="5130800" y="3873500"/>
          <p14:tracePt t="30900" x="5130800" y="3860800"/>
          <p14:tracePt t="30900" x="5137150" y="3848100"/>
          <p14:tracePt t="30920" x="5137150" y="3829050"/>
          <p14:tracePt t="30932" x="5137150" y="3816350"/>
          <p14:tracePt t="30932" x="5137150" y="3778250"/>
          <p14:tracePt t="30951" x="5137150" y="3759200"/>
          <p14:tracePt t="30951" x="5137150" y="3740150"/>
          <p14:tracePt t="30967" x="5137150" y="3721100"/>
          <p14:tracePt t="30967" x="5137150" y="3702050"/>
          <p14:tracePt t="30984" x="5137150" y="3683000"/>
          <p14:tracePt t="30984" x="5130800" y="3670300"/>
          <p14:tracePt t="30984" x="5130800" y="3651250"/>
          <p14:tracePt t="31003" x="5130800" y="3638550"/>
          <p14:tracePt t="31003" x="5124450" y="3625850"/>
          <p14:tracePt t="31018" x="5124450" y="3613150"/>
          <p14:tracePt t="31018" x="5118100" y="3600450"/>
          <p14:tracePt t="31034" x="5118100" y="3587750"/>
          <p14:tracePt t="31034" x="5111750" y="3581400"/>
          <p14:tracePt t="31052" x="5111750" y="3568700"/>
          <p14:tracePt t="31052" x="5105400" y="3562350"/>
          <p14:tracePt t="31052" x="5099050" y="3556000"/>
          <p14:tracePt t="31071" x="5099050" y="3543300"/>
          <p14:tracePt t="31071" x="5092700" y="3536950"/>
          <p14:tracePt t="31085" x="5092700" y="3524250"/>
          <p14:tracePt t="31085" x="5086350" y="3517900"/>
          <p14:tracePt t="31101" x="5080000" y="3511550"/>
          <p14:tracePt t="31101" x="5080000" y="3505200"/>
          <p14:tracePt t="31118" x="5080000" y="3498850"/>
          <p14:tracePt t="31118" x="5073650" y="3486150"/>
          <p14:tracePt t="31135" x="5073650" y="3479800"/>
          <p14:tracePt t="31150" x="5073650" y="3473450"/>
          <p14:tracePt t="31166" x="5073650" y="3467100"/>
          <p14:tracePt t="31190" x="5073650" y="3460750"/>
          <p14:tracePt t="31234" x="5067300" y="3460750"/>
          <p14:tracePt t="31286" x="5073650" y="3460750"/>
          <p14:tracePt t="31398" x="5080000" y="3454400"/>
          <p14:tracePt t="31422" x="5086350" y="3454400"/>
          <p14:tracePt t="31442" x="5092700" y="3448050"/>
          <p14:tracePt t="31502" x="5099050" y="3454400"/>
          <p14:tracePt t="31542" x="5099050" y="3460750"/>
          <p14:tracePt t="31579" x="5099050" y="3454400"/>
          <p14:tracePt t="31674" x="5105400" y="3454400"/>
          <p14:tracePt t="31730" x="5105400" y="3448050"/>
          <p14:tracePt t="31758" x="5111750" y="3441700"/>
          <p14:tracePt t="31790" x="5118100" y="3435350"/>
          <p14:tracePt t="31818" x="5118100" y="3441700"/>
          <p14:tracePt t="31850" x="5118100" y="3448050"/>
          <p14:tracePt t="31878" x="5118100" y="3441700"/>
          <p14:tracePt t="31930" x="5118100" y="3435350"/>
          <p14:tracePt t="31962" x="5124450" y="3441700"/>
          <p14:tracePt t="32006" x="5124450" y="3435350"/>
          <p14:tracePt t="32074" x="5130800" y="3435350"/>
          <p14:tracePt t="32102" x="5137150" y="3435350"/>
          <p14:tracePt t="32238" x="5137150" y="3429000"/>
          <p14:tracePt t="32282" x="5137150" y="3435350"/>
          <p14:tracePt t="32443" x="5130800" y="3435350"/>
          <p14:tracePt t="32515" x="5137150" y="3435350"/>
          <p14:tracePt t="32659" x="5137150" y="3429000"/>
          <p14:tracePt t="32735" x="5130800" y="3435350"/>
          <p14:tracePt t="32831" x="5124450" y="3435350"/>
          <p14:tracePt t="32854" x="5118100" y="3435350"/>
          <p14:tracePt t="32883" x="5124450" y="3429000"/>
          <p14:tracePt t="32983" x="5124450" y="3422650"/>
          <p14:tracePt t="33026" x="5118100" y="3422650"/>
          <p14:tracePt t="33070" x="5118100" y="3416300"/>
          <p14:tracePt t="33147" x="5124450" y="3409950"/>
          <p14:tracePt t="33175" x="5130800" y="3409950"/>
          <p14:tracePt t="33206" x="5137150" y="3409950"/>
          <p14:tracePt t="33222" x="5143500" y="3403600"/>
          <p14:tracePt t="33242" x="5149850" y="3397250"/>
          <p14:tracePt t="33275" x="5143500" y="3403600"/>
          <p14:tracePt t="33402" x="5137150" y="3403600"/>
          <p14:tracePt t="33470" x="5130800" y="3409950"/>
          <p14:tracePt t="33514" x="5130800" y="3403600"/>
          <p14:tracePt t="33534" x="5124450" y="3403600"/>
          <p14:tracePt t="33559" x="5118100" y="3409950"/>
          <p14:tracePt t="33590" x="5111750" y="3409950"/>
          <p14:tracePt t="33635" x="5111750" y="3403600"/>
          <p14:tracePt t="33731" x="5111750" y="3397250"/>
          <p14:tracePt t="33747" x="5111750" y="3390900"/>
          <p14:tracePt t="33763" x="5111750" y="3384550"/>
          <p14:tracePt t="33774" x="5111750" y="3378200"/>
          <p14:tracePt t="33783" x="5111750" y="3371850"/>
          <p14:tracePt t="33792" x="5111750" y="3365500"/>
          <p14:tracePt t="33792" x="5111750" y="3359150"/>
          <p14:tracePt t="33810" x="5111750" y="3352800"/>
          <p14:tracePt t="33826" x="5111750" y="3346450"/>
          <p14:tracePt t="33826" x="5111750" y="3333750"/>
          <p14:tracePt t="33844" x="5111750" y="3327400"/>
          <p14:tracePt t="33867" x="5105400" y="3321050"/>
          <p14:tracePt t="33891" x="5105400" y="3314700"/>
          <p14:tracePt t="33911" x="5099050" y="3308350"/>
          <p14:tracePt t="33927" x="5099050" y="3302000"/>
          <p14:tracePt t="33951" x="5099050" y="3308350"/>
          <p14:tracePt t="34063" x="5099050" y="3314700"/>
          <p14:tracePt t="34099" x="5092700" y="3314700"/>
          <p14:tracePt t="34123" x="5080000" y="3321050"/>
          <p14:tracePt t="34135" x="5073650" y="3321050"/>
          <p14:tracePt t="34143" x="5067300" y="3321050"/>
          <p14:tracePt t="34143" x="5054600" y="3327400"/>
          <p14:tracePt t="34163" x="5041900" y="3327400"/>
          <p14:tracePt t="34163" x="5022850" y="3327400"/>
          <p14:tracePt t="34179" x="5003800" y="3327400"/>
          <p14:tracePt t="34179" x="4959350" y="3327400"/>
          <p14:tracePt t="34196" x="4927600" y="3321050"/>
          <p14:tracePt t="34196" x="4895850" y="3308350"/>
          <p14:tracePt t="34212" x="4864100" y="3295650"/>
          <p14:tracePt t="34212" x="4819650" y="3276600"/>
          <p14:tracePt t="34229" x="4775200" y="3257550"/>
          <p14:tracePt t="34229" x="4730750" y="3232150"/>
          <p14:tracePt t="34245" x="4679950" y="3206750"/>
          <p14:tracePt t="34245" x="4622800" y="3181350"/>
          <p14:tracePt t="34245" x="4565650" y="3155950"/>
          <p14:tracePt t="34264" x="4502150" y="3130550"/>
          <p14:tracePt t="34264" x="4445000" y="3105150"/>
          <p14:tracePt t="34279" x="4387850" y="3073400"/>
          <p14:tracePt t="34279" x="4330700" y="3041650"/>
          <p14:tracePt t="34296" x="4267200" y="3009900"/>
          <p14:tracePt t="34296" x="4210050" y="2971800"/>
          <p14:tracePt t="34313" x="4152900" y="2940050"/>
          <p14:tracePt t="34313" x="4095750" y="2908300"/>
          <p14:tracePt t="34313" x="4032250" y="2876550"/>
          <p14:tracePt t="34331" x="3975100" y="2838450"/>
          <p14:tracePt t="34344" x="3911600" y="2806700"/>
          <p14:tracePt t="34344" x="3790950" y="2755900"/>
          <p14:tracePt t="34364" x="3727450" y="2730500"/>
          <p14:tracePt t="34364" x="3670300" y="2705100"/>
          <p14:tracePt t="34380" x="3619500" y="2673350"/>
          <p14:tracePt t="34380" x="3568700" y="2654300"/>
          <p14:tracePt t="34396" x="3524250" y="2628900"/>
          <p14:tracePt t="34396" x="3479800" y="2603500"/>
          <p14:tracePt t="34396" x="3441700" y="2578100"/>
          <p14:tracePt t="34415" x="3409950" y="2559050"/>
          <p14:tracePt t="34428" x="3378200" y="2527300"/>
          <p14:tracePt t="34428" x="3327400" y="2482850"/>
          <p14:tracePt t="34446" x="3302000" y="2451100"/>
          <p14:tracePt t="34446" x="3276600" y="2425700"/>
          <p14:tracePt t="34463" x="3251200" y="2393950"/>
          <p14:tracePt t="34463" x="3232150" y="2368550"/>
          <p14:tracePt t="34479" x="3213100" y="2343150"/>
          <p14:tracePt t="34479" x="3187700" y="2286000"/>
          <p14:tracePt t="34496" x="3175000" y="2266950"/>
          <p14:tracePt t="34496" x="3168650" y="2241550"/>
          <p14:tracePt t="34513" x="3162300" y="2222500"/>
          <p14:tracePt t="34513" x="3155950" y="2203450"/>
          <p14:tracePt t="34530" x="3155950" y="2190750"/>
          <p14:tracePt t="34530" x="3149600" y="2171700"/>
          <p14:tracePt t="34547" x="3149600" y="2159000"/>
          <p14:tracePt t="34547" x="3149600" y="2133600"/>
          <p14:tracePt t="34564" x="3149600" y="2120900"/>
          <p14:tracePt t="34564" x="3149600" y="2108200"/>
          <p14:tracePt t="34580" x="3149600" y="2101850"/>
          <p14:tracePt t="34580" x="3149600" y="2089150"/>
          <p14:tracePt t="34597" x="3143250" y="2082800"/>
          <p14:tracePt t="34611" x="3136900" y="2076450"/>
          <p14:tracePt t="34628" x="3130550" y="2076450"/>
          <p14:tracePt t="34628" x="3117850" y="2076450"/>
          <p14:tracePt t="34647" x="3105150" y="2082800"/>
          <p14:tracePt t="34647" x="3098800" y="2082800"/>
          <p14:tracePt t="34665" x="3092450" y="2089150"/>
          <p14:tracePt t="34665" x="3086100" y="2089150"/>
          <p14:tracePt t="34680" x="3079750" y="2095500"/>
          <p14:tracePt t="34680" x="3073400" y="2095500"/>
          <p14:tracePt t="34680" x="3067050" y="2095500"/>
          <p14:tracePt t="34700" x="3060700" y="2101850"/>
          <p14:tracePt t="34712" x="3054350" y="2101850"/>
          <p14:tracePt t="34712" x="3048000" y="2101850"/>
          <p14:tracePt t="34732" x="3041650" y="2101850"/>
          <p14:tracePt t="34745" x="3035300" y="2108200"/>
          <p14:tracePt t="34762" x="3022600" y="2108200"/>
          <p14:tracePt t="34779" x="3016250" y="2108200"/>
          <p14:tracePt t="34779" x="3016250" y="2114550"/>
          <p14:tracePt t="34797" x="3009900" y="2114550"/>
          <p14:tracePt t="34812" x="3003550" y="2114550"/>
          <p14:tracePt t="34829" x="2997200" y="2108200"/>
          <p14:tracePt t="34846" x="2990850" y="2101850"/>
          <p14:tracePt t="34863" x="2984500" y="2095500"/>
          <p14:tracePt t="34879" x="2984500" y="2089150"/>
          <p14:tracePt t="34903" x="2984500" y="2292350"/>
          <p14:tracePt t="35032" x="2984500" y="2336800"/>
          <p14:tracePt t="35036" x="2990850" y="2387600"/>
          <p14:tracePt t="35047" x="2997200" y="2501900"/>
          <p14:tracePt t="35064" x="3003550" y="2622550"/>
          <p14:tracePt t="35081" x="3022600" y="2800350"/>
          <p14:tracePt t="35097" x="3028950" y="2908300"/>
          <p14:tracePt t="35114" x="3035300" y="3003550"/>
          <p14:tracePt t="35131" x="3041650" y="3098800"/>
          <p14:tracePt t="35147" x="3048000" y="3232150"/>
          <p14:tracePt t="35166" x="3054350" y="3314700"/>
          <p14:tracePt t="35181" x="3060700" y="3378200"/>
          <p14:tracePt t="35198" x="3073400" y="3441700"/>
          <p14:tracePt t="35216" x="3079750" y="3460750"/>
          <p14:tracePt t="35231" x="3086100" y="3460750"/>
          <p14:tracePt t="35247" x="3098800" y="3441700"/>
          <p14:tracePt t="35265" x="3117850" y="3403600"/>
          <p14:tracePt t="35265" x="3130550" y="3378200"/>
          <p14:tracePt t="35285" x="3143250" y="3346450"/>
          <p14:tracePt t="35285" x="3162300" y="3308350"/>
          <p14:tracePt t="35300" x="3175000" y="3270250"/>
          <p14:tracePt t="35300" x="3187700" y="3232150"/>
          <p14:tracePt t="35316" x="3213100" y="3187700"/>
          <p14:tracePt t="35316" x="3232150" y="3143250"/>
          <p14:tracePt t="35332" x="3257550" y="3098800"/>
          <p14:tracePt t="35332" x="3289300" y="3048000"/>
          <p14:tracePt t="35332" x="3321050" y="3003550"/>
          <p14:tracePt t="35352" x="3359150" y="2952750"/>
          <p14:tracePt t="35364" x="3397250" y="2901950"/>
          <p14:tracePt t="35364" x="3479800" y="2794000"/>
          <p14:tracePt t="35384" x="3530600" y="2736850"/>
          <p14:tracePt t="35384" x="3575050" y="2679700"/>
          <p14:tracePt t="35399" x="3619500" y="2628900"/>
          <p14:tracePt t="35399" x="3670300" y="2571750"/>
          <p14:tracePt t="35416" x="3714750" y="2514600"/>
          <p14:tracePt t="35416" x="3759200" y="2463800"/>
          <p14:tracePt t="35433" x="3803650" y="2419350"/>
          <p14:tracePt t="35433" x="3841750" y="2368550"/>
          <p14:tracePt t="35433" x="3886200" y="2330450"/>
          <p14:tracePt t="35452" x="3924300" y="2286000"/>
          <p14:tracePt t="35452" x="3956050" y="2247900"/>
          <p14:tracePt t="35466" x="3987800" y="2216150"/>
          <p14:tracePt t="35466" x="4019550" y="2184400"/>
          <p14:tracePt t="35483" x="4051300" y="2159000"/>
          <p14:tracePt t="35483" x="4076700" y="2133600"/>
          <p14:tracePt t="35500" x="4102100" y="2108200"/>
          <p14:tracePt t="35500" x="4146550" y="2076450"/>
          <p14:tracePt t="35517" x="4159250" y="2063750"/>
          <p14:tracePt t="35517" x="4171950" y="2057400"/>
          <p14:tracePt t="35533" x="4184650" y="2044700"/>
          <p14:tracePt t="35533" x="4191000" y="2044700"/>
          <p14:tracePt t="35550" x="4197350" y="2038350"/>
          <p14:tracePt t="35565" x="4171950" y="2324100"/>
          <p14:tracePt t="35661" x="4165600" y="2374900"/>
          <p14:tracePt t="35667" x="4165600" y="2495550"/>
          <p14:tracePt t="35684" x="4159250" y="2628900"/>
          <p14:tracePt t="35699" x="4152900" y="2762250"/>
          <p14:tracePt t="35716" x="4152900" y="2882900"/>
          <p14:tracePt t="35733" x="4152900" y="2990850"/>
          <p14:tracePt t="35733" x="4152900" y="3041650"/>
          <p14:tracePt t="35752" x="4152900" y="3130550"/>
          <p14:tracePt t="35766" x="4152900" y="3206750"/>
          <p14:tracePt t="35783" x="4152900" y="3276600"/>
          <p14:tracePt t="35800" x="4159250" y="3359150"/>
          <p14:tracePt t="35816" x="4165600" y="3390900"/>
          <p14:tracePt t="35833" x="4178300" y="3403600"/>
          <p14:tracePt t="35850" x="4197350" y="3403600"/>
          <p14:tracePt t="35867" x="4229100" y="3359150"/>
          <p14:tracePt t="35885" x="4241800" y="3327400"/>
          <p14:tracePt t="35885" x="4254500" y="3302000"/>
          <p14:tracePt t="35901" x="4273550" y="3263900"/>
          <p14:tracePt t="35901" x="4286250" y="3225800"/>
          <p14:tracePt t="35918" x="4305300" y="3187700"/>
          <p14:tracePt t="35918" x="4356100" y="3105150"/>
          <p14:tracePt t="35937" x="4387850" y="3067050"/>
          <p14:tracePt t="35937" x="4419600" y="3022600"/>
          <p14:tracePt t="35952" x="4451350" y="2984500"/>
          <p14:tracePt t="35952" x="4489450" y="2946400"/>
          <p14:tracePt t="35968" x="4527550" y="2901950"/>
          <p14:tracePt t="35968" x="4565650" y="2863850"/>
          <p14:tracePt t="35985" x="4603750" y="2819400"/>
          <p14:tracePt t="35985" x="4641850" y="2781300"/>
          <p14:tracePt t="35985" x="4686300" y="2736850"/>
          <p14:tracePt t="36004" x="4724400" y="2698750"/>
          <p14:tracePt t="36016" x="4768850" y="2654300"/>
          <p14:tracePt t="36016" x="4845050" y="2571750"/>
          <p14:tracePt t="36036" x="4883150" y="2527300"/>
          <p14:tracePt t="36036" x="4914900" y="2482850"/>
          <p14:tracePt t="36053" x="4953000" y="2444750"/>
          <p14:tracePt t="36053" x="4984750" y="2406650"/>
          <p14:tracePt t="36069" x="5010150" y="2368550"/>
          <p14:tracePt t="36069" x="5035550" y="2330450"/>
          <p14:tracePt t="36085" x="5060950" y="2298700"/>
          <p14:tracePt t="36085" x="5086350" y="2266950"/>
          <p14:tracePt t="36085" x="5105400" y="2241550"/>
          <p14:tracePt t="36104" x="5118100" y="2216150"/>
          <p14:tracePt t="36104" x="5137150" y="2197100"/>
          <p14:tracePt t="36119" x="5149850" y="2178050"/>
          <p14:tracePt t="36119" x="5162550" y="2159000"/>
          <p14:tracePt t="36135" x="5175250" y="2152650"/>
          <p14:tracePt t="36135" x="5181600" y="2139950"/>
          <p14:tracePt t="36152" x="5187950" y="2133600"/>
          <p14:tracePt t="36152" x="5194300" y="2133600"/>
          <p14:tracePt t="36173" x="5200650" y="2133600"/>
          <p14:tracePt t="36184" x="5207000" y="2146300"/>
          <p14:tracePt t="36184" x="5207000" y="2152650"/>
          <p14:tracePt t="36202" x="5207000" y="2165350"/>
          <p14:tracePt t="36202" x="5207000" y="2178050"/>
          <p14:tracePt t="36220" x="5200650" y="2190750"/>
          <p14:tracePt t="36220" x="5194300" y="2216150"/>
          <p14:tracePt t="36236" x="5194300" y="2228850"/>
          <p14:tracePt t="36236" x="5187950" y="2247900"/>
          <p14:tracePt t="36253" x="5187950" y="2266950"/>
          <p14:tracePt t="36253" x="5181600" y="2292350"/>
          <p14:tracePt t="36270" x="5181600" y="2324100"/>
          <p14:tracePt t="36270" x="5181600" y="2362200"/>
          <p14:tracePt t="36286" x="5181600" y="2400300"/>
          <p14:tracePt t="36286" x="5187950" y="2444750"/>
          <p14:tracePt t="36286" x="5194300" y="2489200"/>
          <p14:tracePt t="36305" x="5194300" y="2540000"/>
          <p14:tracePt t="36305" x="5200650" y="2590800"/>
          <p14:tracePt t="36321" x="5207000" y="2641600"/>
          <p14:tracePt t="36321" x="5213350" y="2692400"/>
          <p14:tracePt t="36337" x="5219700" y="2743200"/>
          <p14:tracePt t="36337" x="5219700" y="2787650"/>
          <p14:tracePt t="36353" x="5226050" y="2832100"/>
          <p14:tracePt t="36353" x="5226050" y="2870200"/>
          <p14:tracePt t="36353" x="5232400" y="2908300"/>
          <p14:tracePt t="36372" x="5232400" y="2946400"/>
          <p14:tracePt t="36384" x="5207000" y="3219450"/>
          <p14:tracePt t="36466" x="5207000" y="3232150"/>
          <p14:tracePt t="36472" x="5207000" y="3251200"/>
          <p14:tracePt t="36486" x="5200650" y="3257550"/>
          <p14:tracePt t="36507" x="5200650" y="3251200"/>
          <p14:tracePt t="36535" x="5200650" y="3238500"/>
          <p14:tracePt t="36551" x="5200650" y="3232150"/>
          <p14:tracePt t="36567" x="5200650" y="3219450"/>
          <p14:tracePt t="36583" x="5200650" y="3206750"/>
          <p14:tracePt t="36596" x="5200650" y="3200400"/>
          <p14:tracePt t="36604" x="5194300" y="3194050"/>
          <p14:tracePt t="36604" x="5194300" y="3187700"/>
          <p14:tracePt t="36622" x="5187950" y="3181350"/>
          <p14:tracePt t="36636" x="5187950" y="3175000"/>
          <p14:tracePt t="36636" x="5181600" y="3168650"/>
          <p14:tracePt t="36636" x="5181600" y="3162300"/>
          <p14:tracePt t="36657" x="5181600" y="3155950"/>
          <p14:tracePt t="36669" x="5181600" y="3149600"/>
          <p14:tracePt t="36669" x="5187950" y="3136900"/>
          <p14:tracePt t="36688" x="5194300" y="3124200"/>
          <p14:tracePt t="36688" x="5194300" y="3117850"/>
          <p14:tracePt t="36705" x="5207000" y="3105150"/>
          <p14:tracePt t="36705" x="5213350" y="3098800"/>
          <p14:tracePt t="36705" x="5226050" y="3086100"/>
          <p14:tracePt t="36724" x="5238750" y="3073400"/>
          <p14:tracePt t="36736" x="5251450" y="3060700"/>
          <p14:tracePt t="36736" x="5264150" y="3041650"/>
          <p14:tracePt t="36736" x="5283200" y="3028950"/>
          <p14:tracePt t="36757" x="5295900" y="3016250"/>
          <p14:tracePt t="36769" x="5308600" y="2997200"/>
          <p14:tracePt t="36769" x="5346700" y="2965450"/>
          <p14:tracePt t="36788" x="5359400" y="2946400"/>
          <p14:tracePt t="36788" x="5378450" y="2927350"/>
          <p14:tracePt t="36804" x="5391150" y="2908300"/>
          <p14:tracePt t="36804" x="5410200" y="2889250"/>
          <p14:tracePt t="36822" x="5422900" y="2870200"/>
          <p14:tracePt t="36822" x="5454650" y="2838450"/>
          <p14:tracePt t="36838" x="5467350" y="2819400"/>
          <p14:tracePt t="37076" x="5632450" y="2679700"/>
          <p14:tracePt t="37084" x="5626100" y="2673350"/>
          <p14:tracePt t="37095" x="5626100" y="2660650"/>
          <p14:tracePt t="37112" x="5632450" y="2660650"/>
          <p14:tracePt t="37120" x="5632450" y="2654300"/>
          <p14:tracePt t="37137" x="5638800" y="2647950"/>
          <p14:tracePt t="37137" x="5645150" y="2641600"/>
          <p14:tracePt t="37156" x="5657850" y="2641600"/>
          <p14:tracePt t="37180" x="5664200" y="2641600"/>
          <p14:tracePt t="37196" x="5670550" y="2641600"/>
          <p14:tracePt t="37204" x="5676900" y="2641600"/>
          <p14:tracePt t="37204" x="5683250" y="2641600"/>
          <p14:tracePt t="37204" x="5689600" y="2641600"/>
          <p14:tracePt t="37225" x="5695950" y="2641600"/>
          <p14:tracePt t="37237" x="5702300" y="2647950"/>
          <p14:tracePt t="37237" x="5708650" y="2667000"/>
          <p14:tracePt t="37256" x="5715000" y="2686050"/>
          <p14:tracePt t="37256" x="5715000" y="2698750"/>
          <p14:tracePt t="37273" x="5715000" y="2717800"/>
          <p14:tracePt t="37273" x="5715000" y="2736850"/>
          <p14:tracePt t="37290" x="5715000" y="2755900"/>
          <p14:tracePt t="37290" x="5715000" y="2774950"/>
          <p14:tracePt t="37290" x="5715000" y="2787650"/>
          <p14:tracePt t="37309" x="5715000" y="2806700"/>
          <p14:tracePt t="37321" x="5708650" y="2825750"/>
          <p14:tracePt t="37321" x="5702300" y="2857500"/>
          <p14:tracePt t="37340" x="5702300" y="2870200"/>
          <p14:tracePt t="37340" x="5695950" y="2882900"/>
          <p14:tracePt t="37356" x="5695950" y="2895600"/>
          <p14:tracePt t="37356" x="5695950" y="2908300"/>
          <p14:tracePt t="37373" x="5695950" y="2914650"/>
          <p14:tracePt t="37373" x="5695950" y="2933700"/>
          <p14:tracePt t="37390" x="5695950" y="2940050"/>
          <p14:tracePt t="37390" x="5695950" y="2946400"/>
          <p14:tracePt t="37407" x="5695950" y="2952750"/>
          <p14:tracePt t="37407" x="5695950" y="2959100"/>
          <p14:tracePt t="37423" x="5695950" y="2965450"/>
          <p14:tracePt t="37423" x="5695950" y="2971800"/>
          <p14:tracePt t="37440" x="5689600" y="2978150"/>
          <p14:tracePt t="37440" x="5689600" y="2990850"/>
          <p14:tracePt t="37456" x="5689600" y="2997200"/>
          <p14:tracePt t="37472" x="5695950" y="3009900"/>
          <p14:tracePt t="37488" x="5702300" y="3022600"/>
          <p14:tracePt t="37516" x="5702300" y="3028950"/>
          <p14:tracePt t="37531" x="5702300" y="3035300"/>
          <p14:tracePt t="37541" x="5708650" y="3041650"/>
          <p14:tracePt t="37541" x="5708650" y="3048000"/>
          <p14:tracePt t="37557" x="5715000" y="3054350"/>
          <p14:tracePt t="37572" x="5721350" y="3060700"/>
          <p14:tracePt t="37572" x="5727700" y="3067050"/>
          <p14:tracePt t="37572" x="5734050" y="3067050"/>
          <p14:tracePt t="37593" x="5740400" y="3067050"/>
          <p14:tracePt t="37605" x="5746750" y="3073400"/>
          <p14:tracePt t="37605" x="5759450" y="3073400"/>
          <p14:tracePt t="37624" x="5765800" y="3073400"/>
          <p14:tracePt t="37624" x="5772150" y="3079750"/>
          <p14:tracePt t="37641" x="5778500" y="3079750"/>
          <p14:tracePt t="37641" x="5784850" y="3079750"/>
          <p14:tracePt t="37641" x="5791200" y="3073400"/>
          <p14:tracePt t="37661" x="5797550" y="3073400"/>
          <p14:tracePt t="37672" x="5803900" y="3073400"/>
          <p14:tracePt t="37672" x="5810250" y="3073400"/>
          <p14:tracePt t="37691" x="5816600" y="3073400"/>
          <p14:tracePt t="37706" x="5822950" y="3073400"/>
          <p14:tracePt t="37723" x="5829300" y="3067050"/>
          <p14:tracePt t="37739" x="5822950" y="3060700"/>
          <p14:tracePt t="37771" x="5816600" y="3054350"/>
          <p14:tracePt t="37788" x="5810250" y="3041650"/>
          <p14:tracePt t="37804" x="5810250" y="3035300"/>
          <p14:tracePt t="37809" x="5803900" y="3028950"/>
          <p14:tracePt t="37823" x="5797550" y="3022600"/>
          <p14:tracePt t="37823" x="5797550" y="3016250"/>
          <p14:tracePt t="37841" x="5791200" y="3009900"/>
          <p14:tracePt t="37841" x="5784850" y="3003550"/>
          <p14:tracePt t="37858" x="5778500" y="2990850"/>
          <p14:tracePt t="37873" x="5772150" y="2984500"/>
          <p14:tracePt t="37890" x="5765800" y="2978150"/>
          <p14:tracePt t="37890" x="5759450" y="2978150"/>
          <p14:tracePt t="37908" x="5759450" y="2971800"/>
          <p14:tracePt t="37924" x="5753100" y="2965450"/>
          <p14:tracePt t="37940" x="5753100" y="2959100"/>
          <p14:tracePt t="37956" x="5753100" y="2952750"/>
          <p14:tracePt t="37973" x="5759450" y="2946400"/>
          <p14:tracePt t="37990" x="5759450" y="2940050"/>
          <p14:tracePt t="38007" x="5759450" y="2946400"/>
          <p14:tracePt t="38048" x="5753100" y="2946400"/>
          <p14:tracePt t="38080" x="5746750" y="2940050"/>
          <p14:tracePt t="38096" x="5740400" y="2940050"/>
          <p14:tracePt t="38108" x="5734050" y="2946400"/>
          <p14:tracePt t="38123" x="5727700" y="2952750"/>
          <p14:tracePt t="38132" x="5721350" y="2959100"/>
          <p14:tracePt t="38140" x="5715000" y="2959100"/>
          <p14:tracePt t="38140" x="5708650" y="2965450"/>
          <p14:tracePt t="38160" x="5702300" y="2971800"/>
          <p14:tracePt t="38160" x="5695950" y="2971800"/>
          <p14:tracePt t="38177" x="5689600" y="2971800"/>
          <p14:tracePt t="38193" x="5683250" y="2978150"/>
          <p14:tracePt t="38208" x="5683250" y="2971800"/>
          <p14:tracePt t="38236" x="5683250" y="2965450"/>
          <p14:tracePt t="38284" x="5695950" y="2965450"/>
          <p14:tracePt t="38304" x="5695950" y="2959100"/>
          <p14:tracePt t="38328" x="5695950" y="2952750"/>
          <p14:tracePt t="38344" x="5702300" y="2940050"/>
          <p14:tracePt t="38356" x="5702300" y="2933700"/>
          <p14:tracePt t="39245" x="5359400" y="3181350"/>
          <p14:tracePt t="39268" x="5359400" y="3175000"/>
          <p14:tracePt t="39300" x="5353050" y="3181350"/>
          <p14:tracePt t="39344" x="5346700" y="3187700"/>
          <p14:tracePt t="39388" x="5353050" y="3194050"/>
          <p14:tracePt t="39440" x="5353050" y="3200400"/>
          <p14:tracePt t="39456" x="5359400" y="3200400"/>
          <p14:tracePt t="39472" x="5365750" y="3206750"/>
          <p14:tracePt t="39492" x="5372100" y="3206750"/>
          <p14:tracePt t="39524" x="5372100" y="3200400"/>
          <p14:tracePt t="39544" x="5378450" y="3194050"/>
          <p14:tracePt t="39560" x="5378450" y="3187700"/>
          <p14:tracePt t="39576" x="5384800" y="3187700"/>
          <p14:tracePt t="39600" x="5391150" y="3181350"/>
          <p14:tracePt t="39612" x="5397500" y="3175000"/>
          <p14:tracePt t="39636" x="5397500" y="3168650"/>
          <p14:tracePt t="39661" x="5403850" y="3168650"/>
          <p14:tracePt t="39740" x="5410200" y="3181350"/>
          <p14:tracePt t="39756" x="5410200" y="3187700"/>
          <p14:tracePt t="39784" x="5403850" y="3187700"/>
          <p14:tracePt t="39816" x="5397500" y="3187700"/>
          <p14:tracePt t="39832" x="5391150" y="3181350"/>
          <p14:tracePt t="39840" x="5384800" y="3181350"/>
          <p14:tracePt t="39846" x="5378450" y="3175000"/>
          <p14:tracePt t="39863" x="5372100" y="3181350"/>
          <p14:tracePt t="39863" x="5365750" y="3181350"/>
          <p14:tracePt t="39882" x="5353050" y="3175000"/>
          <p14:tracePt t="39882" x="5346700" y="3175000"/>
          <p14:tracePt t="39882" x="5340350" y="3175000"/>
          <p14:tracePt t="39901" x="5327650" y="3175000"/>
          <p14:tracePt t="39901" x="5314950" y="3175000"/>
          <p14:tracePt t="39915" x="5308600" y="3175000"/>
          <p14:tracePt t="39915" x="5295900" y="3168650"/>
          <p14:tracePt t="39932" x="5276850" y="3162300"/>
          <p14:tracePt t="39932" x="5264150" y="3162300"/>
          <p14:tracePt t="39948" x="5245100" y="3155950"/>
          <p14:tracePt t="39948" x="5200650" y="3143250"/>
          <p14:tracePt t="39966" x="5175250" y="3143250"/>
          <p14:tracePt t="39966" x="5143500" y="3136900"/>
          <p14:tracePt t="39982" x="5118100" y="3136900"/>
          <p14:tracePt t="39982" x="5086350" y="3136900"/>
          <p14:tracePt t="39999" x="5048250" y="3130550"/>
          <p14:tracePt t="39999" x="5010150" y="3130550"/>
          <p14:tracePt t="40016" x="4965700" y="3130550"/>
          <p14:tracePt t="40016" x="4876800" y="3117850"/>
          <p14:tracePt t="40033" x="4832350" y="3111500"/>
          <p14:tracePt t="40033" x="4781550" y="3098800"/>
          <p14:tracePt t="40049" x="4730750" y="3086100"/>
          <p14:tracePt t="40049" x="4679950" y="3067050"/>
          <p14:tracePt t="40066" x="4622800" y="3048000"/>
          <p14:tracePt t="40066" x="4572000" y="3035300"/>
          <p14:tracePt t="40066" x="4514850" y="3009900"/>
          <p14:tracePt t="40085" x="4457700" y="2990850"/>
          <p14:tracePt t="40097" x="4400550" y="2965450"/>
          <p14:tracePt t="40097" x="4343400" y="2933700"/>
          <p14:tracePt t="40117" x="4216400" y="2876550"/>
          <p14:tracePt t="40117" x="4146550" y="2844800"/>
          <p14:tracePt t="40133" x="4083050" y="2806700"/>
          <p14:tracePt t="40133" x="4006850" y="2768600"/>
          <p14:tracePt t="40149" x="3937000" y="2736850"/>
          <p14:tracePt t="40149" x="3867150" y="2698750"/>
          <p14:tracePt t="40149" x="3797300" y="2667000"/>
          <p14:tracePt t="40170" x="3727450" y="2628900"/>
          <p14:tracePt t="40181" x="3657600" y="2597150"/>
          <p14:tracePt t="40181" x="3524250" y="2540000"/>
          <p14:tracePt t="40202" x="3467100" y="2520950"/>
          <p14:tracePt t="40202" x="3409950" y="2501900"/>
          <p14:tracePt t="40217" x="3352800" y="2489200"/>
          <p14:tracePt t="40217" x="3302000" y="2476500"/>
          <p14:tracePt t="40233" x="3244850" y="2463800"/>
          <p14:tracePt t="40233" x="3200400" y="2457450"/>
          <p14:tracePt t="40250" x="3162300" y="2444750"/>
          <p14:tracePt t="40250" x="3086100" y="2425700"/>
          <p14:tracePt t="40267" x="3054350" y="2425700"/>
          <p14:tracePt t="40267" x="3028950" y="2419350"/>
          <p14:tracePt t="40285" x="3003550" y="2413000"/>
          <p14:tracePt t="40285" x="2984500" y="2406650"/>
          <p14:tracePt t="40300" x="2965450" y="2406650"/>
          <p14:tracePt t="40300" x="2952750" y="2400300"/>
          <p14:tracePt t="40317" x="2940050" y="2400300"/>
          <p14:tracePt t="40317" x="2921000" y="2393950"/>
          <p14:tracePt t="40334" x="2914650" y="2387600"/>
          <p14:tracePt t="40348" x="2908300" y="2381250"/>
          <p14:tracePt t="40348" x="2914650" y="2374900"/>
          <p14:tracePt t="40367" x="2914650" y="2368550"/>
          <p14:tracePt t="40367" x="2921000" y="2368550"/>
          <p14:tracePt t="40367" x="2921000" y="2362200"/>
          <p14:tracePt t="40386" x="2927350" y="2355850"/>
          <p14:tracePt t="40386" x="2933700" y="2349500"/>
          <p14:tracePt t="40401" x="2933700" y="2343150"/>
          <p14:tracePt t="40401" x="2940050" y="2330450"/>
          <p14:tracePt t="40417" x="2940050" y="2324100"/>
          <p14:tracePt t="40417" x="2946400" y="2317750"/>
          <p14:tracePt t="40433" x="2946400" y="2305050"/>
          <p14:tracePt t="40433" x="2946400" y="2298700"/>
          <p14:tracePt t="40433" x="2946400" y="2286000"/>
          <p14:tracePt t="40453" x="2940050" y="2279650"/>
          <p14:tracePt t="40465" x="2940050" y="2266950"/>
          <p14:tracePt t="40465" x="2927350" y="2254250"/>
          <p14:tracePt t="40486" x="2927350" y="2247900"/>
          <p14:tracePt t="40486" x="2921000" y="2247900"/>
          <p14:tracePt t="40501" x="2914650" y="2241550"/>
          <p14:tracePt t="40501" x="2908300" y="2241550"/>
          <p14:tracePt t="40517" x="2901950" y="2241550"/>
          <p14:tracePt t="40517" x="2895600" y="2241550"/>
          <p14:tracePt t="40535" x="2889250" y="2247900"/>
          <p14:tracePt t="40549" x="2882900" y="2247900"/>
          <p14:tracePt t="40566" x="2876550" y="2254250"/>
          <p14:tracePt t="40583" x="2876550" y="2260600"/>
          <p14:tracePt t="40604" x="2882900" y="2260600"/>
          <p14:tracePt t="40640" x="2889250" y="2254250"/>
          <p14:tracePt t="40657" x="2895600" y="2247900"/>
          <p14:tracePt t="40672" x="2901950" y="2247900"/>
          <p14:tracePt t="40680" x="2908300" y="2241550"/>
          <p14:tracePt t="40685" x="2914650" y="2235200"/>
          <p14:tracePt t="40685" x="2921000" y="2235200"/>
          <p14:tracePt t="40702" x="2927350" y="2228850"/>
          <p14:tracePt t="40702" x="2933700" y="2228850"/>
          <p14:tracePt t="40718" x="2940050" y="2222500"/>
          <p14:tracePt t="40718" x="2946400" y="2216150"/>
          <p14:tracePt t="40735" x="2952750" y="2216150"/>
          <p14:tracePt t="40735" x="2965450" y="2209800"/>
          <p14:tracePt t="40754" x="2971800" y="2203450"/>
          <p14:tracePt t="40767" x="2978150" y="2203450"/>
          <p14:tracePt t="40784" x="2984500" y="2197100"/>
          <p14:tracePt t="40800" x="2990850" y="2190750"/>
          <p14:tracePt t="40817" x="2997200" y="2190750"/>
          <p14:tracePt t="40833" x="3003550" y="2184400"/>
          <p14:tracePt t="40850" x="3009900" y="2190750"/>
          <p14:tracePt t="40850" x="3016250" y="2190750"/>
          <p14:tracePt t="40868" x="3022600" y="2197100"/>
          <p14:tracePt t="40883" x="3028950" y="2203450"/>
          <p14:tracePt t="40900" x="3041650" y="2209800"/>
          <p14:tracePt t="40917" x="3048000" y="2216150"/>
          <p14:tracePt t="40917" x="3054350" y="2216150"/>
          <p14:tracePt t="40936" x="3060700" y="2216150"/>
          <p14:tracePt t="40950" x="3067050" y="2216150"/>
          <p14:tracePt t="40967" x="3073400" y="2216150"/>
          <p14:tracePt t="40984" x="3086100" y="2209800"/>
          <p14:tracePt t="41001" x="3092450" y="2209800"/>
          <p14:tracePt t="41017" x="3098800" y="2209800"/>
          <p14:tracePt t="41034" x="3105150" y="2209800"/>
          <p14:tracePt t="41052" x="3111500" y="2209800"/>
          <p14:tracePt t="41069" x="3105150" y="2209800"/>
          <p14:tracePt t="41100" x="3098800" y="2209800"/>
          <p14:tracePt t="41113" x="3092450" y="2216150"/>
          <p14:tracePt t="41128" x="3079750" y="2216150"/>
          <p14:tracePt t="41144" x="3073400" y="2222500"/>
          <p14:tracePt t="41161" x="3067050" y="2222500"/>
          <p14:tracePt t="41168" x="3060700" y="2222500"/>
          <p14:tracePt t="41184" x="3054350" y="2228850"/>
          <p14:tracePt t="41184" x="3048000" y="2228850"/>
          <p14:tracePt t="41184" x="3041650" y="2228850"/>
          <p14:tracePt t="41205" x="3035300" y="2222500"/>
          <p14:tracePt t="41222" x="3028950" y="2222500"/>
          <p14:tracePt t="41235" x="3022600" y="2222500"/>
          <p14:tracePt t="41251" x="3016250" y="2216150"/>
          <p14:tracePt t="41268" x="3009900" y="2209800"/>
          <p14:tracePt t="41268" x="3009900" y="2203450"/>
          <p14:tracePt t="41287" x="3003550" y="2197100"/>
          <p14:tracePt t="41301" x="3003550" y="2190750"/>
          <p14:tracePt t="41318" x="3003550" y="2184400"/>
          <p14:tracePt t="41335" x="3009900" y="2184400"/>
          <p14:tracePt t="41352" x="3009900" y="2178050"/>
          <p14:tracePt t="41369" x="3016250" y="2171700"/>
          <p14:tracePt t="41385" x="3022600" y="2165350"/>
          <p14:tracePt t="41402" x="3028950" y="2159000"/>
          <p14:tracePt t="41402" x="3035300" y="2146300"/>
          <p14:tracePt t="41422" x="3041650" y="2146300"/>
          <p14:tracePt t="41437" x="3048000" y="2139950"/>
          <p14:tracePt t="41453" x="3054350" y="2139950"/>
          <p14:tracePt t="41469" x="3060700" y="2139950"/>
          <p14:tracePt t="41489" x="3067050" y="2133600"/>
          <p14:tracePt t="41521" x="3073400" y="2133600"/>
          <p14:tracePt t="41548" x="3067050" y="2127250"/>
          <p14:tracePt t="41600" x="3067050" y="2120900"/>
          <p14:tracePt t="41617" x="3067050" y="2114550"/>
          <p14:tracePt t="41633" x="3060700" y="2108200"/>
          <p14:tracePt t="41645" x="3009900" y="2305050"/>
          <p14:tracePt t="41844" x="3009900" y="2368550"/>
          <p14:tracePt t="41849" x="3009900" y="2438400"/>
          <p14:tracePt t="41857" x="3009900" y="2514600"/>
          <p14:tracePt t="41870" x="3022600" y="2768600"/>
          <p14:tracePt t="41888" x="3028950" y="2933700"/>
          <p14:tracePt t="41905" x="3028950" y="3073400"/>
          <p14:tracePt t="41921" x="3035300" y="3194050"/>
          <p14:tracePt t="41938" x="3035300" y="3333750"/>
          <p14:tracePt t="41955" x="3028950" y="3409950"/>
          <p14:tracePt t="41972" x="3028950" y="3473450"/>
          <p14:tracePt t="41988" x="3028950" y="3530600"/>
          <p14:tracePt t="42005" x="3028950" y="3549650"/>
          <p14:tracePt t="42022" x="3041650" y="3549650"/>
          <p14:tracePt t="42039" x="3067050" y="3517900"/>
          <p14:tracePt t="42055" x="3111500" y="3409950"/>
          <p14:tracePt t="42074" x="3130550" y="3365500"/>
          <p14:tracePt t="42074" x="3149600" y="3314700"/>
          <p14:tracePt t="42090" x="3175000" y="3257550"/>
          <p14:tracePt t="42090" x="3200400" y="3200400"/>
          <p14:tracePt t="42106" x="3232150" y="3143250"/>
          <p14:tracePt t="42106" x="3263900" y="3086100"/>
          <p14:tracePt t="42106" x="3302000" y="3028950"/>
          <p14:tracePt t="42125" x="3340100" y="2978150"/>
          <p14:tracePt t="42138" x="3384550" y="2921000"/>
          <p14:tracePt t="42138" x="3473450" y="2806700"/>
          <p14:tracePt t="42159" x="3524250" y="2743200"/>
          <p14:tracePt t="42159" x="3575050" y="2686050"/>
          <p14:tracePt t="42174" x="3619500" y="2628900"/>
          <p14:tracePt t="42174" x="3670300" y="2571750"/>
          <p14:tracePt t="42190" x="3714750" y="2514600"/>
          <p14:tracePt t="42190" x="3759200" y="2463800"/>
          <p14:tracePt t="42206" x="3803650" y="2413000"/>
          <p14:tracePt t="42206" x="3841750" y="2368550"/>
          <p14:tracePt t="42206" x="3879850" y="2330450"/>
          <p14:tracePt t="42226" x="3917950" y="2292350"/>
          <p14:tracePt t="42238" x="3949700" y="2260600"/>
          <p14:tracePt t="42238" x="4000500" y="2209800"/>
          <p14:tracePt t="42257" x="4025900" y="2190750"/>
          <p14:tracePt t="42257" x="4044950" y="2178050"/>
          <p14:tracePt t="42274" x="4064000" y="2165350"/>
          <p14:tracePt t="42274" x="4076700" y="2152650"/>
          <p14:tracePt t="42290" x="4095750" y="2146300"/>
          <p14:tracePt t="42290" x="4121150" y="2139950"/>
          <p14:tracePt t="42307" x="4133850" y="2146300"/>
          <p14:tracePt t="42322" x="4140200" y="2152650"/>
          <p14:tracePt t="42339" x="4127500" y="3397250"/>
          <p14:tracePt t="42520" x="4133850" y="3435350"/>
          <p14:tracePt t="42525" x="4146550" y="3479800"/>
          <p14:tracePt t="42542" x="4165600" y="3498850"/>
          <p14:tracePt t="42557" x="4191000" y="3498850"/>
          <p14:tracePt t="42573" x="4210050" y="3492500"/>
          <p14:tracePt t="42590" x="4241800" y="3454400"/>
          <p14:tracePt t="42590" x="4279900" y="3397250"/>
          <p14:tracePt t="42608" x="4292600" y="3352800"/>
          <p14:tracePt t="42608" x="4311650" y="3314700"/>
          <p14:tracePt t="42625" x="4330700" y="3270250"/>
          <p14:tracePt t="42625" x="4349750" y="3225800"/>
          <p14:tracePt t="42641" x="4375150" y="3181350"/>
          <p14:tracePt t="42641" x="4400550" y="3130550"/>
          <p14:tracePt t="42641" x="4425950" y="3086100"/>
          <p14:tracePt t="42661" x="4457700" y="3035300"/>
          <p14:tracePt t="42661" x="4489450" y="2990850"/>
          <p14:tracePt t="42675" x="4521200" y="2940050"/>
          <p14:tracePt t="42675" x="4559300" y="2889250"/>
          <p14:tracePt t="42691" x="4597400" y="2832100"/>
          <p14:tracePt t="42691" x="4635500" y="2781300"/>
          <p14:tracePt t="42708" x="4679950" y="2724150"/>
          <p14:tracePt t="42708" x="4762500" y="2616200"/>
          <p14:tracePt t="42725" x="4806950" y="2565400"/>
          <p14:tracePt t="42725" x="4845050" y="2514600"/>
          <p14:tracePt t="42742" x="4889500" y="2470150"/>
          <p14:tracePt t="42742" x="4927600" y="2425700"/>
          <p14:tracePt t="42759" x="4965700" y="2387600"/>
          <p14:tracePt t="42759" x="5003800" y="2349500"/>
          <p14:tracePt t="42775" x="5041900" y="2317750"/>
          <p14:tracePt t="42775" x="5067300" y="2286000"/>
          <p14:tracePt t="42775" x="5099050" y="2260600"/>
          <p14:tracePt t="42795" x="5124450" y="2228850"/>
          <p14:tracePt t="42807" x="5143500" y="2209800"/>
          <p14:tracePt t="42827" x="5219700" y="2317750"/>
          <p14:tracePt t="42896" x="5219700" y="2381250"/>
          <p14:tracePt t="42902" x="5219700" y="2463800"/>
          <p14:tracePt t="42907" x="5226050" y="2628900"/>
          <p14:tracePt t="42925" x="5232400" y="2794000"/>
          <p14:tracePt t="42941" x="5238750" y="2940050"/>
          <p14:tracePt t="42958" x="5232400" y="3092450"/>
          <p14:tracePt t="42975" x="5219700" y="3162300"/>
          <p14:tracePt t="42991" x="5213350" y="3206750"/>
          <p14:tracePt t="43008" x="5194300" y="3244850"/>
          <p14:tracePt t="43025" x="5194300" y="3257550"/>
          <p14:tracePt t="43042" x="5187950" y="3263900"/>
          <p14:tracePt t="43058" x="5194300" y="3257550"/>
          <p14:tracePt t="43117" x="5187950" y="3251200"/>
          <p14:tracePt t="43133" x="5181600" y="3244850"/>
          <p14:tracePt t="43145" x="5175250" y="3244850"/>
          <p14:tracePt t="43161" x="5168900" y="3244850"/>
          <p14:tracePt t="43177" x="5168900" y="3238500"/>
          <p14:tracePt t="43193" x="5162550" y="3238500"/>
          <p14:tracePt t="43213" x="5162550" y="3244850"/>
          <p14:tracePt t="43265" x="5168900" y="3251200"/>
          <p14:tracePt t="43281" x="5175250" y="3251200"/>
          <p14:tracePt t="43297" x="5181600" y="3257550"/>
          <p14:tracePt t="43313" x="5187950" y="3257550"/>
          <p14:tracePt t="43324" x="5194300" y="3263900"/>
          <p14:tracePt t="43409" x="5194300" y="3270250"/>
          <p14:tracePt t="43441" x="5194300" y="3276600"/>
          <p14:tracePt t="43573" x="5200650" y="3282950"/>
          <p14:tracePt t="43605" x="5207000" y="3282950"/>
          <p14:tracePt t="43622" x="5194300" y="3282950"/>
          <p14:tracePt t="43665" x="5187950" y="3282950"/>
          <p14:tracePt t="43673" x="5181600" y="3282950"/>
          <p14:tracePt t="43681" x="5168900" y="3282950"/>
          <p14:tracePt t="43681" x="5162550" y="3295650"/>
          <p14:tracePt t="43695" x="5156200" y="3302000"/>
          <p14:tracePt t="43695" x="5143500" y="3321050"/>
          <p14:tracePt t="43712" x="5137150" y="3333750"/>
          <p14:tracePt t="43712" x="5130800" y="3352800"/>
          <p14:tracePt t="43728" x="5130800" y="3378200"/>
          <p14:tracePt t="43728" x="5118100" y="3422650"/>
          <p14:tracePt t="43746" x="5118100" y="3448050"/>
          <p14:tracePt t="43746" x="5118100" y="3473450"/>
          <p14:tracePt t="43762" x="5118100" y="3492500"/>
          <p14:tracePt t="43762" x="5124450" y="3517900"/>
          <p14:tracePt t="43778" x="5124450" y="3536950"/>
          <p14:tracePt t="43778" x="5130800" y="3556000"/>
          <p14:tracePt t="43795" x="5130800" y="3575050"/>
          <p14:tracePt t="43795" x="5137150" y="3594100"/>
          <p14:tracePt t="43795" x="5143500" y="3606800"/>
          <p14:tracePt t="43815" x="5149850" y="3619500"/>
          <p14:tracePt t="43827" x="5156200" y="3632200"/>
          <p14:tracePt t="43827" x="5175250" y="3657600"/>
          <p14:tracePt t="43846" x="5187950" y="3663950"/>
          <p14:tracePt t="43846" x="5200650" y="3670300"/>
          <p14:tracePt t="43862" x="5213350" y="3683000"/>
          <p14:tracePt t="43862" x="5232400" y="3689350"/>
          <p14:tracePt t="43862" x="5245100" y="3695700"/>
          <p14:tracePt t="43882" x="5264150" y="3695700"/>
          <p14:tracePt t="43894" x="5276850" y="3702050"/>
          <p14:tracePt t="43894" x="5295900" y="3702050"/>
          <p14:tracePt t="43894" x="5308600" y="3695700"/>
          <p14:tracePt t="43915" x="5321300" y="3695700"/>
          <p14:tracePt t="43915" x="5334000" y="3689350"/>
          <p14:tracePt t="43929" x="5340350" y="3683000"/>
          <p14:tracePt t="43929" x="5346700" y="3683000"/>
          <p14:tracePt t="43946" x="5353050" y="3676650"/>
          <p14:tracePt t="43961" x="5359400" y="3670300"/>
          <p14:tracePt t="43978" x="5365750" y="3663950"/>
          <p14:tracePt t="43994" x="5359400" y="3663950"/>
          <p14:tracePt t="44011" x="5353050" y="3663950"/>
          <p14:tracePt t="44028" x="5346700" y="3670300"/>
          <p14:tracePt t="44028" x="5334000" y="3670300"/>
          <p14:tracePt t="44047" x="5327650" y="3683000"/>
          <p14:tracePt t="44061" x="5321300" y="3683000"/>
          <p14:tracePt t="44078" x="5314950" y="3689350"/>
          <p14:tracePt t="44095" x="5308600" y="3689350"/>
          <p14:tracePt t="44095" x="5302250" y="3695700"/>
          <p14:tracePt t="44114" x="5302250" y="3702050"/>
          <p14:tracePt t="44145" x="5295900" y="3708400"/>
          <p14:tracePt t="44165" x="5295900" y="3714750"/>
          <p14:tracePt t="44181" x="5302250" y="3721100"/>
          <p14:tracePt t="44189" x="5308600" y="3727450"/>
          <p14:tracePt t="44205" x="5314950" y="3733800"/>
          <p14:tracePt t="44214" x="5321300" y="3740150"/>
          <p14:tracePt t="44214" x="5327650" y="3746500"/>
          <p14:tracePt t="44230" x="5334000" y="3752850"/>
          <p14:tracePt t="44230" x="5340350" y="3752850"/>
          <p14:tracePt t="44230" x="5346700" y="3752850"/>
          <p14:tracePt t="44249" x="5353050" y="3759200"/>
          <p14:tracePt t="44262" x="5359400" y="3759200"/>
          <p14:tracePt t="44279" x="5365750" y="3765550"/>
          <p14:tracePt t="44279" x="5372100" y="3759200"/>
          <p14:tracePt t="44297" x="5378450" y="3759200"/>
          <p14:tracePt t="44312" x="5378450" y="3752850"/>
          <p14:tracePt t="44329" x="5384800" y="3752850"/>
          <p14:tracePt t="44346" x="5384800" y="3746500"/>
          <p14:tracePt t="44362" x="5384800" y="3733800"/>
          <p14:tracePt t="44379" x="5378450" y="3727450"/>
          <p14:tracePt t="44379" x="5378450" y="3721100"/>
          <p14:tracePt t="44398" x="5372100" y="3714750"/>
          <p14:tracePt t="44421" x="5372100" y="3708400"/>
          <p14:tracePt t="44445" x="5365750" y="3702050"/>
          <p14:tracePt t="44489" x="5365750" y="3695700"/>
          <p14:tracePt t="44525" x="5359400" y="3695700"/>
          <p14:tracePt t="44557" x="5353050" y="3695700"/>
          <p14:tracePt t="44581" x="5353050" y="3702050"/>
          <p14:tracePt t="44594" x="5346700" y="3708400"/>
          <p14:tracePt t="44609" x="5346700" y="3721100"/>
          <p14:tracePt t="44625" x="5346700" y="3727450"/>
          <p14:tracePt t="44641" x="5340350" y="3733800"/>
          <p14:tracePt t="44653" x="5340350" y="3740150"/>
          <p14:tracePt t="44669" x="5340350" y="3746500"/>
          <p14:tracePt t="44693" x="5346700" y="3746500"/>
          <p14:tracePt t="44713" x="5353050" y="3740150"/>
          <p14:tracePt t="44729" x="5359400" y="3733800"/>
          <p14:tracePt t="44745" x="5365750" y="3727450"/>
          <p14:tracePt t="44761" x="5372100" y="3721100"/>
          <p14:tracePt t="44774" x="5372100" y="3714750"/>
          <p14:tracePt t="44782" x="5378450" y="3708400"/>
          <p14:tracePt t="44782" x="5378450" y="3702050"/>
          <p14:tracePt t="44799" x="5384800" y="3695700"/>
          <p14:tracePt t="44814" x="5384800" y="3683000"/>
          <p14:tracePt t="44830" x="5384800" y="3676650"/>
          <p14:tracePt t="44849" x="5384800" y="3670300"/>
          <p14:tracePt t="44866" x="5378450" y="3670300"/>
          <p14:tracePt t="44882" x="5372100" y="3663950"/>
          <p14:tracePt t="44897" x="5365750" y="3663950"/>
          <p14:tracePt t="44897" x="5359400" y="3657600"/>
          <p14:tracePt t="44897" x="5353050" y="3657600"/>
          <p14:tracePt t="44918" x="5346700" y="3657600"/>
          <p14:tracePt t="44931" x="5340350" y="3651250"/>
          <p14:tracePt t="44931" x="5327650" y="3644900"/>
          <p14:tracePt t="44950" x="5314950" y="3638550"/>
          <p14:tracePt t="44950" x="5308600" y="3632200"/>
          <p14:tracePt t="44966" x="5302250" y="3632200"/>
          <p14:tracePt t="44966" x="5295900" y="3625850"/>
          <p14:tracePt t="44983" x="5289550" y="3619500"/>
          <p14:tracePt t="44983" x="5283200" y="3613150"/>
          <p14:tracePt t="44983" x="5283200" y="3606800"/>
          <p14:tracePt t="45002" x="5276850" y="3594100"/>
          <p14:tracePt t="45002" x="5276850" y="3581400"/>
          <p14:tracePt t="45016" x="5276850" y="3568700"/>
          <p14:tracePt t="45016" x="5276850" y="3556000"/>
          <p14:tracePt t="45033" x="5276850" y="3536950"/>
          <p14:tracePt t="45033" x="5276850" y="3517900"/>
          <p14:tracePt t="45050" x="5283200" y="3498850"/>
          <p14:tracePt t="45050" x="5283200" y="3454400"/>
          <p14:tracePt t="45067" x="5283200" y="3435350"/>
          <p14:tracePt t="45067" x="5283200" y="3416300"/>
          <p14:tracePt t="45083" x="5283200" y="3390900"/>
          <p14:tracePt t="45083" x="5289550" y="3365500"/>
          <p14:tracePt t="45100" x="5289550" y="3346450"/>
          <p14:tracePt t="45100" x="5295900" y="3321050"/>
          <p14:tracePt t="45116" x="5295900" y="3302000"/>
          <p14:tracePt t="45116" x="5302250" y="3282950"/>
          <p14:tracePt t="45654" x="5416550" y="2940050"/>
          <p14:tracePt t="45686" x="5422900" y="2933700"/>
          <p14:tracePt t="45698" x="5429250" y="2933700"/>
          <p14:tracePt t="45706" x="5435600" y="2927350"/>
          <p14:tracePt t="45717" x="5435600" y="2921000"/>
          <p14:tracePt t="45717" x="5441950" y="2908300"/>
          <p14:tracePt t="45735" x="5435600" y="2901950"/>
          <p14:tracePt t="45735" x="5429250" y="2889250"/>
          <p14:tracePt t="45752" x="5422900" y="2876550"/>
          <p14:tracePt t="45752" x="5410200" y="2863850"/>
          <p14:tracePt t="45769" x="5403850" y="2851150"/>
          <p14:tracePt t="45769" x="5391150" y="2844800"/>
          <p14:tracePt t="45786" x="5378450" y="2832100"/>
          <p14:tracePt t="45786" x="5359400" y="2819400"/>
          <p14:tracePt t="45802" x="5346700" y="2806700"/>
          <p14:tracePt t="45802" x="5308600" y="2787650"/>
          <p14:tracePt t="45819" x="5283200" y="2781300"/>
          <p14:tracePt t="45819" x="5257800" y="2774950"/>
          <p14:tracePt t="45836" x="5232400" y="2768600"/>
          <p14:tracePt t="45836" x="5200650" y="2762250"/>
          <p14:tracePt t="45852" x="5168900" y="2755900"/>
          <p14:tracePt t="45852" x="5092700" y="2749550"/>
          <p14:tracePt t="45870" x="5054600" y="2743200"/>
          <p14:tracePt t="45870" x="5010150" y="2736850"/>
          <p14:tracePt t="45887" x="4972050" y="2736850"/>
          <p14:tracePt t="45887" x="4927600" y="2730500"/>
          <p14:tracePt t="45903" x="4883150" y="2717800"/>
          <p14:tracePt t="45903" x="4838700" y="2705100"/>
          <p14:tracePt t="45919" x="4794250" y="2698750"/>
          <p14:tracePt t="45919" x="4749800" y="2686050"/>
          <p14:tracePt t="45919" x="4705350" y="2673350"/>
          <p14:tracePt t="45938" x="4660900" y="2660650"/>
          <p14:tracePt t="45951" x="4622800" y="2641600"/>
          <p14:tracePt t="45951" x="4527550" y="2622550"/>
          <p14:tracePt t="45970" x="4483100" y="2616200"/>
          <p14:tracePt t="45970" x="4438650" y="2597150"/>
          <p14:tracePt t="45987" x="4394200" y="2590800"/>
          <p14:tracePt t="45987" x="4349750" y="2584450"/>
          <p14:tracePt t="46003" x="4305300" y="2571750"/>
          <p14:tracePt t="46003" x="4267200" y="2565400"/>
          <p14:tracePt t="46003" x="4222750" y="2552700"/>
          <p14:tracePt t="46022" x="4184650" y="2540000"/>
          <p14:tracePt t="46035" x="4146550" y="2533650"/>
          <p14:tracePt t="46035" x="4070350" y="2527300"/>
          <p14:tracePt t="46054" x="4032250" y="2520950"/>
          <p14:tracePt t="46054" x="4000500" y="2514600"/>
          <p14:tracePt t="46070" x="3968750" y="2514600"/>
          <p14:tracePt t="46070" x="3937000" y="2514600"/>
          <p14:tracePt t="46087" x="3905250" y="2514600"/>
          <p14:tracePt t="46087" x="3873500" y="2520950"/>
          <p14:tracePt t="46087" x="3848100" y="2520950"/>
          <p14:tracePt t="46106" x="3822700" y="2520950"/>
          <p14:tracePt t="46106" x="3797300" y="2527300"/>
          <p14:tracePt t="46120" x="3771900" y="2533650"/>
          <p14:tracePt t="46120" x="3746500" y="2540000"/>
          <p14:tracePt t="46137" x="3727450" y="2540000"/>
          <p14:tracePt t="46137" x="3702050" y="2546350"/>
          <p14:tracePt t="46153" x="3683000" y="2546350"/>
          <p14:tracePt t="46153" x="3644900" y="2552700"/>
          <p14:tracePt t="46173" x="3625850" y="2546350"/>
          <p14:tracePt t="46173" x="3606800" y="2546350"/>
          <p14:tracePt t="46188" x="3587750" y="2540000"/>
          <p14:tracePt t="46188" x="3575050" y="2533650"/>
          <p14:tracePt t="46204" x="3556000" y="2527300"/>
          <p14:tracePt t="46204" x="3530600" y="2514600"/>
          <p14:tracePt t="46220" x="3511550" y="2508250"/>
          <p14:tracePt t="46220" x="3479800" y="2482850"/>
          <p14:tracePt t="46239" x="3460750" y="2470150"/>
          <p14:tracePt t="46239" x="3441700" y="2457450"/>
          <p14:tracePt t="46255" x="3422650" y="2438400"/>
          <p14:tracePt t="46255" x="3409950" y="2419350"/>
          <p14:tracePt t="46270" x="3390900" y="2406650"/>
          <p14:tracePt t="46270" x="3371850" y="2387600"/>
          <p14:tracePt t="46287" x="3352800" y="2368550"/>
          <p14:tracePt t="46287" x="3340100" y="2355850"/>
          <p14:tracePt t="46287" x="3321050" y="2336800"/>
          <p14:tracePt t="46307" x="3302000" y="2324100"/>
          <p14:tracePt t="46319" x="3276600" y="2311400"/>
          <p14:tracePt t="46319" x="3238500" y="2279650"/>
          <p14:tracePt t="46339" x="3219450" y="2266950"/>
          <p14:tracePt t="46339" x="3200400" y="2254250"/>
          <p14:tracePt t="46354" x="3181350" y="2241550"/>
          <p14:tracePt t="46354" x="3162300" y="2228850"/>
          <p14:tracePt t="46371" x="3143250" y="2216150"/>
          <p14:tracePt t="46371" x="3124200" y="2203450"/>
          <p14:tracePt t="46371" x="3105150" y="2190750"/>
          <p14:tracePt t="46390" x="3092450" y="2184400"/>
          <p14:tracePt t="46402" x="3073400" y="2171700"/>
          <p14:tracePt t="46402" x="3048000" y="2165350"/>
          <p14:tracePt t="46422" x="3035300" y="2159000"/>
          <p14:tracePt t="46422" x="3022600" y="2159000"/>
          <p14:tracePt t="46438" x="3016250" y="2152650"/>
          <p14:tracePt t="46438" x="3003550" y="2152650"/>
          <p14:tracePt t="46455" x="2997200" y="2152650"/>
          <p14:tracePt t="46455" x="2990850" y="2152650"/>
          <p14:tracePt t="46472" x="2984500" y="2146300"/>
          <p14:tracePt t="46486" x="2984500" y="2139950"/>
          <p14:tracePt t="46518" x="2984500" y="2133600"/>
          <p14:tracePt t="46529" x="2997200" y="2127250"/>
          <p14:tracePt t="46546" x="2997200" y="2120900"/>
          <p14:tracePt t="46554" x="3003550" y="2114550"/>
          <p14:tracePt t="46554" x="3009900" y="2114550"/>
          <p14:tracePt t="46573" x="3016250" y="2108200"/>
          <p14:tracePt t="46573" x="3022600" y="2108200"/>
          <p14:tracePt t="46573" x="3022600" y="2101850"/>
          <p14:tracePt t="46591" x="3028950" y="2101850"/>
          <p14:tracePt t="46603" x="3035300" y="2095500"/>
          <p14:tracePt t="46603" x="3048000" y="2089150"/>
          <p14:tracePt t="46623" x="3054350" y="2089150"/>
          <p14:tracePt t="46638" x="3060700" y="2089150"/>
          <p14:tracePt t="46638" x="3067050" y="2089150"/>
          <p14:tracePt t="46655" x="3073400" y="2089150"/>
          <p14:tracePt t="46655" x="3079750" y="2089150"/>
          <p14:tracePt t="46675" x="3086100" y="2089150"/>
          <p14:tracePt t="46687" x="3098800" y="2082800"/>
          <p14:tracePt t="46687" x="3105150" y="2082800"/>
          <p14:tracePt t="46706" x="3130550" y="2076450"/>
          <p14:tracePt t="46706" x="3149600" y="2076450"/>
          <p14:tracePt t="46723" x="3168650" y="2070100"/>
          <p14:tracePt t="46723" x="3187700" y="2070100"/>
          <p14:tracePt t="46739" x="3213100" y="2063750"/>
          <p14:tracePt t="46739" x="3244850" y="2063750"/>
          <p14:tracePt t="46739" x="3276600" y="2070100"/>
          <p14:tracePt t="46758" x="3314700" y="2070100"/>
          <p14:tracePt t="46758" x="3352800" y="2076450"/>
          <p14:tracePt t="46774" x="3390900" y="2082800"/>
          <p14:tracePt t="46774" x="3435350" y="2089150"/>
          <p14:tracePt t="46789" x="3486150" y="2095500"/>
          <p14:tracePt t="46789" x="3530600" y="2101850"/>
          <p14:tracePt t="46806" x="3575050" y="2108200"/>
          <p14:tracePt t="46806" x="3619500" y="2114550"/>
          <p14:tracePt t="46823" x="3663950" y="2114550"/>
          <p14:tracePt t="46823" x="3746500" y="2114550"/>
          <p14:tracePt t="46839" x="3784600" y="2114550"/>
          <p14:tracePt t="46839" x="3822700" y="2114550"/>
          <p14:tracePt t="46856" x="3854450" y="2114550"/>
          <p14:tracePt t="46856" x="3879850" y="2114550"/>
          <p14:tracePt t="46873" x="3911600" y="2114550"/>
          <p14:tracePt t="46873" x="3930650" y="2108200"/>
          <p14:tracePt t="46891" x="3968750" y="2108200"/>
          <p14:tracePt t="46891" x="3981450" y="2108200"/>
          <p14:tracePt t="46906" x="3987800" y="2108200"/>
          <p14:tracePt t="46906" x="3994150" y="2108200"/>
          <p14:tracePt t="46924" x="4000500" y="2101850"/>
          <p14:tracePt t="46938" x="3994150" y="2101850"/>
          <p14:tracePt t="46955" x="3987800" y="2095500"/>
          <p14:tracePt t="46971" x="3981450" y="2089150"/>
          <p14:tracePt t="46971" x="3962400" y="2089150"/>
          <p14:tracePt t="46992" x="3956050" y="2082800"/>
          <p14:tracePt t="46992" x="3949700" y="2082800"/>
          <p14:tracePt t="47007" x="3937000" y="2082800"/>
          <p14:tracePt t="47007" x="3930650" y="2082800"/>
          <p14:tracePt t="47025" x="3924300" y="2082800"/>
          <p14:tracePt t="47025" x="3911600" y="2082800"/>
          <p14:tracePt t="47025" x="3905250" y="2082800"/>
          <p14:tracePt t="47044" x="3898900" y="2082800"/>
          <p14:tracePt t="47056" x="3892550" y="2089150"/>
          <p14:tracePt t="47073" x="3886200" y="2082800"/>
          <p14:tracePt t="47090" x="4076700" y="2051050"/>
          <p14:tracePt t="47194" x="4108450" y="2044700"/>
          <p14:tracePt t="47199" x="4140200" y="2044700"/>
          <p14:tracePt t="47207" x="4203700" y="2044700"/>
          <p14:tracePt t="47224" x="4286250" y="2051050"/>
          <p14:tracePt t="47240" x="4375150" y="2051050"/>
          <p14:tracePt t="47240" x="4419600" y="2051050"/>
          <p14:tracePt t="47260" x="4521200" y="2051050"/>
          <p14:tracePt t="47275" x="4635500" y="2051050"/>
          <p14:tracePt t="47291" x="4756150" y="2051050"/>
          <p14:tracePt t="47307" x="4883150" y="2044700"/>
          <p14:tracePt t="47324" x="5022850" y="2044700"/>
          <p14:tracePt t="47324" x="5092700" y="2044700"/>
          <p14:tracePt t="47344" x="5162550" y="2044700"/>
          <p14:tracePt t="47344" x="5238750" y="2044700"/>
          <p14:tracePt t="47360" x="5384800" y="2038350"/>
          <p14:tracePt t="47374" x="5530850" y="2038350"/>
          <p14:tracePt t="47391" x="5676900" y="2038350"/>
          <p14:tracePt t="47408" x="5816600" y="2038350"/>
          <p14:tracePt t="47424" x="6026150" y="2032000"/>
          <p14:tracePt t="47441" x="6159500" y="2032000"/>
          <p14:tracePt t="47458" x="6286500" y="2032000"/>
          <p14:tracePt t="47475" x="6457950" y="2032000"/>
          <p14:tracePt t="47491" x="6559550" y="2032000"/>
          <p14:tracePt t="47508" x="6654800" y="2025650"/>
          <p14:tracePt t="47525" x="6743700" y="2025650"/>
          <p14:tracePt t="47542" x="6864350" y="2025650"/>
          <p14:tracePt t="47560" x="6934200" y="2025650"/>
          <p14:tracePt t="47575" x="6991350" y="2025650"/>
          <p14:tracePt t="47592" x="7035800" y="2025650"/>
          <p14:tracePt t="47608" x="7073900" y="2032000"/>
          <p14:tracePt t="47608" x="7086600" y="2032000"/>
          <p14:tracePt t="47628" x="7112000" y="2032000"/>
          <p14:tracePt t="47644" x="7124700" y="2032000"/>
          <p14:tracePt t="47659" x="7131050" y="2032000"/>
          <p14:tracePt t="47675" x="7137400" y="2038350"/>
          <p14:tracePt t="47691" x="7137400" y="2044700"/>
          <p14:tracePt t="47712" x="7131050" y="2038350"/>
          <p14:tracePt t="47725" x="7124700" y="2038350"/>
          <p14:tracePt t="47725" x="7105650" y="2038350"/>
          <p14:tracePt t="47744" x="7099300" y="2032000"/>
          <p14:tracePt t="47744" x="7086600" y="2032000"/>
          <p14:tracePt t="47760" x="7080250" y="2032000"/>
          <p14:tracePt t="47760" x="7073900" y="2032000"/>
          <p14:tracePt t="47760" x="7061200" y="2032000"/>
          <p14:tracePt t="47779" x="7054850" y="2032000"/>
          <p14:tracePt t="47779" x="7048500" y="2032000"/>
          <p14:tracePt t="47794" x="7035800" y="2032000"/>
          <p14:tracePt t="47794" x="7029450" y="2032000"/>
          <p14:tracePt t="47810" x="7023100" y="2032000"/>
          <p14:tracePt t="47810" x="7016750" y="2032000"/>
          <p14:tracePt t="47827" x="7004050" y="2038350"/>
          <p14:tracePt t="47827" x="6997700" y="2038350"/>
          <p14:tracePt t="47844" x="6985000" y="2038350"/>
          <p14:tracePt t="47844" x="6946900" y="2051050"/>
          <p14:tracePt t="47860" x="6927850" y="2051050"/>
          <p14:tracePt t="47860" x="6902450" y="2057400"/>
          <p14:tracePt t="47877" x="6877050" y="2063750"/>
          <p14:tracePt t="47877" x="6838950" y="2070100"/>
          <p14:tracePt t="47894" x="6807200" y="2076450"/>
          <p14:tracePt t="47894" x="6724650" y="2089150"/>
          <p14:tracePt t="47912" x="6680200" y="2095500"/>
          <p14:tracePt t="47912" x="6629400" y="2101850"/>
          <p14:tracePt t="47928" x="6578600" y="2108200"/>
          <p14:tracePt t="47928" x="6521450" y="2108200"/>
          <p14:tracePt t="47945" x="6464300" y="2114550"/>
          <p14:tracePt t="47945" x="6407150" y="2120900"/>
          <p14:tracePt t="47961" x="6343650" y="2120900"/>
          <p14:tracePt t="47961" x="6273800" y="2127250"/>
          <p14:tracePt t="47961" x="6203950" y="2127250"/>
          <p14:tracePt t="47980" x="6134100" y="2133600"/>
          <p14:tracePt t="47992" x="6057900" y="2133600"/>
          <p14:tracePt t="47992" x="5911850" y="2146300"/>
          <p14:tracePt t="48011" x="5835650" y="2146300"/>
          <p14:tracePt t="48011" x="5759450" y="2146300"/>
          <p14:tracePt t="48028" x="5689600" y="2152650"/>
          <p14:tracePt t="48028" x="5613400" y="2152650"/>
          <p14:tracePt t="48028" x="5543550" y="2152650"/>
          <p14:tracePt t="48047" x="5473700" y="2152650"/>
          <p14:tracePt t="48059" x="5410200" y="2159000"/>
          <p14:tracePt t="48059" x="5340350" y="2159000"/>
          <p14:tracePt t="48059" x="5276850" y="2159000"/>
          <p14:tracePt t="48081" x="5213350" y="2159000"/>
          <p14:tracePt t="48081" x="5149850" y="2159000"/>
          <p14:tracePt t="48095" x="5086350" y="2159000"/>
          <p14:tracePt t="48095" x="5029200" y="2159000"/>
          <p14:tracePt t="48111" x="4978400" y="2159000"/>
          <p14:tracePt t="48111" x="4921250" y="2159000"/>
          <p14:tracePt t="48128" x="4870450" y="2159000"/>
          <p14:tracePt t="48128" x="4826000" y="2159000"/>
          <p14:tracePt t="48128" x="4781550" y="2159000"/>
          <p14:tracePt t="48147" x="4743450" y="2159000"/>
          <p14:tracePt t="48147" x="4705350" y="2165350"/>
          <p14:tracePt t="48163" x="4673600" y="2165350"/>
          <p14:tracePt t="48163" x="4648200" y="2165350"/>
          <p14:tracePt t="48178" x="4629150" y="2165350"/>
          <p14:tracePt t="48178" x="4610100" y="2165350"/>
          <p14:tracePt t="48195" x="4591050" y="2159000"/>
          <p14:tracePt t="48195" x="4578350" y="2159000"/>
          <p14:tracePt t="48212" x="4584700" y="2159000"/>
          <p14:tracePt t="48235" x="4597400" y="2152650"/>
          <p14:tracePt t="48243" x="4616450" y="2152650"/>
          <p14:tracePt t="48243" x="4641850" y="2146300"/>
          <p14:tracePt t="48262" x="4673600" y="2139950"/>
          <p14:tracePt t="48262" x="4756150" y="2133600"/>
          <p14:tracePt t="48280" x="4806950" y="2127250"/>
          <p14:tracePt t="48280" x="4864100" y="2120900"/>
          <p14:tracePt t="48296" x="4927600" y="2114550"/>
          <p14:tracePt t="48296" x="4991100" y="2114550"/>
          <p14:tracePt t="48312" x="5067300" y="2108200"/>
          <p14:tracePt t="48312" x="5143500" y="2108200"/>
          <p14:tracePt t="48329" x="5226050" y="2108200"/>
          <p14:tracePt t="48329" x="5308600" y="2108200"/>
          <p14:tracePt t="48329" x="5397500" y="2108200"/>
          <p14:tracePt t="48348" x="5492750" y="2108200"/>
          <p14:tracePt t="48360" x="5588000" y="2108200"/>
          <p14:tracePt t="48360" x="5778500" y="2114550"/>
          <p14:tracePt t="48380" x="5880100" y="2120900"/>
          <p14:tracePt t="48380" x="5975350" y="2120900"/>
          <p14:tracePt t="48396" x="6070600" y="2127250"/>
          <p14:tracePt t="48396" x="6159500" y="2127250"/>
          <p14:tracePt t="48412" x="6254750" y="2133600"/>
          <p14:tracePt t="48412" x="6337300" y="2139950"/>
          <p14:tracePt t="48412" x="6426200" y="2139950"/>
          <p14:tracePt t="48432" x="6508750" y="2139950"/>
          <p14:tracePt t="48444" x="6584950" y="2139950"/>
          <p14:tracePt t="48444" x="6737350" y="2133600"/>
          <p14:tracePt t="48463" x="6813550" y="2127250"/>
          <p14:tracePt t="48463" x="6883400" y="2120900"/>
          <p14:tracePt t="48480" x="6953250" y="2114550"/>
          <p14:tracePt t="48480" x="7023100" y="2108200"/>
          <p14:tracePt t="48496" x="7086600" y="2101850"/>
          <p14:tracePt t="48496" x="7200900" y="2095500"/>
          <p14:tracePt t="48513" x="7258050" y="2089150"/>
          <p14:tracePt t="48513" x="7308850" y="2089150"/>
          <p14:tracePt t="48529" x="7353300" y="2089150"/>
          <p14:tracePt t="48529" x="7404100" y="2089150"/>
          <p14:tracePt t="48546" x="7448550" y="2089150"/>
          <p14:tracePt t="48546" x="7486650" y="2089150"/>
          <p14:tracePt t="48563" x="7531100" y="2089150"/>
          <p14:tracePt t="48563" x="7607300" y="2089150"/>
          <p14:tracePt t="48580" x="7645400" y="2089150"/>
          <p14:tracePt t="48580" x="7683500" y="2089150"/>
          <p14:tracePt t="48597" x="7715250" y="2095500"/>
          <p14:tracePt t="48597" x="7753350" y="2095500"/>
          <p14:tracePt t="48613" x="7785100" y="2101850"/>
          <p14:tracePt t="48613" x="7810500" y="2101850"/>
          <p14:tracePt t="48613" x="7842250" y="2108200"/>
          <p14:tracePt t="48632" x="7874000" y="2114550"/>
          <p14:tracePt t="48645" x="7899400" y="2120900"/>
          <p14:tracePt t="48645" x="7950200" y="2133600"/>
          <p14:tracePt t="48665" x="7975600" y="2146300"/>
          <p14:tracePt t="48665" x="7994650" y="2152650"/>
          <p14:tracePt t="48681" x="8013700" y="2159000"/>
          <p14:tracePt t="48681" x="8032750" y="2165350"/>
          <p14:tracePt t="48697" x="8058150" y="2165350"/>
          <p14:tracePt t="48697" x="8077200" y="2171700"/>
          <p14:tracePt t="48697" x="8096250" y="2178050"/>
          <p14:tracePt t="48716" x="8115300" y="2178050"/>
          <p14:tracePt t="48728" x="8140700" y="2184400"/>
          <p14:tracePt t="48728" x="8159750" y="2184400"/>
          <p14:tracePt t="48748" x="8210550" y="2190750"/>
          <p14:tracePt t="48748" x="8235950" y="2190750"/>
          <p14:tracePt t="48764" x="8261350" y="2190750"/>
          <p14:tracePt t="48764" x="8286750" y="2184400"/>
          <p14:tracePt t="48780" x="8312150" y="2184400"/>
          <p14:tracePt t="48780" x="8343900" y="2184400"/>
          <p14:tracePt t="48797" x="8369300" y="2178050"/>
          <p14:tracePt t="48797" x="8420100" y="2171700"/>
          <p14:tracePt t="48814" x="8445500" y="2165350"/>
          <p14:tracePt t="48814" x="8470900" y="2159000"/>
          <p14:tracePt t="48831" x="8496300" y="2159000"/>
          <p14:tracePt t="48831" x="8521700" y="2152650"/>
          <p14:tracePt t="48847" x="8540750" y="2146300"/>
          <p14:tracePt t="48847" x="8559800" y="2139950"/>
          <p14:tracePt t="48864" x="8578850" y="2139950"/>
          <p14:tracePt t="48864" x="8604250" y="2133600"/>
          <p14:tracePt t="48882" x="8616950" y="2133600"/>
          <p14:tracePt t="48882" x="8623300" y="2133600"/>
          <p14:tracePt t="48897" x="8629650" y="2127250"/>
          <p14:tracePt t="48897" x="8636000" y="2127250"/>
          <p14:tracePt t="48914" x="8636000" y="2133600"/>
          <p14:tracePt t="48929" x="8629650" y="2133600"/>
          <p14:tracePt t="48948" x="8629650" y="2139950"/>
          <p14:tracePt t="48948" x="8623300" y="2139950"/>
          <p14:tracePt t="48965" x="8616950" y="2146300"/>
          <p14:tracePt t="48965" x="8610600" y="2146300"/>
          <p14:tracePt t="48981" x="8604250" y="2146300"/>
          <p14:tracePt t="48981" x="8597900" y="2152650"/>
          <p14:tracePt t="48981" x="8591550" y="2152650"/>
          <p14:tracePt t="49000" x="8578850" y="2152650"/>
          <p14:tracePt t="49013" x="8578850" y="2159000"/>
          <p14:tracePt t="49013" x="8566150" y="2159000"/>
          <p14:tracePt t="49032" x="8559800" y="2159000"/>
          <p14:tracePt t="49032" x="8553450" y="2159000"/>
          <p14:tracePt t="49049" x="8547100" y="2159000"/>
          <p14:tracePt t="49063" x="8540750" y="2159000"/>
          <p14:tracePt t="49079" x="8534400" y="2152650"/>
          <p14:tracePt t="49100" x="8540750" y="2146300"/>
          <p14:tracePt t="49120" x="8547100" y="2146300"/>
          <p14:tracePt t="49135" x="8553450" y="2139950"/>
          <p14:tracePt t="49151" x="8559800" y="2139950"/>
          <p14:tracePt t="49168" x="8566150" y="2133600"/>
          <p14:tracePt t="49180" x="8572500" y="2133600"/>
          <p14:tracePt t="49196" x="8578850" y="2139950"/>
          <p14:tracePt t="49219" x="8572500" y="2146300"/>
          <p14:tracePt t="49291" x="8566150" y="2146300"/>
          <p14:tracePt t="49307" x="8559800" y="2146300"/>
          <p14:tracePt t="49324" x="8553450" y="2146300"/>
          <p14:tracePt t="49332" x="8547100" y="2146300"/>
          <p14:tracePt t="49332" x="8540750" y="2146300"/>
          <p14:tracePt t="49349" x="8534400" y="2146300"/>
          <p14:tracePt t="49349" x="8521700" y="2152650"/>
          <p14:tracePt t="49349" x="8515350" y="2152650"/>
          <p14:tracePt t="49368" x="8502650" y="2152650"/>
          <p14:tracePt t="49381" x="8489950" y="2152650"/>
          <p14:tracePt t="49381" x="8464550" y="2152650"/>
          <p14:tracePt t="49400" x="8445500" y="2152650"/>
          <p14:tracePt t="49400" x="8426450" y="2152650"/>
          <p14:tracePt t="49416" x="8407400" y="2159000"/>
          <p14:tracePt t="49416" x="8382000" y="2159000"/>
          <p14:tracePt t="49433" x="8356600" y="2159000"/>
          <p14:tracePt t="49433" x="8331200" y="2159000"/>
          <p14:tracePt t="49433" x="8299450" y="2159000"/>
          <p14:tracePt t="49452" x="8261350" y="2159000"/>
          <p14:tracePt t="49464" x="8216900" y="2165350"/>
          <p14:tracePt t="49464" x="8121650" y="2165350"/>
          <p14:tracePt t="49483" x="8064500" y="2165350"/>
          <p14:tracePt t="49483" x="8007350" y="2171700"/>
          <p14:tracePt t="49500" x="7937500" y="2171700"/>
          <p14:tracePt t="49500" x="7867650" y="2171700"/>
          <p14:tracePt t="49516" x="7791450" y="2171700"/>
          <p14:tracePt t="49516" x="7613650" y="2171700"/>
          <p14:tracePt t="49533" x="7518400" y="2171700"/>
          <p14:tracePt t="49533" x="7416800" y="2171700"/>
          <p14:tracePt t="49550" x="7315200" y="2178050"/>
          <p14:tracePt t="49550" x="7200900" y="2178050"/>
          <p14:tracePt t="49567" x="7092950" y="2178050"/>
          <p14:tracePt t="49567" x="6978650" y="2184400"/>
          <p14:tracePt t="49583" x="6858000" y="2190750"/>
          <p14:tracePt t="49896" x="3867150" y="2286000"/>
          <p14:tracePt t="49917" x="3860800" y="2286000"/>
          <p14:tracePt t="49924" x="3854450" y="2286000"/>
          <p14:tracePt t="49932" x="3841750" y="2286000"/>
          <p14:tracePt t="49932" x="3829050" y="2279650"/>
          <p14:tracePt t="49951" x="3822700" y="2279650"/>
          <p14:tracePt t="49951" x="3803650" y="2273300"/>
          <p14:tracePt t="49968" x="3790950" y="2273300"/>
          <p14:tracePt t="49968" x="3784600" y="2266950"/>
          <p14:tracePt t="49985" x="3778250" y="2260600"/>
          <p14:tracePt t="50000" x="3771900" y="2260600"/>
          <p14:tracePt t="50016" x="3784600" y="2260600"/>
          <p14:tracePt t="50060" x="3790950" y="2266950"/>
          <p14:tracePt t="50075" x="3797300" y="2266950"/>
          <p14:tracePt t="50084" x="3803650" y="2260600"/>
          <p14:tracePt t="50088" x="3810000" y="2266950"/>
          <p14:tracePt t="50100" x="3816350" y="2266950"/>
          <p14:tracePt t="50116" x="3822700" y="2266950"/>
          <p14:tracePt t="50133" x="3829050" y="2266950"/>
          <p14:tracePt t="50150" x="3835400" y="2266950"/>
          <p14:tracePt t="50150" x="3841750" y="2266950"/>
          <p14:tracePt t="50171" x="3848100" y="2266950"/>
          <p14:tracePt t="50196" x="3854450" y="2266950"/>
          <p14:tracePt t="50224" x="3860800" y="2266950"/>
          <p14:tracePt t="50248" x="3867150" y="2266950"/>
          <p14:tracePt t="50268" x="3873500" y="2266950"/>
          <p14:tracePt t="50283" x="3879850" y="2273300"/>
          <p14:tracePt t="50299" x="3886200" y="2273300"/>
          <p14:tracePt t="50307" x="3892550" y="2266950"/>
          <p14:tracePt t="50317" x="3898900" y="2266950"/>
          <p14:tracePt t="50317" x="3905250" y="2266950"/>
          <p14:tracePt t="50336" x="3911600" y="2266950"/>
          <p14:tracePt t="50336" x="3917950" y="2266950"/>
          <p14:tracePt t="50353" x="3924300" y="2266950"/>
          <p14:tracePt t="50368" x="3930650" y="2266950"/>
          <p14:tracePt t="50368" x="3937000" y="2260600"/>
          <p14:tracePt t="50368" x="3943350" y="2260600"/>
          <p14:tracePt t="50388" x="3949700" y="2254250"/>
          <p14:tracePt t="50411" x="3956050" y="2247900"/>
          <p14:tracePt t="50435" x="3949700" y="2247900"/>
          <p14:tracePt t="50463" x="3943350" y="2247900"/>
          <p14:tracePt t="50479" x="3937000" y="2247900"/>
          <p14:tracePt t="50496" x="3930650" y="2247900"/>
          <p14:tracePt t="50508" x="3924300" y="2247900"/>
          <p14:tracePt t="50518" x="3917950" y="2247900"/>
          <p14:tracePt t="50535" x="3905250" y="2254250"/>
          <p14:tracePt t="50552" x="3898900" y="2260600"/>
          <p14:tracePt t="50568" x="3892550" y="2260600"/>
          <p14:tracePt t="50585" x="3892550" y="2266950"/>
          <p14:tracePt t="50601" x="3898900" y="2260600"/>
          <p14:tracePt t="50687" x="3905250" y="2266950"/>
          <p14:tracePt t="50712" x="3911600" y="2266950"/>
          <p14:tracePt t="50735" x="3917950" y="2273300"/>
          <p14:tracePt t="50764" x="3911600" y="2279650"/>
          <p14:tracePt t="50787" x="3905250" y="2279650"/>
          <p14:tracePt t="50816" x="3898900" y="2279650"/>
          <p14:tracePt t="50832" x="3892550" y="2279650"/>
          <p14:tracePt t="50847" x="3886200" y="2279650"/>
          <p14:tracePt t="50856" x="3886200" y="2273300"/>
          <p14:tracePt t="50856" x="3879850" y="2273300"/>
          <p14:tracePt t="50871" x="3873500" y="2273300"/>
          <p14:tracePt t="50871" x="3867150" y="2273300"/>
          <p14:tracePt t="50888" x="3860800" y="2266950"/>
          <p14:tracePt t="50888" x="3854450" y="2266950"/>
          <p14:tracePt t="50904" x="3848100" y="2266950"/>
          <p14:tracePt t="50904" x="3841750" y="2260600"/>
          <p14:tracePt t="50921" x="3835400" y="2260600"/>
          <p14:tracePt t="50921" x="3829050" y="2254250"/>
          <p14:tracePt t="50938" x="3822700" y="2260600"/>
          <p14:tracePt t="50938" x="3816350" y="2254250"/>
          <p14:tracePt t="50954" x="3810000" y="2254250"/>
          <p14:tracePt t="50984" x="3810000" y="2247900"/>
          <p14:tracePt t="51004" x="3816350" y="2247900"/>
          <p14:tracePt t="51019" x="3822700" y="2247900"/>
          <p14:tracePt t="51035" x="3829050" y="2254250"/>
          <p14:tracePt t="51047" x="3835400" y="2254250"/>
          <p14:tracePt t="51072" x="3841750" y="2254250"/>
          <p14:tracePt t="51088" x="3848100" y="2254250"/>
          <p14:tracePt t="51103" x="3854450" y="2247900"/>
          <p14:tracePt t="51108" x="3867150" y="2235200"/>
          <p14:tracePt t="51125" x="3867150" y="2228850"/>
          <p14:tracePt t="51137" x="3873500" y="2228850"/>
          <p14:tracePt t="51137" x="3879850" y="2209800"/>
          <p14:tracePt t="51157" x="3886200" y="2203450"/>
          <p14:tracePt t="51170" x="3892550" y="2197100"/>
          <p14:tracePt t="51187" x="3898900" y="2190750"/>
          <p14:tracePt t="51203" x="3905250" y="2184400"/>
          <p14:tracePt t="51220" x="3911600" y="2178050"/>
          <p14:tracePt t="51220" x="3917950" y="2178050"/>
          <p14:tracePt t="51239" x="3924300" y="2178050"/>
          <p14:tracePt t="51254" x="3930650" y="2171700"/>
          <p14:tracePt t="51270" x="3937000" y="2171700"/>
          <p14:tracePt t="51270" x="3943350" y="2171700"/>
          <p14:tracePt t="51289" x="3949700" y="2171700"/>
          <p14:tracePt t="51304" x="3956050" y="2178050"/>
          <p14:tracePt t="51321" x="3956050" y="2171700"/>
          <p14:tracePt t="51363" x="3949700" y="2165350"/>
          <p14:tracePt t="51380" x="3943350" y="2165350"/>
          <p14:tracePt t="51388" x="3937000" y="2165350"/>
          <p14:tracePt t="51396" x="3930650" y="2159000"/>
          <p14:tracePt t="51404" x="3917950" y="2159000"/>
          <p14:tracePt t="51404" x="3911600" y="2152650"/>
          <p14:tracePt t="51404" x="3898900" y="2152650"/>
          <p14:tracePt t="51425" x="3892550" y="2152650"/>
          <p14:tracePt t="51438" x="3879850" y="2146300"/>
          <p14:tracePt t="51438" x="3854450" y="2133600"/>
          <p14:tracePt t="51457" x="3848100" y="2133600"/>
          <p14:tracePt t="51457" x="3835400" y="2127250"/>
          <p14:tracePt t="51473" x="3822700" y="2127250"/>
          <p14:tracePt t="51473" x="3810000" y="2120900"/>
          <p14:tracePt t="51490" x="3797300" y="2120900"/>
          <p14:tracePt t="51490" x="3790950" y="2120900"/>
          <p14:tracePt t="51490" x="3778250" y="2120900"/>
          <p14:tracePt t="51509" x="3765550" y="2120900"/>
          <p14:tracePt t="51521" x="3759200" y="2120900"/>
          <p14:tracePt t="51521" x="3746500" y="2127250"/>
          <p14:tracePt t="51540" x="3740150" y="2133600"/>
          <p14:tracePt t="59070" x="3581400" y="4832350"/>
          <p14:tracePt t="59078" x="3575050" y="4826000"/>
          <p14:tracePt t="59086" x="3568700" y="4813300"/>
          <p14:tracePt t="59098" x="3562350" y="4800600"/>
          <p14:tracePt t="59098" x="3556000" y="4794250"/>
          <p14:tracePt t="59098" x="3556000" y="4781550"/>
          <p14:tracePt t="59119" x="3549650" y="4775200"/>
          <p14:tracePt t="59119" x="3543300" y="4762500"/>
          <p14:tracePt t="59134" x="3543300" y="4756150"/>
          <p14:tracePt t="59134" x="3536950" y="4743450"/>
          <p14:tracePt t="59150" x="3536950" y="4737100"/>
          <p14:tracePt t="59150" x="3536950" y="4730750"/>
          <p14:tracePt t="59150" x="3536950" y="4718050"/>
          <p14:tracePt t="59170" x="3536950" y="4711700"/>
          <p14:tracePt t="59170" x="3536950" y="4705350"/>
          <p14:tracePt t="59183" x="3536950" y="4699000"/>
          <p14:tracePt t="59198" x="3536950" y="4711700"/>
          <p14:tracePt t="59215" x="3530600" y="4718050"/>
          <p14:tracePt t="59215" x="3530600" y="4730750"/>
          <p14:tracePt t="59233" x="3524250" y="4749800"/>
          <p14:tracePt t="59233" x="3511550" y="4787900"/>
          <p14:tracePt t="59250" x="3498850" y="4806950"/>
          <p14:tracePt t="59250" x="3492500" y="4826000"/>
          <p14:tracePt t="59267" x="3486150" y="4845050"/>
          <p14:tracePt t="59267" x="3473450" y="4857750"/>
          <p14:tracePt t="59284" x="3467100" y="4876800"/>
          <p14:tracePt t="59284" x="3454400" y="4895850"/>
          <p14:tracePt t="59284" x="3441700" y="4908550"/>
          <p14:tracePt t="59303" x="3429000" y="4921250"/>
          <p14:tracePt t="59315" x="3416300" y="4933950"/>
          <p14:tracePt t="59315" x="3384550" y="4953000"/>
          <p14:tracePt t="59335" x="3365500" y="4965700"/>
          <p14:tracePt t="59335" x="3340100" y="4972050"/>
          <p14:tracePt t="59351" x="3314700" y="4978400"/>
          <p14:tracePt t="59351" x="3289300" y="4978400"/>
          <p14:tracePt t="59367" x="3257550" y="4978400"/>
          <p14:tracePt t="59367" x="3219450" y="4984750"/>
          <p14:tracePt t="59384" x="3181350" y="4978400"/>
          <p14:tracePt t="59384" x="3143250" y="4978400"/>
          <p14:tracePt t="59384" x="3098800" y="4978400"/>
          <p14:tracePt t="59403" x="3048000" y="4972050"/>
          <p14:tracePt t="59415" x="3003550" y="4965700"/>
          <p14:tracePt t="59415" x="2901950" y="4946650"/>
          <p14:tracePt t="59434" x="2844800" y="4940300"/>
          <p14:tracePt t="59434" x="2794000" y="4927600"/>
          <p14:tracePt t="59450" x="2736850" y="4914900"/>
          <p14:tracePt t="59450" x="2686050" y="4902200"/>
          <p14:tracePt t="59467" x="2628900" y="4889500"/>
          <p14:tracePt t="59467" x="2527300" y="4857750"/>
          <p14:tracePt t="59484" x="2476500" y="4838700"/>
          <p14:tracePt t="59484" x="2425700" y="4819650"/>
          <p14:tracePt t="59501" x="2381250" y="4800600"/>
          <p14:tracePt t="59501" x="2343150" y="4775200"/>
          <p14:tracePt t="59517" x="2305050" y="4749800"/>
          <p14:tracePt t="59517" x="2273300" y="4724400"/>
          <p14:tracePt t="59534" x="2241550" y="4692650"/>
          <p14:tracePt t="59534" x="2203450" y="4616450"/>
          <p14:tracePt t="59551" x="2190750" y="4578350"/>
          <p14:tracePt t="59551" x="2184400" y="4540250"/>
          <p14:tracePt t="59568" x="2184400" y="4495800"/>
          <p14:tracePt t="59568" x="2190750" y="4451350"/>
          <p14:tracePt t="59585" x="2197100" y="4413250"/>
          <p14:tracePt t="59585" x="2222500" y="4368800"/>
          <p14:tracePt t="59603" x="2279650" y="4286250"/>
          <p14:tracePt t="59603" x="2317750" y="4248150"/>
          <p14:tracePt t="59618" x="2362200" y="4216400"/>
          <p14:tracePt t="59618" x="2413000" y="4184650"/>
          <p14:tracePt t="59635" x="2476500" y="4152900"/>
          <p14:tracePt t="59635" x="2540000" y="4133850"/>
          <p14:tracePt t="59652" x="2609850" y="4114800"/>
          <p14:tracePt t="59652" x="2679700" y="4108450"/>
          <p14:tracePt t="59652" x="2755900" y="4108450"/>
          <p14:tracePt t="59671" x="2838450" y="4114800"/>
          <p14:tracePt t="59683" x="2914650" y="4133850"/>
          <p14:tracePt t="59683" x="3067050" y="4184650"/>
          <p14:tracePt t="59703" x="3136900" y="4222750"/>
          <p14:tracePt t="59703" x="3200400" y="4260850"/>
          <p14:tracePt t="59719" x="3257550" y="4311650"/>
          <p14:tracePt t="59719" x="3308350" y="4356100"/>
          <p14:tracePt t="59735" x="3346450" y="4413250"/>
          <p14:tracePt t="59735" x="3378200" y="4464050"/>
          <p14:tracePt t="59735" x="3409950" y="4521200"/>
          <p14:tracePt t="59754" x="3422650" y="4578350"/>
          <p14:tracePt t="59767" x="3435350" y="4641850"/>
          <p14:tracePt t="59767" x="3429000" y="4756150"/>
          <p14:tracePt t="59785" x="3416300" y="4813300"/>
          <p14:tracePt t="59785" x="3390900" y="4864100"/>
          <p14:tracePt t="59803" x="3359150" y="4914900"/>
          <p14:tracePt t="59803" x="3327400" y="4965700"/>
          <p14:tracePt t="59819" x="3282950" y="5010150"/>
          <p14:tracePt t="59819" x="3238500" y="5048250"/>
          <p14:tracePt t="59835" x="3187700" y="5080000"/>
          <p14:tracePt t="59835" x="3073400" y="5124450"/>
          <p14:tracePt t="59852" x="3009900" y="5143500"/>
          <p14:tracePt t="59852" x="2940050" y="5149850"/>
          <p14:tracePt t="59869" x="2876550" y="5149850"/>
          <p14:tracePt t="59869" x="2806700" y="5149850"/>
          <p14:tracePt t="59886" x="2743200" y="5137150"/>
          <p14:tracePt t="59886" x="2622550" y="5099050"/>
          <p14:tracePt t="59903" x="2565400" y="5067300"/>
          <p14:tracePt t="59903" x="2514600" y="5035550"/>
          <p14:tracePt t="59919" x="2463800" y="4997450"/>
          <p14:tracePt t="59919" x="2419350" y="4946650"/>
          <p14:tracePt t="59936" x="2381250" y="4902200"/>
          <p14:tracePt t="59936" x="2349500" y="4845050"/>
          <p14:tracePt t="59952" x="2324100" y="4787900"/>
          <p14:tracePt t="59952" x="2286000" y="4673600"/>
          <p14:tracePt t="59971" x="2279650" y="4610100"/>
          <p14:tracePt t="59971" x="2279650" y="4552950"/>
          <p14:tracePt t="59987" x="2292350" y="4495800"/>
          <p14:tracePt t="59987" x="2311400" y="4445000"/>
          <p14:tracePt t="60003" x="2336800" y="4400550"/>
          <p14:tracePt t="60003" x="2374900" y="4356100"/>
          <p14:tracePt t="60020" x="2425700" y="4318000"/>
          <p14:tracePt t="60020" x="2482850" y="4279900"/>
          <p14:tracePt t="60020" x="2546350" y="4254500"/>
          <p14:tracePt t="60039" x="2622550" y="4235450"/>
          <p14:tracePt t="60051" x="2698750" y="4216400"/>
          <p14:tracePt t="60051" x="2870200" y="4210050"/>
          <p14:tracePt t="60071" x="2965450" y="4222750"/>
          <p14:tracePt t="60071" x="3054350" y="4241800"/>
          <p14:tracePt t="60086" x="3143250" y="4260850"/>
          <p14:tracePt t="60086" x="3225800" y="4292600"/>
          <p14:tracePt t="60103" x="3302000" y="4330700"/>
          <p14:tracePt t="60103" x="3378200" y="4368800"/>
          <p14:tracePt t="60103" x="3441700" y="4413250"/>
          <p14:tracePt t="60122" x="3498850" y="4451350"/>
          <p14:tracePt t="60135" x="3549650" y="4495800"/>
          <p14:tracePt t="60135" x="3613150" y="4591050"/>
          <p14:tracePt t="60154" x="3625850" y="4641850"/>
          <p14:tracePt t="60154" x="3625850" y="4692650"/>
          <p14:tracePt t="60172" x="3613150" y="4737100"/>
          <p14:tracePt t="60172" x="3594100" y="4787900"/>
          <p14:tracePt t="60187" x="3562350" y="4838700"/>
          <p14:tracePt t="60187" x="3479800" y="4927600"/>
          <p14:tracePt t="60203" x="3435350" y="4965700"/>
          <p14:tracePt t="60203" x="3384550" y="5003800"/>
          <p14:tracePt t="60220" x="3327400" y="5035550"/>
          <p14:tracePt t="60220" x="3276600" y="5067300"/>
          <p14:tracePt t="60237" x="3225800" y="5092700"/>
          <p14:tracePt t="60237" x="3175000" y="5111750"/>
          <p14:tracePt t="60253" x="3130550" y="5130800"/>
          <p14:tracePt t="60253" x="3035300" y="5149850"/>
          <p14:tracePt t="60271" x="2997200" y="5149850"/>
          <p14:tracePt t="60271" x="2959100" y="5149850"/>
          <p14:tracePt t="60287" x="2927350" y="5149850"/>
          <p14:tracePt t="60287" x="2895600" y="5143500"/>
          <p14:tracePt t="60304" x="2870200" y="5143500"/>
          <p14:tracePt t="60304" x="2851150" y="5137150"/>
          <p14:tracePt t="60304" x="2832100" y="5124450"/>
          <p14:tracePt t="60323" x="2813050" y="5118100"/>
          <p14:tracePt t="60335" x="2800350" y="5111750"/>
          <p14:tracePt t="60335" x="2787650" y="5092700"/>
          <p14:tracePt t="60355" x="2774950" y="5086350"/>
          <p14:tracePt t="60355" x="2774950" y="5080000"/>
          <p14:tracePt t="60371" x="2768600" y="5073650"/>
          <p14:tracePt t="60371" x="2762250" y="5067300"/>
          <p14:tracePt t="60371" x="2762250" y="5060950"/>
          <p14:tracePt t="60390" x="2755900" y="5054600"/>
          <p14:tracePt t="60407" x="2743200" y="5060950"/>
          <p14:tracePt t="60423" x="2730500" y="5060950"/>
          <p14:tracePt t="60442" x="2724150" y="5060950"/>
          <p14:tracePt t="60452" x="2717800" y="5067300"/>
          <p14:tracePt t="60452" x="2705100" y="5067300"/>
          <p14:tracePt t="60471" x="2692400" y="5067300"/>
          <p14:tracePt t="60471" x="2686050" y="5060950"/>
          <p14:tracePt t="60488" x="2667000" y="5060950"/>
          <p14:tracePt t="60488" x="2641600" y="5060950"/>
          <p14:tracePt t="60505" x="2628900" y="5054600"/>
          <p14:tracePt t="60505" x="2622550" y="5054600"/>
          <p14:tracePt t="60521" x="2616200" y="5048250"/>
          <p14:tracePt t="60521" x="2609850" y="5048250"/>
          <p14:tracePt t="60538" x="2603500" y="5048250"/>
          <p14:tracePt t="60553" x="2597150" y="5054600"/>
          <p14:tracePt t="60570" x="2597150" y="5060950"/>
          <p14:tracePt t="60570" x="2590800" y="5067300"/>
          <p14:tracePt t="60588" x="2590800" y="5080000"/>
          <p14:tracePt t="60603" x="2597150" y="5086350"/>
          <p14:tracePt t="60603" x="2597150" y="5092700"/>
          <p14:tracePt t="60623" x="2597150" y="5099050"/>
          <p14:tracePt t="60623" x="2603500" y="5105400"/>
          <p14:tracePt t="60639" x="2609850" y="5111750"/>
          <p14:tracePt t="60654" x="2609850" y="5105400"/>
          <p14:tracePt t="60690" x="2603500" y="5105400"/>
          <p14:tracePt t="60706" x="2603500" y="5099050"/>
          <p14:tracePt t="60714" x="2603500" y="5092700"/>
          <p14:tracePt t="60723" x="2603500" y="5086350"/>
          <p14:tracePt t="60723" x="2603500" y="5073650"/>
          <p14:tracePt t="60739" x="2597150" y="5067300"/>
          <p14:tracePt t="60739" x="2597150" y="5060950"/>
          <p14:tracePt t="60739" x="2603500" y="5041900"/>
          <p14:tracePt t="60758" x="2603500" y="5022850"/>
          <p14:tracePt t="60770" x="2603500" y="5003800"/>
          <p14:tracePt t="60770" x="2609850" y="4978400"/>
          <p14:tracePt t="60770" x="2609850" y="495300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60" name="Rectangle 4"/>
          <p:cNvSpPr>
            <a:spLocks noGrp="1" noChangeArrowheads="1"/>
          </p:cNvSpPr>
          <p:nvPr>
            <p:ph type="title"/>
          </p:nvPr>
        </p:nvSpPr>
        <p:spPr/>
        <p:txBody>
          <a:bodyPr/>
          <a:lstStyle/>
          <a:p>
            <a:r>
              <a:rPr lang="ja-JP" altLang="en-US"/>
              <a:t>エクセルによる分散分析</a:t>
            </a:r>
          </a:p>
        </p:txBody>
      </p:sp>
      <p:pic>
        <p:nvPicPr>
          <p:cNvPr id="633862" name="Picture 6" descr="一元配置3"/>
          <p:cNvPicPr>
            <a:picLocks noChangeAspect="1" noChangeArrowheads="1"/>
          </p:cNvPicPr>
          <p:nvPr/>
        </p:nvPicPr>
        <p:blipFill>
          <a:blip r:embed="rId5" cstate="print"/>
          <a:srcRect/>
          <a:stretch>
            <a:fillRect/>
          </a:stretch>
        </p:blipFill>
        <p:spPr bwMode="auto">
          <a:xfrm>
            <a:off x="1692275" y="1557338"/>
            <a:ext cx="5111750" cy="4830762"/>
          </a:xfrm>
          <a:prstGeom prst="rect">
            <a:avLst/>
          </a:prstGeom>
          <a:noFill/>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5187"/>
    </mc:Choice>
    <mc:Fallback>
      <p:transition spd="slow" advTm="25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4" x="3009900" y="2901950"/>
          <p14:tracePt t="719" x="3009900" y="2895600"/>
          <p14:tracePt t="719" x="3003550" y="2889250"/>
          <p14:tracePt t="731" x="2997200" y="2882900"/>
          <p14:tracePt t="741" x="2990850" y="2876550"/>
          <p14:tracePt t="747" x="2984500" y="2870200"/>
          <p14:tracePt t="747" x="2978150" y="2863850"/>
          <p14:tracePt t="764" x="2971800" y="2851150"/>
          <p14:tracePt t="764" x="2965450" y="2851150"/>
          <p14:tracePt t="764" x="2959100" y="2844800"/>
          <p14:tracePt t="782" x="2952750" y="2844800"/>
          <p14:tracePt t="782" x="2946400" y="2844800"/>
          <p14:tracePt t="799" x="2940050" y="2844800"/>
          <p14:tracePt t="813" x="2927350" y="2851150"/>
          <p14:tracePt t="829" x="2927350" y="2863850"/>
          <p14:tracePt t="829" x="2927350" y="2870200"/>
          <p14:tracePt t="846" x="2927350" y="2876550"/>
          <p14:tracePt t="846" x="2927350" y="2882900"/>
          <p14:tracePt t="863" x="2927350" y="2895600"/>
          <p14:tracePt t="863" x="2927350" y="2901950"/>
          <p14:tracePt t="863" x="2933700" y="2908300"/>
          <p14:tracePt t="882" x="2933700" y="2921000"/>
          <p14:tracePt t="894" x="2940050" y="2933700"/>
          <p14:tracePt t="894" x="2946400" y="2952750"/>
          <p14:tracePt t="913" x="2946400" y="2959100"/>
          <p14:tracePt t="913" x="2952750" y="2965450"/>
          <p14:tracePt t="930" x="2959100" y="2978150"/>
          <p14:tracePt t="930" x="2965450" y="2990850"/>
          <p14:tracePt t="930" x="2971800" y="2997200"/>
          <p14:tracePt t="950" x="2978150" y="3003550"/>
          <p14:tracePt t="950" x="2984500" y="3016250"/>
          <p14:tracePt t="963" x="2990850" y="3028950"/>
          <p14:tracePt t="963" x="2990850" y="3041650"/>
          <p14:tracePt t="980" x="2997200" y="3054350"/>
          <p14:tracePt t="980" x="3003550" y="3060700"/>
          <p14:tracePt t="998" x="3003550" y="3079750"/>
          <p14:tracePt t="998" x="3009900" y="3092450"/>
          <p14:tracePt t="1014" x="3009900" y="3098800"/>
          <p14:tracePt t="1014" x="3016250" y="3124200"/>
          <p14:tracePt t="1031" x="3016250" y="3130550"/>
          <p14:tracePt t="1031" x="3022600" y="3143250"/>
          <p14:tracePt t="1048" x="3022600" y="3149600"/>
          <p14:tracePt t="1048" x="3022600" y="3155950"/>
          <p14:tracePt t="1064" x="3016250" y="3162300"/>
          <p14:tracePt t="1064" x="3016250" y="3168650"/>
          <p14:tracePt t="1064" x="3016250" y="3175000"/>
          <p14:tracePt t="1083" x="3016250" y="3181350"/>
          <p14:tracePt t="1095" x="3009900" y="3194050"/>
          <p14:tracePt t="1113" x="3003550" y="3200400"/>
          <p14:tracePt t="1130" x="2997200" y="3206750"/>
          <p14:tracePt t="1144" x="2997200" y="3213100"/>
          <p14:tracePt t="1144" x="2990850" y="3219450"/>
          <p14:tracePt t="1144" x="2990850" y="3225800"/>
          <p14:tracePt t="1166" x="2990850" y="3232150"/>
          <p14:tracePt t="1178" x="2984500" y="3238500"/>
          <p14:tracePt t="1178" x="2978150" y="3244850"/>
          <p14:tracePt t="1198" x="2978150" y="3251200"/>
          <p14:tracePt t="1212" x="2978150" y="3257550"/>
          <p14:tracePt t="1212" x="2971800" y="3263900"/>
          <p14:tracePt t="1230" x="2978150" y="3270250"/>
          <p14:tracePt t="1245" x="2978150" y="3276600"/>
          <p14:tracePt t="1262" x="2978150" y="3282950"/>
          <p14:tracePt t="1279" x="2978150" y="3276600"/>
          <p14:tracePt t="1308" x="2971800" y="3270250"/>
          <p14:tracePt t="1328" x="2965450" y="3263900"/>
          <p14:tracePt t="1344" x="2959100" y="3263900"/>
          <p14:tracePt t="1352" x="2946400" y="3263900"/>
          <p14:tracePt t="1368" x="2940050" y="3257550"/>
          <p14:tracePt t="1382" x="2927350" y="3257550"/>
          <p14:tracePt t="1398" x="2921000" y="3263900"/>
          <p14:tracePt t="1413" x="2914650" y="3263900"/>
          <p14:tracePt t="1429" x="2914650" y="3270250"/>
          <p14:tracePt t="1429" x="2908300" y="3276600"/>
          <p14:tracePt t="1450" x="2908300" y="3282950"/>
          <p14:tracePt t="1465" x="2908300" y="3289300"/>
          <p14:tracePt t="1479" x="2914650" y="3295650"/>
          <p14:tracePt t="1479" x="2914650" y="3302000"/>
          <p14:tracePt t="1498" x="2921000" y="3302000"/>
          <p14:tracePt t="1512" x="2927350" y="3308350"/>
          <p14:tracePt t="1512" x="2933700" y="3308350"/>
          <p14:tracePt t="1532" x="2940050" y="3308350"/>
          <p14:tracePt t="1546" x="2952750" y="3302000"/>
          <p14:tracePt t="1563" x="2959100" y="3302000"/>
          <p14:tracePt t="1580" x="2965450" y="3295650"/>
          <p14:tracePt t="1580" x="2971800" y="3295650"/>
          <p14:tracePt t="1598" x="2984500" y="3302000"/>
          <p14:tracePt t="1613" x="2990850" y="3302000"/>
          <p14:tracePt t="1613" x="2997200" y="3308350"/>
          <p14:tracePt t="1631" x="3003550" y="3314700"/>
          <p14:tracePt t="1646" x="3003550" y="3321050"/>
          <p14:tracePt t="1663" x="3009900" y="3321050"/>
          <p14:tracePt t="1680" x="3003550" y="3327400"/>
          <p14:tracePt t="1704" x="2997200" y="3321050"/>
          <p14:tracePt t="1720" x="2990850" y="3321050"/>
          <p14:tracePt t="1730" x="2984500" y="3314700"/>
          <p14:tracePt t="1730" x="2971800" y="3308350"/>
          <p14:tracePt t="1751" x="2965450" y="3308350"/>
          <p14:tracePt t="1764" x="2959100" y="3302000"/>
          <p14:tracePt t="1764" x="2952750" y="3302000"/>
          <p14:tracePt t="1782" x="2946400" y="3295650"/>
          <p14:tracePt t="1782" x="2940050" y="3289300"/>
          <p14:tracePt t="1782" x="2940050" y="3282950"/>
          <p14:tracePt t="1801" x="2940050" y="3276600"/>
          <p14:tracePt t="1813" x="2933700" y="3270250"/>
          <p14:tracePt t="1831" x="2940050" y="3257550"/>
          <p14:tracePt t="1831" x="2946400" y="3251200"/>
          <p14:tracePt t="1850" x="2952750" y="3244850"/>
          <p14:tracePt t="1850" x="2965450" y="3238500"/>
          <p14:tracePt t="1866" x="2971800" y="3232150"/>
          <p14:tracePt t="1866" x="2984500" y="3225800"/>
          <p14:tracePt t="1866" x="2990850" y="3219450"/>
          <p14:tracePt t="1885" x="3003550" y="3206750"/>
          <p14:tracePt t="1897" x="3016250" y="3200400"/>
          <p14:tracePt t="1897" x="3022600" y="3194050"/>
          <p14:tracePt t="1897" x="3035300" y="3187700"/>
          <p14:tracePt t="1918" x="3048000" y="3175000"/>
          <p14:tracePt t="1918" x="3060700" y="3168650"/>
          <p14:tracePt t="1933" x="3067050" y="3155950"/>
          <p14:tracePt t="1933" x="3079750" y="3149600"/>
          <p14:tracePt t="1949" x="3086100" y="3143250"/>
          <p14:tracePt t="1949" x="3098800" y="3130550"/>
          <p14:tracePt t="1966" x="3105150" y="3124200"/>
          <p14:tracePt t="1966" x="3111500" y="3111500"/>
          <p14:tracePt t="1982" x="3111500" y="3105150"/>
          <p14:tracePt t="1982" x="3117850" y="3092450"/>
          <p14:tracePt t="1999" x="3117850" y="3086100"/>
          <p14:tracePt t="1999" x="3117850" y="3079750"/>
          <p14:tracePt t="2016" x="3111500" y="3073400"/>
          <p14:tracePt t="2016" x="3111500" y="3060700"/>
          <p14:tracePt t="2033" x="3105150" y="3054350"/>
          <p14:tracePt t="2033" x="3105150" y="3035300"/>
          <p14:tracePt t="2050" x="3098800" y="3035300"/>
          <p14:tracePt t="2050" x="3086100" y="3022600"/>
          <p14:tracePt t="2066" x="3079750" y="3009900"/>
          <p14:tracePt t="2066" x="3073400" y="2997200"/>
          <p14:tracePt t="2083" x="3067050" y="2984500"/>
          <p14:tracePt t="2083" x="3060700" y="2971800"/>
          <p14:tracePt t="2083" x="3048000" y="2959100"/>
          <p14:tracePt t="2103" x="3041650" y="2940050"/>
          <p14:tracePt t="2115" x="3035300" y="2921000"/>
          <p14:tracePt t="2115" x="3028950" y="2889250"/>
          <p14:tracePt t="2134" x="3022600" y="2876550"/>
          <p14:tracePt t="2134" x="3022600" y="2863850"/>
          <p14:tracePt t="2150" x="3022600" y="2851150"/>
          <p14:tracePt t="2150" x="3022600" y="2838450"/>
          <p14:tracePt t="2166" x="3016250" y="2832100"/>
          <p14:tracePt t="2166" x="3016250" y="2825750"/>
          <p14:tracePt t="2184" x="3022600" y="2825750"/>
          <p14:tracePt t="2217" x="3028950" y="2832100"/>
          <p14:tracePt t="2229" x="3035300" y="2838450"/>
          <p14:tracePt t="2253" x="3041650" y="2838450"/>
          <p14:tracePt t="2269" x="3041650" y="2844800"/>
          <p14:tracePt t="2280" x="3041650" y="2851150"/>
          <p14:tracePt t="2289" x="3035300" y="2863850"/>
          <p14:tracePt t="2305" x="3035300" y="2876550"/>
          <p14:tracePt t="2315" x="3028950" y="2889250"/>
          <p14:tracePt t="2315" x="3022600" y="2901950"/>
          <p14:tracePt t="2334" x="3016250" y="2914650"/>
          <p14:tracePt t="2334" x="2997200" y="2952750"/>
          <p14:tracePt t="2351" x="2990850" y="2965450"/>
          <p14:tracePt t="2351" x="2978150" y="2978150"/>
          <p14:tracePt t="2367" x="2971800" y="2990850"/>
          <p14:tracePt t="2367" x="2965450" y="2997200"/>
          <p14:tracePt t="2384" x="2959100" y="3003550"/>
          <p14:tracePt t="2384" x="2959100" y="3009900"/>
          <p14:tracePt t="2402" x="2952750" y="3009900"/>
          <p14:tracePt t="2416" x="2946400" y="3009900"/>
          <p14:tracePt t="2433" x="2940050" y="3009900"/>
          <p14:tracePt t="2449" x="2946400" y="3009900"/>
          <p14:tracePt t="2493" x="2946400" y="3016250"/>
          <p14:tracePt t="2509" x="2952750" y="3022600"/>
          <p14:tracePt t="2521" x="2952750" y="3028950"/>
          <p14:tracePt t="2537" x="2952750" y="3035300"/>
          <p14:tracePt t="2553" x="2946400" y="3041650"/>
          <p14:tracePt t="2569" x="2946400" y="3048000"/>
          <p14:tracePt t="2577" x="2940050" y="3054350"/>
          <p14:tracePt t="2589" x="2933700" y="3060700"/>
          <p14:tracePt t="2600" x="2927350" y="3060700"/>
          <p14:tracePt t="2600" x="2921000" y="3060700"/>
          <p14:tracePt t="2618" x="2914650" y="3060700"/>
          <p14:tracePt t="2618" x="2908300" y="3067050"/>
          <p14:tracePt t="2618" x="2895600" y="3067050"/>
          <p14:tracePt t="2637" x="2889250" y="3067050"/>
          <p14:tracePt t="2637" x="2876550" y="3067050"/>
          <p14:tracePt t="2652" x="2863850" y="3067050"/>
          <p14:tracePt t="2652" x="2851150" y="3067050"/>
          <p14:tracePt t="2668" x="2838450" y="3067050"/>
          <p14:tracePt t="2668" x="2819400" y="3067050"/>
          <p14:tracePt t="2685" x="2806700" y="3067050"/>
          <p14:tracePt t="2685" x="2774950" y="3067050"/>
          <p14:tracePt t="2702" x="2755900" y="3067050"/>
          <p14:tracePt t="2702" x="2743200" y="3060700"/>
          <p14:tracePt t="2718" x="2724150" y="3060700"/>
          <p14:tracePt t="2718" x="2705100" y="3060700"/>
          <p14:tracePt t="2735" x="2692400" y="3060700"/>
          <p14:tracePt t="2735" x="2673350" y="3060700"/>
          <p14:tracePt t="2752" x="2660650" y="3060700"/>
          <p14:tracePt t="2752" x="2628900" y="3060700"/>
          <p14:tracePt t="2770" x="2622550" y="3060700"/>
          <p14:tracePt t="2770" x="2609850" y="3060700"/>
          <p14:tracePt t="2786" x="2597150" y="3060700"/>
          <p14:tracePt t="2786" x="2584450" y="3060700"/>
          <p14:tracePt t="2802" x="2578100" y="3060700"/>
          <p14:tracePt t="2802" x="2571750" y="3054350"/>
          <p14:tracePt t="2802" x="2565400" y="3054350"/>
          <p14:tracePt t="2822" x="2559050" y="3054350"/>
          <p14:tracePt t="2834" x="2552700" y="3048000"/>
          <p14:tracePt t="2851" x="2540000" y="3048000"/>
          <p14:tracePt t="2851" x="2533650" y="3041650"/>
          <p14:tracePt t="2869" x="2533650" y="3035300"/>
          <p14:tracePt t="2884" x="2527300" y="3028950"/>
          <p14:tracePt t="2901" x="2520950" y="3022600"/>
          <p14:tracePt t="2917" x="2520950" y="3016250"/>
          <p14:tracePt t="2934" x="2520950" y="3009900"/>
          <p14:tracePt t="2951" x="2520950" y="3003550"/>
          <p14:tracePt t="2968" x="2514600" y="2997200"/>
          <p14:tracePt t="2984" x="2514600" y="2990850"/>
          <p14:tracePt t="2984" x="2508250" y="2984500"/>
          <p14:tracePt t="3003" x="2508250" y="2978150"/>
          <p14:tracePt t="3018" x="2501900" y="2971800"/>
          <p14:tracePt t="3034" x="2495550" y="2959100"/>
          <p14:tracePt t="3051" x="2495550" y="2952750"/>
          <p14:tracePt t="3051" x="2482850" y="2946400"/>
          <p14:tracePt t="3073" x="2393950" y="2813050"/>
          <p14:tracePt t="3164" x="2393950" y="2794000"/>
          <p14:tracePt t="3169" x="2381250" y="2749550"/>
          <p14:tracePt t="3186" x="2374900" y="2698750"/>
          <p14:tracePt t="3202" x="2368550" y="2641600"/>
          <p14:tracePt t="3202" x="2368550" y="2609850"/>
          <p14:tracePt t="3222" x="2368550" y="2546350"/>
          <p14:tracePt t="3239" x="2368550" y="2476500"/>
          <p14:tracePt t="3253" x="2381250" y="2400300"/>
          <p14:tracePt t="3269" x="2393950" y="2330450"/>
          <p14:tracePt t="3286" x="2413000" y="2222500"/>
          <p14:tracePt t="3303" x="2425700" y="2152650"/>
          <p14:tracePt t="3319" x="2444750" y="2089150"/>
          <p14:tracePt t="3336" x="2463800" y="2032000"/>
          <p14:tracePt t="3353" x="2495550" y="1949450"/>
          <p14:tracePt t="3370" x="2520950" y="1905000"/>
          <p14:tracePt t="3386" x="2546350" y="1860550"/>
          <p14:tracePt t="3403" x="2590800" y="1803400"/>
          <p14:tracePt t="3422" x="2628900" y="1765300"/>
          <p14:tracePt t="3438" x="2673350" y="1739900"/>
          <p14:tracePt t="3453" x="2730500" y="1714500"/>
          <p14:tracePt t="3470" x="2781300" y="1689100"/>
          <p14:tracePt t="3487" x="2844800" y="1670050"/>
          <p14:tracePt t="3487" x="2870200" y="1657350"/>
          <p14:tracePt t="3506" x="2933700" y="1638300"/>
          <p14:tracePt t="3522" x="3003550" y="1625600"/>
          <p14:tracePt t="3537" x="3073400" y="1612900"/>
          <p14:tracePt t="3553" x="3155950" y="1600200"/>
          <p14:tracePt t="3570" x="3238500" y="1581150"/>
          <p14:tracePt t="3570" x="3282950" y="1574800"/>
          <p14:tracePt t="3590" x="3371850" y="1555750"/>
          <p14:tracePt t="3604" x="3467100" y="1543050"/>
          <p14:tracePt t="3620" x="3562350" y="1536700"/>
          <p14:tracePt t="3637" x="3657600" y="1530350"/>
          <p14:tracePt t="3654" x="3810000" y="1524000"/>
          <p14:tracePt t="3671" x="3911600" y="1524000"/>
          <p14:tracePt t="3687" x="4019550" y="1524000"/>
          <p14:tracePt t="3704" x="4171950" y="1524000"/>
          <p14:tracePt t="3721" x="4273550" y="1530350"/>
          <p14:tracePt t="3738" x="4368800" y="1543050"/>
          <p14:tracePt t="3754" x="4464050" y="1555750"/>
          <p14:tracePt t="3771" x="4552950" y="1568450"/>
          <p14:tracePt t="3771" x="4597400" y="1574800"/>
          <p14:tracePt t="3790" x="4679950" y="1593850"/>
          <p14:tracePt t="3806" x="4762500" y="1612900"/>
          <p14:tracePt t="3821" x="4838700" y="1631950"/>
          <p14:tracePt t="3838" x="4908550" y="1651000"/>
          <p14:tracePt t="3855" x="4972050" y="1676400"/>
          <p14:tracePt t="3855" x="5003800" y="1689100"/>
          <p14:tracePt t="3874" x="5060950" y="1714500"/>
          <p14:tracePt t="3890" x="5118100" y="1746250"/>
          <p14:tracePt t="3905" x="5162550" y="1778000"/>
          <p14:tracePt t="3922" x="5200650" y="1816100"/>
          <p14:tracePt t="3938" x="5238750" y="1860550"/>
          <p14:tracePt t="3938" x="5257800" y="1885950"/>
          <p14:tracePt t="3958" x="5289550" y="1936750"/>
          <p14:tracePt t="3972" x="5321300" y="1987550"/>
          <p14:tracePt t="3988" x="5340350" y="2051050"/>
          <p14:tracePt t="4005" x="5365750" y="2146300"/>
          <p14:tracePt t="4023" x="5378450" y="2216150"/>
          <p14:tracePt t="4039" x="5384800" y="2286000"/>
          <p14:tracePt t="4055" x="5384800" y="2355850"/>
          <p14:tracePt t="4072" x="5384800" y="2463800"/>
          <p14:tracePt t="4089" x="5378450" y="2527300"/>
          <p14:tracePt t="4106" x="5365750" y="2590800"/>
          <p14:tracePt t="4122" x="5353050" y="2647950"/>
          <p14:tracePt t="4139" x="5327650" y="2705100"/>
          <p14:tracePt t="4139" x="5314950" y="2730500"/>
          <p14:tracePt t="4158" x="5289550" y="2774950"/>
          <p14:tracePt t="4174" x="5251450" y="2813050"/>
          <p14:tracePt t="4189" x="5213350" y="2844800"/>
          <p14:tracePt t="4206" x="5162550" y="2876550"/>
          <p14:tracePt t="4223" x="5105400" y="2895600"/>
          <p14:tracePt t="4223" x="5073650" y="2908300"/>
          <p14:tracePt t="4243" x="5003800" y="2927350"/>
          <p14:tracePt t="4258" x="4921250" y="2946400"/>
          <p14:tracePt t="4273" x="4838700" y="2965450"/>
          <p14:tracePt t="4289" x="4749800" y="2984500"/>
          <p14:tracePt t="4306" x="4610100" y="3003550"/>
          <p14:tracePt t="4323" x="4521200" y="3016250"/>
          <p14:tracePt t="4340" x="4425950" y="3022600"/>
          <p14:tracePt t="4356" x="4337050" y="3028950"/>
          <p14:tracePt t="4373" x="4197350" y="3035300"/>
          <p14:tracePt t="4390" x="4114800" y="3035300"/>
          <p14:tracePt t="4407" x="4032250" y="3041650"/>
          <p14:tracePt t="4423" x="3911600" y="3035300"/>
          <p14:tracePt t="4442" x="3841750" y="3035300"/>
          <p14:tracePt t="4458" x="3771900" y="3028950"/>
          <p14:tracePt t="4474" x="3714750" y="3022600"/>
          <p14:tracePt t="4490" x="3657600" y="3016250"/>
          <p14:tracePt t="4490" x="3632200" y="3016250"/>
          <p14:tracePt t="4510" x="3613150" y="3009900"/>
          <p14:tracePt t="4523" x="3543300" y="3003550"/>
          <p14:tracePt t="4542" x="3505200" y="2997200"/>
          <p14:tracePt t="4558" x="3473450" y="2984500"/>
          <p14:tracePt t="4574" x="3448050" y="2978150"/>
          <p14:tracePt t="4591" x="3422650" y="2971800"/>
          <p14:tracePt t="4591" x="3409950" y="2965450"/>
          <p14:tracePt t="4610" x="3390900" y="2959100"/>
          <p14:tracePt t="4624" x="3371850" y="2946400"/>
          <p14:tracePt t="4641" x="3352800" y="2940050"/>
          <p14:tracePt t="4657" x="3340100" y="2940050"/>
          <p14:tracePt t="4674" x="3321050" y="2933700"/>
          <p14:tracePt t="4691" x="3302000" y="2933700"/>
          <p14:tracePt t="4709" x="3289300" y="2933700"/>
          <p14:tracePt t="4709" x="3276600" y="2933700"/>
          <p14:tracePt t="4726" x="3270250" y="2933700"/>
          <p14:tracePt t="4726" x="3257550" y="2933700"/>
          <p14:tracePt t="4744" x="3251200" y="2927350"/>
          <p14:tracePt t="4757" x="3257550" y="2927350"/>
          <p14:tracePt t="4774" x="3257550" y="2921000"/>
          <p14:tracePt t="4774" x="3270250" y="2921000"/>
          <p14:tracePt t="4792" x="3276600" y="2921000"/>
          <p14:tracePt t="4792" x="3295650" y="2921000"/>
          <p14:tracePt t="4811" x="3327400" y="2921000"/>
          <p14:tracePt t="4811" x="3340100" y="2921000"/>
          <p14:tracePt t="4827" x="3359150" y="2921000"/>
          <p14:tracePt t="4827" x="3384550" y="2921000"/>
          <p14:tracePt t="4843" x="3403600" y="2921000"/>
          <p14:tracePt t="4843" x="3429000" y="2921000"/>
          <p14:tracePt t="4843" x="3454400" y="2927350"/>
          <p14:tracePt t="4863" x="3486150" y="2927350"/>
          <p14:tracePt t="4874" x="3511550" y="2927350"/>
          <p14:tracePt t="4874" x="3575050" y="2933700"/>
          <p14:tracePt t="4895" x="3606800" y="2940050"/>
          <p14:tracePt t="4895" x="3638550" y="2946400"/>
          <p14:tracePt t="4910" x="3676650" y="2946400"/>
          <p14:tracePt t="4910" x="3714750" y="2952750"/>
          <p14:tracePt t="4926" x="3746500" y="2952750"/>
          <p14:tracePt t="4926" x="3784600" y="2952750"/>
          <p14:tracePt t="4943" x="3822700" y="2952750"/>
          <p14:tracePt t="4943" x="3867150" y="2946400"/>
          <p14:tracePt t="4943" x="3905250" y="2946400"/>
          <p14:tracePt t="4962" x="3943350" y="2946400"/>
          <p14:tracePt t="4974" x="3981450" y="2940050"/>
          <p14:tracePt t="4974" x="4057650" y="2927350"/>
          <p14:tracePt t="4993" x="4095750" y="2921000"/>
          <p14:tracePt t="4993" x="4133850" y="2914650"/>
          <p14:tracePt t="5010" x="4171950" y="2908300"/>
          <p14:tracePt t="5010" x="4203700" y="2901950"/>
          <p14:tracePt t="5028" x="4241800" y="2895600"/>
          <p14:tracePt t="5028" x="4305300" y="2889250"/>
          <p14:tracePt t="5045" x="4343400" y="2882900"/>
          <p14:tracePt t="5045" x="4375150" y="2882900"/>
          <p14:tracePt t="5062" x="4406900" y="2876550"/>
          <p14:tracePt t="5062" x="4438650" y="2876550"/>
          <p14:tracePt t="5078" x="4470400" y="2870200"/>
          <p14:tracePt t="5078" x="4502150" y="2870200"/>
          <p14:tracePt t="5094" x="4527550" y="2863850"/>
          <p14:tracePt t="5094" x="4584700" y="2857500"/>
          <p14:tracePt t="5112" x="4616450" y="2857500"/>
          <p14:tracePt t="5112" x="4641850" y="2851150"/>
          <p14:tracePt t="5128" x="4673600" y="2844800"/>
          <p14:tracePt t="5128" x="4692650" y="2838450"/>
          <p14:tracePt t="5144" x="4718050" y="2832100"/>
          <p14:tracePt t="5144" x="4743450" y="2832100"/>
          <p14:tracePt t="5144" x="4768850" y="2825750"/>
          <p14:tracePt t="5164" x="4787900" y="2819400"/>
          <p14:tracePt t="5175" x="4806950" y="2813050"/>
          <p14:tracePt t="5175" x="4851400" y="2806700"/>
          <p14:tracePt t="5194" x="4864100" y="2806700"/>
          <p14:tracePt t="5194" x="4883150" y="2800350"/>
          <p14:tracePt t="5212" x="4902200" y="2800350"/>
          <p14:tracePt t="5212" x="4921250" y="2800350"/>
          <p14:tracePt t="5212" x="4933950" y="2800350"/>
          <p14:tracePt t="5231" x="4946650" y="2794000"/>
          <p14:tracePt t="5242" x="4965700" y="2794000"/>
          <p14:tracePt t="5242" x="4978400" y="2787650"/>
          <p14:tracePt t="5242" x="4991100" y="2794000"/>
          <p14:tracePt t="5263" x="4997450" y="2794000"/>
          <p14:tracePt t="5263" x="5003800" y="2787650"/>
          <p14:tracePt t="5279" x="5016500" y="2787650"/>
          <p14:tracePt t="5279" x="5022850" y="2781300"/>
          <p14:tracePt t="5294" x="5035550" y="2781300"/>
          <p14:tracePt t="5294" x="5035550" y="2774950"/>
          <p14:tracePt t="5311" x="5048250" y="2768600"/>
          <p14:tracePt t="5326" x="5054600" y="2762250"/>
          <p14:tracePt t="5326" x="5060950" y="2762250"/>
          <p14:tracePt t="5344" x="5067300" y="2768600"/>
          <p14:tracePt t="5359" x="5080000" y="2762250"/>
          <p14:tracePt t="5376" x="5086350" y="2762250"/>
          <p14:tracePt t="5393" x="5099050" y="2762250"/>
          <p14:tracePt t="5411" x="5105400" y="2768600"/>
          <p14:tracePt t="5411" x="5111750" y="2768600"/>
          <p14:tracePt t="5428" x="5118100" y="2774950"/>
          <p14:tracePt t="5443" x="5124450" y="2768600"/>
          <p14:tracePt t="5443" x="5137150" y="2768600"/>
          <p14:tracePt t="5462" x="5143500" y="2774950"/>
          <p14:tracePt t="5478" x="5149850" y="2774950"/>
          <p14:tracePt t="5493" x="5156200" y="2774950"/>
          <p14:tracePt t="5510" x="5162550" y="2774950"/>
          <p14:tracePt t="5528" x="5168900" y="2774950"/>
          <p14:tracePt t="5528" x="5175250" y="2768600"/>
          <p14:tracePt t="5547" x="5187950" y="2774950"/>
          <p14:tracePt t="5561" x="5194300" y="2774950"/>
          <p14:tracePt t="5578" x="5200650" y="2774950"/>
          <p14:tracePt t="5595" x="5207000" y="2781300"/>
          <p14:tracePt t="5595" x="5213350" y="2787650"/>
          <p14:tracePt t="5614" x="5219700" y="2794000"/>
          <p14:tracePt t="5628" x="5219700" y="2800350"/>
          <p14:tracePt t="5628" x="5226050" y="2813050"/>
          <p14:tracePt t="5646" x="5232400" y="2819400"/>
          <p14:tracePt t="5646" x="5232400" y="2832100"/>
          <p14:tracePt t="5663" x="5232400" y="2838450"/>
          <p14:tracePt t="5663" x="5238750" y="2844800"/>
          <p14:tracePt t="5680" x="5238750" y="2851150"/>
          <p14:tracePt t="5680" x="5245100" y="2857500"/>
          <p14:tracePt t="5680" x="5251450" y="2863850"/>
          <p14:tracePt t="5699" x="5251450" y="2876550"/>
          <p14:tracePt t="5699" x="5251450" y="2882900"/>
          <p14:tracePt t="5713" x="5251450" y="2889250"/>
          <p14:tracePt t="5713" x="5251450" y="2901950"/>
          <p14:tracePt t="5730" x="5251450" y="2908300"/>
          <p14:tracePt t="5730" x="5257800" y="2914650"/>
          <p14:tracePt t="5730" x="5257800" y="2921000"/>
          <p14:tracePt t="5751" x="5257800" y="2927350"/>
          <p14:tracePt t="5751" x="5257800" y="2933700"/>
          <p14:tracePt t="5764" x="5264150" y="2940050"/>
          <p14:tracePt t="5764" x="5270500" y="2946400"/>
          <p14:tracePt t="5780" x="5276850" y="2952750"/>
          <p14:tracePt t="5803" x="5283200" y="2959100"/>
          <p14:tracePt t="5819" x="5289550" y="2965450"/>
          <p14:tracePt t="5832" x="5295900" y="2971800"/>
          <p14:tracePt t="5846" x="5302250" y="2984500"/>
          <p14:tracePt t="5846" x="5302250" y="2990850"/>
          <p14:tracePt t="5864" x="5308600" y="2997200"/>
          <p14:tracePt t="5864" x="5308600" y="3003550"/>
          <p14:tracePt t="5864" x="5314950" y="3003550"/>
          <p14:tracePt t="5883" x="5314950" y="3009900"/>
          <p14:tracePt t="5895" x="5321300" y="3016250"/>
          <p14:tracePt t="5912" x="5327650" y="3022600"/>
          <p14:tracePt t="5912" x="5334000" y="3028950"/>
          <p14:tracePt t="5931" x="5334000" y="3035300"/>
          <p14:tracePt t="5945" x="5340350" y="3041650"/>
          <p14:tracePt t="5962" x="5340350" y="3048000"/>
          <p14:tracePt t="5979" x="5340350" y="3054350"/>
          <p14:tracePt t="5996" x="5340350" y="3060700"/>
          <p14:tracePt t="6013" x="5340350" y="3067050"/>
          <p14:tracePt t="6030" x="5340350" y="3073400"/>
          <p14:tracePt t="6046" x="5340350" y="3079750"/>
          <p14:tracePt t="6046" x="5340350" y="3086100"/>
          <p14:tracePt t="6065" x="5340350" y="3092450"/>
          <p14:tracePt t="6079" x="5346700" y="3098800"/>
          <p14:tracePt t="6110" x="5353050" y="3098800"/>
          <p14:tracePt t="6131" x="5359400" y="3092450"/>
          <p14:tracePt t="6155" x="5365750" y="3092450"/>
          <p14:tracePt t="6178" x="5365750" y="3086100"/>
          <p14:tracePt t="6199" x="5365750" y="3079750"/>
          <p14:tracePt t="6222" x="5359400" y="3073400"/>
          <p14:tracePt t="6239" x="5353050" y="3067050"/>
          <p14:tracePt t="6251" x="5346700" y="3067050"/>
          <p14:tracePt t="6259" x="5340350" y="3067050"/>
          <p14:tracePt t="6267" x="5327650" y="3067050"/>
          <p14:tracePt t="6283" x="5321300" y="3067050"/>
          <p14:tracePt t="6283" x="5314950" y="3067050"/>
          <p14:tracePt t="6300" x="5308600" y="3067050"/>
          <p14:tracePt t="6300" x="5302250" y="3073400"/>
          <p14:tracePt t="6315" x="5295900" y="3073400"/>
          <p14:tracePt t="6315" x="5283200" y="3073400"/>
          <p14:tracePt t="6332" x="5276850" y="3073400"/>
          <p14:tracePt t="6347" x="5270500" y="3079750"/>
          <p14:tracePt t="6347" x="5264150" y="3079750"/>
          <p14:tracePt t="6365" x="5264150" y="3086100"/>
          <p14:tracePt t="6394" x="5270500" y="3086100"/>
          <p14:tracePt t="6423" x="5276850" y="3086100"/>
          <p14:tracePt t="6439" x="5283200" y="3086100"/>
          <p14:tracePt t="6455" x="5289550" y="3079750"/>
          <p14:tracePt t="6479" x="5295900" y="3073400"/>
          <p14:tracePt t="6499" x="5302250" y="3073400"/>
          <p14:tracePt t="6530" x="5295900" y="3073400"/>
          <p14:tracePt t="6567" x="5289550" y="3073400"/>
          <p14:tracePt t="6583" x="5283200" y="3073400"/>
          <p14:tracePt t="6599" x="5276850" y="3073400"/>
          <p14:tracePt t="6611" x="5270500" y="3073400"/>
          <p14:tracePt t="6627" x="5264150" y="3073400"/>
          <p14:tracePt t="6643" x="5257800" y="3073400"/>
          <p14:tracePt t="6651" x="5251450" y="3073400"/>
          <p14:tracePt t="6665" x="5245100" y="3073400"/>
          <p14:tracePt t="6682" x="5238750" y="3073400"/>
          <p14:tracePt t="6699" x="5226050" y="3067050"/>
          <p14:tracePt t="6715" x="5219700" y="3067050"/>
          <p14:tracePt t="6715" x="5207000" y="3060700"/>
          <p14:tracePt t="6733" x="5200650" y="3060700"/>
          <p14:tracePt t="6733" x="5194300" y="3060700"/>
          <p14:tracePt t="6751" x="5187950" y="3054350"/>
          <p14:tracePt t="6751" x="5181600" y="3054350"/>
          <p14:tracePt t="6767" x="5168900" y="3048000"/>
          <p14:tracePt t="6767" x="5149850" y="3041650"/>
          <p14:tracePt t="6784" x="5137150" y="3035300"/>
          <p14:tracePt t="6784" x="5124450" y="3035300"/>
          <p14:tracePt t="6800" x="5105400" y="3028950"/>
          <p14:tracePt t="6800" x="5086350" y="3016250"/>
          <p14:tracePt t="6817" x="5067300" y="3009900"/>
          <p14:tracePt t="6817" x="5048250" y="3003550"/>
          <p14:tracePt t="6834" x="5029200" y="2990850"/>
          <p14:tracePt t="6834" x="4978400" y="2965450"/>
          <p14:tracePt t="6852" x="4953000" y="2952750"/>
          <p14:tracePt t="6852" x="4921250" y="2940050"/>
          <p14:tracePt t="6868" x="4889500" y="2921000"/>
          <p14:tracePt t="6868" x="4851400" y="2901950"/>
          <p14:tracePt t="6884" x="4813300" y="2882900"/>
          <p14:tracePt t="6884" x="4775200" y="2863850"/>
          <p14:tracePt t="6884" x="4737100" y="2838450"/>
          <p14:tracePt t="6903" x="4699000" y="2813050"/>
          <p14:tracePt t="6915" x="4654550" y="2787650"/>
          <p14:tracePt t="7055" x="3746500" y="2159000"/>
          <p14:tracePt t="7055" x="3727450" y="2152650"/>
          <p14:tracePt t="7068" x="3708400" y="2139950"/>
          <p14:tracePt t="7068" x="3683000" y="2127250"/>
          <p14:tracePt t="7085" x="3657600" y="2120900"/>
          <p14:tracePt t="7085" x="3625850" y="2108200"/>
          <p14:tracePt t="7102" x="3594100" y="2101850"/>
          <p14:tracePt t="7102" x="3562350" y="2095500"/>
          <p14:tracePt t="7118" x="3536950" y="2089150"/>
          <p14:tracePt t="7118" x="3486150" y="2076450"/>
          <p14:tracePt t="7135" x="3460750" y="2076450"/>
          <p14:tracePt t="7135" x="3441700" y="2063750"/>
          <p14:tracePt t="7152" x="3422650" y="2063750"/>
          <p14:tracePt t="7152" x="3409950" y="2057400"/>
          <p14:tracePt t="7169" x="3390900" y="2057400"/>
          <p14:tracePt t="7169" x="3378200" y="2057400"/>
          <p14:tracePt t="7185" x="3359150" y="2051050"/>
          <p14:tracePt t="7185" x="3346450" y="2051050"/>
          <p14:tracePt t="7185" x="3327400" y="2051050"/>
          <p14:tracePt t="7204" x="3314700" y="2051050"/>
          <p14:tracePt t="7217" x="3295650" y="2057400"/>
          <p14:tracePt t="7217" x="3257550" y="2051050"/>
          <p14:tracePt t="7235" x="3238500" y="2051050"/>
          <p14:tracePt t="7235" x="3219450" y="2051050"/>
          <p14:tracePt t="7252" x="3206750" y="2044700"/>
          <p14:tracePt t="7252" x="3187700" y="2038350"/>
          <p14:tracePt t="7268" x="3175000" y="2032000"/>
          <p14:tracePt t="7268" x="3162300" y="2025650"/>
          <p14:tracePt t="7268" x="3143250" y="2019300"/>
          <p14:tracePt t="7288" x="3130550" y="2012950"/>
          <p14:tracePt t="7300" x="3111500" y="2006600"/>
          <p14:tracePt t="7300" x="3073400" y="1993900"/>
          <p14:tracePt t="7319" x="3054350" y="1987550"/>
          <p14:tracePt t="7319" x="3028950" y="1987550"/>
          <p14:tracePt t="7335" x="3003550" y="1987550"/>
          <p14:tracePt t="7335" x="2978150" y="1987550"/>
          <p14:tracePt t="7352" x="2952750" y="1987550"/>
          <p14:tracePt t="7352" x="2901950" y="1993900"/>
          <p14:tracePt t="7369" x="2876550" y="2000250"/>
          <p14:tracePt t="7369" x="2851150" y="2000250"/>
          <p14:tracePt t="7386" x="2825750" y="2000250"/>
          <p14:tracePt t="7386" x="2806700" y="2006600"/>
          <p14:tracePt t="7403" x="2794000" y="2006600"/>
          <p14:tracePt t="7403" x="2774950" y="2006600"/>
          <p14:tracePt t="7419" x="2768600" y="2006600"/>
          <p14:tracePt t="7419" x="2749550" y="2000250"/>
          <p14:tracePt t="7436" x="2743200" y="1993900"/>
          <p14:tracePt t="7436" x="2743200" y="1987550"/>
          <p14:tracePt t="7452" x="2736850" y="1981200"/>
          <p14:tracePt t="7452" x="2736850" y="1974850"/>
          <p14:tracePt t="7470" x="2736850" y="1962150"/>
          <p14:tracePt t="7470" x="2736850" y="1955800"/>
          <p14:tracePt t="7470" x="2736850" y="1949450"/>
          <p14:tracePt t="7488" x="2736850" y="1943100"/>
          <p14:tracePt t="7488" x="2736850" y="1936750"/>
          <p14:tracePt t="7504" x="2736850" y="1930400"/>
          <p14:tracePt t="7518" x="2736850" y="1924050"/>
          <p14:tracePt t="7535" x="2736850" y="1917700"/>
          <p14:tracePt t="7551" x="2730500" y="1924050"/>
          <p14:tracePt t="7607" x="2724150" y="1917700"/>
          <p14:tracePt t="7631" x="2578100" y="1854200"/>
          <p14:tracePt t="7737" x="2565400" y="1847850"/>
          <p14:tracePt t="7744" x="2546350" y="1835150"/>
          <p14:tracePt t="7752" x="2520950" y="1816100"/>
          <p14:tracePt t="7769" x="2489200" y="1778000"/>
          <p14:tracePt t="7788" x="2476500" y="1746250"/>
          <p14:tracePt t="7803" x="2476500" y="1714500"/>
          <p14:tracePt t="7819" x="2489200" y="1682750"/>
          <p14:tracePt t="7836" x="2514600" y="1657350"/>
          <p14:tracePt t="7853" x="2552700" y="1625600"/>
          <p14:tracePt t="7853" x="2571750" y="1619250"/>
          <p14:tracePt t="7872" x="2628900" y="1593850"/>
          <p14:tracePt t="7888" x="2698750" y="1574800"/>
          <p14:tracePt t="7904" x="2774950" y="1562100"/>
          <p14:tracePt t="7920" x="2857500" y="1555750"/>
          <p14:tracePt t="7936" x="2946400" y="1549400"/>
          <p14:tracePt t="7936" x="2990850" y="1549400"/>
          <p14:tracePt t="7956" x="3086100" y="1543050"/>
          <p14:tracePt t="7970" x="3187700" y="1543050"/>
          <p14:tracePt t="7987" x="3295650" y="1536700"/>
          <p14:tracePt t="8003" x="3397250" y="1536700"/>
          <p14:tracePt t="8021" x="3556000" y="1530350"/>
          <p14:tracePt t="8037" x="3663950" y="1536700"/>
          <p14:tracePt t="8054" x="3771900" y="1543050"/>
          <p14:tracePt t="8070" x="3930650" y="1549400"/>
          <p14:tracePt t="8087" x="4038600" y="1562100"/>
          <p14:tracePt t="8104" x="4140200" y="1568450"/>
          <p14:tracePt t="8120" x="4241800" y="1581150"/>
          <p14:tracePt t="8137" x="4394200" y="1587500"/>
          <p14:tracePt t="8156" x="4489450" y="1593850"/>
          <p14:tracePt t="8172" x="4584700" y="1600200"/>
          <p14:tracePt t="8188" x="4679950" y="1606550"/>
          <p14:tracePt t="8204" x="4768850" y="1619250"/>
          <p14:tracePt t="8221" x="4857750" y="1631950"/>
          <p14:tracePt t="8221" x="4895850" y="1638300"/>
          <p14:tracePt t="8241" x="4972050" y="1651000"/>
          <p14:tracePt t="8256" x="5041900" y="1663700"/>
          <p14:tracePt t="8271" x="5111750" y="1682750"/>
          <p14:tracePt t="8288" x="5162550" y="1695450"/>
          <p14:tracePt t="8304" x="5207000" y="1720850"/>
          <p14:tracePt t="8304" x="5226050" y="1727200"/>
          <p14:tracePt t="8324" x="5257800" y="1752600"/>
          <p14:tracePt t="8339" x="5283200" y="1771650"/>
          <p14:tracePt t="8356" x="5302250" y="1797050"/>
          <p14:tracePt t="8371" x="5302250" y="1822450"/>
          <p14:tracePt t="8388" x="5289550" y="1847850"/>
          <p14:tracePt t="8405" x="5270500" y="1866900"/>
          <p14:tracePt t="8422" x="5232400" y="1885950"/>
          <p14:tracePt t="8438" x="5156200" y="1911350"/>
          <p14:tracePt t="8455" x="5092700" y="1924050"/>
          <p14:tracePt t="8472" x="5022850" y="1930400"/>
          <p14:tracePt t="8488" x="4940300" y="1943100"/>
          <p14:tracePt t="8505" x="4800600" y="1955800"/>
          <p14:tracePt t="8524" x="4705350" y="1962150"/>
          <p14:tracePt t="8540" x="4597400" y="1968500"/>
          <p14:tracePt t="8556" x="4489450" y="1962150"/>
          <p14:tracePt t="8572" x="4375150" y="1962150"/>
          <p14:tracePt t="8589" x="4260850" y="1949450"/>
          <p14:tracePt t="8589" x="4203700" y="1943100"/>
          <p14:tracePt t="8608" x="4089400" y="1930400"/>
          <p14:tracePt t="8624" x="3975100" y="1917700"/>
          <p14:tracePt t="8639" x="3860800" y="1905000"/>
          <p14:tracePt t="8656" x="3752850" y="1892300"/>
          <p14:tracePt t="8673" x="3581400" y="1879600"/>
          <p14:tracePt t="8689" x="3473450" y="1879600"/>
          <p14:tracePt t="8706" x="3371850" y="1879600"/>
          <p14:tracePt t="8723" x="3276600" y="1879600"/>
          <p14:tracePt t="8740" x="3143250" y="1885950"/>
          <p14:tracePt t="8756" x="3060700" y="1892300"/>
          <p14:tracePt t="8773" x="2997200" y="1898650"/>
          <p14:tracePt t="8789" x="2914650" y="1911350"/>
          <p14:tracePt t="8808" x="2876550" y="1917700"/>
          <p14:tracePt t="8823" x="2851150" y="1917700"/>
          <p14:tracePt t="8840" x="2838450" y="1924050"/>
          <p14:tracePt t="8856" x="2819400" y="1924050"/>
          <p14:tracePt t="8856" x="2806700" y="1924050"/>
          <p14:tracePt t="8856" x="2800350" y="1924050"/>
          <p14:tracePt t="8877" x="2794000" y="1924050"/>
          <p14:tracePt t="8889" x="2787650" y="1924050"/>
          <p14:tracePt t="8889" x="2787650" y="1917700"/>
          <p14:tracePt t="8908" x="2794000" y="1911350"/>
          <p14:tracePt t="8908" x="2800350" y="1905000"/>
          <p14:tracePt t="8924" x="2813050" y="1898650"/>
          <p14:tracePt t="8924" x="2825750" y="1898650"/>
          <p14:tracePt t="8941" x="2844800" y="1892300"/>
          <p14:tracePt t="8941" x="2863850" y="1885950"/>
          <p14:tracePt t="8941" x="2882900" y="1885950"/>
          <p14:tracePt t="8960" x="2908300" y="1879600"/>
          <p14:tracePt t="8973" x="2927350" y="1879600"/>
          <p14:tracePt t="8973" x="2978150" y="1879600"/>
          <p14:tracePt t="8991" x="3003550" y="1885950"/>
          <p14:tracePt t="8991" x="3035300" y="1885950"/>
          <p14:tracePt t="9008" x="3060700" y="1885950"/>
          <p14:tracePt t="9008" x="3086100" y="1885950"/>
          <p14:tracePt t="9025" x="3117850" y="1892300"/>
          <p14:tracePt t="9025" x="3149600" y="1898650"/>
          <p14:tracePt t="9025" x="3181350" y="1898650"/>
          <p14:tracePt t="9044" x="3213100" y="1911350"/>
          <p14:tracePt t="9044" x="3244850" y="1917700"/>
          <p14:tracePt t="9058" x="3276600" y="1924050"/>
          <p14:tracePt t="9058" x="3308350" y="1930400"/>
          <p14:tracePt t="9075" x="3333750" y="1936750"/>
          <p14:tracePt t="9075" x="3365500" y="1936750"/>
          <p14:tracePt t="9629" x="4279900" y="1911350"/>
          <p14:tracePt t="9649" x="4279900" y="1905000"/>
          <p14:tracePt t="9655" x="4279900" y="1898650"/>
          <p14:tracePt t="10639" x="4400550" y="1936750"/>
          <p14:tracePt t="10668" x="4413250" y="1943100"/>
          <p14:tracePt t="10684" x="4413250" y="1949450"/>
          <p14:tracePt t="10691" x="4419600" y="1955800"/>
          <p14:tracePt t="10700" x="4425950" y="1962150"/>
          <p14:tracePt t="10700" x="4432300" y="1974850"/>
          <p14:tracePt t="10713" x="4438650" y="1981200"/>
          <p14:tracePt t="10713" x="4445000" y="1987550"/>
          <p14:tracePt t="10730" x="4451350" y="2000250"/>
          <p14:tracePt t="10730" x="4451350" y="2006600"/>
          <p14:tracePt t="10748" x="4457700" y="2019300"/>
          <p14:tracePt t="10748" x="4457700" y="2025650"/>
          <p14:tracePt t="10764" x="4464050" y="2032000"/>
          <p14:tracePt t="10764" x="4464050" y="2051050"/>
          <p14:tracePt t="10780" x="4464050" y="2057400"/>
          <p14:tracePt t="10796" x="4464050" y="2063750"/>
          <p14:tracePt t="10812" x="4457700" y="2063750"/>
          <p14:tracePt t="10831" x="4445000" y="2057400"/>
          <p14:tracePt t="10831" x="4438650" y="2051050"/>
          <p14:tracePt t="10848" x="4432300" y="2057400"/>
          <p14:tracePt t="10848" x="4425950" y="2051050"/>
          <p14:tracePt t="10863" x="4413250" y="2051050"/>
          <p14:tracePt t="10863" x="4406900" y="2057400"/>
          <p14:tracePt t="10882" x="4400550" y="2057400"/>
          <p14:tracePt t="10882" x="4387850" y="2057400"/>
          <p14:tracePt t="10882" x="4381500" y="2057400"/>
          <p14:tracePt t="10901" x="4375150" y="2057400"/>
          <p14:tracePt t="10913" x="4368800" y="2057400"/>
          <p14:tracePt t="10913" x="4362450" y="2051050"/>
          <p14:tracePt t="10933" x="4349750" y="2044700"/>
          <p14:tracePt t="10933" x="4343400" y="2038350"/>
          <p14:tracePt t="10949" x="4343400" y="2032000"/>
          <p14:tracePt t="10949" x="4337050" y="2032000"/>
          <p14:tracePt t="10965" x="4337050" y="2025650"/>
          <p14:tracePt t="10980" x="4337050" y="2012950"/>
          <p14:tracePt t="10997" x="4337050" y="2006600"/>
          <p14:tracePt t="10997" x="4337050" y="2000250"/>
          <p14:tracePt t="11015" x="4343400" y="1993900"/>
          <p14:tracePt t="11030" x="4349750" y="1987550"/>
          <p14:tracePt t="11030" x="4356100" y="1981200"/>
          <p14:tracePt t="11049" x="4362450" y="1974850"/>
          <p14:tracePt t="11049" x="4368800" y="1974850"/>
          <p14:tracePt t="11065" x="4375150" y="1968500"/>
          <p14:tracePt t="11065" x="4387850" y="1955800"/>
          <p14:tracePt t="11082" x="4394200" y="1949450"/>
          <p14:tracePt t="11082" x="4400550" y="1949450"/>
          <p14:tracePt t="11099" x="4406900" y="1943100"/>
          <p14:tracePt t="11099" x="4419600" y="1943100"/>
          <p14:tracePt t="11116" x="4425950" y="1936750"/>
          <p14:tracePt t="11116" x="4438650" y="1936750"/>
          <p14:tracePt t="11133" x="4445000" y="1936750"/>
          <p14:tracePt t="11133" x="4451350" y="1936750"/>
          <p14:tracePt t="11149" x="4457700" y="1936750"/>
          <p14:tracePt t="11164" x="4464050" y="1936750"/>
          <p14:tracePt t="11180" x="4476750" y="1936750"/>
          <p14:tracePt t="11197" x="4483100" y="1943100"/>
          <p14:tracePt t="11197" x="4489450" y="1943100"/>
          <p14:tracePt t="11216" x="4495800" y="1936750"/>
          <p14:tracePt t="11246" x="4502150" y="1930400"/>
          <p14:tracePt t="11259" x="4616450" y="1892300"/>
          <p14:tracePt t="11398" x="4629150" y="1892300"/>
          <p14:tracePt t="11403" x="4641850" y="1885950"/>
          <p14:tracePt t="11413" x="4673600" y="1873250"/>
          <p14:tracePt t="11432" x="4692650" y="1866900"/>
          <p14:tracePt t="11448" x="4711700" y="1860550"/>
          <p14:tracePt t="11464" x="4724400" y="1854200"/>
          <p14:tracePt t="11481" x="4730750" y="1854200"/>
          <p14:tracePt t="11498" x="4737100" y="1847850"/>
          <p14:tracePt t="11547" x="4730750" y="1841500"/>
          <p14:tracePt t="11575" x="4737100" y="1841500"/>
          <p14:tracePt t="11651" x="4743450" y="1847850"/>
          <p14:tracePt t="11695" x="4737100" y="1854200"/>
          <p14:tracePt t="11787" x="4730750" y="1854200"/>
          <p14:tracePt t="11799" x="4724400" y="1860550"/>
          <p14:tracePt t="11815" x="4718050" y="1866900"/>
          <p14:tracePt t="11831" x="4718050" y="1873250"/>
          <p14:tracePt t="11839" x="4711700" y="1873250"/>
          <p14:tracePt t="11849" x="4705350" y="1879600"/>
          <p14:tracePt t="11849" x="4699000" y="1885950"/>
          <p14:tracePt t="11868" x="4686300" y="1885950"/>
          <p14:tracePt t="11868" x="4686300" y="1892300"/>
          <p14:tracePt t="11884" x="4673600" y="1885950"/>
          <p14:tracePt t="11884" x="4667250" y="1885950"/>
          <p14:tracePt t="11901" x="4654550" y="1885950"/>
          <p14:tracePt t="11901" x="4648200" y="1879600"/>
          <p14:tracePt t="11917" x="4635500" y="1879600"/>
          <p14:tracePt t="11917" x="4629150" y="1873250"/>
          <p14:tracePt t="11917" x="4622800" y="1873250"/>
          <p14:tracePt t="11936" x="4616450" y="1866900"/>
          <p14:tracePt t="11936" x="4610100" y="1860550"/>
          <p14:tracePt t="11952" x="4603750" y="1860550"/>
          <p14:tracePt t="11952" x="4597400" y="1854200"/>
          <p14:tracePt t="11968" x="4591050" y="1847850"/>
          <p14:tracePt t="11987" x="4584700" y="1847850"/>
          <p14:tracePt t="12003" x="4578350" y="1847850"/>
          <p14:tracePt t="12031" x="4578350" y="1860550"/>
          <p14:tracePt t="12047" x="4584700" y="1860550"/>
          <p14:tracePt t="12063" x="4584700" y="1873250"/>
          <p14:tracePt t="12079" x="4584700" y="1879600"/>
          <p14:tracePt t="12091" x="4578350" y="1885950"/>
          <p14:tracePt t="12107" x="4578350" y="1892300"/>
          <p14:tracePt t="12123" x="4572000" y="1892300"/>
          <p14:tracePt t="12152" x="4572000" y="1898650"/>
          <p14:tracePt t="12175" x="4578350" y="1905000"/>
          <p14:tracePt t="12191" x="4584700" y="1911350"/>
          <p14:tracePt t="12207" x="4591050" y="1917700"/>
          <p14:tracePt t="12219" x="4597400" y="1917700"/>
          <p14:tracePt t="12235" x="4603750" y="1924050"/>
          <p14:tracePt t="12243" x="4610100" y="1924050"/>
          <p14:tracePt t="12252" x="4622800" y="1930400"/>
          <p14:tracePt t="12252" x="4629150" y="1930400"/>
          <p14:tracePt t="12268" x="4635500" y="1936750"/>
          <p14:tracePt t="12268" x="4648200" y="1936750"/>
          <p14:tracePt t="12285" x="4660900" y="1936750"/>
          <p14:tracePt t="12285" x="4667250" y="1943100"/>
          <p14:tracePt t="12285" x="4679950" y="1949450"/>
          <p14:tracePt t="12304" x="4692650" y="1949450"/>
          <p14:tracePt t="12317" x="4699000" y="1949450"/>
          <p14:tracePt t="12317" x="4718050" y="1955800"/>
          <p14:tracePt t="12335" x="4730750" y="1955800"/>
          <p14:tracePt t="12335" x="4737100" y="1955800"/>
          <p14:tracePt t="12352" x="4743450" y="1955800"/>
          <p14:tracePt t="12352" x="4749800" y="1955800"/>
          <p14:tracePt t="12369" x="4756150" y="1955800"/>
          <p14:tracePt t="12369" x="4762500" y="1955800"/>
          <p14:tracePt t="12387" x="4768850" y="1955800"/>
          <p14:tracePt t="12401" x="4775200" y="1949450"/>
          <p14:tracePt t="12417" x="4775200" y="1943100"/>
          <p14:tracePt t="12434" x="4775200" y="1936750"/>
          <p14:tracePt t="12451" x="4781550" y="1936750"/>
          <p14:tracePt t="12527" x="4787900" y="1936750"/>
          <p14:tracePt t="12579" x="4794250" y="1936750"/>
          <p14:tracePt t="12611" x="4800600" y="1936750"/>
          <p14:tracePt t="12631" x="4800600" y="1930400"/>
          <p14:tracePt t="12663" x="4806950" y="1924050"/>
          <p14:tracePt t="12731" x="4806950" y="1917700"/>
          <p14:tracePt t="12751" x="4806950" y="1911350"/>
          <p14:tracePt t="12903" x="4806950" y="1905000"/>
          <p14:tracePt t="12979" x="4806950" y="1911350"/>
          <p14:tracePt t="13075" x="4806950" y="1917700"/>
          <p14:tracePt t="13100" x="4806950" y="1924050"/>
          <p14:tracePt t="13111" x="4806950" y="1930400"/>
          <p14:tracePt t="13127" x="4806950" y="1943100"/>
          <p14:tracePt t="13143" x="4800600" y="1949450"/>
          <p14:tracePt t="13153" x="4800600" y="1962150"/>
          <p14:tracePt t="13153" x="4787900" y="2000250"/>
          <p14:tracePt t="13172" x="4781550" y="2025650"/>
          <p14:tracePt t="13172" x="4775200" y="2057400"/>
          <p14:tracePt t="13189" x="4762500" y="2095500"/>
          <p14:tracePt t="13189" x="4749800" y="2133600"/>
          <p14:tracePt t="13205" x="4730750" y="2184400"/>
          <p14:tracePt t="13205" x="4711700" y="2235200"/>
          <p14:tracePt t="13222" x="4686300" y="2292350"/>
          <p14:tracePt t="13222" x="4660900" y="2355850"/>
          <p14:tracePt t="13222" x="4629150" y="2413000"/>
          <p14:tracePt t="13241" x="4597400" y="2476500"/>
          <p14:tracePt t="13241" x="4565650" y="2533650"/>
          <p14:tracePt t="13256" x="4533900" y="2584450"/>
          <p14:tracePt t="13256" x="4495800" y="2635250"/>
          <p14:tracePt t="13272" x="4464050" y="2679700"/>
          <p14:tracePt t="13272" x="4432300" y="2711450"/>
          <p14:tracePt t="13289" x="4400550" y="2743200"/>
          <p14:tracePt t="13289" x="4375150" y="2768600"/>
          <p14:tracePt t="13289" x="4349750" y="2794000"/>
          <p14:tracePt t="13308" x="4324350" y="2806700"/>
          <p14:tracePt t="13320" x="4305300" y="2819400"/>
          <p14:tracePt t="13320" x="4279900" y="2838450"/>
          <p14:tracePt t="13341" x="4267200" y="2844800"/>
          <p14:tracePt t="13341" x="4254500" y="2844800"/>
          <p14:tracePt t="13356" x="4248150" y="2844800"/>
          <p14:tracePt t="13356" x="4241800" y="2838450"/>
          <p14:tracePt t="13372" x="4235450" y="2838450"/>
          <p14:tracePt t="13372" x="4235450" y="2832100"/>
          <p14:tracePt t="13389" x="4241800" y="2819400"/>
          <p14:tracePt t="13389" x="4241800" y="2813050"/>
          <p14:tracePt t="13389" x="4248150" y="2800350"/>
          <p14:tracePt t="13408" x="4254500" y="2794000"/>
          <p14:tracePt t="13408" x="4260850" y="2781300"/>
          <p14:tracePt t="13422" x="4267200" y="2768600"/>
          <p14:tracePt t="13422" x="4273550" y="2762250"/>
          <p14:tracePt t="13440" x="4279900" y="2749550"/>
          <p14:tracePt t="13440" x="4286250" y="2736850"/>
          <p14:tracePt t="13456" x="4286250" y="2724150"/>
          <p14:tracePt t="13456" x="4298950" y="2698750"/>
          <p14:tracePt t="13472" x="4298950" y="2679700"/>
          <p14:tracePt t="13472" x="4305300" y="2660650"/>
          <p14:tracePt t="13489" x="4305300" y="2641600"/>
          <p14:tracePt t="13489" x="4311650" y="2622550"/>
          <p14:tracePt t="13506" x="4318000" y="2603500"/>
          <p14:tracePt t="13506" x="4318000" y="2578100"/>
          <p14:tracePt t="13523" x="4324350" y="2552700"/>
          <p14:tracePt t="13523" x="4337050" y="2495550"/>
          <p14:tracePt t="13540" x="4343400" y="2463800"/>
          <p14:tracePt t="13540" x="4349750" y="2432050"/>
          <p14:tracePt t="13557" x="4356100" y="2400300"/>
          <p14:tracePt t="13557" x="4362450" y="2368550"/>
          <p14:tracePt t="13573" x="4375150" y="2336800"/>
          <p14:tracePt t="13573" x="4381500" y="2305050"/>
          <p14:tracePt t="13573" x="4394200" y="2279650"/>
          <p14:tracePt t="13592" x="4400550" y="2254250"/>
          <p14:tracePt t="13604" x="4413250" y="2222500"/>
          <p14:tracePt t="13604" x="4419600" y="2197100"/>
          <p14:tracePt t="13624" x="4438650" y="2146300"/>
          <p14:tracePt t="13624" x="4451350" y="2127250"/>
          <p14:tracePt t="13641" x="4457700" y="2101850"/>
          <p14:tracePt t="13641" x="4464050" y="2082800"/>
          <p14:tracePt t="13656" x="4476750" y="2063750"/>
          <p14:tracePt t="13656" x="4483100" y="2044700"/>
          <p14:tracePt t="13673" x="4489450" y="2032000"/>
          <p14:tracePt t="13673" x="4495800" y="2019300"/>
          <p14:tracePt t="13673" x="4502150" y="2006600"/>
          <p14:tracePt t="13693" x="4502150" y="1993900"/>
          <p14:tracePt t="13705" x="4508500" y="1981200"/>
          <p14:tracePt t="13705" x="4514850" y="1955800"/>
          <p14:tracePt t="13724" x="4521200" y="1943100"/>
          <p14:tracePt t="13724" x="4521200" y="1936750"/>
          <p14:tracePt t="13724" x="4521200" y="1924050"/>
          <p14:tracePt t="13744" x="4527550" y="1917700"/>
          <p14:tracePt t="13755" x="4527550" y="1911350"/>
          <p14:tracePt t="13755" x="4527550" y="1892300"/>
          <p14:tracePt t="13774" x="4527550" y="1885950"/>
          <p14:tracePt t="13788" x="4527550" y="1879600"/>
          <p14:tracePt t="13805" x="4533900" y="1873250"/>
          <p14:tracePt t="13822" x="4533900" y="1866900"/>
          <p14:tracePt t="13822" x="4540250" y="1866900"/>
          <p14:tracePt t="13841" x="4546600" y="1866900"/>
          <p14:tracePt t="13856" x="4559300" y="1873250"/>
          <p14:tracePt t="13872" x="4565650" y="1873250"/>
          <p14:tracePt t="13889" x="4572000" y="1873250"/>
          <p14:tracePt t="13907" x="4578350" y="1873250"/>
          <p14:tracePt t="13923" x="4584700" y="1873250"/>
          <p14:tracePt t="13939" x="4591050" y="1866900"/>
          <p14:tracePt t="13956" x="4597400" y="1866900"/>
          <p14:tracePt t="13983" x="4603750" y="1866900"/>
          <p14:tracePt t="14008" x="4603750" y="1860550"/>
          <p14:tracePt t="14027" x="4610100" y="1860550"/>
          <p14:tracePt t="14051" x="4616450" y="1866900"/>
          <p14:tracePt t="14079" x="4616450" y="1860550"/>
          <p14:tracePt t="14200" x="4610100" y="1860550"/>
          <p14:tracePt t="14247" x="4603750" y="1866900"/>
          <p14:tracePt t="14252" x="4597400" y="1873250"/>
          <p14:tracePt t="14260" x="4591050" y="1879600"/>
          <p14:tracePt t="14260" x="4578350" y="1892300"/>
          <p14:tracePt t="14276" x="4559300" y="1911350"/>
          <p14:tracePt t="14276" x="4533900" y="1930400"/>
          <p14:tracePt t="14292" x="4502150" y="1962150"/>
          <p14:tracePt t="14292" x="4457700" y="2000250"/>
          <p14:tracePt t="14309" x="4413250" y="2044700"/>
          <p14:tracePt t="14309" x="4356100" y="2108200"/>
          <p14:tracePt t="14309" x="4292600" y="2178050"/>
          <p14:tracePt t="14328" x="4229100" y="2254250"/>
          <p14:tracePt t="14340" x="4152900" y="2349500"/>
          <p14:tracePt t="14340" x="3994150" y="2546350"/>
          <p14:tracePt t="14361" x="3911600" y="2654300"/>
          <p14:tracePt t="14361" x="3829050" y="2755900"/>
          <p14:tracePt t="14376" x="3740150" y="2863850"/>
          <p14:tracePt t="14376" x="3644900" y="2965450"/>
          <p14:tracePt t="14393" x="3556000" y="3060700"/>
          <p14:tracePt t="14393" x="3467100" y="3155950"/>
          <p14:tracePt t="14409" x="3384550" y="3251200"/>
          <p14:tracePt t="14409" x="3302000" y="3340100"/>
          <p14:tracePt t="14409" x="3219450" y="3429000"/>
          <p14:tracePt t="14428" x="3136900" y="3511550"/>
          <p14:tracePt t="14428" x="3067050" y="3594100"/>
          <p14:tracePt t="14442" x="2990850" y="3676650"/>
          <p14:tracePt t="14442" x="2927350" y="3746500"/>
          <p14:tracePt t="14460" x="2857500" y="3816350"/>
          <p14:tracePt t="14460" x="2794000" y="3873500"/>
          <p14:tracePt t="14476" x="2736850" y="3930650"/>
          <p14:tracePt t="14476" x="2635250" y="4019550"/>
          <p14:tracePt t="14493" x="2584450" y="4057650"/>
          <p14:tracePt t="14493" x="2546350" y="4089400"/>
          <p14:tracePt t="14509" x="2508250" y="4121150"/>
          <p14:tracePt t="14509" x="2476500" y="4140200"/>
          <p14:tracePt t="14527" x="2451100" y="4159250"/>
          <p14:tracePt t="14527" x="2425700" y="4171950"/>
          <p14:tracePt t="14543" x="2406650" y="4184650"/>
          <p14:tracePt t="14543" x="2387600" y="4197350"/>
          <p14:tracePt t="14561" x="2381250" y="4197350"/>
          <p14:tracePt t="14575" x="2374900" y="4184650"/>
          <p14:tracePt t="14575" x="2381250" y="4184650"/>
          <p14:tracePt t="14593" x="2381250" y="4178300"/>
          <p14:tracePt t="14593" x="2387600" y="4165600"/>
          <p14:tracePt t="14593" x="2393950" y="4159250"/>
          <p14:tracePt t="14612" x="2406650" y="4152900"/>
          <p14:tracePt t="14625" x="2413000" y="4146550"/>
          <p14:tracePt t="14625" x="2425700" y="4140200"/>
          <p14:tracePt t="14645" x="2444750" y="4127500"/>
          <p14:tracePt t="14645" x="2457450" y="4121150"/>
          <p14:tracePt t="14661" x="2470150" y="4114800"/>
          <p14:tracePt t="14661" x="2489200" y="4102100"/>
          <p14:tracePt t="14677" x="2501900" y="4089400"/>
          <p14:tracePt t="14677" x="2520950" y="4076700"/>
          <p14:tracePt t="14677" x="2546350" y="4057650"/>
          <p14:tracePt t="14696" x="2565400" y="4038600"/>
          <p14:tracePt t="14708" x="2597150" y="4006850"/>
          <p14:tracePt t="14708" x="2654300" y="3943350"/>
          <p14:tracePt t="14729" x="2692400" y="3905250"/>
          <p14:tracePt t="14729" x="2724150" y="3867150"/>
          <p14:tracePt t="14745" x="2762250" y="3822700"/>
          <p14:tracePt t="14745" x="2794000" y="3771900"/>
          <p14:tracePt t="14760" x="2838450" y="3714750"/>
          <p14:tracePt t="14760" x="2876550" y="3651250"/>
          <p14:tracePt t="14777" x="2914650" y="3581400"/>
          <p14:tracePt t="14777" x="2990850" y="3429000"/>
          <p14:tracePt t="14794" x="3035300" y="3346450"/>
          <p14:tracePt t="14794" x="3073400" y="3257550"/>
          <p14:tracePt t="14811" x="3117850" y="3168650"/>
          <p14:tracePt t="14811" x="3162300" y="3079750"/>
          <p14:tracePt t="14827" x="3206750" y="2990850"/>
          <p14:tracePt t="14827" x="3244850" y="2901950"/>
          <p14:tracePt t="14844" x="3289300" y="2819400"/>
          <p14:tracePt t="14844" x="3365500" y="2660650"/>
          <p14:tracePt t="14861" x="3397250" y="2584450"/>
          <p14:tracePt t="14861" x="3429000" y="2514600"/>
          <p14:tracePt t="14877" x="3460750" y="2451100"/>
          <p14:tracePt t="14877" x="3479800" y="2393950"/>
          <p14:tracePt t="14894" x="3498850" y="2343150"/>
          <p14:tracePt t="14894" x="3517900" y="2292350"/>
          <p14:tracePt t="14894" x="3530600" y="2247900"/>
          <p14:tracePt t="14913" x="3543300" y="2209800"/>
          <p14:tracePt t="14913" x="3549650" y="2178050"/>
          <p14:tracePt t="14928" x="3549650" y="2146300"/>
          <p14:tracePt t="14928" x="3549650" y="2120900"/>
          <p14:tracePt t="14944" x="3543300" y="2101850"/>
          <p14:tracePt t="14944" x="3536950" y="2089150"/>
          <p14:tracePt t="14961" x="3530600" y="2076450"/>
          <p14:tracePt t="14961" x="3517900" y="2070100"/>
          <p14:tracePt t="14961" x="3505200" y="2063750"/>
          <p14:tracePt t="14980" x="3486150" y="2057400"/>
          <p14:tracePt t="14993" x="3473450" y="2057400"/>
          <p14:tracePt t="14993" x="3454400" y="2057400"/>
          <p14:tracePt t="15012" x="3416300" y="2051050"/>
          <p14:tracePt t="15012" x="3397250" y="2051050"/>
          <p14:tracePt t="15029" x="3371850" y="2051050"/>
          <p14:tracePt t="15029" x="3352800" y="2044700"/>
          <p14:tracePt t="15046" x="3327400" y="2044700"/>
          <p14:tracePt t="15046" x="3302000" y="2044700"/>
          <p14:tracePt t="15061" x="3276600" y="2051050"/>
          <p14:tracePt t="15061" x="3251200" y="2051050"/>
          <p14:tracePt t="15061" x="3225800" y="2051050"/>
          <p14:tracePt t="15080" x="3206750" y="2051050"/>
          <p14:tracePt t="15080" x="3181350" y="2051050"/>
          <p14:tracePt t="15095" x="3162300" y="2051050"/>
          <p14:tracePt t="15095" x="3143250" y="2051050"/>
          <p14:tracePt t="15112" x="3124200" y="2044700"/>
          <p14:tracePt t="15112" x="3111500" y="2038350"/>
          <p14:tracePt t="15128" x="3098800" y="2032000"/>
          <p14:tracePt t="15128" x="3086100" y="2025650"/>
          <p14:tracePt t="15145" x="3073400" y="2019300"/>
          <p14:tracePt t="15145" x="3054350" y="2000250"/>
          <p14:tracePt t="15162" x="3041650" y="1987550"/>
          <p14:tracePt t="15162" x="3035300" y="1974850"/>
          <p14:tracePt t="15178" x="3028950" y="1968500"/>
          <p14:tracePt t="15178" x="3028950" y="1955800"/>
          <p14:tracePt t="15196" x="3022600" y="1949450"/>
          <p14:tracePt t="15196" x="3016250" y="1936750"/>
          <p14:tracePt t="15212" x="3009900" y="1930400"/>
          <p14:tracePt t="15212" x="3003550" y="1930400"/>
          <p14:tracePt t="15229" x="2990850" y="1936750"/>
          <p14:tracePt t="15229" x="2978150" y="1949450"/>
          <p14:tracePt t="15246" x="2965450" y="1974850"/>
          <p14:tracePt t="15246" x="2940050" y="2006600"/>
          <p14:tracePt t="15262" x="2921000" y="2057400"/>
          <p14:tracePt t="15262" x="2895600" y="2120900"/>
          <p14:tracePt t="15262" x="2863850" y="2197100"/>
          <p14:tracePt t="15281" x="2838450" y="2292350"/>
          <p14:tracePt t="15281" x="2806700" y="2400300"/>
          <p14:tracePt t="15296" x="2774950" y="2514600"/>
          <p14:tracePt t="15296" x="2743200" y="2641600"/>
          <p14:tracePt t="15313" x="2705100" y="2768600"/>
          <p14:tracePt t="15313" x="2673350" y="2901950"/>
          <p14:tracePt t="15329" x="2641600" y="3035300"/>
          <p14:tracePt t="15329" x="2603500" y="3162300"/>
          <p14:tracePt t="15329" x="2571750" y="3289300"/>
          <p14:tracePt t="15348" x="2540000" y="3409950"/>
          <p14:tracePt t="15361" x="2508250" y="3524250"/>
          <p14:tracePt t="15361" x="2444750" y="3733800"/>
          <p14:tracePt t="15381" x="2419350" y="3829050"/>
          <p14:tracePt t="15381" x="2393950" y="3917950"/>
          <p14:tracePt t="15396" x="2368550" y="4000500"/>
          <p14:tracePt t="15396" x="2343150" y="4076700"/>
          <p14:tracePt t="15413" x="2317750" y="4146550"/>
          <p14:tracePt t="15413" x="2298700" y="4210050"/>
          <p14:tracePt t="15413" x="2273300" y="4267200"/>
          <p14:tracePt t="15432" x="2254250" y="4324350"/>
          <p14:tracePt t="15444" x="2235200" y="4375150"/>
          <p14:tracePt t="15444" x="2197100" y="4464050"/>
          <p14:tracePt t="15463" x="2184400" y="4502150"/>
          <p14:tracePt t="15463" x="2165350" y="4533900"/>
          <p14:tracePt t="15479" x="2146300" y="4565650"/>
          <p14:tracePt t="15479" x="2133600" y="4591050"/>
          <p14:tracePt t="15497" x="2114550" y="4610100"/>
          <p14:tracePt t="15497" x="2089150" y="4641850"/>
          <p14:tracePt t="15513" x="2070100" y="4654550"/>
          <p14:tracePt t="15513" x="2057400" y="4667250"/>
          <p14:tracePt t="15530" x="2051050" y="4679950"/>
          <p14:tracePt t="15530" x="2038350" y="4686300"/>
          <p14:tracePt t="15547" x="2032000" y="4686300"/>
          <p14:tracePt t="15547" x="2025650" y="4692650"/>
          <p14:tracePt t="15563" x="2019300" y="4692650"/>
          <p14:tracePt t="15579" x="2025650" y="4686300"/>
          <p14:tracePt t="15648" x="2032000" y="4686300"/>
          <p14:tracePt t="15656" x="1943100" y="4578350"/>
          <p14:tracePt t="15831" x="1930400" y="4565650"/>
          <p14:tracePt t="15836" x="1917700" y="4546600"/>
          <p14:tracePt t="15846" x="1898650" y="4502150"/>
          <p14:tracePt t="15863" x="1879600" y="4432300"/>
          <p14:tracePt t="15880" x="1866900" y="4387850"/>
          <p14:tracePt t="15897" x="1866900" y="4337050"/>
          <p14:tracePt t="15913" x="1866900" y="4292600"/>
          <p14:tracePt t="15913" x="1873250" y="4267200"/>
          <p14:tracePt t="15933" x="1892300" y="4229100"/>
          <p14:tracePt t="15949" x="1917700" y="4191000"/>
          <p14:tracePt t="15964" x="1949450" y="4152900"/>
          <p14:tracePt t="15980" x="1987550" y="4127500"/>
          <p14:tracePt t="15997" x="2025650" y="4114800"/>
          <p14:tracePt t="16014" x="2070100" y="4095750"/>
          <p14:tracePt t="16014" x="2095500" y="4095750"/>
          <p14:tracePt t="16033" x="2139950" y="4089400"/>
          <p14:tracePt t="16049" x="2184400" y="4095750"/>
          <p14:tracePt t="16064" x="2228850" y="4102100"/>
          <p14:tracePt t="16080" x="2266950" y="4121150"/>
          <p14:tracePt t="16097" x="2311400" y="4152900"/>
          <p14:tracePt t="16114" x="2336800" y="4178300"/>
          <p14:tracePt t="16131" x="2362200" y="4210050"/>
          <p14:tracePt t="16147" x="2374900" y="4235450"/>
          <p14:tracePt t="16164" x="2387600" y="4279900"/>
          <p14:tracePt t="16181" x="2393950" y="4305300"/>
          <p14:tracePt t="16197" x="2393950" y="4337050"/>
          <p14:tracePt t="16214" x="2387600" y="4375150"/>
          <p14:tracePt t="16233" x="2381250" y="4406900"/>
          <p14:tracePt t="16250" x="2368550" y="4432300"/>
          <p14:tracePt t="16265" x="2349500" y="4457700"/>
          <p14:tracePt t="16281" x="2330450" y="4483100"/>
          <p14:tracePt t="16281" x="2317750" y="4489450"/>
          <p14:tracePt t="16301" x="2298700" y="4514850"/>
          <p14:tracePt t="16317" x="2273300" y="4527550"/>
          <p14:tracePt t="16332" x="2247900" y="4540250"/>
          <p14:tracePt t="16348" x="2216150" y="4552950"/>
          <p14:tracePt t="16365" x="2190750" y="4565650"/>
          <p14:tracePt t="16381" x="2165350" y="4578350"/>
          <p14:tracePt t="16381" x="2152650" y="4578350"/>
          <p14:tracePt t="16402" x="2127250" y="4591050"/>
          <p14:tracePt t="16415" x="2101850" y="4597400"/>
          <p14:tracePt t="16432" x="2082800" y="4597400"/>
          <p14:tracePt t="16448" x="2063750" y="4597400"/>
          <p14:tracePt t="16465" x="2051050" y="4597400"/>
          <p14:tracePt t="16482" x="2044700" y="4597400"/>
          <p14:tracePt t="16498" x="2044700" y="4591050"/>
          <p14:tracePt t="16519" x="2051050" y="4584700"/>
          <p14:tracePt t="16539" x="2051050" y="4578350"/>
          <p14:tracePt t="16556" x="2057400" y="4572000"/>
          <p14:tracePt t="16572" x="2063750" y="4572000"/>
          <p14:tracePt t="16581" x="2063750" y="4565650"/>
          <p14:tracePt t="16599" x="2076450" y="4572000"/>
          <p14:tracePt t="16599" x="2082800" y="4572000"/>
          <p14:tracePt t="16617" x="2095500" y="4578350"/>
          <p14:tracePt t="16617" x="2108200" y="4584700"/>
          <p14:tracePt t="16633" x="2120900" y="4591050"/>
          <p14:tracePt t="16633" x="2133600" y="4597400"/>
          <p14:tracePt t="16633" x="2152650" y="4603750"/>
          <p14:tracePt t="16653" x="2171700" y="4603750"/>
          <p14:tracePt t="16665" x="2190750" y="4610100"/>
          <p14:tracePt t="16665" x="2216150" y="4616450"/>
          <p14:tracePt t="16685" x="2266950" y="4622800"/>
          <p14:tracePt t="16685" x="2298700" y="4622800"/>
          <p14:tracePt t="16702" x="2330450" y="4629150"/>
          <p14:tracePt t="16702" x="2362200" y="4629150"/>
          <p14:tracePt t="16717" x="2393950" y="4629150"/>
          <p14:tracePt t="16717" x="2425700" y="4629150"/>
          <p14:tracePt t="16734" x="2463800" y="4622800"/>
          <p14:tracePt t="16734" x="2501900" y="4622800"/>
          <p14:tracePt t="16734" x="2540000" y="4616450"/>
          <p14:tracePt t="16754" x="2578100" y="4616450"/>
          <p14:tracePt t="16765" x="2616200" y="4610100"/>
          <p14:tracePt t="16765" x="2698750" y="4597400"/>
          <p14:tracePt t="16784" x="2736850" y="4597400"/>
          <p14:tracePt t="16784" x="2781300" y="4591050"/>
          <p14:tracePt t="16802" x="2819400" y="4584700"/>
          <p14:tracePt t="16802" x="2863850" y="4578350"/>
          <p14:tracePt t="16817" x="2901950" y="4572000"/>
          <p14:tracePt t="16817" x="2984500" y="4565650"/>
          <p14:tracePt t="16834" x="3022600" y="4565650"/>
          <p14:tracePt t="16834" x="3060700" y="4559300"/>
          <p14:tracePt t="16852" x="3098800" y="4559300"/>
          <p14:tracePt t="16852" x="3136900" y="4559300"/>
          <p14:tracePt t="16868" x="3175000" y="4559300"/>
          <p14:tracePt t="16868" x="3219450" y="4559300"/>
          <p14:tracePt t="16884" x="3251200" y="4559300"/>
          <p14:tracePt t="16884" x="3327400" y="4559300"/>
          <p14:tracePt t="16902" x="3365500" y="4559300"/>
          <p14:tracePt t="16902" x="3403600" y="4552950"/>
          <p14:tracePt t="16918" x="3441700" y="4552950"/>
          <p14:tracePt t="16918" x="3479800" y="4546600"/>
          <p14:tracePt t="16935" x="3517900" y="4546600"/>
          <p14:tracePt t="16935" x="3581400" y="4540250"/>
          <p14:tracePt t="16953" x="3619500" y="4540250"/>
          <p14:tracePt t="16953" x="3651250" y="4533900"/>
          <p14:tracePt t="16969" x="3676650" y="4533900"/>
          <p14:tracePt t="16969" x="3708400" y="4533900"/>
          <p14:tracePt t="16985" x="3733800" y="4533900"/>
          <p14:tracePt t="16985" x="3752850" y="4527550"/>
          <p14:tracePt t="17002" x="3778250" y="4527550"/>
          <p14:tracePt t="17002" x="3797300" y="4527550"/>
          <p14:tracePt t="17002" x="3816350" y="4527550"/>
          <p14:tracePt t="17021" x="3829050" y="4527550"/>
          <p14:tracePt t="17033" x="3848100" y="4527550"/>
          <p14:tracePt t="17033" x="3867150" y="4533900"/>
          <p14:tracePt t="17053" x="3879850" y="4533900"/>
          <p14:tracePt t="17053" x="3886200" y="4533900"/>
          <p14:tracePt t="17069" x="3892550" y="4540250"/>
          <p14:tracePt t="17104" x="3886200" y="4540250"/>
          <p14:tracePt t="17120" x="3873500" y="4546600"/>
          <p14:tracePt t="17132" x="3860800" y="4552950"/>
          <p14:tracePt t="17156" x="3854450" y="4565650"/>
          <p14:tracePt t="17172" x="3848100" y="4572000"/>
          <p14:tracePt t="17188" x="3848100" y="4578350"/>
          <p14:tracePt t="17200" x="3848100" y="4584700"/>
          <p14:tracePt t="17216" x="3848100" y="4591050"/>
          <p14:tracePt t="17252" x="3848100" y="4597400"/>
          <p14:tracePt t="17268" x="3848100" y="4603750"/>
          <p14:tracePt t="17284" x="3848100" y="4616450"/>
          <p14:tracePt t="17300" x="3848100" y="4622800"/>
          <p14:tracePt t="17312" x="3848100" y="4629150"/>
          <p14:tracePt t="17328" x="3848100" y="4635500"/>
          <p14:tracePt t="17337" x="3841750" y="4641850"/>
          <p14:tracePt t="17352" x="3841750" y="4648200"/>
          <p14:tracePt t="17368" x="3835400" y="4654550"/>
          <p14:tracePt t="17368" x="3835400" y="4660900"/>
          <p14:tracePt t="17387" x="3829050" y="4667250"/>
          <p14:tracePt t="17401" x="3822700" y="4679950"/>
          <p14:tracePt t="17418" x="3816350" y="4686300"/>
          <p14:tracePt t="17418" x="3810000" y="4686300"/>
          <p14:tracePt t="17436" x="3803650" y="4692650"/>
          <p14:tracePt t="17451" x="3797300" y="4692650"/>
          <p14:tracePt t="17451" x="3790950" y="4699000"/>
          <p14:tracePt t="17470" x="3784600" y="4699000"/>
          <p14:tracePt t="17485" x="3778250" y="4705350"/>
          <p14:tracePt t="17502" x="3784600" y="4705350"/>
          <p14:tracePt t="17548" x="3790950" y="4699000"/>
          <p14:tracePt t="17560" x="3797300" y="4699000"/>
          <p14:tracePt t="17568" x="3803650" y="4699000"/>
          <p14:tracePt t="17568" x="3810000" y="4699000"/>
          <p14:tracePt t="17587" x="3816350" y="4692650"/>
          <p14:tracePt t="17602" x="3822700" y="4692650"/>
          <p14:tracePt t="17602" x="3829050" y="4692650"/>
          <p14:tracePt t="17621" x="3835400" y="4692650"/>
          <p14:tracePt t="17636" x="3841750" y="4692650"/>
          <p14:tracePt t="17652" x="3848100" y="4692650"/>
          <p14:tracePt t="17669" x="3841750" y="4692650"/>
          <p14:tracePt t="17704" x="3835400" y="4692650"/>
          <p14:tracePt t="17720" x="3829050" y="4692650"/>
          <p14:tracePt t="17733" x="3822700" y="4699000"/>
          <p14:tracePt t="17748" x="3816350" y="4699000"/>
          <p14:tracePt t="17764" x="3810000" y="4699000"/>
          <p14:tracePt t="17801" x="3810000" y="4692650"/>
          <p14:tracePt t="17832" x="3816350" y="4686300"/>
          <p14:tracePt t="17852" x="3822700" y="4679950"/>
          <p14:tracePt t="17884" x="3829050" y="4673600"/>
          <p14:tracePt t="17901" x="3835400" y="4673600"/>
          <p14:tracePt t="17912" x="3841750" y="4667250"/>
          <p14:tracePt t="17929" x="3848100" y="4667250"/>
          <p14:tracePt t="17944" x="3854450" y="4667250"/>
          <p14:tracePt t="17960" x="3860800" y="4660900"/>
          <p14:tracePt t="17980" x="3867150" y="4660900"/>
          <p14:tracePt t="18004" x="3873500" y="4660900"/>
          <p14:tracePt t="18028" x="3879850" y="4660900"/>
          <p14:tracePt t="18057" x="3886200" y="4660900"/>
          <p14:tracePt t="18073" x="3892550" y="4660900"/>
          <p14:tracePt t="18088" x="3898900" y="4654550"/>
          <p14:tracePt t="18101" x="3905250" y="4654550"/>
          <p14:tracePt t="18116" x="3911600" y="4654550"/>
          <p14:tracePt t="18132" x="3917950" y="4648200"/>
          <p14:tracePt t="18148" x="3917950" y="4641850"/>
          <p14:tracePt t="18160" x="3917950" y="4635500"/>
          <p14:tracePt t="18176" x="3917950" y="4629150"/>
          <p14:tracePt t="18192" x="3911600" y="4635500"/>
          <p14:tracePt t="18304" x="3911600" y="4641850"/>
          <p14:tracePt t="18332" x="3917950" y="4635500"/>
          <p14:tracePt t="18449" x="3924300" y="4629150"/>
          <p14:tracePt t="18501" x="3930650" y="4629150"/>
          <p14:tracePt t="18537" x="3924300" y="4635500"/>
          <p14:tracePt t="18588" x="3917950" y="4635500"/>
          <p14:tracePt t="18632" x="3911600" y="4641850"/>
          <p14:tracePt t="18648" x="3905250" y="4641850"/>
          <p14:tracePt t="18664" x="3898900" y="4648200"/>
          <p14:tracePt t="18688" x="3898900" y="4654550"/>
          <p14:tracePt t="18708" x="3898900" y="4648200"/>
          <p14:tracePt t="18872" x="3892550" y="4641850"/>
          <p14:tracePt t="18912" x="3886200" y="4641850"/>
          <p14:tracePt t="18949" x="3892550" y="4635500"/>
          <p14:tracePt t="18993" x="3886200" y="4629150"/>
          <p14:tracePt t="19076" x="3879850" y="4635500"/>
          <p14:tracePt t="19101" x="3879850" y="4641850"/>
          <p14:tracePt t="19113" x="3873500" y="4648200"/>
          <p14:tracePt t="19128" x="3873500" y="4654550"/>
          <p14:tracePt t="19137" x="3867150" y="4660900"/>
          <p14:tracePt t="19153" x="3860800" y="4667250"/>
          <p14:tracePt t="19169" x="3860800" y="4673600"/>
          <p14:tracePt t="19189" x="3854450" y="4673600"/>
          <p14:tracePt t="19233" x="3848100" y="4673600"/>
          <p14:tracePt t="19256" x="3841750" y="4667250"/>
          <p14:tracePt t="19301" x="3835400" y="4667250"/>
          <p14:tracePt t="19324" x="3829050" y="4667250"/>
          <p14:tracePt t="19393" x="3822700" y="4667250"/>
          <p14:tracePt t="19420" x="3822700" y="4673600"/>
          <p14:tracePt t="19445" x="3822700" y="4679950"/>
          <p14:tracePt t="19469" x="3822700" y="4686300"/>
          <p14:tracePt t="19489" x="3829050" y="4686300"/>
          <p14:tracePt t="19580" x="3835400" y="4686300"/>
          <p14:tracePt t="19737" x="3841750" y="4679950"/>
          <p14:tracePt t="19761" x="3848100" y="4673600"/>
          <p14:tracePt t="19773" x="3854450" y="4667250"/>
          <p14:tracePt t="19789" x="3860800" y="4660900"/>
          <p14:tracePt t="19805" x="3860800" y="4654550"/>
          <p14:tracePt t="19821" x="3854450" y="4648200"/>
          <p14:tracePt t="19873" x="3848100" y="4648200"/>
          <p14:tracePt t="19889" x="3841750" y="4648200"/>
          <p14:tracePt t="19901" x="3835400" y="4654550"/>
          <p14:tracePt t="19917" x="3829050" y="4654550"/>
          <p14:tracePt t="19941" x="3829050" y="4660900"/>
          <p14:tracePt t="19969" x="3829050" y="4667250"/>
          <p14:tracePt t="20001" x="3835400" y="4667250"/>
          <p14:tracePt t="20029" x="3841750" y="4667250"/>
          <p14:tracePt t="20053" x="3848100" y="4667250"/>
          <p14:tracePt t="20069" x="3854450" y="4660900"/>
          <p14:tracePt t="20113" x="3848100" y="4660900"/>
          <p14:tracePt t="20149" x="3841750" y="4660900"/>
          <p14:tracePt t="20173" x="3835400" y="4660900"/>
          <p14:tracePt t="20189" x="3835400" y="4667250"/>
          <p14:tracePt t="20217" x="3835400" y="4660900"/>
          <p14:tracePt t="20337" x="3841750" y="4660900"/>
          <p14:tracePt t="20389" x="3835400" y="4654550"/>
          <p14:tracePt t="20485" x="3835400" y="4648200"/>
          <p14:tracePt t="20493" x="3829050" y="4641850"/>
          <p14:tracePt t="20501" x="3822700" y="4629150"/>
          <p14:tracePt t="20512" x="3810000" y="4610100"/>
          <p14:tracePt t="20512" x="3797300" y="4591050"/>
          <p14:tracePt t="20531" x="3784600" y="4559300"/>
          <p14:tracePt t="20531" x="3765550" y="452755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4" name="Rectangle 4"/>
          <p:cNvSpPr>
            <a:spLocks noGrp="1" noChangeArrowheads="1"/>
          </p:cNvSpPr>
          <p:nvPr>
            <p:ph type="title"/>
          </p:nvPr>
        </p:nvSpPr>
        <p:spPr/>
        <p:txBody>
          <a:bodyPr/>
          <a:lstStyle/>
          <a:p>
            <a:r>
              <a:rPr lang="ja-JP" altLang="en-US"/>
              <a:t>エクセルによる分散分析（結果）</a:t>
            </a:r>
          </a:p>
        </p:txBody>
      </p:sp>
      <p:pic>
        <p:nvPicPr>
          <p:cNvPr id="634885" name="Picture 5" descr="一元配置4"/>
          <p:cNvPicPr>
            <a:picLocks noChangeAspect="1" noChangeArrowheads="1"/>
          </p:cNvPicPr>
          <p:nvPr/>
        </p:nvPicPr>
        <p:blipFill>
          <a:blip r:embed="rId6" cstate="print"/>
          <a:srcRect/>
          <a:stretch>
            <a:fillRect/>
          </a:stretch>
        </p:blipFill>
        <p:spPr bwMode="auto">
          <a:xfrm>
            <a:off x="755650" y="2060575"/>
            <a:ext cx="7632700" cy="3790950"/>
          </a:xfrm>
          <a:prstGeom prst="rect">
            <a:avLst/>
          </a:prstGeom>
          <a:noFill/>
        </p:spPr>
      </p:pic>
      <p:grpSp>
        <p:nvGrpSpPr>
          <p:cNvPr id="634886" name="Group 6"/>
          <p:cNvGrpSpPr>
            <a:grpSpLocks/>
          </p:cNvGrpSpPr>
          <p:nvPr/>
        </p:nvGrpSpPr>
        <p:grpSpPr bwMode="auto">
          <a:xfrm>
            <a:off x="6300788" y="1268413"/>
            <a:ext cx="2209800" cy="4191000"/>
            <a:chOff x="4032" y="1056"/>
            <a:chExt cx="1392" cy="2640"/>
          </a:xfrm>
        </p:grpSpPr>
        <p:sp>
          <p:nvSpPr>
            <p:cNvPr id="634887" name="Oval 7"/>
            <p:cNvSpPr>
              <a:spLocks noChangeArrowheads="1"/>
            </p:cNvSpPr>
            <p:nvPr/>
          </p:nvSpPr>
          <p:spPr bwMode="auto">
            <a:xfrm>
              <a:off x="4032" y="2976"/>
              <a:ext cx="672" cy="720"/>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634888" name="Line 8"/>
            <p:cNvSpPr>
              <a:spLocks noChangeShapeType="1"/>
            </p:cNvSpPr>
            <p:nvPr/>
          </p:nvSpPr>
          <p:spPr bwMode="auto">
            <a:xfrm flipH="1">
              <a:off x="4416" y="2256"/>
              <a:ext cx="240" cy="672"/>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34889" name="Text Box 9"/>
            <p:cNvSpPr txBox="1">
              <a:spLocks noChangeArrowheads="1"/>
            </p:cNvSpPr>
            <p:nvPr/>
          </p:nvSpPr>
          <p:spPr bwMode="auto">
            <a:xfrm>
              <a:off x="4032" y="1056"/>
              <a:ext cx="1392" cy="1208"/>
            </a:xfrm>
            <a:prstGeom prst="rect">
              <a:avLst/>
            </a:prstGeom>
            <a:noFill/>
            <a:ln w="38100">
              <a:noFill/>
              <a:miter lim="800000"/>
              <a:headEnd/>
              <a:tailEnd/>
            </a:ln>
            <a:effectLst/>
          </p:spPr>
          <p:txBody>
            <a:bodyPr>
              <a:spAutoFit/>
            </a:bodyPr>
            <a:lstStyle/>
            <a:p>
              <a:r>
                <a:rPr lang="ja-JP" altLang="en-US">
                  <a:solidFill>
                    <a:srgbClr val="FF3300"/>
                  </a:solidFill>
                </a:rPr>
                <a:t>この値が帰無仮説が成り立つとしたとき，今回の結果を得る確率である</a:t>
              </a:r>
            </a:p>
          </p:txBody>
        </p:sp>
      </p:gr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71540"/>
    </mc:Choice>
    <mc:Fallback>
      <p:transition spd="slow" advTm="71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34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6150" x="6750050" y="4470400"/>
          <p14:tracePt t="6478" x="6750050" y="4464050"/>
          <p14:tracePt t="6494" x="6743700" y="4457700"/>
          <p14:tracePt t="6517" x="6743700" y="4451350"/>
          <p14:tracePt t="6529" x="6737350" y="4445000"/>
          <p14:tracePt t="6545" x="6737350" y="4438650"/>
          <p14:tracePt t="6554" x="6731000" y="4438650"/>
          <p14:tracePt t="6571" x="6724650" y="4432300"/>
          <p14:tracePt t="6590" x="6718300" y="4432300"/>
          <p14:tracePt t="6621" x="6711950" y="4432300"/>
          <p14:tracePt t="6637" x="6705600" y="4432300"/>
          <p14:tracePt t="6665" x="6705600" y="4438650"/>
          <p14:tracePt t="6717" x="6711950" y="4438650"/>
          <p14:tracePt t="6749" x="6718300" y="4432300"/>
          <p14:tracePt t="6769" x="6711950" y="4425950"/>
          <p14:tracePt t="6778" x="6718300" y="4419600"/>
          <p14:tracePt t="6802" x="6718300" y="4413250"/>
          <p14:tracePt t="6810" x="6711950" y="4406900"/>
          <p14:tracePt t="6822" x="6705600" y="4406900"/>
          <p14:tracePt t="6881" x="6711950" y="4400550"/>
          <p14:tracePt t="6942" x="6705600" y="4413250"/>
          <p14:tracePt t="7017" x="6705600" y="4419600"/>
          <p14:tracePt t="7062" x="6711950" y="4413250"/>
          <p14:tracePt t="7118" x="6711950" y="4406900"/>
          <p14:tracePt t="7130" x="6705600" y="4413250"/>
          <p14:tracePt t="7237" x="6705600" y="4419600"/>
          <p14:tracePt t="7302" x="6705600" y="4413250"/>
          <p14:tracePt t="7393" x="6711950" y="4413250"/>
          <p14:tracePt t="7430" x="6718300" y="4419600"/>
          <p14:tracePt t="7454" x="6718300" y="4413250"/>
          <p14:tracePt t="7470" x="6724650" y="4413250"/>
          <p14:tracePt t="7489" x="6731000" y="4413250"/>
          <p14:tracePt t="7513" x="6737350" y="4413250"/>
          <p14:tracePt t="7557" x="6743700" y="4413250"/>
          <p14:tracePt t="7581" x="6750050" y="4413250"/>
          <p14:tracePt t="7626" x="6756400" y="4419600"/>
          <p14:tracePt t="7662" x="6762750" y="4425950"/>
          <p14:tracePt t="7686" x="6762750" y="4432300"/>
          <p14:tracePt t="7702" x="6769100" y="4432300"/>
          <p14:tracePt t="7718" x="6775450" y="4438650"/>
          <p14:tracePt t="7730" x="6775450" y="4445000"/>
          <p14:tracePt t="7741" x="6781800" y="4451350"/>
          <p14:tracePt t="7758" x="6788150" y="4451350"/>
          <p14:tracePt t="7830" x="6788150" y="4457700"/>
          <p14:tracePt t="7850" x="6794500" y="4457700"/>
          <p14:tracePt t="7890" x="6800850" y="4457700"/>
          <p14:tracePt t="7910" x="6807200" y="4464050"/>
          <p14:tracePt t="7950" x="6813550" y="4464050"/>
          <p14:tracePt t="8017" x="6813550" y="4457700"/>
          <p14:tracePt t="8138" x="6819900" y="4457700"/>
          <p14:tracePt t="8158" x="6813550" y="4451350"/>
          <p14:tracePt t="8181" x="6813550" y="4445000"/>
          <p14:tracePt t="8209" x="6813550" y="4432300"/>
          <p14:tracePt t="8234" x="6807200" y="4425950"/>
          <p14:tracePt t="8262" x="6800850" y="4425950"/>
          <p14:tracePt t="8293" x="6794500" y="4419600"/>
          <p14:tracePt t="8318" x="6788150" y="4419600"/>
          <p14:tracePt t="8347" x="6781800" y="4413250"/>
          <p14:tracePt t="8379" x="6781800" y="4406900"/>
          <p14:tracePt t="8391" x="6775450" y="4400550"/>
          <p14:tracePt t="8415" x="6769100" y="4400550"/>
          <p14:tracePt t="8438" x="6762750" y="4400550"/>
          <p14:tracePt t="8482" x="6762750" y="4406900"/>
          <p14:tracePt t="8517" x="6756400" y="4400550"/>
          <p14:tracePt t="8594" x="6756400" y="4413250"/>
          <p14:tracePt t="8610" x="6762750" y="4413250"/>
          <p14:tracePt t="8623" x="6756400" y="4419600"/>
          <p14:tracePt t="8646" x="6756400" y="4425950"/>
          <p14:tracePt t="8677" x="6762750" y="4432300"/>
          <p14:tracePt t="8758" x="6762750" y="4425950"/>
          <p14:tracePt t="8818" x="6769100" y="4419600"/>
          <p14:tracePt t="8850" x="6762750" y="4425950"/>
          <p14:tracePt t="8911" x="6756400" y="4425950"/>
          <p14:tracePt t="8963" x="6750050" y="4425950"/>
          <p14:tracePt t="9007" x="6743700" y="4425950"/>
          <p14:tracePt t="9023" x="6743700" y="4419600"/>
          <p14:tracePt t="9039" x="6743700" y="4406900"/>
          <p14:tracePt t="9075" x="6737350" y="4400550"/>
          <p14:tracePt t="9151" x="6724650" y="4400550"/>
          <p14:tracePt t="9163" x="6724650" y="4394200"/>
          <p14:tracePt t="9187" x="6718300" y="4394200"/>
          <p14:tracePt t="9270" x="6718300" y="4400550"/>
          <p14:tracePt t="9283" x="6718300" y="4406900"/>
          <p14:tracePt t="9290" x="6711950" y="4406900"/>
          <p14:tracePt t="9306" x="6705600" y="4413250"/>
          <p14:tracePt t="9322" x="6705600" y="4419600"/>
          <p14:tracePt t="9341" x="6692900" y="4425950"/>
          <p14:tracePt t="9358" x="6692900" y="4432300"/>
          <p14:tracePt t="9390" x="6692900" y="4438650"/>
          <p14:tracePt t="9402" x="6686550" y="4445000"/>
          <p14:tracePt t="9463" x="6686550" y="4457700"/>
          <p14:tracePt t="9495" x="6692900" y="4457700"/>
          <p14:tracePt t="9530" x="6699250" y="4445000"/>
          <p14:tracePt t="9554" x="6705600" y="4451350"/>
          <p14:tracePt t="9578" x="6705600" y="4445000"/>
          <p14:tracePt t="9583" x="6705600" y="4438650"/>
          <p14:tracePt t="9598" x="6705600" y="4432300"/>
          <p14:tracePt t="9666" x="6705600" y="4425950"/>
          <p14:tracePt t="9690" x="6705600" y="4438650"/>
          <p14:tracePt t="9778" x="6699250" y="4432300"/>
          <p14:tracePt t="9818" x="6692900" y="4438650"/>
          <p14:tracePt t="9862" x="6692900" y="4445000"/>
          <p14:tracePt t="9890" x="6686550" y="4451350"/>
          <p14:tracePt t="9906" x="6680200" y="4451350"/>
          <p14:tracePt t="9922" x="6680200" y="4457700"/>
          <p14:tracePt t="9930" x="6673850" y="4464050"/>
          <p14:tracePt t="9938" x="6667500" y="4470400"/>
          <p14:tracePt t="9951" x="6667500" y="4476750"/>
          <p14:tracePt t="9966" x="6661150" y="4470400"/>
          <p14:tracePt t="10026" x="6661150" y="4476750"/>
          <p14:tracePt t="10078" x="6667500" y="4470400"/>
          <p14:tracePt t="10138" x="6667500" y="4464050"/>
          <p14:tracePt t="10178" x="6661150" y="4464050"/>
          <p14:tracePt t="10198" x="6667500" y="4464050"/>
          <p14:tracePt t="10266" x="6673850" y="4457700"/>
          <p14:tracePt t="10282" x="6680200" y="4464050"/>
          <p14:tracePt t="10299" x="6686550" y="4464050"/>
          <p14:tracePt t="10310" x="6680200" y="4476750"/>
          <p14:tracePt t="10334" x="6686550" y="4476750"/>
          <p14:tracePt t="10358" x="6686550" y="4489450"/>
          <p14:tracePt t="10363" x="6692900" y="4489450"/>
          <p14:tracePt t="10379" x="6699250" y="4489450"/>
          <p14:tracePt t="10403" x="6705600" y="4489450"/>
          <p14:tracePt t="10447" x="6711950" y="4483100"/>
          <p14:tracePt t="10490" x="6711950" y="4489450"/>
          <p14:tracePt t="10498" x="6711950" y="4495800"/>
          <p14:tracePt t="10523" x="6705600" y="4489450"/>
          <p14:tracePt t="10574" x="6699250" y="4483100"/>
          <p14:tracePt t="10603" x="6705600" y="4489450"/>
          <p14:tracePt t="10650" x="6711950" y="4483100"/>
          <p14:tracePt t="10670" x="6711950" y="4476750"/>
          <p14:tracePt t="10738" x="6718300" y="4476750"/>
          <p14:tracePt t="10770" x="6718300" y="4483100"/>
          <p14:tracePt t="10798" x="6718300" y="4476750"/>
          <p14:tracePt t="10838" x="6718300" y="4470400"/>
          <p14:tracePt t="10850" x="6718300" y="4464050"/>
          <p14:tracePt t="10867" x="6724650" y="4464050"/>
          <p14:tracePt t="10902" x="6731000" y="4470400"/>
          <p14:tracePt t="10934" x="6731000" y="4464050"/>
          <p14:tracePt t="11010" x="6731000" y="4457700"/>
          <p14:tracePt t="11039" x="6731000" y="4451350"/>
          <p14:tracePt t="11046" x="6724650" y="4451350"/>
          <p14:tracePt t="11063" x="6724650" y="4445000"/>
          <p14:tracePt t="11078" x="6731000" y="4445000"/>
          <p14:tracePt t="11123" x="6737350" y="4445000"/>
          <p14:tracePt t="11182" x="6737350" y="4451350"/>
          <p14:tracePt t="11319" x="6737350" y="4457700"/>
          <p14:tracePt t="11382" x="6731000" y="4464050"/>
          <p14:tracePt t="11415" x="6731000" y="4470400"/>
          <p14:tracePt t="11451" x="6724650" y="4470400"/>
          <p14:tracePt t="11491" x="6724650" y="4476750"/>
          <p14:tracePt t="11526" x="6724650" y="4483100"/>
          <p14:tracePt t="11534" x="6731000" y="4483100"/>
          <p14:tracePt t="11551" x="6731000" y="4489450"/>
          <p14:tracePt t="11562" x="6737350" y="4489450"/>
          <p14:tracePt t="11571" x="6737350" y="4483100"/>
          <p14:tracePt t="12376" x="6819900" y="4514850"/>
          <p14:tracePt t="12399" x="6826250" y="4514850"/>
          <p14:tracePt t="12419" x="6832600" y="4521200"/>
          <p14:tracePt t="12467" x="6832600" y="4514850"/>
          <p14:tracePt t="12502" x="6832600" y="4508500"/>
          <p14:tracePt t="12534" x="6832600" y="4514850"/>
          <p14:tracePt t="12555" x="6832600" y="4521200"/>
          <p14:tracePt t="12595" x="6832600" y="4514850"/>
          <p14:tracePt t="12623" x="6832600" y="4521200"/>
          <p14:tracePt t="12639" x="6832600" y="4527550"/>
          <p14:tracePt t="14792" x="6877050" y="4679950"/>
          <p14:tracePt t="14812" x="6870700" y="4679950"/>
          <p14:tracePt t="14827" x="6870700" y="4673600"/>
          <p14:tracePt t="14844" x="6870700" y="4667250"/>
          <p14:tracePt t="14864" x="6864350" y="4667250"/>
          <p14:tracePt t="14895" x="6864350" y="4673600"/>
          <p14:tracePt t="14931" x="6858000" y="4679950"/>
          <p14:tracePt t="14955" x="6858000" y="4692650"/>
          <p14:tracePt t="14983" x="6851650" y="4705350"/>
          <p14:tracePt t="14999" x="6845300" y="4711700"/>
          <p14:tracePt t="15008" x="6845300" y="4718050"/>
          <p14:tracePt t="15017" x="6838950" y="4724400"/>
          <p14:tracePt t="15017" x="6832600" y="4730750"/>
          <p14:tracePt t="15036" x="6832600" y="4743450"/>
          <p14:tracePt t="15036" x="6819900" y="4749800"/>
          <p14:tracePt t="15053" x="6813550" y="4756150"/>
          <p14:tracePt t="15053" x="6807200" y="4762500"/>
          <p14:tracePt t="15069" x="6794500" y="4768850"/>
          <p14:tracePt t="15069" x="6788150" y="4775200"/>
          <p14:tracePt t="15086" x="6775450" y="4781550"/>
          <p14:tracePt t="15100" x="6769100" y="4787900"/>
          <p14:tracePt t="15100" x="6762750" y="4787900"/>
          <p14:tracePt t="15121" x="6756400" y="4794250"/>
          <p14:tracePt t="15121" x="6750050" y="4800600"/>
          <p14:tracePt t="15136" x="6743700" y="4806950"/>
          <p14:tracePt t="15152" x="6737350" y="4813300"/>
          <p14:tracePt t="15167" x="6731000" y="4819650"/>
          <p14:tracePt t="15184" x="6724650" y="4819650"/>
          <p14:tracePt t="15201" x="6718300" y="4826000"/>
          <p14:tracePt t="15201" x="6711950" y="4819650"/>
          <p14:tracePt t="15220" x="6705600" y="4819650"/>
          <p14:tracePt t="15240" x="6699250" y="4819650"/>
          <p14:tracePt t="15251" x="6686550" y="4819650"/>
          <p14:tracePt t="15892" x="6711950" y="5194300"/>
          <p14:tracePt t="15892" x="6711950" y="5200650"/>
          <p14:tracePt t="15906" x="6705600" y="5213350"/>
          <p14:tracePt t="15906" x="6705600" y="5232400"/>
          <p14:tracePt t="15922" x="6705600" y="5251450"/>
          <p14:tracePt t="15922" x="6699250" y="5264150"/>
          <p14:tracePt t="15938" x="6692900" y="5276850"/>
          <p14:tracePt t="15938" x="6686550" y="5283200"/>
          <p14:tracePt t="15958" x="6680200" y="5302250"/>
          <p14:tracePt t="15958" x="6673850" y="5302250"/>
          <p14:tracePt t="15973" x="6667500" y="5302250"/>
          <p14:tracePt t="15973" x="6654800" y="5308600"/>
          <p14:tracePt t="15989" x="6648450" y="5308600"/>
          <p14:tracePt t="15989" x="6642100" y="5308600"/>
          <p14:tracePt t="16006" x="6629400" y="5308600"/>
          <p14:tracePt t="16006" x="6616700" y="5302250"/>
          <p14:tracePt t="16006" x="6604000" y="5302250"/>
          <p14:tracePt t="16024" x="6584950" y="5302250"/>
          <p14:tracePt t="16037" x="6572250" y="5302250"/>
          <p14:tracePt t="16037" x="6521450" y="5289550"/>
          <p14:tracePt t="16056" x="6496050" y="5283200"/>
          <p14:tracePt t="16056" x="6464300" y="5276850"/>
          <p14:tracePt t="16073" x="6438900" y="5270500"/>
          <p14:tracePt t="16073" x="6400800" y="5264150"/>
          <p14:tracePt t="16090" x="6362700" y="5257800"/>
          <p14:tracePt t="16090" x="6324600" y="5245100"/>
          <p14:tracePt t="16090" x="6280150" y="5238750"/>
          <p14:tracePt t="16109" x="6242050" y="5226050"/>
          <p14:tracePt t="16121" x="6197600" y="5219700"/>
          <p14:tracePt t="16121" x="6102350" y="5187950"/>
          <p14:tracePt t="16139" x="6051550" y="5181600"/>
          <p14:tracePt t="16139" x="6007100" y="5168900"/>
          <p14:tracePt t="16156" x="5956300" y="5162550"/>
          <p14:tracePt t="16156" x="5905500" y="5149850"/>
          <p14:tracePt t="16173" x="5861050" y="5143500"/>
          <p14:tracePt t="16173" x="5816600" y="5137150"/>
          <p14:tracePt t="16190" x="5765800" y="5130800"/>
          <p14:tracePt t="16204" x="5727700" y="5118100"/>
          <p14:tracePt t="16252" x="5657850" y="5105400"/>
          <p14:tracePt t="16257" x="5588000" y="5092700"/>
          <p14:tracePt t="16257" x="5524500" y="5086350"/>
          <p14:tracePt t="16273" x="5461000" y="5073650"/>
          <p14:tracePt t="16273" x="5397500" y="5067300"/>
          <p14:tracePt t="16290" x="5340350" y="5054600"/>
          <p14:tracePt t="16290" x="5295900" y="5048250"/>
          <p14:tracePt t="16307" x="5232400" y="5048250"/>
          <p14:tracePt t="16307" x="5213350" y="5048250"/>
          <p14:tracePt t="16325" x="5187950" y="5041900"/>
          <p14:tracePt t="16325" x="5175250" y="5035550"/>
          <p14:tracePt t="16340" x="5168900" y="5029200"/>
          <p14:tracePt t="16340" x="5168900" y="5016500"/>
          <p14:tracePt t="16358" x="5168900" y="4997450"/>
          <p14:tracePt t="16358" x="5175250" y="4984750"/>
          <p14:tracePt t="16358" x="5181600" y="4965700"/>
          <p14:tracePt t="16376" x="5187950" y="4940300"/>
          <p14:tracePt t="16388" x="5200650" y="4914900"/>
          <p14:tracePt t="16388" x="5213350" y="4889500"/>
          <p14:tracePt t="16388" x="5226050" y="4857750"/>
          <p14:tracePt t="16410" x="5238750" y="4826000"/>
          <p14:tracePt t="16410" x="5257800" y="4794250"/>
          <p14:tracePt t="16424" x="5270500" y="4756150"/>
          <p14:tracePt t="16424" x="5289550" y="4711700"/>
          <p14:tracePt t="16440" x="5308600" y="4673600"/>
          <p14:tracePt t="16440" x="5327650" y="4629150"/>
          <p14:tracePt t="16440" x="5346700" y="4584700"/>
          <p14:tracePt t="16460" x="5365750" y="4540250"/>
          <p14:tracePt t="16472" x="5384800" y="4489450"/>
          <p14:tracePt t="16472" x="5403850" y="4445000"/>
          <p14:tracePt t="16472" x="5416550" y="4400550"/>
          <p14:tracePt t="16493" x="5435600" y="4362450"/>
          <p14:tracePt t="16493" x="5448300" y="4324350"/>
          <p14:tracePt t="16508" x="5461000" y="4286250"/>
          <p14:tracePt t="16508" x="5473700" y="4248150"/>
          <p14:tracePt t="16524" x="5486400" y="4216400"/>
          <p14:tracePt t="16524" x="5499100" y="4184650"/>
          <p14:tracePt t="16541" x="5505450" y="4159250"/>
          <p14:tracePt t="16541" x="5524500" y="4102100"/>
          <p14:tracePt t="16558" x="5524500" y="4083050"/>
          <p14:tracePt t="16558" x="5530850" y="4064000"/>
          <p14:tracePt t="16575" x="5530850" y="4044950"/>
          <p14:tracePt t="16575" x="5530850" y="4032250"/>
          <p14:tracePt t="16591" x="5524500" y="4019550"/>
          <p14:tracePt t="16591" x="5524500" y="4006850"/>
          <p14:tracePt t="16608" x="5518150" y="4006850"/>
          <p14:tracePt t="16608" x="5505450" y="4006850"/>
          <p14:tracePt t="16624" x="5499100" y="4013200"/>
          <p14:tracePt t="16640" x="5492750" y="4019550"/>
          <p14:tracePt t="16640" x="5480050" y="4025900"/>
          <p14:tracePt t="16658" x="5473700" y="4038600"/>
          <p14:tracePt t="16658" x="5467350" y="4051300"/>
          <p14:tracePt t="16658" x="5454650" y="4064000"/>
          <p14:tracePt t="16677" x="5448300" y="4076700"/>
          <p14:tracePt t="16689" x="5435600" y="4095750"/>
          <p14:tracePt t="16689" x="5410200" y="4127500"/>
          <p14:tracePt t="16709" x="5397500" y="4146550"/>
          <p14:tracePt t="16709" x="5384800" y="4171950"/>
          <p14:tracePt t="16725" x="5372100" y="4191000"/>
          <p14:tracePt t="16725" x="5353050" y="4210050"/>
          <p14:tracePt t="16742" x="5340350" y="4229100"/>
          <p14:tracePt t="16742" x="5327650" y="4254500"/>
          <p14:tracePt t="16742" x="5308600" y="4273550"/>
          <p14:tracePt t="16761" x="5295900" y="4292600"/>
          <p14:tracePt t="16773" x="5283200" y="4305300"/>
          <p14:tracePt t="16773" x="5264150" y="4324350"/>
          <p14:tracePt t="16793" x="5245100" y="4362450"/>
          <p14:tracePt t="16793" x="5232400" y="4381500"/>
          <p14:tracePt t="16809" x="5226050" y="4394200"/>
          <p14:tracePt t="16809" x="5219700" y="4406900"/>
          <p14:tracePt t="16825" x="5213350" y="4425950"/>
          <p14:tracePt t="16825" x="5207000" y="4438650"/>
          <p14:tracePt t="16825" x="5207000" y="4451350"/>
          <p14:tracePt t="16845" x="5200650" y="4464050"/>
          <p14:tracePt t="16857" x="5200650" y="4470400"/>
          <p14:tracePt t="16857" x="5200650" y="4495800"/>
          <p14:tracePt t="16875" x="5200650" y="4508500"/>
          <p14:tracePt t="16875" x="5200650" y="4527550"/>
          <p14:tracePt t="16892" x="5207000" y="4546600"/>
          <p14:tracePt t="16892" x="5207000" y="4565650"/>
          <p14:tracePt t="16909" x="5213350" y="4584700"/>
          <p14:tracePt t="16909" x="5226050" y="4635500"/>
          <p14:tracePt t="16926" x="5238750" y="4660900"/>
          <p14:tracePt t="16926" x="5245100" y="4692650"/>
          <p14:tracePt t="16942" x="5257800" y="4724400"/>
          <p14:tracePt t="16942" x="5270500" y="4762500"/>
          <p14:tracePt t="16960" x="5289550" y="4787900"/>
          <p14:tracePt t="16960" x="5302250" y="4826000"/>
          <p14:tracePt t="16977" x="5340350" y="4895850"/>
          <p14:tracePt t="16977" x="5359400" y="4927600"/>
          <p14:tracePt t="16993" x="5378450" y="4953000"/>
          <p14:tracePt t="16993" x="5397500" y="4984750"/>
          <p14:tracePt t="17009" x="5422900" y="5010150"/>
          <p14:tracePt t="17009" x="5441950" y="5041900"/>
          <p14:tracePt t="17026" x="5461000" y="5060950"/>
          <p14:tracePt t="17026" x="5486400" y="5086350"/>
          <p14:tracePt t="17026" x="5505450" y="5111750"/>
          <p14:tracePt t="17045" x="5524500" y="5137150"/>
          <p14:tracePt t="17057" x="5543550" y="5162550"/>
          <p14:tracePt t="17057" x="5581650" y="5207000"/>
          <p14:tracePt t="17077" x="5600700" y="5226050"/>
          <p14:tracePt t="17077" x="5619750" y="5251450"/>
          <p14:tracePt t="17093" x="5632450" y="5270500"/>
          <p14:tracePt t="17093" x="5645150" y="5289550"/>
          <p14:tracePt t="17110" x="5657850" y="5302250"/>
          <p14:tracePt t="17110" x="5670550" y="5314950"/>
          <p14:tracePt t="17110" x="5676900" y="5327650"/>
          <p14:tracePt t="17129" x="5683250" y="5340350"/>
          <p14:tracePt t="17141" x="5689600" y="5346700"/>
          <p14:tracePt t="17141" x="5695950" y="5353050"/>
          <p14:tracePt t="17160" x="5702300" y="5346700"/>
          <p14:tracePt t="17188" x="5695950" y="5340350"/>
          <p14:tracePt t="17204" x="5695950" y="5334000"/>
          <p14:tracePt t="17212" x="5695950" y="5327650"/>
          <p14:tracePt t="17225" x="5702300" y="5327650"/>
          <p14:tracePt t="17264" x="5708650" y="5327650"/>
          <p14:tracePt t="17272" x="5715000" y="5327650"/>
          <p14:tracePt t="17277" x="5721350" y="5327650"/>
          <p14:tracePt t="17277" x="5727700" y="5327650"/>
          <p14:tracePt t="17294" x="5734050" y="5327650"/>
          <p14:tracePt t="17294" x="5746750" y="5327650"/>
          <p14:tracePt t="17310" x="5759450" y="5334000"/>
          <p14:tracePt t="17310" x="5765800" y="5340350"/>
          <p14:tracePt t="17327" x="5778500" y="5340350"/>
          <p14:tracePt t="17327" x="5803900" y="5359400"/>
          <p14:tracePt t="17345" x="5816600" y="5365750"/>
          <p14:tracePt t="17345" x="5829300" y="5372100"/>
          <p14:tracePt t="17361" x="5848350" y="5378450"/>
          <p14:tracePt t="17361" x="5861050" y="5391150"/>
          <p14:tracePt t="17377" x="5873750" y="5397500"/>
          <p14:tracePt t="17377" x="5892800" y="5403850"/>
          <p14:tracePt t="17394" x="5905500" y="5410200"/>
          <p14:tracePt t="17394" x="5918200" y="5416550"/>
          <p14:tracePt t="17394" x="5930900" y="5422900"/>
          <p14:tracePt t="17413" x="5943600" y="5429250"/>
          <p14:tracePt t="17425" x="5956300" y="5429250"/>
          <p14:tracePt t="17425" x="5975350" y="5441950"/>
          <p14:tracePt t="17445" x="5981700" y="5441950"/>
          <p14:tracePt t="17445" x="5988050" y="5448300"/>
          <p14:tracePt t="17461" x="5994400" y="5448300"/>
          <p14:tracePt t="17461" x="6000750" y="5454650"/>
          <p14:tracePt t="17478" x="6007100" y="5461000"/>
          <p14:tracePt t="17492" x="6007100" y="5467350"/>
          <p14:tracePt t="17509" x="6007100" y="5480050"/>
          <p14:tracePt t="17526" x="6000750" y="5486400"/>
          <p14:tracePt t="17543" x="5994400" y="5486400"/>
          <p14:tracePt t="17559" x="5988050" y="5492750"/>
          <p14:tracePt t="17559" x="5981700" y="5492750"/>
          <p14:tracePt t="17578" x="5975350" y="5492750"/>
          <p14:tracePt t="17592" x="5969000" y="5492750"/>
          <p14:tracePt t="17609" x="5962650" y="5492750"/>
          <p14:tracePt t="17626" x="5956300" y="5499100"/>
          <p14:tracePt t="17643" x="5949950" y="5499100"/>
          <p14:tracePt t="17660" x="5937250" y="5499100"/>
          <p14:tracePt t="17660" x="5930900" y="5499100"/>
          <p14:tracePt t="17678" x="5924550" y="5505450"/>
          <p14:tracePt t="17678" x="5918200" y="5505450"/>
          <p14:tracePt t="17678" x="5911850" y="5505450"/>
          <p14:tracePt t="17697" x="5899150" y="5511800"/>
          <p14:tracePt t="17710" x="5892800" y="5511800"/>
          <p14:tracePt t="17710" x="5867400" y="5518150"/>
          <p14:tracePt t="17729" x="5848350" y="5524500"/>
          <p14:tracePt t="17729" x="5835650" y="5524500"/>
          <p14:tracePt t="17745" x="5816600" y="5530850"/>
          <p14:tracePt t="17745" x="5803900" y="5530850"/>
          <p14:tracePt t="17762" x="5784850" y="5537200"/>
          <p14:tracePt t="17762" x="5759450" y="5537200"/>
          <p14:tracePt t="17762" x="5740400" y="5537200"/>
          <p14:tracePt t="17781" x="5715000" y="5543550"/>
          <p14:tracePt t="17793" x="5689600" y="5543550"/>
          <p14:tracePt t="17793" x="5664200" y="5537200"/>
          <p14:tracePt t="17813" x="5613400" y="5543550"/>
          <p14:tracePt t="17813" x="5581650" y="5543550"/>
          <p14:tracePt t="17828" x="5556250" y="5543550"/>
          <p14:tracePt t="17828" x="5524500" y="5543550"/>
          <p14:tracePt t="17845" x="5492750" y="5543550"/>
          <p14:tracePt t="17845" x="5467350" y="5537200"/>
          <p14:tracePt t="17862" x="5435600" y="5537200"/>
          <p14:tracePt t="17862" x="5384800" y="5537200"/>
          <p14:tracePt t="17879" x="5359400" y="5530850"/>
          <p14:tracePt t="17879" x="5334000" y="5530850"/>
          <p14:tracePt t="17895" x="5308600" y="5524500"/>
          <p14:tracePt t="17895" x="5283200" y="5524500"/>
          <p14:tracePt t="17912" x="5264150" y="5518150"/>
          <p14:tracePt t="17912" x="5238750" y="5518150"/>
          <p14:tracePt t="17929" x="5219700" y="5511800"/>
          <p14:tracePt t="17929" x="5187950" y="5505450"/>
          <p14:tracePt t="17948" x="5175250" y="5505450"/>
          <p14:tracePt t="17948" x="5162550" y="5499100"/>
          <p14:tracePt t="17962" x="5156200" y="5499100"/>
          <p14:tracePt t="17962" x="5149850" y="5492750"/>
          <p14:tracePt t="17979" x="5143500" y="5492750"/>
          <p14:tracePt t="17994" x="5149850" y="5486400"/>
          <p14:tracePt t="18013" x="5156200" y="5480050"/>
          <p14:tracePt t="18029" x="5162550" y="5480050"/>
          <p14:tracePt t="18045" x="5175250" y="5473700"/>
          <p14:tracePt t="18045" x="5181600" y="5473700"/>
          <p14:tracePt t="18045" x="5194300" y="5473700"/>
          <p14:tracePt t="18065" x="5200650" y="5473700"/>
          <p14:tracePt t="18078" x="5219700" y="5467350"/>
          <p14:tracePt t="18078" x="5251450" y="5467350"/>
          <p14:tracePt t="18097" x="5276850" y="5461000"/>
          <p14:tracePt t="18097" x="5295900" y="5461000"/>
          <p14:tracePt t="18113" x="5314950" y="5454650"/>
          <p14:tracePt t="18113" x="5340350" y="5454650"/>
          <p14:tracePt t="18130" x="5359400" y="5448300"/>
          <p14:tracePt t="18130" x="5378450" y="5441950"/>
          <p14:tracePt t="18146" x="5403850" y="5435600"/>
          <p14:tracePt t="18146" x="5416550" y="5429250"/>
          <p14:tracePt t="18146" x="5435600" y="5422900"/>
          <p14:tracePt t="18166" x="5454650" y="5416550"/>
          <p14:tracePt t="18166" x="5467350" y="5410200"/>
          <p14:tracePt t="18180" x="5480050" y="5403850"/>
          <p14:tracePt t="18180" x="5492750" y="5397500"/>
          <p14:tracePt t="18197" x="5499100" y="5391150"/>
          <p14:tracePt t="18197" x="5505450" y="5384800"/>
          <p14:tracePt t="18213" x="5511800" y="5384800"/>
          <p14:tracePt t="18228" x="5518150" y="5378450"/>
          <p14:tracePt t="18245" x="5524500" y="5378450"/>
          <p14:tracePt t="18261" x="5524500" y="5372100"/>
          <p14:tracePt t="18284" x="5530850" y="5365750"/>
          <p14:tracePt t="18297" x="5530850" y="5359400"/>
          <p14:tracePt t="18312" x="5537200" y="5353050"/>
          <p14:tracePt t="18328" x="5537200" y="5346700"/>
          <p14:tracePt t="18345" x="5543550" y="5340350"/>
          <p14:tracePt t="18362" x="5543550" y="5334000"/>
          <p14:tracePt t="18379" x="5537200" y="5334000"/>
          <p14:tracePt t="18404" x="5543550" y="5327650"/>
          <p14:tracePt t="18456" x="5549900" y="5321300"/>
          <p14:tracePt t="18472" x="5556250" y="5321300"/>
          <p14:tracePt t="18484" x="5562600" y="5321300"/>
          <p14:tracePt t="18496" x="5562600" y="5314950"/>
          <p14:tracePt t="18496" x="5568950" y="5314950"/>
          <p14:tracePt t="18496" x="5575300" y="5314950"/>
          <p14:tracePt t="18517" x="5581650" y="5308600"/>
          <p14:tracePt t="18529" x="5588000" y="5308600"/>
          <p14:tracePt t="18546" x="5594350" y="5308600"/>
          <p14:tracePt t="18563" x="5607050" y="5308600"/>
          <p14:tracePt t="18580" x="5600700" y="5314950"/>
          <p14:tracePt t="18628" x="5594350" y="5314950"/>
          <p14:tracePt t="18644" x="5588000" y="5314950"/>
          <p14:tracePt t="18652" x="5581650" y="5314950"/>
          <p14:tracePt t="18652" x="5581650" y="5321300"/>
          <p14:tracePt t="18665" x="5575300" y="5321300"/>
          <p14:tracePt t="18665" x="5568950" y="5321300"/>
          <p14:tracePt t="18682" x="5562600" y="5321300"/>
          <p14:tracePt t="18682" x="5556250" y="5321300"/>
          <p14:tracePt t="18698" x="5543550" y="5327650"/>
          <p14:tracePt t="18698" x="5537200" y="5327650"/>
          <p14:tracePt t="18698" x="5530850" y="5321300"/>
          <p14:tracePt t="18717" x="5518150" y="5321300"/>
          <p14:tracePt t="18730" x="5511800" y="5321300"/>
          <p14:tracePt t="18730" x="5486400" y="5314950"/>
          <p14:tracePt t="18749" x="5473700" y="5314950"/>
          <p14:tracePt t="18749" x="5454650" y="5308600"/>
          <p14:tracePt t="18766" x="5441950" y="5302250"/>
          <p14:tracePt t="18766" x="5422900" y="5302250"/>
          <p14:tracePt t="18782" x="5410200" y="5295900"/>
          <p14:tracePt t="18782" x="5391150" y="5289550"/>
          <p14:tracePt t="18782" x="5372100" y="5283200"/>
          <p14:tracePt t="18801" x="5353050" y="5276850"/>
          <p14:tracePt t="18813" x="5334000" y="5270500"/>
          <p14:tracePt t="18813" x="5314950" y="5264150"/>
          <p14:tracePt t="18833" x="5276850" y="5251450"/>
          <p14:tracePt t="18833" x="5251450" y="5245100"/>
          <p14:tracePt t="18849" x="5232400" y="5238750"/>
          <p14:tracePt t="18849" x="5213350" y="5238750"/>
          <p14:tracePt t="18865" x="5194300" y="5238750"/>
          <p14:tracePt t="18865" x="5175250" y="5232400"/>
          <p14:tracePt t="18865" x="5156200" y="5232400"/>
          <p14:tracePt t="18885" x="5137150" y="5232400"/>
          <p14:tracePt t="18885" x="5118100" y="5226050"/>
          <p14:tracePt t="18899" x="5105400" y="5226050"/>
          <p14:tracePt t="18899" x="5086350" y="5226050"/>
          <p14:tracePt t="18916" x="5073650" y="5219700"/>
          <p14:tracePt t="18916" x="5067300" y="5219700"/>
          <p14:tracePt t="18934" x="5054600" y="5213350"/>
          <p14:tracePt t="18934" x="5048250" y="5213350"/>
          <p14:tracePt t="18934" x="5041900" y="5213350"/>
          <p14:tracePt t="18953" x="5035550" y="5207000"/>
          <p14:tracePt t="18964" x="5048250" y="5200650"/>
          <p14:tracePt t="18996" x="5054600" y="5200650"/>
          <p14:tracePt t="19012" x="5060950" y="5207000"/>
          <p14:tracePt t="19017" x="5067300" y="5207000"/>
          <p14:tracePt t="19033" x="5073650" y="5207000"/>
          <p14:tracePt t="19033" x="5080000" y="5213350"/>
          <p14:tracePt t="19050" x="5092700" y="5213350"/>
          <p14:tracePt t="19050" x="5099050" y="5213350"/>
          <p14:tracePt t="19066" x="5105400" y="5219700"/>
          <p14:tracePt t="19066" x="5118100" y="5219700"/>
          <p14:tracePt t="19066" x="5130800" y="5219700"/>
          <p14:tracePt t="19085" x="5137150" y="5226050"/>
          <p14:tracePt t="19098" x="5149850" y="5226050"/>
          <p14:tracePt t="19098" x="5175250" y="5226050"/>
          <p14:tracePt t="19117" x="5194300" y="5226050"/>
          <p14:tracePt t="19117" x="5207000" y="5226050"/>
          <p14:tracePt t="19134" x="5226050" y="5226050"/>
          <p14:tracePt t="19134" x="5238750" y="5226050"/>
          <p14:tracePt t="19150" x="5257800" y="5226050"/>
          <p14:tracePt t="19150" x="5289550" y="5226050"/>
          <p14:tracePt t="19170" x="5302250" y="5226050"/>
          <p14:tracePt t="19182" x="5314950" y="5226050"/>
          <p14:tracePt t="19182" x="5334000" y="5226050"/>
          <p14:tracePt t="19201" x="5346700" y="5232400"/>
          <p14:tracePt t="19201" x="5353050" y="5232400"/>
          <p14:tracePt t="19218" x="5359400" y="5232400"/>
          <p14:tracePt t="19218" x="5372100" y="5232400"/>
          <p14:tracePt t="19218" x="5372100" y="5238750"/>
          <p14:tracePt t="19237" x="5378450" y="5238750"/>
          <p14:tracePt t="19249" x="5384800" y="5238750"/>
          <p14:tracePt t="19266" x="5378450" y="5238750"/>
          <p14:tracePt t="19332" x="5372100" y="5238750"/>
          <p14:tracePt t="19348" x="5365750" y="5238750"/>
          <p14:tracePt t="19356" x="5359400" y="5238750"/>
          <p14:tracePt t="19366" x="5346700" y="5238750"/>
          <p14:tracePt t="19366" x="5327650" y="5238750"/>
          <p14:tracePt t="19386" x="5321300" y="5238750"/>
          <p14:tracePt t="19386" x="5308600" y="5238750"/>
          <p14:tracePt t="19402" x="5289550" y="5238750"/>
          <p14:tracePt t="19402" x="5276850" y="5238750"/>
          <p14:tracePt t="19418" x="5264150" y="5232400"/>
          <p14:tracePt t="19418" x="5251450" y="5232400"/>
          <p14:tracePt t="19418" x="5238750" y="5232400"/>
          <p14:tracePt t="19437" x="5226050" y="5232400"/>
          <p14:tracePt t="19450" x="5213350" y="5226050"/>
          <p14:tracePt t="19450" x="5200650" y="5226050"/>
          <p14:tracePt t="19469" x="5175250" y="5219700"/>
          <p14:tracePt t="19469" x="5168900" y="5219700"/>
          <p14:tracePt t="19485" x="5156200" y="5213350"/>
          <p14:tracePt t="19485" x="5149850" y="5207000"/>
          <p14:tracePt t="19502" x="5143500" y="5200650"/>
          <p14:tracePt t="19502" x="5137150" y="5200650"/>
          <p14:tracePt t="19502" x="5130800" y="5194300"/>
          <p14:tracePt t="19521" x="5124450" y="5187950"/>
          <p14:tracePt t="19533" x="5118100" y="5181600"/>
          <p14:tracePt t="19533" x="5105400" y="5168900"/>
          <p14:tracePt t="19553" x="5105400" y="5162550"/>
          <p14:tracePt t="19553" x="5099050" y="5156200"/>
          <p14:tracePt t="19569" x="5099050" y="5149850"/>
          <p14:tracePt t="19583" x="5092700" y="5143500"/>
          <p14:tracePt t="19600" x="5092700" y="5137150"/>
          <p14:tracePt t="19617" x="5099050" y="5137150"/>
          <p14:tracePt t="19664" x="5105400" y="5137150"/>
          <p14:tracePt t="19685" x="5111750" y="5143500"/>
          <p14:tracePt t="19708" x="5111750" y="5149850"/>
          <p14:tracePt t="19724" x="5118100" y="5156200"/>
          <p14:tracePt t="19736" x="5118100" y="5162550"/>
          <p14:tracePt t="19752" x="5124450" y="5168900"/>
          <p14:tracePt t="19768" x="5124450" y="5175250"/>
          <p14:tracePt t="19784" x="5130800" y="5181600"/>
          <p14:tracePt t="19796" x="5130800" y="5187950"/>
          <p14:tracePt t="19812" x="5130800" y="5194300"/>
          <p14:tracePt t="19828" x="5124450" y="5207000"/>
          <p14:tracePt t="19844" x="5118100" y="5207000"/>
          <p14:tracePt t="19856" x="5118100" y="5213350"/>
          <p14:tracePt t="19872" x="5111750" y="5219700"/>
          <p14:tracePt t="19890" x="5105400" y="5219700"/>
          <p14:tracePt t="19907" x="5092700" y="5219700"/>
          <p14:tracePt t="19907" x="5080000" y="5213350"/>
          <p14:tracePt t="19926" x="4927600" y="5105400"/>
          <p14:tracePt t="20027" x="4914900" y="5092700"/>
          <p14:tracePt t="20033" x="4902200" y="5073650"/>
          <p14:tracePt t="20038" x="4876800" y="5041900"/>
          <p14:tracePt t="20054" x="4845050" y="4997450"/>
          <p14:tracePt t="20070" x="4813300" y="4959350"/>
          <p14:tracePt t="20086" x="4794250" y="4921250"/>
          <p14:tracePt t="20086" x="4787900" y="4902200"/>
          <p14:tracePt t="20105" x="4775200" y="4864100"/>
          <p14:tracePt t="20121" x="4768850" y="4851400"/>
          <p14:tracePt t="20121" x="4768850" y="4832350"/>
          <p14:tracePt t="20137" x="4775200" y="4794250"/>
          <p14:tracePt t="20153" x="4781550" y="4749800"/>
          <p14:tracePt t="20169" x="4800600" y="4699000"/>
          <p14:tracePt t="20186" x="4813300" y="4648200"/>
          <p14:tracePt t="20202" x="4851400" y="4572000"/>
          <p14:tracePt t="20219" x="4883150" y="4521200"/>
          <p14:tracePt t="20236" x="4927600" y="4464050"/>
          <p14:tracePt t="20252" x="4984750" y="4413250"/>
          <p14:tracePt t="20269" x="5080000" y="4343400"/>
          <p14:tracePt t="20286" x="5149850" y="4305300"/>
          <p14:tracePt t="20303" x="5226050" y="4267200"/>
          <p14:tracePt t="20319" x="5346700" y="4222750"/>
          <p14:tracePt t="20337" x="5435600" y="4197350"/>
          <p14:tracePt t="20353" x="5530850" y="4184650"/>
          <p14:tracePt t="20370" x="5626100" y="4184650"/>
          <p14:tracePt t="20386" x="5721350" y="4197350"/>
          <p14:tracePt t="20386" x="5772150" y="4210050"/>
          <p14:tracePt t="20406" x="5861050" y="4235450"/>
          <p14:tracePt t="20422" x="5949950" y="4273550"/>
          <p14:tracePt t="20437" x="6032500" y="4318000"/>
          <p14:tracePt t="20454" x="6108700" y="4368800"/>
          <p14:tracePt t="20470" x="6172200" y="4419600"/>
          <p14:tracePt t="20470" x="6197600" y="4451350"/>
          <p14:tracePt t="20490" x="6223000" y="4476750"/>
          <p14:tracePt t="20503" x="6286500" y="4565650"/>
          <p14:tracePt t="20520" x="6311900" y="4622800"/>
          <p14:tracePt t="20537" x="6330950" y="4679950"/>
          <p14:tracePt t="20554" x="6337300" y="4743450"/>
          <p14:tracePt t="20570" x="6337300" y="4832350"/>
          <p14:tracePt t="20587" x="6324600" y="4889500"/>
          <p14:tracePt t="20604" x="6305550" y="4946650"/>
          <p14:tracePt t="20620" x="6267450" y="5029200"/>
          <p14:tracePt t="20637" x="6235700" y="5073650"/>
          <p14:tracePt t="20654" x="6191250" y="5118100"/>
          <p14:tracePt t="20671" x="6146800" y="5162550"/>
          <p14:tracePt t="20687" x="6064250" y="5219700"/>
          <p14:tracePt t="20705" x="5994400" y="5251450"/>
          <p14:tracePt t="20721" x="5918200" y="5283200"/>
          <p14:tracePt t="20737" x="5835650" y="5302250"/>
          <p14:tracePt t="20754" x="5753100" y="5314950"/>
          <p14:tracePt t="20754" x="5708650" y="5314950"/>
          <p14:tracePt t="20774" x="5613400" y="5308600"/>
          <p14:tracePt t="20790" x="5530850" y="5295900"/>
          <p14:tracePt t="20805" x="5441950" y="5276850"/>
          <p14:tracePt t="20821" x="5372100" y="5264150"/>
          <p14:tracePt t="20838" x="5314950" y="5257800"/>
          <p14:tracePt t="20855" x="5270500" y="5257800"/>
          <p14:tracePt t="20855" x="5251450" y="5257800"/>
          <p14:tracePt t="20873" x="5238750" y="5257800"/>
          <p14:tracePt t="20888" x="5213350" y="5257800"/>
          <p14:tracePt t="20888" x="5207000" y="5257800"/>
          <p14:tracePt t="20906" x="5194300" y="5257800"/>
          <p14:tracePt t="20921" x="5181600" y="5251450"/>
          <p14:tracePt t="20921" x="5175250" y="5245100"/>
          <p14:tracePt t="20939" x="5181600" y="5245100"/>
          <p14:tracePt t="20961" x="5187950" y="5245100"/>
          <p14:tracePt t="20971" x="5200650" y="5251450"/>
          <p14:tracePt t="20971" x="5207000" y="5257800"/>
          <p14:tracePt t="20990" x="5219700" y="5264150"/>
          <p14:tracePt t="20990" x="5245100" y="5276850"/>
          <p14:tracePt t="21006" x="5257800" y="5283200"/>
          <p14:tracePt t="21006" x="5270500" y="5295900"/>
          <p14:tracePt t="21023" x="5283200" y="5302250"/>
          <p14:tracePt t="21023" x="5289550" y="5314950"/>
          <p14:tracePt t="21041" x="5302250" y="5327650"/>
          <p14:tracePt t="21041" x="5308600" y="5334000"/>
          <p14:tracePt t="21059" x="5314950" y="5359400"/>
          <p14:tracePt t="21059" x="5321300" y="5372100"/>
          <p14:tracePt t="21074" x="5321300" y="5384800"/>
          <p14:tracePt t="21074" x="5327650" y="5391150"/>
          <p14:tracePt t="21089" x="5327650" y="5403850"/>
          <p14:tracePt t="21089" x="5334000" y="5410200"/>
          <p14:tracePt t="21107" x="5340350" y="5416550"/>
          <p14:tracePt t="21107" x="5340350" y="5422900"/>
          <p14:tracePt t="21107" x="5346700" y="5429250"/>
          <p14:tracePt t="21126" x="5353050" y="5435600"/>
          <p14:tracePt t="21138" x="5353050" y="5441950"/>
          <p14:tracePt t="21138" x="5365750" y="5448300"/>
          <p14:tracePt t="21157" x="5372100" y="5454650"/>
          <p14:tracePt t="21157" x="5378450" y="5454650"/>
          <p14:tracePt t="21174" x="5384800" y="5454650"/>
          <p14:tracePt t="21174" x="5391150" y="5461000"/>
          <p14:tracePt t="21190" x="5397500" y="5461000"/>
          <p14:tracePt t="21205" x="5403850" y="5461000"/>
          <p14:tracePt t="21222" x="5410200" y="5454650"/>
          <p14:tracePt t="21222" x="5416550" y="5454650"/>
          <p14:tracePt t="21240" x="5410200" y="5448300"/>
          <p14:tracePt t="21321" x="5403850" y="5448300"/>
          <p14:tracePt t="21357" x="5403850" y="5441950"/>
          <p14:tracePt t="21381" x="5410200" y="5435600"/>
          <p14:tracePt t="21404" x="5410200" y="5429250"/>
          <p14:tracePt t="21417" x="5416550" y="5429250"/>
          <p14:tracePt t="21433" x="5429250" y="5429250"/>
          <p14:tracePt t="21449" x="5435600" y="5429250"/>
          <p14:tracePt t="21465" x="5441950" y="5429250"/>
          <p14:tracePt t="21477" x="5448300" y="5429250"/>
          <p14:tracePt t="21494" x="5454650" y="5429250"/>
          <p14:tracePt t="21510" x="5461000" y="5422900"/>
          <p14:tracePt t="21526" x="5467350" y="5422900"/>
          <p14:tracePt t="21539" x="5473700" y="5422900"/>
          <p14:tracePt t="21556" x="5480050" y="5416550"/>
          <p14:tracePt t="21578" x="5480050" y="5410200"/>
          <p14:tracePt t="21597" x="5473700" y="5403850"/>
          <p14:tracePt t="21645" x="5467350" y="5397500"/>
          <p14:tracePt t="21673" x="5473700" y="5391150"/>
          <p14:tracePt t="21757" x="5473700" y="5384800"/>
          <p14:tracePt t="21853" x="5473700" y="5378450"/>
          <p14:tracePt t="21997" x="5467350" y="5378450"/>
          <p14:tracePt t="22049" x="5461000" y="5372100"/>
          <p14:tracePt t="22077" x="5467350" y="5365750"/>
          <p14:tracePt t="22185" x="5473700" y="5359400"/>
          <p14:tracePt t="22197" x="5480050" y="5359400"/>
          <p14:tracePt t="22213" x="5492750" y="5346700"/>
          <p14:tracePt t="22229" x="5499100" y="5340350"/>
          <p14:tracePt t="22245" x="5511800" y="5340350"/>
          <p14:tracePt t="22257" x="5518150" y="5334000"/>
          <p14:tracePt t="22273" x="5524500" y="5334000"/>
          <p14:tracePt t="22289" x="5530850" y="5334000"/>
          <p14:tracePt t="22297" x="5537200" y="5334000"/>
          <p14:tracePt t="22309" x="5543550" y="5327650"/>
          <p14:tracePt t="22309" x="5549900" y="5327650"/>
          <p14:tracePt t="22328" x="5556250" y="5327650"/>
          <p14:tracePt t="22343" x="5562600" y="5321300"/>
          <p14:tracePt t="22343" x="5568950" y="5321300"/>
          <p14:tracePt t="22361" x="5575300" y="5314950"/>
          <p14:tracePt t="22376" x="5581650" y="5314950"/>
          <p14:tracePt t="22393" x="5588000" y="5308600"/>
          <p14:tracePt t="22409" x="5594350" y="5308600"/>
          <p14:tracePt t="22426" x="5600700" y="5308600"/>
          <p14:tracePt t="22443" x="5594350" y="5308600"/>
          <p14:tracePt t="22633" x="5588000" y="5302250"/>
          <p14:tracePt t="22665" x="5581650" y="5295900"/>
          <p14:tracePt t="22701" x="5581650" y="5289550"/>
          <p14:tracePt t="22737" x="5575300" y="5283200"/>
          <p14:tracePt t="22761" x="5575300" y="5276850"/>
          <p14:tracePt t="22785" x="5575300" y="5270500"/>
          <p14:tracePt t="22805" x="5575300" y="5264150"/>
          <p14:tracePt t="22822" x="5575300" y="5257800"/>
          <p14:tracePt t="22837" x="5575300" y="5251450"/>
          <p14:tracePt t="22853" x="5568950" y="5251450"/>
          <p14:tracePt t="22977" x="5562600" y="5251450"/>
          <p14:tracePt t="23045" x="5562600" y="5245100"/>
          <p14:tracePt t="23165" x="5556250" y="5238750"/>
          <p14:tracePt t="23213" x="5556250" y="5232400"/>
          <p14:tracePt t="23273" x="5549900" y="5226050"/>
          <p14:tracePt t="23293" x="5549900" y="5219700"/>
          <p14:tracePt t="23310" x="5543550" y="5219700"/>
          <p14:tracePt t="23345" x="5537200" y="5219700"/>
          <p14:tracePt t="23421" x="5543550" y="5213350"/>
          <p14:tracePt t="23445" x="5543550" y="5207000"/>
          <p14:tracePt t="23497" x="5543550" y="5200650"/>
          <p14:tracePt t="23541" x="5537200" y="5200650"/>
          <p14:tracePt t="23585" x="5530850" y="5194300"/>
          <p14:tracePt t="23637" x="5537200" y="5187950"/>
          <p14:tracePt t="23746" x="5543550" y="5181600"/>
          <p14:tracePt t="23781" x="5549900" y="5181600"/>
          <p14:tracePt t="23806" x="5556250" y="5181600"/>
          <p14:tracePt t="23833" x="5562600" y="5181600"/>
          <p14:tracePt t="23962" x="5568950" y="5175250"/>
          <p14:tracePt t="23986" x="5575300" y="5168900"/>
          <p14:tracePt t="24006" x="5581650" y="5168900"/>
          <p14:tracePt t="24021" x="5588000" y="5168900"/>
          <p14:tracePt t="24046" x="5594350" y="5162550"/>
          <p14:tracePt t="24065" x="5594350" y="5156200"/>
          <p14:tracePt t="24209" x="5600700" y="5149850"/>
          <p14:tracePt t="24237" x="5607050" y="5149850"/>
          <p14:tracePt t="24253" x="5613400" y="5149850"/>
          <p14:tracePt t="24269" x="5619750" y="5149850"/>
          <p14:tracePt t="24277" x="5626100" y="5149850"/>
          <p14:tracePt t="24293" x="5632450" y="5149850"/>
          <p14:tracePt t="24299" x="5638800" y="5149850"/>
          <p14:tracePt t="24299" x="5645150" y="5149850"/>
          <p14:tracePt t="24317" x="5651500" y="5149850"/>
          <p14:tracePt t="24317" x="5657850" y="5149850"/>
          <p14:tracePt t="24335" x="5664200" y="5149850"/>
          <p14:tracePt t="24350" x="5670550" y="5149850"/>
          <p14:tracePt t="24350" x="5683250" y="5156200"/>
          <p14:tracePt t="24368" x="5689600" y="5156200"/>
          <p14:tracePt t="24368" x="5695950" y="5156200"/>
          <p14:tracePt t="24385" x="5702300" y="5162550"/>
          <p14:tracePt t="24385" x="5708650" y="5162550"/>
          <p14:tracePt t="24402" x="5708650" y="5168900"/>
          <p14:tracePt t="24402" x="5715000" y="5168900"/>
          <p14:tracePt t="24419" x="5721350" y="5168900"/>
          <p14:tracePt t="24419" x="5727700" y="5168900"/>
          <p14:tracePt t="24435" x="5734050" y="5168900"/>
          <p14:tracePt t="24458" x="5740400" y="5168900"/>
          <p14:tracePt t="24485" x="5734050" y="5175250"/>
          <p14:tracePt t="24537" x="5727700" y="5181600"/>
          <p14:tracePt t="24561" x="5721350" y="5187950"/>
          <p14:tracePt t="24598" x="5715000" y="5187950"/>
          <p14:tracePt t="24622" x="5721350" y="5194300"/>
          <p14:tracePt t="24682" x="5727700" y="5194300"/>
          <p14:tracePt t="24698" x="5734050" y="5194300"/>
          <p14:tracePt t="24714" x="5740400" y="5194300"/>
          <p14:tracePt t="24725" x="5740400" y="5187950"/>
          <p14:tracePt t="24742" x="5746750" y="5181600"/>
          <p14:tracePt t="24766" x="5753100" y="5175250"/>
          <p14:tracePt t="24778" x="5753100" y="5168900"/>
          <p14:tracePt t="24810" x="5753100" y="5162550"/>
          <p14:tracePt t="24870" x="5746750" y="5156200"/>
          <p14:tracePt t="24886" x="5746750" y="5162550"/>
          <p14:tracePt t="24966" x="5753100" y="5156200"/>
          <p14:tracePt t="24998" x="5759450" y="5156200"/>
          <p14:tracePt t="25017" x="5765800" y="5156200"/>
          <p14:tracePt t="25042" x="5772150" y="5156200"/>
          <p14:tracePt t="25066" x="5778500" y="5156200"/>
          <p14:tracePt t="25101" x="5784850" y="5156200"/>
          <p14:tracePt t="25134" x="5784850" y="5149850"/>
          <p14:tracePt t="25154" x="5791200" y="5143500"/>
          <p14:tracePt t="25170" x="5791200" y="5137150"/>
          <p14:tracePt t="25185" x="5797550" y="5130800"/>
          <p14:tracePt t="25198" x="5797550" y="5124450"/>
          <p14:tracePt t="25214" x="5797550" y="5118100"/>
          <p14:tracePt t="25230" x="5803900" y="5118100"/>
          <p14:tracePt t="25254" x="5803900" y="5111750"/>
          <p14:tracePt t="25282" x="5810250" y="5105400"/>
          <p14:tracePt t="25313" x="5803900" y="5099050"/>
          <p14:tracePt t="25350" x="5803900" y="5105400"/>
          <p14:tracePt t="25506" x="5797550" y="5105400"/>
          <p14:tracePt t="25530" x="5791200" y="5105400"/>
          <p14:tracePt t="25553" x="5784850" y="5105400"/>
          <p14:tracePt t="25582" x="5784850" y="5111750"/>
          <p14:tracePt t="25634" x="5778500" y="5118100"/>
          <p14:tracePt t="25710" x="5772150" y="5124450"/>
          <p14:tracePt t="25770" x="5765800" y="5124450"/>
          <p14:tracePt t="25822" x="5765800" y="5118100"/>
          <p14:tracePt t="26190" x="5765800" y="5111750"/>
          <p14:tracePt t="26542" x="5772150" y="5111750"/>
          <p14:tracePt t="26782" x="5772150" y="5105400"/>
          <p14:tracePt t="26806" x="5772150" y="5099050"/>
          <p14:tracePt t="26834" x="5765800" y="5092700"/>
          <p14:tracePt t="26894" x="5772150" y="5092700"/>
          <p14:tracePt t="27058" x="5778500" y="5099050"/>
          <p14:tracePt t="27074" x="5784850" y="5105400"/>
          <p14:tracePt t="27090" x="5784850" y="5111750"/>
          <p14:tracePt t="27106" x="5791200" y="5118100"/>
          <p14:tracePt t="27118" x="5791200" y="5124450"/>
          <p14:tracePt t="27134" x="5791200" y="5130800"/>
          <p14:tracePt t="27150" x="5797550" y="5137150"/>
          <p14:tracePt t="27174" x="5797550" y="5130800"/>
          <p14:tracePt t="27226" x="5791200" y="5124450"/>
          <p14:tracePt t="27286" x="5791200" y="5118100"/>
          <p14:tracePt t="27306" x="5791200" y="5105400"/>
          <p14:tracePt t="27322" x="5791200" y="5099050"/>
          <p14:tracePt t="27338" x="5791200" y="5086350"/>
          <p14:tracePt t="27354" x="5791200" y="5080000"/>
          <p14:tracePt t="27360" x="5791200" y="5073650"/>
          <p14:tracePt t="27360" x="5791200" y="5067300"/>
          <p14:tracePt t="27379" x="5791200" y="5060950"/>
          <p14:tracePt t="27379" x="5791200" y="5054600"/>
          <p14:tracePt t="27395" x="5784850" y="5048250"/>
          <p14:tracePt t="27395" x="5784850" y="5041900"/>
          <p14:tracePt t="27412" x="5784850" y="5035550"/>
          <p14:tracePt t="27412" x="5784850" y="5029200"/>
          <p14:tracePt t="27429" x="5778500" y="5022850"/>
          <p14:tracePt t="27443" x="5772150" y="5016500"/>
          <p14:tracePt t="27466" x="5765800" y="5010150"/>
          <p14:tracePt t="27494" x="5772150" y="5003800"/>
          <p14:tracePt t="27518" x="5772150" y="5010150"/>
          <p14:tracePt t="27562" x="5772150" y="5016500"/>
          <p14:tracePt t="27571" x="5778500" y="5022850"/>
          <p14:tracePt t="27579" x="5778500" y="5035550"/>
          <p14:tracePt t="27579" x="5784850" y="5041900"/>
          <p14:tracePt t="27596" x="5784850" y="5054600"/>
          <p14:tracePt t="27596" x="5784850" y="5073650"/>
          <p14:tracePt t="27596" x="5791200" y="5092700"/>
          <p14:tracePt t="27615" x="5797550" y="5111750"/>
          <p14:tracePt t="27627" x="5797550" y="5130800"/>
          <p14:tracePt t="27627" x="5797550" y="5149850"/>
          <p14:tracePt t="27648" x="5803900" y="5187950"/>
          <p14:tracePt t="27648" x="5803900" y="5213350"/>
          <p14:tracePt t="27663" x="5797550" y="5238750"/>
          <p14:tracePt t="27663" x="5797550" y="5257800"/>
          <p14:tracePt t="27680" x="5791200" y="5283200"/>
          <p14:tracePt t="27680" x="5791200" y="5308600"/>
          <p14:tracePt t="27680" x="5784850" y="5334000"/>
          <p14:tracePt t="27699" x="5778500" y="5353050"/>
          <p14:tracePt t="27711" x="5772150" y="5378450"/>
          <p14:tracePt t="27711" x="5753100" y="5416550"/>
          <p14:tracePt t="27730" x="5746750" y="5429250"/>
          <p14:tracePt t="27730" x="5734050" y="5441950"/>
          <p14:tracePt t="27746" x="5727700" y="5454650"/>
          <p14:tracePt t="27746" x="5721350" y="5461000"/>
          <p14:tracePt t="27763" x="5708650" y="5467350"/>
          <p14:tracePt t="27763" x="5702300" y="5467350"/>
          <p14:tracePt t="27780" x="5695950" y="5467350"/>
          <p14:tracePt t="27795" x="5695950" y="5461000"/>
          <p14:tracePt t="27811" x="5695950" y="5454650"/>
          <p14:tracePt t="27828" x="5695950" y="5448300"/>
          <p14:tracePt t="27828" x="5702300" y="5435600"/>
          <p14:tracePt t="27847" x="5702300" y="5429250"/>
          <p14:tracePt t="27847" x="5708650" y="5416550"/>
          <p14:tracePt t="27864" x="5708650" y="5410200"/>
          <p14:tracePt t="27864" x="5715000" y="5403850"/>
          <p14:tracePt t="27880" x="5721350" y="5391150"/>
          <p14:tracePt t="27880" x="5721350" y="5384800"/>
          <p14:tracePt t="27880" x="5727700" y="5365750"/>
          <p14:tracePt t="27899" x="5727700" y="5353050"/>
          <p14:tracePt t="27912" x="5734050" y="5340350"/>
          <p14:tracePt t="27912" x="5740400" y="5308600"/>
          <p14:tracePt t="27931" x="5740400" y="5295900"/>
          <p14:tracePt t="27931" x="5746750" y="5276850"/>
          <p14:tracePt t="27949" x="5746750" y="5257800"/>
          <p14:tracePt t="27949" x="5753100" y="5245100"/>
          <p14:tracePt t="27964" x="5753100" y="5219700"/>
          <p14:tracePt t="27964" x="5759450" y="5207000"/>
          <p14:tracePt t="27980" x="5759450" y="5187950"/>
          <p14:tracePt t="27980" x="5765800" y="5168900"/>
          <p14:tracePt t="27980" x="5765800" y="5149850"/>
          <p14:tracePt t="28000" x="5772150" y="5130800"/>
          <p14:tracePt t="28012" x="5772150" y="5111750"/>
          <p14:tracePt t="28012" x="5772150" y="5080000"/>
          <p14:tracePt t="28031" x="5778500" y="5067300"/>
          <p14:tracePt t="28031" x="5778500" y="5054600"/>
          <p14:tracePt t="28048" x="5778500" y="5041900"/>
          <p14:tracePt t="28048" x="5778500" y="5029200"/>
          <p14:tracePt t="28064" x="5778500" y="5016500"/>
          <p14:tracePt t="28064" x="5778500" y="4997450"/>
          <p14:tracePt t="28081" x="5772150" y="4991100"/>
          <p14:tracePt t="28081" x="5772150" y="4978400"/>
          <p14:tracePt t="28097" x="5772150" y="4972050"/>
          <p14:tracePt t="28097" x="5772150" y="4965700"/>
          <p14:tracePt t="28115" x="5778500" y="4959350"/>
          <p14:tracePt t="28115" x="5778500" y="4946650"/>
          <p14:tracePt t="28132" x="5784850" y="4940300"/>
          <p14:tracePt t="28146" x="5784850" y="4933950"/>
          <p14:tracePt t="28163" x="5797550" y="4933950"/>
          <p14:tracePt t="28179" x="5810250" y="4927600"/>
          <p14:tracePt t="28199" x="5810250" y="4921250"/>
          <p14:tracePt t="28199" x="5816600" y="4921250"/>
          <p14:tracePt t="28215" x="5822950" y="4914900"/>
          <p14:tracePt t="28231" x="5829300" y="4914900"/>
          <p14:tracePt t="28247" x="5842000" y="4921250"/>
          <p14:tracePt t="28247" x="5842000" y="4927600"/>
          <p14:tracePt t="28264" x="5848350" y="4927600"/>
          <p14:tracePt t="28264" x="5854700" y="4940300"/>
          <p14:tracePt t="28264" x="5854700" y="4946650"/>
          <p14:tracePt t="28284" x="5861050" y="4959350"/>
          <p14:tracePt t="28296" x="5861050" y="4972050"/>
          <p14:tracePt t="28296" x="5867400" y="4997450"/>
          <p14:tracePt t="28315" x="5867400" y="5010150"/>
          <p14:tracePt t="28315" x="5873750" y="5022850"/>
          <p14:tracePt t="28332" x="5873750" y="5035550"/>
          <p14:tracePt t="28332" x="5873750" y="5048250"/>
          <p14:tracePt t="28332" x="5880100" y="5060950"/>
          <p14:tracePt t="28351" x="5880100" y="5073650"/>
          <p14:tracePt t="28363" x="5880100" y="5086350"/>
          <p14:tracePt t="28363" x="5880100" y="5105400"/>
          <p14:tracePt t="28382" x="5873750" y="5111750"/>
          <p14:tracePt t="28382" x="5873750" y="5118100"/>
          <p14:tracePt t="28398" x="5873750" y="5124450"/>
          <p14:tracePt t="28398" x="5873750" y="5130800"/>
          <p14:tracePt t="28416" x="5867400" y="5137150"/>
          <p14:tracePt t="28416" x="5867400" y="5143500"/>
          <p14:tracePt t="28432" x="5867400" y="5149850"/>
          <p14:tracePt t="28447" x="5861050" y="5156200"/>
          <p14:tracePt t="28464" x="5848350" y="5156200"/>
          <p14:tracePt t="28480" x="5842000" y="5156200"/>
          <p14:tracePt t="28480" x="5835650" y="5156200"/>
          <p14:tracePt t="28500" x="5822950" y="5149850"/>
          <p14:tracePt t="28500" x="5816600" y="5149850"/>
          <p14:tracePt t="28516" x="5810250" y="5143500"/>
          <p14:tracePt t="28516" x="5797550" y="5143500"/>
          <p14:tracePt t="28532" x="5791200" y="5137150"/>
          <p14:tracePt t="28532" x="5778500" y="5137150"/>
          <p14:tracePt t="28532" x="5765800" y="5130800"/>
          <p14:tracePt t="28551" x="5753100" y="5124450"/>
          <p14:tracePt t="28564" x="5740400" y="5124450"/>
          <p14:tracePt t="28564" x="5715000" y="5118100"/>
          <p14:tracePt t="28583" x="5702300" y="5118100"/>
          <p14:tracePt t="28583" x="5689600" y="5118100"/>
          <p14:tracePt t="28599" x="5683250" y="5111750"/>
          <p14:tracePt t="28599" x="5676900" y="5111750"/>
          <p14:tracePt t="28616" x="5670550" y="5111750"/>
          <p14:tracePt t="28631" x="5664200" y="5105400"/>
          <p14:tracePt t="28648" x="5664200" y="5092700"/>
          <p14:tracePt t="28667" x="5670550" y="5086350"/>
          <p14:tracePt t="28667" x="5676900" y="5080000"/>
          <p14:tracePt t="28683" x="5683250" y="5073650"/>
          <p14:tracePt t="28683" x="5695950" y="5067300"/>
          <p14:tracePt t="28700" x="5702300" y="5060950"/>
          <p14:tracePt t="28700" x="5715000" y="5054600"/>
          <p14:tracePt t="28700" x="5727700" y="5041900"/>
          <p14:tracePt t="28719" x="5734050" y="5035550"/>
          <p14:tracePt t="28719" x="5746750" y="5029200"/>
          <p14:tracePt t="28733" x="5753100" y="5022850"/>
          <p14:tracePt t="28733" x="5759450" y="5016500"/>
          <p14:tracePt t="28750" x="5765800" y="5010150"/>
          <p14:tracePt t="28750" x="5772150" y="5010150"/>
          <p14:tracePt t="28767" x="5778500" y="5010150"/>
          <p14:tracePt t="28782" x="5784850" y="5010150"/>
          <p14:tracePt t="28798" x="5791200" y="5016500"/>
          <p14:tracePt t="28798" x="5784850" y="5022850"/>
          <p14:tracePt t="28816" x="5778500" y="5035550"/>
          <p14:tracePt t="28831" x="5772150" y="5041900"/>
          <p14:tracePt t="28831" x="5753100" y="5060950"/>
          <p14:tracePt t="28852" x="5746750" y="5067300"/>
          <p14:tracePt t="28852" x="5734050" y="5080000"/>
          <p14:tracePt t="28867" x="5727700" y="5092700"/>
          <p14:tracePt t="28867" x="5715000" y="5105400"/>
          <p14:tracePt t="28884" x="5702300" y="5118100"/>
          <p14:tracePt t="28884" x="5689600" y="5130800"/>
          <p14:tracePt t="28901" x="5676900" y="5143500"/>
          <p14:tracePt t="28901" x="5664200" y="5156200"/>
          <p14:tracePt t="28901" x="5651500" y="5162550"/>
          <p14:tracePt t="28919" x="5645150" y="5175250"/>
          <p14:tracePt t="28932" x="5632450" y="5187950"/>
          <p14:tracePt t="28932" x="5613400" y="5207000"/>
          <p14:tracePt t="28952" x="5600700" y="5213350"/>
          <p14:tracePt t="28952" x="5594350" y="5219700"/>
          <p14:tracePt t="28968" x="5588000" y="5219700"/>
          <p14:tracePt t="28968" x="5588000" y="5226050"/>
          <p14:tracePt t="28986" x="5581650" y="5232400"/>
          <p14:tracePt t="28999" x="5581650" y="5238750"/>
          <p14:tracePt t="29026" x="5588000" y="5238750"/>
          <p14:tracePt t="29033" x="5600700" y="5232400"/>
          <p14:tracePt t="29049" x="5607050" y="5226050"/>
          <p14:tracePt t="29049" x="5613400" y="5219700"/>
          <p14:tracePt t="29068" x="5626100" y="5207000"/>
          <p14:tracePt t="29068" x="5638800" y="5200650"/>
          <p14:tracePt t="29068" x="5645150" y="5187950"/>
          <p14:tracePt t="29087" x="5657850" y="5175250"/>
          <p14:tracePt t="29087" x="5676900" y="5162550"/>
          <p14:tracePt t="29101" x="5689600" y="5156200"/>
          <p14:tracePt t="29101" x="5702300" y="5143500"/>
          <p14:tracePt t="29118" x="5715000" y="5130800"/>
          <p14:tracePt t="29118" x="5734050" y="5118100"/>
          <p14:tracePt t="29135" x="5746750" y="5105400"/>
          <p14:tracePt t="29135" x="5778500" y="5080000"/>
          <p14:tracePt t="29152" x="5791200" y="5067300"/>
          <p14:tracePt t="29152" x="5810250" y="5060950"/>
          <p14:tracePt t="29168" x="5822950" y="5048250"/>
          <p14:tracePt t="29168" x="5829300" y="5035550"/>
          <p14:tracePt t="29185" x="5842000" y="5029200"/>
          <p14:tracePt t="29185" x="5848350" y="5029200"/>
          <p14:tracePt t="29201" x="5854700" y="5022850"/>
          <p14:tracePt t="29201" x="5861050" y="5022850"/>
          <p14:tracePt t="29220" x="5867400" y="5016500"/>
          <p14:tracePt t="29234" x="5861050" y="5022850"/>
          <p14:tracePt t="29259" x="5854700" y="5029200"/>
          <p14:tracePt t="29271" x="5848350" y="5035550"/>
          <p14:tracePt t="29283" x="5842000" y="5035550"/>
          <p14:tracePt t="29283" x="5835650" y="5041900"/>
          <p14:tracePt t="29283" x="5822950" y="5048250"/>
          <p14:tracePt t="29304" x="5816600" y="5054600"/>
          <p14:tracePt t="29317" x="5810250" y="5060950"/>
          <p14:tracePt t="29317" x="5784850" y="5080000"/>
          <p14:tracePt t="29336" x="5778500" y="5086350"/>
          <p14:tracePt t="29336" x="5765800" y="5099050"/>
          <p14:tracePt t="29352" x="5746750" y="5105400"/>
          <p14:tracePt t="29352" x="5734050" y="5118100"/>
          <p14:tracePt t="29352" x="5721350" y="5130800"/>
          <p14:tracePt t="29371" x="5708650" y="5137150"/>
          <p14:tracePt t="29384" x="5689600" y="5149850"/>
          <p14:tracePt t="29384" x="5664200" y="5168900"/>
          <p14:tracePt t="29402" x="5651500" y="5181600"/>
          <p14:tracePt t="29402" x="5638800" y="5194300"/>
          <p14:tracePt t="29419" x="5632450" y="5200650"/>
          <p14:tracePt t="29419" x="5619750" y="5213350"/>
          <p14:tracePt t="29436" x="5613400" y="5226050"/>
          <p14:tracePt t="29436" x="5600700" y="5257800"/>
          <p14:tracePt t="29453" x="5594350" y="5270500"/>
          <p14:tracePt t="29453" x="5594350" y="5289550"/>
          <p14:tracePt t="29469" x="5594350" y="5314950"/>
          <p14:tracePt t="29469" x="5594350" y="5334000"/>
          <p14:tracePt t="29486" x="5594350" y="5353050"/>
          <p14:tracePt t="29486" x="5600700" y="5372100"/>
          <p14:tracePt t="29503" x="5607050" y="5391150"/>
          <p14:tracePt t="29503" x="5619750" y="5422900"/>
          <p14:tracePt t="29520" x="5626100" y="5429250"/>
          <p14:tracePt t="29520" x="5632450" y="5435600"/>
          <p14:tracePt t="29536" x="5632450" y="5441950"/>
          <p14:tracePt t="29536" x="5638800" y="5448300"/>
          <p14:tracePt t="29553" x="5645150" y="5448300"/>
          <p14:tracePt t="29567" x="5645150" y="5441950"/>
          <p14:tracePt t="29584" x="5651500" y="5435600"/>
          <p14:tracePt t="29602" x="5651500" y="5429250"/>
          <p14:tracePt t="29602" x="5651500" y="5422900"/>
          <p14:tracePt t="29620" x="5651500" y="5416550"/>
          <p14:tracePt t="29620" x="5657850" y="5410200"/>
          <p14:tracePt t="29636" x="5657850" y="5403850"/>
          <p14:tracePt t="29636" x="5657850" y="5397500"/>
          <p14:tracePt t="29636" x="5657850" y="5391150"/>
          <p14:tracePt t="29655" x="5664200" y="5378450"/>
          <p14:tracePt t="29668" x="5664200" y="5372100"/>
          <p14:tracePt t="29668" x="5664200" y="5359400"/>
          <p14:tracePt t="29688" x="5670550" y="5334000"/>
          <p14:tracePt t="29688" x="5670550" y="5321300"/>
          <p14:tracePt t="29703" x="5676900" y="5302250"/>
          <p14:tracePt t="29703" x="5683250" y="5283200"/>
          <p14:tracePt t="29720" x="5689600" y="5264150"/>
          <p14:tracePt t="29720" x="5702300" y="5245100"/>
          <p14:tracePt t="29720" x="5708650" y="5219700"/>
          <p14:tracePt t="29739" x="5727700" y="5194300"/>
          <p14:tracePt t="29739" x="5740400" y="5175250"/>
          <p14:tracePt t="29753" x="5759450" y="5149850"/>
          <p14:tracePt t="29753" x="5778500" y="5130800"/>
          <p14:tracePt t="29770" x="5797550" y="5105400"/>
          <p14:tracePt t="29770" x="5822950" y="5086350"/>
          <p14:tracePt t="29787" x="5842000" y="5060950"/>
          <p14:tracePt t="29787" x="5861050" y="5035550"/>
          <p14:tracePt t="29804" x="5880100" y="5016500"/>
          <p14:tracePt t="29804" x="5918200" y="4972050"/>
          <p14:tracePt t="29820" x="5937250" y="4953000"/>
          <p14:tracePt t="29820" x="5949950" y="4940300"/>
          <p14:tracePt t="29837" x="5969000" y="4933950"/>
          <p14:tracePt t="29837" x="5975350" y="4927600"/>
          <p14:tracePt t="29853" x="5988050" y="4927600"/>
          <p14:tracePt t="29853" x="5994400" y="4927600"/>
          <p14:tracePt t="29871" x="6007100" y="4933950"/>
          <p14:tracePt t="29871" x="6019800" y="4953000"/>
          <p14:tracePt t="29888" x="6019800" y="4965700"/>
          <p14:tracePt t="29888" x="6026150" y="4978400"/>
          <p14:tracePt t="29904" x="6026150" y="4991100"/>
          <p14:tracePt t="29904" x="6026150" y="5010150"/>
          <p14:tracePt t="29921" x="6026150" y="5022850"/>
          <p14:tracePt t="29921" x="6019800" y="5041900"/>
          <p14:tracePt t="29921" x="6013450" y="5054600"/>
          <p14:tracePt t="29939" x="6007100" y="5073650"/>
          <p14:tracePt t="29939" x="5994400" y="5086350"/>
          <p14:tracePt t="29956" x="5981700" y="5105400"/>
          <p14:tracePt t="29956" x="5969000" y="5118100"/>
          <p14:tracePt t="29971" x="5956300" y="5130800"/>
          <p14:tracePt t="29971" x="5937250" y="5149850"/>
          <p14:tracePt t="29988" x="5924550" y="5162550"/>
          <p14:tracePt t="29988" x="5911850" y="5175250"/>
          <p14:tracePt t="30004" x="5899150" y="5187950"/>
          <p14:tracePt t="30004" x="5886450" y="5194300"/>
          <p14:tracePt t="30020" x="5873750" y="5207000"/>
          <p14:tracePt t="30020" x="5861050" y="5213350"/>
          <p14:tracePt t="30020" x="5848350" y="5219700"/>
          <p14:tracePt t="30040" x="5842000" y="5226050"/>
          <p14:tracePt t="30040" x="5829300" y="5226050"/>
          <p14:tracePt t="30055" x="5822950" y="5226050"/>
          <p14:tracePt t="30055" x="5816600" y="5232400"/>
          <p14:tracePt t="30071" x="5810250" y="5232400"/>
          <p14:tracePt t="30071" x="5803900" y="5226050"/>
          <p14:tracePt t="30088" x="5797550" y="5226050"/>
          <p14:tracePt t="30103" x="5791200" y="5232400"/>
          <p14:tracePt t="30103" x="5791200" y="5245100"/>
          <p14:tracePt t="30121" x="5791200" y="5251450"/>
          <p14:tracePt t="30121" x="5791200" y="5270500"/>
          <p14:tracePt t="30138" x="5791200" y="5289550"/>
          <p14:tracePt t="30138" x="5791200" y="5314950"/>
          <p14:tracePt t="30155" x="5791200" y="5340350"/>
          <p14:tracePt t="30155" x="5784850" y="5397500"/>
          <p14:tracePt t="30172" x="5784850" y="5422900"/>
          <p14:tracePt t="30172" x="5784850" y="5441950"/>
          <p14:tracePt t="30188" x="5784850" y="5461000"/>
          <p14:tracePt t="30188" x="5784850" y="5480050"/>
          <p14:tracePt t="30205" x="5784850" y="5492750"/>
          <p14:tracePt t="30205" x="5784850" y="5505450"/>
          <p14:tracePt t="30221" x="5784850" y="5511800"/>
          <p14:tracePt t="30221" x="5784850" y="5518150"/>
          <p14:tracePt t="30240" x="5791200" y="5511800"/>
          <p14:tracePt t="30263" x="5797550" y="5505450"/>
          <p14:tracePt t="30279" x="5803900" y="5492750"/>
          <p14:tracePt t="30291" x="5803900" y="5486400"/>
          <p14:tracePt t="30303" x="5803900" y="5473700"/>
          <p14:tracePt t="30303" x="5810250" y="5467350"/>
          <p14:tracePt t="30303" x="5810250" y="5454650"/>
          <p14:tracePt t="30325" x="5810250" y="5441950"/>
          <p14:tracePt t="30325" x="5810250" y="5429250"/>
          <p14:tracePt t="30340" x="5816600" y="5416550"/>
          <p14:tracePt t="30340" x="5816600" y="5397500"/>
          <p14:tracePt t="30355" x="5822950" y="5384800"/>
          <p14:tracePt t="30355" x="5829300" y="5365750"/>
          <p14:tracePt t="30373" x="5835650" y="5340350"/>
          <p14:tracePt t="30373" x="5842000" y="5314950"/>
          <p14:tracePt t="30389" x="5854700" y="5295900"/>
          <p14:tracePt t="30389" x="5867400" y="5270500"/>
          <p14:tracePt t="30389" x="5880100" y="5238750"/>
          <p14:tracePt t="30409" x="5892800" y="5213350"/>
          <p14:tracePt t="30409" x="5905500" y="5187950"/>
          <p14:tracePt t="30422" x="5918200" y="5162550"/>
          <p14:tracePt t="30422" x="5937250" y="5143500"/>
          <p14:tracePt t="30439" x="5949950" y="5124450"/>
          <p14:tracePt t="30439" x="5962650" y="5105400"/>
          <p14:tracePt t="30456" x="5981700" y="5092700"/>
          <p14:tracePt t="30456" x="6007100" y="5080000"/>
          <p14:tracePt t="30473" x="6019800" y="5073650"/>
          <p14:tracePt t="30473" x="6026150" y="5073650"/>
          <p14:tracePt t="30489" x="6038850" y="5080000"/>
          <p14:tracePt t="30489" x="6045200" y="5086350"/>
          <p14:tracePt t="30506" x="6051550" y="5092700"/>
          <p14:tracePt t="30506" x="6057900" y="5099050"/>
          <p14:tracePt t="30523" x="6064250" y="5111750"/>
          <p14:tracePt t="30523" x="6070600" y="5137150"/>
          <p14:tracePt t="30541" x="6070600" y="5149850"/>
          <p14:tracePt t="30541" x="6070600" y="5168900"/>
          <p14:tracePt t="30556" x="6070600" y="5181600"/>
          <p14:tracePt t="30556" x="6064250" y="5207000"/>
          <p14:tracePt t="30573" x="6057900" y="5226050"/>
          <p14:tracePt t="30573" x="6051550" y="5245100"/>
          <p14:tracePt t="30573" x="6038850" y="5270500"/>
          <p14:tracePt t="30592" x="6026150" y="5295900"/>
          <p14:tracePt t="30604" x="6013450" y="5321300"/>
          <p14:tracePt t="30604" x="5988050" y="5365750"/>
          <p14:tracePt t="30624" x="5975350" y="5384800"/>
          <p14:tracePt t="30624" x="5962650" y="5403850"/>
          <p14:tracePt t="30640" x="5943600" y="5416550"/>
          <p14:tracePt t="30640" x="5930900" y="5429250"/>
          <p14:tracePt t="30657" x="5911850" y="5435600"/>
          <p14:tracePt t="30657" x="5899150" y="5448300"/>
          <p14:tracePt t="30657" x="5886450" y="5448300"/>
          <p14:tracePt t="30676" x="5873750" y="5454650"/>
          <p14:tracePt t="30688" x="5861050" y="5454650"/>
          <p14:tracePt t="30688" x="5842000" y="5448300"/>
          <p14:tracePt t="30708" x="5829300" y="5441950"/>
          <p14:tracePt t="30708" x="5822950" y="5435600"/>
          <p14:tracePt t="30724" x="5816600" y="5429250"/>
          <p14:tracePt t="30724" x="5810250" y="5416550"/>
          <p14:tracePt t="30740" x="5810250" y="5410200"/>
          <p14:tracePt t="30740" x="5803900" y="5391150"/>
          <p14:tracePt t="30740" x="5803900" y="5378450"/>
          <p14:tracePt t="30760" x="5797550" y="5365750"/>
          <p14:tracePt t="30760" x="5797550" y="5346700"/>
          <p14:tracePt t="30774" x="5791200" y="5334000"/>
          <p14:tracePt t="30774" x="5784850" y="5314950"/>
          <p14:tracePt t="30790" x="5784850" y="5295900"/>
          <p14:tracePt t="30790" x="5778500" y="5283200"/>
          <p14:tracePt t="30807" x="5778500" y="5264150"/>
          <p14:tracePt t="30807" x="5772150" y="5251450"/>
          <p14:tracePt t="30824" x="5765800" y="5232400"/>
          <p14:tracePt t="30824" x="5759450" y="5207000"/>
          <p14:tracePt t="30841" x="5759450" y="5194300"/>
          <p14:tracePt t="30841" x="5753100" y="5181600"/>
          <p14:tracePt t="30857" x="5746750" y="5168900"/>
          <p14:tracePt t="30857" x="5740400" y="5162550"/>
          <p14:tracePt t="30874" x="5740400" y="5149850"/>
          <p14:tracePt t="30874" x="5734050" y="5143500"/>
          <p14:tracePt t="30891" x="5727700" y="5130800"/>
          <p14:tracePt t="30891" x="5721350" y="5118100"/>
          <p14:tracePt t="30908" x="5721350" y="5105400"/>
          <p14:tracePt t="30908" x="5715000" y="5099050"/>
          <p14:tracePt t="30924" x="5715000" y="5092700"/>
          <p14:tracePt t="30924" x="5715000" y="5086350"/>
          <p14:tracePt t="30941" x="5708650" y="5080000"/>
          <p14:tracePt t="30956" x="5708650" y="5086350"/>
          <p14:tracePt t="31012" x="5708650" y="5092700"/>
          <p14:tracePt t="31019" x="5708650" y="5105400"/>
          <p14:tracePt t="31028" x="5715000" y="5118100"/>
          <p14:tracePt t="31039" x="5721350" y="5137150"/>
          <p14:tracePt t="31039" x="5727700" y="5156200"/>
          <p14:tracePt t="31039" x="5734050" y="5181600"/>
          <p14:tracePt t="31061" x="5740400" y="5207000"/>
          <p14:tracePt t="31061" x="5753100" y="5238750"/>
          <p14:tracePt t="31075" x="5759450" y="5270500"/>
          <p14:tracePt t="31075" x="5765800" y="5302250"/>
          <p14:tracePt t="31091" x="5778500" y="5327650"/>
          <p14:tracePt t="31091" x="5784850" y="5359400"/>
          <p14:tracePt t="31108" x="5797550" y="5384800"/>
          <p14:tracePt t="31108" x="5803900" y="5410200"/>
          <p14:tracePt t="31125" x="5816600" y="5435600"/>
          <p14:tracePt t="31125" x="5835650" y="5480050"/>
          <p14:tracePt t="31141" x="5842000" y="5499100"/>
          <p14:tracePt t="31141" x="5854700" y="5518150"/>
          <p14:tracePt t="31158" x="5861050" y="5537200"/>
          <p14:tracePt t="31158" x="5873750" y="5549900"/>
          <p14:tracePt t="31175" x="5880100" y="5562600"/>
          <p14:tracePt t="31175" x="5892800" y="5581650"/>
          <p14:tracePt t="31192" x="5899150" y="5594350"/>
          <p14:tracePt t="31192" x="5899150" y="5600700"/>
          <p14:tracePt t="31209" x="5905500" y="5607050"/>
          <p14:tracePt t="31223" x="5905500" y="5613400"/>
          <p14:tracePt t="31240" x="5905500" y="5619750"/>
          <p14:tracePt t="31267" x="5899150" y="5613400"/>
          <p14:tracePt t="31299" x="5899150" y="5607050"/>
          <p14:tracePt t="31312" x="5892800" y="5600700"/>
          <p14:tracePt t="31335" x="5892800" y="5594350"/>
          <p14:tracePt t="31367" x="5886450" y="5588000"/>
          <p14:tracePt t="31379" x="5886450" y="5581650"/>
          <p14:tracePt t="31387" x="5880100" y="5575300"/>
          <p14:tracePt t="31395" x="5880100" y="5568950"/>
          <p14:tracePt t="31407" x="5880100" y="5562600"/>
          <p14:tracePt t="31407" x="5880100" y="5549900"/>
          <p14:tracePt t="31407" x="5880100" y="5543550"/>
          <p14:tracePt t="31429" x="5880100" y="5537200"/>
          <p14:tracePt t="31441" x="5880100" y="5530850"/>
          <p14:tracePt t="31459" x="5873750" y="5524500"/>
          <p14:tracePt t="31487" x="5867400" y="5518150"/>
          <p14:tracePt t="31500" x="5867400" y="5511800"/>
          <p14:tracePt t="31515" x="5867400" y="5505450"/>
          <p14:tracePt t="31525" x="5867400" y="5492750"/>
          <p14:tracePt t="31541" x="5861050" y="5486400"/>
          <p14:tracePt t="31560" x="5861050" y="5473700"/>
          <p14:tracePt t="31576" x="5861050" y="5467350"/>
          <p14:tracePt t="31607" x="5861050" y="5461000"/>
          <p14:tracePt t="31619" x="5861050" y="5454650"/>
          <p14:tracePt t="31635" x="5861050" y="5448300"/>
          <p14:tracePt t="31651" x="5861050" y="5441950"/>
          <p14:tracePt t="31667" x="5861050" y="5435600"/>
          <p14:tracePt t="31680" x="5861050" y="5429250"/>
          <p14:tracePt t="31696" x="5861050" y="5422900"/>
          <p14:tracePt t="31727" x="5854700" y="5422900"/>
          <p14:tracePt t="31763" x="5861050" y="5416550"/>
          <p14:tracePt t="31823" x="5861050" y="5410200"/>
          <p14:tracePt t="31847" x="5861050" y="5403850"/>
          <p14:tracePt t="31867" x="5854700" y="5403850"/>
          <p14:tracePt t="31891" x="5854700" y="5397500"/>
          <p14:tracePt t="31971" x="5854700" y="5391150"/>
          <p14:tracePt t="32276" x="5861050" y="5384800"/>
          <p14:tracePt t="32415" x="5861050" y="5378450"/>
          <p14:tracePt t="32483" x="5861050" y="5384800"/>
          <p14:tracePt t="32567" x="5861050" y="5391150"/>
          <p14:tracePt t="32692" x="5867400" y="5397500"/>
          <p14:tracePt t="32715" x="5867400" y="5403850"/>
          <p14:tracePt t="32740" x="5867400" y="5410200"/>
          <p14:tracePt t="32759" x="5861050" y="5416550"/>
          <p14:tracePt t="32820" x="5854700" y="5410200"/>
          <p14:tracePt t="32939" x="5854700" y="5403850"/>
          <p14:tracePt t="32971" x="5854700" y="5410200"/>
          <p14:tracePt t="33144" x="5861050" y="5410200"/>
          <p14:tracePt t="33204" x="5861050" y="5403850"/>
          <p14:tracePt t="33256" x="5861050" y="5397500"/>
          <p14:tracePt t="33452" x="5861050" y="5403850"/>
          <p14:tracePt t="33563" x="5861050" y="5410200"/>
          <p14:tracePt t="33676" x="5861050" y="5416550"/>
          <p14:tracePt t="33712" x="5861050" y="5422900"/>
          <p14:tracePt t="33760" x="5861050" y="5416550"/>
          <p14:tracePt t="33828" x="5854700" y="5416550"/>
          <p14:tracePt t="34128" x="5854700" y="5422900"/>
          <p14:tracePt t="34140" x="5861050" y="5435600"/>
          <p14:tracePt t="34156" x="5861050" y="5448300"/>
          <p14:tracePt t="34172" x="5861050" y="5454650"/>
          <p14:tracePt t="34188" x="5861050" y="5461000"/>
          <p14:tracePt t="34188" x="5867400" y="5467350"/>
          <p14:tracePt t="34202" x="5867400" y="5473700"/>
          <p14:tracePt t="34217" x="5873750" y="5480050"/>
          <p14:tracePt t="34234" x="5880100" y="5480050"/>
          <p14:tracePt t="34234" x="5886450" y="5480050"/>
          <p14:tracePt t="34253" x="5892800" y="5480050"/>
          <p14:tracePt t="34268" x="5899150" y="5480050"/>
          <p14:tracePt t="34284" x="5905500" y="5473700"/>
          <p14:tracePt t="34300" x="5911850" y="5467350"/>
          <p14:tracePt t="34317" x="5911850" y="5454650"/>
          <p14:tracePt t="34335" x="5911850" y="5448300"/>
          <p14:tracePt t="34335" x="5911850" y="5441950"/>
          <p14:tracePt t="34353" x="5911850" y="5429250"/>
          <p14:tracePt t="34372" x="5911850" y="5422900"/>
          <p14:tracePt t="34384" x="5905500" y="5416550"/>
          <p14:tracePt t="34401" x="5905500" y="5410200"/>
          <p14:tracePt t="34401" x="5905500" y="5403850"/>
          <p14:tracePt t="34421" x="5899150" y="5391150"/>
          <p14:tracePt t="34421" x="5892800" y="5384800"/>
          <p14:tracePt t="34436" x="5892800" y="5378450"/>
          <p14:tracePt t="34436" x="5886450" y="5372100"/>
          <p14:tracePt t="34453" x="5886450" y="5365750"/>
          <p14:tracePt t="34468" x="5880100" y="5359400"/>
          <p14:tracePt t="34468" x="5880100" y="5353050"/>
          <p14:tracePt t="34468" x="5873750" y="5346700"/>
          <p14:tracePt t="34490" x="5873750" y="5340350"/>
          <p14:tracePt t="34490" x="5873750" y="5334000"/>
          <p14:tracePt t="34503" x="5867400" y="5327650"/>
          <p14:tracePt t="34503" x="5867400" y="5321300"/>
          <p14:tracePt t="34520" x="5861050" y="5314950"/>
          <p14:tracePt t="34535" x="5854700" y="5308600"/>
          <p14:tracePt t="34535" x="5848350" y="5302250"/>
          <p14:tracePt t="34554" x="5842000" y="5302250"/>
          <p14:tracePt t="34568" x="5835650" y="5295900"/>
          <p14:tracePt t="34585" x="5829300" y="5295900"/>
          <p14:tracePt t="34602" x="5822950" y="5295900"/>
          <p14:tracePt t="34619" x="5816600" y="5302250"/>
          <p14:tracePt t="34636" x="5810250" y="5302250"/>
          <p14:tracePt t="34652" x="5810250" y="5308600"/>
          <p14:tracePt t="34669" x="5810250" y="5314950"/>
          <p14:tracePt t="34685" x="5810250" y="5321300"/>
          <p14:tracePt t="34685" x="5803900" y="5327650"/>
          <p14:tracePt t="34705" x="5803900" y="5334000"/>
          <p14:tracePt t="34721" x="5803900" y="5340350"/>
          <p14:tracePt t="34721" x="5803900" y="5346700"/>
          <p14:tracePt t="34737" x="5803900" y="5353050"/>
          <p14:tracePt t="34756" x="5803900" y="5365750"/>
          <p14:tracePt t="34773" x="5810250" y="5372100"/>
          <p14:tracePt t="34800" x="5810250" y="5378450"/>
          <p14:tracePt t="34824" x="5810250" y="5384800"/>
          <p14:tracePt t="34848" x="5816600" y="5391150"/>
          <p14:tracePt t="34868" x="5816600" y="5397500"/>
          <p14:tracePt t="34884" x="5822950" y="5403850"/>
          <p14:tracePt t="34903" x="5829300" y="5410200"/>
          <p14:tracePt t="34914" x="5835650" y="5416550"/>
          <p14:tracePt t="34927" x="5842000" y="5429250"/>
          <p14:tracePt t="34944" x="5848350" y="5435600"/>
          <p14:tracePt t="34953" x="5854700" y="5441950"/>
          <p14:tracePt t="34969" x="5861050" y="5448300"/>
          <p14:tracePt t="34969" x="5861050" y="5454650"/>
          <p14:tracePt t="34989" x="5867400" y="5461000"/>
          <p14:tracePt t="35003" x="5867400" y="5467350"/>
          <p14:tracePt t="35020" x="5867400" y="5461000"/>
          <p14:tracePt t="35092" x="5867400" y="5454650"/>
          <p14:tracePt t="35108" x="5867400" y="5448300"/>
          <p14:tracePt t="35124" x="5867400" y="5441950"/>
          <p14:tracePt t="35140" x="5867400" y="5435600"/>
          <p14:tracePt t="35152" x="5861050" y="5429250"/>
          <p14:tracePt t="35176" x="5861050" y="5422900"/>
          <p14:tracePt t="35228" x="5861050" y="5416550"/>
          <p14:tracePt t="35252" x="5861050" y="5410200"/>
          <p14:tracePt t="35280" x="5854700" y="5403850"/>
          <p14:tracePt t="35332" x="5854700" y="5397500"/>
          <p14:tracePt t="35364" x="5861050" y="5397500"/>
          <p14:tracePt t="35400" x="5867400" y="5397500"/>
          <p14:tracePt t="35432" x="5867400" y="5403850"/>
          <p14:tracePt t="35452" x="5873750" y="5410200"/>
          <p14:tracePt t="35468" x="5873750" y="5416550"/>
          <p14:tracePt t="35484" x="5880100" y="5416550"/>
          <p14:tracePt t="35500" x="5886450" y="5422900"/>
          <p14:tracePt t="35528" x="5892800" y="5429250"/>
          <p14:tracePt t="35560" x="5892800" y="5435600"/>
          <p14:tracePt t="35572" x="5899150" y="5441950"/>
          <p14:tracePt t="35588" x="5899150" y="5448300"/>
          <p14:tracePt t="35604" x="5905500" y="5454650"/>
          <p14:tracePt t="35620" x="5905500" y="5461000"/>
          <p14:tracePt t="35632" x="5905500" y="5473700"/>
          <p14:tracePt t="35648" x="5899150" y="5473700"/>
          <p14:tracePt t="35671" x="5899150" y="5480050"/>
          <p14:tracePt t="35716" x="5892800" y="5480050"/>
          <p14:tracePt t="35784" x="5886450" y="5480050"/>
          <p14:tracePt t="35800" x="5873750" y="5473700"/>
          <p14:tracePt t="35813" x="5873750" y="5480050"/>
          <p14:tracePt t="35823" x="5867400" y="5480050"/>
          <p14:tracePt t="35823" x="5861050" y="5480050"/>
          <p14:tracePt t="35842" x="5854700" y="5473700"/>
          <p14:tracePt t="35842" x="5848350" y="5473700"/>
          <p14:tracePt t="35858" x="5842000" y="5480050"/>
          <p14:tracePt t="35858" x="5835650" y="5480050"/>
          <p14:tracePt t="35875" x="5822950" y="5480050"/>
          <p14:tracePt t="35889" x="5816600" y="5486400"/>
          <p14:tracePt t="35906" x="5810250" y="5492750"/>
          <p14:tracePt t="35972" x="5816600" y="5499100"/>
          <p14:tracePt t="36000" x="5822950" y="5499100"/>
          <p14:tracePt t="36016" x="5829300" y="5499100"/>
          <p14:tracePt t="36032" x="5835650" y="5505450"/>
          <p14:tracePt t="36068" x="5842000" y="5505450"/>
          <p14:tracePt t="36113" x="5835650" y="5499100"/>
          <p14:tracePt t="36172" x="5842000" y="5499100"/>
          <p14:tracePt t="36324" x="5848350" y="5499100"/>
          <p14:tracePt t="36352" x="5854700" y="5499100"/>
          <p14:tracePt t="36392" x="5854700" y="5505450"/>
          <p14:tracePt t="36472" x="5861050" y="5499100"/>
          <p14:tracePt t="36513" x="5861050" y="5492750"/>
          <p14:tracePt t="36549" x="5861050" y="5486400"/>
          <p14:tracePt t="36648" x="5867400" y="5480050"/>
          <p14:tracePt t="36684" x="5867400" y="5473700"/>
          <p14:tracePt t="36713" x="5867400" y="5467350"/>
          <p14:tracePt t="36728" x="5873750" y="5461000"/>
          <p14:tracePt t="36744" x="5873750" y="5454650"/>
          <p14:tracePt t="36768" x="5873750" y="5448300"/>
          <p14:tracePt t="36796" x="5873750" y="5441950"/>
          <p14:tracePt t="36820" x="5873750" y="5435600"/>
          <p14:tracePt t="36832" x="5873750" y="5429250"/>
          <p14:tracePt t="36849" x="5873750" y="5422900"/>
          <p14:tracePt t="36865" x="5867400" y="5416550"/>
          <p14:tracePt t="36876" x="5867400" y="5410200"/>
          <p14:tracePt t="36876" x="5867400" y="5403850"/>
          <p14:tracePt t="36895" x="5867400" y="5397500"/>
          <p14:tracePt t="36895" x="5861050" y="5391150"/>
          <p14:tracePt t="36913" x="5861050" y="5384800"/>
          <p14:tracePt t="36926" x="5854700" y="5378450"/>
          <p14:tracePt t="36943" x="5848350" y="5372100"/>
          <p14:tracePt t="36960" x="5842000" y="5365750"/>
          <p14:tracePt t="36977" x="5829300" y="5359400"/>
          <p14:tracePt t="36977" x="5822950" y="5359400"/>
          <p14:tracePt t="36995" x="5822950" y="5353050"/>
          <p14:tracePt t="36995" x="5810250" y="5346700"/>
          <p14:tracePt t="37014" x="5803900" y="5346700"/>
          <p14:tracePt t="37014" x="5797550" y="5346700"/>
          <p14:tracePt t="37029" x="5791200" y="5346700"/>
          <p14:tracePt t="37029" x="5784850" y="5340350"/>
          <p14:tracePt t="37046" x="5778500" y="5340350"/>
          <p14:tracePt t="37046" x="5772150" y="5340350"/>
          <p14:tracePt t="37063" x="5765800" y="5340350"/>
          <p14:tracePt t="37063" x="5759450" y="5340350"/>
          <p14:tracePt t="37063" x="5753100" y="5340350"/>
          <p14:tracePt t="37081" x="5746750" y="5340350"/>
          <p14:tracePt t="37097" x="5740400" y="5340350"/>
          <p14:tracePt t="37112" x="5734050" y="5340350"/>
          <p14:tracePt t="37128" x="5727700" y="5340350"/>
          <p14:tracePt t="37144" x="5721350" y="5340350"/>
          <p14:tracePt t="37161" x="5715000" y="5346700"/>
          <p14:tracePt t="37177" x="5715000" y="5353050"/>
          <p14:tracePt t="37194" x="5715000" y="5359400"/>
          <p14:tracePt t="37194" x="5715000" y="5372100"/>
          <p14:tracePt t="37213" x="5715000" y="5378450"/>
          <p14:tracePt t="37213" x="5715000" y="5384800"/>
          <p14:tracePt t="37230" x="5715000" y="5391150"/>
          <p14:tracePt t="37230" x="5715000" y="5397500"/>
          <p14:tracePt t="37246" x="5715000" y="5410200"/>
          <p14:tracePt t="37246" x="5721350" y="5429250"/>
          <p14:tracePt t="37264" x="5721350" y="5435600"/>
          <p14:tracePt t="37264" x="5721350" y="5448300"/>
          <p14:tracePt t="37280" x="5727700" y="5454650"/>
          <p14:tracePt t="37280" x="5727700" y="5467350"/>
          <p14:tracePt t="37296" x="5734050" y="5473700"/>
          <p14:tracePt t="37296" x="5734050" y="5492750"/>
          <p14:tracePt t="37314" x="5740400" y="5499100"/>
          <p14:tracePt t="37314" x="5740400" y="5505450"/>
          <p14:tracePt t="37330" x="5746750" y="5511800"/>
          <p14:tracePt t="37330" x="5746750" y="5524500"/>
          <p14:tracePt t="37347" x="5746750" y="5530850"/>
          <p14:tracePt t="37347" x="5753100" y="5537200"/>
          <p14:tracePt t="37364" x="5753100" y="5543550"/>
          <p14:tracePt t="37364" x="5759450" y="5556250"/>
          <p14:tracePt t="37382" x="5759450" y="5562600"/>
          <p14:tracePt t="37396" x="5759450" y="5568950"/>
          <p14:tracePt t="37412" x="5759450" y="5575300"/>
          <p14:tracePt t="37428" x="5759450" y="5581650"/>
          <p14:tracePt t="37445" x="5759450" y="5588000"/>
          <p14:tracePt t="37493" x="5759450" y="5581650"/>
          <p14:tracePt t="37516" x="5759450" y="5568950"/>
          <p14:tracePt t="37553" x="5759450" y="5562600"/>
          <p14:tracePt t="37569" x="5759450" y="5556250"/>
          <p14:tracePt t="37577" x="5759450" y="5549900"/>
          <p14:tracePt t="37585" x="5759450" y="5537200"/>
          <p14:tracePt t="37595" x="5759450" y="5530850"/>
          <p14:tracePt t="37595" x="5765800" y="5518150"/>
          <p14:tracePt t="37615" x="5765800" y="5505450"/>
          <p14:tracePt t="37615" x="5765800" y="5499100"/>
          <p14:tracePt t="37631" x="5765800" y="5492750"/>
          <p14:tracePt t="37631" x="5772150" y="5486400"/>
          <p14:tracePt t="37648" x="5772150" y="5473700"/>
          <p14:tracePt t="37648" x="5772150" y="5467350"/>
          <p14:tracePt t="37665" x="5778500" y="5461000"/>
          <p14:tracePt t="37665" x="5784850" y="5441950"/>
          <p14:tracePt t="37681" x="5791200" y="5435600"/>
          <p14:tracePt t="37681" x="5791200" y="5429250"/>
          <p14:tracePt t="37698" x="5797550" y="5422900"/>
          <p14:tracePt t="37698" x="5797550" y="5416550"/>
          <p14:tracePt t="37715" x="5803900" y="5416550"/>
          <p14:tracePt t="37715" x="5810250" y="5410200"/>
          <p14:tracePt t="37715" x="5816600" y="5403850"/>
          <p14:tracePt t="37733" x="5822950" y="5403850"/>
          <p14:tracePt t="37746" x="5829300" y="5403850"/>
          <p14:tracePt t="37746" x="5842000" y="5397500"/>
          <p14:tracePt t="37766" x="5842000" y="5403850"/>
          <p14:tracePt t="37766" x="5854700" y="5403850"/>
          <p14:tracePt t="37782" x="5861050" y="5410200"/>
          <p14:tracePt t="37782" x="5867400" y="5416550"/>
          <p14:tracePt t="37798" x="5873750" y="5416550"/>
          <p14:tracePt t="37798" x="5880100" y="5422900"/>
          <p14:tracePt t="37798" x="5886450" y="5435600"/>
          <p14:tracePt t="37817" x="5899150" y="5441950"/>
          <p14:tracePt t="37830" x="5905500" y="5448300"/>
          <p14:tracePt t="37830" x="5918200" y="5461000"/>
          <p14:tracePt t="37850" x="5930900" y="5467350"/>
          <p14:tracePt t="37850" x="5937250" y="5473700"/>
          <p14:tracePt t="37865" x="5943600" y="5486400"/>
          <p14:tracePt t="37865" x="5949950" y="5492750"/>
          <p14:tracePt t="37882" x="5956300" y="5505450"/>
          <p14:tracePt t="37882" x="5962650" y="5511800"/>
          <p14:tracePt t="37899" x="5969000" y="5524500"/>
          <p14:tracePt t="37899" x="5981700" y="5543550"/>
          <p14:tracePt t="37915" x="5981700" y="5556250"/>
          <p14:tracePt t="37915" x="5981700" y="5562600"/>
          <p14:tracePt t="37932" x="5981700" y="5575300"/>
          <p14:tracePt t="37932" x="5981700" y="5581650"/>
          <p14:tracePt t="37949" x="5981700" y="5588000"/>
          <p14:tracePt t="37949" x="5981700" y="5600700"/>
          <p14:tracePt t="37966" x="5975350" y="5607050"/>
          <p14:tracePt t="37966" x="5969000" y="5626100"/>
          <p14:tracePt t="37982" x="5962650" y="5632450"/>
          <p14:tracePt t="37982" x="5956300" y="5645150"/>
          <p14:tracePt t="37999" x="5949950" y="5651500"/>
          <p14:tracePt t="37999" x="5943600" y="5657850"/>
          <p14:tracePt t="38015" x="5930900" y="5670550"/>
          <p14:tracePt t="38015" x="5918200" y="5689600"/>
          <p14:tracePt t="38034" x="5911850" y="5695950"/>
          <p14:tracePt t="38034" x="5905500" y="5708650"/>
          <p14:tracePt t="38050" x="5899150" y="5715000"/>
          <p14:tracePt t="38050" x="5886450" y="5727700"/>
          <p14:tracePt t="38066" x="5880100" y="5734050"/>
          <p14:tracePt t="38066" x="5873750" y="5740400"/>
          <p14:tracePt t="38082" x="5867400" y="5746750"/>
          <p14:tracePt t="38082" x="5861050" y="5753100"/>
          <p14:tracePt t="38082" x="5854700" y="5759450"/>
          <p14:tracePt t="38102" x="5848350" y="5765800"/>
          <p14:tracePt t="38114" x="5842000" y="5772150"/>
          <p14:tracePt t="38114" x="5829300" y="5778500"/>
          <p14:tracePt t="38134" x="5816600" y="5791200"/>
          <p14:tracePt t="38134" x="5810250" y="5797550"/>
          <p14:tracePt t="38150" x="5803900" y="5803900"/>
          <p14:tracePt t="38150" x="5797550" y="5810250"/>
          <p14:tracePt t="38166" x="5791200" y="5810250"/>
          <p14:tracePt t="38166" x="5784850" y="5816600"/>
          <p14:tracePt t="38183" x="5778500" y="5822950"/>
          <p14:tracePt t="38183" x="5772150" y="5829300"/>
          <p14:tracePt t="38201" x="5759450" y="5842000"/>
          <p14:tracePt t="38214" x="5753100" y="5848350"/>
          <p14:tracePt t="38231" x="5746750" y="5848350"/>
          <p14:tracePt t="38248" x="5740400" y="5854700"/>
          <p14:tracePt t="38269" x="5740400" y="5848350"/>
          <p14:tracePt t="38305" x="5740400" y="5842000"/>
          <p14:tracePt t="38329" x="5746750" y="5835650"/>
          <p14:tracePt t="38364" x="5753100" y="5829300"/>
          <p14:tracePt t="38389" x="5759450" y="5822950"/>
          <p14:tracePt t="38401" x="5765800" y="5822950"/>
          <p14:tracePt t="38409" x="5772150" y="5822950"/>
          <p14:tracePt t="38417" x="5778500" y="5816600"/>
          <p14:tracePt t="38417" x="5784850" y="5816600"/>
          <p14:tracePt t="38434" x="5791200" y="5816600"/>
          <p14:tracePt t="38434" x="5797550" y="5810250"/>
          <p14:tracePt t="38434" x="5810250" y="5810250"/>
          <p14:tracePt t="38453" x="5816600" y="5810250"/>
          <p14:tracePt t="38465" x="5829300" y="5810250"/>
          <p14:tracePt t="38465" x="5842000" y="5803900"/>
          <p14:tracePt t="38465" x="5848350" y="5803900"/>
          <p14:tracePt t="38487" x="5867400" y="5803900"/>
          <p14:tracePt t="38499" x="5880100" y="5797550"/>
          <p14:tracePt t="38499" x="5905500" y="5791200"/>
          <p14:tracePt t="38517" x="5918200" y="5784850"/>
          <p14:tracePt t="38517" x="5930900" y="5784850"/>
          <p14:tracePt t="38534" x="5937250" y="5778500"/>
          <p14:tracePt t="38534" x="5949950" y="5765800"/>
          <p14:tracePt t="38550" x="5962650" y="5759450"/>
          <p14:tracePt t="38550" x="5969000" y="5746750"/>
          <p14:tracePt t="38550" x="5981700" y="5740400"/>
          <p14:tracePt t="38570" x="5988050" y="5727700"/>
          <p14:tracePt t="38570" x="6000750" y="5715000"/>
          <p14:tracePt t="38584" x="6007100" y="5702300"/>
          <p14:tracePt t="38584" x="6013450" y="5689600"/>
          <p14:tracePt t="38600" x="6019800" y="5676900"/>
          <p14:tracePt t="38600" x="6026150" y="5664200"/>
          <p14:tracePt t="38618" x="6032500" y="5651500"/>
          <p14:tracePt t="38618" x="6038850" y="5626100"/>
          <p14:tracePt t="38634" x="6045200" y="5613400"/>
          <p14:tracePt t="38634" x="6045200" y="5600700"/>
          <p14:tracePt t="38651" x="6045200" y="5581650"/>
          <p14:tracePt t="38651" x="6045200" y="5568950"/>
          <p14:tracePt t="38668" x="6045200" y="5549900"/>
          <p14:tracePt t="38668" x="6045200" y="5537200"/>
          <p14:tracePt t="38685" x="6045200" y="5518150"/>
          <p14:tracePt t="38685" x="6038850" y="5492750"/>
          <p14:tracePt t="38701" x="6038850" y="5473700"/>
          <p14:tracePt t="38701" x="6032500" y="5454650"/>
          <p14:tracePt t="38718" x="6026150" y="5441950"/>
          <p14:tracePt t="38718" x="6019800" y="5429250"/>
          <p14:tracePt t="38735" x="6013450" y="5410200"/>
          <p14:tracePt t="38735" x="6007100" y="5397500"/>
          <p14:tracePt t="38735" x="6000750" y="5378450"/>
          <p14:tracePt t="38753" x="5994400" y="5365750"/>
          <p14:tracePt t="38766" x="5988050" y="5353050"/>
          <p14:tracePt t="38766" x="5969000" y="5334000"/>
          <p14:tracePt t="38785" x="5962650" y="5327650"/>
          <p14:tracePt t="38785" x="5956300" y="5321300"/>
          <p14:tracePt t="38802" x="5949950" y="5314950"/>
          <p14:tracePt t="38802" x="5937250" y="5308600"/>
          <p14:tracePt t="38818" x="5930900" y="5308600"/>
          <p14:tracePt t="38818" x="5918200" y="5302250"/>
          <p14:tracePt t="38818" x="5905500" y="5302250"/>
          <p14:tracePt t="38837" x="5899150" y="5302250"/>
          <p14:tracePt t="38850" x="5886450" y="5302250"/>
          <p14:tracePt t="38850" x="5867400" y="5302250"/>
          <p14:tracePt t="38870" x="5861050" y="5302250"/>
          <p14:tracePt t="38870" x="5854700" y="5302250"/>
          <p14:tracePt t="38885" x="5848350" y="5302250"/>
          <p14:tracePt t="38885" x="5842000" y="5302250"/>
          <p14:tracePt t="38902" x="5835650" y="5302250"/>
          <p14:tracePt t="38902" x="5829300" y="5302250"/>
          <p14:tracePt t="38919" x="5822950" y="5302250"/>
          <p14:tracePt t="38919" x="5810250" y="5302250"/>
          <p14:tracePt t="38935" x="5803900" y="5302250"/>
          <p14:tracePt t="38935" x="5797550" y="5302250"/>
          <p14:tracePt t="38953" x="5791200" y="5308600"/>
          <p14:tracePt t="38967" x="5784850" y="5314950"/>
          <p14:tracePt t="38967" x="5778500" y="5314950"/>
          <p14:tracePt t="38985" x="5772150" y="5321300"/>
          <p14:tracePt t="38985" x="5765800" y="5327650"/>
          <p14:tracePt t="39003" x="5759450" y="5334000"/>
          <p14:tracePt t="39003" x="5753100" y="5340350"/>
          <p14:tracePt t="39020" x="5746750" y="5346700"/>
          <p14:tracePt t="39020" x="5740400" y="5353050"/>
          <p14:tracePt t="39036" x="5734050" y="5359400"/>
          <p14:tracePt t="39036" x="5727700" y="5359400"/>
          <p14:tracePt t="39054" x="5721350" y="5372100"/>
          <p14:tracePt t="39054" x="5715000" y="5372100"/>
          <p14:tracePt t="39070" x="5708650" y="5378450"/>
          <p14:tracePt t="39084" x="5702300" y="5384800"/>
          <p14:tracePt t="39101" x="5695950" y="5391150"/>
          <p14:tracePt t="39117" x="5689600" y="5397500"/>
          <p14:tracePt t="39145" x="5683250" y="5397500"/>
          <p14:tracePt t="39189" x="5683250" y="5403850"/>
          <p14:tracePt t="39229" x="5676900" y="5410200"/>
          <p14:tracePt t="39249" x="5670550" y="5416550"/>
          <p14:tracePt t="39289" x="5670550" y="5410200"/>
          <p14:tracePt t="39429" x="5670550" y="5403850"/>
          <p14:tracePt t="39461" x="5676900" y="5397500"/>
          <p14:tracePt t="39505" x="5676900" y="5391150"/>
          <p14:tracePt t="39529" x="5683250" y="5391150"/>
          <p14:tracePt t="39565" x="5683250" y="5384800"/>
          <p14:tracePt t="39593" x="5683250" y="5378450"/>
          <p14:tracePt t="39641" x="5689600" y="5378450"/>
          <p14:tracePt t="39677" x="5695950" y="5378450"/>
          <p14:tracePt t="39729" x="5702300" y="5372100"/>
          <p14:tracePt t="39805" x="5702300" y="5365750"/>
          <p14:tracePt t="39849" x="5708650" y="5359400"/>
          <p14:tracePt t="39881" x="5715000" y="5359400"/>
          <p14:tracePt t="39901" x="5721350" y="5353050"/>
          <p14:tracePt t="39917" x="5727700" y="5346700"/>
          <p14:tracePt t="39933" x="5740400" y="5340350"/>
          <p14:tracePt t="39950" x="5740400" y="5334000"/>
          <p14:tracePt t="39954" x="5746750" y="5334000"/>
          <p14:tracePt t="39970" x="5753100" y="5327650"/>
          <p14:tracePt t="39987" x="5759450" y="5327650"/>
          <p14:tracePt t="40004" x="5765800" y="5334000"/>
          <p14:tracePt t="40021" x="5765800" y="5340350"/>
          <p14:tracePt t="40097" x="5765800" y="5346700"/>
          <p14:tracePt t="40121" x="5765800" y="5353050"/>
          <p14:tracePt t="40133" x="5759450" y="5359400"/>
          <p14:tracePt t="40149" x="5759450" y="5365750"/>
          <p14:tracePt t="40165" x="5753100" y="5372100"/>
          <p14:tracePt t="40181" x="5746750" y="5378450"/>
          <p14:tracePt t="40193" x="5740400" y="5384800"/>
          <p14:tracePt t="40209" x="5734050" y="5384800"/>
          <p14:tracePt t="40221" x="5734050" y="5391150"/>
          <p14:tracePt t="40238" x="5727700" y="5403850"/>
          <p14:tracePt t="40238" x="5721350" y="5416550"/>
          <p14:tracePt t="40257" x="5721350" y="5422900"/>
          <p14:tracePt t="40257" x="5715000" y="5429250"/>
          <p14:tracePt t="40273" x="5715000" y="5435600"/>
          <p14:tracePt t="40273" x="5708650" y="5441950"/>
          <p14:tracePt t="40290" x="5708650" y="5448300"/>
          <p14:tracePt t="40305" x="5702300" y="5461000"/>
          <p14:tracePt t="40305" x="5695950" y="5467350"/>
          <p14:tracePt t="40324" x="5695950" y="5461000"/>
          <p14:tracePt t="40361" x="5695950" y="5454650"/>
          <p14:tracePt t="40373" x="5695950" y="5448300"/>
          <p14:tracePt t="40389" x="5695950" y="5441950"/>
          <p14:tracePt t="40397" x="5702300" y="5429250"/>
          <p14:tracePt t="40414" x="5702300" y="5422900"/>
          <p14:tracePt t="40422" x="5702300" y="5416550"/>
          <p14:tracePt t="40422" x="5702300" y="5410200"/>
          <p14:tracePt t="40422" x="5702300" y="5397500"/>
          <p14:tracePt t="40443" x="5702300" y="5391150"/>
          <p14:tracePt t="40443" x="5695950" y="5378450"/>
          <p14:tracePt t="40459" x="5695950" y="5365750"/>
          <p14:tracePt t="40459" x="5695950" y="5359400"/>
          <p14:tracePt t="40475" x="5695950" y="5346700"/>
          <p14:tracePt t="40475" x="5695950" y="5334000"/>
          <p14:tracePt t="40491" x="5689600" y="5321300"/>
          <p14:tracePt t="40491" x="5689600" y="5308600"/>
          <p14:tracePt t="40491" x="5683250" y="5295900"/>
          <p14:tracePt t="40509" x="5676900" y="5276850"/>
          <p14:tracePt t="40522" x="5670550" y="5264150"/>
          <p14:tracePt t="40522" x="5664200" y="5232400"/>
          <p14:tracePt t="40542" x="5657850" y="5219700"/>
          <p14:tracePt t="40542" x="5651500" y="5207000"/>
          <p14:tracePt t="40557" x="5651500" y="5187950"/>
          <p14:tracePt t="40557" x="5645150" y="5181600"/>
          <p14:tracePt t="40574" x="5645150" y="5168900"/>
          <p14:tracePt t="40574" x="5645150" y="5156200"/>
          <p14:tracePt t="40574" x="5638800" y="5149850"/>
          <p14:tracePt t="40594" x="5645150" y="5143500"/>
          <p14:tracePt t="40606" x="5645150" y="5137150"/>
          <p14:tracePt t="40606" x="5651500" y="5124450"/>
          <p14:tracePt t="40625" x="5657850" y="5118100"/>
          <p14:tracePt t="40625" x="5664200" y="5118100"/>
          <p14:tracePt t="40641" x="5670550" y="5111750"/>
          <p14:tracePt t="40641" x="5676900" y="5111750"/>
          <p14:tracePt t="40658" x="5689600" y="5111750"/>
          <p14:tracePt t="40658" x="5708650" y="5111750"/>
          <p14:tracePt t="40674" x="5721350" y="5105400"/>
          <p14:tracePt t="40674" x="5734050" y="5105400"/>
          <p14:tracePt t="40691" x="5746750" y="5105400"/>
          <p14:tracePt t="40691" x="5765800" y="5111750"/>
          <p14:tracePt t="40708" x="5778500" y="5105400"/>
          <p14:tracePt t="40708" x="5791200" y="5105400"/>
          <p14:tracePt t="40725" x="5803900" y="5105400"/>
          <p14:tracePt t="40725" x="5816600" y="5099050"/>
          <p14:tracePt t="40742" x="5829300" y="5099050"/>
          <p14:tracePt t="40742" x="5835650" y="5092700"/>
          <p14:tracePt t="40759" x="5842000" y="5092700"/>
          <p14:tracePt t="40773" x="5835650" y="5092700"/>
          <p14:tracePt t="40809" x="5829300" y="5099050"/>
          <p14:tracePt t="40826" x="5822950" y="5099050"/>
          <p14:tracePt t="40834" x="5816600" y="5099050"/>
          <p14:tracePt t="40842" x="5810250" y="5099050"/>
          <p14:tracePt t="40842" x="5803900" y="5105400"/>
          <p14:tracePt t="40859" x="5797550" y="5105400"/>
          <p14:tracePt t="40859" x="5791200" y="5105400"/>
          <p14:tracePt t="40859" x="5784850" y="5099050"/>
          <p14:tracePt t="40878" x="5772150" y="5099050"/>
          <p14:tracePt t="40890" x="5765800" y="5092700"/>
          <p14:tracePt t="40890" x="5740400" y="5092700"/>
          <p14:tracePt t="40911" x="5727700" y="5086350"/>
          <p14:tracePt t="40911" x="5715000" y="5086350"/>
          <p14:tracePt t="40926" x="5702300" y="5086350"/>
          <p14:tracePt t="40926" x="5689600" y="5086350"/>
          <p14:tracePt t="40942" x="5676900" y="5080000"/>
          <p14:tracePt t="40942" x="5657850" y="5080000"/>
          <p14:tracePt t="40942" x="5645150" y="5080000"/>
          <p14:tracePt t="40963" x="5632450" y="5080000"/>
          <p14:tracePt t="40963" x="5619750" y="5080000"/>
          <p14:tracePt t="40976" x="5607050" y="5080000"/>
          <p14:tracePt t="40976" x="5594350" y="5080000"/>
          <p14:tracePt t="40992" x="5581650" y="5080000"/>
          <p14:tracePt t="40992" x="5568950" y="5086350"/>
          <p14:tracePt t="41009" x="5562600" y="5086350"/>
          <p14:tracePt t="41009" x="5549900" y="5092700"/>
          <p14:tracePt t="41026" x="5543550" y="5092700"/>
          <p14:tracePt t="41026" x="5530850" y="5105400"/>
          <p14:tracePt t="41044" x="5524500" y="5105400"/>
          <p14:tracePt t="41044" x="5518150" y="5111750"/>
          <p14:tracePt t="41060" x="5518150" y="5118100"/>
          <p14:tracePt t="41060" x="5518150" y="5130800"/>
          <p14:tracePt t="41076" x="5511800" y="5137150"/>
          <p14:tracePt t="41076" x="5511800" y="5156200"/>
          <p14:tracePt t="41094" x="5518150" y="5168900"/>
          <p14:tracePt t="41094" x="5518150" y="5187950"/>
          <p14:tracePt t="41110" x="5518150" y="5200650"/>
          <p14:tracePt t="41110" x="5524500" y="5213350"/>
          <p14:tracePt t="41127" x="5524500" y="5232400"/>
          <p14:tracePt t="41127" x="5524500" y="5251450"/>
          <p14:tracePt t="41143" x="5530850" y="5270500"/>
          <p14:tracePt t="41143" x="5530850" y="5289550"/>
          <p14:tracePt t="41143" x="5530850" y="5308600"/>
          <p14:tracePt t="41162" x="5530850" y="5321300"/>
          <p14:tracePt t="41175" x="5530850" y="5340350"/>
          <p14:tracePt t="41175" x="5530850" y="5359400"/>
          <p14:tracePt t="41195" x="5530850" y="5384800"/>
          <p14:tracePt t="41195" x="5537200" y="5397500"/>
          <p14:tracePt t="41210" x="5537200" y="5410200"/>
          <p14:tracePt t="41210" x="5537200" y="5422900"/>
          <p14:tracePt t="41227" x="5537200" y="5429250"/>
          <p14:tracePt t="41227" x="5537200" y="5441950"/>
          <p14:tracePt t="41243" x="5543550" y="5448300"/>
          <p14:tracePt t="41243" x="5543550" y="5454650"/>
          <p14:tracePt t="41262" x="5543550" y="5461000"/>
          <p14:tracePt t="41262" x="5543550" y="5467350"/>
          <p14:tracePt t="41277" x="5549900" y="5473700"/>
          <p14:tracePt t="41292" x="5556250" y="5473700"/>
          <p14:tracePt t="41330" x="5556250" y="5467350"/>
          <p14:tracePt t="41357" x="5556250" y="5461000"/>
          <p14:tracePt t="41373" x="5556250" y="5454650"/>
          <p14:tracePt t="41381" x="5556250" y="5441950"/>
          <p14:tracePt t="41402" x="5556250" y="5435600"/>
          <p14:tracePt t="41418" x="5562600" y="5422900"/>
          <p14:tracePt t="41434" x="5562600" y="5416550"/>
          <p14:tracePt t="41442" x="5568950" y="5403850"/>
          <p14:tracePt t="41442" x="5568950" y="5397500"/>
          <p14:tracePt t="41442" x="5575300" y="5384800"/>
          <p14:tracePt t="41464" x="5575300" y="5378450"/>
          <p14:tracePt t="41464" x="5581650" y="5365750"/>
          <p14:tracePt t="41478" x="5588000" y="5359400"/>
          <p14:tracePt t="41478" x="5594350" y="5346700"/>
          <p14:tracePt t="41495" x="5600700" y="5340350"/>
          <p14:tracePt t="41495" x="5607050" y="5327650"/>
          <p14:tracePt t="41511" x="5619750" y="5321300"/>
          <p14:tracePt t="41511" x="5626100" y="5308600"/>
          <p14:tracePt t="41511" x="5638800" y="5302250"/>
          <p14:tracePt t="41530" x="5645150" y="5295900"/>
          <p14:tracePt t="41543" x="5657850" y="5283200"/>
          <p14:tracePt t="41543" x="5676900" y="5276850"/>
          <p14:tracePt t="41562" x="5689600" y="5270500"/>
          <p14:tracePt t="41562" x="5695950" y="5264150"/>
          <p14:tracePt t="41578" x="5708650" y="5264150"/>
          <p14:tracePt t="41578" x="5715000" y="5264150"/>
          <p14:tracePt t="41595" x="5727700" y="5264150"/>
          <p14:tracePt t="41595" x="5734050" y="5264150"/>
          <p14:tracePt t="41611" x="5746750" y="5264150"/>
          <p14:tracePt t="41611" x="5753100" y="5264150"/>
          <p14:tracePt t="41611" x="5759450" y="5264150"/>
          <p14:tracePt t="41631" x="5765800" y="5270500"/>
          <p14:tracePt t="41631" x="5772150" y="5276850"/>
          <p14:tracePt t="41645" x="5778500" y="5276850"/>
          <p14:tracePt t="41645" x="5784850" y="5283200"/>
          <p14:tracePt t="41662" x="5784850" y="5289550"/>
          <p14:tracePt t="41662" x="5791200" y="5295900"/>
          <p14:tracePt t="41678" x="5803900" y="5302250"/>
          <p14:tracePt t="41678" x="5810250" y="5314950"/>
          <p14:tracePt t="41695" x="5816600" y="5327650"/>
          <p14:tracePt t="41695" x="5822950" y="5334000"/>
          <p14:tracePt t="41712" x="5829300" y="5334000"/>
          <p14:tracePt t="41712" x="5835650" y="5346700"/>
          <p14:tracePt t="41728" x="5842000" y="5353050"/>
          <p14:tracePt t="41728" x="5842000" y="5359400"/>
          <p14:tracePt t="41745" x="5854700" y="5365750"/>
          <p14:tracePt t="41761" x="5854700" y="5372100"/>
          <p14:tracePt t="41777" x="5861050" y="5378450"/>
          <p14:tracePt t="41794" x="5867400" y="5384800"/>
          <p14:tracePt t="41810" x="5873750" y="5391150"/>
          <p14:tracePt t="41827" x="5873750" y="5397500"/>
          <p14:tracePt t="41845" x="5880100" y="5403850"/>
          <p14:tracePt t="41874" x="5880100" y="5410200"/>
          <p14:tracePt t="41898" x="5886450" y="5416550"/>
          <p14:tracePt t="41914" x="5892800" y="5422900"/>
          <p14:tracePt t="41930" x="5899150" y="5429250"/>
          <p14:tracePt t="41942" x="5899150" y="5435600"/>
          <p14:tracePt t="41958" x="5911850" y="5435600"/>
          <p14:tracePt t="41974" x="5911850" y="5448300"/>
          <p14:tracePt t="41990" x="5918200" y="5454650"/>
          <p14:tracePt t="42001" x="5924550" y="5461000"/>
          <p14:tracePt t="42011" x="5924550" y="5467350"/>
          <p14:tracePt t="42027" x="5930900" y="5480050"/>
          <p14:tracePt t="42044" x="5937250" y="5486400"/>
          <p14:tracePt t="42044" x="5937250" y="5499100"/>
          <p14:tracePt t="42064" x="5943600" y="5505450"/>
          <p14:tracePt t="42064" x="5943600" y="5511800"/>
          <p14:tracePt t="42079" x="5943600" y="5518150"/>
          <p14:tracePt t="42079" x="5943600" y="5524500"/>
          <p14:tracePt t="42096" x="5949950" y="5537200"/>
          <p14:tracePt t="42096" x="5943600" y="5562600"/>
          <p14:tracePt t="42116" x="5943600" y="5575300"/>
          <p14:tracePt t="42116" x="5943600" y="5588000"/>
          <p14:tracePt t="42130" x="5937250" y="5600700"/>
          <p14:tracePt t="42130" x="5937250" y="5613400"/>
          <p14:tracePt t="42146" x="5930900" y="5626100"/>
          <p14:tracePt t="42146" x="5930900" y="5638800"/>
          <p14:tracePt t="42164" x="5924550" y="5651500"/>
          <p14:tracePt t="42164" x="5918200" y="5657850"/>
          <p14:tracePt t="42164" x="5911850" y="5676900"/>
          <p14:tracePt t="42182" x="5905500" y="5683250"/>
          <p14:tracePt t="42195" x="5899150" y="5695950"/>
          <p14:tracePt t="42195" x="5892800" y="5708650"/>
          <p14:tracePt t="42215" x="5880100" y="5734050"/>
          <p14:tracePt t="42215" x="5867400" y="5740400"/>
          <p14:tracePt t="42231" x="5854700" y="5759450"/>
          <p14:tracePt t="42231" x="5842000" y="5765800"/>
          <p14:tracePt t="42247" x="5829300" y="5778500"/>
          <p14:tracePt t="42247" x="5816600" y="5791200"/>
          <p14:tracePt t="42247" x="5797550" y="5810250"/>
          <p14:tracePt t="42266" x="5778500" y="5822950"/>
          <p14:tracePt t="42278" x="5765800" y="5835650"/>
          <p14:tracePt t="42278" x="5734050" y="5861050"/>
          <p14:tracePt t="42297" x="5715000" y="5867400"/>
          <p14:tracePt t="42297" x="5702300" y="5873750"/>
          <p14:tracePt t="42314" x="5683250" y="5886450"/>
          <p14:tracePt t="42314" x="5670550" y="5892800"/>
          <p14:tracePt t="42331" x="5657850" y="5899150"/>
          <p14:tracePt t="42331" x="5645150" y="5899150"/>
          <p14:tracePt t="42347" x="5632450" y="5899150"/>
          <p14:tracePt t="42347" x="5613400" y="5905500"/>
          <p14:tracePt t="42364" x="5607050" y="5905500"/>
          <p14:tracePt t="42364" x="5600700" y="5899150"/>
          <p14:tracePt t="42381" x="5613400" y="5905500"/>
          <p14:tracePt t="42421" x="5626100" y="5905500"/>
          <p14:tracePt t="42437" x="5632450" y="5911850"/>
          <p14:tracePt t="42445" x="5638800" y="5911850"/>
          <p14:tracePt t="42454" x="5651500" y="5911850"/>
          <p14:tracePt t="42462" x="5664200" y="5918200"/>
          <p14:tracePt t="42462" x="5689600" y="5918200"/>
          <p14:tracePt t="42483" x="5702300" y="5911850"/>
          <p14:tracePt t="42483" x="5715000" y="5911850"/>
          <p14:tracePt t="42499" x="5734050" y="5911850"/>
          <p14:tracePt t="42499" x="5746750" y="5905500"/>
          <p14:tracePt t="42516" x="5765800" y="5899150"/>
          <p14:tracePt t="42516" x="5778500" y="5886450"/>
          <p14:tracePt t="42531" x="5797550" y="5880100"/>
          <p14:tracePt t="42531" x="5816600" y="5867400"/>
          <p14:tracePt t="42531" x="5829300" y="5854700"/>
          <p14:tracePt t="42550" x="5848350" y="5842000"/>
          <p14:tracePt t="42563" x="5861050" y="5822950"/>
          <p14:tracePt t="42563" x="5892800" y="5791200"/>
          <p14:tracePt t="42583" x="5905500" y="5772150"/>
          <p14:tracePt t="42583" x="5918200" y="5759450"/>
          <p14:tracePt t="42598" x="5930900" y="5740400"/>
          <p14:tracePt t="42598" x="5937250" y="5721350"/>
          <p14:tracePt t="42598" x="5943600" y="5708650"/>
          <p14:tracePt t="42618" x="5956300" y="5689600"/>
          <p14:tracePt t="42630" x="5962650" y="5670550"/>
          <p14:tracePt t="42630" x="5962650" y="5651500"/>
          <p14:tracePt t="42630" x="5969000" y="5632450"/>
          <p14:tracePt t="42650" x="5969000" y="5613400"/>
          <p14:tracePt t="42650" x="5969000" y="5588000"/>
          <p14:tracePt t="42666" x="5969000" y="5568950"/>
          <p14:tracePt t="42666" x="5969000" y="5543550"/>
          <p14:tracePt t="42682" x="5962650" y="5524500"/>
          <p14:tracePt t="42682" x="5956300" y="5499100"/>
          <p14:tracePt t="42698" x="5949950" y="5480050"/>
          <p14:tracePt t="42698" x="5937250" y="5435600"/>
          <p14:tracePt t="42715" x="5924550" y="5416550"/>
          <p14:tracePt t="42715" x="5918200" y="5397500"/>
          <p14:tracePt t="42732" x="5905500" y="5384800"/>
          <p14:tracePt t="42732" x="5892800" y="5372100"/>
          <p14:tracePt t="42749" x="5886450" y="5353050"/>
          <p14:tracePt t="42749" x="5873750" y="5340350"/>
          <p14:tracePt t="42766" x="5861050" y="5327650"/>
          <p14:tracePt t="42766" x="5842000" y="5308600"/>
          <p14:tracePt t="42783" x="5829300" y="5302250"/>
          <p14:tracePt t="42783" x="5816600" y="5295900"/>
          <p14:tracePt t="42799" x="5797550" y="5289550"/>
          <p14:tracePt t="42799" x="5784850" y="5289550"/>
          <p14:tracePt t="42816" x="5772150" y="5289550"/>
          <p14:tracePt t="42816" x="5759450" y="5289550"/>
          <p14:tracePt t="42816" x="5746750" y="5295900"/>
          <p14:tracePt t="42835" x="5734050" y="5302250"/>
          <p14:tracePt t="42847" x="5721350" y="5308600"/>
          <p14:tracePt t="42847" x="5695950" y="5321300"/>
          <p14:tracePt t="42866" x="5683250" y="5334000"/>
          <p14:tracePt t="42866" x="5676900" y="5346700"/>
          <p14:tracePt t="42883" x="5664200" y="5359400"/>
          <p14:tracePt t="42883" x="5651500" y="5372100"/>
          <p14:tracePt t="42899" x="5638800" y="5391150"/>
          <p14:tracePt t="42899" x="5632450" y="5403850"/>
          <p14:tracePt t="42899" x="5619750" y="5422900"/>
          <p14:tracePt t="42918" x="5607050" y="5441950"/>
          <p14:tracePt t="42931" x="5600700" y="5461000"/>
          <p14:tracePt t="42931" x="5594350" y="5480050"/>
          <p14:tracePt t="42931" x="5581650" y="5499100"/>
          <p14:tracePt t="42951" x="5575300" y="5511800"/>
          <p14:tracePt t="42951" x="5575300" y="5530850"/>
          <p14:tracePt t="42968" x="5568950" y="5543550"/>
          <p14:tracePt t="42968" x="5562600" y="5556250"/>
          <p14:tracePt t="42983" x="5556250" y="5562600"/>
          <p14:tracePt t="42983" x="5556250" y="5575300"/>
          <p14:tracePt t="43000" x="5556250" y="5581650"/>
          <p14:tracePt t="43000" x="5549900" y="5588000"/>
          <p14:tracePt t="43018" x="5556250" y="5594350"/>
          <p14:tracePt t="43037" x="5562600" y="5594350"/>
          <p14:tracePt t="43061" x="5568950" y="5588000"/>
          <p14:tracePt t="43073" x="5568950" y="5581650"/>
          <p14:tracePt t="43098" x="5562600" y="5568950"/>
          <p14:tracePt t="43142" x="5562600" y="5562600"/>
          <p14:tracePt t="43166" x="5562600" y="5556250"/>
          <p14:tracePt t="43174" x="5562600" y="5543550"/>
          <p14:tracePt t="43190" x="5562600" y="5537200"/>
          <p14:tracePt t="43198" x="5562600" y="5530850"/>
          <p14:tracePt t="43215" x="5562600" y="5518150"/>
          <p14:tracePt t="43232" x="5562600" y="5511800"/>
          <p14:tracePt t="43249" x="5562600" y="5505450"/>
          <p14:tracePt t="43265" x="5562600" y="5499100"/>
          <p14:tracePt t="43282" x="5562600" y="5492750"/>
          <p14:tracePt t="43299" x="5562600" y="5480050"/>
          <p14:tracePt t="43315" x="5556250" y="5473700"/>
          <p14:tracePt t="43332" x="5556250" y="5461000"/>
          <p14:tracePt t="43332" x="5556250" y="5454650"/>
          <p14:tracePt t="43351" x="5556250" y="5448300"/>
          <p14:tracePt t="43351" x="5549900" y="5435600"/>
          <p14:tracePt t="43367" x="5549900" y="5429250"/>
          <p14:tracePt t="43367" x="5537200" y="5403850"/>
          <p14:tracePt t="43384" x="5530850" y="5391150"/>
          <p14:tracePt t="43384" x="5524500" y="5378450"/>
          <p14:tracePt t="43401" x="5518150" y="5365750"/>
          <p14:tracePt t="43401" x="5511800" y="5346700"/>
          <p14:tracePt t="43418" x="5499100" y="5327650"/>
          <p14:tracePt t="43418" x="5486400" y="5295900"/>
          <p14:tracePt t="43435" x="5480050" y="5276850"/>
          <p14:tracePt t="43435" x="5467350" y="5257800"/>
          <p14:tracePt t="43452" x="5461000" y="5238750"/>
          <p14:tracePt t="43452" x="5454650" y="5219700"/>
          <p14:tracePt t="43468" x="5441950" y="5207000"/>
          <p14:tracePt t="43468" x="5435600" y="5194300"/>
          <p14:tracePt t="43484" x="5429250" y="5181600"/>
          <p14:tracePt t="43484" x="5422900" y="5168900"/>
          <p14:tracePt t="43484" x="5410200" y="5156200"/>
          <p14:tracePt t="43503" x="5403850" y="5143500"/>
          <p14:tracePt t="43503" x="5403850" y="5137150"/>
          <p14:tracePt t="43518" x="5397500" y="5130800"/>
          <p14:tracePt t="43518" x="5397500" y="5118100"/>
          <p14:tracePt t="43535" x="5391150" y="5105400"/>
          <p14:tracePt t="43535" x="5391150" y="5099050"/>
          <p14:tracePt t="43551" x="5391150" y="5092700"/>
          <p14:tracePt t="43551" x="5397500" y="5086350"/>
          <p14:tracePt t="43568" x="5397500" y="5073650"/>
          <p14:tracePt t="43568" x="5397500" y="5067300"/>
          <p14:tracePt t="43568" x="5403850" y="5067300"/>
          <p14:tracePt t="43588" x="5410200" y="5060950"/>
          <p14:tracePt t="43600" x="5416550" y="5054600"/>
          <p14:tracePt t="43617" x="5422900" y="5048250"/>
          <p14:tracePt t="43617" x="5429250" y="5048250"/>
          <p14:tracePt t="43635" x="5435600" y="5041900"/>
          <p14:tracePt t="43635" x="5448300" y="5035550"/>
          <p14:tracePt t="43652" x="5454650" y="5035550"/>
          <p14:tracePt t="43652" x="5461000" y="5029200"/>
          <p14:tracePt t="43652" x="5473700" y="5029200"/>
          <p14:tracePt t="43671" x="5486400" y="5029200"/>
          <p14:tracePt t="43671" x="5505450" y="5029200"/>
          <p14:tracePt t="43685" x="5518150" y="5029200"/>
          <p14:tracePt t="43685" x="5530850" y="5029200"/>
          <p14:tracePt t="43702" x="5543550" y="5029200"/>
          <p14:tracePt t="43702" x="5556250" y="5022850"/>
          <p14:tracePt t="43719" x="5568950" y="5022850"/>
          <p14:tracePt t="43719" x="5594350" y="5022850"/>
          <p14:tracePt t="43735" x="5607050" y="5016500"/>
          <p14:tracePt t="43735" x="5613400" y="5016500"/>
          <p14:tracePt t="43752" x="5619750" y="5016500"/>
          <p14:tracePt t="43752" x="5626100" y="5016500"/>
          <p14:tracePt t="43769" x="5632450" y="5016500"/>
          <p14:tracePt t="43769" x="5638800" y="5016500"/>
          <p14:tracePt t="43786" x="5645150" y="5010150"/>
          <p14:tracePt t="43803" x="5645150" y="5003800"/>
          <p14:tracePt t="43826" x="5638800" y="4997450"/>
          <p14:tracePt t="43842" x="5632450" y="4997450"/>
          <p14:tracePt t="43855" x="5626100" y="5003800"/>
          <p14:tracePt t="43867" x="5619750" y="5003800"/>
          <p14:tracePt t="43867" x="5600700" y="5003800"/>
          <p14:tracePt t="43887" x="5594350" y="5003800"/>
          <p14:tracePt t="43887" x="5581650" y="5003800"/>
          <p14:tracePt t="43903" x="5568950" y="5003800"/>
          <p14:tracePt t="43903" x="5562600" y="5010150"/>
          <p14:tracePt t="43919" x="5543550" y="5003800"/>
          <p14:tracePt t="43919" x="5530850" y="5010150"/>
          <p14:tracePt t="43919" x="5518150" y="5010150"/>
          <p14:tracePt t="43938" x="5505450" y="5010150"/>
          <p14:tracePt t="43938" x="5492750" y="5010150"/>
          <p14:tracePt t="43955" x="5480050" y="5016500"/>
          <p14:tracePt t="43968" x="5467350" y="5016500"/>
          <p14:tracePt t="43968" x="5448300" y="5016500"/>
          <p14:tracePt t="43986" x="5441950" y="5022850"/>
          <p14:tracePt t="43986" x="5429250" y="5035550"/>
          <p14:tracePt t="44003" x="5422900" y="5035550"/>
          <p14:tracePt t="44003" x="5422900" y="5048250"/>
          <p14:tracePt t="44020" x="5422900" y="5060950"/>
          <p14:tracePt t="44020" x="5416550" y="5092700"/>
          <p14:tracePt t="44037" x="5416550" y="5111750"/>
          <p14:tracePt t="44037" x="5416550" y="5130800"/>
          <p14:tracePt t="44054" x="5422900" y="5156200"/>
          <p14:tracePt t="44054" x="5422900" y="5181600"/>
          <p14:tracePt t="44070" x="5429250" y="5200650"/>
          <p14:tracePt t="44070" x="5429250" y="5226050"/>
          <p14:tracePt t="44087" x="5435600" y="5251450"/>
          <p14:tracePt t="44087" x="5441950" y="5295900"/>
          <p14:tracePt t="44104" x="5448300" y="5321300"/>
          <p14:tracePt t="44104" x="5448300" y="5334000"/>
          <p14:tracePt t="44120" x="5448300" y="5353050"/>
          <p14:tracePt t="44120" x="5448300" y="5372100"/>
          <p14:tracePt t="44137" x="5448300" y="5384800"/>
          <p14:tracePt t="44137" x="5454650" y="5410200"/>
          <p14:tracePt t="44156" x="5454650" y="5416550"/>
          <p14:tracePt t="44156" x="5461000" y="5422900"/>
          <p14:tracePt t="44171" x="5461000" y="5429250"/>
          <p14:tracePt t="44185" x="5467350" y="5435600"/>
          <p14:tracePt t="44202" x="5473700" y="5435600"/>
          <p14:tracePt t="44230" x="5480050" y="5429250"/>
          <p14:tracePt t="44262" x="5480050" y="5422900"/>
          <p14:tracePt t="44274" x="5480050" y="5416550"/>
          <p14:tracePt t="44290" x="5486400" y="5410200"/>
          <p14:tracePt t="44298" x="5486400" y="5403850"/>
          <p14:tracePt t="44306" x="5492750" y="5397500"/>
          <p14:tracePt t="44319" x="5499100" y="5384800"/>
          <p14:tracePt t="44319" x="5505450" y="5365750"/>
          <p14:tracePt t="44338" x="5511800" y="5353050"/>
          <p14:tracePt t="44338" x="5524500" y="5340350"/>
          <p14:tracePt t="44354" x="5530850" y="5327650"/>
          <p14:tracePt t="44354" x="5537200" y="5314950"/>
          <p14:tracePt t="44371" x="5549900" y="5302250"/>
          <p14:tracePt t="44371" x="5562600" y="5283200"/>
          <p14:tracePt t="44371" x="5568950" y="5270500"/>
          <p14:tracePt t="44390" x="5581650" y="5251450"/>
          <p14:tracePt t="44390" x="5594350" y="5238750"/>
          <p14:tracePt t="44404" x="5607050" y="5226050"/>
          <p14:tracePt t="44404" x="5613400" y="5213350"/>
          <p14:tracePt t="44421" x="5626100" y="5200650"/>
          <p14:tracePt t="44421" x="5638800" y="5187950"/>
          <p14:tracePt t="44438" x="5651500" y="5181600"/>
          <p14:tracePt t="44438" x="5676900" y="5168900"/>
          <p14:tracePt t="44456" x="5689600" y="5168900"/>
          <p14:tracePt t="44456" x="5702300" y="5175250"/>
          <p14:tracePt t="44471" x="5715000" y="5175250"/>
          <p14:tracePt t="44471" x="5734050" y="5181600"/>
          <p14:tracePt t="44488" x="5746750" y="5187950"/>
          <p14:tracePt t="44488" x="5759450" y="5200650"/>
          <p14:tracePt t="44505" x="5772150" y="5207000"/>
          <p14:tracePt t="44505" x="5784850" y="5219700"/>
          <p14:tracePt t="44505" x="5797550" y="5226050"/>
          <p14:tracePt t="44523" x="5810250" y="5238750"/>
          <p14:tracePt t="44523" x="5822950" y="5251450"/>
          <p14:tracePt t="44539" x="5835650" y="5270500"/>
          <p14:tracePt t="44539" x="5842000" y="5283200"/>
          <p14:tracePt t="44556" x="5854700" y="5295900"/>
          <p14:tracePt t="44556" x="5861050" y="5308600"/>
          <p14:tracePt t="44572" x="5867400" y="5327650"/>
          <p14:tracePt t="44572" x="5873750" y="5340350"/>
          <p14:tracePt t="44572" x="5880100" y="5353050"/>
          <p14:tracePt t="44591" x="5880100" y="5365750"/>
          <p14:tracePt t="44603" x="5880100" y="5384800"/>
          <p14:tracePt t="44603" x="5880100" y="5397500"/>
          <p14:tracePt t="44623" x="5873750" y="5429250"/>
          <p14:tracePt t="44623" x="5867400" y="5448300"/>
          <p14:tracePt t="44639" x="5861050" y="5461000"/>
          <p14:tracePt t="44639" x="5854700" y="5480050"/>
          <p14:tracePt t="44656" x="5848350" y="5492750"/>
          <p14:tracePt t="44656" x="5842000" y="5505450"/>
          <p14:tracePt t="44672" x="5829300" y="5524500"/>
          <p14:tracePt t="44672" x="5810250" y="5549900"/>
          <p14:tracePt t="44689" x="5803900" y="5562600"/>
          <p14:tracePt t="44689" x="5791200" y="5575300"/>
          <p14:tracePt t="44705" x="5784850" y="5588000"/>
          <p14:tracePt t="44705" x="5772150" y="5607050"/>
          <p14:tracePt t="44722" x="5759450" y="5619750"/>
          <p14:tracePt t="44722" x="5753100" y="5626100"/>
          <p14:tracePt t="44739" x="5740400" y="5638800"/>
          <p14:tracePt t="44739" x="5721350" y="5664200"/>
          <p14:tracePt t="44756" x="5708650" y="5670550"/>
          <p14:tracePt t="44756" x="5702300" y="5683250"/>
          <p14:tracePt t="44772" x="5689600" y="5689600"/>
          <p14:tracePt t="44772" x="5683250" y="5702300"/>
          <p14:tracePt t="44789" x="5670550" y="5708650"/>
          <p14:tracePt t="44789" x="5657850" y="5721350"/>
          <p14:tracePt t="44808" x="5651500" y="5727700"/>
          <p14:tracePt t="44821" x="5645150" y="5734050"/>
          <p14:tracePt t="44838" x="5645150" y="5740400"/>
          <p14:tracePt t="44854" x="5645150" y="5746750"/>
          <p14:tracePt t="44871" x="5651500" y="5753100"/>
          <p14:tracePt t="44887" x="5657850" y="5753100"/>
          <p14:tracePt t="44887" x="5664200" y="5753100"/>
          <p14:tracePt t="44907" x="5670550" y="5753100"/>
          <p14:tracePt t="44907" x="5676900" y="5753100"/>
          <p14:tracePt t="44923" x="5683250" y="5753100"/>
          <p14:tracePt t="44923" x="5695950" y="5753100"/>
          <p14:tracePt t="44940" x="5702300" y="5753100"/>
          <p14:tracePt t="44940" x="5708650" y="5753100"/>
          <p14:tracePt t="44940" x="5721350" y="5753100"/>
          <p14:tracePt t="44960" x="5734050" y="5746750"/>
          <p14:tracePt t="44971" x="5746750" y="5746750"/>
          <p14:tracePt t="44971" x="5772150" y="5740400"/>
          <p14:tracePt t="44990" x="5784850" y="5734050"/>
          <p14:tracePt t="44990" x="5803900" y="5734050"/>
          <p14:tracePt t="45006" x="5816600" y="5727700"/>
          <p14:tracePt t="45006" x="5829300" y="5715000"/>
          <p14:tracePt t="45023" x="5842000" y="5708650"/>
          <p14:tracePt t="45023" x="5854700" y="5702300"/>
          <p14:tracePt t="45040" x="5867400" y="5695950"/>
          <p14:tracePt t="45040" x="5892800" y="5676900"/>
          <p14:tracePt t="45057" x="5905500" y="5670550"/>
          <p14:tracePt t="45057" x="5918200" y="5657850"/>
          <p14:tracePt t="45073" x="5924550" y="5651500"/>
          <p14:tracePt t="45073" x="5937250" y="5638800"/>
          <p14:tracePt t="45090" x="5943600" y="5632450"/>
          <p14:tracePt t="45090" x="5956300" y="5613400"/>
          <p14:tracePt t="45107" x="5962650" y="5600700"/>
          <p14:tracePt t="45107" x="5969000" y="5588000"/>
          <p14:tracePt t="45124" x="5975350" y="5575300"/>
          <p14:tracePt t="45124" x="5981700" y="5562600"/>
          <p14:tracePt t="45140" x="5981700" y="5543550"/>
          <p14:tracePt t="45140" x="5988050" y="5530850"/>
          <p14:tracePt t="45157" x="5988050" y="5511800"/>
          <p14:tracePt t="45157" x="5988050" y="5492750"/>
          <p14:tracePt t="45157" x="5988050" y="5473700"/>
          <p14:tracePt t="45176" x="5994400" y="5461000"/>
          <p14:tracePt t="45176" x="5994400" y="5441950"/>
          <p14:tracePt t="45191" x="5994400" y="5422900"/>
          <p14:tracePt t="45191" x="5994400" y="5403850"/>
          <p14:tracePt t="45208" x="5994400" y="5391150"/>
          <p14:tracePt t="45208" x="5994400" y="5372100"/>
          <p14:tracePt t="45224" x="5988050" y="5353050"/>
          <p14:tracePt t="45224" x="5988050" y="5340350"/>
          <p14:tracePt t="45224" x="5981700" y="5321300"/>
          <p14:tracePt t="45243" x="5981700" y="5302250"/>
          <p14:tracePt t="45255" x="5975350" y="5283200"/>
          <p14:tracePt t="45255" x="5962650" y="5251450"/>
          <p14:tracePt t="45275" x="5956300" y="5238750"/>
          <p14:tracePt t="45275" x="5949950" y="5226050"/>
          <p14:tracePt t="45291" x="5943600" y="5207000"/>
          <p14:tracePt t="45291" x="5937250" y="5200650"/>
          <p14:tracePt t="45307" x="5924550" y="5181600"/>
          <p14:tracePt t="45307" x="5911850" y="5168900"/>
          <p14:tracePt t="45324" x="5899150" y="5156200"/>
          <p14:tracePt t="45324" x="5892800" y="5137150"/>
          <p14:tracePt t="45324" x="5880100" y="5124450"/>
          <p14:tracePt t="45343" x="5873750" y="5111750"/>
          <p14:tracePt t="45343" x="5861050" y="5105400"/>
          <p14:tracePt t="45358" x="5854700" y="5092700"/>
          <p14:tracePt t="45358" x="5842000" y="5086350"/>
          <p14:tracePt t="45374" x="5835650" y="5086350"/>
          <p14:tracePt t="45374" x="5829300" y="5080000"/>
          <p14:tracePt t="45391" x="5822950" y="5073650"/>
          <p14:tracePt t="45391" x="5810250" y="5067300"/>
          <p14:tracePt t="45408" x="5803900" y="5067300"/>
          <p14:tracePt t="45408" x="5784850" y="5060950"/>
          <p14:tracePt t="45424" x="5772150" y="5054600"/>
          <p14:tracePt t="45424" x="5759450" y="5054600"/>
          <p14:tracePt t="45441" x="5753100" y="5054600"/>
          <p14:tracePt t="45441" x="5740400" y="5054600"/>
          <p14:tracePt t="45459" x="5727700" y="5054600"/>
          <p14:tracePt t="45459" x="5708650" y="5067300"/>
          <p14:tracePt t="45475" x="5695950" y="5080000"/>
          <p14:tracePt t="45475" x="5683250" y="5092700"/>
          <p14:tracePt t="45492" x="5676900" y="5105400"/>
          <p14:tracePt t="45492" x="5664200" y="5124450"/>
          <p14:tracePt t="45508" x="5657850" y="5137150"/>
          <p14:tracePt t="45508" x="5645150" y="5162550"/>
          <p14:tracePt t="45508" x="5638800" y="5181600"/>
          <p14:tracePt t="45527" x="5626100" y="5207000"/>
          <p14:tracePt t="45540" x="5619750" y="5232400"/>
          <p14:tracePt t="45540" x="5607050" y="5276850"/>
          <p14:tracePt t="45559" x="5600700" y="5295900"/>
          <p14:tracePt t="45559" x="5588000" y="5314950"/>
          <p14:tracePt t="45576" x="5581650" y="5334000"/>
          <p14:tracePt t="45576" x="5575300" y="5353050"/>
          <p14:tracePt t="45592" x="5568950" y="5365750"/>
          <p14:tracePt t="45592" x="5562600" y="5378450"/>
          <p14:tracePt t="45592" x="5556250" y="5391150"/>
          <p14:tracePt t="45611" x="5549900" y="5397500"/>
          <p14:tracePt t="45623" x="5549900" y="5403850"/>
          <p14:tracePt t="45623" x="5543550" y="5422900"/>
          <p14:tracePt t="45644" x="5537200" y="5422900"/>
          <p14:tracePt t="45644" x="5537200" y="5429250"/>
          <p14:tracePt t="45659" x="5530850" y="5435600"/>
          <p14:tracePt t="45686" x="5530850" y="5429250"/>
          <p14:tracePt t="45746" x="5530850" y="5422900"/>
          <p14:tracePt t="45771" x="5524500" y="5416550"/>
          <p14:tracePt t="45790" x="5518150" y="5410200"/>
          <p14:tracePt t="45798" x="5511800" y="5403850"/>
          <p14:tracePt t="45815" x="5511800" y="5397500"/>
          <p14:tracePt t="45824" x="5505450" y="5391150"/>
          <p14:tracePt t="45824" x="5499100" y="5365750"/>
          <p14:tracePt t="45843" x="5492750" y="5353050"/>
          <p14:tracePt t="45843" x="5486400" y="5346700"/>
          <p14:tracePt t="45860" x="5480050" y="5334000"/>
          <p14:tracePt t="45860" x="5473700" y="5314950"/>
          <p14:tracePt t="45876" x="5473700" y="5302250"/>
          <p14:tracePt t="45876" x="5461000" y="5289550"/>
          <p14:tracePt t="45876" x="5454650" y="5276850"/>
          <p14:tracePt t="45896" x="5448300" y="5264150"/>
          <p14:tracePt t="45908" x="5441950" y="5251450"/>
          <p14:tracePt t="45908" x="5435600" y="5238750"/>
          <p14:tracePt t="45928" x="5422900" y="5207000"/>
          <p14:tracePt t="45928" x="5416550" y="5194300"/>
          <p14:tracePt t="45944" x="5410200" y="5181600"/>
          <p14:tracePt t="45944" x="5403850" y="5168900"/>
          <p14:tracePt t="45944" x="5403850" y="5156200"/>
          <p14:tracePt t="45963" x="5397500" y="5143500"/>
          <p14:tracePt t="46124" x="5353050" y="5092700"/>
          <p14:tracePt t="46147" x="5353050" y="5099050"/>
          <p14:tracePt t="46162" x="5340350" y="5111750"/>
          <p14:tracePt t="46179" x="5334000" y="5118100"/>
          <p14:tracePt t="46183" x="5327650" y="5124450"/>
          <p14:tracePt t="46192" x="5321300" y="5137150"/>
          <p14:tracePt t="46192" x="5308600" y="5149850"/>
          <p14:tracePt t="46211" x="5302250" y="5156200"/>
          <p14:tracePt t="46211" x="5283200" y="5168900"/>
          <p14:tracePt t="46227" x="5264150" y="5181600"/>
          <p14:tracePt t="46227" x="5213350" y="5213350"/>
          <p14:tracePt t="46244" x="5181600" y="5238750"/>
          <p14:tracePt t="46244" x="5143500" y="5257800"/>
          <p14:tracePt t="46261" x="5099050" y="5289550"/>
          <p14:tracePt t="46276" x="5080000" y="5289550"/>
          <p14:tracePt t="48644" x="5537200" y="6534150"/>
          <p14:tracePt t="48659" x="5568950" y="6508750"/>
          <p14:tracePt t="48671" x="5600700" y="6464300"/>
          <p14:tracePt t="48687" x="5619750" y="6445250"/>
          <p14:tracePt t="48695" x="5657850" y="6407150"/>
          <p14:tracePt t="48712" x="5676900" y="6381750"/>
          <p14:tracePt t="48720" x="5695950" y="6362700"/>
          <p14:tracePt t="48720" x="5715000" y="6337300"/>
          <p14:tracePt t="48736" x="5734050" y="6324600"/>
          <p14:tracePt t="48736" x="5753100" y="6305550"/>
          <p14:tracePt t="48753" x="5772150" y="6286500"/>
          <p14:tracePt t="48753" x="5791200" y="6273800"/>
          <p14:tracePt t="48753" x="5816600" y="6254750"/>
          <p14:tracePt t="48772" x="5835650" y="6242050"/>
          <p14:tracePt t="48784" x="5861050" y="6235700"/>
          <p14:tracePt t="48784" x="5905500" y="6210300"/>
          <p14:tracePt t="48803" x="5930900" y="6197600"/>
          <p14:tracePt t="48803" x="5962650" y="6184900"/>
          <p14:tracePt t="48820" x="5988050" y="6172200"/>
          <p14:tracePt t="48820" x="6019800" y="6159500"/>
          <p14:tracePt t="48836" x="6051550" y="6146800"/>
          <p14:tracePt t="48836" x="6115050" y="6115050"/>
          <p14:tracePt t="48853" x="6153150" y="6102350"/>
          <p14:tracePt t="48853" x="6184900" y="6083300"/>
          <p14:tracePt t="48870" x="6223000" y="6070600"/>
          <p14:tracePt t="48870" x="6261100" y="6051550"/>
          <p14:tracePt t="48886" x="6299200" y="6032500"/>
          <p14:tracePt t="48886" x="6337300" y="6019800"/>
          <p14:tracePt t="48903" x="6375400" y="6000750"/>
          <p14:tracePt t="48903" x="6451600" y="5969000"/>
          <p14:tracePt t="48920" x="6489700" y="5956300"/>
          <p14:tracePt t="48920" x="6527800" y="5943600"/>
          <p14:tracePt t="48937" x="6565900" y="5924550"/>
          <p14:tracePt t="48937" x="6597650" y="5911850"/>
          <p14:tracePt t="48955" x="6635750" y="5892800"/>
          <p14:tracePt t="48955" x="6667500" y="5880100"/>
          <p14:tracePt t="48955" x="6692900" y="5861050"/>
          <p14:tracePt t="48972" x="6724650" y="5848350"/>
          <p14:tracePt t="48985" x="6750050" y="5835650"/>
          <p14:tracePt t="48985" x="6794500" y="5816600"/>
          <p14:tracePt t="49004" x="6807200" y="5803900"/>
          <p14:tracePt t="49004" x="6819900" y="5797550"/>
          <p14:tracePt t="49020" x="6832600" y="5791200"/>
          <p14:tracePt t="49020" x="6838950" y="5784850"/>
          <p14:tracePt t="49020" x="6845300" y="5784850"/>
          <p14:tracePt t="49039" x="6851650" y="5778500"/>
          <p14:tracePt t="49052" x="6851650" y="5765800"/>
          <p14:tracePt t="49069" x="6851650" y="5759450"/>
          <p14:tracePt t="49087" x="6845300" y="5753100"/>
          <p14:tracePt t="49103" x="6838950" y="5753100"/>
          <p14:tracePt t="49119" x="6832600" y="5746750"/>
          <p14:tracePt t="49136" x="6826250" y="5740400"/>
          <p14:tracePt t="49136" x="6819900" y="5740400"/>
          <p14:tracePt t="49154" x="6819900" y="5727700"/>
          <p14:tracePt t="49169" x="6819900" y="5721350"/>
          <p14:tracePt t="49186" x="6819900" y="5715000"/>
          <p14:tracePt t="49202" x="6819900" y="5708650"/>
          <p14:tracePt t="49202" x="6813550" y="5695950"/>
          <p14:tracePt t="49221" x="6813550" y="5689600"/>
          <p14:tracePt t="49236" x="6813550" y="5683250"/>
          <p14:tracePt t="49236" x="6807200" y="5676900"/>
          <p14:tracePt t="49255" x="6807200" y="5670550"/>
          <p14:tracePt t="49255" x="6800850" y="5664200"/>
          <p14:tracePt t="49272" x="6794500" y="5657850"/>
          <p14:tracePt t="49287" x="6788150" y="5657850"/>
          <p14:tracePt t="49303" x="6781800" y="5651500"/>
          <p14:tracePt t="49320" x="6775450" y="5651500"/>
          <p14:tracePt t="49337" x="6775450" y="5657850"/>
          <p14:tracePt t="49353" x="6769100" y="5657850"/>
          <p14:tracePt t="49370" x="6769100" y="5651500"/>
          <p14:tracePt t="49423" x="6775450" y="5645150"/>
          <p14:tracePt t="49447" x="6781800" y="5645150"/>
          <p14:tracePt t="49459" x="6788150" y="5645150"/>
          <p14:tracePt t="49475" x="6794500" y="5645150"/>
          <p14:tracePt t="49492" x="6800850" y="5651500"/>
          <p14:tracePt t="49504" x="6807200" y="5651500"/>
          <p14:tracePt t="49521" x="6813550" y="5657850"/>
          <p14:tracePt t="49537" x="6826250" y="5664200"/>
          <p14:tracePt t="49554" x="6832600" y="5664200"/>
          <p14:tracePt t="49554" x="6838950" y="5670550"/>
          <p14:tracePt t="49573" x="6845300" y="5676900"/>
          <p14:tracePt t="49587" x="6851650" y="5683250"/>
          <p14:tracePt t="49619" x="6858000" y="5689600"/>
          <p14:tracePt t="49631" x="6864350" y="5689600"/>
          <p14:tracePt t="49656" x="6870700" y="5695950"/>
          <p14:tracePt t="49679" x="6877050" y="5695950"/>
          <p14:tracePt t="49699" x="6877050" y="5702300"/>
          <p14:tracePt t="49723" x="6883400" y="5708650"/>
          <p14:tracePt t="49739" x="6877050" y="5715000"/>
          <p14:tracePt t="49751" x="6877050" y="5721350"/>
          <p14:tracePt t="49767" x="6877050" y="5727700"/>
          <p14:tracePt t="49783" x="6870700" y="5734050"/>
          <p14:tracePt t="49799" x="6858000" y="5746750"/>
          <p14:tracePt t="49811" x="6845300" y="5753100"/>
          <p14:tracePt t="49827" x="6838950" y="5759450"/>
          <p14:tracePt t="49838" x="6826250" y="5765800"/>
          <p14:tracePt t="49838" x="6813550" y="5772150"/>
          <p14:tracePt t="49857" x="6800850" y="5778500"/>
          <p14:tracePt t="49857" x="6769100" y="5791200"/>
          <p14:tracePt t="49874" x="6756400" y="5797550"/>
          <p14:tracePt t="49874" x="6737350" y="5803900"/>
          <p14:tracePt t="49890" x="6724650" y="5803900"/>
          <p14:tracePt t="49890" x="6705600" y="5803900"/>
          <p14:tracePt t="49908" x="6692900" y="5803900"/>
          <p14:tracePt t="49908" x="6661150" y="5797550"/>
          <p14:tracePt t="49929" x="6648450" y="5797550"/>
          <p14:tracePt t="49929" x="6635750" y="5791200"/>
          <p14:tracePt t="49929" x="6623050" y="5778500"/>
          <p14:tracePt t="49947" x="6604000" y="5765800"/>
          <p14:tracePt t="49958" x="6584950" y="5753100"/>
          <p14:tracePt t="49958" x="6565900" y="5727700"/>
          <p14:tracePt t="49974" x="6546850" y="5708650"/>
          <p14:tracePt t="49974" x="6521450" y="5683250"/>
          <p14:tracePt t="49974" x="6502400" y="5651500"/>
          <p14:tracePt t="49993" x="6477000" y="5626100"/>
          <p14:tracePt t="50005" x="6451600" y="5594350"/>
          <p14:tracePt t="50005" x="6407150" y="5530850"/>
          <p14:tracePt t="50025" x="6388100" y="5499100"/>
          <p14:tracePt t="50025" x="6375400" y="5461000"/>
          <p14:tracePt t="50041" x="6356350" y="5429250"/>
          <p14:tracePt t="50041" x="6350000" y="5397500"/>
          <p14:tracePt t="50041" x="6337300" y="5359400"/>
          <p14:tracePt t="50060" x="6330950" y="5327650"/>
          <p14:tracePt t="50072" x="6324600" y="5289550"/>
          <p14:tracePt t="50072" x="6318250" y="5251450"/>
          <p14:tracePt t="50072" x="6318250" y="5213350"/>
          <p14:tracePt t="50093" x="6324600" y="5168900"/>
          <p14:tracePt t="50093" x="6330950" y="5130800"/>
          <p14:tracePt t="50108" x="6337300" y="5092700"/>
          <p14:tracePt t="50108" x="6356350" y="5060950"/>
          <p14:tracePt t="50124" x="6369050" y="5022850"/>
          <p14:tracePt t="50124" x="6394450" y="4991100"/>
          <p14:tracePt t="50141" x="6413500" y="4959350"/>
          <p14:tracePt t="50141" x="6438900" y="4927600"/>
          <p14:tracePt t="50141" x="6470650" y="4902200"/>
          <p14:tracePt t="50160" x="6496050" y="4876800"/>
          <p14:tracePt t="50160" x="6527800" y="4851400"/>
          <p14:tracePt t="50174" x="6565900" y="4832350"/>
          <p14:tracePt t="50174" x="6604000" y="4813300"/>
          <p14:tracePt t="50191" x="6642100" y="4794250"/>
          <p14:tracePt t="50191" x="6680200" y="4787900"/>
          <p14:tracePt t="50208" x="6724650" y="4781550"/>
          <p14:tracePt t="50208" x="6769100" y="4781550"/>
          <p14:tracePt t="50226" x="6813550" y="4781550"/>
          <p14:tracePt t="50226" x="6896100" y="4800600"/>
          <p14:tracePt t="50242" x="6934200" y="4806950"/>
          <p14:tracePt t="50242" x="6965950" y="4819650"/>
          <p14:tracePt t="50259" x="6997700" y="4832350"/>
          <p14:tracePt t="50259" x="7029450" y="4845050"/>
          <p14:tracePt t="50276" x="7054850" y="4857750"/>
          <p14:tracePt t="50276" x="7105650" y="4889500"/>
          <p14:tracePt t="50293" x="7131050" y="4914900"/>
          <p14:tracePt t="50293" x="7156450" y="4940300"/>
          <p14:tracePt t="50310" x="7175500" y="4965700"/>
          <p14:tracePt t="50310" x="7200900" y="4997450"/>
          <p14:tracePt t="50326" x="7226300" y="5035550"/>
          <p14:tracePt t="50326" x="7245350" y="5073650"/>
          <p14:tracePt t="50343" x="7270750" y="5118100"/>
          <p14:tracePt t="50343" x="7289800" y="5162550"/>
          <p14:tracePt t="50343" x="7308850" y="5207000"/>
          <p14:tracePt t="50361" x="7321550" y="5251450"/>
          <p14:tracePt t="50374" x="7334250" y="5295900"/>
          <p14:tracePt t="50374" x="7346950" y="5372100"/>
          <p14:tracePt t="50393" x="7353300" y="5403850"/>
          <p14:tracePt t="50393" x="7353300" y="5435600"/>
          <p14:tracePt t="50410" x="7353300" y="5467350"/>
          <p14:tracePt t="50410" x="7346950" y="5499100"/>
          <p14:tracePt t="50427" x="7340600" y="5524500"/>
          <p14:tracePt t="50427" x="7327900" y="5549900"/>
          <p14:tracePt t="50427" x="7308850" y="5575300"/>
          <p14:tracePt t="50446" x="7296150" y="5600700"/>
          <p14:tracePt t="50458" x="7277100" y="5619750"/>
          <p14:tracePt t="50458" x="7239000" y="5657850"/>
          <p14:tracePt t="50477" x="7219950" y="5670550"/>
          <p14:tracePt t="50477" x="7194550" y="5683250"/>
          <p14:tracePt t="50493" x="7175500" y="5695950"/>
          <p14:tracePt t="50493" x="7156450" y="5702300"/>
          <p14:tracePt t="50510" x="7143750" y="5708650"/>
          <p14:tracePt t="50510" x="7124700" y="5715000"/>
          <p14:tracePt t="50510" x="7112000" y="5721350"/>
          <p14:tracePt t="50529" x="7099300" y="5727700"/>
          <p14:tracePt t="50529" x="7086600" y="5727700"/>
          <p14:tracePt t="50544" x="7080250" y="5734050"/>
          <p14:tracePt t="50544" x="7073900" y="5734050"/>
          <p14:tracePt t="50560" x="7067550" y="5740400"/>
          <p14:tracePt t="50560" x="7061200" y="5740400"/>
          <p14:tracePt t="50577" x="7054850" y="5740400"/>
          <p14:tracePt t="50577" x="7048500" y="5740400"/>
          <p14:tracePt t="50594" x="7042150" y="5740400"/>
          <p14:tracePt t="50609" x="7035800" y="5740400"/>
          <p14:tracePt t="50625" x="7029450" y="5734050"/>
          <p14:tracePt t="50642" x="7023100" y="5734050"/>
          <p14:tracePt t="50659" x="7016750" y="5727700"/>
          <p14:tracePt t="50676" x="7010400" y="5721350"/>
          <p14:tracePt t="50692" x="6997700" y="5715000"/>
          <p14:tracePt t="50709" x="6991350" y="5708650"/>
          <p14:tracePt t="50726" x="6985000" y="5702300"/>
          <p14:tracePt t="50743" x="6978650" y="5702300"/>
          <p14:tracePt t="50760" x="6978650" y="5695950"/>
          <p14:tracePt t="50788" x="6985000" y="5695950"/>
          <p14:tracePt t="50813" x="6991350" y="5689600"/>
          <p14:tracePt t="50829" x="6997700" y="5689600"/>
          <p14:tracePt t="50841" x="7010400" y="5683250"/>
          <p14:tracePt t="50857" x="7016750" y="5683250"/>
          <p14:tracePt t="50872" x="7023100" y="5676900"/>
          <p14:tracePt t="50889" x="7029450" y="5676900"/>
          <p14:tracePt t="50901" x="7035800" y="5670550"/>
          <p14:tracePt t="50917" x="7042150" y="5670550"/>
          <p14:tracePt t="50933" x="7048500" y="5664200"/>
          <p14:tracePt t="50949" x="7054850" y="5657850"/>
          <p14:tracePt t="50969" x="7061200" y="5651500"/>
          <p14:tracePt t="51001" x="7061200" y="5645150"/>
          <p14:tracePt t="51013" x="7061200" y="5638800"/>
          <p14:tracePt t="51028" x="7067550" y="5632450"/>
          <p14:tracePt t="51045" x="7067550" y="5626100"/>
          <p14:tracePt t="51069" x="7067550" y="5619750"/>
          <p14:tracePt t="51121" x="7067550" y="5613400"/>
          <p14:tracePt t="51157" x="7073900" y="5607050"/>
          <p14:tracePt t="51209" x="7073900" y="5600700"/>
          <p14:tracePt t="51353" x="7073900" y="5594350"/>
          <p14:tracePt t="51373" x="7067550" y="5594350"/>
          <p14:tracePt t="51457" x="7073900" y="5588000"/>
          <p14:tracePt t="51660" x="7067550" y="5581650"/>
          <p14:tracePt t="51713" x="7073900" y="5581650"/>
          <p14:tracePt t="51833" x="7073900" y="5575300"/>
          <p14:tracePt t="51945" x="7080250" y="5568950"/>
          <p14:tracePt t="51981" x="7086600" y="5562600"/>
          <p14:tracePt t="52012" x="7086600" y="5556250"/>
          <p14:tracePt t="52028" x="7086600" y="5549900"/>
          <p14:tracePt t="52034" x="7092950" y="5543550"/>
          <p14:tracePt t="52049" x="7099300" y="5537200"/>
          <p14:tracePt t="52049" x="7099300" y="5530850"/>
          <p14:tracePt t="52066" x="7099300" y="5524500"/>
          <p14:tracePt t="52081" x="7105650" y="5518150"/>
          <p14:tracePt t="52097" x="7105650" y="5505450"/>
          <p14:tracePt t="52114" x="7105650" y="5492750"/>
          <p14:tracePt t="52130" x="7105650" y="5486400"/>
          <p14:tracePt t="52130" x="7105650" y="5480050"/>
          <p14:tracePt t="52149" x="7105650" y="5473700"/>
          <p14:tracePt t="52149" x="7105650" y="5467350"/>
          <p14:tracePt t="52166" x="7105650" y="5461000"/>
          <p14:tracePt t="52166" x="7105650" y="5454650"/>
          <p14:tracePt t="52183" x="7105650" y="5448300"/>
          <p14:tracePt t="52183" x="7105650" y="5435600"/>
          <p14:tracePt t="52183" x="7105650" y="5429250"/>
          <p14:tracePt t="52202" x="7105650" y="5416550"/>
          <p14:tracePt t="52202" x="7105650" y="5410200"/>
          <p14:tracePt t="52216" x="7105650" y="5397500"/>
          <p14:tracePt t="52216" x="7105650" y="5384800"/>
          <p14:tracePt t="52233" x="7105650" y="5378450"/>
          <p14:tracePt t="52233" x="7105650" y="5365750"/>
          <p14:tracePt t="52249" x="7105650" y="5359400"/>
          <p14:tracePt t="52249" x="7105650" y="5346700"/>
          <p14:tracePt t="52266" x="7112000" y="5334000"/>
          <p14:tracePt t="52266" x="7112000" y="5314950"/>
          <p14:tracePt t="52283" x="7112000" y="5302250"/>
          <p14:tracePt t="52283" x="7118350" y="5289550"/>
          <p14:tracePt t="52299" x="7118350" y="5276850"/>
          <p14:tracePt t="52299" x="7118350" y="5264150"/>
          <p14:tracePt t="52316" x="7124700" y="5251450"/>
          <p14:tracePt t="52316" x="7124700" y="5226050"/>
          <p14:tracePt t="52334" x="7131050" y="5213350"/>
          <p14:tracePt t="52334" x="7131050" y="5207000"/>
          <p14:tracePt t="52351" x="7131050" y="5200650"/>
          <p14:tracePt t="52351" x="7137400" y="5194300"/>
          <p14:tracePt t="52366" x="7137400" y="5187950"/>
          <p14:tracePt t="52366" x="7137400" y="5181600"/>
          <p14:tracePt t="52383" x="7143750" y="5175250"/>
          <p14:tracePt t="52383" x="7143750" y="5168900"/>
          <p14:tracePt t="52383" x="7150100" y="5162550"/>
          <p14:tracePt t="52402" x="7150100" y="5156200"/>
          <p14:tracePt t="52418" x="7156450" y="5149850"/>
          <p14:tracePt t="52432" x="7156450" y="5143500"/>
          <p14:tracePt t="52448" x="7156450" y="5137150"/>
          <p14:tracePt t="52468" x="7156450" y="5130800"/>
          <p14:tracePt t="52486" x="7150100" y="5130800"/>
          <p14:tracePt t="52509" x="7143750" y="5137150"/>
          <p14:tracePt t="52521" x="7137400" y="5137150"/>
          <p14:tracePt t="52537" x="7131050" y="5137150"/>
          <p14:tracePt t="52561" x="7131050" y="5130800"/>
          <p14:tracePt t="52629" x="7137400" y="5130800"/>
          <p14:tracePt t="52853" x="7131050" y="5124450"/>
          <p14:tracePt t="53033" x="7124700" y="5124450"/>
          <p14:tracePt t="53061" x="7118350" y="5124450"/>
          <p14:tracePt t="53101" x="7112000" y="5124450"/>
          <p14:tracePt t="53113" x="7105650" y="5130800"/>
          <p14:tracePt t="53129" x="7105650" y="5137150"/>
          <p14:tracePt t="53145" x="7099300" y="5143500"/>
          <p14:tracePt t="53162" x="7099300" y="5149850"/>
          <p14:tracePt t="53173" x="7099300" y="5156200"/>
          <p14:tracePt t="53189" x="7105650" y="5162550"/>
          <p14:tracePt t="53206" x="7105650" y="5168900"/>
          <p14:tracePt t="53222" x="7105650" y="5175250"/>
          <p14:tracePt t="53234" x="7105650" y="5181600"/>
          <p14:tracePt t="53251" x="7112000" y="5187950"/>
          <p14:tracePt t="53268" x="7112000" y="5194300"/>
          <p14:tracePt t="53285" x="7112000" y="5200650"/>
          <p14:tracePt t="53302" x="7112000" y="5207000"/>
          <p14:tracePt t="53318" x="7112000" y="5213350"/>
          <p14:tracePt t="53335" x="7112000" y="5219700"/>
          <p14:tracePt t="53335" x="7105650" y="5226050"/>
          <p14:tracePt t="53354" x="7099300" y="5232400"/>
          <p14:tracePt t="53370" x="7092950" y="5238750"/>
          <p14:tracePt t="53393" x="7092950" y="5245100"/>
          <p14:tracePt t="53413" x="7086600" y="5245100"/>
          <p14:tracePt t="53445" x="7086600" y="5251450"/>
          <p14:tracePt t="53541" x="7080250" y="5251450"/>
          <p14:tracePt t="53685" x="7073900" y="5251450"/>
          <p14:tracePt t="53729" x="7067550" y="5245100"/>
          <p14:tracePt t="53866" x="7067550" y="5238750"/>
          <p14:tracePt t="53909" x="7073900" y="5238750"/>
          <p14:tracePt t="53977" x="7080250" y="5232400"/>
          <p14:tracePt t="54029" x="7080250" y="5238750"/>
          <p14:tracePt t="54149" x="7086600" y="5232400"/>
          <p14:tracePt t="54181" x="7092950" y="5232400"/>
          <p14:tracePt t="54201" x="7099300" y="5238750"/>
          <p14:tracePt t="54241" x="7099300" y="5245100"/>
          <p14:tracePt t="54286" x="7099300" y="5251450"/>
          <p14:tracePt t="54314" x="7092950" y="5257800"/>
          <p14:tracePt t="54337" x="7092950" y="5264150"/>
          <p14:tracePt t="54362" x="7086600" y="5264150"/>
          <p14:tracePt t="54405" x="7080250" y="5264150"/>
          <p14:tracePt t="54433" x="7073900" y="5264150"/>
          <p14:tracePt t="54458" x="7067550" y="5270500"/>
          <p14:tracePt t="54474" x="7061200" y="5270500"/>
          <p14:tracePt t="54486" x="7054850" y="5276850"/>
          <p14:tracePt t="54502" x="7048500" y="5283200"/>
          <p14:tracePt t="54518" x="7042150" y="5289550"/>
          <p14:tracePt t="54533" x="7035800" y="5289550"/>
          <p14:tracePt t="54545" x="7029450" y="5295900"/>
          <p14:tracePt t="54569" x="7029450" y="5302250"/>
          <p14:tracePt t="54602" x="7023100" y="5308600"/>
          <p14:tracePt t="54629" x="7016750" y="5314950"/>
          <p14:tracePt t="54654" x="7010400" y="5314950"/>
          <p14:tracePt t="54674" x="7004050" y="5308600"/>
          <p14:tracePt t="54734" x="6997700" y="5308600"/>
          <p14:tracePt t="54758" x="6991350" y="5302250"/>
          <p14:tracePt t="54774" x="6985000" y="5302250"/>
          <p14:tracePt t="54794" x="6978650" y="5302250"/>
          <p14:tracePt t="54818" x="6985000" y="5308600"/>
          <p14:tracePt t="54893" x="6991350" y="5308600"/>
          <p14:tracePt t="54905" x="6997700" y="5308600"/>
          <p14:tracePt t="54922" x="7004050" y="5302250"/>
          <p14:tracePt t="54938" x="7010400" y="5302250"/>
          <p14:tracePt t="54955" x="7016750" y="5302250"/>
          <p14:tracePt t="54965" x="7023100" y="5302250"/>
          <p14:tracePt t="54982" x="7029450" y="5295900"/>
          <p14:tracePt t="54998" x="7035800" y="5289550"/>
          <p14:tracePt t="55050" x="7035800" y="5283200"/>
          <p14:tracePt t="55073" x="7042150" y="5276850"/>
          <p14:tracePt t="55102" x="7035800" y="5283200"/>
          <p14:tracePt t="55230" x="7029450" y="5289550"/>
          <p14:tracePt t="55254" x="7035800" y="5295900"/>
          <p14:tracePt t="55334" x="7035800" y="5302250"/>
          <p14:tracePt t="55462" x="7029450" y="5308600"/>
          <p14:tracePt t="55582" x="7023100" y="5308600"/>
          <p14:tracePt t="55622" x="7016750" y="5314950"/>
          <p14:tracePt t="55641" x="7010400" y="5321300"/>
          <p14:tracePt t="55658" x="7004050" y="5321300"/>
          <p14:tracePt t="55666" x="7004050" y="5327650"/>
          <p14:tracePt t="55676" x="6997700" y="5327650"/>
          <p14:tracePt t="55676" x="6985000" y="5334000"/>
          <p14:tracePt t="55695" x="6978650" y="5334000"/>
          <p14:tracePt t="55695" x="6972300" y="5340350"/>
          <p14:tracePt t="55711" x="6965950" y="5346700"/>
          <p14:tracePt t="55711" x="6959600" y="5346700"/>
          <p14:tracePt t="55728" x="6953250" y="5353050"/>
          <p14:tracePt t="55728" x="6946900" y="5353050"/>
          <p14:tracePt t="55728" x="6940550" y="5359400"/>
          <p14:tracePt t="55748" x="6934200" y="5365750"/>
          <p14:tracePt t="55763" x="6927850" y="5365750"/>
          <p14:tracePt t="55763" x="6921500" y="5365750"/>
          <p14:tracePt t="55779" x="6915150" y="5372100"/>
          <p14:tracePt t="55779" x="6902450" y="5372100"/>
          <p14:tracePt t="55796" x="6896100" y="5378450"/>
          <p14:tracePt t="55796" x="6889750" y="5378450"/>
          <p14:tracePt t="55796" x="6883400" y="5378450"/>
          <p14:tracePt t="55814" x="6877050" y="5384800"/>
          <p14:tracePt t="55827" x="6870700" y="5384800"/>
          <p14:tracePt t="55827" x="6864350" y="5384800"/>
          <p14:tracePt t="55827" x="6858000" y="5384800"/>
          <p14:tracePt t="55847" x="6845300" y="5378450"/>
          <p14:tracePt t="55847" x="6838950" y="5378450"/>
          <p14:tracePt t="55863" x="6832600" y="5372100"/>
          <p14:tracePt t="55863" x="6819900" y="5365750"/>
          <p14:tracePt t="55879" x="6813550" y="5359400"/>
          <p14:tracePt t="55879" x="6800850" y="5346700"/>
          <p14:tracePt t="55895" x="6788150" y="5334000"/>
          <p14:tracePt t="55895" x="6775450" y="5321300"/>
          <p14:tracePt t="55895" x="6762750" y="5302250"/>
          <p14:tracePt t="55914" x="6743700" y="5283200"/>
          <p14:tracePt t="55914" x="6724650" y="5264150"/>
          <p14:tracePt t="55929" x="6711950" y="5245100"/>
          <p14:tracePt t="55929" x="6692900" y="5219700"/>
          <p14:tracePt t="55946" x="6673850" y="5194300"/>
          <p14:tracePt t="55946" x="6661150" y="5175250"/>
          <p14:tracePt t="55946" x="6648450" y="5149850"/>
          <p14:tracePt t="55966" x="6629400" y="5124450"/>
          <p14:tracePt t="55977" x="6616700" y="5105400"/>
          <p14:tracePt t="55977" x="6597650" y="5054600"/>
          <p14:tracePt t="55996" x="6591300" y="5029200"/>
          <p14:tracePt t="55996" x="6591300" y="5003800"/>
          <p14:tracePt t="56012" x="6584950" y="4972050"/>
          <p14:tracePt t="56012" x="6584950" y="4946650"/>
          <p14:tracePt t="56029" x="6584950" y="4921250"/>
          <p14:tracePt t="56029" x="6597650" y="4857750"/>
          <p14:tracePt t="56047" x="6604000" y="4832350"/>
          <p14:tracePt t="56047" x="6610350" y="4800600"/>
          <p14:tracePt t="56063" x="6623050" y="4768850"/>
          <p14:tracePt t="56063" x="6635750" y="4737100"/>
          <p14:tracePt t="56080" x="6648450" y="4711700"/>
          <p14:tracePt t="56080" x="6661150" y="4679950"/>
          <p14:tracePt t="56096" x="6673850" y="4654550"/>
          <p14:tracePt t="56096" x="6686550" y="4629150"/>
          <p14:tracePt t="56096" x="6705600" y="4603750"/>
          <p14:tracePt t="56116" x="6724650" y="4578350"/>
          <p14:tracePt t="56128" x="6743700" y="4559300"/>
          <p14:tracePt t="56128" x="6788150" y="4514850"/>
          <p14:tracePt t="56146" x="6813550" y="4502150"/>
          <p14:tracePt t="56146" x="6832600" y="4483100"/>
          <p14:tracePt t="56163" x="6858000" y="4470400"/>
          <p14:tracePt t="56163" x="6877050" y="4464050"/>
          <p14:tracePt t="56163" x="6902450" y="4457700"/>
          <p14:tracePt t="56183" x="6921500" y="4451350"/>
          <p14:tracePt t="56194" x="6946900" y="4451350"/>
          <p14:tracePt t="56194" x="6965950" y="4451350"/>
          <p14:tracePt t="56194" x="6991350" y="4457700"/>
          <p14:tracePt t="56215" x="7016750" y="4464050"/>
          <p14:tracePt t="56215" x="7035800" y="4476750"/>
          <p14:tracePt t="56230" x="7061200" y="4489450"/>
          <p14:tracePt t="56230" x="7086600" y="4508500"/>
          <p14:tracePt t="56247" x="7112000" y="4527550"/>
          <p14:tracePt t="56247" x="7131050" y="4546600"/>
          <p14:tracePt t="56263" x="7156450" y="4572000"/>
          <p14:tracePt t="56263" x="7175500" y="4597400"/>
          <p14:tracePt t="56263" x="7194550" y="4629150"/>
          <p14:tracePt t="56283" x="7213600" y="4660900"/>
          <p14:tracePt t="56283" x="7226300" y="4692650"/>
          <p14:tracePt t="56297" x="7245350" y="4730750"/>
          <p14:tracePt t="56297" x="7251700" y="4762500"/>
          <p14:tracePt t="56314" x="7264400" y="4794250"/>
          <p14:tracePt t="56314" x="7270750" y="4832350"/>
          <p14:tracePt t="56330" x="7277100" y="4864100"/>
          <p14:tracePt t="56330" x="7283450" y="4895850"/>
          <p14:tracePt t="56347" x="7283450" y="4927600"/>
          <p14:tracePt t="56347" x="7283450" y="4997450"/>
          <p14:tracePt t="56364" x="7283450" y="5029200"/>
          <p14:tracePt t="56364" x="7277100" y="5067300"/>
          <p14:tracePt t="56381" x="7277100" y="5099050"/>
          <p14:tracePt t="56381" x="7270750" y="5137150"/>
          <p14:tracePt t="56397" x="7264400" y="5168900"/>
          <p14:tracePt t="56397" x="7245350" y="5219700"/>
          <p14:tracePt t="56415" x="7239000" y="5245100"/>
          <p14:tracePt t="56415" x="7226300" y="5264150"/>
          <p14:tracePt t="56431" x="7213600" y="5283200"/>
          <p14:tracePt t="56431" x="7200900" y="5295900"/>
          <p14:tracePt t="56447" x="7188200" y="5308600"/>
          <p14:tracePt t="56447" x="7181850" y="5321300"/>
          <p14:tracePt t="56447" x="7169150" y="5334000"/>
          <p14:tracePt t="56467" x="7156450" y="5340350"/>
          <p14:tracePt t="56479" x="7150100" y="5340350"/>
          <p14:tracePt t="56479" x="7131050" y="5353050"/>
          <p14:tracePt t="56500" x="7124700" y="5353050"/>
          <p14:tracePt t="56500" x="7124700" y="5359400"/>
          <p14:tracePt t="56515" x="7118350" y="5359400"/>
          <p14:tracePt t="56530" x="7112000" y="5365750"/>
          <p14:tracePt t="56546" x="7105650" y="5372100"/>
          <p14:tracePt t="56563" x="7099300" y="5372100"/>
          <p14:tracePt t="56580" x="7092950" y="5372100"/>
          <p14:tracePt t="56596" x="7086600" y="5372100"/>
          <p14:tracePt t="56661" x="7086600" y="5365750"/>
          <p14:tracePt t="56706" x="7080250" y="5365750"/>
          <p14:tracePt t="56738" x="7073900" y="5365750"/>
          <p14:tracePt t="56754" x="7073900" y="5359400"/>
          <p14:tracePt t="56762" x="7061200" y="5359400"/>
          <p14:tracePt t="56767" x="7054850" y="5359400"/>
          <p14:tracePt t="56780" x="7042150" y="5359400"/>
          <p14:tracePt t="56780" x="7010400" y="5353050"/>
          <p14:tracePt t="56799" x="6991350" y="5353050"/>
          <p14:tracePt t="56799" x="6959600" y="5346700"/>
          <p14:tracePt t="56815" x="6927850" y="5346700"/>
          <p14:tracePt t="56815" x="6889750" y="5340350"/>
          <p14:tracePt t="56832" x="6851650" y="5334000"/>
          <p14:tracePt t="56832" x="6800850" y="5327650"/>
          <p14:tracePt t="56832" x="6743700" y="5327650"/>
          <p14:tracePt t="56851" x="6680200" y="5321300"/>
          <p14:tracePt t="56863" x="6610350" y="5321300"/>
          <p14:tracePt t="56863" x="6451600" y="5321300"/>
          <p14:tracePt t="56883" x="6369050" y="5321300"/>
          <p14:tracePt t="56883" x="6273800" y="5327650"/>
          <p14:tracePt t="56899" x="6178550" y="5334000"/>
          <p14:tracePt t="56899" x="6076950" y="5334000"/>
          <p14:tracePt t="56916" x="5969000" y="5340350"/>
          <p14:tracePt t="56916" x="5861050" y="5346700"/>
          <p14:tracePt t="56916" x="5753100" y="5353050"/>
          <p14:tracePt t="56935" x="5638800" y="5359400"/>
          <p14:tracePt t="56935" x="5524500" y="5359400"/>
          <p14:tracePt t="56949" x="5410200" y="5365750"/>
          <p14:tracePt t="56949" x="5289550" y="5365750"/>
          <p14:tracePt t="56968" x="5175250" y="5365750"/>
          <p14:tracePt t="56968" x="5054600" y="5365750"/>
          <p14:tracePt t="56983" x="4933950" y="5359400"/>
          <p14:tracePt t="56983" x="4813300" y="5359400"/>
          <p14:tracePt t="56999" x="4699000" y="5346700"/>
          <p14:tracePt t="56999" x="4470400" y="5321300"/>
          <p14:tracePt t="57016" x="4356100" y="5308600"/>
          <p14:tracePt t="57016" x="4248150" y="5295900"/>
          <p14:tracePt t="57033" x="4140200" y="5283200"/>
          <p14:tracePt t="57033" x="4038600" y="5270500"/>
          <p14:tracePt t="57051" x="3930650" y="5257800"/>
          <p14:tracePt t="57051" x="3733800" y="5245100"/>
          <p14:tracePt t="57068" x="3638550" y="5238750"/>
          <p14:tracePt t="57068" x="3549650" y="5232400"/>
          <p14:tracePt t="57083" x="3467100" y="5232400"/>
          <p14:tracePt t="57083" x="3390900" y="5232400"/>
          <p14:tracePt t="57100" x="3314700" y="5232400"/>
          <p14:tracePt t="57100" x="3251200" y="5238750"/>
          <p14:tracePt t="57116" x="3187700" y="5245100"/>
          <p14:tracePt t="57116" x="3136900" y="5257800"/>
          <p14:tracePt t="57116" x="3079750" y="5270500"/>
          <p14:tracePt t="57136" x="3028950" y="5283200"/>
          <p14:tracePt t="57148" x="2978150" y="5302250"/>
          <p14:tracePt t="57148" x="2889250" y="5346700"/>
          <p14:tracePt t="57167" x="2844800" y="5372100"/>
          <p14:tracePt t="57167" x="2800350" y="5403850"/>
          <p14:tracePt t="57183" x="2755900" y="5429250"/>
          <p14:tracePt t="57183" x="2711450" y="5454650"/>
          <p14:tracePt t="57200" x="2667000" y="5480050"/>
          <p14:tracePt t="57200" x="2628900" y="5505450"/>
          <p14:tracePt t="57200" x="2590800" y="5530850"/>
          <p14:tracePt t="57219" x="2552700" y="5556250"/>
          <p14:tracePt t="57231" x="2514600" y="5575300"/>
          <p14:tracePt t="57231" x="2451100" y="5619750"/>
          <p14:tracePt t="57250" x="2413000" y="5632450"/>
          <p14:tracePt t="57250" x="2387600" y="5651500"/>
          <p14:tracePt t="57267" x="2355850" y="5664200"/>
          <p14:tracePt t="57267" x="2330450" y="5676900"/>
          <p14:tracePt t="57284" x="2298700" y="5683250"/>
          <p14:tracePt t="57284" x="2273300" y="5695950"/>
          <p14:tracePt t="57284" x="2247900" y="5702300"/>
          <p14:tracePt t="57303" x="2222500" y="5708650"/>
          <p14:tracePt t="57303" x="2203450" y="5715000"/>
          <p14:tracePt t="57317" x="2178050" y="5721350"/>
          <p14:tracePt t="57317" x="2159000" y="5721350"/>
          <p14:tracePt t="57334" x="2133600" y="5727700"/>
          <p14:tracePt t="57334" x="2114550" y="5727700"/>
          <p14:tracePt t="57351" x="2089150" y="5734050"/>
          <p14:tracePt t="57351" x="2044700" y="5734050"/>
          <p14:tracePt t="57368" x="2019300" y="5734050"/>
          <p14:tracePt t="57368" x="1993900" y="5740400"/>
          <p14:tracePt t="57384" x="1968500" y="5740400"/>
          <p14:tracePt t="57384" x="1943100" y="5746750"/>
          <p14:tracePt t="57401" x="1917700" y="5753100"/>
          <p14:tracePt t="57401" x="1892300" y="5753100"/>
          <p14:tracePt t="57418" x="1866900" y="5759450"/>
          <p14:tracePt t="57418" x="1841500" y="5765800"/>
          <p14:tracePt t="57435" x="1784350" y="5784850"/>
          <p14:tracePt t="57435" x="1752600" y="5784850"/>
          <p14:tracePt t="57451" x="1720850" y="5791200"/>
          <p14:tracePt t="57451" x="1682750" y="5791200"/>
          <p14:tracePt t="57469" x="1651000" y="5797550"/>
          <p14:tracePt t="57469" x="1612900" y="5797550"/>
          <p14:tracePt t="57484" x="1568450" y="5791200"/>
          <p14:tracePt t="57484" x="1530350" y="5791200"/>
          <p14:tracePt t="57484" x="1492250" y="5784850"/>
          <p14:tracePt t="57504" x="1447800" y="5778500"/>
          <p14:tracePt t="57516" x="1403350" y="5778500"/>
          <p14:tracePt t="57516" x="1314450" y="5759450"/>
          <p14:tracePt t="57535" x="1270000" y="5746750"/>
          <p14:tracePt t="57535" x="1231900" y="5740400"/>
          <p14:tracePt t="57551" x="1187450" y="5727700"/>
          <p14:tracePt t="57551" x="1143000" y="5708650"/>
          <p14:tracePt t="57551" x="1104900" y="5695950"/>
          <p14:tracePt t="57571" x="1060450" y="5670550"/>
          <p14:tracePt t="57583" x="1022350" y="5651500"/>
          <p14:tracePt t="57583" x="977900" y="5619750"/>
          <p14:tracePt t="57583" x="939800" y="5594350"/>
          <p14:tracePt t="57604" x="901700" y="5556250"/>
          <p14:tracePt t="57604" x="857250" y="5524500"/>
          <p14:tracePt t="57619" x="819150" y="5480050"/>
          <p14:tracePt t="57619" x="781050" y="5435600"/>
          <p14:tracePt t="57635" x="749300" y="5391150"/>
          <p14:tracePt t="57635" x="711200" y="5346700"/>
          <p14:tracePt t="57651" x="679450" y="5302250"/>
          <p14:tracePt t="57651" x="647700" y="5251450"/>
          <p14:tracePt t="57651" x="622300" y="5207000"/>
          <p14:tracePt t="57671" x="596900" y="5162550"/>
          <p14:tracePt t="57671" x="577850" y="5118100"/>
          <p14:tracePt t="57685" x="558800" y="5073650"/>
          <p14:tracePt t="57685" x="539750" y="5029200"/>
          <p14:tracePt t="57701" x="533400" y="4991100"/>
          <p14:tracePt t="57701" x="527050" y="4946650"/>
          <p14:tracePt t="57719" x="520700" y="4902200"/>
          <p14:tracePt t="57719" x="520700" y="4819650"/>
          <p14:tracePt t="57735" x="533400" y="4775200"/>
          <p14:tracePt t="57735" x="539750" y="4737100"/>
          <p14:tracePt t="57752" x="558800" y="4692650"/>
          <p14:tracePt t="57752" x="577850" y="4654550"/>
          <p14:tracePt t="57769" x="596900" y="4622800"/>
          <p14:tracePt t="57769" x="622300" y="4591050"/>
          <p14:tracePt t="57769" x="654050" y="4559300"/>
          <p14:tracePt t="57788" x="679450" y="4527550"/>
          <p14:tracePt t="57800" x="717550" y="4502150"/>
          <p14:tracePt t="57800" x="793750" y="4451350"/>
          <p14:tracePt t="57820" x="838200" y="4432300"/>
          <p14:tracePt t="57820" x="882650" y="4406900"/>
          <p14:tracePt t="57836" x="927100" y="4387850"/>
          <p14:tracePt t="57836" x="977900" y="4368800"/>
          <p14:tracePt t="57852" x="1028700" y="4356100"/>
          <p14:tracePt t="57852" x="1085850" y="4343400"/>
          <p14:tracePt t="57852" x="1136650" y="4330700"/>
          <p14:tracePt t="57872" x="1193800" y="4318000"/>
          <p14:tracePt t="57884" x="1250950" y="4305300"/>
          <p14:tracePt t="57884" x="1365250" y="4292600"/>
          <p14:tracePt t="57903" x="1428750" y="4279900"/>
          <p14:tracePt t="57903" x="1485900" y="4273550"/>
          <p14:tracePt t="57920" x="1549400" y="4267200"/>
          <p14:tracePt t="57920" x="1612900" y="4260850"/>
          <p14:tracePt t="57936" x="1676400" y="4260850"/>
          <p14:tracePt t="57936" x="1739900" y="4254500"/>
          <p14:tracePt t="57936" x="1803400" y="4248150"/>
          <p14:tracePt t="57955" x="1873250" y="4241800"/>
          <p14:tracePt t="57955" x="1943100" y="4241800"/>
          <p14:tracePt t="57970" x="2012950" y="4235450"/>
          <p14:tracePt t="57970" x="2082800" y="4235450"/>
          <p14:tracePt t="57986" x="2152650" y="4229100"/>
          <p14:tracePt t="57986" x="2228850" y="4229100"/>
          <p14:tracePt t="58002" x="2305050" y="4229100"/>
          <p14:tracePt t="58002" x="2381250" y="4229100"/>
          <p14:tracePt t="58020" x="2463800" y="4229100"/>
          <p14:tracePt t="58020" x="2635250" y="4235450"/>
          <p14:tracePt t="58036" x="2724150" y="4241800"/>
          <p14:tracePt t="58036" x="2813050" y="4248150"/>
          <p14:tracePt t="58054" x="2908300" y="4254500"/>
          <p14:tracePt t="58054" x="2997200" y="4267200"/>
          <p14:tracePt t="58070" x="3092450" y="4273550"/>
          <p14:tracePt t="58070" x="3276600" y="4292600"/>
          <p14:tracePt t="58087" x="3365500" y="4298950"/>
          <p14:tracePt t="58087" x="3460750" y="4305300"/>
          <p14:tracePt t="58104" x="3556000" y="4311650"/>
          <p14:tracePt t="58104" x="3657600" y="4318000"/>
          <p14:tracePt t="58121" x="3752850" y="4324350"/>
          <p14:tracePt t="58121" x="3848100" y="4324350"/>
          <p14:tracePt t="58136" x="3949700" y="4330700"/>
          <p14:tracePt t="58136" x="4051300" y="4330700"/>
          <p14:tracePt t="58136" x="4152900" y="4330700"/>
          <p14:tracePt t="58156" x="4248150" y="4337050"/>
          <p14:tracePt t="58168" x="4349750" y="4337050"/>
          <p14:tracePt t="58168" x="4540250" y="4337050"/>
          <p14:tracePt t="58187" x="4635500" y="4337050"/>
          <p14:tracePt t="58187" x="4737100" y="4343400"/>
          <p14:tracePt t="58203" x="4832350" y="4343400"/>
          <p14:tracePt t="58203" x="4927600" y="4343400"/>
          <p14:tracePt t="58203" x="5029200" y="4343400"/>
          <p14:tracePt t="58223" x="5124450" y="4349750"/>
          <p14:tracePt t="58235" x="5226050" y="4349750"/>
          <p14:tracePt t="58235" x="5422900" y="4356100"/>
          <p14:tracePt t="58256" x="5524500" y="4356100"/>
          <p14:tracePt t="58256" x="5619750" y="4356100"/>
          <p14:tracePt t="58270" x="5721350" y="4362450"/>
          <p14:tracePt t="58270" x="5816600" y="4362450"/>
          <p14:tracePt t="58287" x="5911850" y="4368800"/>
          <p14:tracePt t="58287" x="6013450" y="4375150"/>
          <p14:tracePt t="58303" x="6108700" y="4375150"/>
          <p14:tracePt t="58303" x="6210300" y="4381500"/>
          <p14:tracePt t="58320" x="6305550" y="4381500"/>
          <p14:tracePt t="58320" x="6502400" y="4394200"/>
          <p14:tracePt t="58338" x="6597650" y="4400550"/>
          <p14:tracePt t="58338" x="6692900" y="4400550"/>
          <p14:tracePt t="58354" x="6781800" y="4406900"/>
          <p14:tracePt t="58354" x="6870700" y="4413250"/>
          <p14:tracePt t="58371" x="6959600" y="4419600"/>
          <p14:tracePt t="58371" x="7131050" y="4432300"/>
          <p14:tracePt t="58388" x="7213600" y="4438650"/>
          <p14:tracePt t="58388" x="7289800" y="4445000"/>
          <p14:tracePt t="58404" x="7366000" y="4457700"/>
          <p14:tracePt t="58404" x="7442200" y="4464050"/>
          <p14:tracePt t="58420" x="7518400" y="4476750"/>
          <p14:tracePt t="58420" x="7588250" y="4489450"/>
          <p14:tracePt t="58437" x="7651750" y="4502150"/>
          <p14:tracePt t="58437" x="7715250" y="4514850"/>
          <p14:tracePt t="58456" x="7835900" y="4540250"/>
          <p14:tracePt t="58456" x="7893050" y="4552950"/>
          <p14:tracePt t="58471" x="7943850" y="4572000"/>
          <p14:tracePt t="58471" x="7994650" y="4591050"/>
          <p14:tracePt t="58488" x="8039100" y="4610100"/>
          <p14:tracePt t="58488" x="8083550" y="4629150"/>
          <p14:tracePt t="58488" x="8128000" y="4654550"/>
          <p14:tracePt t="58507" x="8159750" y="4679950"/>
          <p14:tracePt t="58519" x="8197850" y="4705350"/>
          <p14:tracePt t="58519" x="8261350" y="4768850"/>
          <p14:tracePt t="58540" x="8286750" y="4794250"/>
          <p14:tracePt t="58540" x="8312150" y="4826000"/>
          <p14:tracePt t="58555" x="8337550" y="4857750"/>
          <p14:tracePt t="58555" x="8356600" y="4895850"/>
          <p14:tracePt t="58572" x="8375650" y="4927600"/>
          <p14:tracePt t="58572" x="8388350" y="4959350"/>
          <p14:tracePt t="58588" x="8407400" y="4997450"/>
          <p14:tracePt t="58588" x="8420100" y="5029200"/>
          <p14:tracePt t="58588" x="8439150" y="5067300"/>
          <p14:tracePt t="58607" x="8451850" y="5099050"/>
          <p14:tracePt t="58620" x="8464550" y="5130800"/>
          <p14:tracePt t="58620" x="8483600" y="5194300"/>
          <p14:tracePt t="58638" x="8489950" y="5226050"/>
          <p14:tracePt t="58638" x="8489950" y="5257800"/>
          <p14:tracePt t="58655" x="8496300" y="5289550"/>
          <p14:tracePt t="58655" x="8489950" y="5314950"/>
          <p14:tracePt t="58672" x="8489950" y="5346700"/>
          <p14:tracePt t="58672" x="8470900" y="5397500"/>
          <p14:tracePt t="58689" x="8451850" y="5422900"/>
          <p14:tracePt t="58689" x="8439150" y="5448300"/>
          <p14:tracePt t="58705" x="8413750" y="5467350"/>
          <p14:tracePt t="58705" x="8394700" y="5486400"/>
          <p14:tracePt t="58721" x="8362950" y="5511800"/>
          <p14:tracePt t="58721" x="8337550" y="5530850"/>
          <p14:tracePt t="58738" x="8299450" y="5549900"/>
          <p14:tracePt t="58738" x="8223250" y="5588000"/>
          <p14:tracePt t="58756" x="8178800" y="5607050"/>
          <p14:tracePt t="58756" x="8128000" y="5619750"/>
          <p14:tracePt t="58772" x="8077200" y="5632450"/>
          <p14:tracePt t="58772" x="8026400" y="5645150"/>
          <p14:tracePt t="58789" x="7969250" y="5651500"/>
          <p14:tracePt t="58789" x="7905750" y="5664200"/>
          <p14:tracePt t="58789" x="7842250" y="5676900"/>
          <p14:tracePt t="58808" x="7772400" y="5683250"/>
          <p14:tracePt t="58820" x="7702550" y="5695950"/>
          <p14:tracePt t="58820" x="7550150" y="5715000"/>
          <p14:tracePt t="58839" x="7467600" y="5721350"/>
          <p14:tracePt t="58839" x="7385050" y="5734050"/>
          <p14:tracePt t="58856" x="7296150" y="5740400"/>
          <p14:tracePt t="58856" x="7207250" y="5753100"/>
          <p14:tracePt t="58872" x="7112000" y="5759450"/>
          <p14:tracePt t="58872" x="7016750" y="5765800"/>
          <p14:tracePt t="58872" x="6921500" y="5778500"/>
          <p14:tracePt t="58891" x="6826250" y="5784850"/>
          <p14:tracePt t="58904" x="6731000" y="5791200"/>
          <p14:tracePt t="58904" x="6534150" y="5810250"/>
          <p14:tracePt t="58923" x="6432550" y="5816600"/>
          <p14:tracePt t="58923" x="6337300" y="5822950"/>
          <p14:tracePt t="58940" x="6235700" y="5835650"/>
          <p14:tracePt t="58940" x="6134100" y="5842000"/>
          <p14:tracePt t="58940" x="6032500" y="5854700"/>
          <p14:tracePt t="58959" x="5930900" y="5861050"/>
          <p14:tracePt t="58971" x="5829300" y="5873750"/>
          <p14:tracePt t="58971" x="5619750" y="5892800"/>
          <p14:tracePt t="58989" x="5518150" y="5899150"/>
          <p14:tracePt t="58989" x="5416550" y="5911850"/>
          <p14:tracePt t="59006" x="5314950" y="5918200"/>
          <p14:tracePt t="59006" x="5213350" y="5930900"/>
          <p14:tracePt t="59023" x="5111750" y="5937250"/>
          <p14:tracePt t="59023" x="5003800" y="5943600"/>
          <p14:tracePt t="59040" x="4902200" y="5949950"/>
          <p14:tracePt t="59040" x="4699000" y="5969000"/>
          <p14:tracePt t="59057" x="4597400" y="5975350"/>
          <p14:tracePt t="59057" x="4502150" y="5981700"/>
          <p14:tracePt t="59073" x="4400550" y="5988050"/>
          <p14:tracePt t="59073" x="4305300" y="5994400"/>
          <p14:tracePt t="59090" x="4210050" y="6000750"/>
          <p14:tracePt t="59090" x="4019550" y="6013450"/>
          <p14:tracePt t="59108" x="3930650" y="6019800"/>
          <p14:tracePt t="59108" x="3841750" y="6026150"/>
          <p14:tracePt t="59124" x="3752850" y="6032500"/>
          <p14:tracePt t="59124" x="3670300" y="6038850"/>
          <p14:tracePt t="59141" x="3594100" y="6038850"/>
          <p14:tracePt t="59141" x="3517900" y="6045200"/>
          <p14:tracePt t="59157" x="3441700" y="6051550"/>
          <p14:tracePt t="59157" x="3371850" y="6051550"/>
          <p14:tracePt t="59157" x="3302000" y="6057900"/>
          <p14:tracePt t="59176" x="3244850" y="6064250"/>
          <p14:tracePt t="59188" x="3181350" y="6064250"/>
          <p14:tracePt t="59188" x="3073400" y="6070600"/>
          <p14:tracePt t="59207" x="3028950" y="6070600"/>
          <p14:tracePt t="59207" x="2984500" y="6070600"/>
          <p14:tracePt t="59224" x="2940050" y="6076950"/>
          <p14:tracePt t="59224" x="2908300" y="6076950"/>
          <p14:tracePt t="59240" x="2876550" y="6076950"/>
          <p14:tracePt t="59240" x="2851150" y="6076950"/>
          <p14:tracePt t="59240" x="2825750" y="6076950"/>
          <p14:tracePt t="59259" x="2813050" y="6076950"/>
          <p14:tracePt t="59272" x="2794000" y="6076950"/>
          <p14:tracePt t="59272" x="2774950" y="6083300"/>
          <p14:tracePt t="59290" x="2774950" y="6089650"/>
          <p14:tracePt t="59305" x="2781300" y="6096000"/>
          <p14:tracePt t="59327" x="2787650" y="6096000"/>
          <p14:tracePt t="59339" x="2794000" y="6096000"/>
          <p14:tracePt t="59339" x="2806700" y="6089650"/>
          <p14:tracePt t="59357" x="2813050" y="6089650"/>
          <p14:tracePt t="59357" x="2819400" y="6089650"/>
          <p14:tracePt t="59374" x="2825750" y="6083300"/>
          <p14:tracePt t="59374" x="2832100" y="6076950"/>
          <p14:tracePt t="59391" x="2838450" y="6070600"/>
          <p14:tracePt t="59391" x="2844800" y="6064250"/>
          <p14:tracePt t="59408" x="2844800" y="6057900"/>
          <p14:tracePt t="59408" x="2844800" y="6045200"/>
          <p14:tracePt t="59424" x="2844800" y="6038850"/>
          <p14:tracePt t="59424" x="2851150" y="6032500"/>
          <p14:tracePt t="59441" x="2844800" y="6026150"/>
          <p14:tracePt t="59441" x="2844800" y="6019800"/>
          <p14:tracePt t="59459" x="2838450" y="6013450"/>
          <p14:tracePt t="59459" x="2832100" y="6013450"/>
          <p14:tracePt t="59476" x="2825750" y="6019800"/>
          <p14:tracePt t="59491" x="2819400" y="6019800"/>
          <p14:tracePt t="59491" x="2813050" y="6019800"/>
          <p14:tracePt t="59508" x="2806700" y="6019800"/>
          <p14:tracePt t="59508" x="2800350" y="6019800"/>
          <p14:tracePt t="59508" x="2794000" y="6019800"/>
          <p14:tracePt t="59527" x="2787650" y="6019800"/>
          <p14:tracePt t="59540" x="2781300" y="6019800"/>
          <p14:tracePt t="59556" x="2774950" y="6013450"/>
          <p14:tracePt t="59574" x="2768600" y="6013450"/>
          <p14:tracePt t="59590" x="2768600" y="6007100"/>
          <p14:tracePt t="59611" x="2774950" y="6000750"/>
          <p14:tracePt t="59627" x="2774950" y="5994400"/>
          <p14:tracePt t="59643" x="2781300" y="5988050"/>
          <p14:tracePt t="59656" x="2774950" y="5988050"/>
          <p14:tracePt t="59722" x="2768600" y="5994400"/>
          <p14:tracePt t="59739" x="2762250" y="5994400"/>
          <p14:tracePt t="59755" x="2755900" y="6000750"/>
          <p14:tracePt t="59767" x="2743200" y="6000750"/>
          <p14:tracePt t="59783" x="2736850" y="6007100"/>
          <p14:tracePt t="59799" x="2730500" y="6013450"/>
          <p14:tracePt t="59815" x="2724150" y="6013450"/>
          <p14:tracePt t="59827" x="2717800" y="6013450"/>
          <p14:tracePt t="59851" x="2724150" y="6013450"/>
          <p14:tracePt t="59902" x="2730500" y="6007100"/>
          <p14:tracePt t="59942" x="2724150" y="6013450"/>
          <p14:tracePt t="60031" x="2717800" y="6013450"/>
          <p14:tracePt t="60063" x="2717800" y="6019800"/>
          <p14:tracePt t="60090" x="2717800" y="6026150"/>
          <p14:tracePt t="60123" x="2717800" y="6032500"/>
          <p14:tracePt t="60159" x="2724150" y="6032500"/>
          <p14:tracePt t="60195" x="2730500" y="6032500"/>
          <p14:tracePt t="60220" x="2730500" y="6038850"/>
          <p14:tracePt t="60243" x="2736850" y="6038850"/>
          <p14:tracePt t="60263" x="2743200" y="6038850"/>
          <p14:tracePt t="60295" x="2749550" y="6038850"/>
          <p14:tracePt t="60355" x="2755900" y="6038850"/>
          <p14:tracePt t="60415" x="2762250" y="6038850"/>
          <p14:tracePt t="60483" x="2768600" y="6038850"/>
          <p14:tracePt t="60503" x="2774950" y="6032500"/>
          <p14:tracePt t="60519" x="2781300" y="6032500"/>
          <p14:tracePt t="60534" x="2787650" y="6032500"/>
          <p14:tracePt t="60546" x="2794000" y="6026150"/>
          <p14:tracePt t="60563" x="2800350" y="6019800"/>
          <p14:tracePt t="60579" x="2806700" y="6019800"/>
          <p14:tracePt t="60595" x="2813050" y="6013450"/>
          <p14:tracePt t="60603" x="2819400" y="6013450"/>
          <p14:tracePt t="60615" x="2825750" y="6007100"/>
          <p14:tracePt t="60627" x="2832100" y="6007100"/>
          <p14:tracePt t="60643" x="2838450" y="6000750"/>
          <p14:tracePt t="60660" x="2844800" y="6000750"/>
          <p14:tracePt t="60660" x="2851150" y="5994400"/>
          <p14:tracePt t="60679" x="2857500" y="5994400"/>
          <p14:tracePt t="60694" x="2863850" y="5988050"/>
          <p14:tracePt t="60710" x="2870200" y="5988050"/>
          <p14:tracePt t="60727" x="2876550" y="5988050"/>
          <p14:tracePt t="60744" x="2882900" y="5988050"/>
          <p14:tracePt t="60744" x="2889250" y="5994400"/>
          <p14:tracePt t="60762" x="2895600" y="5994400"/>
          <p14:tracePt t="60777" x="2901950" y="5994400"/>
          <p14:tracePt t="60777" x="2914650" y="5994400"/>
          <p14:tracePt t="60797" x="2921000" y="5994400"/>
          <p14:tracePt t="60797" x="2927350" y="5994400"/>
          <p14:tracePt t="60812" x="2933700" y="5994400"/>
          <p14:tracePt t="60812" x="2940050" y="5994400"/>
          <p14:tracePt t="60829" x="2946400" y="5994400"/>
          <p14:tracePt t="60829" x="2959100" y="5988050"/>
          <p14:tracePt t="60829" x="2965450" y="5988050"/>
          <p14:tracePt t="60849" x="2971800" y="5988050"/>
          <p14:tracePt t="60861" x="2978150" y="5981700"/>
          <p14:tracePt t="60861" x="2990850" y="5981700"/>
          <p14:tracePt t="60880" x="2990850" y="5975350"/>
          <p14:tracePt t="60880" x="2997200" y="5975350"/>
          <p14:tracePt t="60896" x="3003550" y="5975350"/>
          <p14:tracePt t="60896" x="3009900" y="5969000"/>
          <p14:tracePt t="60913" x="3016250" y="5969000"/>
          <p14:tracePt t="60913" x="3022600" y="5969000"/>
          <p14:tracePt t="60913" x="3028950" y="5962650"/>
          <p14:tracePt t="60932" x="3041650" y="5962650"/>
          <p14:tracePt t="60944" x="3048000" y="5962650"/>
          <p14:tracePt t="60944" x="3067050" y="5956300"/>
          <p14:tracePt t="60965" x="3079750" y="5949950"/>
          <p14:tracePt t="60965" x="3092450" y="5949950"/>
          <p14:tracePt t="60980" x="3105150" y="5943600"/>
          <p14:tracePt t="60980" x="3117850" y="5937250"/>
          <p14:tracePt t="60996" x="3130550" y="5930900"/>
          <p14:tracePt t="60996" x="3143250" y="5924550"/>
          <p14:tracePt t="60996" x="3155950" y="5924550"/>
          <p14:tracePt t="61015" x="3168650" y="5918200"/>
          <p14:tracePt t="61015" x="3181350" y="5918200"/>
          <p14:tracePt t="61030" x="3194050" y="5918200"/>
          <p14:tracePt t="61030" x="3206750" y="5918200"/>
          <p14:tracePt t="61047" x="3219450" y="5918200"/>
          <p14:tracePt t="61047" x="3232150" y="5918200"/>
          <p14:tracePt t="61064" x="3244850" y="5924550"/>
          <p14:tracePt t="61064" x="3263900" y="5930900"/>
          <p14:tracePt t="61080" x="3270250" y="5937250"/>
          <p14:tracePt t="61080" x="3295650" y="5943600"/>
          <p14:tracePt t="61097" x="3302000" y="5949950"/>
          <p14:tracePt t="61097" x="3308350" y="5956300"/>
          <p14:tracePt t="61114" x="3314700" y="5956300"/>
          <p14:tracePt t="61114" x="3321050" y="5962650"/>
          <p14:tracePt t="61130" x="3327400" y="5962650"/>
          <p14:tracePt t="61130" x="3333750" y="5962650"/>
          <p14:tracePt t="61148" x="3340100" y="5962650"/>
          <p14:tracePt t="61162" x="3346450" y="5962650"/>
          <p14:tracePt t="61179" x="3352800" y="5962650"/>
          <p14:tracePt t="61195" x="3359150" y="5962650"/>
          <p14:tracePt t="61212" x="3365500" y="5962650"/>
          <p14:tracePt t="61229" x="3365500" y="5956300"/>
          <p14:tracePt t="61263" x="3365500" y="5949950"/>
          <p14:tracePt t="61323" x="3359150" y="5943600"/>
          <p14:tracePt t="61335" x="3359150" y="5937250"/>
          <p14:tracePt t="61351" x="3359150" y="5930900"/>
          <p14:tracePt t="61367" x="3359150" y="5924550"/>
          <p14:tracePt t="61383" x="3359150" y="5918200"/>
          <p14:tracePt t="61396" x="3359150" y="5911850"/>
          <p14:tracePt t="61413" x="3359150" y="5905500"/>
          <p14:tracePt t="61429" x="3352800" y="5899150"/>
          <p14:tracePt t="61448" x="3346450" y="5892800"/>
          <p14:tracePt t="61463" x="3346450" y="5886450"/>
          <p14:tracePt t="61479" x="3340100" y="5873750"/>
          <p14:tracePt t="61496" x="3333750" y="5867400"/>
          <p14:tracePt t="61532" x="3333750" y="5861050"/>
          <p14:tracePt t="61547" x="3340100" y="5854700"/>
          <p14:tracePt t="61563" x="3340100" y="5848350"/>
          <p14:tracePt t="61575" x="3340100" y="5842000"/>
          <p14:tracePt t="61599" x="3346450" y="5848350"/>
          <p14:tracePt t="61651" x="3340100" y="5854700"/>
          <p14:tracePt t="61683" x="3333750" y="5861050"/>
          <p14:tracePt t="61747" x="3327400" y="5861050"/>
          <p14:tracePt t="61779" x="3321050" y="5861050"/>
          <p14:tracePt t="61803" x="3314700" y="5867400"/>
          <p14:tracePt t="61823" x="3314700" y="5861050"/>
          <p14:tracePt t="61915" x="3321050" y="5861050"/>
          <p14:tracePt t="61975" x="3327400" y="5867400"/>
          <p14:tracePt t="62012" x="3327400" y="5873750"/>
          <p14:tracePt t="62035" x="3321050" y="5880100"/>
          <p14:tracePt t="62079" x="3314700" y="5873750"/>
          <p14:tracePt t="62103" x="3308350" y="5880100"/>
          <p14:tracePt t="62115" x="3302000" y="5880100"/>
          <p14:tracePt t="62131" x="3295650" y="5880100"/>
          <p14:tracePt t="62147" x="3289300" y="5892800"/>
          <p14:tracePt t="62163" x="3282950" y="5892800"/>
          <p14:tracePt t="62168" x="3276600" y="5899150"/>
          <p14:tracePt t="62183" x="3270250" y="5905500"/>
          <p14:tracePt t="62183" x="3263900" y="5905500"/>
          <p14:tracePt t="62201" x="3257550" y="5911850"/>
          <p14:tracePt t="62215" x="3251200" y="5918200"/>
          <p14:tracePt t="62232" x="3251200" y="5924550"/>
          <p14:tracePt t="62249" x="3257550" y="5930900"/>
          <p14:tracePt t="62275" x="3263900" y="5924550"/>
          <p14:tracePt t="62287" x="3270250" y="5924550"/>
          <p14:tracePt t="62299" x="3276600" y="5918200"/>
          <p14:tracePt t="62299" x="3282950" y="5918200"/>
          <p14:tracePt t="62299" x="3295650" y="5918200"/>
          <p14:tracePt t="62321" x="3302000" y="5911850"/>
          <p14:tracePt t="62332" x="3308350" y="5911850"/>
          <p14:tracePt t="62332" x="3327400" y="5905500"/>
          <p14:tracePt t="62352" x="3340100" y="5905500"/>
          <p14:tracePt t="62352" x="3346450" y="5905500"/>
          <p14:tracePt t="62368" x="3359150" y="5905500"/>
          <p14:tracePt t="62368" x="3365500" y="5905500"/>
          <p14:tracePt t="62385" x="3371850" y="5905500"/>
          <p14:tracePt t="62385" x="3384550" y="5905500"/>
          <p14:tracePt t="62385" x="3390900" y="5905500"/>
          <p14:tracePt t="62404" x="3397250" y="5905500"/>
          <p14:tracePt t="62404" x="3403600" y="5905500"/>
          <p14:tracePt t="62419" x="3409950" y="5905500"/>
          <p14:tracePt t="62419" x="3416300" y="5905500"/>
          <p14:tracePt t="62435" x="3422650" y="5905500"/>
          <p14:tracePt t="62450" x="3429000" y="5905500"/>
          <p14:tracePt t="62468" x="3429000" y="5899150"/>
          <p14:tracePt t="62507" x="3429000" y="5892800"/>
          <p14:tracePt t="62523" x="3429000" y="5886450"/>
          <p14:tracePt t="62535" x="3429000" y="5880100"/>
          <p14:tracePt t="62543" x="3429000" y="5873750"/>
          <p14:tracePt t="62559" x="3422650" y="5867400"/>
          <p14:tracePt t="62575" x="3416300" y="5861050"/>
          <p14:tracePt t="62588" x="3409950" y="5854700"/>
          <p14:tracePt t="62604" x="3403600" y="5848350"/>
          <p14:tracePt t="62621" x="3397250" y="5842000"/>
          <p14:tracePt t="62636" x="3390900" y="5835650"/>
          <p14:tracePt t="62655" x="3384550" y="5835650"/>
          <p14:tracePt t="62687" x="3390900" y="5829300"/>
          <p14:tracePt t="62707" x="3390900" y="5822950"/>
          <p14:tracePt t="62731" x="3397250" y="5822950"/>
          <p14:tracePt t="62747" x="3403600" y="5816600"/>
          <p14:tracePt t="62764" x="3409950" y="5816600"/>
          <p14:tracePt t="62775" x="3416300" y="5810250"/>
          <p14:tracePt t="62792" x="3422650" y="5810250"/>
          <p14:tracePt t="62816" x="3416300" y="5803900"/>
          <p14:tracePt t="62883" x="3409950" y="5803900"/>
          <p14:tracePt t="62904" x="3403600" y="5803900"/>
          <p14:tracePt t="62920" x="3397250" y="5803900"/>
          <p14:tracePt t="62947" x="3390900" y="5797550"/>
          <p14:tracePt t="62979" x="3390900" y="5791200"/>
          <p14:tracePt t="63003" x="3390900" y="5784850"/>
          <p14:tracePt t="63015" x="3384550" y="5791200"/>
          <p14:tracePt t="63067" x="3384550" y="5797550"/>
          <p14:tracePt t="63083" x="3378200" y="5803900"/>
          <p14:tracePt t="63100" x="3378200" y="5810250"/>
          <p14:tracePt t="63135" x="3378200" y="5816600"/>
          <p14:tracePt t="63167" x="3384550" y="5810250"/>
          <p14:tracePt t="63203" x="3384550" y="5803900"/>
          <p14:tracePt t="63220" x="3390900" y="5797550"/>
          <p14:tracePt t="63235" x="3397250" y="5791200"/>
          <p14:tracePt t="63244" x="3403600" y="5791200"/>
          <p14:tracePt t="63252" x="3409950" y="5784850"/>
          <p14:tracePt t="63252" x="3416300" y="5778500"/>
          <p14:tracePt t="63273" x="3429000" y="5772150"/>
          <p14:tracePt t="63273" x="3441700" y="5765800"/>
          <p14:tracePt t="63288" x="3454400" y="5759450"/>
          <p14:tracePt t="63288" x="3467100" y="5753100"/>
          <p14:tracePt t="63304" x="3479800" y="5740400"/>
          <p14:tracePt t="63304" x="3492500" y="5734050"/>
          <p14:tracePt t="63322" x="3511550" y="5727700"/>
          <p14:tracePt t="63322" x="3530600" y="5721350"/>
          <p14:tracePt t="63322" x="3556000" y="5715000"/>
          <p14:tracePt t="63340" x="3575050" y="5708650"/>
          <p14:tracePt t="63353" x="3606800" y="5702300"/>
          <p14:tracePt t="63353" x="3663950" y="5689600"/>
          <p14:tracePt t="63372" x="3695700" y="5689600"/>
          <p14:tracePt t="63372" x="3733800" y="5689600"/>
          <p14:tracePt t="63388" x="3778250" y="5689600"/>
          <p14:tracePt t="63388" x="3822700" y="5683250"/>
          <p14:tracePt t="63405" x="3873500" y="5683250"/>
          <p14:tracePt t="63405" x="3924300" y="5689600"/>
          <p14:tracePt t="63405" x="3981450" y="5689600"/>
          <p14:tracePt t="63424" x="4038600" y="5689600"/>
          <p14:tracePt t="63424" x="4102100" y="5689600"/>
          <p14:tracePt t="63438" x="4171950" y="5689600"/>
          <p14:tracePt t="63438" x="4241800" y="5683250"/>
          <p14:tracePt t="63455" x="4311650" y="5683250"/>
          <p14:tracePt t="63455" x="4394200" y="5676900"/>
          <p14:tracePt t="63472" x="4470400" y="5670550"/>
          <p14:tracePt t="63472" x="4641850" y="5657850"/>
          <p14:tracePt t="63489" x="4730750" y="5645150"/>
          <p14:tracePt t="63489" x="4819650" y="5632450"/>
          <p14:tracePt t="63505" x="4914900" y="5626100"/>
          <p14:tracePt t="63505" x="5010150" y="5613400"/>
          <p14:tracePt t="63522" x="5105400" y="5594350"/>
          <p14:tracePt t="63522" x="5194300" y="5581650"/>
          <p14:tracePt t="63539" x="5289550" y="5568950"/>
          <p14:tracePt t="63539" x="5461000" y="5537200"/>
          <p14:tracePt t="63557" x="5549900" y="5524500"/>
          <p14:tracePt t="63557" x="5632450" y="5511800"/>
          <p14:tracePt t="63573" x="5715000" y="5505450"/>
          <p14:tracePt t="63573" x="5791200" y="5492750"/>
          <p14:tracePt t="63589" x="5873750" y="5486400"/>
          <p14:tracePt t="63589" x="5949950" y="5473700"/>
          <p14:tracePt t="63605" x="6019800" y="5467350"/>
          <p14:tracePt t="63605" x="6089650" y="5461000"/>
          <p14:tracePt t="63605" x="6159500" y="5454650"/>
          <p14:tracePt t="63624" x="6216650" y="5454650"/>
          <p14:tracePt t="63637" x="6280150" y="5448300"/>
          <p14:tracePt t="63637" x="6381750" y="5441950"/>
          <p14:tracePt t="63657" x="6432550" y="5441950"/>
          <p14:tracePt t="63657" x="6470650" y="5441950"/>
          <p14:tracePt t="63672" x="6502400" y="5441950"/>
          <p14:tracePt t="63672" x="6534150" y="5441950"/>
          <p14:tracePt t="63689" x="6559550" y="5441950"/>
          <p14:tracePt t="63689" x="6584950" y="5441950"/>
          <p14:tracePt t="63689" x="6597650" y="5441950"/>
          <p14:tracePt t="63708" x="6610350" y="5441950"/>
          <p14:tracePt t="63721" x="6616700" y="5441950"/>
          <p14:tracePt t="63721" x="6623050" y="5441950"/>
          <p14:tracePt t="63740" x="6610350" y="5441950"/>
          <p14:tracePt t="63754" x="6610350" y="5435600"/>
          <p14:tracePt t="63754" x="6604000" y="5435600"/>
          <p14:tracePt t="63773" x="6597650" y="5435600"/>
          <p14:tracePt t="63773" x="6578600" y="5435600"/>
          <p14:tracePt t="63790" x="6572250" y="5441950"/>
          <p14:tracePt t="63790" x="6565900" y="5441950"/>
          <p14:tracePt t="63807" x="6559550" y="5448300"/>
          <p14:tracePt t="63821" x="6553200" y="5454650"/>
          <p14:tracePt t="63838" x="6546850" y="5454650"/>
          <p14:tracePt t="63856" x="6553200" y="5448300"/>
          <p14:tracePt t="63896" x="6559550" y="5448300"/>
          <p14:tracePt t="63908" x="6565900" y="5441950"/>
          <p14:tracePt t="63924" x="6559550" y="5441950"/>
          <p14:tracePt t="63984" x="6553200" y="5441950"/>
          <p14:tracePt t="64000" x="6546850" y="5435600"/>
          <p14:tracePt t="64008" x="6540500" y="5429250"/>
          <p14:tracePt t="64008" x="6527800" y="5422900"/>
          <p14:tracePt t="64024" x="6521450" y="5416550"/>
          <p14:tracePt t="64024" x="6515100" y="5410200"/>
          <p14:tracePt t="64040" x="6502400" y="5397500"/>
          <p14:tracePt t="64040" x="6496050" y="5384800"/>
          <p14:tracePt t="64057" x="6483350" y="5372100"/>
          <p14:tracePt t="64057" x="6470650" y="5353050"/>
          <p14:tracePt t="64073" x="6457950" y="5334000"/>
          <p14:tracePt t="64073" x="6438900" y="5283200"/>
          <p14:tracePt t="64091" x="6426200" y="5257800"/>
          <p14:tracePt t="64091" x="6413500" y="5226050"/>
          <p14:tracePt t="64107" x="6407150" y="5194300"/>
          <p14:tracePt t="64107" x="6394450" y="5162550"/>
          <p14:tracePt t="64124" x="6388100" y="5124450"/>
          <p14:tracePt t="64124" x="6375400" y="5086350"/>
          <p14:tracePt t="64141" x="6369050" y="5048250"/>
          <p14:tracePt t="64141" x="6362700" y="4965700"/>
          <p14:tracePt t="64158" x="6356350" y="4921250"/>
          <p14:tracePt t="64158" x="6356350" y="4876800"/>
          <p14:tracePt t="64174" x="6356350" y="4838700"/>
          <p14:tracePt t="64174" x="6362700" y="4794250"/>
          <p14:tracePt t="64191" x="6369050" y="4756150"/>
          <p14:tracePt t="64191" x="6400800" y="4686300"/>
          <p14:tracePt t="64208" x="6419850" y="4648200"/>
          <p14:tracePt t="64208" x="6445250" y="4622800"/>
          <p14:tracePt t="64225" x="6470650" y="4591050"/>
          <p14:tracePt t="64225" x="6508750" y="4565650"/>
          <p14:tracePt t="64241" x="6540500" y="4546600"/>
          <p14:tracePt t="64241" x="6578600" y="4521200"/>
          <p14:tracePt t="64257" x="6623050" y="4502150"/>
          <p14:tracePt t="64257" x="6661150" y="4489450"/>
          <p14:tracePt t="64257" x="6705600" y="4470400"/>
          <p14:tracePt t="64277" x="6743700" y="4457700"/>
          <p14:tracePt t="64289" x="6788150" y="4451350"/>
          <p14:tracePt t="64289" x="6870700" y="4445000"/>
          <p14:tracePt t="64308" x="6908800" y="4451350"/>
          <p14:tracePt t="64308" x="6953250" y="4457700"/>
          <p14:tracePt t="64325" x="6991350" y="4476750"/>
          <p14:tracePt t="64325" x="7023100" y="4495800"/>
          <p14:tracePt t="64341" x="7054850" y="4514850"/>
          <p14:tracePt t="64341" x="7086600" y="4546600"/>
          <p14:tracePt t="64341" x="7118350" y="4572000"/>
          <p14:tracePt t="64361" x="7143750" y="4603750"/>
          <p14:tracePt t="64373" x="7169150" y="4635500"/>
          <p14:tracePt t="64373" x="7213600" y="4705350"/>
          <p14:tracePt t="64392" x="7232650" y="4737100"/>
          <p14:tracePt t="64392" x="7251700" y="4775200"/>
          <p14:tracePt t="64408" x="7270750" y="4813300"/>
          <p14:tracePt t="64408" x="7289800" y="4857750"/>
          <p14:tracePt t="64425" x="7302500" y="4902200"/>
          <p14:tracePt t="64425" x="7321550" y="4940300"/>
          <p14:tracePt t="64425" x="7340600" y="4978400"/>
          <p14:tracePt t="64445" x="7353300" y="5022850"/>
          <p14:tracePt t="64445" x="7359650" y="5054600"/>
          <p14:tracePt t="64459" x="7366000" y="5092700"/>
          <p14:tracePt t="64459" x="7372350" y="5130800"/>
          <p14:tracePt t="64475" x="7366000" y="5162550"/>
          <p14:tracePt t="64475" x="7353300" y="5194300"/>
          <p14:tracePt t="64492" x="7334250" y="5232400"/>
          <p14:tracePt t="64492" x="7283450" y="5295900"/>
          <p14:tracePt t="64509" x="7251700" y="5327650"/>
          <p14:tracePt t="64509" x="7219950" y="5359400"/>
          <p14:tracePt t="64525" x="7175500" y="5391150"/>
          <p14:tracePt t="64525" x="7137400" y="5410200"/>
          <p14:tracePt t="64542" x="7092950" y="5429250"/>
          <p14:tracePt t="64542" x="7042150" y="5448300"/>
          <p14:tracePt t="64559" x="6997700" y="5461000"/>
          <p14:tracePt t="64559" x="6946900" y="5467350"/>
          <p14:tracePt t="64577" x="6845300" y="5467350"/>
          <p14:tracePt t="64577" x="6794500" y="5461000"/>
          <p14:tracePt t="64593" x="6743700" y="5448300"/>
          <p14:tracePt t="64593" x="6699250" y="5435600"/>
          <p14:tracePt t="64609" x="6654800" y="5410200"/>
          <p14:tracePt t="64609" x="6610350" y="5378450"/>
          <p14:tracePt t="64609" x="6572250" y="5340350"/>
          <p14:tracePt t="64628" x="6534150" y="5295900"/>
          <p14:tracePt t="64640" x="6502400" y="5245100"/>
          <p14:tracePt t="64640" x="6470650" y="5187950"/>
          <p14:tracePt t="64640" x="6445250" y="5130800"/>
          <p14:tracePt t="64661" x="6419850" y="5073650"/>
          <p14:tracePt t="64661" x="6400800" y="5016500"/>
          <p14:tracePt t="64677" x="6381750" y="4959350"/>
          <p14:tracePt t="64677" x="6369050" y="4902200"/>
          <p14:tracePt t="64693" x="6369050" y="4845050"/>
          <p14:tracePt t="64693" x="6369050" y="4794250"/>
          <p14:tracePt t="64709" x="6381750" y="4743450"/>
          <p14:tracePt t="64709" x="6407150" y="4692650"/>
          <p14:tracePt t="64709" x="6432550" y="4648200"/>
          <p14:tracePt t="64728" x="6470650" y="4603750"/>
          <p14:tracePt t="64741" x="6515100" y="4559300"/>
          <p14:tracePt t="64741" x="6616700" y="4483100"/>
          <p14:tracePt t="64760" x="6667500" y="4457700"/>
          <p14:tracePt t="64760" x="6724650" y="4432300"/>
          <p14:tracePt t="64777" x="6781800" y="4419600"/>
          <p14:tracePt t="64777" x="6838950" y="4413250"/>
          <p14:tracePt t="64793" x="6896100" y="4419600"/>
          <p14:tracePt t="64793" x="7004050" y="4451350"/>
          <p14:tracePt t="64810" x="7054850" y="4476750"/>
          <p14:tracePt t="64810" x="7105650" y="4508500"/>
          <p14:tracePt t="64827" x="7150100" y="4546600"/>
          <p14:tracePt t="64827" x="7194550" y="4584700"/>
          <p14:tracePt t="64843" x="7226300" y="4629150"/>
          <p14:tracePt t="64843" x="7264400" y="4667250"/>
          <p14:tracePt t="64860" x="7289800" y="4711700"/>
          <p14:tracePt t="64860" x="7334250" y="4813300"/>
          <p14:tracePt t="64877" x="7346950" y="4864100"/>
          <p14:tracePt t="64877" x="7353300" y="4921250"/>
          <p14:tracePt t="64894" x="7353300" y="4984750"/>
          <p14:tracePt t="64894" x="7346950" y="5048250"/>
          <p14:tracePt t="64912" x="7334250" y="5105400"/>
          <p14:tracePt t="64912" x="7296150" y="5226050"/>
          <p14:tracePt t="64932" x="7270750" y="5283200"/>
          <p14:tracePt t="64932" x="7245350" y="5327650"/>
          <p14:tracePt t="64949" x="7213600" y="5378450"/>
          <p14:tracePt t="64949" x="7175500" y="5416550"/>
          <p14:tracePt t="64949" x="7137400" y="5454650"/>
          <p14:tracePt t="64969" x="7099300" y="5486400"/>
          <p14:tracePt t="64977" x="7054850" y="5518150"/>
          <p14:tracePt t="64977" x="7016750" y="5543550"/>
          <p14:tracePt t="64994" x="6978650" y="5562600"/>
          <p14:tracePt t="64994" x="6940550" y="5581650"/>
          <p14:tracePt t="64994" x="6902450" y="5594350"/>
          <p14:tracePt t="65013" x="6870700" y="5607050"/>
          <p14:tracePt t="65025" x="6838950" y="5613400"/>
          <p14:tracePt t="65025" x="6781800" y="5619750"/>
          <p14:tracePt t="65045" x="6762750" y="5619750"/>
          <p14:tracePt t="65045" x="6737350" y="5619750"/>
          <p14:tracePt t="65061" x="6718300" y="5619750"/>
          <p14:tracePt t="65061" x="6699250" y="5619750"/>
          <p14:tracePt t="65078" x="6686550" y="5613400"/>
          <p14:tracePt t="65078" x="6673850" y="5613400"/>
          <p14:tracePt t="65078" x="6667500" y="5607050"/>
          <p14:tracePt t="65097" x="6661150" y="5607050"/>
          <p14:tracePt t="65097" x="6654800" y="5600700"/>
          <p14:tracePt t="65111" x="6648450" y="5594350"/>
          <p14:tracePt t="65126" x="6642100" y="5588000"/>
          <p14:tracePt t="65143" x="6642100" y="5581650"/>
          <p14:tracePt t="65143" x="6642100" y="5575300"/>
          <p14:tracePt t="65161" x="6642100" y="5562600"/>
          <p14:tracePt t="65176" x="6642100" y="5556250"/>
          <p14:tracePt t="65208" x="6635750" y="5556250"/>
          <p14:tracePt t="65288" x="6629400" y="5556250"/>
          <p14:tracePt t="65304" x="6629400" y="5543550"/>
          <p14:tracePt t="65321" x="6629400" y="5537200"/>
          <p14:tracePt t="65329" x="6623050" y="5530850"/>
          <p14:tracePt t="65329" x="6623050" y="5524500"/>
          <p14:tracePt t="65345" x="6623050" y="5511800"/>
          <p14:tracePt t="65345" x="6623050" y="5505450"/>
          <p14:tracePt t="65362" x="6623050" y="5499100"/>
          <p14:tracePt t="65362" x="6623050" y="5492750"/>
          <p14:tracePt t="65362" x="6623050" y="5486400"/>
          <p14:tracePt t="65381" x="6616700" y="5480050"/>
          <p14:tracePt t="65397" x="6616700" y="5473700"/>
          <p14:tracePt t="65410" x="6610350" y="5473700"/>
          <p14:tracePt t="65427" x="6597650" y="5467350"/>
          <p14:tracePt t="65443" x="6591300" y="5454650"/>
          <p14:tracePt t="65461" x="6584950" y="5454650"/>
          <p14:tracePt t="65461" x="6578600" y="5441950"/>
          <p14:tracePt t="65479" x="6578600" y="5435600"/>
          <p14:tracePt t="65479" x="6572250" y="5429250"/>
          <p14:tracePt t="65495" x="6565900" y="5422900"/>
          <p14:tracePt t="65510" x="6553200" y="5416550"/>
          <p14:tracePt t="65528" x="6546850" y="5416550"/>
          <p14:tracePt t="65544" x="6540500" y="5416550"/>
          <p14:tracePt t="65561" x="6534150" y="5416550"/>
          <p14:tracePt t="65577" x="6527800" y="5410200"/>
          <p14:tracePt t="65597" x="6527800" y="5403850"/>
          <p14:tracePt t="65621" x="6521450" y="5403850"/>
          <p14:tracePt t="65636" x="6515100" y="5397500"/>
          <p14:tracePt t="65649" x="6508750" y="5397500"/>
          <p14:tracePt t="65665" x="6502400" y="5391150"/>
          <p14:tracePt t="65678" x="6496050" y="5391150"/>
          <p14:tracePt t="65678" x="6483350" y="5378450"/>
          <p14:tracePt t="65697" x="6477000" y="5365750"/>
          <p14:tracePt t="65697" x="6464300" y="5359400"/>
          <p14:tracePt t="65713" x="6451600" y="5346700"/>
          <p14:tracePt t="65713" x="6438900" y="5334000"/>
          <p14:tracePt t="65730" x="6419850" y="5321300"/>
          <p14:tracePt t="65730" x="6407150" y="5308600"/>
          <p14:tracePt t="65730" x="6381750" y="5295900"/>
          <p14:tracePt t="65749" x="6362700" y="5283200"/>
          <p14:tracePt t="65761" x="6337300" y="527050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r>
              <a:rPr lang="ja-JP" altLang="en-US"/>
              <a:t>分散分析表</a:t>
            </a:r>
          </a:p>
        </p:txBody>
      </p:sp>
      <p:graphicFrame>
        <p:nvGraphicFramePr>
          <p:cNvPr id="661507" name="Group 3"/>
          <p:cNvGraphicFramePr>
            <a:graphicFrameLocks noGrp="1"/>
          </p:cNvGraphicFramePr>
          <p:nvPr/>
        </p:nvGraphicFramePr>
        <p:xfrm>
          <a:off x="762000" y="1524000"/>
          <a:ext cx="7924800" cy="2628076"/>
        </p:xfrm>
        <a:graphic>
          <a:graphicData uri="http://schemas.openxmlformats.org/drawingml/2006/table">
            <a:tbl>
              <a:tblPr/>
              <a:tblGrid>
                <a:gridCol w="1333500"/>
                <a:gridCol w="1490663"/>
                <a:gridCol w="1412875"/>
                <a:gridCol w="2432050"/>
                <a:gridCol w="1255712"/>
              </a:tblGrid>
              <a:tr h="819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変動因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自由度</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平方和Ｓ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平均平方</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（分散）Ｖ</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分散比Ｆ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処理間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誤差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Ｖ</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a:t>
                      </a: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全体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400" b="0" i="0" u="none" strike="noStrike" cap="none" normalizeH="0" baseline="0" smtClean="0">
                          <a:ln>
                            <a:noFill/>
                          </a:ln>
                          <a:solidFill>
                            <a:schemeClr val="tx1"/>
                          </a:solidFill>
                          <a:effectLst/>
                          <a:latin typeface="Times New Roman" pitchFamily="18" charset="0"/>
                          <a:ea typeface="ＭＳ Ｐゴシック" charset="-128"/>
                        </a:rPr>
                        <a:t>φ</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400" b="0" i="0" u="none" strike="noStrike" cap="none" normalizeH="0" baseline="0" smtClean="0">
                          <a:ln>
                            <a:noFill/>
                          </a:ln>
                          <a:solidFill>
                            <a:schemeClr val="tx1"/>
                          </a:solidFill>
                          <a:effectLst/>
                          <a:latin typeface="Times New Roman" pitchFamily="18" charset="0"/>
                          <a:ea typeface="ＭＳ Ｐゴシック" charset="-128"/>
                        </a:rPr>
                        <a:t>Ｓ</a:t>
                      </a:r>
                      <a:r>
                        <a:rPr kumimoji="1" lang="ja-JP" altLang="en-US" sz="2400" b="0" i="0" u="none" strike="noStrike" cap="none" normalizeH="0" baseline="-25000" smtClean="0">
                          <a:ln>
                            <a:noFill/>
                          </a:ln>
                          <a:solidFill>
                            <a:schemeClr val="tx1"/>
                          </a:solidFill>
                          <a:effectLst/>
                          <a:latin typeface="Times New Roman" pitchFamily="18" charset="0"/>
                          <a:ea typeface="ＭＳ Ｐゴシック" charset="-128"/>
                        </a:rPr>
                        <a:t>Ｔ</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2400" b="0" i="0" u="none" strike="noStrike" cap="none" normalizeH="0" baseline="0" smtClean="0">
                        <a:ln>
                          <a:noFill/>
                        </a:ln>
                        <a:solidFill>
                          <a:schemeClr val="tx1"/>
                        </a:solidFill>
                        <a:effectLst/>
                        <a:latin typeface="Times New Roman" pitchFamily="18"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1539" name="Text Box 35"/>
          <p:cNvSpPr txBox="1">
            <a:spLocks noChangeArrowheads="1"/>
          </p:cNvSpPr>
          <p:nvPr/>
        </p:nvSpPr>
        <p:spPr bwMode="auto">
          <a:xfrm>
            <a:off x="827088" y="4508500"/>
            <a:ext cx="4811712" cy="457200"/>
          </a:xfrm>
          <a:prstGeom prst="rect">
            <a:avLst/>
          </a:prstGeom>
          <a:noFill/>
          <a:ln w="38100">
            <a:noFill/>
            <a:miter lim="800000"/>
            <a:headEnd/>
            <a:tailEnd/>
          </a:ln>
          <a:effectLst/>
        </p:spPr>
        <p:txBody>
          <a:bodyPr wrap="none">
            <a:spAutoFit/>
          </a:bodyPr>
          <a:lstStyle/>
          <a:p>
            <a:r>
              <a:rPr lang="ja-JP" altLang="en-US"/>
              <a:t>自由度と平方和には加法性がある．</a:t>
            </a:r>
          </a:p>
        </p:txBody>
      </p:sp>
      <p:sp>
        <p:nvSpPr>
          <p:cNvPr id="661540" name="Text Box 36"/>
          <p:cNvSpPr txBox="1">
            <a:spLocks noChangeArrowheads="1"/>
          </p:cNvSpPr>
          <p:nvPr/>
        </p:nvSpPr>
        <p:spPr bwMode="auto">
          <a:xfrm>
            <a:off x="842963" y="5021263"/>
            <a:ext cx="3241675" cy="457200"/>
          </a:xfrm>
          <a:prstGeom prst="rect">
            <a:avLst/>
          </a:prstGeom>
          <a:noFill/>
          <a:ln w="38100">
            <a:noFill/>
            <a:miter lim="800000"/>
            <a:headEnd/>
            <a:tailEnd/>
          </a:ln>
          <a:effectLst/>
        </p:spPr>
        <p:txBody>
          <a:bodyPr wrap="none">
            <a:spAutoFit/>
          </a:bodyPr>
          <a:lstStyle/>
          <a:p>
            <a:r>
              <a:rPr lang="ja-JP" altLang="en-US"/>
              <a:t>自由度　</a:t>
            </a:r>
            <a:r>
              <a:rPr lang="en-US" altLang="ja-JP"/>
              <a:t>φ</a:t>
            </a:r>
            <a:r>
              <a:rPr lang="ja-JP" altLang="en-US" baseline="-25000"/>
              <a:t>Ｔ</a:t>
            </a:r>
            <a:r>
              <a:rPr lang="ja-JP" altLang="en-US"/>
              <a:t>＝</a:t>
            </a:r>
            <a:r>
              <a:rPr lang="en-US" altLang="ja-JP"/>
              <a:t>φ</a:t>
            </a:r>
            <a:r>
              <a:rPr lang="ja-JP" altLang="en-US" baseline="-25000"/>
              <a:t>Ａ</a:t>
            </a:r>
            <a:r>
              <a:rPr lang="ja-JP" altLang="en-US"/>
              <a:t>＋</a:t>
            </a:r>
            <a:r>
              <a:rPr lang="en-US" altLang="ja-JP"/>
              <a:t>φ</a:t>
            </a:r>
            <a:r>
              <a:rPr lang="ja-JP" altLang="en-US" baseline="-25000"/>
              <a:t>Ｅ</a:t>
            </a:r>
          </a:p>
        </p:txBody>
      </p:sp>
      <p:sp>
        <p:nvSpPr>
          <p:cNvPr id="661541" name="Text Box 37"/>
          <p:cNvSpPr txBox="1">
            <a:spLocks noChangeArrowheads="1"/>
          </p:cNvSpPr>
          <p:nvPr/>
        </p:nvSpPr>
        <p:spPr bwMode="auto">
          <a:xfrm>
            <a:off x="4652963" y="5021263"/>
            <a:ext cx="3008312" cy="457200"/>
          </a:xfrm>
          <a:prstGeom prst="rect">
            <a:avLst/>
          </a:prstGeom>
          <a:noFill/>
          <a:ln w="38100">
            <a:noFill/>
            <a:miter lim="800000"/>
            <a:headEnd/>
            <a:tailEnd/>
          </a:ln>
          <a:effectLst/>
        </p:spPr>
        <p:txBody>
          <a:bodyPr wrap="none">
            <a:spAutoFit/>
          </a:bodyPr>
          <a:lstStyle/>
          <a:p>
            <a:r>
              <a:rPr lang="ja-JP" altLang="en-US"/>
              <a:t>平方和　Ｓ</a:t>
            </a:r>
            <a:r>
              <a:rPr lang="ja-JP" altLang="en-US" baseline="-25000"/>
              <a:t>Ｔ</a:t>
            </a:r>
            <a:r>
              <a:rPr lang="ja-JP" altLang="en-US"/>
              <a:t>＝Ｓ</a:t>
            </a:r>
            <a:r>
              <a:rPr lang="ja-JP" altLang="en-US" baseline="-25000"/>
              <a:t>Ａ</a:t>
            </a:r>
            <a:r>
              <a:rPr lang="ja-JP" altLang="en-US"/>
              <a:t>＋Ｓ</a:t>
            </a:r>
            <a:r>
              <a:rPr lang="ja-JP" altLang="en-US" baseline="-25000"/>
              <a:t>Ｅ</a:t>
            </a:r>
          </a:p>
        </p:txBody>
      </p:sp>
      <p:sp>
        <p:nvSpPr>
          <p:cNvPr id="661542" name="Text Box 38"/>
          <p:cNvSpPr txBox="1">
            <a:spLocks noChangeArrowheads="1"/>
          </p:cNvSpPr>
          <p:nvPr/>
        </p:nvSpPr>
        <p:spPr bwMode="auto">
          <a:xfrm>
            <a:off x="8153400" y="2311400"/>
            <a:ext cx="539750" cy="519113"/>
          </a:xfrm>
          <a:prstGeom prst="rect">
            <a:avLst/>
          </a:prstGeom>
          <a:noFill/>
          <a:ln w="38100">
            <a:noFill/>
            <a:miter lim="800000"/>
            <a:headEnd/>
            <a:tailEnd/>
          </a:ln>
          <a:effectLst/>
        </p:spPr>
        <p:txBody>
          <a:bodyPr wrap="none">
            <a:spAutoFit/>
          </a:bodyPr>
          <a:lstStyle/>
          <a:p>
            <a:r>
              <a:rPr lang="en-US" altLang="ja-JP" sz="2800">
                <a:solidFill>
                  <a:srgbClr val="FF3300"/>
                </a:solidFill>
              </a:rPr>
              <a:t>**</a:t>
            </a:r>
          </a:p>
        </p:txBody>
      </p:sp>
      <p:sp>
        <p:nvSpPr>
          <p:cNvPr id="661543" name="Text Box 39"/>
          <p:cNvSpPr txBox="1">
            <a:spLocks noChangeArrowheads="1"/>
          </p:cNvSpPr>
          <p:nvPr/>
        </p:nvSpPr>
        <p:spPr bwMode="auto">
          <a:xfrm>
            <a:off x="827088" y="5589588"/>
            <a:ext cx="7091362" cy="457200"/>
          </a:xfrm>
          <a:prstGeom prst="rect">
            <a:avLst/>
          </a:prstGeom>
          <a:noFill/>
          <a:ln w="38100">
            <a:noFill/>
            <a:miter lim="800000"/>
            <a:headEnd/>
            <a:tailEnd/>
          </a:ln>
          <a:effectLst/>
        </p:spPr>
        <p:txBody>
          <a:bodyPr wrap="none">
            <a:spAutoFit/>
          </a:bodyPr>
          <a:lstStyle/>
          <a:p>
            <a:r>
              <a:rPr lang="ja-JP" altLang="en-US"/>
              <a:t>有意差があるときはＦ値の右肩に印を付けるのが慣例</a:t>
            </a:r>
          </a:p>
        </p:txBody>
      </p:sp>
      <p:sp>
        <p:nvSpPr>
          <p:cNvPr id="661544" name="Line 40"/>
          <p:cNvSpPr>
            <a:spLocks noChangeShapeType="1"/>
          </p:cNvSpPr>
          <p:nvPr/>
        </p:nvSpPr>
        <p:spPr bwMode="auto">
          <a:xfrm flipV="1">
            <a:off x="7924800" y="2667000"/>
            <a:ext cx="533400" cy="33528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61545" name="Text Box 41"/>
          <p:cNvSpPr txBox="1">
            <a:spLocks noChangeArrowheads="1"/>
          </p:cNvSpPr>
          <p:nvPr/>
        </p:nvSpPr>
        <p:spPr bwMode="auto">
          <a:xfrm>
            <a:off x="827088" y="6092825"/>
            <a:ext cx="5060950" cy="457200"/>
          </a:xfrm>
          <a:prstGeom prst="rect">
            <a:avLst/>
          </a:prstGeom>
          <a:noFill/>
          <a:ln w="38100">
            <a:noFill/>
            <a:miter lim="800000"/>
            <a:headEnd/>
            <a:tailEnd/>
          </a:ln>
          <a:effectLst/>
        </p:spPr>
        <p:txBody>
          <a:bodyPr wrap="none">
            <a:spAutoFit/>
          </a:bodyPr>
          <a:lstStyle/>
          <a:p>
            <a:r>
              <a:rPr lang="ja-JP" altLang="en-US"/>
              <a:t>有意水準</a:t>
            </a:r>
            <a:r>
              <a:rPr lang="en-US" altLang="ja-JP"/>
              <a:t>5</a:t>
            </a:r>
            <a:r>
              <a:rPr lang="ja-JP" altLang="en-US"/>
              <a:t>％　＊，有意水準</a:t>
            </a:r>
            <a:r>
              <a:rPr lang="en-US" altLang="ja-JP"/>
              <a:t>1</a:t>
            </a:r>
            <a:r>
              <a:rPr lang="ja-JP" altLang="en-US"/>
              <a:t>％　＊＊</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12240"/>
    </mc:Choice>
    <mc:Fallback>
      <p:transition spd="slow" advTm="112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154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6154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66154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61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2"/>
                </p:tgtEl>
              </p:cMediaNode>
            </p:audio>
          </p:childTnLst>
        </p:cTn>
      </p:par>
    </p:tnLst>
    <p:bldLst>
      <p:bldP spid="661542" grpId="0" autoUpdateAnimBg="0"/>
      <p:bldP spid="661543" grpId="0" autoUpdateAnimBg="0"/>
      <p:bldP spid="661544" grpId="0" animBg="1"/>
      <p:bldP spid="661545" grpId="0"/>
    </p:bldLst>
  </p:timing>
  <p:extLst>
    <p:ext uri="{3A86A75C-4F4B-4683-9AE1-C65F6400EC91}">
      <p14:laserTraceLst xmlns:p14="http://schemas.microsoft.com/office/powerpoint/2010/main">
        <p14:tracePtLst>
          <p14:tracePt t="1102" x="4292600" y="5270500"/>
          <p14:tracePt t="1129" x="4292600" y="5264150"/>
          <p14:tracePt t="1145" x="4292600" y="5257800"/>
          <p14:tracePt t="1153" x="4286250" y="5251450"/>
          <p14:tracePt t="1161" x="4286250" y="5245100"/>
          <p14:tracePt t="1173" x="4279900" y="5238750"/>
          <p14:tracePt t="1189" x="4273550" y="5226050"/>
          <p14:tracePt t="1205" x="4267200" y="5219700"/>
          <p14:tracePt t="1223" x="4260850" y="5213350"/>
          <p14:tracePt t="1223" x="4248150" y="5200650"/>
          <p14:tracePt t="1242" x="4248150" y="5194300"/>
          <p14:tracePt t="1242" x="4241800" y="5187950"/>
          <p14:tracePt t="1258" x="4241800" y="5175250"/>
          <p14:tracePt t="1258" x="4235450" y="5168900"/>
          <p14:tracePt t="1275" x="4235450" y="5162550"/>
          <p14:tracePt t="1275" x="4235450" y="5156200"/>
          <p14:tracePt t="1291" x="4229100" y="5143500"/>
          <p14:tracePt t="1291" x="4229100" y="5130800"/>
          <p14:tracePt t="1291" x="4229100" y="5118100"/>
          <p14:tracePt t="1311" x="4229100" y="5111750"/>
          <p14:tracePt t="1323" x="4222750" y="5105400"/>
          <p14:tracePt t="1323" x="4216400" y="5080000"/>
          <p14:tracePt t="1341" x="4216400" y="5073650"/>
          <p14:tracePt t="1341" x="4210050" y="5067300"/>
          <p14:tracePt t="1356" x="4203700" y="5054600"/>
          <p14:tracePt t="1356" x="4197350" y="5041900"/>
          <p14:tracePt t="1374" x="4191000" y="5029200"/>
          <p14:tracePt t="1374" x="4184650" y="5016500"/>
          <p14:tracePt t="1374" x="4178300" y="5003800"/>
          <p14:tracePt t="1393" x="4171950" y="4984750"/>
          <p14:tracePt t="1405" x="4159250" y="4972050"/>
          <p14:tracePt t="1405" x="4146550" y="4940300"/>
          <p14:tracePt t="1424" x="4133850" y="4927600"/>
          <p14:tracePt t="1424" x="4127500" y="4914900"/>
          <p14:tracePt t="1440" x="4127500" y="4902200"/>
          <p14:tracePt t="1440" x="4121150" y="4889500"/>
          <p14:tracePt t="1457" x="4121150" y="4883150"/>
          <p14:tracePt t="1457" x="4121150" y="4857750"/>
          <p14:tracePt t="1474" x="4121150" y="4851400"/>
          <p14:tracePt t="1474" x="4121150" y="4845050"/>
          <p14:tracePt t="1491" x="4127500" y="4832350"/>
          <p14:tracePt t="1491" x="4127500" y="4819650"/>
          <p14:tracePt t="1507" x="4127500" y="4806950"/>
          <p14:tracePt t="1507" x="4127500" y="4800600"/>
          <p14:tracePt t="1524" x="4127500" y="4787900"/>
          <p14:tracePt t="1524" x="4121150" y="4762500"/>
          <p14:tracePt t="1542" x="4121150" y="4749800"/>
          <p14:tracePt t="1542" x="4121150" y="4743450"/>
          <p14:tracePt t="1557" x="4121150" y="4724400"/>
          <p14:tracePt t="1557" x="4114800" y="4711700"/>
          <p14:tracePt t="1574" x="4114800" y="4699000"/>
          <p14:tracePt t="1574" x="4108450" y="4686300"/>
          <p14:tracePt t="1574" x="4108450" y="4667250"/>
          <p14:tracePt t="1593" x="4108450" y="4641850"/>
          <p14:tracePt t="1606" x="4102100" y="4622800"/>
          <p14:tracePt t="1606" x="4089400" y="4584700"/>
          <p14:tracePt t="1624" x="4076700" y="4565650"/>
          <p14:tracePt t="1624" x="4076700" y="4546600"/>
          <p14:tracePt t="1641" x="4070350" y="4527550"/>
          <p14:tracePt t="1641" x="4064000" y="4514850"/>
          <p14:tracePt t="1641" x="4064000" y="4495800"/>
          <p14:tracePt t="1660" x="4064000" y="4483100"/>
          <p14:tracePt t="1673" x="4064000" y="4470400"/>
          <p14:tracePt t="1673" x="4064000" y="4457700"/>
          <p14:tracePt t="1673" x="4064000" y="4438650"/>
          <p14:tracePt t="1693" x="4070350" y="4425950"/>
          <p14:tracePt t="1693" x="4070350" y="4406900"/>
          <p14:tracePt t="1708" x="4076700" y="4387850"/>
          <p14:tracePt t="1708" x="4076700" y="4368800"/>
          <p14:tracePt t="1725" x="4076700" y="4343400"/>
          <p14:tracePt t="1725" x="4076700" y="4324350"/>
          <p14:tracePt t="1741" x="4076700" y="4298950"/>
          <p14:tracePt t="1756" x="4083050" y="4260850"/>
          <p14:tracePt t="1820" x="4089400" y="4216400"/>
          <p14:tracePt t="1828" x="4095750" y="4178300"/>
          <p14:tracePt t="1828" x="4102100" y="4140200"/>
          <p14:tracePt t="1842" x="4108450" y="4108450"/>
          <p14:tracePt t="1842" x="4114800" y="4064000"/>
          <p14:tracePt t="1858" x="4114800" y="4032250"/>
          <p14:tracePt t="1858" x="4121150" y="4000500"/>
          <p14:tracePt t="1875" x="4121150" y="3981450"/>
          <p14:tracePt t="1875" x="4121150" y="3962400"/>
          <p14:tracePt t="1892" x="4121150" y="3949700"/>
          <p14:tracePt t="1892" x="4108450" y="3924300"/>
          <p14:tracePt t="1909" x="4102100" y="3924300"/>
          <p14:tracePt t="1909" x="4089400" y="3924300"/>
          <p14:tracePt t="1925" x="4076700" y="3924300"/>
          <p14:tracePt t="1925" x="4064000" y="3930650"/>
          <p14:tracePt t="1942" x="4051300" y="3949700"/>
          <p14:tracePt t="1942" x="4032250" y="3956050"/>
          <p14:tracePt t="1942" x="4013200" y="3968750"/>
          <p14:tracePt t="1961" x="3994150" y="3981450"/>
          <p14:tracePt t="1974" x="3975100" y="3987800"/>
          <p14:tracePt t="1974" x="3930650" y="3994150"/>
          <p14:tracePt t="1993" x="3911600" y="4000500"/>
          <p14:tracePt t="1993" x="3892550" y="3994150"/>
          <p14:tracePt t="2009" x="3867150" y="3987800"/>
          <p14:tracePt t="2009" x="3848100" y="3981450"/>
          <p14:tracePt t="2026" x="3822700" y="3975100"/>
          <p14:tracePt t="2026" x="3778250" y="3956050"/>
          <p14:tracePt t="2045" x="3752850" y="3943350"/>
          <p14:tracePt t="2058" x="3727450" y="3930650"/>
          <p14:tracePt t="2347" x="3155950" y="3105150"/>
          <p14:tracePt t="2347" x="3149600" y="3117850"/>
          <p14:tracePt t="2362" x="3149600" y="3130550"/>
          <p14:tracePt t="2362" x="3149600" y="3143250"/>
          <p14:tracePt t="2377" x="3143250" y="3155950"/>
          <p14:tracePt t="2377" x="3143250" y="3168650"/>
          <p14:tracePt t="2394" x="3143250" y="3187700"/>
          <p14:tracePt t="2394" x="3136900" y="3200400"/>
          <p14:tracePt t="2410" x="3130550" y="3219450"/>
          <p14:tracePt t="2410" x="3130550" y="3238500"/>
          <p14:tracePt t="2410" x="3124200" y="3263900"/>
          <p14:tracePt t="2430" x="3111500" y="3289300"/>
          <p14:tracePt t="2442" x="3098800" y="3314700"/>
          <p14:tracePt t="2442" x="3073400" y="3384550"/>
          <p14:tracePt t="2460" x="3054350" y="3416300"/>
          <p14:tracePt t="2460" x="3035300" y="3454400"/>
          <p14:tracePt t="2477" x="3009900" y="3492500"/>
          <p14:tracePt t="2477" x="2984500" y="3530600"/>
          <p14:tracePt t="2494" x="2952750" y="3568700"/>
          <p14:tracePt t="2494" x="2921000" y="3600450"/>
          <p14:tracePt t="2494" x="2876550" y="3638550"/>
          <p14:tracePt t="2513" x="2838450" y="3670300"/>
          <p14:tracePt t="2513" x="2787650" y="3702050"/>
          <p14:tracePt t="2527" x="2736850" y="3727450"/>
          <p14:tracePt t="2527" x="2679700" y="3759200"/>
          <p14:tracePt t="2544" x="2622550" y="3784600"/>
          <p14:tracePt t="2544" x="2559050" y="3803650"/>
          <p14:tracePt t="2561" x="2495550" y="3829050"/>
          <p14:tracePt t="2561" x="2362200" y="3860800"/>
          <p14:tracePt t="2578" x="2292350" y="3873500"/>
          <p14:tracePt t="2578" x="2216150" y="3879850"/>
          <p14:tracePt t="2594" x="2139950" y="3879850"/>
          <p14:tracePt t="2594" x="2063750" y="3879850"/>
          <p14:tracePt t="2611" x="1987550" y="3873500"/>
          <p14:tracePt t="2611" x="1905000" y="3867150"/>
          <p14:tracePt t="2627" x="1822450" y="3854450"/>
          <p14:tracePt t="2627" x="1657350" y="3816350"/>
          <p14:tracePt t="2645" x="1574800" y="3790950"/>
          <p14:tracePt t="2645" x="1498600" y="3765550"/>
          <p14:tracePt t="2662" x="1416050" y="3727450"/>
          <p14:tracePt t="2662" x="1339850" y="3695700"/>
          <p14:tracePt t="2678" x="1270000" y="3651250"/>
          <p14:tracePt t="2678" x="1200150" y="3606800"/>
          <p14:tracePt t="2678" x="1136650" y="3556000"/>
          <p14:tracePt t="2697" x="1079500" y="3498850"/>
          <p14:tracePt t="2710" x="1028700" y="3435350"/>
          <p14:tracePt t="2710" x="933450" y="3308350"/>
          <p14:tracePt t="2729" x="901700" y="3238500"/>
          <p14:tracePt t="2729" x="869950" y="3168650"/>
          <p14:tracePt t="2745" x="844550" y="3098800"/>
          <p14:tracePt t="2745" x="825500" y="3022600"/>
          <p14:tracePt t="2762" x="806450" y="2952750"/>
          <p14:tracePt t="2762" x="800100" y="2876550"/>
          <p14:tracePt t="2778" x="800100" y="2806700"/>
          <p14:tracePt t="2778" x="812800" y="2730500"/>
          <p14:tracePt t="2778" x="825500" y="2654300"/>
          <p14:tracePt t="2797" x="844550" y="2584450"/>
          <p14:tracePt t="2810" x="876300" y="2508250"/>
          <p14:tracePt t="2810" x="952500" y="2362200"/>
          <p14:tracePt t="2830" x="996950" y="2292350"/>
          <p14:tracePt t="2830" x="1047750" y="2228850"/>
          <p14:tracePt t="2846" x="1104900" y="2165350"/>
          <p14:tracePt t="2846" x="1168400" y="2108200"/>
          <p14:tracePt t="2862" x="1231900" y="2057400"/>
          <p14:tracePt t="2862" x="1384300" y="1962150"/>
          <p14:tracePt t="2879" x="1466850" y="1924050"/>
          <p14:tracePt t="2879" x="1549400" y="1879600"/>
          <p14:tracePt t="2895" x="1638300" y="1841500"/>
          <p14:tracePt t="2895" x="1739900" y="1803400"/>
          <p14:tracePt t="2912" x="1841500" y="1771650"/>
          <p14:tracePt t="2912" x="1943100" y="1733550"/>
          <p14:tracePt t="2928" x="2051050" y="1701800"/>
          <p14:tracePt t="2928" x="2273300" y="1638300"/>
          <p14:tracePt t="2946" x="2387600" y="1612900"/>
          <p14:tracePt t="2946" x="2508250" y="1587500"/>
          <p14:tracePt t="2962" x="2635250" y="1562100"/>
          <p14:tracePt t="2962" x="2755900" y="1536700"/>
          <p14:tracePt t="2979" x="2889250" y="1517650"/>
          <p14:tracePt t="2979" x="3016250" y="1498600"/>
          <p14:tracePt t="2979" x="3149600" y="1479550"/>
          <p14:tracePt t="2997" x="3282950" y="1460500"/>
          <p14:tracePt t="2997" x="3422650" y="1447800"/>
          <p14:tracePt t="3013" x="3562350" y="1435100"/>
          <p14:tracePt t="3013" x="3702050" y="1428750"/>
          <p14:tracePt t="3031" x="3841750" y="1422400"/>
          <p14:tracePt t="3031" x="3987800" y="1416050"/>
          <p14:tracePt t="3047" x="4127500" y="1416050"/>
          <p14:tracePt t="3047" x="4267200" y="1416050"/>
          <p14:tracePt t="3047" x="4406900" y="1422400"/>
          <p14:tracePt t="3065" x="4546600" y="1422400"/>
          <p14:tracePt t="3077" x="4686300" y="1428750"/>
          <p14:tracePt t="3077" x="4826000" y="1441450"/>
          <p14:tracePt t="3097" x="5092700" y="1454150"/>
          <p14:tracePt t="3097" x="5226050" y="1466850"/>
          <p14:tracePt t="3114" x="5353050" y="1479550"/>
          <p14:tracePt t="3114" x="5480050" y="1492250"/>
          <p14:tracePt t="3129" x="5607050" y="1504950"/>
          <p14:tracePt t="3129" x="5727700" y="1524000"/>
          <p14:tracePt t="3129" x="5848350" y="1543050"/>
          <p14:tracePt t="3149" x="5962650" y="1562100"/>
          <p14:tracePt t="3161" x="6076950" y="1581150"/>
          <p14:tracePt t="3161" x="6299200" y="1619250"/>
          <p14:tracePt t="3179" x="6400800" y="1638300"/>
          <p14:tracePt t="3179" x="6496050" y="1663700"/>
          <p14:tracePt t="3196" x="6591300" y="1682750"/>
          <p14:tracePt t="3196" x="6680200" y="1701800"/>
          <p14:tracePt t="3213" x="6762750" y="1727200"/>
          <p14:tracePt t="3213" x="6845300" y="1752600"/>
          <p14:tracePt t="3230" x="6915150" y="1784350"/>
          <p14:tracePt t="3230" x="7054850" y="1847850"/>
          <p14:tracePt t="3246" x="7112000" y="1879600"/>
          <p14:tracePt t="3246" x="7175500" y="1917700"/>
          <p14:tracePt t="3263" x="7226300" y="1962150"/>
          <p14:tracePt t="3263" x="7277100" y="2000250"/>
          <p14:tracePt t="3280" x="7327900" y="2044700"/>
          <p14:tracePt t="3280" x="7410450" y="2133600"/>
          <p14:tracePt t="3297" x="7442200" y="2171700"/>
          <p14:tracePt t="3297" x="7473950" y="2216150"/>
          <p14:tracePt t="3315" x="7499350" y="2260600"/>
          <p14:tracePt t="3315" x="7524750" y="2311400"/>
          <p14:tracePt t="3330" x="7543800" y="2355850"/>
          <p14:tracePt t="3330" x="7556500" y="2400300"/>
          <p14:tracePt t="3347" x="7569200" y="2444750"/>
          <p14:tracePt t="3347" x="7581900" y="2546350"/>
          <p14:tracePt t="3366" x="7581900" y="2590800"/>
          <p14:tracePt t="3366" x="7575550" y="2641600"/>
          <p14:tracePt t="3381" x="7575550" y="2686050"/>
          <p14:tracePt t="3381" x="7562850" y="2730500"/>
          <p14:tracePt t="3398" x="7550150" y="2774950"/>
          <p14:tracePt t="3398" x="7537450" y="2819400"/>
          <p14:tracePt t="3414" x="7512050" y="2863850"/>
          <p14:tracePt t="3414" x="7493000" y="2908300"/>
          <p14:tracePt t="3414" x="7467600" y="2946400"/>
          <p14:tracePt t="3433" x="7435850" y="2990850"/>
          <p14:tracePt t="3445" x="7404100" y="3028950"/>
          <p14:tracePt t="3445" x="7340600" y="3105150"/>
          <p14:tracePt t="3466" x="7302500" y="3136900"/>
          <p14:tracePt t="3466" x="7264400" y="3168650"/>
          <p14:tracePt t="3481" x="7226300" y="3206750"/>
          <p14:tracePt t="3481" x="7181850" y="3238500"/>
          <p14:tracePt t="3498" x="7143750" y="3276600"/>
          <p14:tracePt t="3498" x="7099300" y="3308350"/>
          <p14:tracePt t="3514" x="7054850" y="3346450"/>
          <p14:tracePt t="3514" x="7004050" y="3384550"/>
          <p14:tracePt t="3514" x="6953250" y="3422650"/>
          <p14:tracePt t="3533" x="6896100" y="3460750"/>
          <p14:tracePt t="3533" x="6838950" y="3492500"/>
          <p14:tracePt t="3548" x="6781800" y="3530600"/>
          <p14:tracePt t="3548" x="6724650" y="3568700"/>
          <p14:tracePt t="3564" x="6661150" y="3600450"/>
          <p14:tracePt t="3564" x="6604000" y="3632200"/>
          <p14:tracePt t="3581" x="6540500" y="3663950"/>
          <p14:tracePt t="3581" x="6413500" y="3727450"/>
          <p14:tracePt t="3598" x="6350000" y="3759200"/>
          <p14:tracePt t="3598" x="6286500" y="3784600"/>
          <p14:tracePt t="3615" x="6223000" y="3810000"/>
          <p14:tracePt t="3615" x="6165850" y="3835400"/>
          <p14:tracePt t="3631" x="6102350" y="3860800"/>
          <p14:tracePt t="3631" x="6038850" y="3879850"/>
          <p14:tracePt t="3648" x="5975350" y="3898900"/>
          <p14:tracePt t="3648" x="5854700" y="3937000"/>
          <p14:tracePt t="3665" x="5791200" y="3949700"/>
          <p14:tracePt t="3665" x="5734050" y="3962400"/>
          <p14:tracePt t="3682" x="5670550" y="3981450"/>
          <p14:tracePt t="3682" x="5613400" y="3994150"/>
          <p14:tracePt t="3698" x="5562600" y="4000500"/>
          <p14:tracePt t="3698" x="5511800" y="4013200"/>
          <p14:tracePt t="3698" x="5461000" y="4025900"/>
          <p14:tracePt t="3717" x="5410200" y="4032250"/>
          <p14:tracePt t="3730" x="5365750" y="4038600"/>
          <p14:tracePt t="3730" x="5289550" y="4051300"/>
          <p14:tracePt t="3750" x="5251450" y="4057650"/>
          <p14:tracePt t="3750" x="5213350" y="4064000"/>
          <p14:tracePt t="3766" x="5181600" y="4070350"/>
          <p14:tracePt t="3766" x="5149850" y="4076700"/>
          <p14:tracePt t="3782" x="5124450" y="4076700"/>
          <p14:tracePt t="3782" x="5099050" y="4083050"/>
          <p14:tracePt t="3782" x="5073650" y="4089400"/>
          <p14:tracePt t="3801" x="5054600" y="4095750"/>
          <p14:tracePt t="3814" x="5035550" y="4095750"/>
          <p14:tracePt t="3814" x="5003800" y="4108450"/>
          <p14:tracePt t="3834" x="4991100" y="4108450"/>
          <p14:tracePt t="3834" x="4978400" y="4114800"/>
          <p14:tracePt t="3849" x="4972050" y="4114800"/>
          <p14:tracePt t="3849" x="4965700" y="4114800"/>
          <p14:tracePt t="3866" x="4959350" y="4114800"/>
          <p14:tracePt t="3880" x="4953000" y="4114800"/>
          <p14:tracePt t="3897" x="4959350" y="4114800"/>
          <p14:tracePt t="3921" x="4965700" y="4114800"/>
          <p14:tracePt t="3930" x="4972050" y="4108450"/>
          <p14:tracePt t="3930" x="4978400" y="4108450"/>
          <p14:tracePt t="3949" x="4978400" y="4102100"/>
          <p14:tracePt t="3949" x="4991100" y="4095750"/>
          <p14:tracePt t="3966" x="4997450" y="4095750"/>
          <p14:tracePt t="3966" x="5003800" y="4089400"/>
          <p14:tracePt t="3982" x="5016500" y="4083050"/>
          <p14:tracePt t="4005" x="5022850" y="4083050"/>
          <p14:tracePt t="4020" x="5029200" y="4076700"/>
          <p14:tracePt t="4033" x="5035550" y="4076700"/>
          <p14:tracePt t="4057" x="5041900" y="4070350"/>
          <p14:tracePt t="4101" x="5048250" y="4064000"/>
          <p14:tracePt t="4117" x="5054600" y="4064000"/>
          <p14:tracePt t="4133" x="5054600" y="4057650"/>
          <p14:tracePt t="4144" x="5060950" y="4051300"/>
          <p14:tracePt t="4168" x="5067300" y="4051300"/>
          <p14:tracePt t="4185" x="5073650" y="4044950"/>
          <p14:tracePt t="4196" x="5080000" y="4038600"/>
          <p14:tracePt t="4213" x="5080000" y="4032250"/>
          <p14:tracePt t="4229" x="5086350" y="4025900"/>
          <p14:tracePt t="4245" x="5092700" y="4019550"/>
          <p14:tracePt t="4264" x="5099050" y="4019550"/>
          <p14:tracePt t="4289" x="5105400" y="4013200"/>
          <p14:tracePt t="4313" x="5111750" y="4006850"/>
          <p14:tracePt t="4324" x="5118100" y="3994150"/>
          <p14:tracePt t="4340" x="5124450" y="3987800"/>
          <p14:tracePt t="4356" x="5130800" y="3981450"/>
          <p14:tracePt t="4373" x="5137150" y="3981450"/>
          <p14:tracePt t="4385" x="5137150" y="3975100"/>
          <p14:tracePt t="4402" x="5143500" y="3975100"/>
          <p14:tracePt t="4425" x="5143500" y="3968750"/>
          <p14:tracePt t="4453" x="5149850" y="3962400"/>
          <p14:tracePt t="4477" x="5149850" y="3956050"/>
          <p14:tracePt t="4497" x="5156200" y="3949700"/>
          <p14:tracePt t="4520" x="5162550" y="3949700"/>
          <p14:tracePt t="4537" x="5168900" y="3943350"/>
          <p14:tracePt t="4556" x="5175250" y="3937000"/>
          <p14:tracePt t="4581" x="5181600" y="3937000"/>
          <p14:tracePt t="4604" x="5187950" y="3930650"/>
          <p14:tracePt t="4616" x="5194300" y="3930650"/>
          <p14:tracePt t="4632" x="5200650" y="3930650"/>
          <p14:tracePt t="4648" x="5200650" y="3937000"/>
          <p14:tracePt t="4664" x="5207000" y="3937000"/>
          <p14:tracePt t="4676" x="5213350" y="3943350"/>
          <p14:tracePt t="4692" x="5219700" y="3949700"/>
          <p14:tracePt t="4708" x="5219700" y="3956050"/>
          <p14:tracePt t="4725" x="5226050" y="3962400"/>
          <p14:tracePt t="4737" x="5232400" y="3968750"/>
          <p14:tracePt t="4754" x="5238750" y="3975100"/>
          <p14:tracePt t="4770" x="5245100" y="3975100"/>
          <p14:tracePt t="4785" x="5251450" y="3975100"/>
          <p14:tracePt t="4800" x="5257800" y="3981450"/>
          <p14:tracePt t="4817" x="5264150" y="3981450"/>
          <p14:tracePt t="4833" x="5270500" y="3981450"/>
          <p14:tracePt t="4850" x="5276850" y="3981450"/>
          <p14:tracePt t="4867" x="5276850" y="3975100"/>
          <p14:tracePt t="4884" x="5283200" y="3981450"/>
          <p14:tracePt t="4901" x="5289550" y="3987800"/>
          <p14:tracePt t="4901" x="5295900" y="3987800"/>
          <p14:tracePt t="4919" x="5302250" y="3994150"/>
          <p14:tracePt t="4941" x="5308600" y="3994150"/>
          <p14:tracePt t="4965" x="5308600" y="4000500"/>
          <p14:tracePt t="4985" x="5314950" y="4006850"/>
          <p14:tracePt t="5000" x="5321300" y="4013200"/>
          <p14:tracePt t="5033" x="5327650" y="4019550"/>
          <p14:tracePt t="5077" x="5334000" y="4025900"/>
          <p14:tracePt t="5097" x="5340350" y="4025900"/>
          <p14:tracePt t="5113" x="5346700" y="4032250"/>
          <p14:tracePt t="5129" x="5353050" y="4032250"/>
          <p14:tracePt t="5145" x="5359400" y="4032250"/>
          <p14:tracePt t="5157" x="5365750" y="4032250"/>
          <p14:tracePt t="5173" x="5372100" y="4032250"/>
          <p14:tracePt t="5189" x="5378450" y="4038600"/>
          <p14:tracePt t="5205" x="5384800" y="4038600"/>
          <p14:tracePt t="5218" x="5384800" y="4044950"/>
          <p14:tracePt t="5241" x="5391150" y="4044950"/>
          <p14:tracePt t="5265" x="5391150" y="4051300"/>
          <p14:tracePt t="5284" x="5391150" y="4057650"/>
          <p14:tracePt t="5310" x="5391150" y="4064000"/>
          <p14:tracePt t="5325" x="5384800" y="4070350"/>
          <p14:tracePt t="5336" x="5391150" y="4076700"/>
          <p14:tracePt t="5353" x="5391150" y="4083050"/>
          <p14:tracePt t="5405" x="5397500" y="4083050"/>
          <p14:tracePt t="5429" x="5403850" y="4083050"/>
          <p14:tracePt t="5457" x="5403850" y="4089400"/>
          <p14:tracePt t="5573" x="5403850" y="4083050"/>
          <p14:tracePt t="5637" x="5403850" y="4076700"/>
          <p14:tracePt t="5652" x="5403850" y="4070350"/>
          <p14:tracePt t="5668" x="5403850" y="4064000"/>
          <p14:tracePt t="5677" x="5403850" y="4057650"/>
          <p14:tracePt t="5686" x="5403850" y="4044950"/>
          <p14:tracePt t="5686" x="5403850" y="4025900"/>
          <p14:tracePt t="5706" x="5403850" y="4013200"/>
          <p14:tracePt t="5706" x="5403850" y="3994150"/>
          <p14:tracePt t="5722" x="5397500" y="3975100"/>
          <p14:tracePt t="5722" x="5391150" y="3956050"/>
          <p14:tracePt t="5738" x="5384800" y="3937000"/>
          <p14:tracePt t="5738" x="5378450" y="3911600"/>
          <p14:tracePt t="5755" x="5372100" y="3886200"/>
          <p14:tracePt t="5755" x="5359400" y="3860800"/>
          <p14:tracePt t="5755" x="5346700" y="3835400"/>
          <p14:tracePt t="5775" x="5334000" y="3803650"/>
          <p14:tracePt t="5787" x="5321300" y="3765550"/>
          <p14:tracePt t="5787" x="5283200" y="3683000"/>
          <p14:tracePt t="5806" x="5264150" y="3638550"/>
          <p14:tracePt t="5806" x="5238750" y="3594100"/>
          <p14:tracePt t="5823" x="5213350" y="3543300"/>
          <p14:tracePt t="5823" x="5187950" y="3486150"/>
          <p14:tracePt t="5823" x="5162550" y="3435350"/>
          <p14:tracePt t="5841" x="5130800" y="3378200"/>
          <p14:tracePt t="5854" x="5099050" y="3321050"/>
          <p14:tracePt t="5854" x="5022850" y="3219450"/>
          <p14:tracePt t="5854" x="4984750" y="3168650"/>
          <p14:tracePt t="5877" x="4940300" y="3117850"/>
          <p14:tracePt t="5887" x="4895850" y="3073400"/>
          <p14:tracePt t="5887" x="4857750" y="3022600"/>
          <p14:tracePt t="5906" x="4806950" y="2978150"/>
          <p14:tracePt t="5906" x="4768850" y="2927350"/>
          <p14:tracePt t="5923" x="4724400" y="2876550"/>
          <p14:tracePt t="5923" x="4635500" y="2768600"/>
          <p14:tracePt t="5939" x="4597400" y="2717800"/>
          <p14:tracePt t="5939" x="4552950" y="2654300"/>
          <p14:tracePt t="5956" x="4514850" y="2597150"/>
          <p14:tracePt t="5956" x="4476750" y="2527300"/>
          <p14:tracePt t="5973" x="4438650" y="2470150"/>
          <p14:tracePt t="5973" x="4400550" y="2400300"/>
          <p14:tracePt t="5990" x="4362450" y="2336800"/>
          <p14:tracePt t="5990" x="4286250" y="2222500"/>
          <p14:tracePt t="6007" x="4248150" y="2171700"/>
          <p14:tracePt t="6007" x="4210050" y="2120900"/>
          <p14:tracePt t="6024" x="4171950" y="2082800"/>
          <p14:tracePt t="6024" x="4133850" y="2044700"/>
          <p14:tracePt t="6039" x="4095750" y="2006600"/>
          <p14:tracePt t="6039" x="4038600" y="1949450"/>
          <p14:tracePt t="6059" x="4006850" y="1930400"/>
          <p14:tracePt t="6059" x="3981450" y="1911350"/>
          <p14:tracePt t="6074" x="3956050" y="1892300"/>
          <p14:tracePt t="6074" x="3930650" y="1879600"/>
          <p14:tracePt t="6090" x="3911600" y="1866900"/>
          <p14:tracePt t="6090" x="3892550" y="1854200"/>
          <p14:tracePt t="6107" x="3873500" y="1847850"/>
          <p14:tracePt t="6107" x="3854450" y="1841500"/>
          <p14:tracePt t="6107" x="3835400" y="1841500"/>
          <p14:tracePt t="6126" x="3822700" y="1841500"/>
          <p14:tracePt t="6138" x="3810000" y="1847850"/>
          <p14:tracePt t="6138" x="3797300" y="1860550"/>
          <p14:tracePt t="6158" x="3790950" y="1873250"/>
          <p14:tracePt t="6158" x="3797300" y="1885950"/>
          <p14:tracePt t="6174" x="3810000" y="1898650"/>
          <p14:tracePt t="6174" x="3829050" y="1917700"/>
          <p14:tracePt t="6190" x="3848100" y="1936750"/>
          <p14:tracePt t="6190" x="3879850" y="1955800"/>
          <p14:tracePt t="6207" x="3917950" y="1974850"/>
          <p14:tracePt t="6207" x="3962400" y="2000250"/>
          <p14:tracePt t="6207" x="4006850" y="2019300"/>
          <p14:tracePt t="6226" x="4064000" y="2044700"/>
          <p14:tracePt t="6226" x="4121150" y="2076450"/>
          <p14:tracePt t="6241" x="4178300" y="2101850"/>
          <p14:tracePt t="6241" x="4248150" y="2127250"/>
          <p14:tracePt t="6257" x="4311650" y="2152650"/>
          <p14:tracePt t="6257" x="4381500" y="2178050"/>
          <p14:tracePt t="6275" x="4451350" y="2203450"/>
          <p14:tracePt t="6275" x="4521200" y="2216150"/>
          <p14:tracePt t="6290" x="4591050" y="2228850"/>
          <p14:tracePt t="6290" x="4724400" y="2241550"/>
          <p14:tracePt t="6307" x="4787900" y="2241550"/>
          <p14:tracePt t="6307" x="4851400" y="2241550"/>
          <p14:tracePt t="6325" x="4908550" y="2235200"/>
          <p14:tracePt t="6325" x="4965700" y="2228850"/>
          <p14:tracePt t="6341" x="5016500" y="2222500"/>
          <p14:tracePt t="6341" x="5105400" y="2203450"/>
          <p14:tracePt t="6358" x="5143500" y="2197100"/>
          <p14:tracePt t="6358" x="5175250" y="2184400"/>
          <p14:tracePt t="6375" x="5200650" y="2171700"/>
          <p14:tracePt t="6375" x="5226050" y="2165350"/>
          <p14:tracePt t="6391" x="5238750" y="2152650"/>
          <p14:tracePt t="6391" x="5251450" y="2133600"/>
          <p14:tracePt t="6408" x="5264150" y="2120900"/>
          <p14:tracePt t="6408" x="5270500" y="2082800"/>
          <p14:tracePt t="6427" x="5264150" y="2070100"/>
          <p14:tracePt t="6427" x="5264150" y="2057400"/>
          <p14:tracePt t="6442" x="5251450" y="2044700"/>
          <p14:tracePt t="6442" x="5245100" y="2038350"/>
          <p14:tracePt t="6459" x="5232400" y="2038350"/>
          <p14:tracePt t="6459" x="5213350" y="2044700"/>
          <p14:tracePt t="6459" x="5200650" y="2057400"/>
          <p14:tracePt t="6478" x="5181600" y="2076450"/>
          <p14:tracePt t="6489" x="5168900" y="2101850"/>
          <p14:tracePt t="6489" x="5156200" y="2133600"/>
          <p14:tracePt t="6489" x="5143500" y="2171700"/>
          <p14:tracePt t="6510" x="5137150" y="2209800"/>
          <p14:tracePt t="6510" x="5137150" y="2260600"/>
          <p14:tracePt t="6526" x="5137150" y="2305050"/>
          <p14:tracePt t="6526" x="5149850" y="2349500"/>
          <p14:tracePt t="6542" x="5162550" y="2393950"/>
          <p14:tracePt t="6542" x="5187950" y="2425700"/>
          <p14:tracePt t="6558" x="5219700" y="2457450"/>
          <p14:tracePt t="6558" x="5257800" y="2482850"/>
          <p14:tracePt t="6558" x="5295900" y="2501900"/>
          <p14:tracePt t="6578" x="5340350" y="2514600"/>
          <p14:tracePt t="6590" x="5384800" y="2520950"/>
          <p14:tracePt t="6590" x="5486400" y="2514600"/>
          <p14:tracePt t="6608" x="5537200" y="2501900"/>
          <p14:tracePt t="6608" x="5588000" y="2489200"/>
          <p14:tracePt t="6625" x="5645150" y="2476500"/>
          <p14:tracePt t="6625" x="5695950" y="2457450"/>
          <p14:tracePt t="6642" x="5753100" y="2432050"/>
          <p14:tracePt t="6642" x="5861050" y="2387600"/>
          <p14:tracePt t="6658" x="5918200" y="2368550"/>
          <p14:tracePt t="6658" x="5969000" y="2343150"/>
          <p14:tracePt t="6675" x="6026150" y="2317750"/>
          <p14:tracePt t="6675" x="6076950" y="2298700"/>
          <p14:tracePt t="6692" x="6121400" y="2279650"/>
          <p14:tracePt t="6692" x="6172200" y="2260600"/>
          <p14:tracePt t="6708" x="6216650" y="2247900"/>
          <p14:tracePt t="6708" x="6292850" y="2235200"/>
          <p14:tracePt t="6726" x="6330950" y="2241550"/>
          <p14:tracePt t="6726" x="6362700" y="2247900"/>
          <p14:tracePt t="6742" x="6394450" y="2266950"/>
          <p14:tracePt t="6742" x="6419850" y="2292350"/>
          <p14:tracePt t="6759" x="6445250" y="2317750"/>
          <p14:tracePt t="6759" x="6464300" y="2355850"/>
          <p14:tracePt t="6759" x="6483350" y="2387600"/>
          <p14:tracePt t="6778" x="6496050" y="2425700"/>
          <p14:tracePt t="6790" x="6508750" y="2463800"/>
          <p14:tracePt t="6790" x="6515100" y="2546350"/>
          <p14:tracePt t="6811" x="6508750" y="2584450"/>
          <p14:tracePt t="6811" x="6496050" y="2622550"/>
          <p14:tracePt t="6827" x="6483350" y="2660650"/>
          <p14:tracePt t="6827" x="6464300" y="2692400"/>
          <p14:tracePt t="6842" x="6445250" y="2724150"/>
          <p14:tracePt t="6842" x="6419850" y="2755900"/>
          <p14:tracePt t="6842" x="6394450" y="2781300"/>
          <p14:tracePt t="6862" x="6369050" y="2800350"/>
          <p14:tracePt t="6874" x="6337300" y="2819400"/>
          <p14:tracePt t="6874" x="6280150" y="2851150"/>
          <p14:tracePt t="6895" x="6248400" y="2870200"/>
          <p14:tracePt t="6895" x="6216650" y="2876550"/>
          <p14:tracePt t="6910" x="6191250" y="2889250"/>
          <p14:tracePt t="6910" x="6159500" y="2901950"/>
          <p14:tracePt t="6926" x="6134100" y="2908300"/>
          <p14:tracePt t="6926" x="6102350" y="2914650"/>
          <p14:tracePt t="6943" x="6076950" y="2921000"/>
          <p14:tracePt t="6943" x="6026150" y="2933700"/>
          <p14:tracePt t="6960" x="6007100" y="2933700"/>
          <p14:tracePt t="6960" x="5988050" y="2940050"/>
          <p14:tracePt t="6976" x="5962650" y="2940050"/>
          <p14:tracePt t="6976" x="5943600" y="2946400"/>
          <p14:tracePt t="6993" x="5924550" y="2946400"/>
          <p14:tracePt t="6993" x="5905500" y="2946400"/>
          <p14:tracePt t="7010" x="5886450" y="2946400"/>
          <p14:tracePt t="7010" x="5848350" y="2946400"/>
          <p14:tracePt t="7027" x="5829300" y="2952750"/>
          <p14:tracePt t="7027" x="5810250" y="2952750"/>
          <p14:tracePt t="7043" x="5791200" y="2952750"/>
          <p14:tracePt t="7043" x="5772150" y="2959100"/>
          <p14:tracePt t="7060" x="5753100" y="2959100"/>
          <p14:tracePt t="7060" x="5734050" y="2965450"/>
          <p14:tracePt t="7078" x="5702300" y="2978150"/>
          <p14:tracePt t="7078" x="5689600" y="2984500"/>
          <p14:tracePt t="7094" x="5670550" y="2997200"/>
          <p14:tracePt t="7094" x="5657850" y="3003550"/>
          <p14:tracePt t="7110" x="5638800" y="3009900"/>
          <p14:tracePt t="7110" x="5626100" y="3022600"/>
          <p14:tracePt t="7127" x="5607050" y="3028950"/>
          <p14:tracePt t="7127" x="5588000" y="3035300"/>
          <p14:tracePt t="7127" x="5575300" y="3041650"/>
          <p14:tracePt t="7146" x="5562600" y="3054350"/>
          <p14:tracePt t="7158" x="5549900" y="3060700"/>
          <p14:tracePt t="7158" x="5524500" y="3073400"/>
          <p14:tracePt t="7178" x="5518150" y="3079750"/>
          <p14:tracePt t="7178" x="5505450" y="3086100"/>
          <p14:tracePt t="7194" x="5499100" y="3086100"/>
          <p14:tracePt t="7194" x="5492750" y="3092450"/>
          <p14:tracePt t="7211" x="5486400" y="3092450"/>
          <p14:tracePt t="7226" x="5480050" y="3098800"/>
          <p14:tracePt t="7242" x="5473700" y="3105150"/>
          <p14:tracePt t="7313" x="5473700" y="3111500"/>
          <p14:tracePt t="7357" x="5467350" y="3117850"/>
          <p14:tracePt t="7374" x="5461000" y="3124200"/>
          <p14:tracePt t="7385" x="5461000" y="3130550"/>
          <p14:tracePt t="7401" x="5454650" y="3136900"/>
          <p14:tracePt t="7417" x="5448300" y="3143250"/>
          <p14:tracePt t="7437" x="5441950" y="3149600"/>
          <p14:tracePt t="7477" x="5441950" y="3155950"/>
          <p14:tracePt t="7493" x="5435600" y="3162300"/>
          <p14:tracePt t="7505" x="5429250" y="3168650"/>
          <p14:tracePt t="7521" x="5422900" y="3175000"/>
          <p14:tracePt t="7537" x="5416550" y="3181350"/>
          <p14:tracePt t="7553" x="5410200" y="3187700"/>
          <p14:tracePt t="7565" x="5403850" y="3194050"/>
          <p14:tracePt t="7581" x="5397500" y="3200400"/>
          <p14:tracePt t="7598" x="5391150" y="3206750"/>
          <p14:tracePt t="7614" x="5391150" y="3213100"/>
          <p14:tracePt t="7626" x="5384800" y="3219450"/>
          <p14:tracePt t="7649" x="5378450" y="3225800"/>
          <p14:tracePt t="7677" x="5384800" y="3232150"/>
          <p14:tracePt t="7701" x="5378450" y="3238500"/>
          <p14:tracePt t="7793" x="5378450" y="3244850"/>
          <p14:tracePt t="7821" x="5372100" y="3251200"/>
          <p14:tracePt t="7846" x="5372100" y="3257550"/>
          <p14:tracePt t="7873" x="5365750" y="3257550"/>
          <p14:tracePt t="7965" x="5365750" y="3263900"/>
          <p14:tracePt t="8002" x="5359400" y="3263900"/>
          <p14:tracePt t="8037" x="5353050" y="3270250"/>
          <p14:tracePt t="8070" x="5346700" y="3270250"/>
          <p14:tracePt t="8093" x="5353050" y="3263900"/>
          <p14:tracePt t="8325" x="5359400" y="3263900"/>
          <p14:tracePt t="8370" x="5353050" y="3263900"/>
          <p14:tracePt t="8557" x="5359400" y="3257550"/>
          <p14:tracePt t="8578" x="5365750" y="3251200"/>
          <p14:tracePt t="8685" x="5365750" y="3244850"/>
          <p14:tracePt t="8713" x="5372100" y="3244850"/>
          <p14:tracePt t="8754" x="5378450" y="3238500"/>
          <p14:tracePt t="8789" x="5378450" y="3232150"/>
          <p14:tracePt t="8826" x="5384800" y="3232150"/>
          <p14:tracePt t="8858" x="5391150" y="3225800"/>
          <p14:tracePt t="8894" x="5391150" y="3219450"/>
          <p14:tracePt t="8954" x="5397500" y="3213100"/>
          <p14:tracePt t="9013" x="5397500" y="3206750"/>
          <p14:tracePt t="9046" x="5403850" y="3206750"/>
          <p14:tracePt t="9126" x="5403850" y="3200400"/>
          <p14:tracePt t="9158" x="5410200" y="3200400"/>
          <p14:tracePt t="9202" x="5403850" y="3200400"/>
          <p14:tracePt t="9270" x="5403850" y="3206750"/>
          <p14:tracePt t="9297" x="5403850" y="3213100"/>
          <p14:tracePt t="9465" x="5403850" y="3219450"/>
          <p14:tracePt t="9493" x="5410200" y="3225800"/>
          <p14:tracePt t="9622" x="5416550" y="3225800"/>
          <p14:tracePt t="9654" x="5416550" y="3232150"/>
          <p14:tracePt t="9726" x="5416550" y="3238500"/>
          <p14:tracePt t="9750" x="5422900" y="3244850"/>
          <p14:tracePt t="9766" x="5422900" y="3251200"/>
          <p14:tracePt t="9802" x="5416550" y="3257550"/>
          <p14:tracePt t="9837" x="5410200" y="3263900"/>
          <p14:tracePt t="9870" x="5410200" y="3270250"/>
          <p14:tracePt t="9894" x="5416550" y="3270250"/>
          <p14:tracePt t="9938" x="5416550" y="3276600"/>
          <p14:tracePt t="10006" x="5410200" y="3282950"/>
          <p14:tracePt t="10026" x="5403850" y="3282950"/>
          <p14:tracePt t="10042" x="5403850" y="3289300"/>
          <p14:tracePt t="10058" x="5397500" y="3295650"/>
          <p14:tracePt t="10078" x="5391150" y="3295650"/>
          <p14:tracePt t="10101" x="5384800" y="3302000"/>
          <p14:tracePt t="10126" x="5384800" y="3308350"/>
          <p14:tracePt t="10138" x="5384800" y="3314700"/>
          <p14:tracePt t="10186" x="5378450" y="3321050"/>
          <p14:tracePt t="10342" x="5378450" y="3327400"/>
          <p14:tracePt t="10366" x="5378450" y="3340100"/>
          <p14:tracePt t="10378" x="5378450" y="3346450"/>
          <p14:tracePt t="10410" x="5378450" y="3352800"/>
          <p14:tracePt t="10426" x="5372100" y="3359150"/>
          <p14:tracePt t="10438" x="5372100" y="3365500"/>
          <p14:tracePt t="10454" x="5372100" y="3371850"/>
          <p14:tracePt t="10469" x="5365750" y="3371850"/>
          <p14:tracePt t="10486" x="5365750" y="3378200"/>
          <p14:tracePt t="10498" x="5359400" y="3384550"/>
          <p14:tracePt t="10514" x="5359400" y="3390900"/>
          <p14:tracePt t="10530" x="5359400" y="3397250"/>
          <p14:tracePt t="10554" x="5353050" y="3403600"/>
          <p14:tracePt t="10575" x="5353050" y="3409950"/>
          <p14:tracePt t="10598" x="5359400" y="3409950"/>
          <p14:tracePt t="10642" x="5365750" y="3409950"/>
          <p14:tracePt t="10666" x="5365750" y="3416300"/>
          <p14:tracePt t="10710" x="5372100" y="3422650"/>
          <p14:tracePt t="10738" x="5378450" y="3429000"/>
          <p14:tracePt t="10762" x="5384800" y="3435350"/>
          <p14:tracePt t="10798" x="5384800" y="3441700"/>
          <p14:tracePt t="10822" x="5384800" y="3448050"/>
          <p14:tracePt t="10846" x="5384800" y="3454400"/>
          <p14:tracePt t="10866" x="5384800" y="3460750"/>
          <p14:tracePt t="10890" x="5378450" y="3467100"/>
          <p14:tracePt t="10915" x="5378450" y="3473450"/>
          <p14:tracePt t="10950" x="5372100" y="3479800"/>
          <p14:tracePt t="10966" x="5365750" y="3486150"/>
          <p14:tracePt t="10986" x="5365750" y="3492500"/>
          <p14:tracePt t="11002" x="5359400" y="3492500"/>
          <p14:tracePt t="11054" x="5365750" y="3498850"/>
          <p14:tracePt t="11098" x="5372100" y="3492500"/>
          <p14:tracePt t="11122" x="5378450" y="3486150"/>
          <p14:tracePt t="11154" x="5384800" y="3486150"/>
          <p14:tracePt t="11198" x="5391150" y="3486150"/>
          <p14:tracePt t="11234" x="5384800" y="3479800"/>
          <p14:tracePt t="11294" x="5378450" y="3486150"/>
          <p14:tracePt t="11326" x="5372100" y="3486150"/>
          <p14:tracePt t="11362" x="5372100" y="3479800"/>
          <p14:tracePt t="11482" x="5378450" y="3479800"/>
          <p14:tracePt t="11514" x="5372100" y="3486150"/>
          <p14:tracePt t="11738" x="5372100" y="3492500"/>
          <p14:tracePt t="11782" x="5365750" y="3498850"/>
          <p14:tracePt t="11826" x="5359400" y="3498850"/>
          <p14:tracePt t="11858" x="5359400" y="3505200"/>
          <p14:tracePt t="11887" x="5353050" y="3511550"/>
          <p14:tracePt t="11918" x="5346700" y="3517900"/>
          <p14:tracePt t="11954" x="5346700" y="3524250"/>
          <p14:tracePt t="11970" x="5340350" y="3530600"/>
          <p14:tracePt t="11986" x="5334000" y="3536950"/>
          <p14:tracePt t="11998" x="5327650" y="3543300"/>
          <p14:tracePt t="12014" x="5321300" y="3543300"/>
          <p14:tracePt t="12030" x="5308600" y="3549650"/>
          <p14:tracePt t="12046" x="5308600" y="3556000"/>
          <p14:tracePt t="12059" x="5295900" y="3562350"/>
          <p14:tracePt t="12059" x="5289550" y="3562350"/>
          <p14:tracePt t="12078" x="5289550" y="3568700"/>
          <p14:tracePt t="12078" x="5283200" y="3575050"/>
          <p14:tracePt t="12094" x="5276850" y="3581400"/>
          <p14:tracePt t="12094" x="5270500" y="3581400"/>
          <p14:tracePt t="12111" x="5264150" y="3587750"/>
          <p14:tracePt t="12111" x="5257800" y="3600450"/>
          <p14:tracePt t="12128" x="5251450" y="3613150"/>
          <p14:tracePt t="12128" x="5245100" y="3613150"/>
          <p14:tracePt t="12144" x="5238750" y="3619500"/>
          <p14:tracePt t="12144" x="5232400" y="3632200"/>
          <p14:tracePt t="12161" x="5232400" y="3638550"/>
          <p14:tracePt t="12161" x="5219700" y="3651250"/>
          <p14:tracePt t="12180" x="5213350" y="3657600"/>
          <p14:tracePt t="12180" x="5207000" y="3663950"/>
          <p14:tracePt t="12195" x="5194300" y="3676650"/>
          <p14:tracePt t="12195" x="5187950" y="3683000"/>
          <p14:tracePt t="12212" x="5181600" y="3689350"/>
          <p14:tracePt t="12212" x="5168900" y="3695700"/>
          <p14:tracePt t="12228" x="5162550" y="3702050"/>
          <p14:tracePt t="12228" x="5149850" y="3714750"/>
          <p14:tracePt t="12228" x="5137150" y="3721100"/>
          <p14:tracePt t="12247" x="5130800" y="3727450"/>
          <p14:tracePt t="12259" x="5118100" y="3740150"/>
          <p14:tracePt t="12259" x="5105400" y="3746500"/>
          <p14:tracePt t="12279" x="5080000" y="3765550"/>
          <p14:tracePt t="12279" x="5067300" y="3778250"/>
          <p14:tracePt t="12295" x="5054600" y="3784600"/>
          <p14:tracePt t="12295" x="5035550" y="3797300"/>
          <p14:tracePt t="12295" x="5022850" y="3810000"/>
          <p14:tracePt t="12315" x="5003800" y="3816350"/>
          <p14:tracePt t="12326" x="4991100" y="3829050"/>
          <p14:tracePt t="12326" x="4978400" y="3835400"/>
          <p14:tracePt t="12326" x="4959350" y="3841750"/>
          <p14:tracePt t="12348" x="4946650" y="3848100"/>
          <p14:tracePt t="12348" x="4933950" y="3854450"/>
          <p14:tracePt t="12362" x="4914900" y="3860800"/>
          <p14:tracePt t="12362" x="4902200" y="3867150"/>
          <p14:tracePt t="12378" x="4883150" y="3873500"/>
          <p14:tracePt t="12378" x="4864100" y="3879850"/>
          <p14:tracePt t="12395" x="4838700" y="3892550"/>
          <p14:tracePt t="12395" x="4819650" y="3898900"/>
          <p14:tracePt t="12412" x="4794250" y="3911600"/>
          <p14:tracePt t="12412" x="4737100" y="3937000"/>
          <p14:tracePt t="12429" x="4705350" y="3949700"/>
          <p14:tracePt t="12429" x="4673600" y="3968750"/>
          <p14:tracePt t="12445" x="4635500" y="3981450"/>
          <p14:tracePt t="12445" x="4591050" y="3994150"/>
          <p14:tracePt t="12462" x="4540250" y="4013200"/>
          <p14:tracePt t="12462" x="4425950" y="4044950"/>
          <p14:tracePt t="12479" x="4362450" y="4064000"/>
          <p14:tracePt t="12479" x="4292600" y="4083050"/>
          <p14:tracePt t="12496" x="4216400" y="4102100"/>
          <p14:tracePt t="12496" x="4140200" y="4121150"/>
          <p14:tracePt t="12513" x="4057650" y="4140200"/>
          <p14:tracePt t="12513" x="3968750" y="4165600"/>
          <p14:tracePt t="12530" x="3879850" y="4184650"/>
          <p14:tracePt t="12530" x="3689350" y="4222750"/>
          <p14:tracePt t="12548" x="3587750" y="4241800"/>
          <p14:tracePt t="12548" x="3486150" y="4254500"/>
          <p14:tracePt t="12563" x="3378200" y="4267200"/>
          <p14:tracePt t="12563" x="3270250" y="4279900"/>
          <p14:tracePt t="12580" x="3155950" y="4286250"/>
          <p14:tracePt t="12580" x="3041650" y="4292600"/>
          <p14:tracePt t="12596" x="2927350" y="4292600"/>
          <p14:tracePt t="12596" x="2806700" y="4292600"/>
          <p14:tracePt t="12596" x="2692400" y="4292600"/>
          <p14:tracePt t="12615" x="2584450" y="4286250"/>
          <p14:tracePt t="12627" x="2470150" y="4273550"/>
          <p14:tracePt t="12627" x="2260600" y="4241800"/>
          <p14:tracePt t="12648" x="2165350" y="4222750"/>
          <p14:tracePt t="12648" x="2070100" y="4191000"/>
          <p14:tracePt t="12663" x="1981200" y="4159250"/>
          <p14:tracePt t="12663" x="1885950" y="4121150"/>
          <p14:tracePt t="12679" x="1803400" y="4076700"/>
          <p14:tracePt t="12679" x="1714500" y="4025900"/>
          <p14:tracePt t="12696" x="1631950" y="3975100"/>
          <p14:tracePt t="12696" x="1555750" y="3917950"/>
          <p14:tracePt t="12696" x="1479550" y="3860800"/>
          <p14:tracePt t="12715" x="1416050" y="3797300"/>
          <p14:tracePt t="12715" x="1358900" y="3727450"/>
          <p14:tracePt t="12729" x="1308100" y="3657600"/>
          <p14:tracePt t="12729" x="1263650" y="3581400"/>
          <p14:tracePt t="12746" x="1225550" y="3505200"/>
          <p14:tracePt t="12746" x="1200150" y="3435350"/>
          <p14:tracePt t="12763" x="1174750" y="3359150"/>
          <p14:tracePt t="12763" x="1149350" y="3213100"/>
          <p14:tracePt t="12780" x="1149350" y="3143250"/>
          <p14:tracePt t="12780" x="1149350" y="3073400"/>
          <p14:tracePt t="12797" x="1162050" y="3003550"/>
          <p14:tracePt t="12797" x="1181100" y="2940050"/>
          <p14:tracePt t="12814" x="1206500" y="2870200"/>
          <p14:tracePt t="12814" x="1244600" y="2806700"/>
          <p14:tracePt t="12830" x="1289050" y="2743200"/>
          <p14:tracePt t="12830" x="1409700" y="2616200"/>
          <p14:tracePt t="12847" x="1479550" y="2552700"/>
          <p14:tracePt t="12847" x="1562100" y="2489200"/>
          <p14:tracePt t="12864" x="1644650" y="2432050"/>
          <p14:tracePt t="12864" x="1733550" y="2381250"/>
          <p14:tracePt t="12880" x="1828800" y="2330450"/>
          <p14:tracePt t="12880" x="1924050" y="2279650"/>
          <p14:tracePt t="12880" x="2019300" y="2235200"/>
          <p14:tracePt t="12899" x="2120900" y="2184400"/>
          <p14:tracePt t="12912" x="2228850" y="2146300"/>
          <p14:tracePt t="12912" x="2336800" y="2101850"/>
          <p14:tracePt t="12932" x="2565400" y="2025650"/>
          <p14:tracePt t="12932" x="2686050" y="1987550"/>
          <p14:tracePt t="12947" x="2806700" y="1955800"/>
          <p14:tracePt t="12947" x="2933700" y="1924050"/>
          <p14:tracePt t="12964" x="3067050" y="1892300"/>
          <p14:tracePt t="12964" x="3200400" y="1866900"/>
          <p14:tracePt t="12980" x="3333750" y="1847850"/>
          <p14:tracePt t="12980" x="3467100" y="1828800"/>
          <p14:tracePt t="12980" x="3600450" y="1809750"/>
          <p14:tracePt t="13000" x="3733800" y="1803400"/>
          <p14:tracePt t="13012" x="3867150" y="1790700"/>
          <p14:tracePt t="13012" x="4140200" y="1784350"/>
          <p14:tracePt t="13031" x="4273550" y="1790700"/>
          <p14:tracePt t="13031" x="4406900" y="1790700"/>
          <p14:tracePt t="13048" x="4533900" y="1803400"/>
          <p14:tracePt t="13048" x="4667250" y="1809750"/>
          <p14:tracePt t="13064" x="4794250" y="1822450"/>
          <p14:tracePt t="13064" x="5048250" y="1860550"/>
          <p14:tracePt t="13081" x="5168900" y="1879600"/>
          <p14:tracePt t="13081" x="5289550" y="1905000"/>
          <p14:tracePt t="13097" x="5403850" y="1936750"/>
          <p14:tracePt t="13097" x="5518150" y="1968500"/>
          <p14:tracePt t="13114" x="5632450" y="2000250"/>
          <p14:tracePt t="13114" x="5734050" y="2038350"/>
          <p14:tracePt t="13131" x="5842000" y="2076450"/>
          <p14:tracePt t="13131" x="6032500" y="2159000"/>
          <p14:tracePt t="13148" x="6121400" y="2203450"/>
          <p14:tracePt t="13148" x="6203950" y="2247900"/>
          <p14:tracePt t="13165" x="6286500" y="2298700"/>
          <p14:tracePt t="13165" x="6362700" y="2343150"/>
          <p14:tracePt t="13181" x="6432550" y="2387600"/>
          <p14:tracePt t="13181" x="6496050" y="2432050"/>
          <p14:tracePt t="13181" x="6553200" y="2476500"/>
          <p14:tracePt t="13200" x="6604000" y="2514600"/>
          <p14:tracePt t="13200" x="6654800" y="2559050"/>
          <p14:tracePt t="13216" x="6692900" y="2597150"/>
          <p14:tracePt t="13216" x="6731000" y="2635250"/>
          <p14:tracePt t="13232" x="6762750" y="2679700"/>
          <p14:tracePt t="13232" x="6781800" y="2711450"/>
          <p14:tracePt t="13248" x="6800850" y="2749550"/>
          <p14:tracePt t="13248" x="6813550" y="2787650"/>
          <p14:tracePt t="13248" x="6819900" y="2819400"/>
          <p14:tracePt t="13267" x="6819900" y="2851150"/>
          <p14:tracePt t="13280" x="6819900" y="2882900"/>
          <p14:tracePt t="13280" x="6800850" y="2946400"/>
          <p14:tracePt t="13301" x="6781800" y="2971800"/>
          <p14:tracePt t="13301" x="6762750" y="3003550"/>
          <p14:tracePt t="13301" x="6743700" y="3028950"/>
          <p14:tracePt t="13319" x="6718300" y="3054350"/>
          <p14:tracePt t="13330" x="6686550" y="3079750"/>
          <p14:tracePt t="13330" x="6661150" y="3105150"/>
          <p14:tracePt t="13330" x="6629400" y="3136900"/>
          <p14:tracePt t="13351" x="6597650" y="3162300"/>
          <p14:tracePt t="13363" x="6565900" y="3194050"/>
          <p14:tracePt t="13363" x="6508750" y="3263900"/>
          <p14:tracePt t="13382" x="6477000" y="3295650"/>
          <p14:tracePt t="13382" x="6451600" y="3327400"/>
          <p14:tracePt t="13398" x="6426200" y="3359150"/>
          <p14:tracePt t="13398" x="6400800" y="3390900"/>
          <p14:tracePt t="13415" x="6375400" y="3422650"/>
          <p14:tracePt t="13415" x="6350000" y="3454400"/>
          <p14:tracePt t="13432" x="6324600" y="3486150"/>
          <p14:tracePt t="13432" x="6280150" y="3543300"/>
          <p14:tracePt t="13449" x="6254750" y="3568700"/>
          <p14:tracePt t="13449" x="6235700" y="3594100"/>
          <p14:tracePt t="13466" x="6216650" y="3613150"/>
          <p14:tracePt t="13466" x="6197600" y="3638550"/>
          <p14:tracePt t="13482" x="6178550" y="3663950"/>
          <p14:tracePt t="13482" x="6140450" y="3702050"/>
          <p14:tracePt t="13499" x="6127750" y="3721100"/>
          <p14:tracePt t="13499" x="6108700" y="3733800"/>
          <p14:tracePt t="13516" x="6096000" y="3752850"/>
          <p14:tracePt t="13516" x="6076950" y="3771900"/>
          <p14:tracePt t="13533" x="6057900" y="3784600"/>
          <p14:tracePt t="13533" x="6045200" y="3803650"/>
          <p14:tracePt t="13549" x="6026150" y="3816350"/>
          <p14:tracePt t="13549" x="6013450" y="3829050"/>
          <p14:tracePt t="13549" x="5994400" y="3841750"/>
          <p14:tracePt t="13568" x="5981700" y="3860800"/>
          <p14:tracePt t="13568" x="5969000" y="3873500"/>
          <p14:tracePt t="13584" x="5956300" y="3879850"/>
          <p14:tracePt t="13584" x="5943600" y="3892550"/>
          <p14:tracePt t="13600" x="5937250" y="3898900"/>
          <p14:tracePt t="13600" x="5930900" y="3911600"/>
          <p14:tracePt t="13616" x="5924550" y="3917950"/>
          <p14:tracePt t="13616" x="5918200" y="3924300"/>
          <p14:tracePt t="13616" x="5911850" y="3930650"/>
          <p14:tracePt t="13635" x="5905500" y="3943350"/>
          <p14:tracePt t="13659" x="5905500" y="3949700"/>
          <p14:tracePt t="13675" x="5905500" y="3956050"/>
          <p14:tracePt t="13695" x="5911850" y="3956050"/>
          <p14:tracePt t="13719" x="5918200" y="3962400"/>
          <p14:tracePt t="13735" x="5924550" y="3962400"/>
          <p14:tracePt t="13746" x="5930900" y="3968750"/>
          <p14:tracePt t="13771" x="5930900" y="3975100"/>
          <p14:tracePt t="13795" x="5930900" y="3981450"/>
          <p14:tracePt t="13839" x="5924550" y="3987800"/>
          <p14:tracePt t="13867" x="5924550" y="3994150"/>
          <p14:tracePt t="13898" x="5930900" y="3994150"/>
          <p14:tracePt t="13995" x="5937250" y="3994150"/>
          <p14:tracePt t="14071" x="5943600" y="3994150"/>
          <p14:tracePt t="14106" x="5949950" y="3987800"/>
          <p14:tracePt t="14131" x="5956300" y="3987800"/>
          <p14:tracePt t="14155" x="5962650" y="3987800"/>
          <p14:tracePt t="14176" x="5962650" y="3994150"/>
          <p14:tracePt t="14295" x="5956300" y="3987800"/>
          <p14:tracePt t="14399" x="5956300" y="3981450"/>
          <p14:tracePt t="14491" x="5962650" y="3975100"/>
          <p14:tracePt t="14619" x="5956300" y="3981450"/>
          <p14:tracePt t="14815" x="5956300" y="3987800"/>
          <p14:tracePt t="15058" x="5956300" y="3981450"/>
          <p14:tracePt t="15239" x="5949950" y="3981450"/>
          <p14:tracePt t="15347" x="5943600" y="3975100"/>
          <p14:tracePt t="15467" x="5949950" y="3968750"/>
          <p14:tracePt t="15487" x="5956300" y="3962400"/>
          <p14:tracePt t="15511" x="5962650" y="3962400"/>
          <p14:tracePt t="15527" x="5969000" y="3956050"/>
          <p14:tracePt t="15535" x="5975350" y="3949700"/>
          <p14:tracePt t="15540" x="5981700" y="3949700"/>
          <p14:tracePt t="15540" x="5988050" y="3943350"/>
          <p14:tracePt t="15556" x="6000750" y="3937000"/>
          <p14:tracePt t="15556" x="6013450" y="3924300"/>
          <p14:tracePt t="15573" x="6026150" y="3911600"/>
          <p14:tracePt t="15573" x="6045200" y="3898900"/>
          <p14:tracePt t="15590" x="6064250" y="3886200"/>
          <p14:tracePt t="15590" x="6089650" y="3867150"/>
          <p14:tracePt t="15590" x="6108700" y="3841750"/>
          <p14:tracePt t="15609" x="6134100" y="3822700"/>
          <p14:tracePt t="15621" x="6165850" y="3797300"/>
          <p14:tracePt t="15621" x="6229350" y="3740150"/>
          <p14:tracePt t="15640" x="6261100" y="3708400"/>
          <p14:tracePt t="15640" x="6292850" y="3683000"/>
          <p14:tracePt t="15656" x="6330950" y="3651250"/>
          <p14:tracePt t="15656" x="6362700" y="3619500"/>
          <p14:tracePt t="15656" x="6400800" y="3594100"/>
          <p14:tracePt t="15676" x="6432550" y="3568700"/>
          <p14:tracePt t="15688" x="6464300" y="3543300"/>
          <p14:tracePt t="15688" x="6527800" y="3498850"/>
          <p14:tracePt t="15709" x="6553200" y="3479800"/>
          <p14:tracePt t="15709" x="6578600" y="3467100"/>
          <p14:tracePt t="15723" x="6597650" y="3454400"/>
          <p14:tracePt t="15723" x="6616700" y="3441700"/>
          <p14:tracePt t="15740" x="6635750" y="3435350"/>
          <p14:tracePt t="15740" x="6648450" y="3429000"/>
          <p14:tracePt t="15757" x="6661150" y="3422650"/>
          <p14:tracePt t="15757" x="6673850" y="3416300"/>
          <p14:tracePt t="15757" x="6680200" y="3416300"/>
          <p14:tracePt t="15777" x="6686550" y="3416300"/>
          <p14:tracePt t="15788" x="6680200" y="3416300"/>
          <p14:tracePt t="15805" x="6673850" y="3422650"/>
          <p14:tracePt t="15822" x="6667500" y="3429000"/>
          <p14:tracePt t="15822" x="6654800" y="3435350"/>
          <p14:tracePt t="15841" x="6648450" y="3441700"/>
          <p14:tracePt t="15855" x="6642100" y="3448050"/>
          <p14:tracePt t="15855" x="6635750" y="3454400"/>
          <p14:tracePt t="15874" x="6629400" y="3460750"/>
          <p14:tracePt t="15874" x="6629400" y="3473450"/>
          <p14:tracePt t="15891" x="6629400" y="3486150"/>
          <p14:tracePt t="15891" x="6629400" y="3524250"/>
          <p14:tracePt t="15908" x="6629400" y="3543300"/>
          <p14:tracePt t="15908" x="6629400" y="3562350"/>
          <p14:tracePt t="15925" x="6635750" y="3587750"/>
          <p14:tracePt t="15925" x="6635750" y="3613150"/>
          <p14:tracePt t="15941" x="6642100" y="3632200"/>
          <p14:tracePt t="15941" x="6648450" y="3651250"/>
          <p14:tracePt t="15941" x="6648450" y="3676650"/>
          <p14:tracePt t="15959" x="6648450" y="3695700"/>
          <p14:tracePt t="15972" x="6654800" y="3714750"/>
          <p14:tracePt t="15972" x="6654800" y="3752850"/>
          <p14:tracePt t="15992" x="6654800" y="3771900"/>
          <p14:tracePt t="15992" x="6654800" y="3790950"/>
          <p14:tracePt t="16008" x="6648450" y="3803650"/>
          <p14:tracePt t="16008" x="6648450" y="3822700"/>
          <p14:tracePt t="16024" x="6648450" y="3835400"/>
          <p14:tracePt t="16024" x="6642100" y="3854450"/>
          <p14:tracePt t="16041" x="6642100" y="3867150"/>
          <p14:tracePt t="16041" x="6635750" y="3879850"/>
          <p14:tracePt t="16041" x="6635750" y="3892550"/>
          <p14:tracePt t="16061" x="6629400" y="3905250"/>
          <p14:tracePt t="16061" x="6629400" y="3911600"/>
          <p14:tracePt t="16074" x="6623050" y="3924300"/>
          <p14:tracePt t="16074" x="6623050" y="3930650"/>
          <p14:tracePt t="16091" x="6616700" y="3937000"/>
          <p14:tracePt t="16091" x="6616700" y="3943350"/>
          <p14:tracePt t="16108" x="6610350" y="3949700"/>
          <p14:tracePt t="16108" x="6604000" y="3949700"/>
          <p14:tracePt t="16125" x="6597650" y="3956050"/>
          <p14:tracePt t="16125" x="6591300" y="3962400"/>
          <p14:tracePt t="16141" x="6584950" y="3962400"/>
          <p14:tracePt t="16156" x="6578600" y="3962400"/>
          <p14:tracePt t="16173" x="6565900" y="3968750"/>
          <p14:tracePt t="16190" x="6559550" y="3962400"/>
          <p14:tracePt t="16190" x="6546850" y="3962400"/>
          <p14:tracePt t="16209" x="6540500" y="3962400"/>
          <p14:tracePt t="16223" x="6534150" y="3962400"/>
          <p14:tracePt t="16223" x="6527800" y="3962400"/>
          <p14:tracePt t="16242" x="6521450" y="3962400"/>
          <p14:tracePt t="16256" x="6515100" y="3962400"/>
          <p14:tracePt t="16273" x="6521450" y="3956050"/>
          <p14:tracePt t="16335" x="6527800" y="3956050"/>
          <p14:tracePt t="16351" x="6534150" y="3956050"/>
          <p14:tracePt t="16368" x="6540500" y="3956050"/>
          <p14:tracePt t="16387" x="6540500" y="3962400"/>
          <p14:tracePt t="16419" x="6534150" y="3968750"/>
          <p14:tracePt t="16439" x="6527800" y="3968750"/>
          <p14:tracePt t="16455" x="6521450" y="3975100"/>
          <p14:tracePt t="16471" x="6515100" y="3975100"/>
          <p14:tracePt t="16487" x="6508750" y="3968750"/>
          <p14:tracePt t="16499" x="6502400" y="3968750"/>
          <p14:tracePt t="16515" x="6496050" y="3962400"/>
          <p14:tracePt t="16539" x="6502400" y="3956050"/>
          <p14:tracePt t="16583" x="6508750" y="3956050"/>
          <p14:tracePt t="16615" x="6502400" y="3962400"/>
          <p14:tracePt t="16680" x="6502400" y="3968750"/>
          <p14:tracePt t="16703" x="6502400" y="3975100"/>
          <p14:tracePt t="16727" x="6502400" y="3981450"/>
          <p14:tracePt t="16788" x="6502400" y="3987800"/>
          <p14:tracePt t="16859" x="6508750" y="3987800"/>
          <p14:tracePt t="16920" x="6515100" y="3987800"/>
          <p14:tracePt t="16959" x="6521450" y="3981450"/>
          <p14:tracePt t="16995" x="6515100" y="3981450"/>
          <p14:tracePt t="17139" x="6508750" y="3987800"/>
          <p14:tracePt t="17235" x="6508750" y="3981450"/>
          <p14:tracePt t="17327" x="6515100" y="3975100"/>
          <p14:tracePt t="17355" x="6515100" y="3968750"/>
          <p14:tracePt t="17439" x="6521450" y="3968750"/>
          <p14:tracePt t="17468" x="6527800" y="3962400"/>
          <p14:tracePt t="17500" x="6527800" y="3956050"/>
          <p14:tracePt t="17527" x="6534150" y="3956050"/>
          <p14:tracePt t="17588" x="6540500" y="3949700"/>
          <p14:tracePt t="17636" x="6540500" y="3956050"/>
          <p14:tracePt t="17664" x="6540500" y="3962400"/>
          <p14:tracePt t="17680" x="6540500" y="3975100"/>
          <p14:tracePt t="17696" x="6540500" y="3981450"/>
          <p14:tracePt t="17700" x="6540500" y="3987800"/>
          <p14:tracePt t="17716" x="6540500" y="3994150"/>
          <p14:tracePt t="17728" x="6540500" y="4000500"/>
          <p14:tracePt t="17746" x="6546850" y="4006850"/>
          <p14:tracePt t="17746" x="6546850" y="4013200"/>
          <p14:tracePt t="17763" x="6553200" y="4019550"/>
          <p14:tracePt t="17779" x="6559550" y="4019550"/>
          <p14:tracePt t="17795" x="6565900" y="4025900"/>
          <p14:tracePt t="17812" x="6578600" y="4025900"/>
          <p14:tracePt t="17812" x="6578600" y="4032250"/>
          <p14:tracePt t="17830" x="6584950" y="4032250"/>
          <p14:tracePt t="17830" x="6591300" y="4032250"/>
          <p14:tracePt t="17848" x="6597650" y="4032250"/>
          <p14:tracePt t="17848" x="6597650" y="4038600"/>
          <p14:tracePt t="17864" x="6610350" y="4038600"/>
          <p14:tracePt t="17879" x="6623050" y="4044950"/>
          <p14:tracePt t="17896" x="6629400" y="4038600"/>
          <p14:tracePt t="17912" x="6635750" y="4038600"/>
          <p14:tracePt t="17929" x="6642100" y="4038600"/>
          <p14:tracePt t="17946" x="6648450" y="4032250"/>
          <p14:tracePt t="17963" x="6654800" y="4032250"/>
          <p14:tracePt t="17980" x="6667500" y="4025900"/>
          <p14:tracePt t="17996" x="6673850" y="4025900"/>
          <p14:tracePt t="17996" x="6680200" y="4019550"/>
          <p14:tracePt t="17996" x="6686550" y="4019550"/>
          <p14:tracePt t="18017" x="6692900" y="4019550"/>
          <p14:tracePt t="18030" x="6699250" y="4019550"/>
          <p14:tracePt t="18030" x="6718300" y="4019550"/>
          <p14:tracePt t="18049" x="6731000" y="4013200"/>
          <p14:tracePt t="18049" x="6743700" y="4013200"/>
          <p14:tracePt t="18065" x="6762750" y="4006850"/>
          <p14:tracePt t="18065" x="6781800" y="4006850"/>
          <p14:tracePt t="18065" x="6800850" y="4000500"/>
          <p14:tracePt t="18084" x="6819900" y="3994150"/>
          <p14:tracePt t="18096" x="6838950" y="3987800"/>
          <p14:tracePt t="18096" x="6896100" y="3968750"/>
          <p14:tracePt t="18115" x="6927850" y="3962400"/>
          <p14:tracePt t="18115" x="6965950" y="3962400"/>
          <p14:tracePt t="18132" x="6997700" y="3968750"/>
          <p14:tracePt t="18132" x="7042150" y="3975100"/>
          <p14:tracePt t="18149" x="7086600" y="3987800"/>
          <p14:tracePt t="18149" x="7131050" y="4000500"/>
          <p14:tracePt t="18165" x="7181850" y="4019550"/>
          <p14:tracePt t="18165" x="7283450" y="4051300"/>
          <p14:tracePt t="18182" x="7334250" y="4070350"/>
          <p14:tracePt t="18182" x="7378700" y="4083050"/>
          <p14:tracePt t="18198" x="7429500" y="4089400"/>
          <p14:tracePt t="18198" x="7473950" y="4095750"/>
          <p14:tracePt t="18215" x="7524750" y="4102100"/>
          <p14:tracePt t="18215" x="7607300" y="4102100"/>
          <p14:tracePt t="18233" x="7651750" y="4102100"/>
          <p14:tracePt t="18233" x="7689850" y="4095750"/>
          <p14:tracePt t="18249" x="7734300" y="4089400"/>
          <p14:tracePt t="18249" x="7772400" y="4083050"/>
          <p14:tracePt t="18265" x="7810500" y="4076700"/>
          <p14:tracePt t="18265" x="7848600" y="4070350"/>
          <p14:tracePt t="18282" x="7886700" y="4057650"/>
          <p14:tracePt t="18282" x="7918450" y="4044950"/>
          <p14:tracePt t="18282" x="7956550" y="4038600"/>
          <p14:tracePt t="18301" x="7988300" y="4025900"/>
          <p14:tracePt t="18301" x="8020050" y="4013200"/>
          <p14:tracePt t="18318" x="8051800" y="4006850"/>
          <p14:tracePt t="18318" x="8083550" y="3994150"/>
          <p14:tracePt t="18333" x="8121650" y="3987800"/>
          <p14:tracePt t="18333" x="8153400" y="3981450"/>
          <p14:tracePt t="18349" x="8185150" y="3975100"/>
          <p14:tracePt t="18349" x="8223250" y="3975100"/>
          <p14:tracePt t="18366" x="8255000" y="3975100"/>
          <p14:tracePt t="18366" x="8286750" y="3968750"/>
          <p14:tracePt t="18366" x="8318500" y="3968750"/>
          <p14:tracePt t="18385" x="8343900" y="3968750"/>
          <p14:tracePt t="18397" x="8369300" y="3968750"/>
          <p14:tracePt t="18397" x="8420100" y="3968750"/>
          <p14:tracePt t="18416" x="8439150" y="3968750"/>
          <p14:tracePt t="18416" x="8458200" y="3968750"/>
          <p14:tracePt t="18433" x="8477250" y="3962400"/>
          <p14:tracePt t="18433" x="8496300" y="3962400"/>
          <p14:tracePt t="18449" x="8515350" y="3956050"/>
          <p14:tracePt t="18449" x="8528050" y="3956050"/>
          <p14:tracePt t="18449" x="8547100" y="3949700"/>
          <p14:tracePt t="18469" x="8566150" y="3949700"/>
          <p14:tracePt t="18469" x="8578850" y="3949700"/>
          <p14:tracePt t="18483" x="8597900" y="3943350"/>
          <p14:tracePt t="18483" x="8616950" y="3943350"/>
          <p14:tracePt t="18500" x="8636000" y="3943350"/>
          <p14:tracePt t="18500" x="8648700" y="3943350"/>
          <p14:tracePt t="18516" x="8667750" y="3943350"/>
          <p14:tracePt t="18516" x="8699500" y="3949700"/>
          <p14:tracePt t="18533" x="8712200" y="3949700"/>
          <p14:tracePt t="18533" x="8724900" y="3949700"/>
          <p14:tracePt t="18550" x="8737600" y="3949700"/>
          <p14:tracePt t="18550" x="8750300" y="3949700"/>
          <p14:tracePt t="18566" x="8756650" y="3949700"/>
          <p14:tracePt t="18566" x="8769350" y="3949700"/>
          <p14:tracePt t="18583" x="8775700" y="3949700"/>
          <p14:tracePt t="18583" x="8788400" y="3949700"/>
          <p14:tracePt t="18600" x="8794750" y="3949700"/>
          <p14:tracePt t="18600" x="8801100" y="3949700"/>
          <p14:tracePt t="18617" x="8807450" y="3949700"/>
          <p14:tracePt t="18632" x="8813800" y="3949700"/>
          <p14:tracePt t="18649" x="8813800" y="3956050"/>
          <p14:tracePt t="18665" x="8813800" y="3962400"/>
          <p14:tracePt t="18682" x="8813800" y="3968750"/>
          <p14:tracePt t="18682" x="8813800" y="3981450"/>
          <p14:tracePt t="18701" x="8807450" y="3981450"/>
          <p14:tracePt t="18701" x="8807450" y="3987800"/>
          <p14:tracePt t="18717" x="8801100" y="3994150"/>
          <p14:tracePt t="18717" x="8794750" y="4000500"/>
          <p14:tracePt t="18717" x="8788400" y="4000500"/>
          <p14:tracePt t="18737" x="8775700" y="4006850"/>
          <p14:tracePt t="18749" x="8769350" y="4006850"/>
          <p14:tracePt t="18749" x="8743950" y="4000500"/>
          <p14:tracePt t="18769" x="8731250" y="3994150"/>
          <p14:tracePt t="18769" x="8712200" y="3987800"/>
          <p14:tracePt t="18784" x="8699500" y="3975100"/>
          <p14:tracePt t="18784" x="8680450" y="3962400"/>
          <p14:tracePt t="18800" x="8661400" y="3937000"/>
          <p14:tracePt t="18800" x="8648700" y="3911600"/>
          <p14:tracePt t="18800" x="8629650" y="3886200"/>
          <p14:tracePt t="18820" x="8604250" y="3848100"/>
          <p14:tracePt t="18820" x="8585200" y="3803650"/>
          <p14:tracePt t="18834" x="8559800" y="3759200"/>
          <p14:tracePt t="18834" x="8534400" y="3702050"/>
          <p14:tracePt t="18851" x="8509000" y="3644900"/>
          <p14:tracePt t="18851" x="8483600" y="3581400"/>
          <p14:tracePt t="18868" x="8458200" y="3511550"/>
          <p14:tracePt t="18868" x="8432800" y="3441700"/>
          <p14:tracePt t="18884" x="8407400" y="3365500"/>
          <p14:tracePt t="18884" x="8356600" y="3219450"/>
          <p14:tracePt t="18901" x="8331200" y="3136900"/>
          <p14:tracePt t="18901" x="8318500" y="3060700"/>
          <p14:tracePt t="18918" x="8299450" y="2984500"/>
          <p14:tracePt t="18918" x="8280400" y="2908300"/>
          <p14:tracePt t="18934" x="8267700" y="2825750"/>
          <p14:tracePt t="18934" x="8248650" y="2654300"/>
          <p14:tracePt t="18954" x="8242300" y="2559050"/>
          <p14:tracePt t="18954" x="8235950" y="2470150"/>
          <p14:tracePt t="18969" x="8229600" y="2381250"/>
          <p14:tracePt t="18969" x="8229600" y="2298700"/>
          <p14:tracePt t="18986" x="8229600" y="2216150"/>
          <p14:tracePt t="18986" x="8229600" y="2139950"/>
          <p14:tracePt t="19002" x="8235950" y="2076450"/>
          <p14:tracePt t="19002" x="8242300" y="2012950"/>
          <p14:tracePt t="19002" x="8261350" y="1962150"/>
          <p14:tracePt t="19020" x="8274050" y="1911350"/>
          <p14:tracePt t="19033" x="8299450" y="1866900"/>
          <p14:tracePt t="19033" x="8350250" y="1790700"/>
          <p14:tracePt t="19053" x="8382000" y="1758950"/>
          <p14:tracePt t="19053" x="8413750" y="1733550"/>
          <p14:tracePt t="19069" x="8445500" y="1714500"/>
          <p14:tracePt t="19069" x="8477250" y="1695450"/>
          <p14:tracePt t="19085" x="8509000" y="1689100"/>
          <p14:tracePt t="19085" x="8547100" y="1676400"/>
          <p14:tracePt t="19102" x="8578850" y="1676400"/>
          <p14:tracePt t="19102" x="8616950" y="1676400"/>
          <p14:tracePt t="19102" x="8648700" y="1682750"/>
          <p14:tracePt t="19121" x="8686800" y="1695450"/>
          <p14:tracePt t="19133" x="8718550" y="1708150"/>
          <p14:tracePt t="19133" x="8794750" y="1758950"/>
          <p14:tracePt t="19152" x="8826500" y="1790700"/>
          <p14:tracePt t="19152" x="8858250" y="1828800"/>
          <p14:tracePt t="19169" x="8896350" y="1873250"/>
          <p14:tracePt t="19169" x="8928100" y="1930400"/>
          <p14:tracePt t="19185" x="8959850" y="1993900"/>
          <p14:tracePt t="19185" x="9017000" y="2139950"/>
          <p14:tracePt t="19202" x="9042400" y="2216150"/>
          <p14:tracePt t="19202" x="9074150" y="2298700"/>
          <p14:tracePt t="19219" x="9099550" y="2374900"/>
          <p14:tracePt t="19219" x="9118600" y="2457450"/>
          <p14:tracePt t="19353" x="9137650" y="3575050"/>
          <p14:tracePt t="19353" x="9118600" y="3613150"/>
          <p14:tracePt t="19369" x="9093200" y="3651250"/>
          <p14:tracePt t="19369" x="9067800" y="3683000"/>
          <p14:tracePt t="19386" x="9042400" y="3714750"/>
          <p14:tracePt t="19386" x="9017000" y="3740150"/>
          <p14:tracePt t="19386" x="8991600" y="3759200"/>
          <p14:tracePt t="19405" x="8959850" y="3778250"/>
          <p14:tracePt t="19418" x="8928100" y="3790950"/>
          <p14:tracePt t="19418" x="8864600" y="3810000"/>
          <p14:tracePt t="19436" x="8832850" y="3816350"/>
          <p14:tracePt t="19436" x="8801100" y="3816350"/>
          <p14:tracePt t="19453" x="8775700" y="3822700"/>
          <p14:tracePt t="19453" x="8737600" y="3816350"/>
          <p14:tracePt t="19470" x="8712200" y="3816350"/>
          <p14:tracePt t="19470" x="8674100" y="3816350"/>
          <p14:tracePt t="19470" x="8648700" y="3810000"/>
          <p14:tracePt t="19489" x="8616950" y="3810000"/>
          <p14:tracePt t="19489" x="8585200" y="3810000"/>
          <p14:tracePt t="19504" x="8559800" y="3803650"/>
          <p14:tracePt t="19504" x="8528050" y="3803650"/>
          <p14:tracePt t="19520" x="8502650" y="3797300"/>
          <p14:tracePt t="19520" x="8477250" y="3797300"/>
          <p14:tracePt t="19537" x="8458200" y="3797300"/>
          <p14:tracePt t="19537" x="8413750" y="3797300"/>
          <p14:tracePt t="19554" x="8394700" y="3797300"/>
          <p14:tracePt t="19554" x="8382000" y="3797300"/>
          <p14:tracePt t="19570" x="8369300" y="3797300"/>
          <p14:tracePt t="19570" x="8356600" y="3803650"/>
          <p14:tracePt t="19587" x="8350250" y="3810000"/>
          <p14:tracePt t="19587" x="8343900" y="3810000"/>
          <p14:tracePt t="19603" x="8337550" y="3816350"/>
          <p14:tracePt t="19603" x="8331200" y="3829050"/>
          <p14:tracePt t="19621" x="8331200" y="3835400"/>
          <p14:tracePt t="19621" x="8337550" y="3841750"/>
          <p14:tracePt t="19637" x="8343900" y="3848100"/>
          <p14:tracePt t="19637" x="8343900" y="3854450"/>
          <p14:tracePt t="19654" x="8350250" y="3854450"/>
          <p14:tracePt t="19654" x="8356600" y="3860800"/>
          <p14:tracePt t="19654" x="8362950" y="3867150"/>
          <p14:tracePt t="19673" x="8369300" y="3867150"/>
          <p14:tracePt t="19685" x="8375650" y="3873500"/>
          <p14:tracePt t="19702" x="8382000" y="3879850"/>
          <p14:tracePt t="19719" x="8388350" y="3879850"/>
          <p14:tracePt t="19736" x="8382000" y="3879850"/>
          <p14:tracePt t="19792" x="8375650" y="3886200"/>
          <p14:tracePt t="19808" x="8362950" y="3886200"/>
          <p14:tracePt t="19824" x="8356600" y="3892550"/>
          <p14:tracePt t="19840" x="8350250" y="3892550"/>
          <p14:tracePt t="19852" x="8343900" y="3892550"/>
          <p14:tracePt t="19868" x="8337550" y="3892550"/>
          <p14:tracePt t="19892" x="8343900" y="3892550"/>
          <p14:tracePt t="19968" x="8343900" y="3898900"/>
          <p14:tracePt t="20152" x="8337550" y="3898900"/>
          <p14:tracePt t="20268" x="8331200" y="3905250"/>
          <p14:tracePt t="20484" x="8337550" y="3898900"/>
          <p14:tracePt t="20552" x="8343900" y="3892550"/>
          <p14:tracePt t="20572" x="8343900" y="3898900"/>
          <p14:tracePt t="20656" x="8343900" y="3892550"/>
          <p14:tracePt t="20716" x="8343900" y="3898900"/>
          <p14:tracePt t="20792" x="8337550" y="3898900"/>
          <p14:tracePt t="20821" x="8343900" y="3905250"/>
          <p14:tracePt t="20949" x="8350250" y="3905250"/>
          <p14:tracePt t="20992" x="8350250" y="3911600"/>
          <p14:tracePt t="21280" x="8350250" y="3905250"/>
          <p14:tracePt t="21392" x="8356600" y="3905250"/>
          <p14:tracePt t="21420" x="8362950" y="3898900"/>
          <p14:tracePt t="21452" x="8369300" y="3898900"/>
          <p14:tracePt t="21488" x="8369300" y="3892550"/>
          <p14:tracePt t="21556" x="8375650" y="3892550"/>
          <p14:tracePt t="21592" x="8382000" y="3886200"/>
          <p14:tracePt t="21616" x="8382000" y="3879850"/>
          <p14:tracePt t="21640" x="8388350" y="3873500"/>
          <p14:tracePt t="21653" x="8394700" y="3867150"/>
          <p14:tracePt t="21669" x="8407400" y="3867150"/>
          <p14:tracePt t="21685" x="8407400" y="3860800"/>
          <p14:tracePt t="21693" x="8413750" y="3860800"/>
          <p14:tracePt t="21693" x="8420100" y="3860800"/>
          <p14:tracePt t="21693" x="8426450" y="3854450"/>
          <p14:tracePt t="21713" x="8432800" y="3854450"/>
          <p14:tracePt t="21726" x="8439150" y="3854450"/>
          <p14:tracePt t="21745" x="8451850" y="3848100"/>
          <p14:tracePt t="21745" x="8458200" y="3848100"/>
          <p14:tracePt t="21761" x="8464550" y="3848100"/>
          <p14:tracePt t="21761" x="8464550" y="3841750"/>
          <p14:tracePt t="21778" x="8477250" y="3841750"/>
          <p14:tracePt t="21792" x="8483600" y="3841750"/>
          <p14:tracePt t="21848" x="8470900" y="3848100"/>
          <p14:tracePt t="21873" x="8464550" y="3848100"/>
          <p14:tracePt t="21889" x="8458200" y="3848100"/>
          <p14:tracePt t="21901" x="8451850" y="3848100"/>
          <p14:tracePt t="21917" x="8439150" y="3848100"/>
          <p14:tracePt t="21933" x="8432800" y="3841750"/>
          <p14:tracePt t="21949" x="8426450" y="3841750"/>
          <p14:tracePt t="21961" x="8426450" y="3835400"/>
          <p14:tracePt t="21977" x="8420100" y="3835400"/>
          <p14:tracePt t="22008" x="8413750" y="3841750"/>
          <p14:tracePt t="22045" x="8413750" y="3848100"/>
          <p14:tracePt t="22097" x="8407400" y="3848100"/>
          <p14:tracePt t="22140" x="8407400" y="3841750"/>
          <p14:tracePt t="22253" x="8413750" y="3841750"/>
          <p14:tracePt t="22413" x="8413750" y="3848100"/>
          <p14:tracePt t="22457" x="8407400" y="3854450"/>
          <p14:tracePt t="22489" x="8407400" y="3860800"/>
          <p14:tracePt t="22509" x="8401050" y="3867150"/>
          <p14:tracePt t="22533" x="8394700" y="3867150"/>
          <p14:tracePt t="22560" x="8394700" y="3873500"/>
          <p14:tracePt t="22661" x="8394700" y="3879850"/>
          <p14:tracePt t="22705" x="8401050" y="3879850"/>
          <p14:tracePt t="22732" x="8407400" y="3879850"/>
          <p14:tracePt t="22757" x="8413750" y="3879850"/>
          <p14:tracePt t="22773" x="8420100" y="3879850"/>
          <p14:tracePt t="22789" x="8426450" y="3886200"/>
          <p14:tracePt t="22809" x="8432800" y="3892550"/>
          <p14:tracePt t="22869" x="8439150" y="3886200"/>
          <p14:tracePt t="22912" x="8445500" y="3879850"/>
          <p14:tracePt t="22953" x="8451850" y="3873500"/>
          <p14:tracePt t="23020" x="8445500" y="3867150"/>
          <p14:tracePt t="23057" x="8439150" y="3867150"/>
          <p14:tracePt t="23081" x="8432800" y="3867150"/>
          <p14:tracePt t="23101" x="8426450" y="3867150"/>
          <p14:tracePt t="23125" x="8426450" y="3860800"/>
          <p14:tracePt t="23213" x="8432800" y="3854450"/>
          <p14:tracePt t="23313" x="8439150" y="3854450"/>
          <p14:tracePt t="23380" x="8445500" y="3848100"/>
          <p14:tracePt t="23417" x="8451850" y="3848100"/>
          <p14:tracePt t="23441" x="8458200" y="3841750"/>
          <p14:tracePt t="23461" x="8458200" y="3835400"/>
          <p14:tracePt t="23520" x="8458200" y="3829050"/>
          <p14:tracePt t="23553" x="8464550" y="3822700"/>
          <p14:tracePt t="23581" x="8470900" y="3822700"/>
          <p14:tracePt t="23629" x="8464550" y="3829050"/>
          <p14:tracePt t="23681" x="8458200" y="3829050"/>
          <p14:tracePt t="23701" x="8451850" y="3829050"/>
          <p14:tracePt t="23717" x="8445500" y="3829050"/>
          <p14:tracePt t="23733" x="8439150" y="3829050"/>
          <p14:tracePt t="23748" x="8432800" y="3829050"/>
          <p14:tracePt t="23754" x="8426450" y="3822700"/>
          <p14:tracePt t="23770" x="8420100" y="3822700"/>
          <p14:tracePt t="23783" x="8413750" y="3822700"/>
          <p14:tracePt t="23783" x="8401050" y="3816350"/>
          <p14:tracePt t="23802" x="8394700" y="3810000"/>
          <p14:tracePt t="23817" x="8388350" y="3810000"/>
          <p14:tracePt t="23817" x="8382000" y="3803650"/>
          <p14:tracePt t="23835" x="8375650" y="3797300"/>
          <p14:tracePt t="23835" x="8369300" y="3797300"/>
          <p14:tracePt t="23835" x="8362950" y="3790950"/>
          <p14:tracePt t="23854" x="8350250" y="3784600"/>
          <p14:tracePt t="23866" x="8343900" y="3771900"/>
          <p14:tracePt t="23866" x="8318500" y="3759200"/>
          <p14:tracePt t="23885" x="8305800" y="3752850"/>
          <p14:tracePt t="23885" x="8293100" y="3740150"/>
          <p14:tracePt t="23902" x="8280400" y="3727450"/>
          <p14:tracePt t="23902" x="8261350" y="3714750"/>
          <p14:tracePt t="23918" x="8242300" y="3702050"/>
          <p14:tracePt t="23918" x="8197850" y="3663950"/>
          <p14:tracePt t="23935" x="8178800" y="3644900"/>
          <p14:tracePt t="23935" x="8153400" y="3625850"/>
          <p14:tracePt t="23952" x="8128000" y="3606800"/>
          <p14:tracePt t="23952" x="8096250" y="3581400"/>
          <p14:tracePt t="23969" x="8070850" y="3556000"/>
          <p14:tracePt t="23969" x="8039100" y="3536950"/>
          <p14:tracePt t="23986" x="8007350" y="3517900"/>
          <p14:tracePt t="23986" x="7937500" y="3473450"/>
          <p14:tracePt t="24002" x="7899400" y="3454400"/>
          <p14:tracePt t="24002" x="7867650" y="3435350"/>
          <p14:tracePt t="24019" x="7829550" y="3416300"/>
          <p14:tracePt t="24019" x="7791450" y="3390900"/>
          <p14:tracePt t="24036" x="7753350" y="3371850"/>
          <p14:tracePt t="24036" x="7715250" y="3346450"/>
          <p14:tracePt t="24036" x="7677150" y="3327400"/>
          <p14:tracePt t="24055" x="7632700" y="3308350"/>
          <p14:tracePt t="24055" x="7594600" y="3282950"/>
          <p14:tracePt t="24070" x="7550150" y="3263900"/>
          <p14:tracePt t="24070" x="7505700" y="3244850"/>
          <p14:tracePt t="24086" x="7454900" y="3225800"/>
          <p14:tracePt t="24086" x="7410450" y="3213100"/>
          <p14:tracePt t="24103" x="7366000" y="3200400"/>
          <p14:tracePt t="24103" x="7315200" y="3187700"/>
          <p14:tracePt t="24103" x="7270750" y="3168650"/>
          <p14:tracePt t="24122" x="7219950" y="3155950"/>
          <p14:tracePt t="24134" x="7175500" y="3143250"/>
          <p14:tracePt t="24134" x="7086600" y="3124200"/>
          <p14:tracePt t="24154" x="7042150" y="3111500"/>
          <p14:tracePt t="24154" x="6991350" y="3098800"/>
          <p14:tracePt t="24170" x="6946900" y="3079750"/>
          <p14:tracePt t="24170" x="6889750" y="3067050"/>
          <p14:tracePt t="24186" x="6838950" y="3048000"/>
          <p14:tracePt t="24186" x="6788150" y="3035300"/>
          <p14:tracePt t="24203" x="6731000" y="3016250"/>
          <p14:tracePt t="24203" x="6673850" y="2997200"/>
          <p14:tracePt t="24203" x="6616700" y="2978150"/>
          <p14:tracePt t="24222" x="6553200" y="2965450"/>
          <p14:tracePt t="24222" x="6496050" y="2959100"/>
          <p14:tracePt t="24237" x="6445250" y="2952750"/>
          <p14:tracePt t="24237" x="6388100" y="2946400"/>
          <p14:tracePt t="24253" x="6337300" y="2946400"/>
          <p14:tracePt t="24253" x="6286500" y="2952750"/>
          <p14:tracePt t="24270" x="6235700" y="2959100"/>
          <p14:tracePt t="24270" x="6191250" y="2965450"/>
          <p14:tracePt t="24287" x="6146800" y="2971800"/>
          <p14:tracePt t="24287" x="6070600" y="2997200"/>
          <p14:tracePt t="24304" x="6038850" y="3009900"/>
          <p14:tracePt t="24304" x="6013450" y="3022600"/>
          <p14:tracePt t="24322" x="5988050" y="3041650"/>
          <p14:tracePt t="24322" x="5969000" y="3060700"/>
          <p14:tracePt t="24336" x="5956300" y="3079750"/>
          <p14:tracePt t="24336" x="5937250" y="3117850"/>
          <p14:tracePt t="24354" x="5930900" y="3130550"/>
          <p14:tracePt t="24354" x="5937250" y="3149600"/>
          <p14:tracePt t="24370" x="5943600" y="3162300"/>
          <p14:tracePt t="24370" x="5956300" y="3181350"/>
          <p14:tracePt t="24387" x="5969000" y="3194050"/>
          <p14:tracePt t="24387" x="5988050" y="3206750"/>
          <p14:tracePt t="24403" x="6013450" y="3219450"/>
          <p14:tracePt t="24403" x="6038850" y="3232150"/>
          <p14:tracePt t="24403" x="6070600" y="3244850"/>
          <p14:tracePt t="24422" x="6102350" y="3251200"/>
          <p14:tracePt t="24435" x="6134100" y="3257550"/>
          <p14:tracePt t="24435" x="6216650" y="3270250"/>
          <p14:tracePt t="24454" x="6267450" y="3270250"/>
          <p14:tracePt t="24454" x="6318250" y="3270250"/>
          <p14:tracePt t="24471" x="6369050" y="3263900"/>
          <p14:tracePt t="24471" x="6432550" y="3257550"/>
          <p14:tracePt t="24471" x="6489700" y="3244850"/>
          <p14:tracePt t="24490" x="6559550" y="3232150"/>
          <p14:tracePt t="24502" x="6623050" y="3219450"/>
          <p14:tracePt t="24502" x="6692900" y="3200400"/>
          <p14:tracePt t="24522" x="6832600" y="3162300"/>
          <p14:tracePt t="24522" x="6896100" y="3149600"/>
          <p14:tracePt t="24538" x="6959600" y="3130550"/>
          <p14:tracePt t="24538" x="7023100" y="3117850"/>
          <p14:tracePt t="24554" x="7086600" y="3105150"/>
          <p14:tracePt t="24554" x="7143750" y="3092450"/>
          <p14:tracePt t="24571" x="7200900" y="3079750"/>
          <p14:tracePt t="24571" x="7258050" y="3060700"/>
          <p14:tracePt t="24571" x="7315200" y="3048000"/>
          <p14:tracePt t="24590" x="7366000" y="3028950"/>
          <p14:tracePt t="24590" x="7416800" y="3009900"/>
          <p14:tracePt t="24604" x="7467600" y="2990850"/>
          <p14:tracePt t="24604" x="7518400" y="2965450"/>
          <p14:tracePt t="24621" x="7562850" y="2940050"/>
          <p14:tracePt t="24621" x="7607300" y="2914650"/>
          <p14:tracePt t="24637" x="7645400" y="2889250"/>
          <p14:tracePt t="24637" x="7721600" y="2832100"/>
          <p14:tracePt t="24654" x="7747000" y="2806700"/>
          <p14:tracePt t="24654" x="7772400" y="2787650"/>
          <p14:tracePt t="24671" x="7797800" y="2768600"/>
          <p14:tracePt t="24671" x="7816850" y="2749550"/>
          <p14:tracePt t="24687" x="7829550" y="2736850"/>
          <p14:tracePt t="24687" x="7842250" y="2724150"/>
          <p14:tracePt t="24705" x="7848600" y="2717800"/>
          <p14:tracePt t="24705" x="7867650" y="2711450"/>
          <p14:tracePt t="24722" x="7874000" y="2711450"/>
          <p14:tracePt t="24722" x="7880350" y="2711450"/>
          <p14:tracePt t="24739" x="7886700" y="2711450"/>
          <p14:tracePt t="24739" x="7893050" y="2717800"/>
          <p14:tracePt t="24755" x="7899400" y="2724150"/>
          <p14:tracePt t="24755" x="7912100" y="2730500"/>
          <p14:tracePt t="24755" x="7918450" y="2743200"/>
          <p14:tracePt t="24774" x="7931150" y="2749550"/>
          <p14:tracePt t="24786" x="7943850" y="2762250"/>
          <p14:tracePt t="24786" x="7969250" y="2787650"/>
          <p14:tracePt t="24806" x="7981950" y="2806700"/>
          <p14:tracePt t="24806" x="7994650" y="2819400"/>
          <p14:tracePt t="24822" x="8007350" y="2832100"/>
          <p14:tracePt t="24822" x="8020050" y="2851150"/>
          <p14:tracePt t="24838" x="8026400" y="2863850"/>
          <p14:tracePt t="24838" x="8032750" y="2876550"/>
          <p14:tracePt t="24855" x="8039100" y="2889250"/>
          <p14:tracePt t="24855" x="8039100" y="2901950"/>
          <p14:tracePt t="24855" x="8045450" y="2914650"/>
          <p14:tracePt t="24874" x="8045450" y="2927350"/>
          <p14:tracePt t="24887" x="8045450" y="2940050"/>
          <p14:tracePt t="24887" x="8039100" y="2959100"/>
          <p14:tracePt t="24905" x="8039100" y="2971800"/>
          <p14:tracePt t="24905" x="8032750" y="2978150"/>
          <p14:tracePt t="24922" x="8032750" y="2984500"/>
          <p14:tracePt t="24922" x="8026400" y="2984500"/>
          <p14:tracePt t="24939" x="8020050" y="2990850"/>
          <p14:tracePt t="24939" x="8001000" y="2990850"/>
          <p14:tracePt t="24956" x="7988300" y="2984500"/>
          <p14:tracePt t="24956" x="7975600" y="2984500"/>
          <p14:tracePt t="24972" x="7962900" y="2984500"/>
          <p14:tracePt t="24972" x="7956550" y="2984500"/>
          <p14:tracePt t="24989" x="7943850" y="2984500"/>
          <p14:tracePt t="24989" x="7924800" y="2978150"/>
          <p14:tracePt t="25006" x="7918450" y="2978150"/>
          <p14:tracePt t="25006" x="7893050" y="2978150"/>
          <p14:tracePt t="25022" x="7880350" y="2978150"/>
          <p14:tracePt t="25022" x="7867650" y="2978150"/>
          <p14:tracePt t="25039" x="7854950" y="2978150"/>
          <p14:tracePt t="25039" x="7842250" y="2971800"/>
          <p14:tracePt t="25055" x="7823200" y="2971800"/>
          <p14:tracePt t="25055" x="7810500" y="2965450"/>
          <p14:tracePt t="25055" x="7791450" y="2959100"/>
          <p14:tracePt t="25074" x="7772400" y="2946400"/>
          <p14:tracePt t="25074" x="7759700" y="2933700"/>
          <p14:tracePt t="25090" x="7734300" y="2914650"/>
          <p14:tracePt t="25090" x="7721600" y="2901950"/>
          <p14:tracePt t="25106" x="7620000" y="2635250"/>
          <p14:tracePt t="25186" x="7626350" y="2609850"/>
          <p14:tracePt t="25190" x="7658100" y="2546350"/>
          <p14:tracePt t="25205" x="7702550" y="2489200"/>
          <p14:tracePt t="25222" x="7759700" y="2438400"/>
          <p14:tracePt t="25239" x="7867650" y="2362200"/>
          <p14:tracePt t="25255" x="7950200" y="2330450"/>
          <p14:tracePt t="25272" x="8026400" y="2311400"/>
          <p14:tracePt t="25289" x="8108950" y="2311400"/>
          <p14:tracePt t="25305" x="8223250" y="2336800"/>
          <p14:tracePt t="25324" x="8293100" y="2368550"/>
          <p14:tracePt t="25339" x="8356600" y="2406650"/>
          <p14:tracePt t="25356" x="8432800" y="2489200"/>
          <p14:tracePt t="25374" x="8470900" y="2546350"/>
          <p14:tracePt t="25390" x="8502650" y="2603500"/>
          <p14:tracePt t="25406" x="8521700" y="2660650"/>
          <p14:tracePt t="25423" x="8534400" y="2711450"/>
          <p14:tracePt t="25439" x="8540750" y="2762250"/>
          <p14:tracePt t="25439" x="8534400" y="2787650"/>
          <p14:tracePt t="25459" x="8528050" y="2832100"/>
          <p14:tracePt t="25474" x="8515350" y="2863850"/>
          <p14:tracePt t="25490" x="8489950" y="2895600"/>
          <p14:tracePt t="25506" x="8464550" y="2921000"/>
          <p14:tracePt t="25523" x="8426450" y="2946400"/>
          <p14:tracePt t="25523" x="8413750" y="2959100"/>
          <p14:tracePt t="25543" x="8375650" y="2971800"/>
          <p14:tracePt t="25557" x="8343900" y="2990850"/>
          <p14:tracePt t="25573" x="8312150" y="3009900"/>
          <p14:tracePt t="25590" x="8286750" y="3028950"/>
          <p14:tracePt t="25607" x="8255000" y="3054350"/>
          <p14:tracePt t="25623" x="8242300" y="3060700"/>
          <p14:tracePt t="25640" x="8229600" y="3079750"/>
          <p14:tracePt t="25640" x="8229600" y="3086100"/>
          <p14:tracePt t="25658" x="8223250" y="3092450"/>
          <p14:tracePt t="25658" x="8210550" y="3105150"/>
          <p14:tracePt t="25675" x="8204200" y="3111500"/>
          <p14:tracePt t="25689" x="8197850" y="3111500"/>
          <p14:tracePt t="25706" x="8191500" y="3111500"/>
          <p14:tracePt t="25723" x="8185150" y="3111500"/>
          <p14:tracePt t="25740" x="8185150" y="3117850"/>
          <p14:tracePt t="25781" x="8178800" y="3124200"/>
          <p14:tracePt t="25809" x="8172450" y="3124200"/>
          <p14:tracePt t="25826" x="8166100" y="3124200"/>
          <p14:tracePt t="25842" x="8166100" y="3130550"/>
          <p14:tracePt t="25861" x="8166100" y="3136900"/>
          <p14:tracePt t="25886" x="8166100" y="3143250"/>
          <p14:tracePt t="25909" x="8159750" y="3143250"/>
          <p14:tracePt t="25946" x="8153400" y="3143250"/>
          <p14:tracePt t="25962" x="8147050" y="3143250"/>
          <p14:tracePt t="25982" x="8140700" y="3136900"/>
          <p14:tracePt t="25998" x="8140700" y="3130550"/>
          <p14:tracePt t="26013" x="8134350" y="3124200"/>
          <p14:tracePt t="26029" x="8128000" y="3117850"/>
          <p14:tracePt t="26042" x="8121650" y="3117850"/>
          <p14:tracePt t="26057" x="8115300" y="3117850"/>
          <p14:tracePt t="26094" x="8108950" y="3117850"/>
          <p14:tracePt t="26126" x="8102600" y="3117850"/>
          <p14:tracePt t="26273" x="8102600" y="3124200"/>
          <p14:tracePt t="26349" x="8108950" y="3124200"/>
          <p14:tracePt t="26410" x="8108950" y="3117850"/>
          <p14:tracePt t="26450" x="8102600" y="3124200"/>
          <p14:tracePt t="26478" x="8102600" y="3130550"/>
          <p14:tracePt t="26494" x="8096250" y="3136900"/>
          <p14:tracePt t="26682" x="8096250" y="3143250"/>
          <p14:tracePt t="26702" x="8089900" y="3143250"/>
          <p14:tracePt t="26725" x="8083550" y="3143250"/>
          <p14:tracePt t="26741" x="8077200" y="3143250"/>
          <p14:tracePt t="26754" x="8070850" y="3143250"/>
          <p14:tracePt t="26770" x="8064500" y="3149600"/>
          <p14:tracePt t="26786" x="8058150" y="3143250"/>
          <p14:tracePt t="26802" x="8051800" y="3143250"/>
          <p14:tracePt t="26814" x="8045450" y="3143250"/>
          <p14:tracePt t="26874" x="8039100" y="3149600"/>
          <p14:tracePt t="26906" x="8032750" y="3155950"/>
          <p14:tracePt t="26922" x="8026400" y="3155950"/>
          <p14:tracePt t="26934" x="8020050" y="3162300"/>
          <p14:tracePt t="26944" x="8007350" y="3162300"/>
          <p14:tracePt t="26944" x="8001000" y="3168650"/>
          <p14:tracePt t="26962" x="7981950" y="3168650"/>
          <p14:tracePt t="26962" x="7969250" y="3175000"/>
          <p14:tracePt t="26962" x="7950200" y="3181350"/>
          <p14:tracePt t="26982" x="7924800" y="3187700"/>
          <p14:tracePt t="26982" x="7899400" y="3194050"/>
          <p14:tracePt t="26996" x="7874000" y="3200400"/>
          <p14:tracePt t="26996" x="7842250" y="3213100"/>
          <p14:tracePt t="27012" x="7810500" y="3225800"/>
          <p14:tracePt t="27012" x="7772400" y="3238500"/>
          <p14:tracePt t="27030" x="7727950" y="3251200"/>
          <p14:tracePt t="27030" x="7683500" y="3270250"/>
          <p14:tracePt t="27047" x="7639050" y="3289300"/>
          <p14:tracePt t="27047" x="7531100" y="3327400"/>
          <p14:tracePt t="27063" x="7473950" y="3352800"/>
          <p14:tracePt t="27063" x="7416800" y="3371850"/>
          <p14:tracePt t="27080" x="7353300" y="3397250"/>
          <p14:tracePt t="27080" x="7289800" y="3422650"/>
          <p14:tracePt t="27096" x="7226300" y="3454400"/>
          <p14:tracePt t="27096" x="7156450" y="3486150"/>
          <p14:tracePt t="27096" x="7086600" y="3524250"/>
          <p14:tracePt t="27115" x="7016750" y="3562350"/>
          <p14:tracePt t="27115" x="6940550" y="3600450"/>
          <p14:tracePt t="27131" x="6858000" y="3644900"/>
          <p14:tracePt t="27131" x="6775450" y="3689350"/>
          <p14:tracePt t="27147" x="6686550" y="3733800"/>
          <p14:tracePt t="27147" x="6604000" y="3784600"/>
          <p14:tracePt t="27164" x="6508750" y="3835400"/>
          <p14:tracePt t="27164" x="6413500" y="3886200"/>
          <p14:tracePt t="27164" x="6311900" y="3937000"/>
          <p14:tracePt t="27182" x="6216650" y="3994150"/>
          <p14:tracePt t="27195" x="6115050" y="4044950"/>
          <p14:tracePt t="27195" x="5905500" y="4146550"/>
          <p14:tracePt t="27215" x="5797550" y="4191000"/>
          <p14:tracePt t="27215" x="5695950" y="4229100"/>
          <p14:tracePt t="27231" x="5588000" y="4267200"/>
          <p14:tracePt t="27231" x="5473700" y="4305300"/>
          <p14:tracePt t="27247" x="5365750" y="4337050"/>
          <p14:tracePt t="27247" x="5257800" y="4368800"/>
          <p14:tracePt t="27264" x="5149850" y="4400550"/>
          <p14:tracePt t="27264" x="5048250" y="4432300"/>
          <p14:tracePt t="27264" x="4953000" y="4464050"/>
          <p14:tracePt t="27283" x="4851400" y="4495800"/>
          <p14:tracePt t="27283" x="4762500" y="4527550"/>
          <p14:tracePt t="27297" x="4679950" y="4559300"/>
          <p14:tracePt t="27297" x="4597400" y="4597400"/>
          <p14:tracePt t="27315" x="4514850" y="4629150"/>
          <p14:tracePt t="27315" x="4438650" y="4660900"/>
          <p14:tracePt t="27331" x="4356100" y="4699000"/>
          <p14:tracePt t="27331" x="4279900" y="4730750"/>
          <p14:tracePt t="27348" x="4203700" y="4756150"/>
          <p14:tracePt t="27348" x="4064000" y="4819650"/>
          <p14:tracePt t="27364" x="4000500" y="4845050"/>
          <p14:tracePt t="27364" x="3937000" y="4864100"/>
          <p14:tracePt t="27380" x="3873500" y="4889500"/>
          <p14:tracePt t="27380" x="3822700" y="4908550"/>
          <p14:tracePt t="27397" x="3771900" y="4921250"/>
          <p14:tracePt t="27397" x="3689350" y="4946650"/>
          <p14:tracePt t="27415" x="3657600" y="4953000"/>
          <p14:tracePt t="27415" x="3632200" y="4959350"/>
          <p14:tracePt t="27432" x="3613150" y="4959350"/>
          <p14:tracePt t="27432" x="3600450" y="4953000"/>
          <p14:tracePt t="27448" x="3594100" y="4946650"/>
          <p14:tracePt t="27448" x="3594100" y="4940300"/>
          <p14:tracePt t="27464" x="3600450" y="4921250"/>
          <p14:tracePt t="27464" x="3613150" y="4908550"/>
          <p14:tracePt t="27464" x="3625850" y="4895850"/>
          <p14:tracePt t="27484" x="3644900" y="4876800"/>
          <p14:tracePt t="27496" x="3670300" y="4857750"/>
          <p14:tracePt t="27496" x="3727450" y="4826000"/>
          <p14:tracePt t="27515" x="3765550" y="4806950"/>
          <p14:tracePt t="27515" x="3810000" y="4794250"/>
          <p14:tracePt t="27531" x="3848100" y="4781550"/>
          <p14:tracePt t="27531" x="3898900" y="4762500"/>
          <p14:tracePt t="27548" x="3956050" y="4743450"/>
          <p14:tracePt t="27548" x="4013200" y="4724400"/>
          <p14:tracePt t="27548" x="4070350" y="4705350"/>
          <p14:tracePt t="27567" x="4133850" y="4686300"/>
          <p14:tracePt t="27579" x="4197350" y="4660900"/>
          <p14:tracePt t="27579" x="4337050" y="4610100"/>
          <p14:tracePt t="27598" x="4406900" y="4584700"/>
          <p14:tracePt t="27598" x="4483100" y="4559300"/>
          <p14:tracePt t="27615" x="4552950" y="4527550"/>
          <p14:tracePt t="27615" x="4629150" y="4495800"/>
          <p14:tracePt t="27631" x="4711700" y="4464050"/>
          <p14:tracePt t="27631" x="4794250" y="4425950"/>
          <p14:tracePt t="27631" x="4876800" y="4394200"/>
          <p14:tracePt t="27651" x="4965700" y="4349750"/>
          <p14:tracePt t="27651" x="5060950" y="4311650"/>
          <p14:tracePt t="27665" x="5156200" y="4267200"/>
          <p14:tracePt t="27665" x="5264150" y="4222750"/>
          <p14:tracePt t="27681" x="5372100" y="4171950"/>
          <p14:tracePt t="27681" x="5486400" y="4121150"/>
          <p14:tracePt t="27698" x="5600700" y="4064000"/>
          <p14:tracePt t="27698" x="5842000" y="3949700"/>
          <p14:tracePt t="27715" x="5969000" y="3892550"/>
          <p14:tracePt t="27715" x="6102350" y="3835400"/>
          <p14:tracePt t="27732" x="6229350" y="3778250"/>
          <p14:tracePt t="27732" x="6356350" y="3721100"/>
          <p14:tracePt t="27748" x="6483350" y="3663950"/>
          <p14:tracePt t="27748" x="6610350" y="3606800"/>
          <p14:tracePt t="27765" x="6731000" y="3556000"/>
          <p14:tracePt t="27765" x="6959600" y="3460750"/>
          <p14:tracePt t="27783" x="7061200" y="3422650"/>
          <p14:tracePt t="27783" x="7162800" y="3384550"/>
          <p14:tracePt t="27799" x="7258050" y="3352800"/>
          <p14:tracePt t="27799" x="7346950" y="3321050"/>
          <p14:tracePt t="27816" x="7429500" y="3289300"/>
          <p14:tracePt t="27816" x="7505700" y="3263900"/>
          <p14:tracePt t="27816" x="7581900" y="3244850"/>
          <p14:tracePt t="27834" x="7645400" y="3225800"/>
          <p14:tracePt t="27847" x="7702550" y="3206750"/>
          <p14:tracePt t="27847" x="7797800" y="3187700"/>
          <p14:tracePt t="27868" x="7835900" y="3175000"/>
          <p14:tracePt t="27868" x="7867650" y="3168650"/>
          <p14:tracePt t="27883" x="7899400" y="3168650"/>
          <p14:tracePt t="27883" x="7918450" y="3162300"/>
          <p14:tracePt t="27899" x="7937500" y="3162300"/>
          <p14:tracePt t="27899" x="7950200" y="3162300"/>
          <p14:tracePt t="27916" x="7962900" y="3168650"/>
          <p14:tracePt t="27916" x="7969250" y="3168650"/>
          <p14:tracePt t="27933" x="7975600" y="3181350"/>
          <p14:tracePt t="27947" x="7975600" y="3187700"/>
          <p14:tracePt t="27947" x="7969250" y="3200400"/>
          <p14:tracePt t="27966" x="7962900" y="3206750"/>
          <p14:tracePt t="27966" x="7956550" y="3213100"/>
          <p14:tracePt t="27983" x="7950200" y="3225800"/>
          <p14:tracePt t="27983" x="7943850" y="3232150"/>
          <p14:tracePt t="28000" x="7937500" y="3232150"/>
          <p14:tracePt t="28000" x="7924800" y="3244850"/>
          <p14:tracePt t="28016" x="7918450" y="3251200"/>
          <p14:tracePt t="28031" x="7912100" y="3257550"/>
          <p14:tracePt t="28054" x="7905750" y="3257550"/>
          <p14:tracePt t="28122" x="7899400" y="3263900"/>
          <p14:tracePt t="28134" x="7893050" y="3263900"/>
          <p14:tracePt t="28142" x="7886700" y="3263900"/>
          <p14:tracePt t="28158" x="7874000" y="3270250"/>
          <p14:tracePt t="28167" x="7867650" y="3270250"/>
          <p14:tracePt t="28167" x="7861300" y="3270250"/>
          <p14:tracePt t="28183" x="7854950" y="3276600"/>
          <p14:tracePt t="28183" x="7848600" y="3276600"/>
          <p14:tracePt t="28183" x="7835900" y="3282950"/>
          <p14:tracePt t="28202" x="7829550" y="3289300"/>
          <p14:tracePt t="28215" x="7823200" y="3289300"/>
          <p14:tracePt t="28215" x="7810500" y="3302000"/>
          <p14:tracePt t="28235" x="7797800" y="3314700"/>
          <p14:tracePt t="28254" x="7797800" y="3321050"/>
          <p14:tracePt t="28270" x="7791450" y="3327400"/>
          <p14:tracePt t="28286" x="7791450" y="3333750"/>
          <p14:tracePt t="28322" x="7797800" y="3340100"/>
          <p14:tracePt t="28346" x="7797800" y="3346450"/>
          <p14:tracePt t="28374" x="7791450" y="3346450"/>
          <p14:tracePt t="28458" x="7785100" y="3346450"/>
          <p14:tracePt t="28570" x="7778750" y="3346450"/>
          <p14:tracePt t="28586" x="7772400" y="3346450"/>
          <p14:tracePt t="28594" x="7766050" y="3346450"/>
          <p14:tracePt t="28603" x="7759700" y="3346450"/>
          <p14:tracePt t="28603" x="7747000" y="3346450"/>
          <p14:tracePt t="28618" x="7740650" y="3352800"/>
          <p14:tracePt t="28618" x="7727950" y="3352800"/>
          <p14:tracePt t="28635" x="7715250" y="3359150"/>
          <p14:tracePt t="28635" x="7696200" y="3359150"/>
          <p14:tracePt t="28652" x="7683500" y="3365500"/>
          <p14:tracePt t="28652" x="7664450" y="3371850"/>
          <p14:tracePt t="28652" x="7639050" y="3378200"/>
          <p14:tracePt t="28671" x="7613650" y="3384550"/>
          <p14:tracePt t="28671" x="7588250" y="3390900"/>
          <p14:tracePt t="28685" x="7562850" y="3397250"/>
          <p14:tracePt t="28685" x="7531100" y="3403600"/>
          <p14:tracePt t="28702" x="7499350" y="3416300"/>
          <p14:tracePt t="28702" x="7461250" y="3429000"/>
          <p14:tracePt t="28718" x="7423150" y="3435350"/>
          <p14:tracePt t="28718" x="7340600" y="3467100"/>
          <p14:tracePt t="28735" x="7296150" y="3486150"/>
          <p14:tracePt t="28735" x="7251700" y="3505200"/>
          <p14:tracePt t="28752" x="7200900" y="3524250"/>
          <p14:tracePt t="28752" x="7150100" y="3543300"/>
          <p14:tracePt t="28769" x="7105650" y="3568700"/>
          <p14:tracePt t="28769" x="7048500" y="3594100"/>
          <p14:tracePt t="28785" x="6997700" y="3619500"/>
          <p14:tracePt t="28785" x="6889750" y="3670300"/>
          <p14:tracePt t="28803" x="6832600" y="3702050"/>
          <p14:tracePt t="28803" x="6775450" y="3733800"/>
          <p14:tracePt t="28820" x="6711950" y="3765550"/>
          <p14:tracePt t="28820" x="6648450" y="3803650"/>
          <p14:tracePt t="28836" x="6584950" y="3835400"/>
          <p14:tracePt t="28836" x="6521450" y="3873500"/>
          <p14:tracePt t="28836" x="6451600" y="3905250"/>
          <p14:tracePt t="28855" x="6381750" y="3943350"/>
          <p14:tracePt t="28867" x="6311900" y="3981450"/>
          <p14:tracePt t="28867" x="6159500" y="4051300"/>
          <p14:tracePt t="28888" x="6076950" y="4089400"/>
          <p14:tracePt t="28888" x="5988050" y="4121150"/>
          <p14:tracePt t="28903" x="5905500" y="4159250"/>
          <p14:tracePt t="28903" x="5816600" y="4197350"/>
          <p14:tracePt t="28919" x="5727700" y="4229100"/>
          <p14:tracePt t="28919" x="5638800" y="4267200"/>
          <p14:tracePt t="28936" x="5549900" y="4298950"/>
          <p14:tracePt t="28936" x="5461000" y="4343400"/>
          <p14:tracePt t="28936" x="5365750" y="4375150"/>
          <p14:tracePt t="28955" x="5276850" y="4406900"/>
          <p14:tracePt t="28968" x="5187950" y="4445000"/>
          <p14:tracePt t="28968" x="4997450" y="4514850"/>
          <p14:tracePt t="28987" x="4902200" y="4546600"/>
          <p14:tracePt t="28987" x="4806950" y="4591050"/>
          <p14:tracePt t="29003" x="4711700" y="4629150"/>
          <p14:tracePt t="29003" x="4616450" y="4673600"/>
          <p14:tracePt t="29020" x="4521200" y="4711700"/>
          <p14:tracePt t="29020" x="4330700" y="4800600"/>
          <p14:tracePt t="29037" x="4241800" y="4851400"/>
          <p14:tracePt t="29037" x="4146550" y="4902200"/>
          <p14:tracePt t="29053" x="4057650" y="4946650"/>
          <p14:tracePt t="29053" x="3962400" y="4997450"/>
          <p14:tracePt t="29070" x="3879850" y="5048250"/>
          <p14:tracePt t="29070" x="3790950" y="5092700"/>
          <p14:tracePt t="29087" x="3702050" y="5143500"/>
          <p14:tracePt t="29087" x="3543300" y="5238750"/>
          <p14:tracePt t="29103" x="3467100" y="5283200"/>
          <p14:tracePt t="29103" x="3384550" y="5327650"/>
          <p14:tracePt t="29120" x="3314700" y="5372100"/>
          <p14:tracePt t="29120" x="3238500" y="5410200"/>
          <p14:tracePt t="29137" x="3168650" y="5448300"/>
          <p14:tracePt t="29137" x="3098800" y="5480050"/>
          <p14:tracePt t="29137" x="3022600" y="5518150"/>
          <p14:tracePt t="29156" x="2946400" y="5549900"/>
          <p14:tracePt t="29168" x="2870200" y="5549900"/>
          <p14:tracePt t="29185" x="2781300" y="5549900"/>
          <p14:tracePt t="29185" x="2698750" y="5594350"/>
          <p14:tracePt t="29204" x="2616200" y="5632450"/>
          <p14:tracePt t="29204" x="2540000" y="5676900"/>
          <p14:tracePt t="29220" x="2463800" y="5721350"/>
          <p14:tracePt t="29235" x="2368550" y="5740400"/>
          <p14:tracePt t="29262" x="2279650" y="5797550"/>
          <p14:tracePt t="29271" x="2203450" y="5886450"/>
          <p14:tracePt t="29271" x="2133600" y="5969000"/>
          <p14:tracePt t="29288" x="2070100" y="6026150"/>
          <p14:tracePt t="29288" x="2006600" y="6070600"/>
          <p14:tracePt t="29304" x="1949450" y="6115050"/>
          <p14:tracePt t="29304" x="1885950" y="6165850"/>
          <p14:tracePt t="29304" x="1854200" y="6229350"/>
          <p14:tracePt t="29324" x="1822450" y="6254750"/>
          <p14:tracePt t="29324" x="1784350" y="6280150"/>
          <p14:tracePt t="29337" x="1752600" y="6299200"/>
          <p14:tracePt t="29337" x="1720850" y="6324600"/>
          <p14:tracePt t="29354" x="1695450" y="6350000"/>
          <p14:tracePt t="29354" x="1663700" y="6369050"/>
          <p14:tracePt t="29371" x="1631950" y="6388100"/>
          <p14:tracePt t="29371" x="1600200" y="6407150"/>
          <p14:tracePt t="29388" x="1574800" y="6426200"/>
          <p14:tracePt t="29388" x="1517650" y="6477000"/>
          <p14:tracePt t="29404" x="1492250" y="6483350"/>
          <p14:tracePt t="30473" x="641350" y="6464300"/>
          <p14:tracePt t="31416" x="6115050" y="6019800"/>
          <p14:tracePt t="31475" x="6115050" y="6026150"/>
          <p14:tracePt t="31483" x="6108700" y="6026150"/>
          <p14:tracePt t="31499" x="6102350" y="6032500"/>
          <p14:tracePt t="31510" x="6089650" y="6038850"/>
          <p14:tracePt t="31510" x="6083300" y="6045200"/>
          <p14:tracePt t="31528" x="6070600" y="6045200"/>
          <p14:tracePt t="31528" x="6026150" y="6057900"/>
          <p14:tracePt t="31545" x="5994400" y="6064250"/>
          <p14:tracePt t="31545" x="5962650" y="6064250"/>
          <p14:tracePt t="31561" x="5924550" y="6070600"/>
          <p14:tracePt t="31561" x="5880100" y="6076950"/>
          <p14:tracePt t="31579" x="5829300" y="6083300"/>
          <p14:tracePt t="31579" x="5721350" y="6096000"/>
          <p14:tracePt t="31596" x="5664200" y="6102350"/>
          <p14:tracePt t="31596" x="5607050" y="6115050"/>
          <p14:tracePt t="31612" x="5543550" y="6127750"/>
          <p14:tracePt t="31612" x="5473700" y="6140450"/>
          <p14:tracePt t="31629" x="5403850" y="6153150"/>
          <p14:tracePt t="31629" x="5334000" y="6165850"/>
          <p14:tracePt t="31645" x="5257800" y="6172200"/>
          <p14:tracePt t="31645" x="5105400" y="6197600"/>
          <p14:tracePt t="31664" x="5022850" y="6203950"/>
          <p14:tracePt t="31664" x="4946650" y="6210300"/>
          <p14:tracePt t="31680" x="4864100" y="6223000"/>
          <p14:tracePt t="31680" x="4794250" y="6229350"/>
          <p14:tracePt t="31696" x="4718050" y="6242050"/>
          <p14:tracePt t="31696" x="4654550" y="6254750"/>
          <p14:tracePt t="31712" x="4591050" y="6261100"/>
          <p14:tracePt t="31712" x="4533900" y="6267450"/>
          <p14:tracePt t="31712" x="4483100" y="6280150"/>
          <p14:tracePt t="31732" x="4432300" y="6286500"/>
          <p14:tracePt t="31744" x="4381500" y="6292850"/>
          <p14:tracePt t="31744" x="4292600" y="6299200"/>
          <p14:tracePt t="31764" x="4248150" y="6299200"/>
          <p14:tracePt t="31764" x="4210050" y="6299200"/>
          <p14:tracePt t="31780" x="4171950" y="6305550"/>
          <p14:tracePt t="31780" x="4133850" y="6311900"/>
          <p14:tracePt t="31796" x="4095750" y="6311900"/>
          <p14:tracePt t="31796" x="4064000" y="6318250"/>
          <p14:tracePt t="31813" x="4038600" y="6324600"/>
          <p14:tracePt t="31813" x="4006850" y="6337300"/>
          <p14:tracePt t="31813" x="3981450" y="6350000"/>
          <p14:tracePt t="31813" x="3962400" y="6362700"/>
          <p14:tracePt t="31835" x="3937000" y="6375400"/>
          <p14:tracePt t="31844" x="3898900" y="6394450"/>
          <p14:tracePt t="31861" x="3860800" y="6413500"/>
          <p14:tracePt t="31878" x="3829050" y="6426200"/>
          <p14:tracePt t="31895" x="3797300" y="6438900"/>
          <p14:tracePt t="31911" x="3765550" y="6445250"/>
          <p14:tracePt t="31928" x="3733800" y="6445250"/>
          <p14:tracePt t="31945" x="3714750" y="6451600"/>
          <p14:tracePt t="31962" x="3714750" y="6470650"/>
          <p14:tracePt t="32011" x="3740150" y="6483350"/>
          <p14:tracePt t="32031" x="3765550" y="6496050"/>
          <p14:tracePt t="32047" x="3790950" y="6508750"/>
          <p14:tracePt t="32063" x="3816350" y="6521450"/>
          <p14:tracePt t="32075" x="3835400" y="6527800"/>
          <p14:tracePt t="32091" x="3867150" y="6540500"/>
          <p14:tracePt t="32115" x="3886200" y="6546850"/>
          <p14:tracePt t="32143" x="3911600" y="6540500"/>
          <p14:tracePt t="32175" x="3930650" y="6534150"/>
          <p14:tracePt t="32194" x="3956050" y="6521450"/>
          <p14:tracePt t="32218" x="3981450" y="6521450"/>
          <p14:tracePt t="32235" x="4013200" y="6515100"/>
          <p14:tracePt t="32251" x="4044950" y="6508750"/>
          <p14:tracePt t="32263" x="4076700" y="6508750"/>
          <p14:tracePt t="32279" x="4121150" y="6496050"/>
          <p14:tracePt t="32295" x="4159250" y="6483350"/>
          <p14:tracePt t="32311" x="4178300" y="6477000"/>
          <p14:tracePt t="32317" x="4203700" y="6470650"/>
          <p14:tracePt t="32317" x="4222750" y="6464300"/>
          <p14:tracePt t="32332" x="4248150" y="6457950"/>
          <p14:tracePt t="32332" x="4267200" y="6451600"/>
          <p14:tracePt t="32348" x="4286250" y="6445250"/>
          <p14:tracePt t="32348" x="4311650" y="6438900"/>
          <p14:tracePt t="32365" x="4337050" y="6438900"/>
          <p14:tracePt t="32365" x="4362450" y="6432550"/>
          <p14:tracePt t="32381" x="4381500" y="6426200"/>
          <p14:tracePt t="32381" x="4406900" y="6426200"/>
          <p14:tracePt t="32381" x="4432300" y="6419850"/>
          <p14:tracePt t="32400" x="4451350" y="6413500"/>
          <p14:tracePt t="32413" x="4489450" y="6413500"/>
          <p14:tracePt t="32430" x="4521200" y="6407150"/>
          <p14:tracePt t="32447" x="4546600" y="6413500"/>
          <p14:tracePt t="32463" x="4565650" y="6413500"/>
          <p14:tracePt t="32480" x="4591050" y="6426200"/>
          <p14:tracePt t="32497" x="4616450" y="6432550"/>
          <p14:tracePt t="32513" x="4641850" y="6432550"/>
          <p14:tracePt t="32535" x="4660900" y="6426200"/>
          <p14:tracePt t="32555" x="4686300" y="6426200"/>
          <p14:tracePt t="32579" x="4705350" y="6426200"/>
          <p14:tracePt t="32603" x="4737100" y="6419850"/>
          <p14:tracePt t="32631" x="4756150" y="6413500"/>
          <p14:tracePt t="32671" x="4781550" y="6426200"/>
          <p14:tracePt t="32863" x="4800600" y="6432550"/>
          <p14:tracePt t="32923" x="4819650" y="6432550"/>
          <p14:tracePt t="32983" x="4845050" y="6419850"/>
          <p14:tracePt t="33171" x="4864100" y="6426200"/>
          <p14:tracePt t="33351" x="4883150" y="6419850"/>
          <p14:tracePt t="33463" x="4908550" y="6419850"/>
          <p14:tracePt t="33515" x="4933950" y="6419850"/>
          <p14:tracePt t="33547" x="4965700" y="6419850"/>
          <p14:tracePt t="33571" x="4991100" y="6419850"/>
          <p14:tracePt t="33583" x="5016500" y="6419850"/>
          <p14:tracePt t="33599" x="5041900" y="6413500"/>
          <p14:tracePt t="33615" x="5067300" y="6413500"/>
          <p14:tracePt t="33631" x="5099050" y="6413500"/>
          <p14:tracePt t="33643" x="5124450" y="6413500"/>
          <p14:tracePt t="33659" x="5156200" y="6413500"/>
          <p14:tracePt t="33675" x="5181600" y="6413500"/>
          <p14:tracePt t="33691" x="5207000" y="6413500"/>
          <p14:tracePt t="33704" x="5226050" y="6407150"/>
          <p14:tracePt t="33720" x="5251450" y="6400800"/>
          <p14:tracePt t="33736" x="5276850" y="6394450"/>
          <p14:tracePt t="33752" x="5295900" y="6388100"/>
          <p14:tracePt t="33768" x="5327650" y="6381750"/>
          <p14:tracePt t="33788" x="5353050" y="6381750"/>
          <p14:tracePt t="33812" x="5372100" y="6381750"/>
          <p14:tracePt t="33831" x="5397500" y="6381750"/>
          <p14:tracePt t="33863" x="5416550" y="6388100"/>
          <p14:tracePt t="33899" x="5441950" y="6388100"/>
          <p14:tracePt t="34096" x="5454650" y="6369050"/>
          <p14:tracePt t="34131" x="5473700" y="6350000"/>
          <p14:tracePt t="34155" x="5505450" y="6330950"/>
          <p14:tracePt t="34175" x="5518150" y="6324600"/>
          <p14:tracePt t="34184" x="5530850" y="6318250"/>
          <p14:tracePt t="34191" x="5543550" y="6311900"/>
          <p14:tracePt t="34202" x="5556250" y="6311900"/>
          <p14:tracePt t="34202" x="5568950" y="6305550"/>
          <p14:tracePt t="34221" x="5588000" y="6299200"/>
          <p14:tracePt t="34221" x="5613400" y="6286500"/>
          <p14:tracePt t="34238" x="5632450" y="6286500"/>
          <p14:tracePt t="34238" x="5645150" y="6280150"/>
          <p14:tracePt t="34255" x="5657850" y="6273800"/>
          <p14:tracePt t="34255" x="5670550" y="6273800"/>
          <p14:tracePt t="34271" x="5683250" y="6273800"/>
          <p14:tracePt t="34271" x="5689600" y="6273800"/>
          <p14:tracePt t="34288" x="5702300" y="6267450"/>
          <p14:tracePt t="34288" x="5721350" y="6267450"/>
          <p14:tracePt t="34305" x="5727700" y="6267450"/>
          <p14:tracePt t="34305" x="5734050" y="6267450"/>
          <p14:tracePt t="34323" x="5740400" y="6261100"/>
          <p14:tracePt t="34337" x="5746750" y="6261100"/>
          <p14:tracePt t="34353" x="5740400" y="6267450"/>
          <p14:tracePt t="34380" x="5734050" y="6273800"/>
          <p14:tracePt t="34389" x="5727700" y="6273800"/>
          <p14:tracePt t="34389" x="5721350" y="6280150"/>
          <p14:tracePt t="34405" x="5715000" y="6286500"/>
          <p14:tracePt t="34405" x="5702300" y="6286500"/>
          <p14:tracePt t="34405" x="5695950" y="6292850"/>
          <p14:tracePt t="34424" x="5683250" y="6299200"/>
          <p14:tracePt t="34436" x="5657850" y="6305550"/>
          <p14:tracePt t="34453" x="5638800" y="6305550"/>
          <p14:tracePt t="34453" x="5607050" y="6311900"/>
          <p14:tracePt t="34472" x="5594350" y="6305550"/>
          <p14:tracePt t="34472" x="5575300" y="6305550"/>
          <p14:tracePt t="34489" x="5556250" y="6299200"/>
          <p14:tracePt t="34489" x="5537200" y="6292850"/>
          <p14:tracePt t="34489" x="5518150" y="6286500"/>
          <p14:tracePt t="34508" x="5499100" y="6273800"/>
          <p14:tracePt t="34520" x="5480050" y="6267450"/>
          <p14:tracePt t="34520" x="5454650" y="6235700"/>
          <p14:tracePt t="34539" x="5441950" y="6223000"/>
          <p14:tracePt t="34539" x="5429250" y="6210300"/>
          <p14:tracePt t="34555" x="5422900" y="6191250"/>
          <p14:tracePt t="34555" x="5422900" y="6172200"/>
          <p14:tracePt t="34572" x="5422900" y="6146800"/>
          <p14:tracePt t="34572" x="5429250" y="6127750"/>
          <p14:tracePt t="34589" x="5441950" y="6102350"/>
          <p14:tracePt t="34589" x="5480050" y="6064250"/>
          <p14:tracePt t="34606" x="5505450" y="6038850"/>
          <p14:tracePt t="34606" x="5530850" y="6026150"/>
          <p14:tracePt t="34623" x="5562600" y="6013450"/>
          <p14:tracePt t="34623" x="5594350" y="6000750"/>
          <p14:tracePt t="34639" x="5626100" y="5988050"/>
          <p14:tracePt t="34639" x="5702300" y="5981700"/>
          <p14:tracePt t="34657" x="5740400" y="5975350"/>
          <p14:tracePt t="34657" x="5784850" y="5981700"/>
          <p14:tracePt t="34673" x="5822950" y="5981700"/>
          <p14:tracePt t="34673" x="5861050" y="5988050"/>
          <p14:tracePt t="34690" x="5899150" y="6000750"/>
          <p14:tracePt t="34690" x="5937250" y="6013450"/>
          <p14:tracePt t="34690" x="5975350" y="6026150"/>
          <p14:tracePt t="34708" x="6007100" y="6038850"/>
          <p14:tracePt t="34721" x="6032500" y="6057900"/>
          <p14:tracePt t="34721" x="6076950" y="6096000"/>
          <p14:tracePt t="34740" x="6089650" y="6121400"/>
          <p14:tracePt t="34740" x="6096000" y="6146800"/>
          <p14:tracePt t="34757" x="6102350" y="6165850"/>
          <p14:tracePt t="34757" x="6096000" y="6197600"/>
          <p14:tracePt t="34773" x="6089650" y="6223000"/>
          <p14:tracePt t="34773" x="6076950" y="6248400"/>
          <p14:tracePt t="34790" x="6064250" y="6273800"/>
          <p14:tracePt t="34790" x="6038850" y="6299200"/>
          <p14:tracePt t="34790" x="6019800" y="6324600"/>
          <p14:tracePt t="34809" x="5994400" y="6343650"/>
          <p14:tracePt t="34809" x="5969000" y="6369050"/>
          <p14:tracePt t="34824" x="5937250" y="6388100"/>
          <p14:tracePt t="34824" x="5905500" y="6407150"/>
          <p14:tracePt t="34840" x="5873750" y="6426200"/>
          <p14:tracePt t="34840" x="5848350" y="6438900"/>
          <p14:tracePt t="34857" x="5816600" y="6445250"/>
          <p14:tracePt t="34857" x="5784850" y="6451600"/>
          <p14:tracePt t="34873" x="5753100" y="6457950"/>
          <p14:tracePt t="34873" x="5721350" y="6464300"/>
          <p14:tracePt t="34873" x="5689600" y="6464300"/>
          <p14:tracePt t="34892" x="5657850" y="6470650"/>
          <p14:tracePt t="34892" x="5626100" y="6470650"/>
          <p14:tracePt t="34907" x="5594350" y="6470650"/>
          <p14:tracePt t="34907" x="5568950" y="6470650"/>
          <p14:tracePt t="34923" x="5543550" y="6470650"/>
          <p14:tracePt t="34923" x="5524500" y="6464300"/>
          <p14:tracePt t="34940" x="5486400" y="6457950"/>
          <p14:tracePt t="34956" x="5467350" y="6445250"/>
          <p14:tracePt t="34972" x="5461000" y="6426200"/>
          <p14:tracePt t="34988" x="5473700" y="6400800"/>
          <p14:tracePt t="35016" x="5492750" y="6375400"/>
          <p14:tracePt t="35047" x="5518150" y="6356350"/>
          <p14:tracePt t="35075" x="5537200" y="6343650"/>
          <p14:tracePt t="35116" x="5556250" y="6337300"/>
          <p14:tracePt t="35152" x="5556250" y="6330950"/>
          <p14:tracePt t="35160" x="5562600" y="6324600"/>
          <p14:tracePt t="35172" x="5568950" y="6318250"/>
          <p14:tracePt t="35172" x="5588000" y="6299200"/>
          <p14:tracePt t="35191" x="5600700" y="6286500"/>
          <p14:tracePt t="35191" x="5619750" y="6267450"/>
          <p14:tracePt t="35208" x="5638800" y="6242050"/>
          <p14:tracePt t="35208" x="5670550" y="6216650"/>
          <p14:tracePt t="35225" x="5695950" y="6178550"/>
          <p14:tracePt t="35225" x="5734050" y="6134100"/>
          <p14:tracePt t="35241" x="5778500" y="6076950"/>
          <p14:tracePt t="35241" x="5873750" y="5937250"/>
          <p14:tracePt t="35258" x="5930900" y="5854700"/>
          <p14:tracePt t="35258" x="5988050" y="5759450"/>
          <p14:tracePt t="35275" x="6051550" y="5657850"/>
          <p14:tracePt t="35275" x="6121400" y="5537200"/>
          <p14:tracePt t="35291" x="6191250" y="5416550"/>
          <p14:tracePt t="35291" x="6261100" y="5283200"/>
          <p14:tracePt t="35308" x="6337300" y="5143500"/>
          <p14:tracePt t="35308" x="6496050" y="4845050"/>
          <p14:tracePt t="35327" x="6578600" y="4692650"/>
          <p14:tracePt t="35327" x="6661150" y="4540250"/>
          <p14:tracePt t="35342" x="6743700" y="4394200"/>
          <p14:tracePt t="35342" x="6832600" y="4248150"/>
          <p14:tracePt t="35358" x="6921500" y="4102100"/>
          <p14:tracePt t="35358" x="7099300" y="3822700"/>
          <p14:tracePt t="35376" x="7188200" y="3689350"/>
          <p14:tracePt t="35376" x="7277100" y="3556000"/>
          <p14:tracePt t="35393" x="7359650" y="3435350"/>
          <p14:tracePt t="35393" x="7442200" y="3321050"/>
          <p14:tracePt t="35409" x="7518400" y="3213100"/>
          <p14:tracePt t="35409" x="7588250" y="3117850"/>
          <p14:tracePt t="35425" x="7651750" y="3028950"/>
          <p14:tracePt t="35425" x="7708900" y="2946400"/>
          <p14:tracePt t="35425" x="7759700" y="2876550"/>
          <p14:tracePt t="35444" x="7804150" y="2813050"/>
          <p14:tracePt t="35457" x="7842250" y="2762250"/>
          <p14:tracePt t="35457" x="7874000" y="2711450"/>
          <p14:tracePt t="35477" x="7924800" y="2647950"/>
          <p14:tracePt t="35477" x="7943850" y="2628900"/>
          <p14:tracePt t="35492" x="7962900" y="2609850"/>
          <p14:tracePt t="35492" x="7969250" y="2603500"/>
          <p14:tracePt t="35509" x="7981950" y="2597150"/>
          <p14:tracePt t="35524" x="7988300" y="2603500"/>
          <p14:tracePt t="35524" x="7988300" y="2616200"/>
          <p14:tracePt t="35524" x="7988300" y="2628900"/>
          <p14:tracePt t="35545" x="7988300" y="2641600"/>
          <p14:tracePt t="35545" x="7994650" y="2660650"/>
          <p14:tracePt t="35559" x="7994650" y="2673350"/>
          <p14:tracePt t="35559" x="8001000" y="2692400"/>
          <p14:tracePt t="35576" x="8007350" y="2711450"/>
          <p14:tracePt t="35576" x="8013700" y="2724150"/>
          <p14:tracePt t="35592" x="8026400" y="2743200"/>
          <p14:tracePt t="35592" x="8045450" y="2768600"/>
          <p14:tracePt t="35609" x="8058150" y="2781300"/>
          <p14:tracePt t="35609" x="8070850" y="2787650"/>
          <p14:tracePt t="35626" x="8083550" y="2800350"/>
          <p14:tracePt t="35626" x="8102600" y="2806700"/>
          <p14:tracePt t="35643" x="8115300" y="2813050"/>
          <p14:tracePt t="35643" x="8128000" y="2813050"/>
          <p14:tracePt t="35659" x="8140700" y="2819400"/>
          <p14:tracePt t="35659" x="8172450" y="2819400"/>
          <p14:tracePt t="35676" x="8185150" y="2819400"/>
          <p14:tracePt t="35676" x="8197850" y="2819400"/>
          <p14:tracePt t="35693" x="8204200" y="2819400"/>
          <p14:tracePt t="35693" x="8216900" y="2819400"/>
          <p14:tracePt t="35710" x="8223250" y="2819400"/>
          <p14:tracePt t="35710" x="8229600" y="2819400"/>
          <p14:tracePt t="35727" x="8235950" y="2819400"/>
          <p14:tracePt t="35741" x="8235950" y="2825750"/>
          <p14:tracePt t="35758" x="8229600" y="2832100"/>
          <p14:tracePt t="35775" x="8223250" y="2838450"/>
          <p14:tracePt t="35792" x="8216900" y="2844800"/>
          <p14:tracePt t="35812" x="8223250" y="2844800"/>
          <p14:tracePt t="35864" x="8210550" y="2851150"/>
          <p14:tracePt t="35888" x="8204200" y="2851150"/>
          <p14:tracePt t="35896" x="8191500" y="2863850"/>
          <p14:tracePt t="35896" x="8172450" y="2870200"/>
          <p14:tracePt t="35910" x="8153400" y="2876550"/>
          <p14:tracePt t="35910" x="8121650" y="2889250"/>
          <p14:tracePt t="35927" x="8089900" y="2908300"/>
          <p14:tracePt t="35927" x="8051800" y="2927350"/>
          <p14:tracePt t="35944" x="8007350" y="2946400"/>
          <p14:tracePt t="35944" x="7956550" y="2971800"/>
          <p14:tracePt t="35961" x="7899400" y="3003550"/>
          <p14:tracePt t="35961" x="7747000" y="3073400"/>
          <p14:tracePt t="35977" x="7651750" y="3124200"/>
          <p14:tracePt t="35977" x="7537450" y="3181350"/>
          <p14:tracePt t="35994" x="7410450" y="3251200"/>
          <p14:tracePt t="35994" x="7270750" y="3333750"/>
          <p14:tracePt t="36011" x="7112000" y="3429000"/>
          <p14:tracePt t="36011" x="6940550" y="3530600"/>
          <p14:tracePt t="36027" x="6762750" y="3619500"/>
          <p14:tracePt t="36027" x="6540500" y="3759200"/>
          <p14:tracePt t="36045" x="6305550" y="3911600"/>
          <p14:tracePt t="36045" x="6070600" y="4064000"/>
          <p14:tracePt t="36061" x="5822950" y="4222750"/>
          <p14:tracePt t="36061" x="5581650" y="4381500"/>
          <p14:tracePt t="36077" x="5340350" y="4540250"/>
          <p14:tracePt t="36077" x="5099050" y="4699000"/>
          <p14:tracePt t="36094" x="4857750" y="4883150"/>
          <p14:tracePt t="36094" x="4654550" y="5016500"/>
          <p14:tracePt t="36111" x="4470400" y="5111750"/>
          <p14:tracePt t="36126" x="4273550" y="5187950"/>
          <p14:tracePt t="36126" x="4044950" y="5321300"/>
          <p14:tracePt t="36144" x="3835400" y="5461000"/>
          <p14:tracePt t="36144" x="3625850" y="5588000"/>
          <p14:tracePt t="36161" x="3429000" y="5708650"/>
          <p14:tracePt t="36161" x="3244850" y="5816600"/>
          <p14:tracePt t="36178" x="3067050" y="5911850"/>
          <p14:tracePt t="36178" x="2895600" y="6038850"/>
          <p14:tracePt t="36178" x="2743200" y="6165850"/>
          <p14:tracePt t="36197" x="2641600" y="6223000"/>
          <p14:tracePt t="36209" x="2540000" y="6273800"/>
          <p14:tracePt t="36209" x="2374900" y="6356350"/>
          <p14:tracePt t="36228" x="2305050" y="6394450"/>
          <p14:tracePt t="36228" x="2235200" y="6426200"/>
          <p14:tracePt t="36245" x="2171700" y="6457950"/>
          <p14:tracePt t="36245" x="2108200" y="6489700"/>
          <p14:tracePt t="37414" x="704850" y="6445250"/>
          <p14:tracePt t="37414" x="755650" y="6419850"/>
          <p14:tracePt t="37431" x="787400" y="6400800"/>
          <p14:tracePt t="37748" x="8064500" y="3219450"/>
          <p14:tracePt t="37748" x="8140700" y="3200400"/>
          <p14:tracePt t="37765" x="8191500" y="3181350"/>
          <p14:tracePt t="37765" x="8248650" y="3162300"/>
          <p14:tracePt t="37781" x="8312150" y="3143250"/>
          <p14:tracePt t="37781" x="8432800" y="3105150"/>
          <p14:tracePt t="37798" x="8477250" y="3092450"/>
          <p14:tracePt t="37801" x="8515350" y="3073400"/>
          <p14:tracePt t="37801" x="8540750" y="3067050"/>
          <p14:tracePt t="37818" x="8566150" y="3054350"/>
          <p14:tracePt t="37818" x="8591550" y="3041650"/>
          <p14:tracePt t="37834" x="8591550" y="3035300"/>
          <p14:tracePt t="37849" x="8597900" y="3028950"/>
          <p14:tracePt t="37865" x="8591550" y="3022600"/>
          <p14:tracePt t="37882" x="8578850" y="3016250"/>
          <p14:tracePt t="37882" x="8578850" y="3009900"/>
          <p14:tracePt t="37901" x="8572500" y="3003550"/>
          <p14:tracePt t="37901" x="8572500" y="2997200"/>
          <p14:tracePt t="37917" x="8572500" y="2990850"/>
          <p14:tracePt t="37917" x="8572500" y="2984500"/>
          <p14:tracePt t="37934" x="8572500" y="2978150"/>
          <p14:tracePt t="37934" x="8572500" y="2971800"/>
          <p14:tracePt t="37934" x="8572500" y="2965450"/>
          <p14:tracePt t="37953" x="8578850" y="2952750"/>
          <p14:tracePt t="37966" x="8578850" y="2946400"/>
          <p14:tracePt t="37966" x="8585200" y="2927350"/>
          <p14:tracePt t="37985" x="8585200" y="2921000"/>
          <p14:tracePt t="37985" x="8585200" y="2914650"/>
          <p14:tracePt t="38001" x="8591550" y="2908300"/>
          <p14:tracePt t="38001" x="8591550" y="2901950"/>
          <p14:tracePt t="38017" x="8591550" y="2895600"/>
          <p14:tracePt t="38033" x="8597900" y="2889250"/>
          <p14:tracePt t="38050" x="8591550" y="2882900"/>
          <p14:tracePt t="38050" x="8591550" y="2876550"/>
          <p14:tracePt t="38068" x="8585200" y="2876550"/>
          <p14:tracePt t="38082" x="8578850" y="2870200"/>
          <p14:tracePt t="38099" x="8572500" y="2870200"/>
          <p14:tracePt t="38099" x="8566150" y="2870200"/>
          <p14:tracePt t="38118" x="8559800" y="2870200"/>
          <p14:tracePt t="38118" x="8540750" y="2870200"/>
          <p14:tracePt t="38134" x="8528050" y="2870200"/>
          <p14:tracePt t="38134" x="8521700" y="2870200"/>
          <p14:tracePt t="38151" x="8515350" y="2863850"/>
          <p14:tracePt t="38151" x="8502650" y="2863850"/>
          <p14:tracePt t="38168" x="8496300" y="2863850"/>
          <p14:tracePt t="38168" x="8483600" y="2863850"/>
          <p14:tracePt t="38186" x="8477250" y="2857500"/>
          <p14:tracePt t="38186" x="8470900" y="2857500"/>
          <p14:tracePt t="38202" x="8464550" y="2857500"/>
          <p14:tracePt t="38217" x="8451850" y="2851150"/>
          <p14:tracePt t="38233" x="8451850" y="2844800"/>
          <p14:tracePt t="38250" x="8445500" y="2838450"/>
          <p14:tracePt t="38250" x="8445500" y="2832100"/>
          <p14:tracePt t="38269" x="8445500" y="2825750"/>
          <p14:tracePt t="38269" x="8445500" y="2819400"/>
          <p14:tracePt t="38286" x="8445500" y="2813050"/>
          <p14:tracePt t="38286" x="8451850" y="2806700"/>
          <p14:tracePt t="38302" x="8451850" y="2800350"/>
          <p14:tracePt t="38302" x="8451850" y="2794000"/>
          <p14:tracePt t="38302" x="8458200" y="2787650"/>
          <p14:tracePt t="38322" x="8458200" y="2781300"/>
          <p14:tracePt t="38333" x="8458200" y="2774950"/>
          <p14:tracePt t="38333" x="8458200" y="2768600"/>
          <p14:tracePt t="38354" x="8464550" y="2768600"/>
          <p14:tracePt t="38368" x="8470900" y="2762250"/>
          <p14:tracePt t="38384" x="8477250" y="2768600"/>
          <p14:tracePt t="38404" x="8477250" y="2774950"/>
          <p14:tracePt t="38424" x="8483600" y="2774950"/>
          <p14:tracePt t="38448" x="8489950" y="2768600"/>
          <p14:tracePt t="38593" x="8496300" y="2768600"/>
          <p14:tracePt t="38605" x="8502650" y="2768600"/>
          <p14:tracePt t="38613" x="8509000" y="2768600"/>
          <p14:tracePt t="38629" x="8515350" y="2762250"/>
          <p14:tracePt t="38645" x="8521700" y="2762250"/>
          <p14:tracePt t="38689" x="8515350" y="2755900"/>
          <p14:tracePt t="38713" x="8509000" y="2762250"/>
          <p14:tracePt t="38733" x="8502650" y="2762250"/>
          <p14:tracePt t="38741" x="8496300" y="2768600"/>
          <p14:tracePt t="38752" x="8489950" y="2774950"/>
          <p14:tracePt t="38752" x="8470900" y="2781300"/>
          <p14:tracePt t="38770" x="8451850" y="2794000"/>
          <p14:tracePt t="38770" x="8382000" y="2832100"/>
          <p14:tracePt t="38787" x="8331200" y="2851150"/>
          <p14:tracePt t="38787" x="8274050" y="2882900"/>
          <p14:tracePt t="38804" x="8197850" y="2914650"/>
          <p14:tracePt t="38804" x="8108950" y="2952750"/>
          <p14:tracePt t="38821" x="8013700" y="2997200"/>
          <p14:tracePt t="38821" x="7899400" y="3048000"/>
          <p14:tracePt t="38837" x="7766050" y="3105150"/>
          <p14:tracePt t="38837" x="7467600" y="3238500"/>
          <p14:tracePt t="38854" x="7302500" y="3327400"/>
          <p14:tracePt t="38854" x="7112000" y="3422650"/>
          <p14:tracePt t="38870" x="6908800" y="3530600"/>
          <p14:tracePt t="38870" x="6692900" y="3644900"/>
          <p14:tracePt t="38887" x="6464300" y="3771900"/>
          <p14:tracePt t="38887" x="5994400" y="4025900"/>
          <p14:tracePt t="38906" x="5753100" y="4159250"/>
          <p14:tracePt t="38906" x="5511800" y="4286250"/>
          <p14:tracePt t="38921" x="5270500" y="4413250"/>
          <p14:tracePt t="38921" x="5035550" y="4533900"/>
          <p14:tracePt t="38938" x="4800600" y="4654550"/>
          <p14:tracePt t="38938" x="4572000" y="4768850"/>
          <p14:tracePt t="38954" x="4343400" y="4876800"/>
          <p14:tracePt t="38954" x="4121150" y="4984750"/>
          <p14:tracePt t="38954" x="3905250" y="5086350"/>
          <p14:tracePt t="38973" x="3695700" y="5187950"/>
          <p14:tracePt t="38986" x="3486150" y="5276850"/>
          <p14:tracePt t="38986" x="3289300" y="5365750"/>
          <p14:tracePt t="39006" x="2927350" y="5518150"/>
          <p14:tracePt t="39006" x="2762250" y="5588000"/>
          <p14:tracePt t="39021" x="2603500" y="5651500"/>
          <p14:tracePt t="39021" x="2457450" y="5702300"/>
          <p14:tracePt t="39038" x="2324100" y="5759450"/>
          <p14:tracePt t="39038" x="2197100" y="5803900"/>
          <p14:tracePt t="39038" x="2082800" y="5848350"/>
          <p14:tracePt t="39057" x="1981200" y="5886450"/>
          <p14:tracePt t="39069" x="1879600" y="5924550"/>
          <p14:tracePt t="39069" x="1701800" y="5981700"/>
          <p14:tracePt t="39088" x="1625600" y="6007100"/>
          <p14:tracePt t="39088" x="1555750" y="6026150"/>
          <p14:tracePt t="39105" x="1492250" y="6051550"/>
          <p14:tracePt t="39105" x="1435100" y="6070600"/>
          <p14:tracePt t="39122" x="1390650" y="6096000"/>
          <p14:tracePt t="39122" x="1346200" y="6115050"/>
          <p14:tracePt t="39138" x="1308100" y="6134100"/>
          <p14:tracePt t="39138" x="1238250" y="6178550"/>
          <p14:tracePt t="39155" x="1206500" y="6197600"/>
          <p14:tracePt t="39155" x="1181100" y="6223000"/>
          <p14:tracePt t="39172" x="1155700" y="6242050"/>
          <p14:tracePt t="39172" x="1136650" y="6267450"/>
          <p14:tracePt t="39188" x="1117600" y="6292850"/>
          <p14:tracePt t="39188" x="1079500" y="6343650"/>
          <p14:tracePt t="39205" x="1066800" y="6369050"/>
          <p14:tracePt t="39205" x="1054100" y="6394450"/>
          <p14:tracePt t="39222" x="1041400" y="6419850"/>
          <p14:tracePt t="39222" x="1028700" y="6438900"/>
          <p14:tracePt t="39239" x="1003300" y="6477000"/>
          <p14:tracePt t="41422" x="6432550" y="4737100"/>
          <p14:tracePt t="41445" x="6426200" y="4743450"/>
          <p14:tracePt t="41457" x="6432550" y="4749800"/>
          <p14:tracePt t="41525" x="6438900" y="4749800"/>
          <p14:tracePt t="41557" x="6445250" y="4749800"/>
          <p14:tracePt t="41569" x="6451600" y="4762500"/>
          <p14:tracePt t="41625" x="6451600" y="4768850"/>
          <p14:tracePt t="41661" x="6457950" y="4768850"/>
          <p14:tracePt t="41677" x="6470650" y="4768850"/>
          <p14:tracePt t="41689" x="6470650" y="4762500"/>
          <p14:tracePt t="41698" x="6477000" y="4762500"/>
          <p14:tracePt t="41698" x="6483350" y="4756150"/>
          <p14:tracePt t="41714" x="6489700" y="4756150"/>
          <p14:tracePt t="41714" x="6496050" y="4756150"/>
          <p14:tracePt t="41730" x="6496050" y="4749800"/>
          <p14:tracePt t="41730" x="6502400" y="4749800"/>
          <p14:tracePt t="41748" x="6515100" y="4743450"/>
          <p14:tracePt t="41762" x="6521450" y="4743450"/>
          <p14:tracePt t="41779" x="6527800" y="4737100"/>
          <p14:tracePt t="41779" x="6534150" y="4737100"/>
          <p14:tracePt t="41798" x="6540500" y="4730750"/>
          <p14:tracePt t="41812" x="6540500" y="4737100"/>
          <p14:tracePt t="41834" x="6546850" y="4730750"/>
          <p14:tracePt t="41858" x="6553200" y="4730750"/>
          <p14:tracePt t="41877" x="6559550" y="4724400"/>
          <p14:tracePt t="41901" x="6565900" y="4724400"/>
          <p14:tracePt t="41926" x="6572250" y="4724400"/>
          <p14:tracePt t="41977" x="6578600" y="4724400"/>
          <p14:tracePt t="41997" x="6591300" y="4724400"/>
          <p14:tracePt t="42021" x="6597650" y="4724400"/>
          <p14:tracePt t="42049" x="6604000" y="4724400"/>
          <p14:tracePt t="42065" x="6610350" y="4724400"/>
          <p14:tracePt t="42098" x="6610350" y="4730750"/>
          <p14:tracePt t="42193" x="6616700" y="4724400"/>
          <p14:tracePt t="42218" x="6623050" y="4724400"/>
          <p14:tracePt t="42229" x="6635750" y="4718050"/>
          <p14:tracePt t="42245" x="6642100" y="4711700"/>
          <p14:tracePt t="42261" x="6648450" y="4711700"/>
          <p14:tracePt t="42269" x="6654800" y="4705350"/>
          <p14:tracePt t="42281" x="6661150" y="4705350"/>
          <p14:tracePt t="42281" x="6673850" y="4699000"/>
          <p14:tracePt t="42299" x="6673850" y="4692650"/>
          <p14:tracePt t="42299" x="6680200" y="4686300"/>
          <p14:tracePt t="42316" x="6686550" y="4686300"/>
          <p14:tracePt t="42316" x="6692900" y="4686300"/>
          <p14:tracePt t="42333" x="6699250" y="4686300"/>
          <p14:tracePt t="42333" x="6705600" y="4686300"/>
          <p14:tracePt t="42350" x="6711950" y="4686300"/>
          <p14:tracePt t="42350" x="6718300" y="4679950"/>
          <p14:tracePt t="42366" x="6724650" y="4679950"/>
          <p14:tracePt t="42382" x="6731000" y="4679950"/>
          <p14:tracePt t="42397" x="6737350" y="4679950"/>
          <p14:tracePt t="42414" x="6743700" y="4679950"/>
          <p14:tracePt t="42431" x="6750050" y="4679950"/>
          <p14:tracePt t="42448" x="6756400" y="4679950"/>
          <p14:tracePt t="42465" x="6756400" y="4673600"/>
          <p14:tracePt t="42482" x="6762750" y="4679950"/>
          <p14:tracePt t="42498" x="6769100" y="4679950"/>
          <p14:tracePt t="42515" x="6775450" y="4679950"/>
          <p14:tracePt t="42532" x="6781800" y="4679950"/>
          <p14:tracePt t="42562" x="6788150" y="4679950"/>
          <p14:tracePt t="42589" x="6788150" y="4686300"/>
          <p14:tracePt t="42630" x="6794500" y="4679950"/>
          <p14:tracePt t="42657" x="6800850" y="4673600"/>
          <p14:tracePt t="42690" x="6807200" y="4673600"/>
          <p14:tracePt t="42709" x="6813550" y="4673600"/>
          <p14:tracePt t="42734" x="6819900" y="4667250"/>
          <p14:tracePt t="42758" x="6826250" y="4667250"/>
          <p14:tracePt t="42785" x="6832600" y="4660900"/>
          <p14:tracePt t="42810" x="6838950" y="4660900"/>
          <p14:tracePt t="42830" x="6845300" y="4660900"/>
          <p14:tracePt t="42869" x="6851650" y="4660900"/>
          <p14:tracePt t="42905" x="6851650" y="4654550"/>
          <p14:tracePt t="42930" x="6858000" y="4654550"/>
          <p14:tracePt t="42949" x="6864350" y="4648200"/>
          <p14:tracePt t="42973" x="6870700" y="4641850"/>
          <p14:tracePt t="42997" x="6877050" y="4641850"/>
          <p14:tracePt t="43033" x="6883400" y="4641850"/>
          <p14:tracePt t="43069" x="6877050" y="4648200"/>
          <p14:tracePt t="43213" x="6883400" y="4641850"/>
          <p14:tracePt t="43237" x="6889750" y="4635500"/>
          <p14:tracePt t="43258" x="6889750" y="4629150"/>
          <p14:tracePt t="43274" x="6896100" y="4622800"/>
          <p14:tracePt t="43289" x="6902450" y="4616450"/>
          <p14:tracePt t="43306" x="6908800" y="4610100"/>
          <p14:tracePt t="43310" x="6915150" y="4610100"/>
          <p14:tracePt t="43317" x="6921500" y="4603750"/>
          <p14:tracePt t="43317" x="6927850" y="4603750"/>
          <p14:tracePt t="43336" x="6934200" y="4603750"/>
          <p14:tracePt t="43336" x="6940550" y="4603750"/>
          <p14:tracePt t="43353" x="6946900" y="4610100"/>
          <p14:tracePt t="43353" x="6965950" y="4610100"/>
          <p14:tracePt t="43370" x="6972300" y="4616450"/>
          <p14:tracePt t="43370" x="6978650" y="4616450"/>
          <p14:tracePt t="43387" x="6991350" y="4616450"/>
          <p14:tracePt t="43387" x="6997700" y="4616450"/>
          <p14:tracePt t="43403" x="7010400" y="4616450"/>
          <p14:tracePt t="43403" x="7016750" y="4616450"/>
          <p14:tracePt t="43419" x="7029450" y="4616450"/>
          <p14:tracePt t="43419" x="7042150" y="4616450"/>
          <p14:tracePt t="43419" x="7054850" y="4616450"/>
          <p14:tracePt t="43438" x="7067550" y="4616450"/>
          <p14:tracePt t="43451" x="7080250" y="4616450"/>
          <p14:tracePt t="43451" x="7099300" y="4610100"/>
          <p14:tracePt t="43470" x="7112000" y="4603750"/>
          <p14:tracePt t="43470" x="7124700" y="4597400"/>
          <p14:tracePt t="43487" x="7137400" y="4597400"/>
          <p14:tracePt t="43487" x="7143750" y="4591050"/>
          <p14:tracePt t="43504" x="7156450" y="4591050"/>
          <p14:tracePt t="43504" x="7169150" y="4584700"/>
          <p14:tracePt t="43504" x="7175500" y="4578350"/>
          <p14:tracePt t="43522" x="7181850" y="4578350"/>
          <p14:tracePt t="43535" x="7194550" y="4578350"/>
          <p14:tracePt t="43535" x="7207250" y="4572000"/>
          <p14:tracePt t="43554" x="7213600" y="4572000"/>
          <p14:tracePt t="43554" x="7219950" y="4565650"/>
          <p14:tracePt t="43570" x="7226300" y="4565650"/>
          <p14:tracePt t="43570" x="7232650" y="4565650"/>
          <p14:tracePt t="43587" x="7239000" y="4565650"/>
          <p14:tracePt t="43587" x="7239000" y="4559300"/>
          <p14:tracePt t="43605" x="7245350" y="4559300"/>
          <p14:tracePt t="43619" x="7251700" y="4552950"/>
          <p14:tracePt t="43635" x="7258050" y="4552950"/>
          <p14:tracePt t="43652" x="7264400" y="4552950"/>
          <p14:tracePt t="43669" x="7270750" y="4552950"/>
          <p14:tracePt t="43669" x="7277100" y="4546600"/>
          <p14:tracePt t="43687" x="7283450" y="4546600"/>
          <p14:tracePt t="43687" x="7289800" y="4540250"/>
          <p14:tracePt t="43704" x="7296150" y="4540250"/>
          <p14:tracePt t="43704" x="7308850" y="4533900"/>
          <p14:tracePt t="43721" x="7315200" y="4521200"/>
          <p14:tracePt t="43721" x="7327900" y="4514850"/>
          <p14:tracePt t="43739" x="7359650" y="4489450"/>
          <p14:tracePt t="43739" x="7372350" y="4470400"/>
          <p14:tracePt t="43754" x="7391400" y="4457700"/>
          <p14:tracePt t="43754" x="7410450" y="4438650"/>
          <p14:tracePt t="43771" x="7429500" y="4419600"/>
          <p14:tracePt t="43771" x="7448550" y="4400550"/>
          <p14:tracePt t="43787" x="7467600" y="4375150"/>
          <p14:tracePt t="43787" x="7486650" y="4362450"/>
          <p14:tracePt t="43787" x="7505700" y="4337050"/>
          <p14:tracePt t="43807" x="7524750" y="4318000"/>
          <p14:tracePt t="43807" x="7537450" y="4298950"/>
          <p14:tracePt t="43823" x="7550150" y="4279900"/>
          <p14:tracePt t="43823" x="7562850" y="4267200"/>
          <p14:tracePt t="43838" x="7569200" y="4254500"/>
          <p14:tracePt t="43838" x="7575550" y="4248150"/>
          <p14:tracePt t="43855" x="7581900" y="4235450"/>
          <p14:tracePt t="43855" x="7581900" y="4229100"/>
          <p14:tracePt t="43871" x="7581900" y="4222750"/>
          <p14:tracePt t="43871" x="7575550" y="4216400"/>
          <p14:tracePt t="43871" x="7575550" y="4210050"/>
          <p14:tracePt t="43890" x="7569200" y="4210050"/>
          <p14:tracePt t="43903" x="7562850" y="4203700"/>
          <p14:tracePt t="43903" x="7550150" y="4197350"/>
          <p14:tracePt t="43921" x="7537450" y="4197350"/>
          <p14:tracePt t="43921" x="7531100" y="4197350"/>
          <p14:tracePt t="43938" x="7524750" y="4197350"/>
          <p14:tracePt t="43938" x="7518400" y="4203700"/>
          <p14:tracePt t="43955" x="7512050" y="4210050"/>
          <p14:tracePt t="43955" x="7499350" y="4210050"/>
          <p14:tracePt t="43972" x="7493000" y="4216400"/>
          <p14:tracePt t="43987" x="7486650" y="4222750"/>
          <p14:tracePt t="44003" x="7480300" y="4222750"/>
          <p14:tracePt t="44020" x="7480300" y="4229100"/>
          <p14:tracePt t="44038" x="7486650" y="4229100"/>
          <p14:tracePt t="44122" x="7493000" y="4222750"/>
          <p14:tracePt t="44138" x="7499350" y="4222750"/>
          <p14:tracePt t="44150" x="7505700" y="4216400"/>
          <p14:tracePt t="44166" x="7512050" y="4210050"/>
          <p14:tracePt t="44182" x="7524750" y="4203700"/>
          <p14:tracePt t="44198" x="7524750" y="4197350"/>
          <p14:tracePt t="44207" x="7531100" y="4191000"/>
          <p14:tracePt t="44207" x="7537450" y="4178300"/>
          <p14:tracePt t="44223" x="7543800" y="4171950"/>
          <p14:tracePt t="44223" x="7556500" y="4165600"/>
          <p14:tracePt t="44239" x="7562850" y="4152900"/>
          <p14:tracePt t="44239" x="7569200" y="4140200"/>
          <p14:tracePt t="44239" x="7581900" y="4127500"/>
          <p14:tracePt t="44259" x="7588250" y="4114800"/>
          <p14:tracePt t="44259" x="7600950" y="4102100"/>
          <p14:tracePt t="44273" x="7607300" y="4083050"/>
          <p14:tracePt t="44273" x="7620000" y="4064000"/>
          <p14:tracePt t="44289" x="7626350" y="4044950"/>
          <p14:tracePt t="44289" x="7639050" y="4025900"/>
          <p14:tracePt t="44306" x="7651750" y="4006850"/>
          <p14:tracePt t="44306" x="7664450" y="3987800"/>
          <p14:tracePt t="44306" x="7677150" y="3962400"/>
          <p14:tracePt t="44326" x="7689850" y="3937000"/>
          <p14:tracePt t="44326" x="7696200" y="3911600"/>
          <p14:tracePt t="44340" x="7708900" y="3886200"/>
          <p14:tracePt t="44340" x="7721600" y="3867150"/>
          <p14:tracePt t="44356" x="7734300" y="3841750"/>
          <p14:tracePt t="44356" x="7747000" y="3816350"/>
          <p14:tracePt t="44373" x="7759700" y="3790950"/>
          <p14:tracePt t="44373" x="7778750" y="3740150"/>
          <p14:tracePt t="44391" x="7785100" y="3721100"/>
          <p14:tracePt t="44391" x="7791450" y="3702050"/>
          <p14:tracePt t="44407" x="7791450" y="3683000"/>
          <p14:tracePt t="44407" x="7797800" y="3663950"/>
          <p14:tracePt t="44423" x="7804150" y="3651250"/>
          <p14:tracePt t="44423" x="7804150" y="3632200"/>
          <p14:tracePt t="44440" x="7810500" y="3613150"/>
          <p14:tracePt t="44440" x="7816850" y="3600450"/>
          <p14:tracePt t="44440" x="7816850" y="3587750"/>
          <p14:tracePt t="44460" x="7823200" y="3581400"/>
          <p14:tracePt t="44471" x="7823200" y="3575050"/>
          <p14:tracePt t="44471" x="7823200" y="3568700"/>
          <p14:tracePt t="44491" x="7829550" y="3562350"/>
          <p14:tracePt t="44505" x="7823200" y="3568700"/>
          <p14:tracePt t="44522" x="7816850" y="3568700"/>
          <p14:tracePt t="44543" x="7816850" y="3575050"/>
          <p14:tracePt t="44559" x="7816850" y="3581400"/>
          <p14:tracePt t="44572" x="7816850" y="3587750"/>
          <p14:tracePt t="44588" x="7823200" y="3594100"/>
          <p14:tracePt t="44605" x="7829550" y="3600450"/>
          <p14:tracePt t="44622" x="7835900" y="3600450"/>
          <p14:tracePt t="44622" x="7842250" y="3606800"/>
          <p14:tracePt t="44641" x="7848600" y="3613150"/>
          <p14:tracePt t="44655" x="7854950" y="3613150"/>
          <p14:tracePt t="44672" x="7861300" y="3619500"/>
          <p14:tracePt t="44691" x="7861300" y="3625850"/>
          <p14:tracePt t="44738" x="7867650" y="3619500"/>
          <p14:tracePt t="44790" x="7874000" y="3613150"/>
          <p14:tracePt t="44810" x="7880350" y="3613150"/>
          <p14:tracePt t="44826" x="7886700" y="3606800"/>
          <p14:tracePt t="44842" x="7893050" y="3606800"/>
          <p14:tracePt t="44858" x="7899400" y="3600450"/>
          <p14:tracePt t="44870" x="7905750" y="3594100"/>
          <p14:tracePt t="44886" x="7905750" y="3587750"/>
          <p14:tracePt t="44902" x="7912100" y="3581400"/>
          <p14:tracePt t="44926" x="7918450" y="3575050"/>
          <p14:tracePt t="45046" x="7924800" y="3575050"/>
          <p14:tracePt t="45066" x="7931150" y="3568700"/>
          <p14:tracePt t="45082" x="7937500" y="3568700"/>
          <p14:tracePt t="45166" x="7943850" y="3568700"/>
          <p14:tracePt t="45178" x="7950200" y="3562350"/>
          <p14:tracePt t="45202" x="7956550" y="3556000"/>
          <p14:tracePt t="45254" x="7956550" y="3549650"/>
          <p14:tracePt t="45290" x="7962900" y="3549650"/>
          <p14:tracePt t="45322" x="7969250" y="3543300"/>
          <p14:tracePt t="45346" x="7975600" y="3543300"/>
          <p14:tracePt t="45390" x="7975600" y="3536950"/>
          <p14:tracePt t="45470" x="7981950" y="3536950"/>
          <p14:tracePt t="45510" x="7988300" y="3536950"/>
          <p14:tracePt t="45554" x="7994650" y="3530600"/>
          <p14:tracePt t="45586" x="8001000" y="3530600"/>
          <p14:tracePt t="45606" x="8007350" y="3530600"/>
          <p14:tracePt t="45674" x="8013700" y="3530600"/>
          <p14:tracePt t="45698" x="8020050" y="3530600"/>
          <p14:tracePt t="45718" x="8026400" y="3524250"/>
          <p14:tracePt t="45750" x="8032750" y="3524250"/>
          <p14:tracePt t="45778" x="8039100" y="3517900"/>
          <p14:tracePt t="45810" x="8045450" y="3517900"/>
          <p14:tracePt t="45826" x="8051800" y="3517900"/>
          <p14:tracePt t="45838" x="8058150" y="3511550"/>
          <p14:tracePt t="45862" x="8064500" y="3511550"/>
          <p14:tracePt t="45886" x="8070850" y="3505200"/>
          <p14:tracePt t="45930" x="8077200" y="3505200"/>
          <p14:tracePt t="45958" x="8083550" y="3498850"/>
          <p14:tracePt t="45983" x="8089900" y="3498850"/>
          <p14:tracePt t="45998" x="8096250" y="3492500"/>
          <p14:tracePt t="46010" x="8102600" y="3492500"/>
          <p14:tracePt t="46018" x="8108950" y="3486150"/>
          <p14:tracePt t="46027" x="8115300" y="3479800"/>
          <p14:tracePt t="46027" x="8128000" y="3473450"/>
          <p14:tracePt t="46046" x="8134350" y="3460750"/>
          <p14:tracePt t="46046" x="8153400" y="3454400"/>
          <p14:tracePt t="46062" x="8166100" y="3441700"/>
          <p14:tracePt t="46062" x="8204200" y="3416300"/>
          <p14:tracePt t="46079" x="8223250" y="3403600"/>
          <p14:tracePt t="46079" x="8248650" y="3390900"/>
          <p14:tracePt t="46096" x="8274050" y="3371850"/>
          <p14:tracePt t="46096" x="8305800" y="3352800"/>
          <p14:tracePt t="46112" x="8331200" y="3340100"/>
          <p14:tracePt t="46112" x="8362950" y="3321050"/>
          <p14:tracePt t="46112" x="8394700" y="3302000"/>
          <p14:tracePt t="46132" x="8432800" y="3282950"/>
          <p14:tracePt t="46144" x="8470900" y="3263900"/>
          <p14:tracePt t="46144" x="8547100" y="3232150"/>
          <p14:tracePt t="46163" x="8585200" y="3213100"/>
          <p14:tracePt t="46163" x="8629650" y="3200400"/>
          <p14:tracePt t="46180" x="8674100" y="3187700"/>
          <p14:tracePt t="46180" x="8712200" y="3175000"/>
          <p14:tracePt t="46196" x="8750300" y="3162300"/>
          <p14:tracePt t="46196" x="8788400" y="3149600"/>
          <p14:tracePt t="46196" x="8820150" y="3136900"/>
          <p14:tracePt t="46216" x="8858250" y="3130550"/>
          <p14:tracePt t="46227" x="8890000" y="3124200"/>
          <p14:tracePt t="46227" x="8940800" y="3111500"/>
          <p14:tracePt t="46247" x="8966200" y="3105150"/>
          <p14:tracePt t="46247" x="8985250" y="3098800"/>
          <p14:tracePt t="46263" x="9004300" y="3098800"/>
          <p14:tracePt t="46263" x="9023350" y="3092450"/>
          <p14:tracePt t="46280" x="9036050" y="3086100"/>
          <p14:tracePt t="46280" x="9048750" y="3086100"/>
          <p14:tracePt t="46280" x="9055100" y="3079750"/>
          <p14:tracePt t="46299" x="9061450" y="3079750"/>
          <p14:tracePt t="46311" x="9067800" y="3073400"/>
          <p14:tracePt t="46331" x="9061450" y="3067050"/>
          <p14:tracePt t="46345" x="9055100" y="3067050"/>
          <p14:tracePt t="46345" x="9048750" y="3067050"/>
          <p14:tracePt t="46363" x="9042400" y="3067050"/>
          <p14:tracePt t="46363" x="9023350" y="3060700"/>
          <p14:tracePt t="46380" x="9017000" y="3060700"/>
          <p14:tracePt t="46380" x="9010650" y="3054350"/>
          <p14:tracePt t="46396" x="8997950" y="3054350"/>
          <p14:tracePt t="46396" x="8991600" y="3054350"/>
          <p14:tracePt t="46413" x="8985250" y="3054350"/>
          <p14:tracePt t="46413" x="8966200" y="3048000"/>
          <p14:tracePt t="46431" x="8953500" y="3048000"/>
          <p14:tracePt t="46431" x="8947150" y="3048000"/>
          <p14:tracePt t="46448" x="8940800" y="3048000"/>
          <p14:tracePt t="46448" x="8934450" y="3048000"/>
          <p14:tracePt t="46464" x="8921750" y="3041650"/>
          <p14:tracePt t="46464" x="8915400" y="3041650"/>
          <p14:tracePt t="46481" x="8902700" y="3041650"/>
          <p14:tracePt t="46481" x="8890000" y="3041650"/>
          <p14:tracePt t="46481" x="8883650" y="3041650"/>
          <p14:tracePt t="46500" x="8870950" y="3041650"/>
          <p14:tracePt t="46512" x="8858250" y="3041650"/>
          <p14:tracePt t="46512" x="8832850" y="3041650"/>
          <p14:tracePt t="46531" x="8820150" y="3035300"/>
          <p14:tracePt t="46531" x="8807450" y="3035300"/>
          <p14:tracePt t="46548" x="8801100" y="3035300"/>
          <p14:tracePt t="46548" x="8788400" y="3035300"/>
          <p14:tracePt t="46564" x="8782050" y="3035300"/>
          <p14:tracePt t="46564" x="8775700" y="3035300"/>
          <p14:tracePt t="46580" x="8769350" y="3035300"/>
          <p14:tracePt t="46580" x="8763000" y="3035300"/>
          <p14:tracePt t="46580" x="8756650" y="3028950"/>
          <p14:tracePt t="46600" x="8750300" y="3028950"/>
          <p14:tracePt t="46600" x="8743950" y="3028950"/>
          <p14:tracePt t="46614" x="8737600" y="3022600"/>
          <p14:tracePt t="46629" x="8731250" y="3009900"/>
          <p14:tracePt t="46646" x="8724900" y="3003550"/>
          <p14:tracePt t="46662" x="8718550" y="2997200"/>
          <p14:tracePt t="46662" x="8712200" y="2990850"/>
          <p14:tracePt t="46682" x="8705850" y="2984500"/>
          <p14:tracePt t="46682" x="8699500" y="2978150"/>
          <p14:tracePt t="46698" x="8693150" y="2971800"/>
          <p14:tracePt t="46698" x="8686800" y="2965450"/>
          <p14:tracePt t="46714" x="8674100" y="2959100"/>
          <p14:tracePt t="46714" x="8648700" y="2940050"/>
          <p14:tracePt t="46732" x="8636000" y="2933700"/>
          <p14:tracePt t="46732" x="8616950" y="2921000"/>
          <p14:tracePt t="46748" x="8604250" y="2914650"/>
          <p14:tracePt t="46748" x="8585200" y="2901950"/>
          <p14:tracePt t="46765" x="8566150" y="2895600"/>
          <p14:tracePt t="46765" x="8547100" y="2882900"/>
          <p14:tracePt t="46782" x="8534400" y="2876550"/>
          <p14:tracePt t="46782" x="8515350" y="2870200"/>
          <p14:tracePt t="46799" x="8489950" y="2857500"/>
          <p14:tracePt t="46799" x="8477250" y="2851150"/>
          <p14:tracePt t="46816" x="8464550" y="2851150"/>
          <p14:tracePt t="46816" x="8458200" y="2844800"/>
          <p14:tracePt t="46833" x="8451850" y="2844800"/>
          <p14:tracePt t="46833" x="8445500" y="2838450"/>
          <p14:tracePt t="46850" x="8439150" y="2838450"/>
          <p14:tracePt t="46863" x="8439150" y="2832100"/>
          <p14:tracePt t="46898" x="8445500" y="2825750"/>
          <p14:tracePt t="46942" x="8451850" y="2825750"/>
          <p14:tracePt t="47062" x="8458200" y="2819400"/>
          <p14:tracePt t="47114" x="8464550" y="2825750"/>
          <p14:tracePt t="47139" x="8470900" y="2825750"/>
          <p14:tracePt t="47150" x="8477250" y="2825750"/>
          <p14:tracePt t="47166" x="8489950" y="2825750"/>
          <p14:tracePt t="47183" x="8496300" y="2825750"/>
          <p14:tracePt t="47199" x="8502650" y="2825750"/>
          <p14:tracePt t="47211" x="8509000" y="2825750"/>
          <p14:tracePt t="47219" x="8515350" y="2832100"/>
          <p14:tracePt t="47235" x="8521700" y="2832100"/>
          <p14:tracePt t="47248" x="8528050" y="2838450"/>
          <p14:tracePt t="47248" x="8534400" y="2844800"/>
          <p14:tracePt t="47267" x="8540750" y="2844800"/>
          <p14:tracePt t="47282" x="8547100" y="2851150"/>
          <p14:tracePt t="47299" x="8553450" y="2857500"/>
          <p14:tracePt t="47315" x="8553450" y="2863850"/>
          <p14:tracePt t="47335" x="8553450" y="2870200"/>
          <p14:tracePt t="47348" x="8559800" y="2870200"/>
          <p14:tracePt t="47391" x="8566150" y="2876550"/>
          <p14:tracePt t="47422" x="8572500" y="2876550"/>
          <p14:tracePt t="47458" x="8572500" y="2882900"/>
          <p14:tracePt t="47543" x="8566150" y="2889250"/>
          <p14:tracePt t="47566" x="8559800" y="2889250"/>
          <p14:tracePt t="47578" x="8553450" y="2889250"/>
          <p14:tracePt t="47595" x="8547100" y="2889250"/>
          <p14:tracePt t="47611" x="8540750" y="2895600"/>
          <p14:tracePt t="47627" x="8534400" y="2895600"/>
          <p14:tracePt t="47632" x="8528050" y="2895600"/>
          <p14:tracePt t="47632" x="8521700" y="2895600"/>
          <p14:tracePt t="47651" x="8515350" y="2895600"/>
          <p14:tracePt t="47651" x="8502650" y="2901950"/>
          <p14:tracePt t="47668" x="8496300" y="2901950"/>
          <p14:tracePt t="47668" x="8477250" y="2901950"/>
          <p14:tracePt t="47668" x="8464550" y="2901950"/>
          <p14:tracePt t="47688" x="8445500" y="2901950"/>
          <p14:tracePt t="47688" x="8426450" y="2908300"/>
          <p14:tracePt t="47701" x="8407400" y="2901950"/>
          <p14:tracePt t="47701" x="8388350" y="2901950"/>
          <p14:tracePt t="47718" x="8369300" y="2901950"/>
          <p14:tracePt t="47718" x="8343900" y="2895600"/>
          <p14:tracePt t="47735" x="8324850" y="2889250"/>
          <p14:tracePt t="47735" x="8280400" y="2876550"/>
          <p14:tracePt t="47752" x="8255000" y="2870200"/>
          <p14:tracePt t="47752" x="8235950" y="2863850"/>
          <p14:tracePt t="47768" x="8216900" y="2851150"/>
          <p14:tracePt t="47768" x="8191500" y="2844800"/>
          <p14:tracePt t="47785" x="8172450" y="2838450"/>
          <p14:tracePt t="47785" x="8159750" y="2825750"/>
          <p14:tracePt t="47802" x="8140700" y="2819400"/>
          <p14:tracePt t="47802" x="8128000" y="2806700"/>
          <p14:tracePt t="47820" x="8108950" y="2774950"/>
          <p14:tracePt t="47820" x="8096250" y="2755900"/>
          <p14:tracePt t="47836" x="8089900" y="2736850"/>
          <p14:tracePt t="47836" x="8083550" y="2711450"/>
          <p14:tracePt t="47852" x="8077200" y="2686050"/>
          <p14:tracePt t="47852" x="8077200" y="2654300"/>
          <p14:tracePt t="47852" x="8077200" y="2622550"/>
          <p14:tracePt t="47871" x="8070850" y="2584450"/>
          <p14:tracePt t="47883" x="8077200" y="2552700"/>
          <p14:tracePt t="47883" x="8077200" y="2514600"/>
          <p14:tracePt t="47883" x="8083550" y="2476500"/>
          <p14:tracePt t="47904" x="8089900" y="2438400"/>
          <p14:tracePt t="47904" x="8102600" y="2400300"/>
          <p14:tracePt t="47920" x="8115300" y="2368550"/>
          <p14:tracePt t="47920" x="8128000" y="2330450"/>
          <p14:tracePt t="47935" x="8147050" y="2298700"/>
          <p14:tracePt t="47935" x="8166100" y="2266950"/>
          <p14:tracePt t="47952" x="8191500" y="2235200"/>
          <p14:tracePt t="47952" x="8210550" y="2209800"/>
          <p14:tracePt t="47952" x="8242300" y="2184400"/>
          <p14:tracePt t="47972" x="8267700" y="2165350"/>
          <p14:tracePt t="47984" x="8299450" y="2146300"/>
          <p14:tracePt t="47984" x="8369300" y="2114550"/>
          <p14:tracePt t="48002" x="8401050" y="2101850"/>
          <p14:tracePt t="48002" x="8439150" y="2089150"/>
          <p14:tracePt t="48019" x="8477250" y="2082800"/>
          <p14:tracePt t="48019" x="8509000" y="2082800"/>
          <p14:tracePt t="48037" x="8547100" y="2082800"/>
          <p14:tracePt t="48037" x="8610600" y="2095500"/>
          <p14:tracePt t="48053" x="8648700" y="2108200"/>
          <p14:tracePt t="48053" x="8674100" y="2120900"/>
          <p14:tracePt t="48069" x="8705850" y="2146300"/>
          <p14:tracePt t="48069" x="8731250" y="2165350"/>
          <p14:tracePt t="48086" x="8756650" y="2190750"/>
          <p14:tracePt t="48086" x="8775700" y="2222500"/>
          <p14:tracePt t="48103" x="8794750" y="2247900"/>
          <p14:tracePt t="48103" x="8826500" y="2311400"/>
          <p14:tracePt t="48120" x="8832850" y="2343150"/>
          <p14:tracePt t="48120" x="8839200" y="2381250"/>
          <p14:tracePt t="48136" x="8845550" y="2413000"/>
          <p14:tracePt t="48136" x="8851900" y="2444750"/>
          <p14:tracePt t="48153" x="8851900" y="2476500"/>
          <p14:tracePt t="48153" x="8851900" y="2514600"/>
          <p14:tracePt t="48153" x="8845550" y="2546350"/>
          <p14:tracePt t="48172" x="8839200" y="2578100"/>
          <p14:tracePt t="48184" x="8839200" y="2609850"/>
          <p14:tracePt t="48184" x="8826500" y="2667000"/>
          <p14:tracePt t="48204" x="8820150" y="2692400"/>
          <p14:tracePt t="48204" x="8813800" y="2717800"/>
          <p14:tracePt t="48220" x="8801100" y="2736850"/>
          <p14:tracePt t="48220" x="8794750" y="2755900"/>
          <p14:tracePt t="48236" x="8788400" y="2768600"/>
          <p14:tracePt t="48236" x="8782050" y="2781300"/>
          <p14:tracePt t="48236" x="8775700" y="2794000"/>
          <p14:tracePt t="48255" x="8763000" y="2800350"/>
          <p14:tracePt t="48268" x="8756650" y="2813050"/>
          <p14:tracePt t="48268" x="8743950" y="2819400"/>
          <p14:tracePt t="48287" x="8737600" y="2825750"/>
          <p14:tracePt t="48287" x="8731250" y="2832100"/>
          <p14:tracePt t="48303" x="8724900" y="2832100"/>
          <p14:tracePt t="48303" x="8718550" y="2838450"/>
          <p14:tracePt t="48320" x="8712200" y="2838450"/>
          <p14:tracePt t="48335" x="8712200" y="2844800"/>
          <p14:tracePt t="48375" x="8718550" y="2844800"/>
          <p14:tracePt t="48399" x="8718550" y="2851150"/>
          <p14:tracePt t="48418" x="8718550" y="2857500"/>
          <p14:tracePt t="48434" x="8718550" y="2863850"/>
          <p14:tracePt t="48450" x="8718550" y="2870200"/>
          <p14:tracePt t="48467" x="8718550" y="2876550"/>
          <p14:tracePt t="48495" x="8718550" y="2882900"/>
          <p14:tracePt t="48510" x="8712200" y="2889250"/>
          <p14:tracePt t="48530" x="8705850" y="2889250"/>
          <p14:tracePt t="48555" x="8699500" y="2895600"/>
          <p14:tracePt t="48587" x="8699500" y="2901950"/>
          <p14:tracePt t="48615" x="8693150" y="2901950"/>
          <p14:tracePt t="48631" x="8686800" y="2901950"/>
          <p14:tracePt t="48647" x="8680450" y="2895600"/>
          <p14:tracePt t="48659" x="8674100" y="2895600"/>
          <p14:tracePt t="48675" x="8667750" y="2895600"/>
          <p14:tracePt t="48691" x="8661400" y="2895600"/>
          <p14:tracePt t="48707" x="8655050" y="2895600"/>
          <p14:tracePt t="48720" x="8648700" y="2895600"/>
          <p14:tracePt t="48736" x="8642350" y="2895600"/>
          <p14:tracePt t="48736" x="8636000" y="2895600"/>
          <p14:tracePt t="48755" x="8629650" y="2895600"/>
          <p14:tracePt t="48755" x="8610600" y="2895600"/>
          <p14:tracePt t="48772" x="8604250" y="2895600"/>
          <p14:tracePt t="48772" x="8591550" y="2895600"/>
          <p14:tracePt t="48788" x="8585200" y="2895600"/>
          <p14:tracePt t="48788" x="8578850" y="2895600"/>
          <p14:tracePt t="48805" x="8572500" y="2895600"/>
          <p14:tracePt t="48805" x="8566150" y="2895600"/>
          <p14:tracePt t="48822" x="8559800" y="2895600"/>
          <p14:tracePt t="48822" x="8540750" y="2895600"/>
          <p14:tracePt t="48840" x="8534400" y="2895600"/>
          <p14:tracePt t="48854" x="8521700" y="2901950"/>
          <p14:tracePt t="48871" x="8515350" y="2901950"/>
          <p14:tracePt t="48887" x="8515350" y="2908300"/>
          <p14:tracePt t="48903" x="8509000" y="2908300"/>
          <p14:tracePt t="48931" x="8515350" y="2914650"/>
          <p14:tracePt t="48984" x="8509000" y="2908300"/>
          <p14:tracePt t="49059" x="8502650" y="2901950"/>
          <p14:tracePt t="49087" x="8496300" y="2895600"/>
          <p14:tracePt t="49102" x="8489950" y="2895600"/>
          <p14:tracePt t="49127" x="8483600" y="2895600"/>
          <p14:tracePt t="49155" x="8477250" y="2895600"/>
          <p14:tracePt t="49191" x="8477250" y="2901950"/>
          <p14:tracePt t="49231" x="8470900" y="2895600"/>
          <p14:tracePt t="49291" x="8470900" y="2889250"/>
          <p14:tracePt t="49379" x="8470900" y="2882900"/>
          <p14:tracePt t="49487" x="8477250" y="2882900"/>
          <p14:tracePt t="49538" x="8483600" y="2876550"/>
          <p14:tracePt t="49607" x="8483600" y="2870200"/>
          <p14:tracePt t="49791" x="8489950" y="2870200"/>
          <p14:tracePt t="49875" x="8489950" y="2863850"/>
          <p14:tracePt t="49967" x="8483600" y="2863850"/>
          <p14:tracePt t="50139" x="8483600" y="2857500"/>
          <p14:tracePt t="50219" x="8489950" y="2857500"/>
          <p14:tracePt t="50243" x="8496300" y="2851150"/>
          <p14:tracePt t="50267" x="8502650" y="2844800"/>
          <p14:tracePt t="50332" x="8509000" y="2844800"/>
          <p14:tracePt t="50407" x="8515350" y="2838450"/>
          <p14:tracePt t="50511" x="8521700" y="2838450"/>
          <p14:tracePt t="50571" x="8515350" y="2832100"/>
          <p14:tracePt t="50807" x="8515350" y="2825750"/>
          <p14:tracePt t="50835" x="8521700" y="2832100"/>
          <p14:tracePt t="50979" x="8515350" y="2838450"/>
          <p14:tracePt t="51047" x="8521700" y="2832100"/>
          <p14:tracePt t="51120" x="8528050" y="2832100"/>
          <p14:tracePt t="51223" x="8528050" y="2825750"/>
          <p14:tracePt t="51263" x="8528050" y="2819400"/>
          <p14:tracePt t="51315" x="8521700" y="2819400"/>
          <p14:tracePt t="51367" x="8515350" y="2819400"/>
          <p14:tracePt t="51384" x="8509000" y="2813050"/>
          <p14:tracePt t="51403" x="8502650" y="2813050"/>
          <p14:tracePt t="51419" x="8496300" y="2813050"/>
          <p14:tracePt t="51436" x="8489950" y="2806700"/>
          <p14:tracePt t="51460" x="8489950" y="2800350"/>
          <p14:tracePt t="51479" x="8483600" y="2794000"/>
          <p14:tracePt t="51511" x="8489950" y="2794000"/>
          <p14:tracePt t="51539" x="8496300" y="2794000"/>
          <p14:tracePt t="51556" x="8502650" y="2794000"/>
          <p14:tracePt t="51564" x="8509000" y="2794000"/>
          <p14:tracePt t="51580" x="8515350" y="2794000"/>
          <p14:tracePt t="51580" x="8521700" y="2794000"/>
          <p14:tracePt t="51580" x="8528050" y="2794000"/>
          <p14:tracePt t="51601" x="8534400" y="2794000"/>
          <p14:tracePt t="51613" x="8540750" y="2794000"/>
          <p14:tracePt t="51613" x="8547100" y="2787650"/>
          <p14:tracePt t="51633" x="8553450" y="2787650"/>
          <p14:tracePt t="51647" x="8559800" y="2787650"/>
          <p14:tracePt t="51663" x="8553450" y="2794000"/>
          <p14:tracePt t="51692" x="8547100" y="2794000"/>
          <p14:tracePt t="51704" x="8540750" y="2800350"/>
          <p14:tracePt t="51719" x="8534400" y="2800350"/>
          <p14:tracePt t="51736" x="8528050" y="2800350"/>
          <p14:tracePt t="51752" x="8528050" y="2806700"/>
          <p14:tracePt t="51795" x="8521700" y="2806700"/>
          <p14:tracePt t="51840" x="8515350" y="2806700"/>
          <p14:tracePt t="51863" x="8509000" y="2806700"/>
          <p14:tracePt t="51884" x="8502650" y="2806700"/>
          <p14:tracePt t="51908" x="8496300" y="2806700"/>
          <p14:tracePt t="51932" x="8489950" y="2806700"/>
          <p14:tracePt t="51975" x="8483600" y="2806700"/>
          <p14:tracePt t="52000" x="8477250" y="2813050"/>
          <p14:tracePt t="52020" x="8470900" y="2813050"/>
          <p14:tracePt t="52044" x="8477250" y="2819400"/>
          <p14:tracePt t="52119" x="8483600" y="2819400"/>
          <p14:tracePt t="52215" x="8483600" y="2813050"/>
          <p14:tracePt t="52268" x="8489950" y="2813050"/>
          <p14:tracePt t="52364" x="8496300" y="2813050"/>
          <p14:tracePt t="52404" x="8502650" y="2813050"/>
          <p14:tracePt t="52472" x="8502650" y="2806700"/>
          <p14:tracePt t="52508" x="8509000" y="2800350"/>
          <p14:tracePt t="52531" x="8515350" y="2800350"/>
          <p14:tracePt t="52552" x="8521700" y="2800350"/>
          <p14:tracePt t="52576" x="8528050" y="2800350"/>
          <p14:tracePt t="52604" x="8534400" y="2800350"/>
          <p14:tracePt t="52712" x="8540750" y="2800350"/>
          <p14:tracePt t="52747" x="8534400" y="2794000"/>
          <p14:tracePt t="52875" x="8528050" y="2800350"/>
          <p14:tracePt t="52920" x="8528050" y="2806700"/>
          <p14:tracePt t="53184" x="8534400" y="2800350"/>
          <p14:tracePt t="53220" x="8534400" y="2806700"/>
          <p14:tracePt t="53304" x="8528050" y="2806700"/>
          <p14:tracePt t="53325" x="8521700" y="2813050"/>
          <p14:tracePt t="53340" x="8515350" y="2813050"/>
          <p14:tracePt t="53356" x="8509000" y="2819400"/>
          <p14:tracePt t="53372" x="8502650" y="2819400"/>
          <p14:tracePt t="53384" x="8496300" y="2819400"/>
          <p14:tracePt t="53392" x="8489950" y="2825750"/>
          <p14:tracePt t="53408" x="8483600" y="2825750"/>
          <p14:tracePt t="53419" x="8477250" y="2832100"/>
          <p14:tracePt t="53419" x="8470900" y="2832100"/>
          <p14:tracePt t="53438" x="8464550" y="2838450"/>
          <p14:tracePt t="53438" x="8445500" y="2838450"/>
          <p14:tracePt t="53455" x="8439150" y="2844800"/>
          <p14:tracePt t="53455" x="8426450" y="2844800"/>
          <p14:tracePt t="53471" x="8420100" y="2844800"/>
          <p14:tracePt t="53471" x="8413750" y="2844800"/>
          <p14:tracePt t="53488" x="8401050" y="2844800"/>
          <p14:tracePt t="53488" x="8388350" y="2838450"/>
          <p14:tracePt t="53505" x="8375650" y="2832100"/>
          <p14:tracePt t="53505" x="8362950" y="2825750"/>
          <p14:tracePt t="53521" x="8350250" y="2819400"/>
          <p14:tracePt t="53521" x="8337550" y="2806700"/>
          <p14:tracePt t="53538" x="8324850" y="2800350"/>
          <p14:tracePt t="53538" x="8312150" y="2787650"/>
          <p14:tracePt t="53555" x="8293100" y="2768600"/>
          <p14:tracePt t="53555" x="8280400" y="2755900"/>
          <p14:tracePt t="53573" x="8242300" y="2724150"/>
          <p14:tracePt t="53573" x="8229600" y="2711450"/>
          <p14:tracePt t="53588" x="8210550" y="2692400"/>
          <p14:tracePt t="53588" x="8191500" y="2673350"/>
          <p14:tracePt t="53605" x="8178800" y="2654300"/>
          <p14:tracePt t="53605" x="8166100" y="2635250"/>
          <p14:tracePt t="53605" x="8153400" y="2622550"/>
          <p14:tracePt t="53624" x="8140700" y="2603500"/>
          <p14:tracePt t="53637" x="8134350" y="2584450"/>
          <p14:tracePt t="53637" x="8121650" y="2546350"/>
          <p14:tracePt t="53657" x="8121650" y="2527300"/>
          <p14:tracePt t="53657" x="8121650" y="2514600"/>
          <p14:tracePt t="53672" x="8121650" y="2495550"/>
          <p14:tracePt t="53672" x="8128000" y="2476500"/>
          <p14:tracePt t="53689" x="8134350" y="2457450"/>
          <p14:tracePt t="53689" x="8140700" y="2438400"/>
          <p14:tracePt t="53706" x="8147050" y="2413000"/>
          <p14:tracePt t="53706" x="8159750" y="2393950"/>
          <p14:tracePt t="53706" x="8172450" y="2374900"/>
          <p14:tracePt t="53724" x="8185150" y="2349500"/>
          <p14:tracePt t="53737" x="8197850" y="2330450"/>
          <p14:tracePt t="53737" x="8229600" y="2298700"/>
          <p14:tracePt t="53756" x="8248650" y="2279650"/>
          <p14:tracePt t="53756" x="8267700" y="2266950"/>
          <p14:tracePt t="53773" x="8286750" y="2254250"/>
          <p14:tracePt t="53773" x="8305800" y="2235200"/>
          <p14:tracePt t="53789" x="8331200" y="2228850"/>
          <p14:tracePt t="53789" x="8350250" y="2216150"/>
          <p14:tracePt t="53789" x="8375650" y="2203450"/>
          <p14:tracePt t="53809" x="8394700" y="2197100"/>
          <p14:tracePt t="53809" x="8420100" y="2190750"/>
          <p14:tracePt t="53823" x="8445500" y="2184400"/>
          <p14:tracePt t="53823" x="8464550" y="2178050"/>
          <p14:tracePt t="53840" x="8489950" y="2171700"/>
          <p14:tracePt t="53840" x="8515350" y="2171700"/>
          <p14:tracePt t="53856" x="8534400" y="2171700"/>
          <p14:tracePt t="53856" x="8572500" y="2178050"/>
          <p14:tracePt t="53874" x="8591550" y="2184400"/>
          <p14:tracePt t="53874" x="8610600" y="2197100"/>
          <p14:tracePt t="53889" x="8629650" y="2203450"/>
          <p14:tracePt t="53889" x="8642350" y="2216150"/>
          <p14:tracePt t="53906" x="8661400" y="2235200"/>
          <p14:tracePt t="53906" x="8674100" y="2247900"/>
          <p14:tracePt t="53906" x="8686800" y="2260600"/>
          <p14:tracePt t="53925" x="8699500" y="2279650"/>
          <p14:tracePt t="53938" x="8705850" y="2298700"/>
          <p14:tracePt t="53938" x="8724900" y="2336800"/>
          <p14:tracePt t="53957" x="8731250" y="2355850"/>
          <p14:tracePt t="53957" x="8737600" y="2374900"/>
          <p14:tracePt t="53973" x="8743950" y="2393950"/>
          <p14:tracePt t="53973" x="8743950" y="2419350"/>
          <p14:tracePt t="53973" x="8750300" y="2438400"/>
          <p14:tracePt t="53992" x="8743950" y="2463800"/>
          <p14:tracePt t="54005" x="8743950" y="2482850"/>
          <p14:tracePt t="54005" x="8737600" y="2508250"/>
          <p14:tracePt t="54005" x="8731250" y="2533650"/>
          <p14:tracePt t="54025" x="8724900" y="2559050"/>
          <p14:tracePt t="54025" x="8718550" y="2578100"/>
          <p14:tracePt t="54041" x="8712200" y="2603500"/>
          <p14:tracePt t="54041" x="8705850" y="2622550"/>
          <p14:tracePt t="54057" x="8693150" y="2641600"/>
          <p14:tracePt t="54057" x="8686800" y="2654300"/>
          <p14:tracePt t="54074" x="8674100" y="2673350"/>
          <p14:tracePt t="54074" x="8667750" y="2686050"/>
          <p14:tracePt t="54074" x="8655050" y="2698750"/>
          <p14:tracePt t="54092" x="8648700" y="2711450"/>
          <p14:tracePt t="54092" x="8636000" y="2717800"/>
          <p14:tracePt t="54107" x="8623300" y="2730500"/>
          <p14:tracePt t="54107" x="8610600" y="2743200"/>
          <p14:tracePt t="54123" x="8604250" y="2749550"/>
          <p14:tracePt t="54123" x="8591550" y="2755900"/>
          <p14:tracePt t="54140" x="8578850" y="2762250"/>
          <p14:tracePt t="54140" x="8566150" y="2768600"/>
          <p14:tracePt t="54157" x="8553450" y="2774950"/>
          <p14:tracePt t="54157" x="8528050" y="2781300"/>
          <p14:tracePt t="54174" x="8515350" y="2781300"/>
          <p14:tracePt t="54174" x="8509000" y="2787650"/>
          <p14:tracePt t="54190" x="8496300" y="2787650"/>
          <p14:tracePt t="54190" x="8483600" y="2787650"/>
          <p14:tracePt t="54207" x="8477250" y="2794000"/>
          <p14:tracePt t="54207" x="8458200" y="2794000"/>
          <p14:tracePt t="54225" x="8445500" y="2794000"/>
          <p14:tracePt t="54225" x="8439150" y="2794000"/>
          <p14:tracePt t="54241" x="8426450" y="2800350"/>
          <p14:tracePt t="54241" x="8420100" y="2800350"/>
          <p14:tracePt t="54257" x="8407400" y="2800350"/>
          <p14:tracePt t="54257" x="8401050" y="2800350"/>
          <p14:tracePt t="54274" x="8394700" y="2800350"/>
          <p14:tracePt t="54274" x="8382000" y="2800350"/>
          <p14:tracePt t="54274" x="8375650" y="2800350"/>
          <p14:tracePt t="54293" x="8369300" y="2794000"/>
          <p14:tracePt t="54306" x="8362950" y="2794000"/>
          <p14:tracePt t="54306" x="8350250" y="2794000"/>
          <p14:tracePt t="54326" x="8343900" y="2794000"/>
          <p14:tracePt t="54326" x="8343900" y="2800350"/>
          <p14:tracePt t="54341" x="8331200" y="2800350"/>
          <p14:tracePt t="54356" x="8324850" y="2806700"/>
          <p14:tracePt t="54373" x="8324850" y="2813050"/>
          <p14:tracePt t="54389" x="8331200" y="2813050"/>
          <p14:tracePt t="54412" x="8343900" y="2813050"/>
          <p14:tracePt t="54428" x="8356600" y="2813050"/>
          <p14:tracePt t="54460" x="8362950" y="2813050"/>
          <p14:tracePt t="54472" x="8369300" y="2806700"/>
          <p14:tracePt t="54488" x="8375650" y="2806700"/>
          <p14:tracePt t="54504" x="8382000" y="2800350"/>
          <p14:tracePt t="54532" x="8388350" y="2794000"/>
          <p14:tracePt t="54556" x="8394700" y="2794000"/>
          <p14:tracePt t="54580" x="8401050" y="2787650"/>
          <p14:tracePt t="54600" x="8407400" y="2787650"/>
          <p14:tracePt t="54616" x="8413750" y="2781300"/>
          <p14:tracePt t="54632" x="8420100" y="2781300"/>
          <p14:tracePt t="54652" x="8420100" y="2774950"/>
          <p14:tracePt t="54668" x="8426450" y="2774950"/>
          <p14:tracePt t="54685" x="8432800" y="2768600"/>
          <p14:tracePt t="54704" x="8439150" y="2762250"/>
          <p14:tracePt t="54736" x="8439150" y="2755900"/>
          <p14:tracePt t="54764" x="8445500" y="2749550"/>
          <p14:tracePt t="54848" x="8451850" y="2749550"/>
          <p14:tracePt t="54864" x="8458200" y="2743200"/>
          <p14:tracePt t="54880" x="8464550" y="2736850"/>
          <p14:tracePt t="54892" x="8470900" y="2736850"/>
          <p14:tracePt t="54908" x="8477250" y="2736850"/>
          <p14:tracePt t="54924" x="8483600" y="2730500"/>
          <p14:tracePt t="55000" x="8477250" y="2724150"/>
          <p14:tracePt t="55028" x="8470900" y="2724150"/>
          <p14:tracePt t="55060" x="8477250" y="2717800"/>
          <p14:tracePt t="55104" x="8477250" y="2711450"/>
          <p14:tracePt t="55304" x="8483600" y="2711450"/>
          <p14:tracePt t="55360" x="8483600" y="2705100"/>
          <p14:tracePt t="55433" x="8477250" y="2705100"/>
          <p14:tracePt t="55532" x="8483600" y="2698750"/>
          <p14:tracePt t="55601" x="8483600" y="2692400"/>
          <p14:tracePt t="55637" x="8489950" y="2692400"/>
          <p14:tracePt t="55689" x="8496300" y="2686050"/>
          <p14:tracePt t="55876" x="8496300" y="2679700"/>
          <p14:tracePt t="55972" x="8502650" y="2679700"/>
          <p14:tracePt t="56116" x="8509000" y="2679700"/>
          <p14:tracePt t="56153" x="8515350" y="2679700"/>
          <p14:tracePt t="56200" x="8515350" y="2686050"/>
          <p14:tracePt t="56221" x="8515350" y="2692400"/>
          <p14:tracePt t="56228" x="8509000" y="2698750"/>
          <p14:tracePt t="56236" x="8509000" y="2705100"/>
          <p14:tracePt t="56246" x="8509000" y="2711450"/>
          <p14:tracePt t="56246" x="8502650" y="2724150"/>
          <p14:tracePt t="56266" x="8502650" y="2743200"/>
          <p14:tracePt t="56266" x="8502650" y="2755900"/>
          <p14:tracePt t="56282" x="8502650" y="2768600"/>
          <p14:tracePt t="56282" x="8502650" y="2781300"/>
          <p14:tracePt t="56298" x="8502650" y="2787650"/>
          <p14:tracePt t="56298" x="8502650" y="2794000"/>
          <p14:tracePt t="56315" x="8502650" y="2800350"/>
          <p14:tracePt t="56315" x="8502650" y="2806700"/>
          <p14:tracePt t="56334" x="8502650" y="2800350"/>
          <p14:tracePt t="56373" x="8502650" y="2794000"/>
          <p14:tracePt t="56385" x="8502650" y="2781300"/>
          <p14:tracePt t="56401" x="8509000" y="2781300"/>
          <p14:tracePt t="56413" x="8509000" y="2774950"/>
          <p14:tracePt t="56413" x="8509000" y="2768600"/>
          <p14:tracePt t="56413" x="8515350" y="2762250"/>
          <p14:tracePt t="56435" x="8515350" y="2755900"/>
          <p14:tracePt t="56435" x="8515350" y="2743200"/>
          <p14:tracePt t="56448" x="8515350" y="2736850"/>
          <p14:tracePt t="56448" x="8515350" y="2730500"/>
          <p14:tracePt t="56465" x="8515350" y="2717800"/>
          <p14:tracePt t="56465" x="8515350" y="2705100"/>
          <p14:tracePt t="56482" x="8515350" y="2698750"/>
          <p14:tracePt t="56482" x="8515350" y="2686050"/>
          <p14:tracePt t="56482" x="8521700" y="2673350"/>
          <p14:tracePt t="56501" x="8521700" y="2660650"/>
          <p14:tracePt t="56501" x="8521700" y="2654300"/>
          <p14:tracePt t="56516" x="8521700" y="2641600"/>
          <p14:tracePt t="56516" x="8521700" y="2628900"/>
          <p14:tracePt t="56532" x="8521700" y="2622550"/>
          <p14:tracePt t="56532" x="8521700" y="2609850"/>
          <p14:tracePt t="56549" x="8528050" y="2603500"/>
          <p14:tracePt t="56549" x="8528050" y="2584450"/>
          <p14:tracePt t="56566" x="8528050" y="2578100"/>
          <p14:tracePt t="56566" x="8534400" y="2571750"/>
          <p14:tracePt t="56582" x="8540750" y="2565400"/>
          <p14:tracePt t="56605" x="8547100" y="2559050"/>
          <p14:tracePt t="56629" x="8553450" y="2565400"/>
          <p14:tracePt t="56649" x="8553450" y="2571750"/>
          <p14:tracePt t="56664" x="8559800" y="2578100"/>
          <p14:tracePt t="56673" x="8559800" y="2590800"/>
          <p14:tracePt t="56681" x="8559800" y="2597150"/>
          <p14:tracePt t="56681" x="8566150" y="2603500"/>
          <p14:tracePt t="56681" x="8566150" y="2616200"/>
          <p14:tracePt t="56702" x="8566150" y="2622550"/>
          <p14:tracePt t="56714" x="8572500" y="2635250"/>
          <p14:tracePt t="56714" x="8572500" y="2647950"/>
          <p14:tracePt t="56734" x="8578850" y="2654300"/>
          <p14:tracePt t="56734" x="8578850" y="2660650"/>
          <p14:tracePt t="56750" x="8578850" y="2667000"/>
          <p14:tracePt t="56764" x="8578850" y="2673350"/>
          <p14:tracePt t="56781" x="8578850" y="2679700"/>
          <p14:tracePt t="56798" x="8578850" y="2673350"/>
          <p14:tracePt t="56837" x="8578850" y="2667000"/>
          <p14:tracePt t="56853" x="8578850" y="2654300"/>
          <p14:tracePt t="56864" x="8578850" y="2647950"/>
          <p14:tracePt t="56880" x="8578850" y="2641600"/>
          <p14:tracePt t="56888" x="8578850" y="2635250"/>
          <p14:tracePt t="56898" x="8578850" y="2628900"/>
          <p14:tracePt t="56898" x="8578850" y="2622550"/>
          <p14:tracePt t="56916" x="8578850" y="2609850"/>
          <p14:tracePt t="56916" x="8578850" y="2597150"/>
          <p14:tracePt t="56934" x="8572500" y="2584450"/>
          <p14:tracePt t="56934" x="8572500" y="2578100"/>
          <p14:tracePt t="56950" x="8572500" y="2571750"/>
          <p14:tracePt t="56950" x="8572500" y="2565400"/>
          <p14:tracePt t="56967" x="8572500" y="2559050"/>
          <p14:tracePt t="56967" x="8572500" y="2552700"/>
          <p14:tracePt t="56967" x="8572500" y="2546350"/>
          <p14:tracePt t="56987" x="8572500" y="2552700"/>
          <p14:tracePt t="57040" x="8572500" y="2559050"/>
          <p14:tracePt t="57045" x="8572500" y="2565400"/>
          <p14:tracePt t="57053" x="8572500" y="2578100"/>
          <p14:tracePt t="57065" x="8572500" y="2584450"/>
          <p14:tracePt t="57065" x="8572500" y="2597150"/>
          <p14:tracePt t="57065" x="8572500" y="2603500"/>
          <p14:tracePt t="57087" x="8572500" y="2616200"/>
          <p14:tracePt t="57087" x="8572500" y="2622550"/>
          <p14:tracePt t="57102" x="8578850" y="2635250"/>
          <p14:tracePt t="57116" x="8578850" y="2641600"/>
          <p14:tracePt t="57132" x="8585200" y="2647950"/>
          <p14:tracePt t="57149" x="8591550" y="2641600"/>
          <p14:tracePt t="57166" x="8597900" y="2635250"/>
          <p14:tracePt t="57182" x="8597900" y="2628900"/>
          <p14:tracePt t="57199" x="8604250" y="2622550"/>
          <p14:tracePt t="57217" x="8604250" y="2616200"/>
          <p14:tracePt t="57234" x="8604250" y="2603500"/>
          <p14:tracePt t="57250" x="8604250" y="2597150"/>
          <p14:tracePt t="57267" x="8597900" y="2590800"/>
          <p14:tracePt t="57267" x="8597900" y="2578100"/>
          <p14:tracePt t="57287" x="8597900" y="2571750"/>
          <p14:tracePt t="57303" x="8591550" y="2565400"/>
          <p14:tracePt t="57318" x="8591550" y="2559050"/>
          <p14:tracePt t="57334" x="8591550" y="2552700"/>
          <p14:tracePt t="57351" x="8591550" y="2546350"/>
          <p14:tracePt t="57367" x="8585200" y="2540000"/>
          <p14:tracePt t="57406" x="8585200" y="2546350"/>
          <p14:tracePt t="57462" x="8578850" y="2552700"/>
          <p14:tracePt t="57526" x="8572500" y="2559050"/>
          <p14:tracePt t="57566" x="8572500" y="2552700"/>
          <p14:tracePt t="57634" x="8578850" y="2552700"/>
          <p14:tracePt t="57678" x="8578850" y="2546350"/>
          <p14:tracePt t="57826" x="8578850" y="2540000"/>
          <p14:tracePt t="57858" x="8578850" y="2533650"/>
          <p14:tracePt t="57885" x="8572500" y="2540000"/>
          <p14:tracePt t="57978" x="8566150" y="2546350"/>
          <p14:tracePt t="58006" x="8559800" y="2546350"/>
          <p14:tracePt t="58022" x="8553450" y="2546350"/>
          <p14:tracePt t="58038" x="8547100" y="2552700"/>
          <p14:tracePt t="58053" x="8547100" y="2546350"/>
          <p14:tracePt t="58097" x="8547100" y="2540000"/>
          <p14:tracePt t="58125" x="8553450" y="2533650"/>
          <p14:tracePt t="58165" x="8553450" y="2527300"/>
          <p14:tracePt t="58233" x="8553450" y="2520950"/>
          <p14:tracePt t="58253" x="8559800" y="2514600"/>
          <p14:tracePt t="58285" x="8553450" y="2514600"/>
          <p14:tracePt t="58345" x="8553450" y="2508250"/>
          <p14:tracePt t="58545" x="8553450" y="2514600"/>
          <p14:tracePt t="58665" x="8559800" y="2520950"/>
          <p14:tracePt t="58697" x="8559800" y="2527300"/>
          <p14:tracePt t="58733" x="8566150" y="2527300"/>
          <p14:tracePt t="58785" x="8572500" y="2520950"/>
          <p14:tracePt t="58833" x="8572500" y="2514600"/>
          <p14:tracePt t="58861" x="8572500" y="2508250"/>
          <p14:tracePt t="58877" x="8572500" y="2501900"/>
          <p14:tracePt t="58893" x="8578850" y="2495550"/>
          <p14:tracePt t="58905" x="8585200" y="2489200"/>
          <p14:tracePt t="58921" x="8591550" y="2482850"/>
          <p14:tracePt t="58937" x="8597900" y="2476500"/>
          <p14:tracePt t="58953" x="8597900" y="2470150"/>
          <p14:tracePt t="58965" x="8604250" y="2463800"/>
          <p14:tracePt t="58981" x="8610600" y="2457450"/>
          <p14:tracePt t="58989" x="8610600" y="2451100"/>
          <p14:tracePt t="58989" x="8610600" y="2444750"/>
          <p14:tracePt t="59007" x="8616950" y="2438400"/>
          <p14:tracePt t="59007" x="8616950" y="2432050"/>
          <p14:tracePt t="59007" x="8616950" y="2419350"/>
          <p14:tracePt t="59026" x="8616950" y="2413000"/>
          <p14:tracePt t="59039" x="8616950" y="2400300"/>
          <p14:tracePt t="59039" x="8610600" y="2374900"/>
          <p14:tracePt t="59058" x="8610600" y="2362200"/>
          <p14:tracePt t="59058" x="8604250" y="2349500"/>
          <p14:tracePt t="59075" x="8604250" y="2336800"/>
          <p14:tracePt t="59075" x="8597900" y="2324100"/>
          <p14:tracePt t="59075" x="8597900" y="2311400"/>
          <p14:tracePt t="59094" x="8591550" y="2298700"/>
          <p14:tracePt t="59106" x="8585200" y="2286000"/>
          <p14:tracePt t="59106" x="8578850" y="2273300"/>
          <p14:tracePt t="59106" x="8572500" y="2266950"/>
          <p14:tracePt t="59126" x="8566150" y="2254250"/>
          <p14:tracePt t="59126" x="8559800" y="2241550"/>
          <p14:tracePt t="59142" x="8553450" y="2235200"/>
          <p14:tracePt t="59142" x="8553450" y="2228850"/>
          <p14:tracePt t="59158" x="8547100" y="2222500"/>
          <p14:tracePt t="59158" x="8540750" y="2216150"/>
          <p14:tracePt t="59174" x="8540750" y="2209800"/>
          <p14:tracePt t="59174" x="8534400" y="2203450"/>
          <p14:tracePt t="59191" x="8528050" y="2197100"/>
          <p14:tracePt t="59206" x="8521700" y="2190750"/>
          <p14:tracePt t="59223" x="8521700" y="2184400"/>
          <p14:tracePt t="59239" x="8521700" y="2190750"/>
          <p14:tracePt t="59273" x="8521700" y="2197100"/>
          <p14:tracePt t="59281" x="8528050" y="2203450"/>
          <p14:tracePt t="59297" x="8528050" y="2209800"/>
          <p14:tracePt t="59306" x="8534400" y="2222500"/>
          <p14:tracePt t="59306" x="8534400" y="2228850"/>
          <p14:tracePt t="59327" x="8540750" y="2247900"/>
          <p14:tracePt t="59327" x="8540750" y="2260600"/>
          <p14:tracePt t="59343" x="8547100" y="2273300"/>
          <p14:tracePt t="59343" x="8547100" y="2286000"/>
          <p14:tracePt t="59358" x="8547100" y="2298700"/>
          <p14:tracePt t="59358" x="8553450" y="2311400"/>
          <p14:tracePt t="59375" x="8553450" y="2324100"/>
          <p14:tracePt t="59375" x="8559800" y="2343150"/>
          <p14:tracePt t="59375" x="8559800" y="2355850"/>
          <p14:tracePt t="59395" x="8559800" y="2368550"/>
          <p14:tracePt t="59407" x="8566150" y="2381250"/>
          <p14:tracePt t="59407" x="8572500" y="2400300"/>
          <p14:tracePt t="59426" x="8572500" y="2413000"/>
          <p14:tracePt t="59426" x="8578850" y="2425700"/>
          <p14:tracePt t="59442" x="8578850" y="2438400"/>
          <p14:tracePt t="59442" x="8585200" y="2451100"/>
          <p14:tracePt t="59459" x="8585200" y="2463800"/>
          <p14:tracePt t="59459" x="8585200" y="2470150"/>
          <p14:tracePt t="59475" x="8591550" y="2482850"/>
          <p14:tracePt t="59475" x="8591550" y="2495550"/>
          <p14:tracePt t="59475" x="8591550" y="2501900"/>
          <p14:tracePt t="59495" x="8597900" y="2514600"/>
          <p14:tracePt t="59495" x="8597900" y="2527300"/>
          <p14:tracePt t="59509" x="8604250" y="2540000"/>
          <p14:tracePt t="59509" x="8604250" y="2546350"/>
          <p14:tracePt t="59526" x="8604250" y="2559050"/>
          <p14:tracePt t="59526" x="8610600" y="2571750"/>
          <p14:tracePt t="59544" x="8610600" y="2578100"/>
          <p14:tracePt t="59544" x="8610600" y="2590800"/>
          <p14:tracePt t="59544" x="8610600" y="2597150"/>
          <p14:tracePt t="59562" x="8610600" y="2603500"/>
          <p14:tracePt t="59562" x="8610600" y="2609850"/>
          <p14:tracePt t="59577" x="8610600" y="2616200"/>
          <p14:tracePt t="59577" x="8610600" y="2622550"/>
          <p14:tracePt t="59594" x="8616950" y="2628900"/>
          <p14:tracePt t="59594" x="8616950" y="2635250"/>
          <p14:tracePt t="59610" x="8616950" y="2641600"/>
          <p14:tracePt t="59610" x="8616950" y="2647950"/>
          <p14:tracePt t="59627" x="8616950" y="2654300"/>
          <p14:tracePt t="59642" x="8623300" y="2654300"/>
          <p14:tracePt t="59674" x="8629650" y="2654300"/>
          <p14:tracePt t="59710" x="8629650" y="2647950"/>
          <p14:tracePt t="59770" x="8629650" y="2635250"/>
          <p14:tracePt t="59787" x="8629650" y="2628900"/>
          <p14:tracePt t="59795" x="8629650" y="2622550"/>
          <p14:tracePt t="59809" x="8623300" y="2616200"/>
          <p14:tracePt t="59809" x="8623300" y="2609850"/>
          <p14:tracePt t="59809" x="8616950" y="2603500"/>
          <p14:tracePt t="59831" x="8616950" y="2597150"/>
          <p14:tracePt t="59843" x="8610600" y="2590800"/>
          <p14:tracePt t="59843" x="8610600" y="2578100"/>
          <p14:tracePt t="59843" x="8604250" y="2571750"/>
          <p14:tracePt t="59864" x="8597900" y="2565400"/>
          <p14:tracePt t="59864" x="8591550" y="2552700"/>
          <p14:tracePt t="59878" x="8591550" y="2546350"/>
          <p14:tracePt t="59878" x="8585200" y="2533650"/>
          <p14:tracePt t="59895" x="8585200" y="2527300"/>
          <p14:tracePt t="59895" x="8578850" y="2514600"/>
          <p14:tracePt t="59912" x="8578850" y="2508250"/>
          <p14:tracePt t="59912" x="8578850" y="2489200"/>
          <p14:tracePt t="59928" x="8578850" y="2482850"/>
          <p14:tracePt t="59928" x="8578850" y="2476500"/>
          <p14:tracePt t="59945" x="8578850" y="2470150"/>
          <p14:tracePt t="59945" x="8572500" y="2463800"/>
          <p14:tracePt t="59961" x="8572500" y="2457450"/>
          <p14:tracePt t="59977" x="8572500" y="2451100"/>
          <p14:tracePt t="59977" x="8572500" y="2444750"/>
          <p14:tracePt t="59996" x="8566150" y="2444750"/>
          <p14:tracePt t="60034" x="8572500" y="2438400"/>
          <p14:tracePt t="60078" x="8578850" y="2438400"/>
          <p14:tracePt t="60106" x="8578850" y="2432050"/>
          <p14:tracePt t="60130" x="8578850" y="2425700"/>
          <p14:tracePt t="60146" x="8578850" y="2419350"/>
          <p14:tracePt t="60162" x="8578850" y="2413000"/>
          <p14:tracePt t="60174" x="8578850" y="2406650"/>
          <p14:tracePt t="60183" x="8572500" y="2393950"/>
          <p14:tracePt t="60199" x="8566150" y="2393950"/>
          <p14:tracePt t="60210" x="8559800" y="2381250"/>
          <p14:tracePt t="60210" x="8547100" y="2368550"/>
          <p14:tracePt t="60229" x="8534400" y="2362200"/>
          <p14:tracePt t="60229" x="8528050" y="2355850"/>
          <p14:tracePt t="60246" x="8515350" y="2343150"/>
          <p14:tracePt t="60246" x="8502650" y="2336800"/>
          <p14:tracePt t="60263" x="8496300" y="2330450"/>
          <p14:tracePt t="60263" x="8483600" y="2324100"/>
          <p14:tracePt t="60279" x="8470900" y="2317750"/>
          <p14:tracePt t="60279" x="8451850" y="2311400"/>
          <p14:tracePt t="60296" x="8445500" y="2305050"/>
          <p14:tracePt t="60296" x="8439150" y="2305050"/>
          <p14:tracePt t="60313" x="8432800" y="2298700"/>
          <p14:tracePt t="60355" x="8439150" y="2298700"/>
          <p14:tracePt t="60371" x="8451850" y="2292350"/>
          <p14:tracePt t="60387" x="8458200" y="2292350"/>
          <p14:tracePt t="60395" x="8464550" y="2292350"/>
          <p14:tracePt t="60411" x="8470900" y="2292350"/>
          <p14:tracePt t="60411" x="8477250" y="2292350"/>
          <p14:tracePt t="60411" x="8483600" y="2292350"/>
          <p14:tracePt t="60432" x="8496300" y="2292350"/>
          <p14:tracePt t="60432" x="8502650" y="2292350"/>
          <p14:tracePt t="60447" x="8509000" y="2292350"/>
          <p14:tracePt t="60447" x="8515350" y="2292350"/>
          <p14:tracePt t="60463" x="8521700" y="2292350"/>
          <p14:tracePt t="60463" x="8534400" y="2292350"/>
          <p14:tracePt t="60480" x="8547100" y="2286000"/>
          <p14:tracePt t="60480" x="8553450" y="2286000"/>
          <p14:tracePt t="60480" x="8566150" y="2286000"/>
          <p14:tracePt t="60499" x="8572500" y="2286000"/>
          <p14:tracePt t="60512" x="8578850" y="2286000"/>
          <p14:tracePt t="60512" x="8597900" y="2286000"/>
          <p14:tracePt t="60530" x="8604250" y="2286000"/>
          <p14:tracePt t="60530" x="8610600" y="2292350"/>
          <p14:tracePt t="60547" x="8616950" y="2292350"/>
          <p14:tracePt t="60562" x="8623300" y="2292350"/>
          <p14:tracePt t="60579" x="8629650" y="2298700"/>
          <p14:tracePt t="60579" x="8629650" y="2305050"/>
          <p14:tracePt t="60597" x="8629650" y="2311400"/>
          <p14:tracePt t="60612" x="8629650" y="2317750"/>
          <p14:tracePt t="60629" x="8629650" y="2324100"/>
          <p14:tracePt t="60646" x="8623300" y="2330450"/>
          <p14:tracePt t="60662" x="8616950" y="2336800"/>
          <p14:tracePt t="60679" x="8616950" y="2343150"/>
          <p14:tracePt t="60696" x="8610600" y="2349500"/>
          <p14:tracePt t="60712" x="8610600" y="2355850"/>
          <p14:tracePt t="60731" x="8604250" y="2355850"/>
          <p14:tracePt t="60767" x="8597900" y="2355850"/>
          <p14:tracePt t="60807" x="8597900" y="2362200"/>
          <p14:tracePt t="60842" x="8604250" y="2362200"/>
          <p14:tracePt t="60887" x="8597900" y="2362200"/>
          <p14:tracePt t="60946" x="8597900" y="2368550"/>
          <p14:tracePt t="60995" x="8597900" y="2374900"/>
          <p14:tracePt t="61023" x="8591550" y="2374900"/>
          <p14:tracePt t="61135" x="8585200" y="2374900"/>
          <p14:tracePt t="61183" x="8585200" y="2381250"/>
          <p14:tracePt t="61195" x="8578850" y="2381250"/>
          <p14:tracePt t="61211" x="8572500" y="2387600"/>
          <p14:tracePt t="61227" x="8566150" y="2387600"/>
          <p14:tracePt t="61243" x="8559800" y="2393950"/>
          <p14:tracePt t="61271" x="8566150" y="2393950"/>
          <p14:tracePt t="61398" x="8572500" y="2393950"/>
          <p14:tracePt t="61427" x="8566150" y="2400300"/>
          <p14:tracePt t="61487" x="8559800" y="2400300"/>
          <p14:tracePt t="61511" x="8553450" y="2406650"/>
          <p14:tracePt t="61534" x="8553450" y="2413000"/>
          <p14:tracePt t="61555" x="8547100" y="2419350"/>
          <p14:tracePt t="61623" x="8547100" y="2425700"/>
          <p14:tracePt t="61647" x="8540750" y="2432050"/>
          <p14:tracePt t="61811" x="8547100" y="2432050"/>
          <p14:tracePt t="61863" x="8540750" y="2432050"/>
          <p14:tracePt t="61931" x="8547100" y="2438400"/>
          <p14:tracePt t="62066" x="8553450" y="2438400"/>
          <p14:tracePt t="62095" x="8559800" y="2438400"/>
          <p14:tracePt t="62119" x="8553450" y="2438400"/>
          <p14:tracePt t="62215" x="8547100" y="2444750"/>
          <p14:tracePt t="62247" x="8540750" y="2444750"/>
          <p14:tracePt t="62324" x="8540750" y="2451100"/>
          <p14:tracePt t="62443" x="8534400" y="2457450"/>
          <p14:tracePt t="62487" x="8528050" y="2457450"/>
          <p14:tracePt t="62515" x="8521700" y="2463800"/>
          <p14:tracePt t="62555" x="8521700" y="2470150"/>
          <p14:tracePt t="62575" x="8515350" y="2470150"/>
          <p14:tracePt t="62599" x="8515350" y="2476500"/>
          <p14:tracePt t="62623" x="8509000" y="2482850"/>
          <p14:tracePt t="62635" x="8509000" y="2489200"/>
          <p14:tracePt t="62651" x="8502650" y="2495550"/>
          <p14:tracePt t="62667" x="8496300" y="2501900"/>
          <p14:tracePt t="62683" x="8489950" y="2508250"/>
          <p14:tracePt t="62711" x="8477250" y="2514600"/>
          <p14:tracePt t="62727" x="8470900" y="2514600"/>
          <p14:tracePt t="62743" x="8464550" y="2514600"/>
          <p14:tracePt t="62748" x="8458200" y="2520950"/>
          <p14:tracePt t="62756" x="8445500" y="2520950"/>
          <p14:tracePt t="62756" x="8439150" y="2527300"/>
          <p14:tracePt t="62771" x="8426450" y="2527300"/>
          <p14:tracePt t="62771" x="8413750" y="2533650"/>
          <p14:tracePt t="62789" x="8401050" y="2533650"/>
          <p14:tracePt t="62789" x="8382000" y="2540000"/>
          <p14:tracePt t="62789" x="8362950" y="2540000"/>
          <p14:tracePt t="62807" x="8343900" y="2546350"/>
          <p14:tracePt t="62820" x="8318500" y="2552700"/>
          <p14:tracePt t="62820" x="8261350" y="2559050"/>
          <p14:tracePt t="62841" x="8223250" y="2565400"/>
          <p14:tracePt t="62841" x="8185150" y="2578100"/>
          <p14:tracePt t="62855" x="8140700" y="2584450"/>
          <p14:tracePt t="62855" x="8089900" y="2597150"/>
          <p14:tracePt t="62872" x="8039100" y="2609850"/>
          <p14:tracePt t="62872" x="7981950" y="2622550"/>
          <p14:tracePt t="62872" x="7924800" y="2641600"/>
          <p14:tracePt t="62891" x="7861300" y="2654300"/>
          <p14:tracePt t="62903" x="7791450" y="2667000"/>
          <p14:tracePt t="62903" x="7721600" y="2686050"/>
          <p14:tracePt t="62903" x="7651750" y="2698750"/>
          <p14:tracePt t="62924" x="7575550" y="2711450"/>
          <p14:tracePt t="62924" x="7499350" y="2724150"/>
          <p14:tracePt t="62939" x="7416800" y="2736850"/>
          <p14:tracePt t="62939" x="7334250" y="2749550"/>
          <p14:tracePt t="62955" x="7251700" y="2768600"/>
          <p14:tracePt t="62955" x="7169150" y="2781300"/>
          <p14:tracePt t="62973" x="7086600" y="2794000"/>
          <p14:tracePt t="62973" x="6908800" y="2819400"/>
          <p14:tracePt t="62989" x="6813550" y="2832100"/>
          <p14:tracePt t="62989" x="6724650" y="2851150"/>
          <p14:tracePt t="63005" x="6635750" y="2863850"/>
          <p14:tracePt t="63005" x="6546850" y="2876550"/>
          <p14:tracePt t="63022" x="6457950" y="2895600"/>
          <p14:tracePt t="63022" x="6369050" y="2908300"/>
          <p14:tracePt t="63039" x="6280150" y="2921000"/>
          <p14:tracePt t="63039" x="6102350" y="2952750"/>
          <p14:tracePt t="63057" x="6013450" y="2971800"/>
          <p14:tracePt t="63057" x="5924550" y="2984500"/>
          <p14:tracePt t="63073" x="5835650" y="3003550"/>
          <p14:tracePt t="63073" x="5740400" y="3016250"/>
          <p14:tracePt t="63089" x="5651500" y="3035300"/>
          <p14:tracePt t="63089" x="5556250" y="3048000"/>
          <p14:tracePt t="63089" x="5461000" y="3067050"/>
          <p14:tracePt t="63108" x="5365750" y="3086100"/>
          <p14:tracePt t="63121" x="5264150" y="3098800"/>
          <p14:tracePt t="63121" x="5060950" y="3130550"/>
          <p14:tracePt t="63140" x="4959350" y="3149600"/>
          <p14:tracePt t="63140" x="4857750" y="3162300"/>
          <p14:tracePt t="63156" x="4756150" y="3181350"/>
          <p14:tracePt t="63156" x="4660900" y="3194050"/>
          <p14:tracePt t="63156" x="4565650" y="3213100"/>
          <p14:tracePt t="63175" x="4470400" y="3232150"/>
          <p14:tracePt t="63188" x="4375150" y="3244850"/>
          <p14:tracePt t="63188" x="4286250" y="3263900"/>
          <p14:tracePt t="63188" x="4203700" y="3282950"/>
          <p14:tracePt t="63209" x="4121150" y="3302000"/>
          <p14:tracePt t="63221" x="4038600" y="3321050"/>
          <p14:tracePt t="63221" x="3886200" y="3346450"/>
          <p14:tracePt t="63240" x="3810000" y="3359150"/>
          <p14:tracePt t="63240" x="3746500" y="3365500"/>
          <p14:tracePt t="63256" x="3683000" y="3378200"/>
          <p14:tracePt t="63256" x="3625850" y="3384550"/>
          <p14:tracePt t="63256" x="3581400" y="3390900"/>
          <p14:tracePt t="63276" x="3536950" y="3390900"/>
          <p14:tracePt t="63276" x="3505200" y="3397250"/>
          <p14:tracePt t="63290" x="3473450" y="3397250"/>
          <p14:tracePt t="63290" x="3454400" y="3397250"/>
          <p14:tracePt t="63307" x="3435350" y="3403600"/>
          <p14:tracePt t="63307" x="3422650" y="3403600"/>
          <p14:tracePt t="63323" x="3409950" y="3403600"/>
          <p14:tracePt t="63323" x="3403600" y="3403600"/>
          <p14:tracePt t="63342" x="3397250" y="3409950"/>
          <p14:tracePt t="63355" x="3409950" y="3422650"/>
          <p14:tracePt t="63379" x="3416300" y="3422650"/>
          <p14:tracePt t="63388" x="3429000" y="3429000"/>
          <p14:tracePt t="63388" x="3441700" y="3435350"/>
          <p14:tracePt t="63408" x="3473450" y="3441700"/>
          <p14:tracePt t="63408" x="3492500" y="3448050"/>
          <p14:tracePt t="63424" x="3505200" y="3454400"/>
          <p14:tracePt t="63424" x="3517900" y="3460750"/>
          <p14:tracePt t="63440" x="3530600" y="3467100"/>
          <p14:tracePt t="63440" x="3543300" y="3473450"/>
          <p14:tracePt t="63457" x="3549650" y="3473450"/>
          <p14:tracePt t="63457" x="3556000" y="3479800"/>
          <p14:tracePt t="63457" x="3556000" y="3486150"/>
          <p14:tracePt t="63476" x="3556000" y="3492500"/>
          <p14:tracePt t="63492" x="3549650" y="3498850"/>
          <p14:tracePt t="63492" x="3536950" y="3498850"/>
          <p14:tracePt t="63508" x="3524250" y="3505200"/>
          <p14:tracePt t="63508" x="3505200" y="3505200"/>
          <p14:tracePt t="63524" x="3492500" y="3505200"/>
          <p14:tracePt t="63524" x="3467100" y="3511550"/>
          <p14:tracePt t="63524" x="3448050" y="3511550"/>
          <p14:tracePt t="63544" x="3422650" y="3511550"/>
          <p14:tracePt t="63556" x="3397250" y="3511550"/>
          <p14:tracePt t="63556" x="3371850" y="3517900"/>
          <p14:tracePt t="63556" x="3346450" y="3517900"/>
          <p14:tracePt t="63576" x="3314700" y="3524250"/>
          <p14:tracePt t="63576" x="3289300" y="3524250"/>
          <p14:tracePt t="63591" x="3257550" y="3530600"/>
          <p14:tracePt t="63591" x="3225800" y="3530600"/>
          <p14:tracePt t="63608" x="3194050" y="3536950"/>
          <p14:tracePt t="63608" x="3155950" y="3543300"/>
          <p14:tracePt t="63624" x="3124200" y="3549650"/>
          <p14:tracePt t="63624" x="3086100" y="3556000"/>
          <p14:tracePt t="63641" x="3048000" y="3562350"/>
          <p14:tracePt t="63641" x="2971800" y="3568700"/>
          <p14:tracePt t="63658" x="2933700" y="3575050"/>
          <p14:tracePt t="63658" x="2895600" y="3581400"/>
          <p14:tracePt t="63675" x="2857500" y="3587750"/>
          <p14:tracePt t="63675" x="2825750" y="3594100"/>
          <p14:tracePt t="63691" x="2794000" y="3600450"/>
          <p14:tracePt t="63691" x="2736850" y="3619500"/>
          <p14:tracePt t="63709" x="2711450" y="3632200"/>
          <p14:tracePt t="63709" x="2692400" y="3651250"/>
          <p14:tracePt t="63725" x="2673350" y="3670300"/>
          <p14:tracePt t="63725" x="2667000" y="3689350"/>
          <p14:tracePt t="63742" x="2654300" y="3708400"/>
          <p14:tracePt t="63742" x="2654300" y="3727450"/>
          <p14:tracePt t="63758" x="2654300" y="3752850"/>
          <p14:tracePt t="63758" x="2660650" y="3810000"/>
          <p14:tracePt t="63776" x="2667000" y="3835400"/>
          <p14:tracePt t="63776" x="2679700" y="3867150"/>
          <p14:tracePt t="63792" x="2698750" y="3892550"/>
          <p14:tracePt t="63792" x="2711450" y="3924300"/>
          <p14:tracePt t="63808" x="2724150" y="3956050"/>
          <p14:tracePt t="63808" x="2743200" y="3981450"/>
          <p14:tracePt t="63808" x="2755900" y="4006850"/>
          <p14:tracePt t="63828" x="2762250" y="4032250"/>
          <p14:tracePt t="63840" x="2768600" y="4051300"/>
          <p14:tracePt t="63840" x="2774950" y="4070350"/>
          <p14:tracePt t="63840" x="2768600" y="4083050"/>
          <p14:tracePt t="63860" x="2768600" y="4095750"/>
          <p14:tracePt t="63860" x="2755900" y="4108450"/>
          <p14:tracePt t="63876" x="2743200" y="4121150"/>
          <p14:tracePt t="63876" x="2724150" y="4127500"/>
          <p14:tracePt t="63892" x="2705100" y="4133850"/>
          <p14:tracePt t="63892" x="2679700" y="4133850"/>
          <p14:tracePt t="63909" x="2654300" y="4133850"/>
          <p14:tracePt t="63909" x="2622550" y="4127500"/>
          <p14:tracePt t="63909" x="2590800" y="4121150"/>
          <p14:tracePt t="63929" x="2552700" y="4108450"/>
          <p14:tracePt t="63940" x="2514600" y="4089400"/>
          <p14:tracePt t="63940" x="2432050" y="4044950"/>
          <p14:tracePt t="63959" x="2393950" y="4006850"/>
          <p14:tracePt t="63959" x="2349500" y="3968750"/>
          <p14:tracePt t="63976" x="2305050" y="3924300"/>
          <p14:tracePt t="63976" x="2266950" y="3867150"/>
          <p14:tracePt t="63992" x="2222500" y="3803650"/>
          <p14:tracePt t="63992" x="2139950" y="3651250"/>
          <p14:tracePt t="64009" x="2101850" y="3568700"/>
          <p14:tracePt t="64009" x="2070100" y="3479800"/>
          <p14:tracePt t="64026" x="2038350" y="3384550"/>
          <p14:tracePt t="64026" x="2006600" y="3289300"/>
          <p14:tracePt t="64043" x="1981200" y="3194050"/>
          <p14:tracePt t="64043" x="1962150" y="3092450"/>
          <p14:tracePt t="64060" x="1943100" y="2984500"/>
          <p14:tracePt t="64060" x="1924050" y="2774950"/>
          <p14:tracePt t="64077" x="1917700" y="2673350"/>
          <p14:tracePt t="64077" x="1924050" y="2565400"/>
          <p14:tracePt t="64093" x="1930400" y="2463800"/>
          <p14:tracePt t="64093" x="1943100" y="2362200"/>
          <p14:tracePt t="64109" x="1955800" y="2266950"/>
          <p14:tracePt t="64109" x="1974850" y="2171700"/>
          <p14:tracePt t="64109" x="2000250" y="2082800"/>
          <p14:tracePt t="64128" x="2032000" y="2000250"/>
          <p14:tracePt t="64141" x="2070100" y="1924050"/>
          <p14:tracePt t="64141" x="2152650" y="1790700"/>
          <p14:tracePt t="64160" x="2203450" y="1733550"/>
          <p14:tracePt t="64160" x="2260600" y="1682750"/>
          <p14:tracePt t="64177" x="2317750" y="1631950"/>
          <p14:tracePt t="64177" x="2374900" y="1593850"/>
          <p14:tracePt t="64177" x="2444750" y="1562100"/>
          <p14:tracePt t="64196" x="2514600" y="1530350"/>
          <p14:tracePt t="64208" x="2584450" y="1511300"/>
          <p14:tracePt t="64208" x="2654300" y="1498600"/>
          <p14:tracePt t="64208" x="2730500" y="1498600"/>
          <p14:tracePt t="64229" x="2800350" y="1498600"/>
          <p14:tracePt t="64241" x="2876550" y="1517650"/>
          <p14:tracePt t="64241" x="3022600" y="1568450"/>
          <p14:tracePt t="64260" x="3098800" y="1600200"/>
          <p14:tracePt t="64260" x="3168650" y="1644650"/>
          <p14:tracePt t="64277" x="3238500" y="1689100"/>
          <p14:tracePt t="64277" x="3308350" y="1739900"/>
          <p14:tracePt t="64293" x="3371850" y="1797050"/>
          <p14:tracePt t="64293" x="3486150" y="1924050"/>
          <p14:tracePt t="64310" x="3530600" y="2000250"/>
          <p14:tracePt t="64310" x="3575050" y="2089150"/>
          <p14:tracePt t="64328" x="3606800" y="2184400"/>
          <p14:tracePt t="64328" x="3632200" y="2292350"/>
          <p14:tracePt t="64344" x="3651250" y="2400300"/>
          <p14:tracePt t="64344" x="3670300" y="2520950"/>
          <p14:tracePt t="64360" x="3676650" y="2647950"/>
          <p14:tracePt t="64360" x="3670300" y="2889250"/>
          <p14:tracePt t="64377" x="3663950" y="3009900"/>
          <p14:tracePt t="64377" x="3651250" y="3124200"/>
          <p14:tracePt t="64393" x="3632200" y="3232150"/>
          <p14:tracePt t="64393" x="3613150" y="3340100"/>
          <p14:tracePt t="64410" x="3581400" y="3441700"/>
          <p14:tracePt t="64410" x="3511550" y="3638550"/>
          <p14:tracePt t="64428" x="3473450" y="3733800"/>
          <p14:tracePt t="64428" x="3429000" y="3822700"/>
          <p14:tracePt t="64444" x="3378200" y="3898900"/>
          <p14:tracePt t="64444" x="3333750" y="3968750"/>
          <p14:tracePt t="64461" x="3289300" y="4032250"/>
          <p14:tracePt t="64461" x="3244850" y="4083050"/>
          <p14:tracePt t="64477" x="3200400" y="4127500"/>
          <p14:tracePt t="64477" x="3162300" y="4159250"/>
          <p14:tracePt t="64477" x="3130550" y="4178300"/>
          <p14:tracePt t="64496" x="3105150" y="4191000"/>
          <p14:tracePt t="64509" x="3079750" y="4191000"/>
          <p14:tracePt t="64509" x="3048000" y="4178300"/>
          <p14:tracePt t="64528" x="3041650" y="4171950"/>
          <p14:tracePt t="64528" x="3035300" y="4152900"/>
          <p14:tracePt t="64545" x="3035300" y="4140200"/>
          <p14:tracePt t="64545" x="3041650" y="4121150"/>
          <p14:tracePt t="64561" x="3048000" y="4102100"/>
          <p14:tracePt t="64561" x="3060700" y="4083050"/>
          <p14:tracePt t="64561" x="3073400" y="4064000"/>
          <p14:tracePt t="64580" x="3092450" y="4044950"/>
          <p14:tracePt t="64592" x="3117850" y="4025900"/>
          <p14:tracePt t="64592" x="3168650" y="3994150"/>
          <p14:tracePt t="64611" x="3200400" y="3975100"/>
          <p14:tracePt t="64611" x="3232150" y="3962400"/>
          <p14:tracePt t="64628" x="3263900" y="3949700"/>
          <p14:tracePt t="64628" x="3302000" y="3937000"/>
          <p14:tracePt t="64645" x="3346450" y="3930650"/>
          <p14:tracePt t="64645" x="3390900" y="3930650"/>
          <p14:tracePt t="64661" x="3435350" y="3930650"/>
          <p14:tracePt t="64661" x="3536950" y="3930650"/>
          <p14:tracePt t="64678" x="3594100" y="3937000"/>
          <p14:tracePt t="64678" x="3651250" y="3937000"/>
          <p14:tracePt t="64695" x="3708400" y="3943350"/>
          <p14:tracePt t="64695" x="3765550" y="3949700"/>
          <p14:tracePt t="64711" x="3829050" y="3956050"/>
          <p14:tracePt t="64711" x="3943350" y="3975100"/>
          <p14:tracePt t="64729" x="4000500" y="3981450"/>
          <p14:tracePt t="64729" x="4057650" y="3994150"/>
          <p14:tracePt t="64745" x="4108450" y="4006850"/>
          <p14:tracePt t="64745" x="4159250" y="4013200"/>
          <p14:tracePt t="64761" x="4203700" y="4025900"/>
          <p14:tracePt t="64761" x="4241800" y="4038600"/>
          <p14:tracePt t="64778" x="4273550" y="4044950"/>
          <p14:tracePt t="64778" x="4324350" y="4064000"/>
          <p14:tracePt t="64797" x="4343400" y="4070350"/>
          <p14:tracePt t="64797" x="4356100" y="4083050"/>
          <p14:tracePt t="64813" x="4362450" y="4089400"/>
          <p14:tracePt t="64813" x="4362450" y="4095750"/>
          <p14:tracePt t="64829" x="4362450" y="4102100"/>
          <p14:tracePt t="64829" x="4356100" y="4108450"/>
          <p14:tracePt t="64845" x="4343400" y="4114800"/>
          <p14:tracePt t="64845" x="4330700" y="4121150"/>
          <p14:tracePt t="64845" x="4305300" y="4127500"/>
          <p14:tracePt t="64864" x="4286250" y="4133850"/>
          <p14:tracePt t="64877" x="4254500" y="4133850"/>
          <p14:tracePt t="64877" x="4191000" y="4133850"/>
          <p14:tracePt t="64896" x="4152900" y="4127500"/>
          <p14:tracePt t="64896" x="4108450" y="4121150"/>
          <p14:tracePt t="64912" x="4064000" y="4108450"/>
          <p14:tracePt t="64912" x="4019550" y="4095750"/>
          <p14:tracePt t="64929" x="3975100" y="4076700"/>
          <p14:tracePt t="64929" x="3930650" y="4051300"/>
          <p14:tracePt t="64945" x="3886200" y="4019550"/>
          <p14:tracePt t="64945" x="3841750" y="3987800"/>
          <p14:tracePt t="64945" x="3797300" y="3943350"/>
          <p14:tracePt t="64964" x="3752850" y="3892550"/>
          <p14:tracePt t="64964" x="3714750" y="3841750"/>
          <p14:tracePt t="64979" x="3676650" y="3778250"/>
          <p14:tracePt t="64979" x="3638550" y="3708400"/>
          <p14:tracePt t="64996" x="3600450" y="3632200"/>
          <p14:tracePt t="64996" x="3568700" y="3549650"/>
          <p14:tracePt t="65013" x="3536950" y="3467100"/>
          <p14:tracePt t="65013" x="3486150" y="3289300"/>
          <p14:tracePt t="65029" x="3467100" y="3200400"/>
          <p14:tracePt t="65029" x="3454400" y="3105150"/>
          <p14:tracePt t="65047" x="3448050" y="3016250"/>
          <p14:tracePt t="65047" x="3448050" y="2921000"/>
          <p14:tracePt t="65063" x="3454400" y="2832100"/>
          <p14:tracePt t="65063" x="3467100" y="2736850"/>
          <p14:tracePt t="65079" x="3479800" y="2647950"/>
          <p14:tracePt t="65079" x="3530600" y="2476500"/>
          <p14:tracePt t="65097" x="3562350" y="2400300"/>
          <p14:tracePt t="65097" x="3594100" y="2317750"/>
          <p14:tracePt t="65113" x="3632200" y="2247900"/>
          <p14:tracePt t="65113" x="3670300" y="2184400"/>
          <p14:tracePt t="65130" x="3714750" y="2120900"/>
          <p14:tracePt t="65130" x="3765550" y="2070100"/>
          <p14:tracePt t="65130" x="3810000" y="2019300"/>
          <p14:tracePt t="65148" x="3860800" y="1974850"/>
          <p14:tracePt t="65161" x="3911600" y="1936750"/>
          <p14:tracePt t="65161" x="4019550" y="1879600"/>
          <p14:tracePt t="65181" x="4076700" y="1860550"/>
          <p14:tracePt t="65181" x="4127500" y="1847850"/>
          <p14:tracePt t="65196" x="4178300" y="1835150"/>
          <p14:tracePt t="65196" x="4235450" y="1835150"/>
          <p14:tracePt t="65213" x="4286250" y="1835150"/>
          <p14:tracePt t="65213" x="4337050" y="1847850"/>
          <p14:tracePt t="65213" x="4394200" y="1866900"/>
          <p14:tracePt t="65232" x="4445000" y="1892300"/>
          <p14:tracePt t="65245" x="4495800" y="1930400"/>
          <p14:tracePt t="65245" x="4546600" y="1968500"/>
          <p14:tracePt t="65265" x="4654550" y="2063750"/>
          <p14:tracePt t="65265" x="4699000" y="2114550"/>
          <p14:tracePt t="65280" x="4749800" y="2171700"/>
          <p14:tracePt t="65280" x="4787900" y="2228850"/>
          <p14:tracePt t="65297" x="4832350" y="2286000"/>
          <p14:tracePt t="65297" x="4870450" y="2355850"/>
          <p14:tracePt t="65297" x="4902200" y="2419350"/>
          <p14:tracePt t="65316" x="4933950" y="2495550"/>
          <p14:tracePt t="65316" x="4959350" y="2565400"/>
          <p14:tracePt t="65332" x="4978400" y="2641600"/>
          <p14:tracePt t="65332" x="4997450" y="2717800"/>
          <p14:tracePt t="65347" x="5010150" y="2794000"/>
          <p14:tracePt t="65347" x="5022850" y="2863850"/>
          <p14:tracePt t="65364" x="5029200" y="2940050"/>
          <p14:tracePt t="65364" x="5035550" y="3009900"/>
          <p14:tracePt t="65380" x="5035550" y="3079750"/>
          <p14:tracePt t="65380" x="5029200" y="3206750"/>
          <p14:tracePt t="65397" x="5016500" y="3270250"/>
          <p14:tracePt t="65397" x="5003800" y="3327400"/>
          <p14:tracePt t="65414" x="4991100" y="3390900"/>
          <p14:tracePt t="65414" x="4972050" y="3454400"/>
          <p14:tracePt t="65430" x="4946650" y="3517900"/>
          <p14:tracePt t="65430" x="4895850" y="3638550"/>
          <p14:tracePt t="65449" x="4864100" y="3702050"/>
          <p14:tracePt t="65449" x="4832350" y="3759200"/>
          <p14:tracePt t="65464" x="4800600" y="3810000"/>
          <p14:tracePt t="65464" x="4768850" y="3854450"/>
          <p14:tracePt t="65481" x="4737100" y="3898900"/>
          <p14:tracePt t="65481" x="4705350" y="3937000"/>
          <p14:tracePt t="65497" x="4679950" y="3968750"/>
          <p14:tracePt t="65497" x="4648200" y="3994150"/>
          <p14:tracePt t="65497" x="4622800" y="4013200"/>
          <p14:tracePt t="65517" x="4597400" y="4032250"/>
          <p14:tracePt t="65529" x="4572000" y="4044950"/>
          <p14:tracePt t="65529" x="4533900" y="4057650"/>
          <p14:tracePt t="65549" x="4514850" y="4064000"/>
          <p14:tracePt t="65549" x="4502150" y="4064000"/>
          <p14:tracePt t="65565" x="4489450" y="4070350"/>
          <p14:tracePt t="65565" x="4476750" y="4064000"/>
          <p14:tracePt t="65581" x="4470400" y="4064000"/>
          <p14:tracePt t="65581" x="4464050" y="4064000"/>
          <p14:tracePt t="65599" x="4464050" y="4057650"/>
          <p14:tracePt t="65613" x="4470400" y="4044950"/>
          <p14:tracePt t="65613" x="4476750" y="4044950"/>
          <p14:tracePt t="65631" x="4483100" y="4038600"/>
          <p14:tracePt t="65631" x="4489450" y="4032250"/>
          <p14:tracePt t="65648" x="4495800" y="4032250"/>
          <p14:tracePt t="65648" x="4502150" y="4032250"/>
          <p14:tracePt t="65665" x="4508500" y="4025900"/>
          <p14:tracePt t="65680" x="4514850" y="4025900"/>
          <p14:tracePt t="65680" x="4527550" y="4032250"/>
          <p14:tracePt t="65698" x="4533900" y="4032250"/>
          <p14:tracePt t="65713" x="4540250" y="4032250"/>
          <p14:tracePt t="65730" x="4540250" y="4038600"/>
          <p14:tracePt t="65747" x="4546600" y="4038600"/>
          <p14:tracePt t="65763" x="4552950" y="4044950"/>
          <p14:tracePt t="65780" x="4559300" y="4051300"/>
          <p14:tracePt t="65797" x="4559300" y="4057650"/>
          <p14:tracePt t="65814" x="4565650" y="4057650"/>
          <p14:tracePt t="65814" x="4572000" y="4064000"/>
          <p14:tracePt t="65833" x="4578350" y="4064000"/>
          <p14:tracePt t="65848" x="4584700" y="4064000"/>
          <p14:tracePt t="65848" x="4591050" y="4064000"/>
          <p14:tracePt t="65866" x="4597400" y="4064000"/>
          <p14:tracePt t="65866" x="4603750" y="4057650"/>
          <p14:tracePt t="65866" x="4610100" y="4057650"/>
          <p14:tracePt t="65885" x="4616450" y="4051300"/>
          <p14:tracePt t="65897" x="4622800" y="4051300"/>
          <p14:tracePt t="65897" x="4641850" y="4044950"/>
          <p14:tracePt t="65917" x="4648200" y="4038600"/>
          <p14:tracePt t="65917" x="4654550" y="4032250"/>
          <p14:tracePt t="65932" x="4667250" y="4032250"/>
          <p14:tracePt t="65932" x="4673600" y="4025900"/>
          <p14:tracePt t="65949" x="4679950" y="4019550"/>
          <p14:tracePt t="65949" x="4686300" y="4013200"/>
          <p14:tracePt t="65949" x="4692650" y="4006850"/>
          <p14:tracePt t="65968" x="4699000" y="4000500"/>
          <p14:tracePt t="65981" x="4705350" y="3987800"/>
          <p14:tracePt t="65997" x="4711700" y="3987800"/>
          <p14:tracePt t="66014" x="4718050" y="3994150"/>
          <p14:tracePt t="66036" x="4718050" y="4000500"/>
          <p14:tracePt t="66049" x="4711700" y="4006850"/>
          <p14:tracePt t="66064" x="4711700" y="4013200"/>
          <p14:tracePt t="66081" x="4711700" y="4019550"/>
          <p14:tracePt t="66098" x="4705350" y="4025900"/>
          <p14:tracePt t="66115" x="4705350" y="4032250"/>
          <p14:tracePt t="66131" x="4705350" y="4038600"/>
          <p14:tracePt t="66148" x="4705350" y="4044950"/>
          <p14:tracePt t="66165" x="4705350" y="4051300"/>
          <p14:tracePt t="66182" x="4699000" y="4057650"/>
          <p14:tracePt t="66199" x="4699000" y="4064000"/>
          <p14:tracePt t="66215" x="4705350" y="4064000"/>
          <p14:tracePt t="66252" x="4711700" y="4057650"/>
          <p14:tracePt t="66276" x="4718050" y="4051300"/>
          <p14:tracePt t="66380" x="4711700" y="4051300"/>
          <p14:tracePt t="66468" x="4705350" y="4051300"/>
          <p14:tracePt t="66515" x="4699000" y="4051300"/>
          <p14:tracePt t="66535" x="4692650" y="4057650"/>
          <p14:tracePt t="66560" x="4686300" y="4064000"/>
          <p14:tracePt t="66580" x="4679950" y="4070350"/>
          <p14:tracePt t="66604" x="4679950" y="4076700"/>
          <p14:tracePt t="66628" x="4679950" y="4083050"/>
          <p14:tracePt t="66672" x="4679950" y="4089400"/>
          <p14:tracePt t="66696" x="4679950" y="4095750"/>
          <p14:tracePt t="66715" x="4673600" y="4102100"/>
          <p14:tracePt t="66740" x="4667250" y="4102100"/>
          <p14:tracePt t="66756" x="4660900" y="4108450"/>
          <p14:tracePt t="66768" x="4654550" y="4114800"/>
          <p14:tracePt t="66784" x="4648200" y="4121150"/>
          <p14:tracePt t="66816" x="4641850" y="4121150"/>
          <p14:tracePt t="66828" x="4635500" y="4121150"/>
          <p14:tracePt t="66844" x="4629150" y="4121150"/>
          <p14:tracePt t="66868" x="4635500" y="4121150"/>
          <p14:tracePt t="66920" x="4635500" y="4127500"/>
          <p14:tracePt t="67032" x="4635500" y="4133850"/>
          <p14:tracePt t="67168" x="4635500" y="4127500"/>
          <p14:tracePt t="67256" x="4635500" y="4133850"/>
          <p14:tracePt t="67289" x="4635500" y="4140200"/>
          <p14:tracePt t="67308" x="4629150" y="4146550"/>
          <p14:tracePt t="67364" x="4635500" y="4146550"/>
          <p14:tracePt t="67476" x="4635500" y="4140200"/>
          <p14:tracePt t="67520" x="4635500" y="4133850"/>
          <p14:tracePt t="67580" x="4629150" y="4133850"/>
          <p14:tracePt t="67608" x="4635500" y="4133850"/>
          <p14:tracePt t="67716" x="4641850" y="4133850"/>
          <p14:tracePt t="67760" x="4648200" y="4140200"/>
          <p14:tracePt t="67781" x="4654550" y="4140200"/>
          <p14:tracePt t="67804" x="4660900" y="4133850"/>
          <p14:tracePt t="67829" x="4667250" y="4133850"/>
          <p14:tracePt t="67848" x="4667250" y="4127500"/>
          <p14:tracePt t="67872" x="4673600" y="4121150"/>
          <p14:tracePt t="67904" x="4667250" y="4114800"/>
          <p14:tracePt t="67948" x="4660900" y="4114800"/>
          <p14:tracePt t="67968" x="4654550" y="4121150"/>
          <p14:tracePt t="67984" x="4648200" y="4121150"/>
          <p14:tracePt t="68000" x="4641850" y="4127500"/>
          <p14:tracePt t="68016" x="4635500" y="4133850"/>
          <p14:tracePt t="68025" x="4629150" y="4146550"/>
          <p14:tracePt t="68025" x="4622800" y="4159250"/>
          <p14:tracePt t="68040" x="4610100" y="4178300"/>
          <p14:tracePt t="68040" x="4597400" y="4197350"/>
          <p14:tracePt t="68057" x="4578350" y="4222750"/>
          <p14:tracePt t="68057" x="4552950" y="4254500"/>
          <p14:tracePt t="68073" x="4521200" y="4292600"/>
          <p14:tracePt t="68073" x="4445000" y="4381500"/>
          <p14:tracePt t="68091" x="4394200" y="4432300"/>
          <p14:tracePt t="68091" x="4343400" y="4483100"/>
          <p14:tracePt t="68107" x="4279900" y="4546600"/>
          <p14:tracePt t="68107" x="4216400" y="4603750"/>
          <p14:tracePt t="68123" x="4152900" y="4667250"/>
          <p14:tracePt t="68123" x="4083050" y="4730750"/>
          <p14:tracePt t="68142" x="3937000" y="4857750"/>
          <p14:tracePt t="68142" x="3860800" y="4921250"/>
          <p14:tracePt t="68157" x="3784600" y="4984750"/>
          <p14:tracePt t="68157" x="3702050" y="5041900"/>
          <p14:tracePt t="68174" x="3625850" y="5099050"/>
          <p14:tracePt t="68174" x="3549650" y="5156200"/>
          <p14:tracePt t="68191" x="3473450" y="5207000"/>
          <p14:tracePt t="68191" x="3397250" y="5251450"/>
          <p14:tracePt t="68191" x="3321050" y="5295900"/>
          <p14:tracePt t="68209" x="3251200" y="5340350"/>
          <p14:tracePt t="68222" x="3181350" y="5378450"/>
          <p14:tracePt t="68222" x="3041650" y="5435600"/>
          <p14:tracePt t="68242" x="2965450" y="5454650"/>
          <p14:tracePt t="68242" x="2895600" y="5473700"/>
          <p14:tracePt t="68257" x="2825750" y="5492750"/>
          <p14:tracePt t="68257" x="2755900" y="5505450"/>
          <p14:tracePt t="68274" x="2686050" y="5524500"/>
          <p14:tracePt t="68274" x="2622550" y="5530850"/>
          <p14:tracePt t="68274" x="2565400" y="5543550"/>
          <p14:tracePt t="68294" x="2508250" y="5549900"/>
          <p14:tracePt t="68305" x="2457450" y="5556250"/>
          <p14:tracePt t="68305" x="2368550" y="5568950"/>
          <p14:tracePt t="68324" x="2330450" y="5568950"/>
          <p14:tracePt t="68324" x="2298700" y="5568950"/>
          <p14:tracePt t="68324" x="2260600" y="5575300"/>
          <p14:tracePt t="68344" x="2228850" y="5575300"/>
          <p14:tracePt t="68356" x="2197100" y="5568950"/>
          <p14:tracePt t="68356" x="2165350" y="5568950"/>
          <p14:tracePt t="68374" x="2133600" y="5568950"/>
          <p14:tracePt t="68374" x="2070100" y="5556250"/>
          <p14:tracePt t="68391" x="2038350" y="5549900"/>
          <p14:tracePt t="68391" x="2006600" y="5549900"/>
          <p14:tracePt t="68407" x="1974850" y="5543550"/>
          <p14:tracePt t="68407" x="1943100" y="5537200"/>
          <p14:tracePt t="68425" x="1911350" y="5530850"/>
          <p14:tracePt t="68425" x="1847850" y="5524500"/>
          <p14:tracePt t="68442" x="1822450" y="5524500"/>
          <p14:tracePt t="68442" x="1797050" y="5524500"/>
          <p14:tracePt t="68458" x="1771650" y="5524500"/>
          <p14:tracePt t="68458" x="1746250" y="5524500"/>
          <p14:tracePt t="68474" x="1733550" y="5524500"/>
          <p14:tracePt t="68474" x="1714500" y="5524500"/>
          <p14:tracePt t="68492" x="1708150" y="5524500"/>
          <p14:tracePt t="68492" x="1701800" y="5524500"/>
          <p14:tracePt t="68510" x="1714500" y="5518150"/>
          <p14:tracePt t="68525" x="1727200" y="5518150"/>
          <p14:tracePt t="68525" x="1746250" y="5518150"/>
          <p14:tracePt t="68542" x="1771650" y="5518150"/>
          <p14:tracePt t="68542" x="1803400" y="5518150"/>
          <p14:tracePt t="68542" x="1841500" y="5518150"/>
          <p14:tracePt t="68561" x="1879600" y="5511800"/>
          <p14:tracePt t="68573" x="1924050" y="5511800"/>
          <p14:tracePt t="68573" x="2032000" y="5505450"/>
          <p14:tracePt t="68594" x="2089150" y="5505450"/>
          <p14:tracePt t="68594" x="2146300" y="5499100"/>
          <p14:tracePt t="68609" x="2209800" y="5492750"/>
          <p14:tracePt t="68609" x="2273300" y="5492750"/>
          <p14:tracePt t="68625" x="2343150" y="5486400"/>
          <p14:tracePt t="68625" x="2406650" y="5486400"/>
          <p14:tracePt t="68642" x="2476500" y="5480050"/>
          <p14:tracePt t="68642" x="2552700" y="5480050"/>
          <p14:tracePt t="68642" x="2622550" y="5480050"/>
          <p14:tracePt t="68661" x="2698750" y="5480050"/>
          <p14:tracePt t="68673" x="2781300" y="5486400"/>
          <p14:tracePt t="68673" x="2933700" y="5499100"/>
          <p14:tracePt t="68692" x="3009900" y="5505450"/>
          <p14:tracePt t="68692" x="3086100" y="5518150"/>
          <p14:tracePt t="68709" x="3162300" y="5530850"/>
          <p14:tracePt t="68709" x="3232150" y="5543550"/>
          <p14:tracePt t="68725" x="3302000" y="5556250"/>
          <p14:tracePt t="68725" x="3448050" y="5581650"/>
          <p14:tracePt t="68742" x="3517900" y="5588000"/>
          <p14:tracePt t="68742" x="3587750" y="5600700"/>
          <p14:tracePt t="68759" x="3657600" y="5607050"/>
          <p14:tracePt t="68759" x="3721100" y="5607050"/>
          <p14:tracePt t="68776" x="3790950" y="5613400"/>
          <p14:tracePt t="68776" x="3860800" y="5613400"/>
          <p14:tracePt t="68793" x="3924300" y="5619750"/>
          <p14:tracePt t="68793" x="4051300" y="5619750"/>
          <p14:tracePt t="68809" x="4114800" y="5619750"/>
          <p14:tracePt t="68809" x="4178300" y="5619750"/>
          <p14:tracePt t="68826" x="4235450" y="5619750"/>
          <p14:tracePt t="68826" x="4298950" y="5626100"/>
          <p14:tracePt t="68842" x="4362450" y="5632450"/>
          <p14:tracePt t="68842" x="4425950" y="5638800"/>
          <p14:tracePt t="68842" x="4483100" y="5651500"/>
          <p14:tracePt t="68862" x="4552950" y="5657850"/>
          <p14:tracePt t="68874" x="4616450" y="5670550"/>
          <p14:tracePt t="68874" x="4749800" y="5683250"/>
          <p14:tracePt t="68894" x="4819650" y="5689600"/>
          <p14:tracePt t="68894" x="4889500" y="5689600"/>
          <p14:tracePt t="68909" x="4959350" y="5695950"/>
          <p14:tracePt t="68909" x="5029200" y="5695950"/>
          <p14:tracePt t="68926" x="5099050" y="5695950"/>
          <p14:tracePt t="68926" x="5168900" y="5695950"/>
          <p14:tracePt t="68926" x="5238750" y="5695950"/>
          <p14:tracePt t="68945" x="5308600" y="5695950"/>
          <p14:tracePt t="68958" x="5378450" y="5695950"/>
          <p14:tracePt t="68958" x="5448300" y="5695950"/>
          <p14:tracePt t="68978" x="5581650" y="5695950"/>
          <p14:tracePt t="68978" x="5651500" y="5695950"/>
          <p14:tracePt t="68993" x="5721350" y="5695950"/>
          <p14:tracePt t="68993" x="5791200" y="5695950"/>
          <p14:tracePt t="69010" x="5854700" y="5689600"/>
          <p14:tracePt t="69010" x="5924550" y="5689600"/>
          <p14:tracePt t="69010" x="5988050" y="5689600"/>
          <p14:tracePt t="69029" x="6057900" y="5689600"/>
          <p14:tracePt t="69041" x="6121400" y="5689600"/>
          <p14:tracePt t="69041" x="6254750" y="5689600"/>
          <p14:tracePt t="69060" x="6318250" y="5689600"/>
          <p14:tracePt t="69060" x="6381750" y="5689600"/>
          <p14:tracePt t="69077" x="6438900" y="5695950"/>
          <p14:tracePt t="69077" x="6496050" y="5689600"/>
          <p14:tracePt t="69094" x="6559550" y="5689600"/>
          <p14:tracePt t="69094" x="6680200" y="5689600"/>
          <p14:tracePt t="69110" x="6731000" y="5683250"/>
          <p14:tracePt t="69110" x="6788150" y="5676900"/>
          <p14:tracePt t="69127" x="6838950" y="5676900"/>
          <p14:tracePt t="69127" x="6896100" y="5670550"/>
          <p14:tracePt t="69144" x="6946900" y="5670550"/>
          <p14:tracePt t="69144" x="6997700" y="5670550"/>
          <p14:tracePt t="69162" x="7092950" y="5670550"/>
          <p14:tracePt t="69162" x="7137400" y="5670550"/>
          <p14:tracePt t="69177" x="7181850" y="5670550"/>
          <p14:tracePt t="69177" x="7226300" y="5670550"/>
          <p14:tracePt t="69194" x="7264400" y="5670550"/>
          <p14:tracePt t="69194" x="7302500" y="5670550"/>
          <p14:tracePt t="69210" x="7334250" y="5670550"/>
          <p14:tracePt t="69210" x="7359650" y="5670550"/>
          <p14:tracePt t="69210" x="7385050" y="5670550"/>
          <p14:tracePt t="69229" x="7410450" y="5664200"/>
          <p14:tracePt t="69242" x="7429500" y="5664200"/>
          <p14:tracePt t="69242" x="7461250" y="5657850"/>
          <p14:tracePt t="69261" x="7467600" y="5657850"/>
          <p14:tracePt t="69261" x="7480300" y="5657850"/>
          <p14:tracePt t="69278" x="7480300" y="5651500"/>
          <p14:tracePt t="69278" x="7486650" y="5651500"/>
          <p14:tracePt t="69294" x="7493000" y="5645150"/>
          <p14:tracePt t="69313" x="7480300" y="5645150"/>
          <p14:tracePt t="69337" x="7480300" y="5638800"/>
          <p14:tracePt t="69349" x="7473950" y="5638800"/>
          <p14:tracePt t="69365" x="7467600" y="5638800"/>
          <p14:tracePt t="69381" x="7461250" y="5638800"/>
          <p14:tracePt t="69397" x="7454900" y="5638800"/>
          <p14:tracePt t="69409" x="7448550" y="5638800"/>
          <p14:tracePt t="69432" x="7442200" y="5638800"/>
          <p14:tracePt t="69484" x="7435850" y="5638800"/>
          <p14:tracePt t="69501" x="7429500" y="5638800"/>
          <p14:tracePt t="69517" x="7423150" y="5638800"/>
          <p14:tracePt t="69529" x="7416800" y="5632450"/>
          <p14:tracePt t="69537" x="7410450" y="5632450"/>
          <p14:tracePt t="69545" x="7404100" y="5632450"/>
          <p14:tracePt t="69560" x="7397750" y="5632450"/>
          <p14:tracePt t="69560" x="7391400" y="5632450"/>
          <p14:tracePt t="69560" x="7385050" y="5632450"/>
          <p14:tracePt t="69581" x="7378700" y="5632450"/>
          <p14:tracePt t="69597" x="7372350" y="5626100"/>
          <p14:tracePt t="69613" x="7378700" y="5632450"/>
          <p14:tracePt t="69665" x="7385050" y="5632450"/>
          <p14:tracePt t="69680" x="7391400" y="5632450"/>
          <p14:tracePt t="69697" x="7397750" y="5632450"/>
          <p14:tracePt t="69709" x="7404100" y="5626100"/>
          <p14:tracePt t="69733" x="7410450" y="5626100"/>
          <p14:tracePt t="69837" x="7416800" y="5619750"/>
          <p14:tracePt t="69905" x="7423150" y="5613400"/>
          <p14:tracePt t="69937" x="7429500" y="5613400"/>
          <p14:tracePt t="69981" x="7435850" y="5613400"/>
          <p14:tracePt t="70009" x="7435850" y="5619750"/>
          <p14:tracePt t="70040" x="7442200" y="5619750"/>
          <p14:tracePt t="70077" x="7442200" y="5626100"/>
          <p14:tracePt t="70109" x="7442200" y="5632450"/>
          <p14:tracePt t="70137" x="7448550" y="5638800"/>
          <p14:tracePt t="70177" x="7454900" y="5645150"/>
          <p14:tracePt t="70273" x="7454900" y="5651500"/>
          <p14:tracePt t="70317" x="7461250" y="5651500"/>
          <p14:tracePt t="70461" x="7467600" y="5651500"/>
          <p14:tracePt t="70497" x="7473950" y="5651500"/>
          <p14:tracePt t="70544" x="7480300" y="5651500"/>
          <p14:tracePt t="70633" x="7486650" y="5645150"/>
          <p14:tracePt t="70729" x="7486650" y="5638800"/>
          <p14:tracePt t="70796" x="7493000" y="5632450"/>
          <p14:tracePt t="70829" x="7499350" y="5632450"/>
          <p14:tracePt t="70849" x="7499350" y="5626100"/>
          <p14:tracePt t="70873" x="7505700" y="5626100"/>
          <p14:tracePt t="70901" x="7499350" y="5626100"/>
          <p14:tracePt t="70993" x="7499350" y="5632450"/>
          <p14:tracePt t="71021" x="7493000" y="5638800"/>
          <p14:tracePt t="71069" x="7499350" y="5638800"/>
          <p14:tracePt t="71277" x="7499350" y="5632450"/>
          <p14:tracePt t="71337" x="7499350" y="5626100"/>
          <p14:tracePt t="71405" x="7505700" y="5619750"/>
          <p14:tracePt t="71481" x="7505700" y="5613400"/>
          <p14:tracePt t="71540" x="7512050" y="5607050"/>
          <p14:tracePt t="71585" x="7518400" y="5607050"/>
          <p14:tracePt t="71677" x="7518400" y="5600700"/>
          <p14:tracePt t="71721" x="7518400" y="5594350"/>
          <p14:tracePt t="71773" x="7524750" y="5594350"/>
          <p14:tracePt t="71809" x="7531100" y="5588000"/>
          <p14:tracePt t="71861" x="7537450" y="5588000"/>
          <p14:tracePt t="71909" x="7543800" y="5581650"/>
          <p14:tracePt t="71969" x="7543800" y="5575300"/>
          <p14:tracePt t="72013" x="7543800" y="5568950"/>
          <p14:tracePt t="72049" x="7537450" y="5568950"/>
          <p14:tracePt t="72169" x="7531100" y="5568950"/>
          <p14:tracePt t="72217" x="7524750" y="5568950"/>
          <p14:tracePt t="72261" x="7518400" y="5562600"/>
          <p14:tracePt t="72357" x="7518400" y="5556250"/>
          <p14:tracePt t="72381" x="7518400" y="5549900"/>
          <p14:tracePt t="72401" x="7524750" y="5543550"/>
          <p14:tracePt t="72433" x="7531100" y="5543550"/>
          <p14:tracePt t="72449" x="7537450" y="5549900"/>
          <p14:tracePt t="72461" x="7543800" y="5549900"/>
          <p14:tracePt t="72477" x="7556500" y="5549900"/>
          <p14:tracePt t="72493" x="7562850" y="5549900"/>
          <p14:tracePt t="72509" x="7569200" y="5549900"/>
          <p14:tracePt t="72522" x="7575550" y="5549900"/>
          <p14:tracePt t="72537" x="7581900" y="5549900"/>
          <p14:tracePt t="72553" x="7588250" y="5543550"/>
          <p14:tracePt t="72581" x="7581900" y="5543550"/>
          <p14:tracePt t="72649" x="7575550" y="5543550"/>
          <p14:tracePt t="72681" x="7569200" y="5543550"/>
          <p14:tracePt t="72701" x="7562850" y="5543550"/>
          <p14:tracePt t="72725" x="7556500" y="5543550"/>
          <p14:tracePt t="72749" x="7550150" y="5549900"/>
          <p14:tracePt t="72890" x="7550150" y="5543550"/>
          <p14:tracePt t="73061" x="7556500" y="5549900"/>
          <p14:tracePt t="73154" x="7562850" y="5556250"/>
          <p14:tracePt t="73189" x="7569200" y="5562600"/>
          <p14:tracePt t="73237" x="7569200" y="5568950"/>
          <p14:tracePt t="73258" x="7575550" y="5568950"/>
          <p14:tracePt t="73298" x="7581900" y="5575300"/>
          <p14:tracePt t="73325" x="7588250" y="5575300"/>
          <p14:tracePt t="73342" x="7594600" y="5581650"/>
          <p14:tracePt t="73358" x="7600950" y="5581650"/>
          <p14:tracePt t="73370" x="7607300" y="5588000"/>
          <p14:tracePt t="73386" x="7613650" y="5588000"/>
          <p14:tracePt t="73402" x="7620000" y="5594350"/>
          <p14:tracePt t="73418" x="7626350" y="5600700"/>
          <p14:tracePt t="73477" x="7632700" y="5600700"/>
          <p14:tracePt t="73505" x="7639050" y="5600700"/>
          <p14:tracePt t="73537" x="7645400" y="5600700"/>
          <p14:tracePt t="73566" x="7645400" y="5607050"/>
          <p14:tracePt t="73649" x="7639050" y="5607050"/>
          <p14:tracePt t="73670" x="7632700" y="5613400"/>
          <p14:tracePt t="73694" x="7626350" y="5613400"/>
          <p14:tracePt t="73722" x="7626350" y="5607050"/>
          <p14:tracePt t="73789" x="7632700" y="5600700"/>
          <p14:tracePt t="73842" x="7639050" y="5600700"/>
          <p14:tracePt t="73898" x="7645400" y="5594350"/>
          <p14:tracePt t="73942" x="7651750" y="5594350"/>
          <p14:tracePt t="73970" x="7651750" y="5588000"/>
          <p14:tracePt t="74010" x="7645400" y="5581650"/>
          <p14:tracePt t="74037" x="7645400" y="5575300"/>
          <p14:tracePt t="74062" x="7639050" y="5575300"/>
          <p14:tracePt t="74078" x="7639050" y="5568950"/>
          <p14:tracePt t="74098" x="7632700" y="5568950"/>
          <p14:tracePt t="74137" x="7632700" y="5575300"/>
          <p14:tracePt t="74166" x="7632700" y="5581650"/>
          <p14:tracePt t="74209" x="7632700" y="5588000"/>
          <p14:tracePt t="74242" x="7639050" y="5581650"/>
          <p14:tracePt t="74346" x="7639050" y="5575300"/>
          <p14:tracePt t="74422" x="7645400" y="5575300"/>
          <p14:tracePt t="74450" x="7651750" y="5568950"/>
          <p14:tracePt t="74482" x="7658100" y="5568950"/>
          <p14:tracePt t="74509" x="7651750" y="5575300"/>
          <p14:tracePt t="74810" x="7651750" y="5581650"/>
          <p14:tracePt t="74910" x="7645400" y="5581650"/>
          <p14:tracePt t="74954" x="7645400" y="5575300"/>
          <p14:tracePt t="74998" x="7651750" y="5568950"/>
          <p14:tracePt t="75066" x="7658100" y="5575300"/>
          <p14:tracePt t="75098" x="7651750" y="5581650"/>
          <p14:tracePt t="75158" x="7645400" y="5575300"/>
          <p14:tracePt t="75186" x="7645400" y="5568950"/>
          <p14:tracePt t="75210" x="7651750" y="5568950"/>
          <p14:tracePt t="75238" x="7651750" y="5562600"/>
          <p14:tracePt t="75254" x="7658100" y="5562600"/>
          <p14:tracePt t="75270" x="7664450" y="5549900"/>
          <p14:tracePt t="75282" x="7670800" y="5543550"/>
          <p14:tracePt t="75298" x="7670800" y="5537200"/>
          <p14:tracePt t="75314" x="7677150" y="5530850"/>
          <p14:tracePt t="75331" x="7670800" y="5537200"/>
          <p14:tracePt t="75382" x="7664450" y="5543550"/>
          <p14:tracePt t="75398" x="7658100" y="5543550"/>
          <p14:tracePt t="75410" x="7651750" y="5549900"/>
          <p14:tracePt t="75426" x="7651750" y="5556250"/>
          <p14:tracePt t="75458" x="7645400" y="5562600"/>
          <p14:tracePt t="75582" x="7651750" y="5562600"/>
          <p14:tracePt t="75914" x="7658100" y="5562600"/>
          <p14:tracePt t="75942" x="7664450" y="5562600"/>
          <p14:tracePt t="75974" x="7670800" y="5562600"/>
          <p14:tracePt t="76002" x="7677150" y="5556250"/>
          <p14:tracePt t="76034" x="7683500" y="5556250"/>
          <p14:tracePt t="76062" x="7677150" y="5562600"/>
          <p14:tracePt t="76130" x="7664450" y="5562600"/>
          <p14:tracePt t="76146" x="7651750" y="5562600"/>
          <p14:tracePt t="76162" x="7645400" y="5562600"/>
          <p14:tracePt t="76170" x="7632700" y="5562600"/>
          <p14:tracePt t="76170" x="7620000" y="5562600"/>
          <p14:tracePt t="76185" x="7607300" y="5562600"/>
          <p14:tracePt t="76185" x="7588250" y="5562600"/>
          <p14:tracePt t="76202" x="7569200" y="5562600"/>
          <p14:tracePt t="76202" x="7543800" y="5562600"/>
          <p14:tracePt t="76218" x="7518400" y="5562600"/>
          <p14:tracePt t="76218" x="7493000" y="5568950"/>
          <p14:tracePt t="76235" x="7461250" y="5575300"/>
          <p14:tracePt t="76235" x="7391400" y="5581650"/>
          <p14:tracePt t="76252" x="7353300" y="5581650"/>
          <p14:tracePt t="76252" x="7308850" y="5588000"/>
          <p14:tracePt t="76268" x="7270750" y="5588000"/>
          <p14:tracePt t="76268" x="7226300" y="5588000"/>
          <p14:tracePt t="76286" x="7175500" y="5588000"/>
          <p14:tracePt t="76286" x="7080250" y="5581650"/>
          <p14:tracePt t="76304" x="7029450" y="5575300"/>
          <p14:tracePt t="76304" x="6978650" y="5575300"/>
          <p14:tracePt t="76318" x="6927850" y="5568950"/>
          <p14:tracePt t="76318" x="6870700" y="5568950"/>
          <p14:tracePt t="76337" x="6819900" y="5562600"/>
          <p14:tracePt t="76337" x="6762750" y="5556250"/>
          <p14:tracePt t="76352" x="6711950" y="5549900"/>
          <p14:tracePt t="76352" x="6654800" y="5543550"/>
          <p14:tracePt t="76352" x="6597650" y="5537200"/>
          <p14:tracePt t="76371" x="6534150" y="5530850"/>
          <p14:tracePt t="76383" x="6470650" y="5524500"/>
          <p14:tracePt t="76383" x="6337300" y="5511800"/>
          <p14:tracePt t="76403" x="6267450" y="5505450"/>
          <p14:tracePt t="76403" x="6191250" y="5499100"/>
          <p14:tracePt t="76420" x="6115050" y="5499100"/>
          <p14:tracePt t="76420" x="6038850" y="5499100"/>
          <p14:tracePt t="76436" x="5962650" y="5492750"/>
          <p14:tracePt t="76436" x="5880100" y="5492750"/>
          <p14:tracePt t="76452" x="5797550" y="5492750"/>
          <p14:tracePt t="76452" x="5715000" y="5492750"/>
          <p14:tracePt t="76452" x="5632450" y="5486400"/>
          <p14:tracePt t="76471" x="5537200" y="5486400"/>
          <p14:tracePt t="76471" x="5448300" y="5480050"/>
          <p14:tracePt t="76486" x="5353050" y="5480050"/>
          <p14:tracePt t="76486" x="5251450" y="5473700"/>
          <p14:tracePt t="76502" x="5143500" y="5473700"/>
          <p14:tracePt t="76502" x="5041900" y="5473700"/>
          <p14:tracePt t="76519" x="4933950" y="5473700"/>
          <p14:tracePt t="76519" x="4826000" y="5480050"/>
          <p14:tracePt t="76536" x="4616450" y="5486400"/>
          <p14:tracePt t="76536" x="4508500" y="5486400"/>
          <p14:tracePt t="76553" x="4406900" y="5492750"/>
          <p14:tracePt t="76553" x="4298950" y="5492750"/>
          <p14:tracePt t="76570" x="4191000" y="5499100"/>
          <p14:tracePt t="76570" x="4083050" y="5499100"/>
          <p14:tracePt t="76586" x="3975100" y="5505450"/>
          <p14:tracePt t="76586" x="3759200" y="5511800"/>
          <p14:tracePt t="76604" x="3651250" y="5518150"/>
          <p14:tracePt t="76604" x="3549650" y="5524500"/>
          <p14:tracePt t="76620" x="3441700" y="5530850"/>
          <p14:tracePt t="76620" x="3340100" y="5537200"/>
          <p14:tracePt t="76636" x="3238500" y="5537200"/>
          <p14:tracePt t="76636" x="3143250" y="5543550"/>
          <p14:tracePt t="76654" x="3041650" y="5549900"/>
          <p14:tracePt t="76654" x="2844800" y="5556250"/>
          <p14:tracePt t="76671" x="2749550" y="5556250"/>
          <p14:tracePt t="76671" x="2654300" y="5556250"/>
          <p14:tracePt t="76687" x="2559050" y="5556250"/>
          <p14:tracePt t="76687" x="2470150" y="5556250"/>
          <p14:tracePt t="76703" x="2387600" y="5556250"/>
          <p14:tracePt t="76703" x="2305050" y="5556250"/>
          <p14:tracePt t="76720" x="2222500" y="5549900"/>
          <p14:tracePt t="76720" x="2146300" y="5549900"/>
          <p14:tracePt t="76720" x="2063750" y="5549900"/>
          <p14:tracePt t="76739" x="1987550" y="5543550"/>
          <p14:tracePt t="76751" x="1911350" y="5543550"/>
          <p14:tracePt t="76751" x="1841500" y="5543550"/>
          <p14:tracePt t="76771" x="1714500" y="5537200"/>
          <p14:tracePt t="76771" x="1651000" y="5530850"/>
          <p14:tracePt t="76787" x="1593850" y="5524500"/>
          <p14:tracePt t="76787" x="1543050" y="5518150"/>
          <p14:tracePt t="76804" x="1498600" y="5505450"/>
          <p14:tracePt t="76804" x="1454150" y="5499100"/>
          <p14:tracePt t="76820" x="1416050" y="5486400"/>
          <p14:tracePt t="76820" x="1377950" y="5480050"/>
          <p14:tracePt t="76820" x="1339850" y="5473700"/>
          <p14:tracePt t="76840" x="1308100" y="5467350"/>
          <p14:tracePt t="76840" x="1282700" y="5461000"/>
          <p14:tracePt t="76854" x="1257300" y="5461000"/>
          <p14:tracePt t="76854" x="1238250" y="5454650"/>
          <p14:tracePt t="76870" x="1219200" y="5454650"/>
          <p14:tracePt t="76870" x="1206500" y="5461000"/>
          <p14:tracePt t="76887" x="1200150" y="5461000"/>
          <p14:tracePt t="76902" x="1212850" y="5461000"/>
          <p14:tracePt t="76902" x="1231900" y="5461000"/>
          <p14:tracePt t="76920" x="1250950" y="5461000"/>
          <p14:tracePt t="76920" x="1282700" y="5454650"/>
          <p14:tracePt t="76938" x="1314450" y="5454650"/>
          <p14:tracePt t="76938" x="1352550" y="5454650"/>
          <p14:tracePt t="76954" x="1397000" y="5454650"/>
          <p14:tracePt t="76954" x="1498600" y="5461000"/>
          <p14:tracePt t="76971" x="1555750" y="5461000"/>
          <p14:tracePt t="76971" x="1619250" y="5461000"/>
          <p14:tracePt t="76987" x="1689100" y="5467350"/>
          <p14:tracePt t="76987" x="1765300" y="5467350"/>
          <p14:tracePt t="77004" x="1841500" y="5467350"/>
          <p14:tracePt t="77004" x="1924050" y="5467350"/>
          <p14:tracePt t="77004" x="2006600" y="5473700"/>
          <p14:tracePt t="77023" x="2095500" y="5473700"/>
          <p14:tracePt t="77036" x="2190750" y="5473700"/>
          <p14:tracePt t="77036" x="2387600" y="5480050"/>
          <p14:tracePt t="77055" x="2489200" y="5486400"/>
          <p14:tracePt t="77055" x="2597150" y="5492750"/>
          <p14:tracePt t="77071" x="2711450" y="5499100"/>
          <p14:tracePt t="77071" x="2825750" y="5505450"/>
          <p14:tracePt t="77088" x="2940050" y="5518150"/>
          <p14:tracePt t="77088" x="3054350" y="5524500"/>
          <p14:tracePt t="77088" x="3175000" y="5537200"/>
          <p14:tracePt t="77106" x="3295650" y="5549900"/>
          <p14:tracePt t="77120" x="3416300" y="5562600"/>
          <p14:tracePt t="77120" x="3543300" y="5575300"/>
          <p14:tracePt t="77140" x="3797300" y="5588000"/>
          <p14:tracePt t="77140" x="3924300" y="5594350"/>
          <p14:tracePt t="77155" x="4057650" y="5600700"/>
          <p14:tracePt t="77155" x="4184650" y="5600700"/>
          <p14:tracePt t="77172" x="4318000" y="5607050"/>
          <p14:tracePt t="77172" x="4451350" y="5607050"/>
          <p14:tracePt t="77188" x="4584700" y="5613400"/>
          <p14:tracePt t="77188" x="4845050" y="5613400"/>
          <p14:tracePt t="77205" x="4978400" y="5613400"/>
          <p14:tracePt t="77205" x="5111750" y="5613400"/>
          <p14:tracePt t="77222" x="5245100" y="5613400"/>
          <p14:tracePt t="77222" x="5372100" y="5607050"/>
          <p14:tracePt t="77239" x="5505450" y="5600700"/>
          <p14:tracePt t="77239" x="5632450" y="5600700"/>
          <p14:tracePt t="77255" x="5753100" y="5594350"/>
          <p14:tracePt t="77255" x="5994400" y="5588000"/>
          <p14:tracePt t="77272" x="6108700" y="5581650"/>
          <p14:tracePt t="77272" x="6216650" y="5581650"/>
          <p14:tracePt t="77288" x="6324600" y="5575300"/>
          <p14:tracePt t="77288" x="6426200" y="5575300"/>
          <p14:tracePt t="77305" x="6527800" y="5575300"/>
          <p14:tracePt t="77305" x="6711950" y="5568950"/>
          <p14:tracePt t="77324" x="6800850" y="5568950"/>
          <p14:tracePt t="77324" x="6883400" y="5568950"/>
          <p14:tracePt t="77341" x="6965950" y="5562600"/>
          <p14:tracePt t="77341" x="7042150" y="5562600"/>
          <p14:tracePt t="77355" x="7112000" y="5556250"/>
          <p14:tracePt t="77355" x="7175500" y="5549900"/>
          <p14:tracePt t="77372" x="7232650" y="5543550"/>
          <p14:tracePt t="77372" x="7283450" y="5543550"/>
          <p14:tracePt t="77372" x="7334250" y="5537200"/>
          <p14:tracePt t="77392" x="7378700" y="5530850"/>
          <p14:tracePt t="77404" x="7416800" y="5530850"/>
          <p14:tracePt t="77404" x="7473950" y="5524500"/>
          <p14:tracePt t="77423" x="7493000" y="5524500"/>
          <p14:tracePt t="77423" x="7512050" y="5524500"/>
          <p14:tracePt t="77440" x="7524750" y="5524500"/>
          <p14:tracePt t="77440" x="7537450" y="5524500"/>
          <p14:tracePt t="77456" x="7543800" y="5524500"/>
          <p14:tracePt t="77471" x="7543800" y="5530850"/>
          <p14:tracePt t="77499" x="7543800" y="5537200"/>
          <p14:tracePt t="77510" x="7537450" y="5543550"/>
          <p14:tracePt t="77521" x="7537450" y="5549900"/>
          <p14:tracePt t="77521" x="7537450" y="5556250"/>
          <p14:tracePt t="77540" x="7531100" y="5562600"/>
          <p14:tracePt t="77540" x="7531100" y="5568950"/>
          <p14:tracePt t="77540" x="7531100" y="5575300"/>
          <p14:tracePt t="77559" x="7524750" y="5581650"/>
          <p14:tracePt t="77559" x="7524750" y="5588000"/>
          <p14:tracePt t="77573" x="7524750" y="5594350"/>
          <p14:tracePt t="77594" x="7537450" y="5600700"/>
          <p14:tracePt t="77619" x="7543800" y="5594350"/>
          <p14:tracePt t="77646" x="7537450" y="5600700"/>
          <p14:tracePt t="77706" x="7531100" y="5607050"/>
          <p14:tracePt t="77723" x="7524750" y="5607050"/>
          <p14:tracePt t="77738" x="7518400" y="5607050"/>
          <p14:tracePt t="77743" x="7512050" y="5607050"/>
          <p14:tracePt t="77755" x="7505700" y="5607050"/>
          <p14:tracePt t="77755" x="7499350" y="5607050"/>
          <p14:tracePt t="77755" x="7493000" y="5600700"/>
          <p14:tracePt t="77776" x="7486650" y="5600700"/>
          <p14:tracePt t="77788" x="7480300" y="5600700"/>
          <p14:tracePt t="77788" x="7467600" y="5600700"/>
          <p14:tracePt t="77807" x="7454900" y="5594350"/>
          <p14:tracePt t="77807" x="7448550" y="5594350"/>
          <p14:tracePt t="77824" x="7442200" y="5594350"/>
          <p14:tracePt t="77824" x="7435850" y="5594350"/>
          <p14:tracePt t="77824" x="7429500" y="5594350"/>
          <p14:tracePt t="77844" x="7423150" y="5594350"/>
          <p14:tracePt t="77855" x="7416800" y="5594350"/>
          <p14:tracePt t="77855" x="7410450" y="5600700"/>
          <p14:tracePt t="77874" x="7404100" y="5600700"/>
          <p14:tracePt t="77874" x="7397750" y="5600700"/>
          <p14:tracePt t="77891" x="7391400" y="5607050"/>
          <p14:tracePt t="77905" x="7391400" y="5613400"/>
          <p14:tracePt t="77922" x="7397750" y="5607050"/>
          <p14:tracePt t="77979" x="7404100" y="5607050"/>
          <p14:tracePt t="77983" x="7410450" y="5607050"/>
          <p14:tracePt t="77992" x="7416800" y="5600700"/>
          <p14:tracePt t="77992" x="7423150" y="5600700"/>
          <p14:tracePt t="78008" x="7429500" y="5594350"/>
          <p14:tracePt t="78008" x="7435850" y="5594350"/>
          <p14:tracePt t="78024" x="7442200" y="5588000"/>
          <p14:tracePt t="78024" x="7448550" y="5588000"/>
          <p14:tracePt t="78043" x="7461250" y="5581650"/>
          <p14:tracePt t="78056" x="7467600" y="5581650"/>
          <p14:tracePt t="78056" x="7480300" y="5575300"/>
          <p14:tracePt t="78076" x="7486650" y="5568950"/>
          <p14:tracePt t="78076" x="7493000" y="5568950"/>
          <p14:tracePt t="78093" x="7499350" y="5568950"/>
          <p14:tracePt t="78093" x="7505700" y="5562600"/>
          <p14:tracePt t="78108" x="7512050" y="5562600"/>
          <p14:tracePt t="78108" x="7518400" y="5562600"/>
          <p14:tracePt t="78124" x="7524750" y="5556250"/>
          <p14:tracePt t="78140" x="7531100" y="5556250"/>
          <p14:tracePt t="78140" x="7537450" y="5556250"/>
          <p14:tracePt t="78160" x="7550150" y="5549900"/>
          <p14:tracePt t="78160" x="7556500" y="5549900"/>
          <p14:tracePt t="78175" x="7562850" y="5549900"/>
          <p14:tracePt t="78190" x="7569200" y="5549900"/>
          <p14:tracePt t="78206" x="7575550" y="5549900"/>
          <p14:tracePt t="78224" x="7588250" y="5549900"/>
          <p14:tracePt t="78240" x="7594600" y="5549900"/>
          <p14:tracePt t="78257" x="7600950" y="5549900"/>
          <p14:tracePt t="78279" x="7607300" y="5549900"/>
          <p14:tracePt t="78291" x="7613650" y="5549900"/>
          <p14:tracePt t="78315" x="7620000" y="5549900"/>
          <p14:tracePt t="78339" x="7626350" y="5543550"/>
          <p14:tracePt t="78403" x="7632700" y="5537200"/>
          <p14:tracePt t="78435" x="7632700" y="5530850"/>
          <p14:tracePt t="78463" x="7639050" y="5524500"/>
          <p14:tracePt t="78487" x="7645400" y="5518150"/>
          <p14:tracePt t="78523" x="7645400" y="5511800"/>
          <p14:tracePt t="78547" x="7639050" y="5511800"/>
          <p14:tracePt t="78583" x="7632700" y="5511800"/>
          <p14:tracePt t="78606" x="7632700" y="5505450"/>
          <p14:tracePt t="78683" x="7639050" y="5499100"/>
          <p14:tracePt t="78759" x="7639050" y="5505450"/>
          <p14:tracePt t="78891" x="7639050" y="5511800"/>
          <p14:tracePt t="79019" x="7639050" y="5505450"/>
          <p14:tracePt t="79111" x="7632700" y="5511800"/>
          <p14:tracePt t="79171" x="7626350" y="5511800"/>
          <p14:tracePt t="79243" x="7632700" y="5511800"/>
          <p14:tracePt t="79319" x="7639050" y="5505450"/>
          <p14:tracePt t="79351" x="7645400" y="5499100"/>
          <p14:tracePt t="79471" x="7639050" y="5492750"/>
          <p14:tracePt t="79499" x="7632700" y="5492750"/>
          <p14:tracePt t="79530" x="7632700" y="5486400"/>
          <p14:tracePt t="79567" x="7639050" y="5480050"/>
          <p14:tracePt t="79591" x="7645400" y="5480050"/>
          <p14:tracePt t="79610" x="7651750" y="5480050"/>
          <p14:tracePt t="79635" x="7658100" y="5480050"/>
          <p14:tracePt t="79663" x="7658100" y="5486400"/>
          <p14:tracePt t="79755" x="7651750" y="5492750"/>
          <p14:tracePt t="79783" x="7645400" y="5492750"/>
          <p14:tracePt t="79815" x="7639050" y="5492750"/>
          <p14:tracePt t="79844" x="7639050" y="5486400"/>
          <p14:tracePt t="79867" x="7632700" y="5492750"/>
          <p14:tracePt t="79883" x="7626350" y="5492750"/>
          <p14:tracePt t="79899" x="7613650" y="5492750"/>
          <p14:tracePt t="79911" x="7607300" y="5492750"/>
          <p14:tracePt t="79951" x="7607300" y="5486400"/>
          <p14:tracePt t="80023" x="7607300" y="5480050"/>
          <p14:tracePt t="80055" x="7607300" y="5473700"/>
          <p14:tracePt t="80071" x="7607300" y="5467350"/>
          <p14:tracePt t="80083" x="7613650" y="5461000"/>
          <p14:tracePt t="80099" x="7613650" y="5454650"/>
          <p14:tracePt t="80115" x="7620000" y="5461000"/>
          <p14:tracePt t="80183" x="7626350" y="5461000"/>
          <p14:tracePt t="80219" x="7632700" y="5467350"/>
          <p14:tracePt t="80235" x="7639050" y="5467350"/>
          <p14:tracePt t="80263" x="7645400" y="5473700"/>
          <p14:tracePt t="80295" x="7645400" y="5480050"/>
          <p14:tracePt t="80319" x="7645400" y="5486400"/>
          <p14:tracePt t="80339" x="7639050" y="5486400"/>
          <p14:tracePt t="80443" x="7632700" y="5486400"/>
          <p14:tracePt t="80492" x="7626350" y="5480050"/>
          <p14:tracePt t="80527" x="7626350" y="5486400"/>
          <p14:tracePt t="80551" x="7620000" y="5486400"/>
          <p14:tracePt t="80571" x="7613650" y="5492750"/>
          <p14:tracePt t="80603" x="7620000" y="5486400"/>
          <p14:tracePt t="80639" x="7626350" y="5486400"/>
          <p14:tracePt t="80654" x="7632700" y="5486400"/>
          <p14:tracePt t="80671" x="7639050" y="5486400"/>
          <p14:tracePt t="80683" x="7645400" y="5492750"/>
          <p14:tracePt t="80723" x="7651750" y="5492750"/>
          <p14:tracePt t="80751" x="7658100" y="5486400"/>
          <p14:tracePt t="80775" x="7664450" y="5486400"/>
          <p14:tracePt t="80791" x="7670800" y="5480050"/>
          <p14:tracePt t="80843" x="7670800" y="5473700"/>
          <p14:tracePt t="80923" x="7670800" y="5467350"/>
          <p14:tracePt t="80971" x="7677150" y="5467350"/>
          <p14:tracePt t="81039" x="7683500" y="5461000"/>
          <p14:tracePt t="81083" x="7677150" y="5461000"/>
          <p14:tracePt t="81163" x="7677150" y="5467350"/>
          <p14:tracePt t="81223" x="7670800" y="5473700"/>
          <p14:tracePt t="81283" x="7664450" y="5480050"/>
          <p14:tracePt t="81403" x="7658100" y="5480050"/>
          <p14:tracePt t="81459" x="7664450" y="5480050"/>
          <p14:tracePt t="81571" x="7670800" y="5480050"/>
          <p14:tracePt t="81760" x="7664450" y="5480050"/>
          <p14:tracePt t="81899" x="7664450" y="5486400"/>
          <p14:tracePt t="81944" x="7670800" y="5492750"/>
          <p14:tracePt t="81984" x="7677150" y="5492750"/>
          <p14:tracePt t="82111" x="7683500" y="5486400"/>
          <p14:tracePt t="82147" x="7677150" y="5480050"/>
          <p14:tracePt t="82191" x="7670800" y="5486400"/>
          <p14:tracePt t="82207" x="7664450" y="5486400"/>
          <p14:tracePt t="82223" x="7658100" y="5492750"/>
          <p14:tracePt t="82240" x="7645400" y="5499100"/>
          <p14:tracePt t="82252" x="7639050" y="5499100"/>
          <p14:tracePt t="82267" x="7645400" y="5499100"/>
          <p14:tracePt t="82387" x="7645400" y="5505450"/>
          <p14:tracePt t="82484" x="7651750" y="5505450"/>
          <p14:tracePt t="82559" x="7658100" y="5511800"/>
          <p14:tracePt t="82591" x="7658100" y="5518150"/>
          <p14:tracePt t="82612" x="7664450" y="5518150"/>
          <p14:tracePt t="82628" x="7664450" y="5524500"/>
          <p14:tracePt t="82644" x="7670800" y="5530850"/>
          <p14:tracePt t="82659" x="7670800" y="5537200"/>
          <p14:tracePt t="82671" x="7677150" y="5543550"/>
          <p14:tracePt t="82696" x="7683500" y="5543550"/>
          <p14:tracePt t="82720" x="7689850" y="5543550"/>
          <p14:tracePt t="82747" x="7696200" y="5549900"/>
          <p14:tracePt t="82779" x="7696200" y="5556250"/>
          <p14:tracePt t="82876" x="7689850" y="5562600"/>
          <p14:tracePt t="82944" x="7689850" y="5568950"/>
          <p14:tracePt t="82980" x="7689850" y="5562600"/>
          <p14:tracePt t="83047" x="7689850" y="5556250"/>
          <p14:tracePt t="83132" x="7689850" y="5562600"/>
          <p14:tracePt t="83333" x="7696200" y="5556250"/>
          <p14:tracePt t="83476" x="7696200" y="5549900"/>
          <p14:tracePt t="83504" x="7689850" y="5543550"/>
          <p14:tracePt t="83543" x="7683500" y="5543550"/>
          <p14:tracePt t="83572" x="7677150" y="5549900"/>
          <p14:tracePt t="83604" x="7683500" y="5549900"/>
          <p14:tracePt t="83672" x="7689850" y="5549900"/>
          <p14:tracePt t="83691" x="7696200" y="5549900"/>
          <p14:tracePt t="83708" x="7702550" y="5543550"/>
          <p14:tracePt t="83724" x="7708900" y="5543550"/>
          <p14:tracePt t="83760" x="7715250" y="5537200"/>
          <p14:tracePt t="83784" x="7721600" y="5537200"/>
          <p14:tracePt t="83828" x="7721600" y="5530850"/>
          <p14:tracePt t="83864" x="7721600" y="5524500"/>
          <p14:tracePt t="83916" x="7715250" y="5524500"/>
          <p14:tracePt t="84044" x="7715250" y="5518150"/>
          <p14:tracePt t="84128" x="7708900" y="5518150"/>
          <p14:tracePt t="84152" x="7702550" y="5511800"/>
          <p14:tracePt t="84172" x="7696200" y="5511800"/>
          <p14:tracePt t="84204" x="7696200" y="5518150"/>
          <p14:tracePt t="84336" x="7689850" y="5518150"/>
          <p14:tracePt t="84572" x="7689850" y="5524500"/>
          <p14:tracePt t="84668" x="7696200" y="5518150"/>
          <p14:tracePt t="84772" x="7702550" y="5518150"/>
          <p14:tracePt t="85004" x="7708900" y="5511800"/>
          <p14:tracePt t="85105" x="7715250" y="5511800"/>
          <p14:tracePt t="85140" x="7708900" y="5511800"/>
          <p14:tracePt t="85237" x="7708900" y="5518150"/>
          <p14:tracePt t="85356" x="7702550" y="5511800"/>
          <p14:tracePt t="85500" x="7708900" y="5511800"/>
          <p14:tracePt t="85560" x="7715250" y="5511800"/>
          <p14:tracePt t="85592" x="7721600" y="5505450"/>
          <p14:tracePt t="85620" x="7721600" y="5499100"/>
          <p14:tracePt t="85656" x="7715250" y="5499100"/>
          <p14:tracePt t="85688" x="7708900" y="5505450"/>
          <p14:tracePt t="85712" x="7702550" y="5505450"/>
          <p14:tracePt t="85732" x="7702550" y="5511800"/>
          <p14:tracePt t="85756" x="7696200" y="5511800"/>
          <p14:tracePt t="85772" x="7689850" y="5518150"/>
          <p14:tracePt t="85784" x="7683500" y="5518150"/>
          <p14:tracePt t="85800" x="7677150" y="5524500"/>
          <p14:tracePt t="85816" x="7670800" y="5524500"/>
          <p14:tracePt t="85832" x="7658100" y="5530850"/>
          <p14:tracePt t="85844" x="7651750" y="5537200"/>
          <p14:tracePt t="85860" x="7645400" y="5543550"/>
          <p14:tracePt t="85877" x="7639050" y="5543550"/>
          <p14:tracePt t="85893" x="7632700" y="5549900"/>
          <p14:tracePt t="85905" x="7626350" y="5549900"/>
          <p14:tracePt t="85929" x="7632700" y="5549900"/>
          <p14:tracePt t="85988" x="7639050" y="5543550"/>
          <p14:tracePt t="86013" x="7639050" y="5537200"/>
          <p14:tracePt t="86040" x="7639050" y="5530850"/>
          <p14:tracePt t="86077" x="7645400" y="5524500"/>
          <p14:tracePt t="86193" x="7645400" y="5518150"/>
          <p14:tracePt t="86220" x="7639050" y="5518150"/>
          <p14:tracePt t="86348" x="7632700" y="5518150"/>
          <p14:tracePt t="86373" x="7626350" y="5518150"/>
          <p14:tracePt t="86392" x="7620000" y="5524500"/>
          <p14:tracePt t="86417" x="7613650" y="5518150"/>
          <p14:tracePt t="86505" x="7613650" y="5511800"/>
          <p14:tracePt t="86521" x="7613650" y="5505450"/>
          <p14:tracePt t="86528" x="7613650" y="5499100"/>
          <p14:tracePt t="86537" x="7613650" y="5486400"/>
          <p14:tracePt t="86537" x="7613650" y="5473700"/>
          <p14:tracePt t="86554" x="7613650" y="5461000"/>
          <p14:tracePt t="86554" x="7613650" y="5441950"/>
          <p14:tracePt t="86554" x="7620000" y="5422900"/>
          <p14:tracePt t="86573" x="7620000" y="5397500"/>
          <p14:tracePt t="86586" x="7620000" y="5365750"/>
          <p14:tracePt t="86586" x="7626350" y="5334000"/>
          <p14:tracePt t="86606" x="7626350" y="5257800"/>
          <p14:tracePt t="86606" x="7626350" y="5213350"/>
          <p14:tracePt t="86622" x="7626350" y="5162550"/>
          <p14:tracePt t="86622" x="7626350" y="5105400"/>
          <p14:tracePt t="86638" x="7626350" y="5035550"/>
          <p14:tracePt t="86638" x="7626350" y="4965700"/>
          <p14:tracePt t="86638" x="7626350" y="4883150"/>
          <p14:tracePt t="86657" x="7626350" y="4800600"/>
          <p14:tracePt t="86669" x="7626350" y="4705350"/>
          <p14:tracePt t="86669" x="7626350" y="4508500"/>
          <p14:tracePt t="86688" x="7626350" y="4406900"/>
          <p14:tracePt t="86688" x="7626350" y="4311650"/>
          <p14:tracePt t="86705" x="7632700" y="4210050"/>
          <p14:tracePt t="86705" x="7639050" y="4114800"/>
          <p14:tracePt t="86721" x="7651750" y="4019550"/>
          <p14:tracePt t="86721" x="7670800" y="3848100"/>
          <p14:tracePt t="86738" x="7683500" y="3771900"/>
          <p14:tracePt t="86738" x="7696200" y="3702050"/>
          <p14:tracePt t="86755" x="7708900" y="3638550"/>
          <p14:tracePt t="86755" x="7721600" y="3581400"/>
          <p14:tracePt t="86772" x="7734300" y="3524250"/>
          <p14:tracePt t="86772" x="7747000" y="3479800"/>
          <p14:tracePt t="86788" x="7759700" y="3435350"/>
          <p14:tracePt t="86788" x="7785100" y="3352800"/>
          <p14:tracePt t="86805" x="7797800" y="3314700"/>
          <p14:tracePt t="86805" x="7810500" y="3276600"/>
          <p14:tracePt t="86822" x="7816850" y="3244850"/>
          <p14:tracePt t="86822" x="7829550" y="3213100"/>
          <p14:tracePt t="86839" x="7835900" y="3187700"/>
          <p14:tracePt t="86839" x="7835900" y="3162300"/>
          <p14:tracePt t="86839" x="7842250" y="3149600"/>
          <p14:tracePt t="86858" x="7842250" y="3130550"/>
          <p14:tracePt t="86870" x="7842250" y="3124200"/>
          <p14:tracePt t="86870" x="7842250" y="3105150"/>
          <p14:tracePt t="86889" x="7848600" y="3098800"/>
          <p14:tracePt t="86906" x="7854950" y="3086100"/>
          <p14:tracePt t="86920" x="7861300" y="3086100"/>
          <p14:tracePt t="86937" x="7861300" y="3092450"/>
          <p14:tracePt t="86965" x="7861300" y="3098800"/>
          <p14:tracePt t="86976" x="7848600" y="3098800"/>
          <p14:tracePt t="86992" x="7842250" y="3105150"/>
          <p14:tracePt t="87009" x="7835900" y="3105150"/>
          <p14:tracePt t="87021" x="7829550" y="3098800"/>
          <p14:tracePt t="87021" x="7810500" y="3098800"/>
          <p14:tracePt t="87039" x="7797800" y="3092450"/>
          <p14:tracePt t="87039" x="7785100" y="3086100"/>
          <p14:tracePt t="87056" x="7772400" y="3073400"/>
          <p14:tracePt t="87056" x="7759700" y="3067050"/>
          <p14:tracePt t="87072" x="7747000" y="3048000"/>
          <p14:tracePt t="87072" x="7727950" y="3028950"/>
          <p14:tracePt t="87089" x="7708900" y="3009900"/>
          <p14:tracePt t="87089" x="7670800" y="2965450"/>
          <p14:tracePt t="87106" x="7645400" y="2940050"/>
          <p14:tracePt t="87106" x="7626350" y="2914650"/>
          <p14:tracePt t="87123" x="7613650" y="2889250"/>
          <p14:tracePt t="87123" x="7594600" y="2870200"/>
          <p14:tracePt t="87140" x="7581900" y="2844800"/>
          <p14:tracePt t="87140" x="7569200" y="2800350"/>
          <p14:tracePt t="87158" x="7562850" y="2768600"/>
          <p14:tracePt t="87158" x="7556500" y="2743200"/>
          <p14:tracePt t="87174" x="7556500" y="2711450"/>
          <p14:tracePt t="87174" x="7556500" y="2679700"/>
          <p14:tracePt t="87190" x="7556500" y="2647950"/>
          <p14:tracePt t="87190" x="7562850" y="2616200"/>
          <p14:tracePt t="87206" x="7569200" y="2584450"/>
          <p14:tracePt t="87206" x="7575550" y="2559050"/>
          <p14:tracePt t="87206" x="7581900" y="2533650"/>
          <p14:tracePt t="87226" x="7594600" y="2508250"/>
          <p14:tracePt t="87238" x="7613650" y="2482850"/>
          <p14:tracePt t="87238" x="7645400" y="2438400"/>
          <p14:tracePt t="87257" x="7664450" y="2419350"/>
          <p14:tracePt t="87257" x="7689850" y="2400300"/>
          <p14:tracePt t="87274" x="7715250" y="2381250"/>
          <p14:tracePt t="87274" x="7740650" y="2362200"/>
          <p14:tracePt t="87290" x="7766050" y="2343150"/>
          <p14:tracePt t="87290" x="7791450" y="2330450"/>
          <p14:tracePt t="87307" x="7816850" y="2317750"/>
          <p14:tracePt t="87307" x="7848600" y="2305050"/>
          <p14:tracePt t="87307" x="7880350" y="2298700"/>
          <p14:tracePt t="87325" x="7905750" y="2292350"/>
          <p14:tracePt t="87325" x="7937500" y="2292350"/>
          <p14:tracePt t="87340" x="7969250" y="2298700"/>
          <p14:tracePt t="87340" x="8001000" y="2298700"/>
          <p14:tracePt t="87357" x="8032750" y="2305050"/>
          <p14:tracePt t="87357" x="8058150" y="2317750"/>
          <p14:tracePt t="87374" x="8089900" y="2330450"/>
          <p14:tracePt t="87374" x="8115300" y="2343150"/>
          <p14:tracePt t="87391" x="8147050" y="2355850"/>
          <p14:tracePt t="87391" x="8204200" y="2393950"/>
          <p14:tracePt t="87407" x="8229600" y="2419350"/>
          <p14:tracePt t="87407" x="8255000" y="2438400"/>
          <p14:tracePt t="87424" x="8280400" y="2470150"/>
          <p14:tracePt t="87424" x="8305800" y="2495550"/>
          <p14:tracePt t="87441" x="8324850" y="2527300"/>
          <p14:tracePt t="87441" x="8356600" y="2590800"/>
          <p14:tracePt t="87458" x="8369300" y="2622550"/>
          <p14:tracePt t="87458" x="8382000" y="2660650"/>
          <p14:tracePt t="87474" x="8388350" y="2692400"/>
          <p14:tracePt t="87474" x="8388350" y="2730500"/>
          <p14:tracePt t="87491" x="8394700" y="2762250"/>
          <p14:tracePt t="87491" x="8394700" y="2794000"/>
          <p14:tracePt t="87508" x="8394700" y="2825750"/>
          <p14:tracePt t="87508" x="8382000" y="2889250"/>
          <p14:tracePt t="87526" x="8375650" y="2921000"/>
          <p14:tracePt t="87526" x="8369300" y="2946400"/>
          <p14:tracePt t="87542" x="8362950" y="2971800"/>
          <p14:tracePt t="87542" x="8356600" y="2997200"/>
          <p14:tracePt t="87558" x="8343900" y="3016250"/>
          <p14:tracePt t="87558" x="8331200" y="3035300"/>
          <p14:tracePt t="87575" x="8324850" y="3054350"/>
          <p14:tracePt t="87575" x="8312150" y="3073400"/>
          <p14:tracePt t="87575" x="8293100" y="3086100"/>
          <p14:tracePt t="87594" x="8280400" y="3098800"/>
          <p14:tracePt t="87606" x="8261350" y="3111500"/>
          <p14:tracePt t="87606" x="8242300" y="3124200"/>
          <p14:tracePt t="87626" x="8191500" y="3149600"/>
          <p14:tracePt t="87626" x="8166100" y="3155950"/>
          <p14:tracePt t="87641" x="8140700" y="3168650"/>
          <p14:tracePt t="87641" x="8108950" y="3175000"/>
          <p14:tracePt t="87658" x="8083550" y="3181350"/>
          <p14:tracePt t="87658" x="8058150" y="3187700"/>
          <p14:tracePt t="87658" x="8032750" y="3194050"/>
          <p14:tracePt t="87678" x="8007350" y="3200400"/>
          <p14:tracePt t="87690" x="7981950" y="3200400"/>
          <p14:tracePt t="87690" x="7937500" y="3206750"/>
          <p14:tracePt t="87708" x="7918450" y="3206750"/>
          <p14:tracePt t="87708" x="7893050" y="3213100"/>
          <p14:tracePt t="87725" x="7874000" y="3213100"/>
          <p14:tracePt t="87725" x="7854950" y="3213100"/>
          <p14:tracePt t="87742" x="7842250" y="3219450"/>
          <p14:tracePt t="87742" x="7816850" y="3219450"/>
          <p14:tracePt t="87759" x="7810500" y="3225800"/>
          <p14:tracePt t="87759" x="7804150" y="3225800"/>
          <p14:tracePt t="87775" x="7797800" y="3225800"/>
          <p14:tracePt t="87790" x="7797800" y="3232150"/>
          <p14:tracePt t="87825" x="7797800" y="3238500"/>
          <p14:tracePt t="87849" x="7797800" y="3244850"/>
          <p14:tracePt t="87865" x="7797800" y="3251200"/>
          <p14:tracePt t="87877" x="7791450" y="3251200"/>
          <p14:tracePt t="87893" x="7791450" y="3257550"/>
          <p14:tracePt t="87909" x="7791450" y="3263900"/>
          <p14:tracePt t="87925" x="7791450" y="3270250"/>
          <p14:tracePt t="87945" x="7797800" y="3276600"/>
          <p14:tracePt t="87977" x="7797800" y="3282950"/>
          <p14:tracePt t="88013" x="7797800" y="3289300"/>
          <p14:tracePt t="88029" x="7797800" y="3295650"/>
          <p14:tracePt t="88045" x="7797800" y="3302000"/>
          <p14:tracePt t="88056" x="7797800" y="3308350"/>
          <p14:tracePt t="88072" x="7791450" y="3314700"/>
          <p14:tracePt t="88080" x="7791450" y="3321050"/>
          <p14:tracePt t="88091" x="7791450" y="3327400"/>
          <p14:tracePt t="88091" x="7785100" y="3340100"/>
          <p14:tracePt t="88110" x="7785100" y="3346450"/>
          <p14:tracePt t="88110" x="7778750" y="3378200"/>
          <p14:tracePt t="88126" x="7778750" y="3390900"/>
          <p14:tracePt t="88126" x="7778750" y="3409950"/>
          <p14:tracePt t="88143" x="7778750" y="3429000"/>
          <p14:tracePt t="88143" x="7778750" y="3448050"/>
          <p14:tracePt t="88160" x="7778750" y="3467100"/>
          <p14:tracePt t="88160" x="7772400" y="3498850"/>
          <p14:tracePt t="88179" x="7772400" y="3517900"/>
          <p14:tracePt t="88179" x="7772400" y="3530600"/>
          <p14:tracePt t="88195" x="7772400" y="3543300"/>
          <p14:tracePt t="88195" x="7766050" y="3556000"/>
          <p14:tracePt t="88210" x="7766050" y="3568700"/>
          <p14:tracePt t="88210" x="7759700" y="3581400"/>
          <p14:tracePt t="88227" x="7759700" y="3594100"/>
          <p14:tracePt t="88227" x="7753350" y="3606800"/>
          <p14:tracePt t="88227" x="7753350" y="3613150"/>
          <p14:tracePt t="88246" x="7747000" y="3625850"/>
          <p14:tracePt t="88258" x="7747000" y="3632200"/>
          <p14:tracePt t="88258" x="7747000" y="3651250"/>
          <p14:tracePt t="88278" x="7747000" y="3657600"/>
          <p14:tracePt t="88278" x="7753350" y="3663950"/>
          <p14:tracePt t="88296" x="7759700" y="3670300"/>
          <p14:tracePt t="88308" x="7759700" y="3676650"/>
          <p14:tracePt t="88308" x="7766050" y="3683000"/>
          <p14:tracePt t="88327" x="7772400" y="3689350"/>
          <p14:tracePt t="88342" x="7778750" y="3695700"/>
          <p14:tracePt t="88359" x="7785100" y="3695700"/>
          <p14:tracePt t="88376" x="7791450" y="3702050"/>
          <p14:tracePt t="88392" x="7804150" y="3702050"/>
          <p14:tracePt t="88392" x="7804150" y="3708400"/>
          <p14:tracePt t="88411" x="7810500" y="3708400"/>
          <p14:tracePt t="88411" x="7823200" y="3714750"/>
          <p14:tracePt t="88427" x="7829550" y="3721100"/>
          <p14:tracePt t="88427" x="7835900" y="3721100"/>
          <p14:tracePt t="88445" x="7842250" y="3727450"/>
          <p14:tracePt t="88445" x="7848600" y="3733800"/>
          <p14:tracePt t="88461" x="7848600" y="3740150"/>
          <p14:tracePt t="88461" x="7861300" y="3746500"/>
          <p14:tracePt t="88478" x="7867650" y="3752850"/>
          <p14:tracePt t="88478" x="7867650" y="3759200"/>
          <p14:tracePt t="88494" x="7874000" y="3765550"/>
          <p14:tracePt t="88509" x="7886700" y="3771900"/>
          <p14:tracePt t="88526" x="7893050" y="3778250"/>
          <p14:tracePt t="88542" x="7899400" y="3778250"/>
          <p14:tracePt t="88542" x="7912100" y="3784600"/>
          <p14:tracePt t="88562" x="7918450" y="3784600"/>
          <p14:tracePt t="88562" x="7918450" y="3790950"/>
          <p14:tracePt t="88578" x="7924800" y="3797300"/>
          <p14:tracePt t="88593" x="7931150" y="3803650"/>
          <p14:tracePt t="88609" x="7931150" y="3810000"/>
          <p14:tracePt t="88626" x="7924800" y="3816350"/>
          <p14:tracePt t="88646" x="7918450" y="3816350"/>
          <p14:tracePt t="88749" x="7912100" y="3816350"/>
          <p14:tracePt t="88773" x="7905750" y="3816350"/>
          <p14:tracePt t="88793" x="7905750" y="3810000"/>
          <p14:tracePt t="88861" x="7905750" y="3803650"/>
          <p14:tracePt t="88885" x="7899400" y="3797300"/>
          <p14:tracePt t="88981" x="7893050" y="3790950"/>
          <p14:tracePt t="88997" x="7893050" y="3784600"/>
          <p14:tracePt t="89014" x="7886700" y="3778250"/>
          <p14:tracePt t="89025" x="7886700" y="3771900"/>
          <p14:tracePt t="89041" x="7880350" y="3771900"/>
          <p14:tracePt t="89057" x="7880350" y="3765550"/>
          <p14:tracePt t="89077" x="7880350" y="3759200"/>
          <p14:tracePt t="89101" x="7886700" y="3752850"/>
          <p14:tracePt t="89132" x="7880350" y="3752850"/>
          <p14:tracePt t="89185" x="7874000" y="3752850"/>
          <p14:tracePt t="89205" x="7867650" y="3752850"/>
          <p14:tracePt t="89229" x="7867650" y="3746500"/>
          <p14:tracePt t="89265" x="7867650" y="3740150"/>
          <p14:tracePt t="89289" x="7874000" y="3733800"/>
          <p14:tracePt t="89314" x="7880350" y="3733800"/>
          <p14:tracePt t="89341" x="7880350" y="3727450"/>
          <p14:tracePt t="89373" x="7880350" y="3721100"/>
          <p14:tracePt t="89425" x="7874000" y="3714750"/>
          <p14:tracePt t="89513" x="7867650" y="3721100"/>
          <p14:tracePt t="89626" x="7861300" y="3721100"/>
          <p14:tracePt t="89649" x="7861300" y="3714750"/>
          <p14:tracePt t="89673" x="7854950" y="3714750"/>
          <p14:tracePt t="89717" x="7848600" y="3714750"/>
          <p14:tracePt t="89753" x="7842250" y="3708400"/>
          <p14:tracePt t="89785" x="7835900" y="3708400"/>
          <p14:tracePt t="89865" x="7829550" y="3708400"/>
          <p14:tracePt t="89889" x="7823200" y="3714750"/>
          <p14:tracePt t="89917" x="7816850" y="3708400"/>
          <p14:tracePt t="89949" x="7816850" y="3702050"/>
          <p14:tracePt t="89973" x="7810500" y="3702050"/>
          <p14:tracePt t="89993" x="7804150" y="3702050"/>
          <p14:tracePt t="90025" x="7797800" y="3702050"/>
          <p14:tracePt t="90153" x="7791450" y="3708400"/>
          <p14:tracePt t="90165" x="7785100" y="3708400"/>
          <p14:tracePt t="90181" x="7778750" y="3714750"/>
          <p14:tracePt t="90197" x="7772400" y="3714750"/>
          <p14:tracePt t="90241" x="7766050" y="3714750"/>
          <p14:tracePt t="90325" x="7759700" y="3714750"/>
          <p14:tracePt t="90406" x="7753350" y="3714750"/>
          <p14:tracePt t="90429" x="7740650" y="3721100"/>
          <p14:tracePt t="90458" x="7734300" y="3721100"/>
          <p14:tracePt t="90497" x="7727950" y="3727450"/>
          <p14:tracePt t="90533" x="7734300" y="3733800"/>
          <p14:tracePt t="90558" x="7734300" y="3740150"/>
          <p14:tracePt t="90577" x="7740650" y="3746500"/>
          <p14:tracePt t="90594" x="7740650" y="3752850"/>
          <p14:tracePt t="90609" x="7740650" y="3759200"/>
          <p14:tracePt t="90646" x="7740650" y="3765550"/>
          <p14:tracePt t="90669" x="7734300" y="3771900"/>
          <p14:tracePt t="90686" x="7727950" y="3784600"/>
          <p14:tracePt t="90698" x="7721600" y="3790950"/>
          <p14:tracePt t="90714" x="7721600" y="3797300"/>
          <p14:tracePt t="90729" x="7721600" y="3803650"/>
          <p14:tracePt t="90817" x="7721600" y="3810000"/>
          <p14:tracePt t="90833" x="7715250" y="3816350"/>
          <p14:tracePt t="90842" x="7715250" y="3829050"/>
          <p14:tracePt t="90851" x="7715250" y="3835400"/>
          <p14:tracePt t="90851" x="7708900" y="3848100"/>
          <p14:tracePt t="90869" x="7708900" y="3860800"/>
          <p14:tracePt t="90869" x="7708900" y="3879850"/>
          <p14:tracePt t="90886" x="7708900" y="3892550"/>
          <p14:tracePt t="90886" x="7708900" y="3905250"/>
          <p14:tracePt t="90903" x="7702550" y="3917950"/>
          <p14:tracePt t="90903" x="7702550" y="3930650"/>
          <p14:tracePt t="90919" x="7702550" y="3943350"/>
          <p14:tracePt t="90919" x="7696200" y="3956050"/>
          <p14:tracePt t="90919" x="7689850" y="3975100"/>
          <p14:tracePt t="90938" x="7683500" y="3987800"/>
          <p14:tracePt t="90951" x="7670800" y="4000500"/>
          <p14:tracePt t="90951" x="7645400" y="4032250"/>
          <p14:tracePt t="90970" x="7620000" y="4044950"/>
          <p14:tracePt t="90970" x="7594600" y="4057650"/>
          <p14:tracePt t="90987" x="7569200" y="4070350"/>
          <p14:tracePt t="90987" x="7537450" y="4083050"/>
          <p14:tracePt t="91003" x="7499350" y="4095750"/>
          <p14:tracePt t="91003" x="7454900" y="4114800"/>
          <p14:tracePt t="91003" x="7410450" y="4133850"/>
          <p14:tracePt t="91022" x="7353300" y="4152900"/>
          <p14:tracePt t="91035" x="7302500" y="4171950"/>
          <p14:tracePt t="91035" x="7239000" y="4191000"/>
          <p14:tracePt t="91055" x="7105650" y="4229100"/>
          <p14:tracePt t="91055" x="7029450" y="4248150"/>
          <p14:tracePt t="91070" x="6946900" y="4267200"/>
          <p14:tracePt t="91070" x="6864350" y="4286250"/>
          <p14:tracePt t="91086" x="6775450" y="4305300"/>
          <p14:tracePt t="91086" x="6680200" y="4318000"/>
          <p14:tracePt t="91103" x="6584950" y="4337050"/>
          <p14:tracePt t="91103" x="6369050" y="4375150"/>
          <p14:tracePt t="91120" x="6261100" y="4387850"/>
          <p14:tracePt t="91120" x="6146800" y="4400550"/>
          <p14:tracePt t="91136" x="6026150" y="4413250"/>
          <p14:tracePt t="91136" x="5905500" y="4425950"/>
          <p14:tracePt t="91153" x="5784850" y="4438650"/>
          <p14:tracePt t="91153" x="5664200" y="4438650"/>
          <p14:tracePt t="91170" x="5537200" y="4445000"/>
          <p14:tracePt t="91170" x="5289550" y="4438650"/>
          <p14:tracePt t="91187" x="5168900" y="4432300"/>
          <p14:tracePt t="91187" x="5041900" y="4425950"/>
          <p14:tracePt t="91203" x="4914900" y="4413250"/>
          <p14:tracePt t="91203" x="4787900" y="4406900"/>
          <p14:tracePt t="91220" x="4654550" y="4394200"/>
          <p14:tracePt t="91220" x="4387850" y="4375150"/>
          <p14:tracePt t="91239" x="4248150" y="4368800"/>
          <p14:tracePt t="91239" x="4108450" y="4356100"/>
          <p14:tracePt t="91254" x="3962400" y="4343400"/>
          <p14:tracePt t="91254" x="3822700" y="4337050"/>
          <p14:tracePt t="91271" x="3683000" y="4318000"/>
          <p14:tracePt t="91271" x="3543300" y="4305300"/>
          <p14:tracePt t="91288" x="3409950" y="4286250"/>
          <p14:tracePt t="91288" x="3270250" y="4267200"/>
          <p14:tracePt t="91288" x="3143250" y="4235450"/>
          <p14:tracePt t="91307" x="3009900" y="4203700"/>
          <p14:tracePt t="91319" x="2889250" y="4171950"/>
          <p14:tracePt t="91319" x="2768600" y="4127500"/>
          <p14:tracePt t="91340" x="2533650" y="4038600"/>
          <p14:tracePt t="91340" x="2419350" y="3994150"/>
          <p14:tracePt t="91355" x="2311400" y="3943350"/>
          <p14:tracePt t="91355" x="2203450" y="3892550"/>
          <p14:tracePt t="91371" x="2101850" y="3841750"/>
          <p14:tracePt t="91371" x="2006600" y="3784600"/>
          <p14:tracePt t="91371" x="1911350" y="3727450"/>
          <p14:tracePt t="91390" x="1816100" y="3670300"/>
          <p14:tracePt t="91402" x="1727200" y="3606800"/>
          <p14:tracePt t="91402" x="1574800" y="3473450"/>
          <p14:tracePt t="91421" x="1511300" y="3397250"/>
          <p14:tracePt t="91421" x="1454150" y="3321050"/>
          <p14:tracePt t="91438" x="1409700" y="3244850"/>
          <p14:tracePt t="91438" x="1371600" y="3162300"/>
          <p14:tracePt t="91455" x="1339850" y="3079750"/>
          <p14:tracePt t="91455" x="1320800" y="2990850"/>
          <p14:tracePt t="91471" x="1308100" y="2901950"/>
          <p14:tracePt t="91471" x="1308100" y="2711450"/>
          <p14:tracePt t="91488" x="1314450" y="2616200"/>
          <p14:tracePt t="91488" x="1339850" y="2520950"/>
          <p14:tracePt t="91505" x="1365250" y="2425700"/>
          <p14:tracePt t="91505" x="1403350" y="2330450"/>
          <p14:tracePt t="91521" x="1454150" y="2241550"/>
          <p14:tracePt t="91521" x="1587500" y="2070100"/>
          <p14:tracePt t="91538" x="1670050" y="1987550"/>
          <p14:tracePt t="91538" x="1758950" y="1905000"/>
          <p14:tracePt t="91555" x="1860550" y="1835150"/>
          <p14:tracePt t="91555" x="1962150" y="1765300"/>
          <p14:tracePt t="91571" x="2070100" y="1701800"/>
          <p14:tracePt t="91571" x="2178050" y="1644650"/>
          <p14:tracePt t="91588" x="2292350" y="1587500"/>
          <p14:tracePt t="91588" x="2533650" y="1492250"/>
          <p14:tracePt t="91607" x="2654300" y="1454150"/>
          <p14:tracePt t="91607" x="2787650" y="1409700"/>
          <p14:tracePt t="91623" x="2921000" y="1377950"/>
          <p14:tracePt t="91623" x="3060700" y="1346200"/>
          <p14:tracePt t="91639" x="3206750" y="1320800"/>
          <p14:tracePt t="91639" x="3359150" y="1295400"/>
          <p14:tracePt t="91655" x="3511550" y="1282700"/>
          <p14:tracePt t="91655" x="3663950" y="1270000"/>
          <p14:tracePt t="91655" x="3822700" y="1257300"/>
          <p14:tracePt t="91674" x="3987800" y="1250950"/>
          <p14:tracePt t="91687" x="4159250" y="1250950"/>
          <p14:tracePt t="91687" x="4483100" y="1263650"/>
          <p14:tracePt t="91706" x="4648200" y="1270000"/>
          <p14:tracePt t="91706" x="4806950" y="1282700"/>
          <p14:tracePt t="91722" x="4959350" y="1295400"/>
          <p14:tracePt t="91722" x="5111750" y="1314450"/>
          <p14:tracePt t="91739" x="5264150" y="1339850"/>
          <p14:tracePt t="91739" x="5391150" y="1358900"/>
          <p14:tracePt t="91739" x="5530850" y="1390650"/>
          <p14:tracePt t="91759" x="5664200" y="1422400"/>
          <p14:tracePt t="91770" x="5797550" y="1460500"/>
          <p14:tracePt t="91770" x="6051550" y="1536700"/>
          <p14:tracePt t="91789" x="6172200" y="1581150"/>
          <p14:tracePt t="91789" x="6286500" y="1625600"/>
          <p14:tracePt t="91806" x="6400800" y="1670050"/>
          <p14:tracePt t="91806" x="6508750" y="1720850"/>
          <p14:tracePt t="91823" x="6610350" y="1771650"/>
          <p14:tracePt t="91823" x="6794500" y="1879600"/>
          <p14:tracePt t="91840" x="6877050" y="1943100"/>
          <p14:tracePt t="91840" x="6953250" y="2006600"/>
          <p14:tracePt t="91856" x="7016750" y="2070100"/>
          <p14:tracePt t="91856" x="7080250" y="2139950"/>
          <p14:tracePt t="91872" x="7137400" y="2209800"/>
          <p14:tracePt t="91872" x="7194550" y="2286000"/>
          <p14:tracePt t="91889" x="7239000" y="2355850"/>
          <p14:tracePt t="91889" x="7315200" y="2495550"/>
          <p14:tracePt t="91907" x="7346950" y="2565400"/>
          <p14:tracePt t="91907" x="7372350" y="2628900"/>
          <p14:tracePt t="91923" x="7385050" y="2698750"/>
          <p14:tracePt t="91923" x="7397750" y="2762250"/>
          <p14:tracePt t="91940" x="7404100" y="2825750"/>
          <p14:tracePt t="91940" x="7404100" y="2889250"/>
          <p14:tracePt t="91940" x="7404100" y="2952750"/>
          <p14:tracePt t="91958" x="7397750" y="3016250"/>
          <p14:tracePt t="91971" x="7391400" y="3073400"/>
          <p14:tracePt t="91971" x="7366000" y="3194050"/>
          <p14:tracePt t="91991" x="7353300" y="3251200"/>
          <p14:tracePt t="91991" x="7334250" y="3302000"/>
          <p14:tracePt t="92007" x="7308850" y="3359150"/>
          <p14:tracePt t="92007" x="7289800" y="3403600"/>
          <p14:tracePt t="92023" x="7264400" y="3448050"/>
          <p14:tracePt t="92023" x="7239000" y="3492500"/>
          <p14:tracePt t="92023" x="7207250" y="3536950"/>
          <p14:tracePt t="92042" x="7181850" y="3575050"/>
          <p14:tracePt t="92055" x="7156450" y="3619500"/>
          <p14:tracePt t="92055" x="7124700" y="3657600"/>
          <p14:tracePt t="92075" x="7061200" y="3727450"/>
          <p14:tracePt t="92075" x="7035800" y="3759200"/>
          <p14:tracePt t="92090" x="7004050" y="3790950"/>
          <p14:tracePt t="92090" x="6972300" y="3816350"/>
          <p14:tracePt t="92106" x="6946900" y="3841750"/>
          <p14:tracePt t="92106" x="6915150" y="3867150"/>
          <p14:tracePt t="92124" x="6889750" y="3886200"/>
          <p14:tracePt t="92124" x="6845300" y="3917950"/>
          <p14:tracePt t="92140" x="6826250" y="3924300"/>
          <p14:tracePt t="92140" x="6807200" y="3937000"/>
          <p14:tracePt t="92157" x="6788150" y="3943350"/>
          <p14:tracePt t="92157" x="6769100" y="3943350"/>
          <p14:tracePt t="92174" x="6750050" y="3949700"/>
          <p14:tracePt t="92174" x="6737350" y="3956050"/>
          <p14:tracePt t="92190" x="6718300" y="3956050"/>
          <p14:tracePt t="92190" x="6692900" y="3962400"/>
          <p14:tracePt t="92207" x="6680200" y="3968750"/>
          <p14:tracePt t="92207" x="6673850" y="3975100"/>
          <p14:tracePt t="92224" x="6661150" y="3981450"/>
          <p14:tracePt t="92224" x="6654800" y="3981450"/>
          <p14:tracePt t="92241" x="6654800" y="3987800"/>
          <p14:tracePt t="92241" x="6642100" y="4006850"/>
          <p14:tracePt t="92260" x="6642100" y="4013200"/>
          <p14:tracePt t="92260" x="6642100" y="4019550"/>
          <p14:tracePt t="92274" x="6635750" y="4025900"/>
          <p14:tracePt t="92274" x="6635750" y="4038600"/>
          <p14:tracePt t="92291" x="6635750" y="4044950"/>
          <p14:tracePt t="92291" x="6629400" y="4051300"/>
          <p14:tracePt t="92308" x="6629400" y="4064000"/>
          <p14:tracePt t="92308" x="6629400" y="4070350"/>
          <p14:tracePt t="92308" x="6623050" y="4076700"/>
          <p14:tracePt t="92326" x="6616700" y="4083050"/>
          <p14:tracePt t="92326" x="6616700" y="4089400"/>
          <p14:tracePt t="92343" x="6610350" y="4095750"/>
          <p14:tracePt t="92356" x="6604000" y="4108450"/>
          <p14:tracePt t="92356" x="6591300" y="4114800"/>
          <p14:tracePt t="92375" x="6584950" y="4121150"/>
          <p14:tracePt t="92375" x="6584950" y="4127500"/>
          <p14:tracePt t="92391" x="6578600" y="4133850"/>
          <p14:tracePt t="92406" x="6578600" y="4140200"/>
          <p14:tracePt t="92423" x="6578600" y="4146550"/>
          <p14:tracePt t="92454" x="6591300" y="4140200"/>
          <p14:tracePt t="92470" x="6597650" y="4140200"/>
          <p14:tracePt t="92486" x="6604000" y="4140200"/>
          <p14:tracePt t="92498" x="6610350" y="4133850"/>
          <p14:tracePt t="92507" x="6616700" y="4133850"/>
          <p14:tracePt t="92507" x="6623050" y="4133850"/>
          <p14:tracePt t="92526" x="6629400" y="4133850"/>
          <p14:tracePt t="92526" x="6629400" y="4127500"/>
          <p14:tracePt t="92542" x="6635750" y="4127500"/>
          <p14:tracePt t="92542" x="6648450" y="4127500"/>
          <p14:tracePt t="92560" x="6654800" y="4127500"/>
          <p14:tracePt t="92560" x="6661150" y="4127500"/>
          <p14:tracePt t="92575" x="6667500" y="4127500"/>
          <p14:tracePt t="92575" x="6673850" y="4127500"/>
          <p14:tracePt t="92592" x="6680200" y="4127500"/>
          <p14:tracePt t="92592" x="6686550" y="4127500"/>
          <p14:tracePt t="92609" x="6692900" y="4127500"/>
          <p14:tracePt t="92609" x="6699250" y="4127500"/>
          <p14:tracePt t="92609" x="6705600" y="4127500"/>
          <p14:tracePt t="92627" x="6718300" y="4127500"/>
          <p14:tracePt t="92627" x="6724650" y="4133850"/>
          <p14:tracePt t="92643" x="6737350" y="4133850"/>
          <p14:tracePt t="92643" x="6743700" y="4133850"/>
          <p14:tracePt t="92659" x="6756400" y="4140200"/>
          <p14:tracePt t="92659" x="6769100" y="4140200"/>
          <p14:tracePt t="92676" x="6775450" y="4140200"/>
          <p14:tracePt t="92676" x="6781800" y="4140200"/>
          <p14:tracePt t="92676" x="6788150" y="4146550"/>
          <p14:tracePt t="92695" x="6794500" y="4146550"/>
          <p14:tracePt t="92707" x="6800850" y="4146550"/>
          <p14:tracePt t="92707" x="6813550" y="4146550"/>
          <p14:tracePt t="92727" x="6819900" y="4140200"/>
          <p14:tracePt t="92741" x="6826250" y="4140200"/>
          <p14:tracePt t="92741" x="6832600" y="4140200"/>
          <p14:tracePt t="92759" x="6838950" y="4140200"/>
          <p14:tracePt t="92774" x="6851650" y="4140200"/>
          <p14:tracePt t="92791" x="6858000" y="4140200"/>
          <p14:tracePt t="92808" x="6864350" y="4140200"/>
          <p14:tracePt t="92838" x="6870700" y="4133850"/>
          <p14:tracePt t="92858" x="6877050" y="4127500"/>
          <p14:tracePt t="92873" x="6883400" y="4127500"/>
          <p14:tracePt t="92890" x="6889750" y="4127500"/>
          <p14:tracePt t="92906" x="6896100" y="4127500"/>
          <p14:tracePt t="92918" x="6902450" y="4121150"/>
          <p14:tracePt t="92934" x="6908800" y="4121150"/>
          <p14:tracePt t="92950" x="6915150" y="4121150"/>
          <p14:tracePt t="92966" x="6921500" y="4121150"/>
          <p14:tracePt t="92978" x="6934200" y="4114800"/>
          <p14:tracePt t="92995" x="6946900" y="4108450"/>
          <p14:tracePt t="93018" x="6953250" y="4102100"/>
          <p14:tracePt t="93034" x="6959600" y="4102100"/>
          <p14:tracePt t="93047" x="6965950" y="4095750"/>
          <p14:tracePt t="93062" x="6972300" y="4095750"/>
          <p14:tracePt t="93078" x="6972300" y="4089400"/>
          <p14:tracePt t="93098" x="6978650" y="4089400"/>
          <p14:tracePt t="93122" x="6985000" y="4089400"/>
          <p14:tracePt t="93154" x="6991350" y="4095750"/>
          <p14:tracePt t="93274" x="6991350" y="4102100"/>
          <p14:tracePt t="93318" x="6991350" y="4108450"/>
          <p14:tracePt t="93338" x="6991350" y="4114800"/>
          <p14:tracePt t="93354" x="6997700" y="4114800"/>
          <p14:tracePt t="93406" x="7004050" y="4114800"/>
          <p14:tracePt t="93422" x="7010400" y="4114800"/>
          <p14:tracePt t="93438" x="7016750" y="4114800"/>
          <p14:tracePt t="93454" x="7023100" y="4114800"/>
          <p14:tracePt t="93466" x="7029450" y="4114800"/>
          <p14:tracePt t="93490" x="7029450" y="4121150"/>
          <p14:tracePt t="93534" x="7023100" y="4121150"/>
          <p14:tracePt t="93558" x="7016750" y="4127500"/>
          <p14:tracePt t="93574" x="7010400" y="4133850"/>
          <p14:tracePt t="93586" x="6997700" y="4140200"/>
          <p14:tracePt t="93602" x="6991350" y="4146550"/>
          <p14:tracePt t="93618" x="6991350" y="4152900"/>
          <p14:tracePt t="93634" x="6991350" y="4146550"/>
          <p14:tracePt t="93698" x="6985000" y="4146550"/>
          <p14:tracePt t="93782" x="6978650" y="4146550"/>
          <p14:tracePt t="93798" x="6972300" y="4146550"/>
          <p14:tracePt t="93814" x="6965950" y="4146550"/>
          <p14:tracePt t="93826" x="6959600" y="4146550"/>
          <p14:tracePt t="93842" x="6953250" y="4140200"/>
          <p14:tracePt t="93858" x="6953250" y="4133850"/>
          <p14:tracePt t="93878" x="6953250" y="4127500"/>
          <p14:tracePt t="93894" x="6953250" y="4121150"/>
          <p14:tracePt t="93910" x="6953250" y="4114800"/>
          <p14:tracePt t="93918" x="6953250" y="4108450"/>
          <p14:tracePt t="93934" x="6953250" y="4095750"/>
          <p14:tracePt t="93947" x="6953250" y="4089400"/>
          <p14:tracePt t="93970" x="6953250" y="4083050"/>
          <p14:tracePt t="93986" x="6953250" y="4076700"/>
          <p14:tracePt t="93999" x="6959600" y="4070350"/>
          <p14:tracePt t="94015" x="6959600" y="4064000"/>
          <p14:tracePt t="94031" x="6959600" y="4057650"/>
          <p14:tracePt t="94048" x="6959600" y="4051300"/>
          <p14:tracePt t="94066" x="6959600" y="4044950"/>
          <p14:tracePt t="94134" x="6965950" y="4044950"/>
          <p14:tracePt t="94158" x="6965950" y="4038600"/>
          <p14:tracePt t="94174" x="6972300" y="4038600"/>
          <p14:tracePt t="94194" x="6978650" y="4032250"/>
          <p14:tracePt t="94218" x="6985000" y="4032250"/>
          <p14:tracePt t="94239" x="6991350" y="4025900"/>
          <p14:tracePt t="94262" x="6997700" y="4025900"/>
          <p14:tracePt t="94278" x="7004050" y="4025900"/>
          <p14:tracePt t="94299" x="7004050" y="4019550"/>
          <p14:tracePt t="94382" x="7004050" y="4013200"/>
          <p14:tracePt t="94414" x="7004050" y="4019550"/>
          <p14:tracePt t="94510" x="7010400" y="4025900"/>
          <p14:tracePt t="94571" x="7004050" y="4025900"/>
          <p14:tracePt t="94615" x="7004050" y="4032250"/>
          <p14:tracePt t="94675" x="6997700" y="4032250"/>
          <p14:tracePt t="94726" x="7004050" y="4032250"/>
          <p14:tracePt t="94802" x="6997700" y="4032250"/>
          <p14:tracePt t="94898" x="6991350" y="4038600"/>
          <p14:tracePt t="94974" x="6985000" y="4038600"/>
          <p14:tracePt t="95014" x="6985000" y="4044950"/>
          <p14:tracePt t="95074" x="6978650" y="4044950"/>
          <p14:tracePt t="95154" x="6972300" y="4051300"/>
          <p14:tracePt t="95179" x="6965950" y="4051300"/>
          <p14:tracePt t="95198" x="6972300" y="4057650"/>
          <p14:tracePt t="95298" x="6978650" y="4057650"/>
          <p14:tracePt t="95343" x="6972300" y="4057650"/>
          <p14:tracePt t="95410" x="6965950" y="4057650"/>
          <p14:tracePt t="95487" x="6959600" y="4057650"/>
          <p14:tracePt t="95498" x="6953250" y="4064000"/>
          <p14:tracePt t="95515" x="6946900" y="4064000"/>
          <p14:tracePt t="95554" x="6940550" y="4064000"/>
          <p14:tracePt t="95575" x="6934200" y="4064000"/>
          <p14:tracePt t="95607" x="6934200" y="4057650"/>
          <p14:tracePt t="95679" x="6940550" y="4051300"/>
          <p14:tracePt t="95735" x="6940550" y="4057650"/>
          <p14:tracePt t="95815" x="6940550" y="4064000"/>
          <p14:tracePt t="95899" x="6940550" y="4070350"/>
          <p14:tracePt t="95987" x="6946900" y="4070350"/>
          <p14:tracePt t="96055" x="6953250" y="4064000"/>
          <p14:tracePt t="96078" x="6959600" y="4064000"/>
          <p14:tracePt t="96099" x="6953250" y="4064000"/>
          <p14:tracePt t="96175" x="6946900" y="4070350"/>
          <p14:tracePt t="96199" x="6940550" y="4070350"/>
          <p14:tracePt t="96227" x="6934200" y="4076700"/>
          <p14:tracePt t="96243" x="6927850" y="4076700"/>
          <p14:tracePt t="96259" x="6921500" y="4083050"/>
          <p14:tracePt t="96275" x="6915150" y="4083050"/>
          <p14:tracePt t="96302" x="6908800" y="4083050"/>
          <p14:tracePt t="96371" x="6908800" y="4089400"/>
          <p14:tracePt t="96395" x="6902450" y="4089400"/>
          <p14:tracePt t="96415" x="6896100" y="4095750"/>
          <p14:tracePt t="96559" x="6896100" y="4102100"/>
          <p14:tracePt t="96699" x="6889750" y="4102100"/>
          <p14:tracePt t="96767" x="6883400" y="4102100"/>
          <p14:tracePt t="96799" x="6877050" y="4108450"/>
          <p14:tracePt t="96851" x="6877050" y="4114800"/>
          <p14:tracePt t="96903" x="6877050" y="4108450"/>
          <p14:tracePt t="97031" x="6870700" y="4108450"/>
          <p14:tracePt t="97107" x="6864350" y="4114800"/>
          <p14:tracePt t="97255" x="6864350" y="4121150"/>
          <p14:tracePt t="97299" x="6870700" y="4127500"/>
          <p14:tracePt t="97443" x="6864350" y="4133850"/>
          <p14:tracePt t="97538" x="6870700" y="4133850"/>
          <p14:tracePt t="97615" x="6870700" y="4140200"/>
          <p14:tracePt t="97699" x="6870700" y="4146550"/>
          <p14:tracePt t="97743" x="6864350" y="4146550"/>
          <p14:tracePt t="97805" x="6858000" y="4152900"/>
          <p14:tracePt t="97839" x="6858000" y="4159250"/>
          <p14:tracePt t="97895" x="6864350" y="4165600"/>
          <p14:tracePt t="98147" x="6870700" y="4165600"/>
          <p14:tracePt t="98336" x="6877050" y="4165600"/>
          <p14:tracePt t="98523" x="6883400" y="4159250"/>
          <p14:tracePt t="98547" x="6889750" y="4159250"/>
          <p14:tracePt t="98568" x="6896100" y="4152900"/>
          <p14:tracePt t="98695" x="6902450" y="4152900"/>
          <p14:tracePt t="98780" x="6908800" y="4152900"/>
          <p14:tracePt t="98807" x="6915150" y="4152900"/>
          <p14:tracePt t="98951" x="6915150" y="4146550"/>
          <p14:tracePt t="99003" x="6915150" y="4152900"/>
          <p14:tracePt t="99431" x="6915150" y="4159250"/>
          <p14:tracePt t="99508" x="6908800" y="4165600"/>
          <p14:tracePt t="99619" x="6915150" y="4165600"/>
          <p14:tracePt t="99896" x="6921500" y="4165600"/>
          <p14:tracePt t="99928" x="6927850" y="4165600"/>
          <p14:tracePt t="99956" x="6934200" y="4165600"/>
          <p14:tracePt t="99999" x="6927850" y="4165600"/>
          <p14:tracePt t="100091" x="6921500" y="4165600"/>
          <p14:tracePt t="100152" x="6921500" y="4171950"/>
          <p14:tracePt t="100204" x="6915150" y="4178300"/>
          <p14:tracePt t="100236" x="6908800" y="4178300"/>
          <p14:tracePt t="100264" x="6908800" y="4184650"/>
          <p14:tracePt t="100296" x="6902450" y="4184650"/>
          <p14:tracePt t="100332" x="6908800" y="4184650"/>
          <p14:tracePt t="100467" x="6915150" y="4191000"/>
          <p14:tracePt t="100640" x="6915150" y="4197350"/>
          <p14:tracePt t="101216" x="6915150" y="4191000"/>
          <p14:tracePt t="101432" x="6908800" y="4184650"/>
          <p14:tracePt t="101516" x="6908800" y="4178300"/>
          <p14:tracePt t="101540" x="6915150" y="4171950"/>
          <p14:tracePt t="101559" x="6921500" y="4171950"/>
          <p14:tracePt t="101576" x="6927850" y="4165600"/>
          <p14:tracePt t="101592" x="6934200" y="4165600"/>
          <p14:tracePt t="101600" x="6940550" y="4165600"/>
          <p14:tracePt t="101609" x="6946900" y="4165600"/>
          <p14:tracePt t="101609" x="6953250" y="4159250"/>
          <p14:tracePt t="101623" x="6959600" y="4159250"/>
          <p14:tracePt t="101623" x="6965950" y="4159250"/>
          <p14:tracePt t="101640" x="6972300" y="4152900"/>
          <p14:tracePt t="101640" x="6978650" y="4152900"/>
          <p14:tracePt t="101657" x="6985000" y="4152900"/>
          <p14:tracePt t="101657" x="6997700" y="4146550"/>
          <p14:tracePt t="101673" x="7004050" y="4146550"/>
          <p14:tracePt t="101673" x="7010400" y="4146550"/>
          <p14:tracePt t="101689" x="7016750" y="4146550"/>
          <p14:tracePt t="101689" x="7023100" y="4146550"/>
          <p14:tracePt t="101707" x="7029450" y="4140200"/>
          <p14:tracePt t="101707" x="7035800" y="4140200"/>
          <p14:tracePt t="101723" x="7042150" y="4133850"/>
          <p14:tracePt t="101741" x="7054850" y="4133850"/>
          <p14:tracePt t="101756" x="7054850" y="4127500"/>
          <p14:tracePt t="101788" x="7061200" y="4127500"/>
          <p14:tracePt t="101848" x="7067550" y="4133850"/>
          <p14:tracePt t="101860" x="7073900" y="4133850"/>
          <p14:tracePt t="101877" x="7080250" y="4133850"/>
          <p14:tracePt t="101889" x="7086600" y="4133850"/>
          <p14:tracePt t="101889" x="7099300" y="4133850"/>
          <p14:tracePt t="101909" x="7105650" y="4133850"/>
          <p14:tracePt t="101909" x="7112000" y="4133850"/>
          <p14:tracePt t="101925" x="7118350" y="4133850"/>
          <p14:tracePt t="101925" x="7124700" y="4140200"/>
          <p14:tracePt t="101941" x="7137400" y="4140200"/>
          <p14:tracePt t="101941" x="7143750" y="4146550"/>
          <p14:tracePt t="101958" x="7150100" y="4146550"/>
          <p14:tracePt t="101958" x="7169150" y="4159250"/>
          <p14:tracePt t="101975" x="7175500" y="4165600"/>
          <p14:tracePt t="101975" x="7181850" y="4171950"/>
          <p14:tracePt t="101991" x="7194550" y="4178300"/>
          <p14:tracePt t="101991" x="7200900" y="4191000"/>
          <p14:tracePt t="102008" x="7207250" y="4197350"/>
          <p14:tracePt t="102008" x="7219950" y="4203700"/>
          <p14:tracePt t="102025" x="7226300" y="4210050"/>
          <p14:tracePt t="102025" x="7239000" y="4216400"/>
          <p14:tracePt t="102042" x="7245350" y="4216400"/>
          <p14:tracePt t="102042" x="7251700" y="4222750"/>
          <p14:tracePt t="102058" x="7258050" y="4222750"/>
          <p14:tracePt t="102058" x="7264400" y="4229100"/>
          <p14:tracePt t="102075" x="7270750" y="4229100"/>
          <p14:tracePt t="102075" x="7283450" y="4229100"/>
          <p14:tracePt t="102093" x="7296150" y="4229100"/>
          <p14:tracePt t="102093" x="7302500" y="4229100"/>
          <p14:tracePt t="102109" x="7308850" y="4229100"/>
          <p14:tracePt t="102125" x="7315200" y="4229100"/>
          <p14:tracePt t="102125" x="7321550" y="4229100"/>
          <p14:tracePt t="102142" x="7327900" y="4229100"/>
          <p14:tracePt t="102156" x="7334250" y="4222750"/>
          <p14:tracePt t="102173" x="7340600" y="4222750"/>
          <p14:tracePt t="102200" x="7334250" y="4229100"/>
          <p14:tracePt t="102268" x="7334250" y="4235450"/>
          <p14:tracePt t="102288" x="7334250" y="4241800"/>
          <p14:tracePt t="102312" x="7340600" y="4248150"/>
          <p14:tracePt t="102372" x="7346950" y="4254500"/>
          <p14:tracePt t="102416" x="7340600" y="4254500"/>
          <p14:tracePt t="102460" x="7334250" y="4254500"/>
          <p14:tracePt t="102484" x="7327900" y="4254500"/>
          <p14:tracePt t="102508" x="7321550" y="4254500"/>
          <p14:tracePt t="102528" x="7315200" y="4248150"/>
          <p14:tracePt t="102560" x="7321550" y="4241800"/>
          <p14:tracePt t="102580" x="7321550" y="4235450"/>
          <p14:tracePt t="102604" x="7321550" y="4229100"/>
          <p14:tracePt t="102628" x="7327900" y="4229100"/>
          <p14:tracePt t="102649" x="7327900" y="4222750"/>
          <p14:tracePt t="102688" x="7321550" y="4216400"/>
          <p14:tracePt t="102808" x="7315200" y="4216400"/>
          <p14:tracePt t="102861" x="7308850" y="4210050"/>
          <p14:tracePt t="102929" x="7302500" y="4210050"/>
          <p14:tracePt t="102956" x="7308850" y="4216400"/>
          <p14:tracePt t="103084" x="7302500" y="4216400"/>
          <p14:tracePt t="103153" x="7296150" y="4222750"/>
          <p14:tracePt t="103196" x="7289800" y="4222750"/>
          <p14:tracePt t="103264" x="7283450" y="4222750"/>
          <p14:tracePt t="103292" x="7277100" y="4229100"/>
          <p14:tracePt t="103316" x="7270750" y="4235450"/>
          <p14:tracePt t="103342" x="7264400" y="4235450"/>
          <p14:tracePt t="103360" x="7264400" y="4241800"/>
          <p14:tracePt t="103392" x="7264400" y="4248150"/>
          <p14:tracePt t="103421" x="7270750" y="4248150"/>
          <p14:tracePt t="103444" x="7277100" y="4248150"/>
          <p14:tracePt t="103460" x="7283450" y="4248150"/>
          <p14:tracePt t="103472" x="7289800" y="4241800"/>
          <p14:tracePt t="103489" x="7296150" y="4241800"/>
          <p14:tracePt t="103504" x="7302500" y="4241800"/>
          <p14:tracePt t="103521" x="7308850" y="4235450"/>
          <p14:tracePt t="103533" x="7315200" y="4235450"/>
          <p14:tracePt t="103549" x="7321550" y="4235450"/>
          <p14:tracePt t="103565" x="7327900" y="4235450"/>
          <p14:tracePt t="103581" x="7334250" y="4229100"/>
          <p14:tracePt t="103608" x="7334250" y="4222750"/>
          <p14:tracePt t="103649" x="7327900" y="4222750"/>
          <p14:tracePt t="103712" x="7327900" y="4216400"/>
          <p14:tracePt t="103773" x="7334250" y="4216400"/>
          <p14:tracePt t="103788" x="7340600" y="4210050"/>
          <p14:tracePt t="103805" x="7346950" y="4203700"/>
          <p14:tracePt t="103820" x="7353300" y="4203700"/>
          <p14:tracePt t="103829" x="7359650" y="4197350"/>
          <p14:tracePt t="103829" x="7366000" y="4191000"/>
          <p14:tracePt t="103829" x="7372350" y="4191000"/>
          <p14:tracePt t="103851" x="7378700" y="4184650"/>
          <p14:tracePt t="103862" x="7391400" y="4178300"/>
          <p14:tracePt t="103862" x="7404100" y="4165600"/>
          <p14:tracePt t="103882" x="7410450" y="4159250"/>
          <p14:tracePt t="103882" x="7423150" y="4159250"/>
          <p14:tracePt t="103882" x="7429500" y="4152900"/>
          <p14:tracePt t="103901" x="7435850" y="4146550"/>
          <p14:tracePt t="103913" x="7448550" y="4140200"/>
          <p14:tracePt t="103913" x="7454900" y="4133850"/>
          <p14:tracePt t="103913" x="7467600" y="4127500"/>
          <p14:tracePt t="103934" x="7473950" y="4127500"/>
          <p14:tracePt t="103946" x="7486650" y="4121150"/>
          <p14:tracePt t="103946" x="7505700" y="4108450"/>
          <p14:tracePt t="103965" x="7512050" y="4102100"/>
          <p14:tracePt t="103965" x="7524750" y="4095750"/>
          <p14:tracePt t="103981" x="7531100" y="4095750"/>
          <p14:tracePt t="103981" x="7543800" y="4089400"/>
          <p14:tracePt t="103981" x="7550150" y="4083050"/>
          <p14:tracePt t="104001" x="7562850" y="4076700"/>
          <p14:tracePt t="104001" x="7575550" y="4070350"/>
          <p14:tracePt t="104015" x="7588250" y="4064000"/>
          <p14:tracePt t="104015" x="7594600" y="4064000"/>
          <p14:tracePt t="104032" x="7607300" y="4057650"/>
          <p14:tracePt t="104032" x="7620000" y="4051300"/>
          <p14:tracePt t="104049" x="7626350" y="4044950"/>
          <p14:tracePt t="104049" x="7639050" y="4044950"/>
          <p14:tracePt t="104065" x="7645400" y="4038600"/>
          <p14:tracePt t="104065" x="7670800" y="4025900"/>
          <p14:tracePt t="104082" x="7677150" y="4025900"/>
          <p14:tracePt t="104082" x="7689850" y="4019550"/>
          <p14:tracePt t="104098" x="7696200" y="4013200"/>
          <p14:tracePt t="104098" x="7708900" y="4006850"/>
          <p14:tracePt t="104115" x="7715250" y="4000500"/>
          <p14:tracePt t="104115" x="7727950" y="3994150"/>
          <p14:tracePt t="104115" x="7734300" y="3987800"/>
          <p14:tracePt t="104134" x="7747000" y="3981450"/>
          <p14:tracePt t="104134" x="7759700" y="3968750"/>
          <p14:tracePt t="104150" x="7778750" y="3962400"/>
          <p14:tracePt t="104150" x="7791450" y="3949700"/>
          <p14:tracePt t="104166" x="7810500" y="3937000"/>
          <p14:tracePt t="104166" x="7829550" y="3924300"/>
          <p14:tracePt t="104182" x="7848600" y="3905250"/>
          <p14:tracePt t="104182" x="7874000" y="3886200"/>
          <p14:tracePt t="104182" x="7893050" y="3867150"/>
          <p14:tracePt t="104201" x="7918450" y="3841750"/>
          <p14:tracePt t="104214" x="7937500" y="3822700"/>
          <p14:tracePt t="104214" x="7962900" y="3797300"/>
          <p14:tracePt t="104234" x="8007350" y="3746500"/>
          <p14:tracePt t="104234" x="8026400" y="3714750"/>
          <p14:tracePt t="104250" x="8051800" y="3689350"/>
          <p14:tracePt t="104250" x="8070850" y="3657600"/>
          <p14:tracePt t="104265" x="8089900" y="3625850"/>
          <p14:tracePt t="104265" x="8108950" y="3587750"/>
          <p14:tracePt t="104282" x="8121650" y="3556000"/>
          <p14:tracePt t="104282" x="8140700" y="3517900"/>
          <p14:tracePt t="104282" x="8153400" y="3486150"/>
          <p14:tracePt t="104302" x="8166100" y="3448050"/>
          <p14:tracePt t="104302" x="8178800" y="3416300"/>
          <p14:tracePt t="104316" x="8185150" y="3384550"/>
          <p14:tracePt t="104316" x="8191500" y="3359150"/>
          <p14:tracePt t="104332" x="8197850" y="3333750"/>
          <p14:tracePt t="104332" x="8204200" y="3314700"/>
          <p14:tracePt t="104332" x="8210550" y="3302000"/>
          <p14:tracePt t="104353" x="8210550" y="3289300"/>
          <p14:tracePt t="104364" x="8216900" y="3276600"/>
          <p14:tracePt t="104364" x="8223250" y="3263900"/>
          <p14:tracePt t="104383" x="8229600" y="3257550"/>
          <p14:tracePt t="104398" x="8235950" y="3257550"/>
          <p14:tracePt t="104414" x="8242300" y="3257550"/>
          <p14:tracePt t="104414" x="8255000" y="3257550"/>
          <p14:tracePt t="104433" x="8261350" y="3263900"/>
          <p14:tracePt t="104433" x="8267700" y="3270250"/>
          <p14:tracePt t="104450" x="8274050" y="3276600"/>
          <p14:tracePt t="104450" x="8280400" y="3282950"/>
          <p14:tracePt t="104467" x="8286750" y="3295650"/>
          <p14:tracePt t="104467" x="8293100" y="3308350"/>
          <p14:tracePt t="104483" x="8299450" y="3321050"/>
          <p14:tracePt t="104483" x="8305800" y="3333750"/>
          <p14:tracePt t="104483" x="8318500" y="3346450"/>
          <p14:tracePt t="104502" x="8324850" y="3352800"/>
          <p14:tracePt t="104502" x="8337550" y="3365500"/>
          <p14:tracePt t="104517" x="8343900" y="3371850"/>
          <p14:tracePt t="104517" x="8356600" y="3384550"/>
          <p14:tracePt t="104534" x="8362950" y="3390900"/>
          <p14:tracePt t="104534" x="8375650" y="3397250"/>
          <p14:tracePt t="104550" x="8382000" y="3409950"/>
          <p14:tracePt t="104550" x="8394700" y="3416300"/>
          <p14:tracePt t="104550" x="8407400" y="3422650"/>
          <p14:tracePt t="104569" x="8413750" y="3435350"/>
          <p14:tracePt t="104582" x="8426450" y="3441700"/>
          <p14:tracePt t="104582" x="8445500" y="3454400"/>
          <p14:tracePt t="104602" x="8458200" y="3467100"/>
          <p14:tracePt t="104602" x="8470900" y="3473450"/>
          <p14:tracePt t="104617" x="8483600" y="3479800"/>
          <p14:tracePt t="104617" x="8489950" y="3486150"/>
          <p14:tracePt t="104634" x="8502650" y="3492500"/>
          <p14:tracePt t="104634" x="8515350" y="3505200"/>
          <p14:tracePt t="104651" x="8521700" y="3511550"/>
          <p14:tracePt t="104651" x="8528050" y="3517900"/>
          <p14:tracePt t="104651" x="8540750" y="3524250"/>
          <p14:tracePt t="104670" x="8547100" y="3530600"/>
          <p14:tracePt t="104670" x="8553450" y="3536950"/>
          <p14:tracePt t="104684" x="8559800" y="3543300"/>
          <p14:tracePt t="104684" x="8566150" y="3549650"/>
          <p14:tracePt t="104701" x="8572500" y="3556000"/>
          <p14:tracePt t="104701" x="8585200" y="3562350"/>
          <p14:tracePt t="104717" x="8591550" y="3568700"/>
          <p14:tracePt t="104717" x="8604250" y="3575050"/>
          <p14:tracePt t="104734" x="8610600" y="3581400"/>
          <p14:tracePt t="104734" x="8616950" y="3587750"/>
          <p14:tracePt t="104751" x="8623300" y="3594100"/>
          <p14:tracePt t="104765" x="8629650" y="3594100"/>
          <p14:tracePt t="104782" x="8636000" y="3594100"/>
          <p14:tracePt t="104801" x="8629650" y="3594100"/>
          <p14:tracePt t="104841" x="8623300" y="3587750"/>
          <p14:tracePt t="104853" x="8616950" y="3587750"/>
          <p14:tracePt t="104869" x="8610600" y="3581400"/>
          <p14:tracePt t="104885" x="8604250" y="3575050"/>
          <p14:tracePt t="104901" x="8597900" y="3568700"/>
          <p14:tracePt t="104913" x="8591550" y="3568700"/>
          <p14:tracePt t="104929" x="8585200" y="3562350"/>
          <p14:tracePt t="104945" x="8578850" y="3562350"/>
          <p14:tracePt t="104961" x="8566150" y="3556000"/>
          <p14:tracePt t="104973" x="8559800" y="3549650"/>
          <p14:tracePt t="104983" x="8553450" y="3543300"/>
          <p14:tracePt t="105000" x="8547100" y="3536950"/>
          <p14:tracePt t="105000" x="8534400" y="3524250"/>
          <p14:tracePt t="105018" x="8528050" y="3511550"/>
          <p14:tracePt t="105018" x="8502650" y="3486150"/>
          <p14:tracePt t="105035" x="8489950" y="3467100"/>
          <p14:tracePt t="105035" x="8477250" y="3448050"/>
          <p14:tracePt t="105052" x="8458200" y="3429000"/>
          <p14:tracePt t="105052" x="8445500" y="3403600"/>
          <p14:tracePt t="105069" x="8426450" y="3378200"/>
          <p14:tracePt t="105069" x="8413750" y="3346450"/>
          <p14:tracePt t="105086" x="8401050" y="3321050"/>
          <p14:tracePt t="105086" x="8369300" y="3251200"/>
          <p14:tracePt t="105102" x="8356600" y="3219450"/>
          <p14:tracePt t="105102" x="8343900" y="3181350"/>
          <p14:tracePt t="105119" x="8337550" y="3136900"/>
          <p14:tracePt t="105119" x="8331200" y="3098800"/>
          <p14:tracePt t="105136" x="8324850" y="3054350"/>
          <p14:tracePt t="105136" x="8312150" y="2965450"/>
          <p14:tracePt t="105154" x="8312150" y="2921000"/>
          <p14:tracePt t="105154" x="8318500" y="2876550"/>
          <p14:tracePt t="105170" x="8318500" y="2825750"/>
          <p14:tracePt t="105170" x="8324850" y="2781300"/>
          <p14:tracePt t="105186" x="8337550" y="2730500"/>
          <p14:tracePt t="105186" x="8343900" y="2686050"/>
          <p14:tracePt t="105203" x="8356600" y="2641600"/>
          <p14:tracePt t="105203" x="8375650" y="2597150"/>
          <p14:tracePt t="105203" x="8394700" y="2559050"/>
          <p14:tracePt t="105221" x="8413750" y="2520950"/>
          <p14:tracePt t="105234" x="8439150" y="2489200"/>
          <p14:tracePt t="105234" x="8464550" y="2457450"/>
          <p14:tracePt t="105254" x="8521700" y="2413000"/>
          <p14:tracePt t="105254" x="8547100" y="2393950"/>
          <p14:tracePt t="105270" x="8578850" y="2374900"/>
          <p14:tracePt t="105270" x="8610600" y="2368550"/>
          <p14:tracePt t="105286" x="8642350" y="2362200"/>
          <p14:tracePt t="105286" x="8674100" y="2362200"/>
          <p14:tracePt t="105303" x="8699500" y="2362200"/>
          <p14:tracePt t="105303" x="8731250" y="2368550"/>
          <p14:tracePt t="105303" x="8756650" y="2381250"/>
          <p14:tracePt t="105322" x="8782050" y="2400300"/>
          <p14:tracePt t="105322" x="8807450" y="2419350"/>
          <p14:tracePt t="105338" x="8826500" y="2444750"/>
          <p14:tracePt t="105338" x="8851900" y="2470150"/>
          <p14:tracePt t="105353" x="8870950" y="2501900"/>
          <p14:tracePt t="105353" x="8890000" y="2540000"/>
          <p14:tracePt t="105370" x="8909050" y="2578100"/>
          <p14:tracePt t="105370" x="8928100" y="2616200"/>
          <p14:tracePt t="105386" x="8940800" y="2654300"/>
          <p14:tracePt t="105386" x="8972550" y="2736850"/>
          <p14:tracePt t="105403" x="8991600" y="2781300"/>
          <p14:tracePt t="105403" x="9004300" y="2819400"/>
          <p14:tracePt t="105420" x="9023350" y="2857500"/>
          <p14:tracePt t="105420" x="9036050" y="2901950"/>
          <p14:tracePt t="105437" x="9055100" y="2940050"/>
          <p14:tracePt t="105437" x="9074150" y="3022600"/>
          <p14:tracePt t="105454" x="9086850" y="3060700"/>
          <p14:tracePt t="105454" x="9093200" y="3105150"/>
          <p14:tracePt t="105470" x="9099550" y="3149600"/>
          <p14:tracePt t="105470" x="9105900" y="3187700"/>
          <p14:tracePt t="105486" x="9105900" y="3232150"/>
          <p14:tracePt t="105486" x="9105900" y="3270250"/>
          <p14:tracePt t="105503" x="9099550" y="3308350"/>
          <p14:tracePt t="105503" x="9093200" y="3346450"/>
          <p14:tracePt t="105503" x="9086850" y="3384550"/>
          <p14:tracePt t="105522" x="9080500" y="3416300"/>
          <p14:tracePt t="105522" x="9067800" y="3448050"/>
          <p14:tracePt t="105538" x="9048750" y="3473450"/>
          <p14:tracePt t="105538" x="9036050" y="3505200"/>
          <p14:tracePt t="105554" x="9023350" y="3530600"/>
          <p14:tracePt t="105554" x="9004300" y="3549650"/>
          <p14:tracePt t="105571" x="8985250" y="3568700"/>
          <p14:tracePt t="105571" x="8972550" y="3587750"/>
          <p14:tracePt t="105571" x="8953500" y="3600450"/>
          <p14:tracePt t="105589" x="8934450" y="3613150"/>
          <p14:tracePt t="105602" x="8921750" y="3625850"/>
          <p14:tracePt t="105602" x="8902700" y="3638550"/>
          <p14:tracePt t="105622" x="8870950" y="3644900"/>
          <p14:tracePt t="105622" x="8851900" y="3651250"/>
          <p14:tracePt t="105637" x="8832850" y="3657600"/>
          <p14:tracePt t="105637" x="8813800" y="3657600"/>
          <p14:tracePt t="105654" x="8794750" y="3663950"/>
          <p14:tracePt t="105654" x="8775700" y="3663950"/>
          <p14:tracePt t="105671" x="8756650" y="3670300"/>
          <p14:tracePt t="105671" x="8737600" y="3670300"/>
          <p14:tracePt t="105671" x="8718550" y="3676650"/>
          <p14:tracePt t="105690" x="8699500" y="3676650"/>
          <p14:tracePt t="105690" x="8680450" y="3683000"/>
          <p14:tracePt t="105704" x="8661400" y="3683000"/>
          <p14:tracePt t="105704" x="8648700" y="3689350"/>
          <p14:tracePt t="105721" x="8629650" y="3689350"/>
          <p14:tracePt t="105721" x="8616950" y="3689350"/>
          <p14:tracePt t="105737" x="8597900" y="3695700"/>
          <p14:tracePt t="105737" x="8572500" y="3695700"/>
          <p14:tracePt t="105755" x="8553450" y="3695700"/>
          <p14:tracePt t="105755" x="8540750" y="3702050"/>
          <p14:tracePt t="105771" x="8521700" y="3702050"/>
          <p14:tracePt t="105771" x="8509000" y="3702050"/>
          <p14:tracePt t="105788" x="8496300" y="3702050"/>
          <p14:tracePt t="105788" x="8477250" y="3702050"/>
          <p14:tracePt t="105804" x="8464550" y="3702050"/>
          <p14:tracePt t="105804" x="8432800" y="3695700"/>
          <p14:tracePt t="105822" x="8413750" y="3695700"/>
          <p14:tracePt t="105822" x="8401050" y="3695700"/>
          <p14:tracePt t="105839" x="8388350" y="3695700"/>
          <p14:tracePt t="105839" x="8375650" y="3689350"/>
          <p14:tracePt t="105855" x="8362950" y="3689350"/>
          <p14:tracePt t="105855" x="8350250" y="3689350"/>
          <p14:tracePt t="105855" x="8337550" y="3689350"/>
          <p14:tracePt t="105873" x="8324850" y="3683000"/>
          <p14:tracePt t="105886" x="8312150" y="3683000"/>
          <p14:tracePt t="105886" x="8293100" y="3683000"/>
          <p14:tracePt t="105906" x="8286750" y="3683000"/>
          <p14:tracePt t="105906" x="8280400" y="3683000"/>
          <p14:tracePt t="105922" x="8274050" y="3683000"/>
          <p14:tracePt t="105937" x="8267700" y="3683000"/>
          <p14:tracePt t="105954" x="8261350" y="3683000"/>
          <p14:tracePt t="105989" x="8261350" y="3676650"/>
          <p14:tracePt t="106069" x="8261350" y="3670300"/>
          <p14:tracePt t="106085" x="8267700" y="3670300"/>
          <p14:tracePt t="106093" x="8267700" y="3663950"/>
          <p14:tracePt t="106104" x="8267700" y="3657600"/>
          <p14:tracePt t="106104" x="8267700" y="3651250"/>
          <p14:tracePt t="106122" x="8267700" y="3644900"/>
          <p14:tracePt t="106137" x="8261350" y="3638550"/>
          <p14:tracePt t="106154" x="8261350" y="3632200"/>
          <p14:tracePt t="106171" x="8255000" y="3625850"/>
          <p14:tracePt t="106171" x="8248650" y="3625850"/>
          <p14:tracePt t="106190" x="8242300" y="3619500"/>
          <p14:tracePt t="106206" x="8229600" y="3619500"/>
          <p14:tracePt t="106221" x="8229600" y="3613150"/>
          <p14:tracePt t="106238" x="8216900" y="3613150"/>
          <p14:tracePt t="106238" x="8210550" y="3613150"/>
          <p14:tracePt t="106257" x="8204200" y="3613150"/>
          <p14:tracePt t="106271" x="8197850" y="3613150"/>
          <p14:tracePt t="106271" x="8185150" y="3613150"/>
          <p14:tracePt t="106289" x="8178800" y="3613150"/>
          <p14:tracePt t="106304" x="8172450" y="3613150"/>
          <p14:tracePt t="106321" x="8159750" y="3613150"/>
          <p14:tracePt t="106341" x="8153400" y="3613150"/>
          <p14:tracePt t="106355" x="8147050" y="3613150"/>
          <p14:tracePt t="106409" x="8140700" y="3619500"/>
          <p14:tracePt t="106489" x="8134350" y="3619500"/>
          <p14:tracePt t="106513" x="8128000" y="3625850"/>
          <p14:tracePt t="106529" x="8121650" y="3625850"/>
          <p14:tracePt t="106541" x="8108950" y="3632200"/>
          <p14:tracePt t="106557" x="8102600" y="3638550"/>
          <p14:tracePt t="106573" x="8096250" y="3644900"/>
          <p14:tracePt t="106589" x="8089900" y="3644900"/>
          <p14:tracePt t="106601" x="8096250" y="3651250"/>
          <p14:tracePt t="106661" x="8102600" y="3644900"/>
          <p14:tracePt t="106677" x="8108950" y="3644900"/>
          <p14:tracePt t="106693" x="8102600" y="3638550"/>
          <p14:tracePt t="106769" x="8096250" y="3644900"/>
          <p14:tracePt t="106789" x="8102600" y="3644900"/>
          <p14:tracePt t="106833" x="8108950" y="3638550"/>
          <p14:tracePt t="106850" x="8115300" y="3638550"/>
          <p14:tracePt t="106858" x="8121650" y="3638550"/>
          <p14:tracePt t="106858" x="8128000" y="3638550"/>
          <p14:tracePt t="106875" x="8134350" y="3638550"/>
          <p14:tracePt t="106875" x="8140700" y="3632200"/>
          <p14:tracePt t="106875" x="8147050" y="3632200"/>
          <p14:tracePt t="106894" x="8153400" y="3632200"/>
          <p14:tracePt t="106906" x="8159750" y="3632200"/>
          <p14:tracePt t="106906" x="8166100" y="3632200"/>
          <p14:tracePt t="106926" x="8185150" y="3632200"/>
          <p14:tracePt t="106926" x="8191500" y="3632200"/>
          <p14:tracePt t="106942" x="8204200" y="3638550"/>
          <p14:tracePt t="106961" x="8210550" y="3644900"/>
          <p14:tracePt t="106978" x="8210550" y="3651250"/>
          <p14:tracePt t="106994" x="8210550" y="3657600"/>
          <p14:tracePt t="107007" x="8210550" y="3663950"/>
          <p14:tracePt t="107007" x="8210550" y="3670300"/>
          <p14:tracePt t="107026" x="8210550" y="3676650"/>
          <p14:tracePt t="107041" x="8210550" y="3683000"/>
          <p14:tracePt t="107058" x="8210550" y="3689350"/>
          <p14:tracePt t="107058" x="8210550" y="3695700"/>
          <p14:tracePt t="107075" x="8210550" y="3702050"/>
          <p14:tracePt t="107105" x="8216900" y="3702050"/>
          <p14:tracePt t="107141" x="8223250" y="3702050"/>
          <p14:tracePt t="107181" x="8223250" y="3708400"/>
          <p14:tracePt t="107201" x="8223250" y="3714750"/>
          <p14:tracePt t="107225" x="8223250" y="3721100"/>
          <p14:tracePt t="107250" x="8223250" y="3727450"/>
          <p14:tracePt t="107270" x="8223250" y="3733800"/>
          <p14:tracePt t="107293" x="8216900" y="3740150"/>
          <p14:tracePt t="107354" x="8210550" y="3740150"/>
          <p14:tracePt t="107370" x="8204200" y="3740150"/>
          <p14:tracePt t="107381" x="8197850" y="3740150"/>
          <p14:tracePt t="107421" x="8191500" y="3733800"/>
          <p14:tracePt t="107441" x="8191500" y="3727450"/>
          <p14:tracePt t="107465" x="8197850" y="3721100"/>
          <p14:tracePt t="107489" x="8204200" y="3714750"/>
          <p14:tracePt t="107517" x="8204200" y="3702050"/>
          <p14:tracePt t="107533" x="8210550" y="3695700"/>
          <p14:tracePt t="107550" x="8210550" y="3689350"/>
          <p14:tracePt t="107562" x="8210550" y="3683000"/>
          <p14:tracePt t="107578" x="8216900" y="3676650"/>
          <p14:tracePt t="107593" x="8210550" y="3670300"/>
          <p14:tracePt t="107609" x="8210550" y="3663950"/>
          <p14:tracePt t="107638" x="8204200" y="3651250"/>
          <p14:tracePt t="107653" x="8197850" y="3644900"/>
          <p14:tracePt t="107670" x="8191500" y="3638550"/>
          <p14:tracePt t="107676" x="8185150" y="3625850"/>
          <p14:tracePt t="107697" x="8178800" y="3625850"/>
          <p14:tracePt t="107709" x="8172450" y="3619500"/>
          <p14:tracePt t="107709" x="8166100" y="3619500"/>
          <p14:tracePt t="107709" x="8159750" y="3619500"/>
          <p14:tracePt t="107730" x="8153400" y="3619500"/>
          <p14:tracePt t="107730" x="8147050" y="3619500"/>
          <p14:tracePt t="107745" x="8140700" y="3625850"/>
          <p14:tracePt t="107745" x="8134350" y="3625850"/>
          <p14:tracePt t="107761" x="8128000" y="3625850"/>
          <p14:tracePt t="107761" x="8121650" y="3625850"/>
          <p14:tracePt t="107778" x="8115300" y="3625850"/>
          <p14:tracePt t="107793" x="8108950" y="3619500"/>
          <p14:tracePt t="107810" x="8115300" y="3613150"/>
          <p14:tracePt t="107810" x="8115300" y="3606800"/>
          <p14:tracePt t="107828" x="8121650" y="3600450"/>
          <p14:tracePt t="107845" x="8128000" y="3594100"/>
          <p14:tracePt t="107845" x="8140700" y="3587750"/>
          <p14:tracePt t="107863" x="8147050" y="3581400"/>
          <p14:tracePt t="107863" x="8153400" y="3581400"/>
          <p14:tracePt t="107879" x="8159750" y="3575050"/>
          <p14:tracePt t="107879" x="8166100" y="3575050"/>
          <p14:tracePt t="107895" x="8172450" y="3575050"/>
          <p14:tracePt t="107910" x="8172450" y="3568700"/>
          <p14:tracePt t="107927" x="8166100" y="3556000"/>
          <p14:tracePt t="107927" x="8159750" y="3549650"/>
          <p14:tracePt t="107946" x="8134350" y="3530600"/>
          <p14:tracePt t="107946" x="8115300" y="3517900"/>
          <p14:tracePt t="107963" x="8089900" y="3505200"/>
          <p14:tracePt t="107963" x="8058150" y="3498850"/>
          <p14:tracePt t="107979" x="8026400" y="3486150"/>
          <p14:tracePt t="107979" x="7988300" y="3473450"/>
          <p14:tracePt t="107995" x="7950200" y="3460750"/>
          <p14:tracePt t="107995" x="7905750" y="3448050"/>
          <p14:tracePt t="107995" x="7854950" y="3435350"/>
          <p14:tracePt t="108015" x="7810500" y="3422650"/>
          <p14:tracePt t="108027" x="7766050" y="3403600"/>
          <p14:tracePt t="108027" x="7677150" y="3352800"/>
          <p14:tracePt t="108046" x="7639050" y="3327400"/>
          <p14:tracePt t="108046" x="7600950" y="3295650"/>
          <p14:tracePt t="108063" x="7569200" y="32639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ja-JP" altLang="en-US"/>
              <a:t>分散分析の結果の意味</a:t>
            </a:r>
          </a:p>
        </p:txBody>
      </p:sp>
      <p:sp>
        <p:nvSpPr>
          <p:cNvPr id="604163" name="Text Box 3"/>
          <p:cNvSpPr txBox="1">
            <a:spLocks noChangeArrowheads="1"/>
          </p:cNvSpPr>
          <p:nvPr/>
        </p:nvSpPr>
        <p:spPr bwMode="auto">
          <a:xfrm>
            <a:off x="457200" y="2362200"/>
            <a:ext cx="4248150" cy="457200"/>
          </a:xfrm>
          <a:prstGeom prst="rect">
            <a:avLst/>
          </a:prstGeom>
          <a:noFill/>
          <a:ln w="38100">
            <a:noFill/>
            <a:miter lim="800000"/>
            <a:headEnd/>
            <a:tailEnd/>
          </a:ln>
          <a:effectLst/>
        </p:spPr>
        <p:txBody>
          <a:bodyPr wrap="none">
            <a:spAutoFit/>
          </a:bodyPr>
          <a:lstStyle/>
          <a:p>
            <a:r>
              <a:rPr lang="ja-JP" altLang="en-US"/>
              <a:t>帰無仮説：</a:t>
            </a:r>
            <a:r>
              <a:rPr lang="en-US" altLang="ja-JP"/>
              <a:t>μ</a:t>
            </a:r>
            <a:r>
              <a:rPr lang="ja-JP" altLang="en-US" baseline="-25000"/>
              <a:t>１</a:t>
            </a:r>
            <a:r>
              <a:rPr lang="ja-JP" altLang="en-US"/>
              <a:t>＝</a:t>
            </a:r>
            <a:r>
              <a:rPr lang="en-US" altLang="ja-JP"/>
              <a:t>μ</a:t>
            </a:r>
            <a:r>
              <a:rPr lang="ja-JP" altLang="en-US" baseline="-25000"/>
              <a:t>２</a:t>
            </a:r>
            <a:r>
              <a:rPr lang="ja-JP" altLang="en-US"/>
              <a:t>＝</a:t>
            </a:r>
            <a:r>
              <a:rPr lang="en-US" altLang="ja-JP"/>
              <a:t>μ</a:t>
            </a:r>
            <a:r>
              <a:rPr lang="ja-JP" altLang="en-US" baseline="-25000"/>
              <a:t>３</a:t>
            </a:r>
            <a:r>
              <a:rPr lang="ja-JP" altLang="en-US"/>
              <a:t>＝</a:t>
            </a:r>
            <a:r>
              <a:rPr lang="en-US" altLang="ja-JP"/>
              <a:t>μ</a:t>
            </a:r>
            <a:r>
              <a:rPr lang="ja-JP" altLang="en-US" baseline="-25000"/>
              <a:t>４</a:t>
            </a:r>
          </a:p>
        </p:txBody>
      </p:sp>
      <p:sp>
        <p:nvSpPr>
          <p:cNvPr id="604164" name="Text Box 4"/>
          <p:cNvSpPr txBox="1">
            <a:spLocks noChangeArrowheads="1"/>
          </p:cNvSpPr>
          <p:nvPr/>
        </p:nvSpPr>
        <p:spPr bwMode="auto">
          <a:xfrm>
            <a:off x="441325" y="2916238"/>
            <a:ext cx="6616700" cy="457200"/>
          </a:xfrm>
          <a:prstGeom prst="rect">
            <a:avLst/>
          </a:prstGeom>
          <a:noFill/>
          <a:ln w="38100">
            <a:noFill/>
            <a:miter lim="800000"/>
            <a:headEnd/>
            <a:tailEnd/>
          </a:ln>
          <a:effectLst/>
        </p:spPr>
        <p:txBody>
          <a:bodyPr wrap="none">
            <a:spAutoFit/>
          </a:bodyPr>
          <a:lstStyle/>
          <a:p>
            <a:r>
              <a:rPr lang="ja-JP" altLang="en-US"/>
              <a:t>対立仮説：処理間の母平均のどれか一つは異なる</a:t>
            </a:r>
          </a:p>
        </p:txBody>
      </p:sp>
      <p:sp>
        <p:nvSpPr>
          <p:cNvPr id="604165" name="Text Box 5"/>
          <p:cNvSpPr txBox="1">
            <a:spLocks noChangeArrowheads="1"/>
          </p:cNvSpPr>
          <p:nvPr/>
        </p:nvSpPr>
        <p:spPr bwMode="auto">
          <a:xfrm>
            <a:off x="517525" y="1392238"/>
            <a:ext cx="8129588" cy="822325"/>
          </a:xfrm>
          <a:prstGeom prst="rect">
            <a:avLst/>
          </a:prstGeom>
          <a:noFill/>
          <a:ln w="38100">
            <a:noFill/>
            <a:miter lim="800000"/>
            <a:headEnd/>
            <a:tailEnd/>
          </a:ln>
          <a:effectLst/>
        </p:spPr>
        <p:txBody>
          <a:bodyPr>
            <a:spAutoFit/>
          </a:bodyPr>
          <a:lstStyle/>
          <a:p>
            <a:r>
              <a:rPr lang="ja-JP" altLang="en-US"/>
              <a:t>分散分析は処理間の母平均に差がないという帰無仮説を検定している</a:t>
            </a:r>
          </a:p>
        </p:txBody>
      </p:sp>
      <p:sp>
        <p:nvSpPr>
          <p:cNvPr id="604166" name="Text Box 6"/>
          <p:cNvSpPr txBox="1">
            <a:spLocks noChangeArrowheads="1"/>
          </p:cNvSpPr>
          <p:nvPr/>
        </p:nvSpPr>
        <p:spPr bwMode="auto">
          <a:xfrm>
            <a:off x="822325" y="3754438"/>
            <a:ext cx="7864475" cy="1917700"/>
          </a:xfrm>
          <a:prstGeom prst="rect">
            <a:avLst/>
          </a:prstGeom>
          <a:noFill/>
          <a:ln w="38100">
            <a:noFill/>
            <a:miter lim="800000"/>
            <a:headEnd/>
            <a:tailEnd/>
          </a:ln>
          <a:effectLst/>
        </p:spPr>
        <p:txBody>
          <a:bodyPr>
            <a:spAutoFit/>
          </a:bodyPr>
          <a:lstStyle/>
          <a:p>
            <a:r>
              <a:rPr lang="ja-JP" altLang="en-US"/>
              <a:t>したがって，分散分析の結果，有意差があることがわかった場合，その意味するところは，１つは異なるものがあるというだけである．一般的には一番値の小さいものと一番値の大きいものの間には有意差があるということである．それ以外の処理間に差があるかどうかは分散分析ではわからない</a:t>
            </a:r>
          </a:p>
        </p:txBody>
      </p:sp>
      <p:grpSp>
        <p:nvGrpSpPr>
          <p:cNvPr id="604170" name="Group 10"/>
          <p:cNvGrpSpPr>
            <a:grpSpLocks/>
          </p:cNvGrpSpPr>
          <p:nvPr/>
        </p:nvGrpSpPr>
        <p:grpSpPr bwMode="auto">
          <a:xfrm>
            <a:off x="1295400" y="5638800"/>
            <a:ext cx="7118350" cy="609600"/>
            <a:chOff x="816" y="3552"/>
            <a:chExt cx="4484" cy="384"/>
          </a:xfrm>
        </p:grpSpPr>
        <p:sp>
          <p:nvSpPr>
            <p:cNvPr id="604167" name="Text Box 7"/>
            <p:cNvSpPr txBox="1">
              <a:spLocks noChangeArrowheads="1"/>
            </p:cNvSpPr>
            <p:nvPr/>
          </p:nvSpPr>
          <p:spPr bwMode="auto">
            <a:xfrm>
              <a:off x="4224" y="3648"/>
              <a:ext cx="1076" cy="288"/>
            </a:xfrm>
            <a:prstGeom prst="rect">
              <a:avLst/>
            </a:prstGeom>
            <a:noFill/>
            <a:ln w="38100">
              <a:noFill/>
              <a:miter lim="800000"/>
              <a:headEnd/>
              <a:tailEnd/>
            </a:ln>
            <a:effectLst/>
          </p:spPr>
          <p:txBody>
            <a:bodyPr wrap="none">
              <a:spAutoFit/>
            </a:bodyPr>
            <a:lstStyle/>
            <a:p>
              <a:r>
                <a:rPr lang="ja-JP" altLang="en-US"/>
                <a:t>多重比較法</a:t>
              </a:r>
            </a:p>
          </p:txBody>
        </p:sp>
        <p:sp>
          <p:nvSpPr>
            <p:cNvPr id="604168" name="Line 8"/>
            <p:cNvSpPr>
              <a:spLocks noChangeShapeType="1"/>
            </p:cNvSpPr>
            <p:nvPr/>
          </p:nvSpPr>
          <p:spPr bwMode="auto">
            <a:xfrm>
              <a:off x="816" y="3552"/>
              <a:ext cx="2112" cy="0"/>
            </a:xfrm>
            <a:prstGeom prst="line">
              <a:avLst/>
            </a:prstGeom>
            <a:noFill/>
            <a:ln w="38100">
              <a:solidFill>
                <a:srgbClr val="FF6600"/>
              </a:solidFill>
              <a:round/>
              <a:headEnd/>
              <a:tailEnd/>
            </a:ln>
            <a:effectLst/>
          </p:spPr>
          <p:txBody>
            <a:bodyPr wrap="none" anchor="ctr">
              <a:spAutoFit/>
            </a:bodyPr>
            <a:lstStyle/>
            <a:p>
              <a:endParaRPr lang="ja-JP" altLang="en-US"/>
            </a:p>
          </p:txBody>
        </p:sp>
        <p:sp>
          <p:nvSpPr>
            <p:cNvPr id="604169" name="Line 9"/>
            <p:cNvSpPr>
              <a:spLocks noChangeShapeType="1"/>
            </p:cNvSpPr>
            <p:nvPr/>
          </p:nvSpPr>
          <p:spPr bwMode="auto">
            <a:xfrm flipH="1" flipV="1">
              <a:off x="2496" y="3600"/>
              <a:ext cx="1632" cy="24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86237"/>
    </mc:Choice>
    <mc:Fallback>
      <p:transition spd="slow" advTm="862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04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895" x="5010150" y="5264150"/>
          <p14:tracePt t="1067" x="5010150" y="5257800"/>
          <p14:tracePt t="1075" x="5003800" y="5251450"/>
          <p14:tracePt t="1089" x="4997450" y="5245100"/>
          <p14:tracePt t="1098" x="4997450" y="5238750"/>
          <p14:tracePt t="1106" x="4991100" y="5232400"/>
          <p14:tracePt t="1106" x="4991100" y="5226050"/>
          <p14:tracePt t="1127" x="4991100" y="5219700"/>
          <p14:tracePt t="1127" x="4984750" y="5219700"/>
          <p14:tracePt t="1142" x="4984750" y="5213350"/>
          <p14:tracePt t="1178" x="4978400" y="5200650"/>
          <p14:tracePt t="1210" x="4984750" y="5194300"/>
          <p14:tracePt t="1218" x="4984750" y="5187950"/>
          <p14:tracePt t="1246" x="4984750" y="5181600"/>
          <p14:tracePt t="1278" x="4991100" y="5181600"/>
          <p14:tracePt t="1306" x="4997450" y="5175250"/>
          <p14:tracePt t="1342" x="4997450" y="5168900"/>
          <p14:tracePt t="1358" x="4997450" y="5162550"/>
          <p14:tracePt t="1390" x="5003800" y="5162550"/>
          <p14:tracePt t="1426" x="5003800" y="5156200"/>
          <p14:tracePt t="1511" x="5010150" y="5156200"/>
          <p14:tracePt t="1529" x="5010150" y="5149850"/>
          <p14:tracePt t="1561" x="5010150" y="5156200"/>
          <p14:tracePt t="1630" x="5010150" y="5162550"/>
          <p14:tracePt t="1642" x="5010150" y="5156200"/>
          <p14:tracePt t="1666" x="5010150" y="5149850"/>
          <p14:tracePt t="1698" x="5016500" y="5143500"/>
          <p14:tracePt t="1734" x="5016500" y="5130800"/>
          <p14:tracePt t="2114" x="5022850" y="5124450"/>
          <p14:tracePt t="2131" x="5022850" y="5118100"/>
          <p14:tracePt t="2155" x="5022850" y="5111750"/>
          <p14:tracePt t="2167" x="5029200" y="5105400"/>
          <p14:tracePt t="2183" x="5029200" y="5111750"/>
          <p14:tracePt t="2243" x="5029200" y="5105400"/>
          <p14:tracePt t="2267" x="5022850" y="5105400"/>
          <p14:tracePt t="2391" x="5022850" y="5118100"/>
          <p14:tracePt t="2500" x="5022850" y="5111750"/>
          <p14:tracePt t="2543" x="5022850" y="5099050"/>
          <p14:tracePt t="2559" x="5022850" y="5092700"/>
          <p14:tracePt t="2579" x="5022850" y="5086350"/>
          <p14:tracePt t="2595" x="5029200" y="5086350"/>
          <p14:tracePt t="2639" x="5022850" y="5080000"/>
          <p14:tracePt t="2699" x="5029200" y="5073650"/>
          <p14:tracePt t="2740" x="5035550" y="5067300"/>
          <p14:tracePt t="2919" x="5029200" y="5060950"/>
          <p14:tracePt t="2939" x="5029200" y="5067300"/>
          <p14:tracePt t="2979" x="5035550" y="5060950"/>
          <p14:tracePt t="3039" x="5035550" y="5054600"/>
          <p14:tracePt t="3060" x="5041900" y="5048250"/>
          <p14:tracePt t="3092" x="5041900" y="5041900"/>
          <p14:tracePt t="3167" x="5041900" y="5035550"/>
          <p14:tracePt t="3188" x="5041900" y="5029200"/>
          <p14:tracePt t="3204" x="5035550" y="5022850"/>
          <p14:tracePt t="3219" x="5041900" y="5022850"/>
          <p14:tracePt t="3300" x="5041900" y="5016500"/>
          <p14:tracePt t="3351" x="5041900" y="5010150"/>
          <p14:tracePt t="3383" x="5041900" y="5003800"/>
          <p14:tracePt t="3435" x="5048250" y="4997450"/>
          <p14:tracePt t="3519" x="5048250" y="4991100"/>
          <p14:tracePt t="3528" x="5048250" y="4984750"/>
          <p14:tracePt t="3539" x="5041900" y="4984750"/>
          <p14:tracePt t="3599" x="5041900" y="4978400"/>
          <p14:tracePt t="3615" x="5041900" y="4972050"/>
          <p14:tracePt t="3639" x="5041900" y="4965700"/>
          <p14:tracePt t="3647" x="5041900" y="4959350"/>
          <p14:tracePt t="3660" x="5048250" y="4953000"/>
          <p14:tracePt t="3675" x="5048250" y="4940300"/>
          <p14:tracePt t="3691" x="5048250" y="4933950"/>
          <p14:tracePt t="3719" x="5048250" y="4927600"/>
          <p14:tracePt t="3736" x="5054600" y="4921250"/>
          <p14:tracePt t="3760" x="5054600" y="4914900"/>
          <p14:tracePt t="3767" x="5054600" y="4908550"/>
          <p14:tracePt t="3772" x="5060950" y="4895850"/>
          <p14:tracePt t="4448" x="3302000" y="2178050"/>
          <p14:tracePt t="4460" x="3308350" y="2171700"/>
          <p14:tracePt t="4469" x="3308350" y="2165350"/>
          <p14:tracePt t="4469" x="3321050" y="2159000"/>
          <p14:tracePt t="4488" x="3327400" y="2146300"/>
          <p14:tracePt t="4488" x="3333750" y="2139950"/>
          <p14:tracePt t="4505" x="3340100" y="2133600"/>
          <p14:tracePt t="4505" x="3352800" y="2114550"/>
          <p14:tracePt t="4522" x="3359150" y="2108200"/>
          <p14:tracePt t="4522" x="3365500" y="2095500"/>
          <p14:tracePt t="4538" x="3365500" y="2089150"/>
          <p14:tracePt t="4538" x="3365500" y="2082800"/>
          <p14:tracePt t="4555" x="3365500" y="2070100"/>
          <p14:tracePt t="4555" x="3359150" y="2057400"/>
          <p14:tracePt t="4572" x="3352800" y="2051050"/>
          <p14:tracePt t="4572" x="3346450" y="2044700"/>
          <p14:tracePt t="4589" x="3333750" y="2038350"/>
          <p14:tracePt t="4589" x="3327400" y="2032000"/>
          <p14:tracePt t="4605" x="3314700" y="2025650"/>
          <p14:tracePt t="4605" x="3308350" y="2012950"/>
          <p14:tracePt t="4622" x="3295650" y="2006600"/>
          <p14:tracePt t="4622" x="3289300" y="2000250"/>
          <p14:tracePt t="4622" x="3276600" y="1993900"/>
          <p14:tracePt t="4641" x="3270250" y="1981200"/>
          <p14:tracePt t="4653" x="3257550" y="1974850"/>
          <p14:tracePt t="4653" x="3244850" y="1962150"/>
          <p14:tracePt t="4673" x="3238500" y="1955800"/>
          <p14:tracePt t="4673" x="3232150" y="1943100"/>
          <p14:tracePt t="4689" x="3232150" y="1936750"/>
          <p14:tracePt t="4689" x="3225800" y="1930400"/>
          <p14:tracePt t="4705" x="3225800" y="1917700"/>
          <p14:tracePt t="4705" x="3225800" y="1911350"/>
          <p14:tracePt t="4705" x="3225800" y="1905000"/>
          <p14:tracePt t="4725" x="3225800" y="1898650"/>
          <p14:tracePt t="4737" x="3225800" y="1892300"/>
          <p14:tracePt t="4754" x="3238500" y="1892300"/>
          <p14:tracePt t="4770" x="3244850" y="1892300"/>
          <p14:tracePt t="4770" x="3251200" y="1892300"/>
          <p14:tracePt t="4789" x="3257550" y="1892300"/>
          <p14:tracePt t="4804" x="3263900" y="1898650"/>
          <p14:tracePt t="4804" x="3276600" y="1898650"/>
          <p14:tracePt t="4823" x="3282950" y="1898650"/>
          <p14:tracePt t="4823" x="3295650" y="1898650"/>
          <p14:tracePt t="4839" x="3302000" y="1905000"/>
          <p14:tracePt t="4839" x="3308350" y="1905000"/>
          <p14:tracePt t="4856" x="3314700" y="1905000"/>
          <p14:tracePt t="4856" x="3333750" y="1905000"/>
          <p14:tracePt t="4873" x="3346450" y="1905000"/>
          <p14:tracePt t="4873" x="3359150" y="1911350"/>
          <p14:tracePt t="4889" x="3371850" y="1911350"/>
          <p14:tracePt t="4889" x="3384550" y="1911350"/>
          <p14:tracePt t="4906" x="3403600" y="1911350"/>
          <p14:tracePt t="4906" x="3422650" y="1911350"/>
          <p14:tracePt t="4923" x="3441700" y="1911350"/>
          <p14:tracePt t="4923" x="3479800" y="1911350"/>
          <p14:tracePt t="4941" x="3505200" y="1905000"/>
          <p14:tracePt t="4941" x="3530600" y="1905000"/>
          <p14:tracePt t="4956" x="3556000" y="1905000"/>
          <p14:tracePt t="4956" x="3581400" y="1905000"/>
          <p14:tracePt t="4973" x="3606800" y="1905000"/>
          <p14:tracePt t="4973" x="3632200" y="1905000"/>
          <p14:tracePt t="4990" x="3657600" y="1905000"/>
          <p14:tracePt t="4990" x="3683000" y="1905000"/>
          <p14:tracePt t="4990" x="3708400" y="1905000"/>
          <p14:tracePt t="5009" x="3733800" y="1905000"/>
          <p14:tracePt t="5021" x="3759200" y="1905000"/>
          <p14:tracePt t="5021" x="3810000" y="1905000"/>
          <p14:tracePt t="5041" x="3835400" y="1911350"/>
          <p14:tracePt t="5041" x="3860800" y="1911350"/>
          <p14:tracePt t="5057" x="3879850" y="1911350"/>
          <p14:tracePt t="5057" x="3898900" y="1911350"/>
          <p14:tracePt t="5073" x="3917950" y="1917700"/>
          <p14:tracePt t="5073" x="3937000" y="1917700"/>
          <p14:tracePt t="5073" x="3949700" y="1924050"/>
          <p14:tracePt t="5093" x="3962400" y="1924050"/>
          <p14:tracePt t="5105" x="3975100" y="1924050"/>
          <p14:tracePt t="5105" x="3994150" y="1930400"/>
          <p14:tracePt t="5124" x="4000500" y="1936750"/>
          <p14:tracePt t="5124" x="4013200" y="1936750"/>
          <p14:tracePt t="5140" x="4019550" y="1936750"/>
          <p14:tracePt t="5155" x="4025900" y="1936750"/>
          <p14:tracePt t="5172" x="4032250" y="1936750"/>
          <p14:tracePt t="5189" x="4038600" y="1930400"/>
          <p14:tracePt t="5205" x="4044950" y="1930400"/>
          <p14:tracePt t="5222" x="4051300" y="1924050"/>
          <p14:tracePt t="5222" x="4057650" y="1924050"/>
          <p14:tracePt t="5242" x="4070350" y="1924050"/>
          <p14:tracePt t="5242" x="4089400" y="1930400"/>
          <p14:tracePt t="5292" x="4095750" y="1930400"/>
          <p14:tracePt t="5300" x="4102100" y="1930400"/>
          <p14:tracePt t="5309" x="4108450" y="1930400"/>
          <p14:tracePt t="5309" x="4114800" y="1930400"/>
          <p14:tracePt t="5325" x="4121150" y="1936750"/>
          <p14:tracePt t="5325" x="4127500" y="1936750"/>
          <p14:tracePt t="5341" x="4133850" y="1936750"/>
          <p14:tracePt t="5341" x="4146550" y="1936750"/>
          <p14:tracePt t="5358" x="4152900" y="1936750"/>
          <p14:tracePt t="5358" x="4165600" y="1936750"/>
          <p14:tracePt t="5358" x="4178300" y="1943100"/>
          <p14:tracePt t="5376" x="4191000" y="1943100"/>
          <p14:tracePt t="5389" x="4203700" y="1943100"/>
          <p14:tracePt t="5389" x="4229100" y="1949450"/>
          <p14:tracePt t="5409" x="4248150" y="1949450"/>
          <p14:tracePt t="5409" x="4260850" y="1949450"/>
          <p14:tracePt t="5424" x="4279900" y="1949450"/>
          <p14:tracePt t="5424" x="4292600" y="1949450"/>
          <p14:tracePt t="5441" x="4311650" y="1955800"/>
          <p14:tracePt t="5441" x="4330700" y="1955800"/>
          <p14:tracePt t="5441" x="4349750" y="1955800"/>
          <p14:tracePt t="5460" x="4375150" y="1955800"/>
          <p14:tracePt t="5460" x="4394200" y="1955800"/>
          <p14:tracePt t="5475" x="4413250" y="1955800"/>
          <p14:tracePt t="5475" x="4432300" y="1955800"/>
          <p14:tracePt t="5491" x="4457700" y="1962150"/>
          <p14:tracePt t="5491" x="4476750" y="1962150"/>
          <p14:tracePt t="5509" x="4489450" y="1962150"/>
          <p14:tracePt t="5509" x="4508500" y="1962150"/>
          <p14:tracePt t="5525" x="4527550" y="1962150"/>
          <p14:tracePt t="5525" x="4552950" y="1962150"/>
          <p14:tracePt t="5542" x="4565650" y="1968500"/>
          <p14:tracePt t="5542" x="4578350" y="1968500"/>
          <p14:tracePt t="5558" x="4591050" y="1968500"/>
          <p14:tracePt t="5558" x="4597400" y="1968500"/>
          <p14:tracePt t="5575" x="4603750" y="1968500"/>
          <p14:tracePt t="5575" x="4622800" y="1974850"/>
          <p14:tracePt t="5592" x="4629150" y="1974850"/>
          <p14:tracePt t="5592" x="4635500" y="1974850"/>
          <p14:tracePt t="5609" x="4641850" y="1974850"/>
          <p14:tracePt t="5624" x="4648200" y="1968500"/>
          <p14:tracePt t="5640" x="4654550" y="1968500"/>
          <p14:tracePt t="5661" x="4648200" y="1968500"/>
          <p14:tracePt t="5728" x="4641850" y="1974850"/>
          <p14:tracePt t="5760" x="4648200" y="1974850"/>
          <p14:tracePt t="5804" x="4654550" y="1968500"/>
          <p14:tracePt t="5828" x="4660900" y="1968500"/>
          <p14:tracePt t="5840" x="4667250" y="1962150"/>
          <p14:tracePt t="5864" x="4673600" y="1955800"/>
          <p14:tracePt t="5960" x="4679950" y="1949450"/>
          <p14:tracePt t="5976" x="4686300" y="1949450"/>
          <p14:tracePt t="5992" x="4692650" y="1943100"/>
          <p14:tracePt t="6007" x="4699000" y="1943100"/>
          <p14:tracePt t="6012" x="4705350" y="1936750"/>
          <p14:tracePt t="6025" x="4711700" y="1936750"/>
          <p14:tracePt t="6025" x="4724400" y="1930400"/>
          <p14:tracePt t="6045" x="4737100" y="1930400"/>
          <p14:tracePt t="6061" x="4743450" y="1924050"/>
          <p14:tracePt t="6075" x="4756150" y="1924050"/>
          <p14:tracePt t="6075" x="4762500" y="1917700"/>
          <p14:tracePt t="6094" x="4768850" y="1917700"/>
          <p14:tracePt t="6094" x="4775200" y="1917700"/>
          <p14:tracePt t="6110" x="4781550" y="1911350"/>
          <p14:tracePt t="6110" x="4787900" y="1911350"/>
          <p14:tracePt t="6110" x="4794250" y="1911350"/>
          <p14:tracePt t="6129" x="4800600" y="1911350"/>
          <p14:tracePt t="6129" x="4806950" y="1911350"/>
          <p14:tracePt t="6143" x="4819650" y="1911350"/>
          <p14:tracePt t="6143" x="4826000" y="1905000"/>
          <p14:tracePt t="6161" x="4832350" y="1905000"/>
          <p14:tracePt t="6161" x="4845050" y="1905000"/>
          <p14:tracePt t="6178" x="4851400" y="1905000"/>
          <p14:tracePt t="6178" x="4870450" y="1905000"/>
          <p14:tracePt t="6194" x="4883150" y="1905000"/>
          <p14:tracePt t="6194" x="4889500" y="1898650"/>
          <p14:tracePt t="6211" x="4902200" y="1898650"/>
          <p14:tracePt t="6211" x="4914900" y="1898650"/>
          <p14:tracePt t="6227" x="4921250" y="1898650"/>
          <p14:tracePt t="6227" x="4933950" y="1898650"/>
          <p14:tracePt t="6244" x="4946650" y="1892300"/>
          <p14:tracePt t="6244" x="4972050" y="1892300"/>
          <p14:tracePt t="6262" x="4984750" y="1892300"/>
          <p14:tracePt t="6262" x="5003800" y="1885950"/>
          <p14:tracePt t="6278" x="5016500" y="1885950"/>
          <p14:tracePt t="6278" x="5029200" y="1885950"/>
          <p14:tracePt t="6294" x="5041900" y="1885950"/>
          <p14:tracePt t="6294" x="5054600" y="1879600"/>
          <p14:tracePt t="6294" x="5067300" y="1879600"/>
          <p14:tracePt t="6314" x="5080000" y="1879600"/>
          <p14:tracePt t="6326" x="5092700" y="1873250"/>
          <p14:tracePt t="6326" x="5111750" y="1873250"/>
          <p14:tracePt t="6345" x="5124450" y="1866900"/>
          <p14:tracePt t="6345" x="5137150" y="1866900"/>
          <p14:tracePt t="6362" x="5143500" y="1860550"/>
          <p14:tracePt t="6362" x="5156200" y="1860550"/>
          <p14:tracePt t="6378" x="5168900" y="1860550"/>
          <p14:tracePt t="6378" x="5175250" y="1854200"/>
          <p14:tracePt t="6378" x="5187950" y="1854200"/>
          <p14:tracePt t="6396" x="5194300" y="1854200"/>
          <p14:tracePt t="6409" x="5207000" y="1847850"/>
          <p14:tracePt t="6409" x="5226050" y="1847850"/>
          <p14:tracePt t="6429" x="5238750" y="1847850"/>
          <p14:tracePt t="6429" x="5251450" y="1847850"/>
          <p14:tracePt t="6445" x="5264150" y="1847850"/>
          <p14:tracePt t="6445" x="5276850" y="1847850"/>
          <p14:tracePt t="6445" x="5289550" y="1847850"/>
          <p14:tracePt t="6465" x="5302250" y="1854200"/>
          <p14:tracePt t="6476" x="5314950" y="1854200"/>
          <p14:tracePt t="6476" x="5340350" y="1854200"/>
          <p14:tracePt t="6495" x="5353050" y="1860550"/>
          <p14:tracePt t="6495" x="5359400" y="1860550"/>
          <p14:tracePt t="6512" x="5372100" y="1860550"/>
          <p14:tracePt t="6512" x="5378450" y="1866900"/>
          <p14:tracePt t="6528" x="5391150" y="1866900"/>
          <p14:tracePt t="6528" x="5397500" y="1873250"/>
          <p14:tracePt t="6545" x="5403850" y="1873250"/>
          <p14:tracePt t="6545" x="5416550" y="1879600"/>
          <p14:tracePt t="6563" x="5416550" y="1885950"/>
          <p14:tracePt t="6577" x="5422900" y="1885950"/>
          <p14:tracePt t="6594" x="5429250" y="1885950"/>
          <p14:tracePt t="6612" x="5435600" y="1885950"/>
          <p14:tracePt t="6627" x="5441950" y="1879600"/>
          <p14:tracePt t="6644" x="5441950" y="1873250"/>
          <p14:tracePt t="6660" x="5441950" y="1866900"/>
          <p14:tracePt t="6677" x="5441950" y="1860550"/>
          <p14:tracePt t="6694" x="5448300" y="1866900"/>
          <p14:tracePt t="6740" x="5454650" y="1866900"/>
          <p14:tracePt t="6756" x="5461000" y="1866900"/>
          <p14:tracePt t="6772" x="5467350" y="1866900"/>
          <p14:tracePt t="6781" x="5473700" y="1866900"/>
          <p14:tracePt t="6781" x="5480050" y="1860550"/>
          <p14:tracePt t="6796" x="5492750" y="1860550"/>
          <p14:tracePt t="6796" x="5505450" y="1860550"/>
          <p14:tracePt t="6814" x="5518150" y="1854200"/>
          <p14:tracePt t="6814" x="5530850" y="1847850"/>
          <p14:tracePt t="6830" x="5549900" y="1847850"/>
          <p14:tracePt t="6830" x="5562600" y="1841500"/>
          <p14:tracePt t="6830" x="5588000" y="1835150"/>
          <p14:tracePt t="6848" x="5607050" y="1835150"/>
          <p14:tracePt t="6848" x="5638800" y="1828800"/>
          <p14:tracePt t="6863" x="5664200" y="1822450"/>
          <p14:tracePt t="6863" x="5695950" y="1822450"/>
          <p14:tracePt t="6879" x="5734050" y="1816100"/>
          <p14:tracePt t="6879" x="5772150" y="1816100"/>
          <p14:tracePt t="6897" x="5810250" y="1816100"/>
          <p14:tracePt t="6897" x="5905500" y="1809750"/>
          <p14:tracePt t="6913" x="5956300" y="1809750"/>
          <p14:tracePt t="6913" x="6007100" y="1809750"/>
          <p14:tracePt t="6930" x="6064250" y="1809750"/>
          <p14:tracePt t="6930" x="6121400" y="1809750"/>
          <p14:tracePt t="6946" x="6178550" y="1809750"/>
          <p14:tracePt t="6946" x="6242050" y="1809750"/>
          <p14:tracePt t="6964" x="6299200" y="1809750"/>
          <p14:tracePt t="6964" x="6426200" y="1809750"/>
          <p14:tracePt t="6981" x="6496050" y="1809750"/>
          <p14:tracePt t="6981" x="6559550" y="1809750"/>
          <p14:tracePt t="6997" x="6623050" y="1809750"/>
          <p14:tracePt t="6997" x="6692900" y="1809750"/>
          <p14:tracePt t="7015" x="6762750" y="1809750"/>
          <p14:tracePt t="7015" x="6826250" y="1809750"/>
          <p14:tracePt t="7015" x="6896100" y="1816100"/>
          <p14:tracePt t="7032" x="6959600" y="1816100"/>
          <p14:tracePt t="7045" x="7023100" y="1816100"/>
          <p14:tracePt t="7045" x="7150100" y="1816100"/>
          <p14:tracePt t="7065" x="7213600" y="1816100"/>
          <p14:tracePt t="7065" x="7277100" y="1816100"/>
          <p14:tracePt t="7081" x="7334250" y="1816100"/>
          <p14:tracePt t="7081" x="7391400" y="1816100"/>
          <p14:tracePt t="7097" x="7454900" y="1822450"/>
          <p14:tracePt t="7097" x="7512050" y="1822450"/>
          <p14:tracePt t="7114" x="7569200" y="1822450"/>
          <p14:tracePt t="7114" x="7626350" y="1822450"/>
          <p14:tracePt t="7114" x="7683500" y="1828800"/>
          <p14:tracePt t="7133" x="7734300" y="1828800"/>
          <p14:tracePt t="7145" x="7791450" y="1828800"/>
          <p14:tracePt t="7145" x="7893050" y="1835150"/>
          <p14:tracePt t="7164" x="7937500" y="1835150"/>
          <p14:tracePt t="7164" x="7981950" y="1835150"/>
          <p14:tracePt t="7181" x="8026400" y="1841500"/>
          <p14:tracePt t="7181" x="8064500" y="1841500"/>
          <p14:tracePt t="7197" x="8102600" y="1847850"/>
          <p14:tracePt t="7197" x="8159750" y="1854200"/>
          <p14:tracePt t="7214" x="8178800" y="1860550"/>
          <p14:tracePt t="7214" x="8197850" y="1860550"/>
          <p14:tracePt t="7231" x="8210550" y="1866900"/>
          <p14:tracePt t="7231" x="8210550" y="1873250"/>
          <p14:tracePt t="7247" x="8210550" y="1879600"/>
          <p14:tracePt t="7247" x="8204200" y="1885950"/>
          <p14:tracePt t="7264" x="8185150" y="1898650"/>
          <p14:tracePt t="7264" x="8134350" y="1911350"/>
          <p14:tracePt t="7281" x="8096250" y="1917700"/>
          <p14:tracePt t="7281" x="8051800" y="1924050"/>
          <p14:tracePt t="7298" x="8001000" y="1930400"/>
          <p14:tracePt t="7298" x="7937500" y="1943100"/>
          <p14:tracePt t="7314" x="7874000" y="1949450"/>
          <p14:tracePt t="7314" x="7804150" y="1962150"/>
          <p14:tracePt t="7314" x="7727950" y="1968500"/>
          <p14:tracePt t="7334" x="7645400" y="1981200"/>
          <p14:tracePt t="7346" x="7556500" y="1987550"/>
          <p14:tracePt t="7346" x="7372350" y="2012950"/>
          <p14:tracePt t="7365" x="7270750" y="2019300"/>
          <p14:tracePt t="7365" x="7169150" y="2032000"/>
          <p14:tracePt t="7381" x="7061200" y="2044700"/>
          <p14:tracePt t="7381" x="6953250" y="2051050"/>
          <p14:tracePt t="7398" x="6838950" y="2063750"/>
          <p14:tracePt t="7398" x="6724650" y="2076450"/>
          <p14:tracePt t="7398" x="6604000" y="2082800"/>
          <p14:tracePt t="7417" x="6477000" y="2095500"/>
          <p14:tracePt t="7430" x="6350000" y="2101850"/>
          <p14:tracePt t="7430" x="6216650" y="2108200"/>
          <p14:tracePt t="7450" x="5943600" y="2127250"/>
          <p14:tracePt t="7450" x="5803900" y="2133600"/>
          <p14:tracePt t="7465" x="5657850" y="2139950"/>
          <p14:tracePt t="7465" x="5505450" y="2146300"/>
          <p14:tracePt t="7482" x="5353050" y="2152650"/>
          <p14:tracePt t="7482" x="5200650" y="2159000"/>
          <p14:tracePt t="7498" x="5041900" y="2165350"/>
          <p14:tracePt t="7498" x="4724400" y="2184400"/>
          <p14:tracePt t="7516" x="4559300" y="2197100"/>
          <p14:tracePt t="7516" x="4400550" y="2209800"/>
          <p14:tracePt t="7532" x="4235450" y="2216150"/>
          <p14:tracePt t="7532" x="4070350" y="2228850"/>
          <p14:tracePt t="7549" x="3911600" y="2241550"/>
          <p14:tracePt t="7549" x="3746500" y="2247900"/>
          <p14:tracePt t="7565" x="3587750" y="2260600"/>
          <p14:tracePt t="7565" x="3276600" y="2279650"/>
          <p14:tracePt t="7582" x="3124200" y="2292350"/>
          <p14:tracePt t="7582" x="2978150" y="2298700"/>
          <p14:tracePt t="7599" x="2838450" y="2311400"/>
          <p14:tracePt t="7599" x="2705100" y="2317750"/>
          <p14:tracePt t="7616" x="2571750" y="2324100"/>
          <p14:tracePt t="7616" x="2444750" y="2330450"/>
          <p14:tracePt t="7634" x="2209800" y="2343150"/>
          <p14:tracePt t="7634" x="2101850" y="2343150"/>
          <p14:tracePt t="7649" x="2000250" y="2343150"/>
          <p14:tracePt t="7649" x="1898650" y="2343150"/>
          <p14:tracePt t="7666" x="1809750" y="2343150"/>
          <p14:tracePt t="7666" x="1720850" y="2336800"/>
          <p14:tracePt t="7682" x="1638300" y="2330450"/>
          <p14:tracePt t="7682" x="1555750" y="2324100"/>
          <p14:tracePt t="7682" x="1485900" y="2317750"/>
          <p14:tracePt t="7702" x="1416050" y="2311400"/>
          <p14:tracePt t="7714" x="1358900" y="2311400"/>
          <p14:tracePt t="7714" x="1244600" y="2298700"/>
          <p14:tracePt t="7734" x="1200150" y="2292350"/>
          <p14:tracePt t="7734" x="1155700" y="2286000"/>
          <p14:tracePt t="7750" x="1117600" y="2279650"/>
          <p14:tracePt t="7750" x="1085850" y="2273300"/>
          <p14:tracePt t="7766" x="1054100" y="2273300"/>
          <p14:tracePt t="7766" x="1028700" y="2266950"/>
          <p14:tracePt t="7766" x="1003300" y="2266950"/>
          <p14:tracePt t="7785" x="984250" y="2266950"/>
          <p14:tracePt t="7797" x="965200" y="2260600"/>
          <p14:tracePt t="7797" x="946150" y="2260600"/>
          <p14:tracePt t="7816" x="952500" y="2260600"/>
          <p14:tracePt t="7836" x="965200" y="2260600"/>
          <p14:tracePt t="7848" x="984250" y="2260600"/>
          <p14:tracePt t="7848" x="1009650" y="2260600"/>
          <p14:tracePt t="7848" x="1035050" y="2254250"/>
          <p14:tracePt t="7869" x="1073150" y="2254250"/>
          <p14:tracePt t="7869" x="1104900" y="2247900"/>
          <p14:tracePt t="7883" x="1149350" y="2247900"/>
          <p14:tracePt t="7883" x="1193800" y="2241550"/>
          <p14:tracePt t="7900" x="1238250" y="2235200"/>
          <p14:tracePt t="7900" x="1282700" y="2228850"/>
          <p14:tracePt t="7916" x="1333500" y="2228850"/>
          <p14:tracePt t="7916" x="1428750" y="2222500"/>
          <p14:tracePt t="7934" x="1473200" y="2216150"/>
          <p14:tracePt t="7934" x="1511300" y="2216150"/>
          <p14:tracePt t="7950" x="1549400" y="2209800"/>
          <p14:tracePt t="7950" x="1587500" y="2209800"/>
          <p14:tracePt t="7967" x="1612900" y="2203450"/>
          <p14:tracePt t="7967" x="1638300" y="2203450"/>
          <p14:tracePt t="7984" x="1657350" y="2203450"/>
          <p14:tracePt t="7984" x="1682750" y="2203450"/>
          <p14:tracePt t="8003" x="1689100" y="2203450"/>
          <p14:tracePt t="8016" x="1689100" y="2209800"/>
          <p14:tracePt t="8016" x="1689100" y="2216150"/>
          <p14:tracePt t="8034" x="1682750" y="2222500"/>
          <p14:tracePt t="8034" x="1670050" y="2222500"/>
          <p14:tracePt t="8034" x="1663700" y="2228850"/>
          <p14:tracePt t="8053" x="1651000" y="2228850"/>
          <p14:tracePt t="8065" x="1638300" y="2235200"/>
          <p14:tracePt t="8065" x="1619250" y="2241550"/>
          <p14:tracePt t="8087" x="1612900" y="2241550"/>
          <p14:tracePt t="8087" x="1606550" y="2241550"/>
          <p14:tracePt t="8101" x="1600200" y="2247900"/>
          <p14:tracePt t="8115" x="1593850" y="2247900"/>
          <p14:tracePt t="8132" x="1600200" y="2247900"/>
          <p14:tracePt t="8181" x="1606550" y="2247900"/>
          <p14:tracePt t="8196" x="1612900" y="2254250"/>
          <p14:tracePt t="8240" x="1606550" y="2260600"/>
          <p14:tracePt t="8256" x="1606550" y="2266950"/>
          <p14:tracePt t="8272" x="1600200" y="2273300"/>
          <p14:tracePt t="8288" x="1593850" y="2279650"/>
          <p14:tracePt t="8301" x="1587500" y="2286000"/>
          <p14:tracePt t="8316" x="1581150" y="2292350"/>
          <p14:tracePt t="8332" x="1574800" y="2292350"/>
          <p14:tracePt t="8348" x="1568450" y="2298700"/>
          <p14:tracePt t="8369" x="1562100" y="2305050"/>
          <p14:tracePt t="8392" x="1562100" y="2311400"/>
          <p14:tracePt t="8421" x="1568450" y="2317750"/>
          <p14:tracePt t="8444" x="1568450" y="2324100"/>
          <p14:tracePt t="8453" x="1574800" y="2330450"/>
          <p14:tracePt t="8453" x="1574800" y="2343150"/>
          <p14:tracePt t="8469" x="1574800" y="2349500"/>
          <p14:tracePt t="8469" x="1574800" y="2368550"/>
          <p14:tracePt t="8485" x="1581150" y="2387600"/>
          <p14:tracePt t="8485" x="1581150" y="2406650"/>
          <p14:tracePt t="8485" x="1581150" y="2432050"/>
          <p14:tracePt t="8505" x="1581150" y="2457450"/>
          <p14:tracePt t="8517" x="1574800" y="2482850"/>
          <p14:tracePt t="8517" x="1568450" y="2546350"/>
          <p14:tracePt t="8536" x="1562100" y="2578100"/>
          <p14:tracePt t="8536" x="1555750" y="2609850"/>
          <p14:tracePt t="8552" x="1543050" y="2641600"/>
          <p14:tracePt t="8552" x="1530350" y="2673350"/>
          <p14:tracePt t="8569" x="1511300" y="2705100"/>
          <p14:tracePt t="8569" x="1498600" y="2736850"/>
          <p14:tracePt t="8585" x="1479550" y="2768600"/>
          <p14:tracePt t="8585" x="1435100" y="2819400"/>
          <p14:tracePt t="8602" x="1416050" y="2844800"/>
          <p14:tracePt t="8602" x="1390650" y="2870200"/>
          <p14:tracePt t="8619" x="1365250" y="2889250"/>
          <p14:tracePt t="8619" x="1339850" y="2908300"/>
          <p14:tracePt t="8636" x="1314450" y="2927350"/>
          <p14:tracePt t="8636" x="1289050" y="2946400"/>
          <p14:tracePt t="8654" x="1238250" y="2971800"/>
          <p14:tracePt t="8654" x="1212850" y="2978150"/>
          <p14:tracePt t="8670" x="1187450" y="2990850"/>
          <p14:tracePt t="8670" x="1162050" y="2990850"/>
          <p14:tracePt t="8686" x="1136650" y="2997200"/>
          <p14:tracePt t="8686" x="1111250" y="3003550"/>
          <p14:tracePt t="8702" x="1085850" y="3009900"/>
          <p14:tracePt t="8702" x="1060450" y="3009900"/>
          <p14:tracePt t="8702" x="1035050" y="3016250"/>
          <p14:tracePt t="8721" x="1009650" y="3016250"/>
          <p14:tracePt t="8734" x="977900" y="3016250"/>
          <p14:tracePt t="8734" x="927100" y="3022600"/>
          <p14:tracePt t="8753" x="901700" y="3022600"/>
          <p14:tracePt t="8753" x="869950" y="3022600"/>
          <p14:tracePt t="8770" x="844550" y="3022600"/>
          <p14:tracePt t="8770" x="819150" y="3022600"/>
          <p14:tracePt t="8786" x="793750" y="3022600"/>
          <p14:tracePt t="8786" x="774700" y="3022600"/>
          <p14:tracePt t="8803" x="749300" y="3022600"/>
          <p14:tracePt t="8803" x="730250" y="3016250"/>
          <p14:tracePt t="8803" x="711200" y="3016250"/>
          <p14:tracePt t="8822" x="698500" y="3016250"/>
          <p14:tracePt t="8822" x="679450" y="3016250"/>
          <p14:tracePt t="8836" x="666750" y="3009900"/>
          <p14:tracePt t="8836" x="654050" y="3009900"/>
          <p14:tracePt t="8853" x="641350" y="3009900"/>
          <p14:tracePt t="8853" x="628650" y="3003550"/>
          <p14:tracePt t="8870" x="622300" y="3003550"/>
          <p14:tracePt t="8870" x="609600" y="3003550"/>
          <p14:tracePt t="8886" x="603250" y="2997200"/>
          <p14:tracePt t="8886" x="596900" y="2997200"/>
          <p14:tracePt t="8903" x="590550" y="2984500"/>
          <p14:tracePt t="8918" x="590550" y="2978150"/>
          <p14:tracePt t="8935" x="596900" y="2971800"/>
          <p14:tracePt t="8952" x="603250" y="2965450"/>
          <p14:tracePt t="8952" x="603250" y="2959100"/>
          <p14:tracePt t="8971" x="609600" y="2952750"/>
          <p14:tracePt t="8971" x="609600" y="2946400"/>
          <p14:tracePt t="8987" x="615950" y="2946400"/>
          <p14:tracePt t="9005" x="615950" y="2933700"/>
          <p14:tracePt t="9021" x="622300" y="2927350"/>
          <p14:tracePt t="9021" x="628650" y="2921000"/>
          <p14:tracePt t="9038" x="635000" y="2921000"/>
          <p14:tracePt t="9053" x="641350" y="2914650"/>
          <p14:tracePt t="9069" x="647700" y="2914650"/>
          <p14:tracePt t="9069" x="660400" y="2914650"/>
          <p14:tracePt t="9069" x="666750" y="2914650"/>
          <p14:tracePt t="9090" x="679450" y="2914650"/>
          <p14:tracePt t="9102" x="685800" y="2914650"/>
          <p14:tracePt t="9102" x="717550" y="2921000"/>
          <p14:tracePt t="9122" x="730250" y="2921000"/>
          <p14:tracePt t="9122" x="749300" y="2921000"/>
          <p14:tracePt t="9137" x="774700" y="2921000"/>
          <p14:tracePt t="9137" x="793750" y="2927350"/>
          <p14:tracePt t="9154" x="819150" y="2927350"/>
          <p14:tracePt t="9154" x="850900" y="2933700"/>
          <p14:tracePt t="9154" x="876300" y="2933700"/>
          <p14:tracePt t="9173" x="908050" y="2933700"/>
          <p14:tracePt t="9186" x="946150" y="2940050"/>
          <p14:tracePt t="9186" x="1016000" y="2940050"/>
          <p14:tracePt t="9204" x="1047750" y="2946400"/>
          <p14:tracePt t="9204" x="1085850" y="2946400"/>
          <p14:tracePt t="9221" x="1123950" y="2952750"/>
          <p14:tracePt t="9221" x="1162050" y="2959100"/>
          <p14:tracePt t="9238" x="1206500" y="2959100"/>
          <p14:tracePt t="9238" x="1295400" y="2971800"/>
          <p14:tracePt t="9254" x="1339850" y="2971800"/>
          <p14:tracePt t="9254" x="1390650" y="2978150"/>
          <p14:tracePt t="9271" x="1441450" y="2984500"/>
          <p14:tracePt t="9271" x="1492250" y="2984500"/>
          <p14:tracePt t="9288" x="1543050" y="2990850"/>
          <p14:tracePt t="9288" x="1593850" y="2997200"/>
          <p14:tracePt t="9304" x="1651000" y="2997200"/>
          <p14:tracePt t="9304" x="1758950" y="3003550"/>
          <p14:tracePt t="9322" x="1809750" y="3009900"/>
          <p14:tracePt t="9322" x="1866900" y="3009900"/>
          <p14:tracePt t="9338" x="1917700" y="3009900"/>
          <p14:tracePt t="9338" x="1974850" y="3016250"/>
          <p14:tracePt t="9355" x="2032000" y="3016250"/>
          <p14:tracePt t="9355" x="2082800" y="3016250"/>
          <p14:tracePt t="9355" x="2127250" y="3022600"/>
          <p14:tracePt t="9374" x="2178050" y="3022600"/>
          <p14:tracePt t="9386" x="2228850" y="3022600"/>
          <p14:tracePt t="9386" x="2317750" y="3022600"/>
          <p14:tracePt t="9406" x="2355850" y="3028950"/>
          <p14:tracePt t="9406" x="2400300" y="3028950"/>
          <p14:tracePt t="9422" x="2438400" y="3028950"/>
          <p14:tracePt t="9422" x="2470150" y="3028950"/>
          <p14:tracePt t="9438" x="2501900" y="3028950"/>
          <p14:tracePt t="9438" x="2533650" y="3022600"/>
          <p14:tracePt t="9438" x="2559050" y="3022600"/>
          <p14:tracePt t="9457" x="2584450" y="3022600"/>
          <p14:tracePt t="9470" x="2609850" y="3022600"/>
          <p14:tracePt t="9470" x="2628900" y="3016250"/>
          <p14:tracePt t="9489" x="2654300" y="3016250"/>
          <p14:tracePt t="9489" x="2667000" y="3016250"/>
          <p14:tracePt t="9506" x="2673350" y="3016250"/>
          <p14:tracePt t="9521" x="2667000" y="3016250"/>
          <p14:tracePt t="9541" x="2654300" y="3016250"/>
          <p14:tracePt t="9541" x="2647950" y="3022600"/>
          <p14:tracePt t="9556" x="2628900" y="3022600"/>
          <p14:tracePt t="9556" x="2616200" y="3022600"/>
          <p14:tracePt t="9572" x="2597150" y="3022600"/>
          <p14:tracePt t="9572" x="2578100" y="3022600"/>
          <p14:tracePt t="9589" x="2552700" y="3028950"/>
          <p14:tracePt t="9589" x="2533650" y="3028950"/>
          <p14:tracePt t="9606" x="2508250" y="3028950"/>
          <p14:tracePt t="9606" x="2451100" y="3028950"/>
          <p14:tracePt t="9622" x="2425700" y="3028950"/>
          <p14:tracePt t="9622" x="2393950" y="3028950"/>
          <p14:tracePt t="9639" x="2362200" y="3028950"/>
          <p14:tracePt t="9639" x="2330450" y="3022600"/>
          <p14:tracePt t="9655" x="2305050" y="3016250"/>
          <p14:tracePt t="9655" x="2241550" y="3009900"/>
          <p14:tracePt t="9672" x="2216150" y="2997200"/>
          <p14:tracePt t="9672" x="2184400" y="2990850"/>
          <p14:tracePt t="9689" x="2152650" y="2984500"/>
          <p14:tracePt t="9689" x="2127250" y="2978150"/>
          <p14:tracePt t="9705" x="2095500" y="2965450"/>
          <p14:tracePt t="9705" x="2070100" y="2959100"/>
          <p14:tracePt t="9722" x="2044700" y="2946400"/>
          <p14:tracePt t="9722" x="2019300" y="2940050"/>
          <p14:tracePt t="9722" x="1993900" y="2933700"/>
          <p14:tracePt t="9741" x="1974850" y="2921000"/>
          <p14:tracePt t="9753" x="1955800" y="2914650"/>
          <p14:tracePt t="9753" x="1917700" y="2895600"/>
          <p14:tracePt t="9773" x="1905000" y="2889250"/>
          <p14:tracePt t="9773" x="1892300" y="2876550"/>
          <p14:tracePt t="9789" x="1885950" y="2870200"/>
          <p14:tracePt t="9789" x="1873250" y="2863850"/>
          <p14:tracePt t="9806" x="1866900" y="2857500"/>
          <p14:tracePt t="9806" x="1860550" y="2851150"/>
          <p14:tracePt t="9806" x="1854200" y="2851150"/>
          <p14:tracePt t="9824" x="1854200" y="2844800"/>
          <p14:tracePt t="9837" x="1847850" y="2838450"/>
          <p14:tracePt t="9854" x="1854200" y="2832100"/>
          <p14:tracePt t="9854" x="1860550" y="2832100"/>
          <p14:tracePt t="9873" x="1873250" y="2825750"/>
          <p14:tracePt t="9873" x="1885950" y="2825750"/>
          <p14:tracePt t="9889" x="1898650" y="2819400"/>
          <p14:tracePt t="9889" x="1917700" y="2819400"/>
          <p14:tracePt t="9906" x="1943100" y="2813050"/>
          <p14:tracePt t="9906" x="1993900" y="2806700"/>
          <p14:tracePt t="9922" x="2019300" y="2800350"/>
          <p14:tracePt t="9922" x="2051050" y="2794000"/>
          <p14:tracePt t="9939" x="2082800" y="2794000"/>
          <p14:tracePt t="9939" x="2114550" y="2787650"/>
          <p14:tracePt t="9956" x="2152650" y="2781300"/>
          <p14:tracePt t="9956" x="2228850" y="2774950"/>
          <p14:tracePt t="9973" x="2266950" y="2768600"/>
          <p14:tracePt t="9973" x="2305050" y="2768600"/>
          <p14:tracePt t="9990" x="2349500" y="2762250"/>
          <p14:tracePt t="9990" x="2387600" y="2762250"/>
          <p14:tracePt t="10008" x="2432050" y="2762250"/>
          <p14:tracePt t="10008" x="2482850" y="2762250"/>
          <p14:tracePt t="10024" x="2533650" y="2762250"/>
          <p14:tracePt t="10024" x="2635250" y="2762250"/>
          <p14:tracePt t="10040" x="2686050" y="2762250"/>
          <p14:tracePt t="10040" x="2743200" y="2768600"/>
          <p14:tracePt t="10057" x="2806700" y="2768600"/>
          <p14:tracePt t="10057" x="2863850" y="2774950"/>
          <p14:tracePt t="10073" x="2921000" y="2774950"/>
          <p14:tracePt t="10073" x="2978150" y="2781300"/>
          <p14:tracePt t="10090" x="3041650" y="2787650"/>
          <p14:tracePt t="10090" x="3098800" y="2787650"/>
          <p14:tracePt t="10090" x="3162300" y="2794000"/>
          <p14:tracePt t="10109" x="3219450" y="2800350"/>
          <p14:tracePt t="10121" x="3276600" y="2806700"/>
          <p14:tracePt t="10121" x="3397250" y="2813050"/>
          <p14:tracePt t="10141" x="3454400" y="2819400"/>
          <p14:tracePt t="10141" x="3511550" y="2825750"/>
          <p14:tracePt t="10157" x="3568700" y="2832100"/>
          <p14:tracePt t="10157" x="3619500" y="2838450"/>
          <p14:tracePt t="10173" x="3676650" y="2838450"/>
          <p14:tracePt t="10173" x="3727450" y="2844800"/>
          <p14:tracePt t="10173" x="3778250" y="2844800"/>
          <p14:tracePt t="10192" x="3822700" y="2851150"/>
          <p14:tracePt t="10205" x="3867150" y="2851150"/>
          <p14:tracePt t="10205" x="3943350" y="2857500"/>
          <p14:tracePt t="10223" x="3975100" y="2863850"/>
          <p14:tracePt t="10223" x="4006850" y="2863850"/>
          <p14:tracePt t="10240" x="4032250" y="2863850"/>
          <p14:tracePt t="10240" x="4057650" y="2870200"/>
          <p14:tracePt t="10257" x="4076700" y="2870200"/>
          <p14:tracePt t="10257" x="4114800" y="2870200"/>
          <p14:tracePt t="10274" x="4127500" y="2876550"/>
          <p14:tracePt t="10274" x="4140200" y="2876550"/>
          <p14:tracePt t="10291" x="4146550" y="2876550"/>
          <p14:tracePt t="10291" x="4152900" y="2876550"/>
          <p14:tracePt t="10307" x="4159250" y="2876550"/>
          <p14:tracePt t="10322" x="4152900" y="2876550"/>
          <p14:tracePt t="10340" x="4146550" y="2870200"/>
          <p14:tracePt t="10356" x="4140200" y="2870200"/>
          <p14:tracePt t="10372" x="4133850" y="2870200"/>
          <p14:tracePt t="10389" x="4121150" y="2870200"/>
          <p14:tracePt t="10406" x="4114800" y="2876550"/>
          <p14:tracePt t="10440" x="4121150" y="2876550"/>
          <p14:tracePt t="10452" x="4121150" y="2882900"/>
          <p14:tracePt t="10468" x="4127500" y="2889250"/>
          <p14:tracePt t="10492" x="4121150" y="2889250"/>
          <p14:tracePt t="10536" x="4114800" y="2889250"/>
          <p14:tracePt t="10552" x="4108450" y="2889250"/>
          <p14:tracePt t="10568" x="4102100" y="2889250"/>
          <p14:tracePt t="10580" x="4089400" y="2889250"/>
          <p14:tracePt t="10596" x="4083050" y="2895600"/>
          <p14:tracePt t="10613" x="4076700" y="2901950"/>
          <p14:tracePt t="10628" x="4070350" y="2908300"/>
          <p14:tracePt t="10640" x="4064000" y="2914650"/>
          <p14:tracePt t="10656" x="4064000" y="2921000"/>
          <p14:tracePt t="10673" x="4064000" y="2927350"/>
          <p14:tracePt t="10690" x="4064000" y="2933700"/>
          <p14:tracePt t="10707" x="4057650" y="2940050"/>
          <p14:tracePt t="10724" x="4064000" y="2946400"/>
          <p14:tracePt t="10740" x="4064000" y="2952750"/>
          <p14:tracePt t="10757" x="4064000" y="2959100"/>
          <p14:tracePt t="10777" x="4064000" y="2965450"/>
          <p14:tracePt t="10793" x="4064000" y="2971800"/>
          <p14:tracePt t="10809" x="4064000" y="2978150"/>
          <p14:tracePt t="10828" x="4057650" y="2984500"/>
          <p14:tracePt t="10860" x="4051300" y="2984500"/>
          <p14:tracePt t="10880" x="4044950" y="2984500"/>
          <p14:tracePt t="10896" x="4038600" y="2984500"/>
          <p14:tracePt t="10913" x="4032250" y="2990850"/>
          <p14:tracePt t="10920" x="4025900" y="2990850"/>
          <p14:tracePt t="10929" x="4019550" y="2990850"/>
          <p14:tracePt t="10929" x="4013200" y="2990850"/>
          <p14:tracePt t="10943" x="4006850" y="2990850"/>
          <p14:tracePt t="10943" x="4000500" y="2997200"/>
          <p14:tracePt t="10959" x="3994150" y="2997200"/>
          <p14:tracePt t="10959" x="3981450" y="2997200"/>
          <p14:tracePt t="10976" x="3975100" y="2997200"/>
          <p14:tracePt t="10976" x="3962400" y="3003550"/>
          <p14:tracePt t="10993" x="3956050" y="3003550"/>
          <p14:tracePt t="10993" x="3949700" y="3009900"/>
          <p14:tracePt t="11010" x="3943350" y="3009900"/>
          <p14:tracePt t="11010" x="3937000" y="3009900"/>
          <p14:tracePt t="11026" x="3930650" y="3016250"/>
          <p14:tracePt t="11026" x="3924300" y="3016250"/>
          <p14:tracePt t="11043" x="3917950" y="3016250"/>
          <p14:tracePt t="11043" x="3911600" y="3016250"/>
          <p14:tracePt t="11061" x="3905250" y="3022600"/>
          <p14:tracePt t="11075" x="3911600" y="3016250"/>
          <p14:tracePt t="11120" x="3917950" y="3009900"/>
          <p14:tracePt t="11136" x="3924300" y="3009900"/>
          <p14:tracePt t="11152" x="3930650" y="3003550"/>
          <p14:tracePt t="11168" x="3943350" y="3003550"/>
          <p14:tracePt t="11180" x="3949700" y="3003550"/>
          <p14:tracePt t="11197" x="3956050" y="3003550"/>
          <p14:tracePt t="11232" x="3949700" y="3003550"/>
          <p14:tracePt t="11361" x="3949700" y="3009900"/>
          <p14:tracePt t="11384" x="3949700" y="3016250"/>
          <p14:tracePt t="11400" x="3943350" y="3022600"/>
          <p14:tracePt t="11428" x="3943350" y="3028950"/>
          <p14:tracePt t="11444" x="3943350" y="3035300"/>
          <p14:tracePt t="11460" x="3943350" y="3041650"/>
          <p14:tracePt t="11472" x="3937000" y="3048000"/>
          <p14:tracePt t="11488" x="3937000" y="3054350"/>
          <p14:tracePt t="11504" x="3930650" y="3060700"/>
          <p14:tracePt t="11520" x="3930650" y="3067050"/>
          <p14:tracePt t="11540" x="3924300" y="3067050"/>
          <p14:tracePt t="11572" x="3924300" y="3073400"/>
          <p14:tracePt t="11616" x="3930650" y="3073400"/>
          <p14:tracePt t="11640" x="3937000" y="3073400"/>
          <p14:tracePt t="11660" x="3943350" y="3073400"/>
          <p14:tracePt t="11676" x="3949700" y="3073400"/>
          <p14:tracePt t="11700" x="3949700" y="3067050"/>
          <p14:tracePt t="11720" x="3949700" y="3073400"/>
          <p14:tracePt t="11796" x="3956050" y="3073400"/>
          <p14:tracePt t="11840" x="3962400" y="3073400"/>
          <p14:tracePt t="11856" x="3968750" y="3073400"/>
          <p14:tracePt t="11872" x="3975100" y="3073400"/>
          <p14:tracePt t="11888" x="3981450" y="3079750"/>
          <p14:tracePt t="11932" x="3975100" y="3073400"/>
          <p14:tracePt t="11976" x="3968750" y="3073400"/>
          <p14:tracePt t="11992" x="3962400" y="3073400"/>
          <p14:tracePt t="12008" x="3962400" y="3067050"/>
          <p14:tracePt t="12020" x="3956050" y="3060700"/>
          <p14:tracePt t="12052" x="3962400" y="3060700"/>
          <p14:tracePt t="12068" x="3968750" y="3054350"/>
          <p14:tracePt t="12081" x="3981450" y="3054350"/>
          <p14:tracePt t="12096" x="3987800" y="3054350"/>
          <p14:tracePt t="12113" x="3994150" y="3048000"/>
          <p14:tracePt t="12128" x="4000500" y="3048000"/>
          <p14:tracePt t="12133" x="4006850" y="3048000"/>
          <p14:tracePt t="12145" x="4013200" y="3048000"/>
          <p14:tracePt t="12162" x="4019550" y="3048000"/>
          <p14:tracePt t="12179" x="4032250" y="3048000"/>
          <p14:tracePt t="12195" x="4038600" y="3048000"/>
          <p14:tracePt t="12195" x="4044950" y="3048000"/>
          <p14:tracePt t="12214" x="4051300" y="3041650"/>
          <p14:tracePt t="12214" x="4057650" y="3041650"/>
          <p14:tracePt t="12214" x="4064000" y="3041650"/>
          <p14:tracePt t="12233" x="4070350" y="3041650"/>
          <p14:tracePt t="12245" x="4083050" y="3035300"/>
          <p14:tracePt t="12245" x="4102100" y="3028950"/>
          <p14:tracePt t="12264" x="4114800" y="3028950"/>
          <p14:tracePt t="12264" x="4127500" y="3022600"/>
          <p14:tracePt t="12281" x="4140200" y="3022600"/>
          <p14:tracePt t="12281" x="4152900" y="3016250"/>
          <p14:tracePt t="12298" x="4171950" y="3016250"/>
          <p14:tracePt t="12298" x="4197350" y="3009900"/>
          <p14:tracePt t="12314" x="4210050" y="3009900"/>
          <p14:tracePt t="12314" x="4222750" y="3003550"/>
          <p14:tracePt t="12331" x="4235450" y="3003550"/>
          <p14:tracePt t="12331" x="4254500" y="3003550"/>
          <p14:tracePt t="12348" x="4267200" y="3003550"/>
          <p14:tracePt t="12348" x="4279900" y="2997200"/>
          <p14:tracePt t="12364" x="4292600" y="2997200"/>
          <p14:tracePt t="12364" x="4324350" y="2997200"/>
          <p14:tracePt t="12382" x="4343400" y="2990850"/>
          <p14:tracePt t="12382" x="4356100" y="2990850"/>
          <p14:tracePt t="12398" x="4375150" y="2984500"/>
          <p14:tracePt t="12398" x="4387850" y="2984500"/>
          <p14:tracePt t="12414" x="4406900" y="2978150"/>
          <p14:tracePt t="12414" x="4419600" y="2978150"/>
          <p14:tracePt t="12414" x="4432300" y="2978150"/>
          <p14:tracePt t="12434" x="4445000" y="2971800"/>
          <p14:tracePt t="12446" x="4457700" y="2971800"/>
          <p14:tracePt t="12446" x="4476750" y="2965450"/>
          <p14:tracePt t="12466" x="4489450" y="2965450"/>
          <p14:tracePt t="12466" x="4495800" y="2965450"/>
          <p14:tracePt t="12481" x="4502150" y="2965450"/>
          <p14:tracePt t="12481" x="4508500" y="2959100"/>
          <p14:tracePt t="12481" x="4514850" y="2959100"/>
          <p14:tracePt t="12502" x="4521200" y="2959100"/>
          <p14:tracePt t="12513" x="4527550" y="2959100"/>
          <p14:tracePt t="12513" x="4546600" y="2952750"/>
          <p14:tracePt t="12533" x="4552950" y="2952750"/>
          <p14:tracePt t="12533" x="4559300" y="2952750"/>
          <p14:tracePt t="12549" x="4565650" y="2952750"/>
          <p14:tracePt t="12549" x="4578350" y="2946400"/>
          <p14:tracePt t="12565" x="4584700" y="2946400"/>
          <p14:tracePt t="12565" x="4591050" y="2946400"/>
          <p14:tracePt t="12581" x="4597400" y="2946400"/>
          <p14:tracePt t="12581" x="4597400" y="2940050"/>
          <p14:tracePt t="12598" x="4603750" y="2940050"/>
          <p14:tracePt t="12614" x="4610100" y="2940050"/>
          <p14:tracePt t="12630" x="4610100" y="2946400"/>
          <p14:tracePt t="12661" x="4610100" y="2952750"/>
          <p14:tracePt t="12696" x="4616450" y="2952750"/>
          <p14:tracePt t="12733" x="4622800" y="2952750"/>
          <p14:tracePt t="12764" x="4629150" y="2959100"/>
          <p14:tracePt t="12780" x="4641850" y="2965450"/>
          <p14:tracePt t="12793" x="4641850" y="2971800"/>
          <p14:tracePt t="12801" x="4648200" y="2978150"/>
          <p14:tracePt t="12814" x="4654550" y="2984500"/>
          <p14:tracePt t="12814" x="4667250" y="3003550"/>
          <p14:tracePt t="12833" x="4673600" y="3009900"/>
          <p14:tracePt t="12833" x="4679950" y="3016250"/>
          <p14:tracePt t="12850" x="4686300" y="3022600"/>
          <p14:tracePt t="12850" x="4686300" y="3028950"/>
          <p14:tracePt t="12866" x="4692650" y="3035300"/>
          <p14:tracePt t="12866" x="4699000" y="3041650"/>
          <p14:tracePt t="12884" x="4705350" y="3048000"/>
          <p14:tracePt t="12897" x="4711700" y="3054350"/>
          <p14:tracePt t="12915" x="4718050" y="3054350"/>
          <p14:tracePt t="12931" x="4724400" y="3054350"/>
          <p14:tracePt t="12948" x="4718050" y="3054350"/>
          <p14:tracePt t="12996" x="4711700" y="3054350"/>
          <p14:tracePt t="13012" x="4705350" y="3060700"/>
          <p14:tracePt t="13029" x="4699000" y="3054350"/>
          <p14:tracePt t="13040" x="4692650" y="3054350"/>
          <p14:tracePt t="13056" x="4686300" y="3054350"/>
          <p14:tracePt t="13073" x="4679950" y="3048000"/>
          <p14:tracePt t="13092" x="4673600" y="3041650"/>
          <p14:tracePt t="13148" x="4667250" y="3035300"/>
          <p14:tracePt t="13169" x="4660900" y="3035300"/>
          <p14:tracePt t="13193" x="4654550" y="3028950"/>
          <p14:tracePt t="13208" x="4648200" y="3022600"/>
          <p14:tracePt t="13220" x="4635500" y="3022600"/>
          <p14:tracePt t="13237" x="4629150" y="3022600"/>
          <p14:tracePt t="13253" x="4622800" y="3022600"/>
          <p14:tracePt t="13266" x="4616450" y="3022600"/>
          <p14:tracePt t="13266" x="4610100" y="3022600"/>
          <p14:tracePt t="13285" x="4603750" y="3028950"/>
          <p14:tracePt t="13299" x="4597400" y="3035300"/>
          <p14:tracePt t="13299" x="4591050" y="3035300"/>
          <p14:tracePt t="13317" x="4584700" y="3035300"/>
          <p14:tracePt t="13317" x="4578350" y="3041650"/>
          <p14:tracePt t="13335" x="4572000" y="3048000"/>
          <p14:tracePt t="13349" x="4565650" y="3054350"/>
          <p14:tracePt t="13366" x="4559300" y="3054350"/>
          <p14:tracePt t="13382" x="4559300" y="3048000"/>
          <p14:tracePt t="13448" x="4565650" y="3048000"/>
          <p14:tracePt t="13468" x="4572000" y="3041650"/>
          <p14:tracePt t="13493" x="4578350" y="3035300"/>
          <p14:tracePt t="13513" x="4578350" y="3028950"/>
          <p14:tracePt t="13545" x="4584700" y="3022600"/>
          <p14:tracePt t="13597" x="4584700" y="3016250"/>
          <p14:tracePt t="13629" x="4584700" y="3009900"/>
          <p14:tracePt t="13657" x="4578350" y="3003550"/>
          <p14:tracePt t="13732" x="4572000" y="3009900"/>
          <p14:tracePt t="13753" x="4565650" y="3009900"/>
          <p14:tracePt t="13769" x="4559300" y="3009900"/>
          <p14:tracePt t="13785" x="4552950" y="3009900"/>
          <p14:tracePt t="13800" x="4546600" y="3009900"/>
          <p14:tracePt t="13813" x="4540250" y="3016250"/>
          <p14:tracePt t="13829" x="4533900" y="3009900"/>
          <p14:tracePt t="13845" x="4527550" y="3009900"/>
          <p14:tracePt t="13873" x="4521200" y="3009900"/>
          <p14:tracePt t="13897" x="4514850" y="3003550"/>
          <p14:tracePt t="13921" x="4514850" y="2997200"/>
          <p14:tracePt t="13989" x="4521200" y="2990850"/>
          <p14:tracePt t="14016" x="4527550" y="2990850"/>
          <p14:tracePt t="14040" x="4533900" y="2984500"/>
          <p14:tracePt t="14053" x="4540250" y="2984500"/>
          <p14:tracePt t="14069" x="4546600" y="2984500"/>
          <p14:tracePt t="14084" x="4552950" y="2984500"/>
          <p14:tracePt t="14093" x="4559300" y="2984500"/>
          <p14:tracePt t="14102" x="4565650" y="2984500"/>
          <p14:tracePt t="14102" x="4578350" y="2984500"/>
          <p14:tracePt t="14122" x="4584700" y="2984500"/>
          <p14:tracePt t="14122" x="4597400" y="2984500"/>
          <p14:tracePt t="14138" x="4603750" y="2978150"/>
          <p14:tracePt t="14138" x="4610100" y="2978150"/>
          <p14:tracePt t="14154" x="4622800" y="2978150"/>
          <p14:tracePt t="14154" x="4629150" y="2978150"/>
          <p14:tracePt t="14171" x="4635500" y="2978150"/>
          <p14:tracePt t="14171" x="4648200" y="2971800"/>
          <p14:tracePt t="14171" x="4654550" y="2971800"/>
          <p14:tracePt t="14190" x="4660900" y="2971800"/>
          <p14:tracePt t="14202" x="4667250" y="2971800"/>
          <p14:tracePt t="14202" x="4679950" y="2971800"/>
          <p14:tracePt t="14221" x="4686300" y="2965450"/>
          <p14:tracePt t="14221" x="4692650" y="2965450"/>
          <p14:tracePt t="14237" x="4699000" y="2965450"/>
          <p14:tracePt t="14237" x="4705350" y="2965450"/>
          <p14:tracePt t="14254" x="4711700" y="2965450"/>
          <p14:tracePt t="14254" x="4718050" y="2965450"/>
          <p14:tracePt t="14254" x="4730750" y="2959100"/>
          <p14:tracePt t="14274" x="4737100" y="2959100"/>
          <p14:tracePt t="14286" x="4743450" y="2959100"/>
          <p14:tracePt t="14286" x="4762500" y="2959100"/>
          <p14:tracePt t="14304" x="4768850" y="2952750"/>
          <p14:tracePt t="14304" x="4775200" y="2952750"/>
          <p14:tracePt t="14321" x="4787900" y="2952750"/>
          <p14:tracePt t="14321" x="4800600" y="2952750"/>
          <p14:tracePt t="14338" x="4806950" y="2946400"/>
          <p14:tracePt t="14338" x="4832350" y="2940050"/>
          <p14:tracePt t="14355" x="4845050" y="2940050"/>
          <p14:tracePt t="14355" x="4857750" y="2933700"/>
          <p14:tracePt t="14372" x="4876800" y="2933700"/>
          <p14:tracePt t="14372" x="4889500" y="2927350"/>
          <p14:tracePt t="14388" x="4908550" y="2927350"/>
          <p14:tracePt t="14388" x="4927600" y="2921000"/>
          <p14:tracePt t="14405" x="4946650" y="2921000"/>
          <p14:tracePt t="14405" x="4984750" y="2921000"/>
          <p14:tracePt t="14422" x="5003800" y="2921000"/>
          <p14:tracePt t="14422" x="5029200" y="2914650"/>
          <p14:tracePt t="14438" x="5048250" y="2914650"/>
          <p14:tracePt t="14438" x="5067300" y="2914650"/>
          <p14:tracePt t="14455" x="5092700" y="2908300"/>
          <p14:tracePt t="14455" x="5111750" y="2908300"/>
          <p14:tracePt t="14455" x="5137150" y="2901950"/>
          <p14:tracePt t="14474" x="5156200" y="2901950"/>
          <p14:tracePt t="14486" x="5175250" y="2901950"/>
          <p14:tracePt t="14486" x="5219700" y="2895600"/>
          <p14:tracePt t="14506" x="5238750" y="2895600"/>
          <p14:tracePt t="14506" x="5257800" y="2889250"/>
          <p14:tracePt t="14522" x="5276850" y="2889250"/>
          <p14:tracePt t="14522" x="5295900" y="2889250"/>
          <p14:tracePt t="14539" x="5314950" y="2889250"/>
          <p14:tracePt t="14539" x="5334000" y="2882900"/>
          <p14:tracePt t="14539" x="5353050" y="2882900"/>
          <p14:tracePt t="14558" x="5365750" y="2876550"/>
          <p14:tracePt t="14570" x="5384800" y="2876550"/>
          <p14:tracePt t="14570" x="5403850" y="2870200"/>
          <p14:tracePt t="14590" x="5429250" y="2863850"/>
          <p14:tracePt t="14590" x="5448300" y="2857500"/>
          <p14:tracePt t="14605" x="5461000" y="2857500"/>
          <p14:tracePt t="14605" x="5473700" y="2857500"/>
          <p14:tracePt t="14622" x="5486400" y="2857500"/>
          <p14:tracePt t="14622" x="5499100" y="2857500"/>
          <p14:tracePt t="14639" x="5511800" y="2857500"/>
          <p14:tracePt t="14639" x="5537200" y="2857500"/>
          <p14:tracePt t="14656" x="5549900" y="2857500"/>
          <p14:tracePt t="14656" x="5562600" y="2851150"/>
          <p14:tracePt t="14672" x="5575300" y="2851150"/>
          <p14:tracePt t="14672" x="5588000" y="2851150"/>
          <p14:tracePt t="14689" x="5600700" y="2851150"/>
          <p14:tracePt t="14689" x="5607050" y="2851150"/>
          <p14:tracePt t="14706" x="5619750" y="2844800"/>
          <p14:tracePt t="14706" x="5645150" y="2851150"/>
          <p14:tracePt t="14723" x="5651500" y="2851150"/>
          <p14:tracePt t="14723" x="5664200" y="2851150"/>
          <p14:tracePt t="14739" x="5670550" y="2851150"/>
          <p14:tracePt t="14739" x="5683250" y="2851150"/>
          <p14:tracePt t="14756" x="5689600" y="2851150"/>
          <p14:tracePt t="14756" x="5695950" y="2844800"/>
          <p14:tracePt t="14774" x="5715000" y="2844800"/>
          <p14:tracePt t="14774" x="5721350" y="2838450"/>
          <p14:tracePt t="14790" x="5727700" y="2838450"/>
          <p14:tracePt t="14790" x="5734050" y="2838450"/>
          <p14:tracePt t="14806" x="5734050" y="2832100"/>
          <p14:tracePt t="14806" x="5740400" y="2832100"/>
          <p14:tracePt t="14823" x="5746750" y="2832100"/>
          <p14:tracePt t="14838" x="5759450" y="2825750"/>
          <p14:tracePt t="14838" x="5765800" y="2819400"/>
          <p14:tracePt t="14858" x="5772150" y="2819400"/>
          <p14:tracePt t="14858" x="5778500" y="2813050"/>
          <p14:tracePt t="14875" x="5784850" y="2813050"/>
          <p14:tracePt t="14875" x="5791200" y="2806700"/>
          <p14:tracePt t="14890" x="5797550" y="2806700"/>
          <p14:tracePt t="14890" x="5803900" y="2806700"/>
          <p14:tracePt t="14907" x="5810250" y="2800350"/>
          <p14:tracePt t="14907" x="5816600" y="2800350"/>
          <p14:tracePt t="14907" x="5829300" y="2800350"/>
          <p14:tracePt t="14925" x="5835650" y="2794000"/>
          <p14:tracePt t="14938" x="5842000" y="2794000"/>
          <p14:tracePt t="14938" x="5861050" y="2794000"/>
          <p14:tracePt t="14957" x="5867400" y="2787650"/>
          <p14:tracePt t="14957" x="5873750" y="2787650"/>
          <p14:tracePt t="14974" x="5886450" y="2787650"/>
          <p14:tracePt t="14974" x="5892800" y="2787650"/>
          <p14:tracePt t="14990" x="5899150" y="2781300"/>
          <p14:tracePt t="14990" x="5911850" y="2781300"/>
          <p14:tracePt t="14990" x="5918200" y="2781300"/>
          <p14:tracePt t="15010" x="5924550" y="2781300"/>
          <p14:tracePt t="15010" x="5937250" y="2781300"/>
          <p14:tracePt t="15024" x="5943600" y="2781300"/>
          <p14:tracePt t="15024" x="5949950" y="2781300"/>
          <p14:tracePt t="15040" x="5956300" y="2781300"/>
          <p14:tracePt t="15040" x="5962650" y="2781300"/>
          <p14:tracePt t="15057" x="5975350" y="2781300"/>
          <p14:tracePt t="15057" x="5988050" y="2774950"/>
          <p14:tracePt t="15074" x="5994400" y="2774950"/>
          <p14:tracePt t="15074" x="6000750" y="2774950"/>
          <p14:tracePt t="15091" x="6007100" y="2774950"/>
          <p14:tracePt t="15091" x="6019800" y="2774950"/>
          <p14:tracePt t="15107" x="6026150" y="2768600"/>
          <p14:tracePt t="15107" x="6032500" y="2768600"/>
          <p14:tracePt t="15124" x="6038850" y="2768600"/>
          <p14:tracePt t="15124" x="6057900" y="2762250"/>
          <p14:tracePt t="15143" x="6064250" y="2755900"/>
          <p14:tracePt t="15143" x="6070600" y="2755900"/>
          <p14:tracePt t="15158" x="6083300" y="2749550"/>
          <p14:tracePt t="15158" x="6089650" y="2749550"/>
          <p14:tracePt t="15174" x="6102350" y="2743200"/>
          <p14:tracePt t="15174" x="6108700" y="2736850"/>
          <p14:tracePt t="15191" x="6115050" y="2736850"/>
          <p14:tracePt t="15191" x="6121400" y="2736850"/>
          <p14:tracePt t="15207" x="6127750" y="2730500"/>
          <p14:tracePt t="15207" x="6140450" y="2730500"/>
          <p14:tracePt t="15227" x="6153150" y="2730500"/>
          <p14:tracePt t="15242" x="6165850" y="2730500"/>
          <p14:tracePt t="15261" x="6172200" y="2730500"/>
          <p14:tracePt t="15277" x="6178550" y="2730500"/>
          <p14:tracePt t="15294" x="6184900" y="2730500"/>
          <p14:tracePt t="15310" x="6191250" y="2730500"/>
          <p14:tracePt t="15323" x="6197600" y="2730500"/>
          <p14:tracePt t="15339" x="6210300" y="2730500"/>
          <p14:tracePt t="15356" x="6216650" y="2730500"/>
          <p14:tracePt t="15356" x="6223000" y="2730500"/>
          <p14:tracePt t="15375" x="6229350" y="2736850"/>
          <p14:tracePt t="15389" x="6235700" y="2736850"/>
          <p14:tracePt t="15406" x="6242050" y="2743200"/>
          <p14:tracePt t="15423" x="6248400" y="2743200"/>
          <p14:tracePt t="15440" x="6254750" y="2736850"/>
          <p14:tracePt t="15457" x="6267450" y="2736850"/>
          <p14:tracePt t="15457" x="6273800" y="2736850"/>
          <p14:tracePt t="15475" x="6273800" y="2730500"/>
          <p14:tracePt t="15475" x="6280150" y="2730500"/>
          <p14:tracePt t="15475" x="6286500" y="2730500"/>
          <p14:tracePt t="15494" x="6292850" y="2730500"/>
          <p14:tracePt t="15507" x="6299200" y="2730500"/>
          <p14:tracePt t="15507" x="6311900" y="2730500"/>
          <p14:tracePt t="15526" x="6318250" y="2730500"/>
          <p14:tracePt t="15526" x="6324600" y="2730500"/>
          <p14:tracePt t="15543" x="6330950" y="2730500"/>
          <p14:tracePt t="15557" x="6337300" y="2730500"/>
          <p14:tracePt t="15557" x="6343650" y="2730500"/>
          <p14:tracePt t="15557" x="6350000" y="2730500"/>
          <p14:tracePt t="15578" x="6356350" y="2724150"/>
          <p14:tracePt t="15590" x="6369050" y="2724150"/>
          <p14:tracePt t="15590" x="6381750" y="2724150"/>
          <p14:tracePt t="15610" x="6388100" y="2724150"/>
          <p14:tracePt t="15610" x="6394450" y="2717800"/>
          <p14:tracePt t="15626" x="6400800" y="2717800"/>
          <p14:tracePt t="15626" x="6407150" y="2717800"/>
          <p14:tracePt t="15642" x="6413500" y="2717800"/>
          <p14:tracePt t="15657" x="6419850" y="2717800"/>
          <p14:tracePt t="15657" x="6426200" y="2724150"/>
          <p14:tracePt t="15676" x="6438900" y="2724150"/>
          <p14:tracePt t="15691" x="6445250" y="2730500"/>
          <p14:tracePt t="15707" x="6451600" y="2724150"/>
          <p14:tracePt t="15707" x="6457950" y="2724150"/>
          <p14:tracePt t="15726" x="6464300" y="2724150"/>
          <p14:tracePt t="15726" x="6470650" y="2724150"/>
          <p14:tracePt t="15743" x="6477000" y="2724150"/>
          <p14:tracePt t="15743" x="6483350" y="2724150"/>
          <p14:tracePt t="15759" x="6489700" y="2730500"/>
          <p14:tracePt t="15774" x="6496050" y="2730500"/>
          <p14:tracePt t="15791" x="6508750" y="2730500"/>
          <p14:tracePt t="15808" x="6515100" y="2730500"/>
          <p14:tracePt t="15808" x="6521450" y="2730500"/>
          <p14:tracePt t="15827" x="6527800" y="2730500"/>
          <p14:tracePt t="15827" x="6534150" y="2730500"/>
          <p14:tracePt t="15843" x="6546850" y="2730500"/>
          <p14:tracePt t="15843" x="6553200" y="2730500"/>
          <p14:tracePt t="15843" x="6559550" y="2730500"/>
          <p14:tracePt t="15862" x="6565900" y="2730500"/>
          <p14:tracePt t="15878" x="6572250" y="2730500"/>
          <p14:tracePt t="15878" x="6578600" y="2730500"/>
          <p14:tracePt t="15894" x="6584950" y="2730500"/>
          <p14:tracePt t="15910" x="6591300" y="2730500"/>
          <p14:tracePt t="15910" x="6597650" y="2736850"/>
          <p14:tracePt t="15927" x="6604000" y="2736850"/>
          <p14:tracePt t="15942" x="6610350" y="2730500"/>
          <p14:tracePt t="15958" x="6623050" y="2736850"/>
          <p14:tracePt t="15958" x="6629400" y="2736850"/>
          <p14:tracePt t="15977" x="6642100" y="2743200"/>
          <p14:tracePt t="15992" x="6648450" y="2743200"/>
          <p14:tracePt t="15992" x="6654800" y="2749550"/>
          <p14:tracePt t="16014" x="6661150" y="2749550"/>
          <p14:tracePt t="16030" x="6667500" y="2749550"/>
          <p14:tracePt t="16042" x="6673850" y="2749550"/>
          <p14:tracePt t="16058" x="6680200" y="2749550"/>
          <p14:tracePt t="16058" x="6686550" y="2749550"/>
          <p14:tracePt t="16077" x="6692900" y="2749550"/>
          <p14:tracePt t="16093" x="6705600" y="2755900"/>
          <p14:tracePt t="16093" x="6711950" y="2755900"/>
          <p14:tracePt t="16111" x="6718300" y="2762250"/>
          <p14:tracePt t="16126" x="6724650" y="2768600"/>
          <p14:tracePt t="16126" x="6731000" y="2768600"/>
          <p14:tracePt t="16144" x="6737350" y="2774950"/>
          <p14:tracePt t="16144" x="6750050" y="2774950"/>
          <p14:tracePt t="16163" x="6756400" y="2781300"/>
          <p14:tracePt t="16176" x="6762750" y="2781300"/>
          <p14:tracePt t="16176" x="6769100" y="2781300"/>
          <p14:tracePt t="16194" x="6775450" y="2787650"/>
          <p14:tracePt t="16209" x="6788150" y="2787650"/>
          <p14:tracePt t="16226" x="6788150" y="2794000"/>
          <p14:tracePt t="16243" x="6794500" y="2800350"/>
          <p14:tracePt t="16260" x="6788150" y="2806700"/>
          <p14:tracePt t="16260" x="6781800" y="2806700"/>
          <p14:tracePt t="16278" x="6775450" y="2806700"/>
          <p14:tracePt t="16278" x="6769100" y="2806700"/>
          <p14:tracePt t="16295" x="6762750" y="2806700"/>
          <p14:tracePt t="16295" x="6756400" y="2806700"/>
          <p14:tracePt t="16295" x="6743700" y="2806700"/>
          <p14:tracePt t="16314" x="6731000" y="2806700"/>
          <p14:tracePt t="16326" x="6724650" y="2806700"/>
          <p14:tracePt t="16326" x="6699250" y="2813050"/>
          <p14:tracePt t="16345" x="6686550" y="2813050"/>
          <p14:tracePt t="16345" x="6673850" y="2813050"/>
          <p14:tracePt t="16362" x="6654800" y="2819400"/>
          <p14:tracePt t="16362" x="6635750" y="2819400"/>
          <p14:tracePt t="16378" x="6616700" y="2819400"/>
          <p14:tracePt t="16378" x="6553200" y="2825750"/>
          <p14:tracePt t="16395" x="6515100" y="2832100"/>
          <p14:tracePt t="16395" x="6470650" y="2838450"/>
          <p14:tracePt t="16413" x="6419850" y="2851150"/>
          <p14:tracePt t="16413" x="6362700" y="2857500"/>
          <p14:tracePt t="16429" x="6299200" y="2870200"/>
          <p14:tracePt t="16429" x="6229350" y="2882900"/>
          <p14:tracePt t="16445" x="6153150" y="2895600"/>
          <p14:tracePt t="16445" x="5988050" y="2927350"/>
          <p14:tracePt t="16463" x="5899150" y="2946400"/>
          <p14:tracePt t="16463" x="5810250" y="2959100"/>
          <p14:tracePt t="16479" x="5708650" y="2978150"/>
          <p14:tracePt t="16479" x="5613400" y="2997200"/>
          <p14:tracePt t="16495" x="5511800" y="3009900"/>
          <p14:tracePt t="16495" x="5403850" y="3028950"/>
          <p14:tracePt t="16495" x="5295900" y="3048000"/>
          <p14:tracePt t="16514" x="5187950" y="3067050"/>
          <p14:tracePt t="16527" x="5080000" y="3086100"/>
          <p14:tracePt t="16527" x="4857750" y="3130550"/>
          <p14:tracePt t="16546" x="4743450" y="3149600"/>
          <p14:tracePt t="16546" x="4635500" y="3168650"/>
          <p14:tracePt t="16563" x="4527550" y="3194050"/>
          <p14:tracePt t="16563" x="4413250" y="3213100"/>
          <p14:tracePt t="16579" x="4305300" y="3238500"/>
          <p14:tracePt t="16579" x="4203700" y="3257550"/>
          <p14:tracePt t="16579" x="4095750" y="3276600"/>
          <p14:tracePt t="16598" x="3987800" y="3295650"/>
          <p14:tracePt t="16610" x="3886200" y="3314700"/>
          <p14:tracePt t="16610" x="3784600" y="3327400"/>
          <p14:tracePt t="16630" x="3581400" y="3352800"/>
          <p14:tracePt t="16630" x="3486150" y="3359150"/>
          <p14:tracePt t="16646" x="3390900" y="3365500"/>
          <p14:tracePt t="16646" x="3302000" y="3371850"/>
          <p14:tracePt t="16646" x="3206750" y="3378200"/>
          <p14:tracePt t="16666" x="3111500" y="3384550"/>
          <p14:tracePt t="16677" x="3022600" y="3384550"/>
          <p14:tracePt t="16677" x="2832100" y="3384550"/>
          <p14:tracePt t="16696" x="2736850" y="3384550"/>
          <p14:tracePt t="16696" x="2641600" y="3384550"/>
          <p14:tracePt t="16713" x="2546350" y="3378200"/>
          <p14:tracePt t="16713" x="2451100" y="3378200"/>
          <p14:tracePt t="16729" x="2355850" y="3371850"/>
          <p14:tracePt t="16729" x="2266950" y="3365500"/>
          <p14:tracePt t="16746" x="2178050" y="3365500"/>
          <p14:tracePt t="16746" x="2006600" y="3359150"/>
          <p14:tracePt t="16764" x="1924050" y="3359150"/>
          <p14:tracePt t="16764" x="1847850" y="3359150"/>
          <p14:tracePt t="16780" x="1771650" y="3352800"/>
          <p14:tracePt t="16780" x="1695450" y="3352800"/>
          <p14:tracePt t="16796" x="1625600" y="3352800"/>
          <p14:tracePt t="16796" x="1492250" y="3352800"/>
          <p14:tracePt t="16816" x="1435100" y="3352800"/>
          <p14:tracePt t="16816" x="1377950" y="3346450"/>
          <p14:tracePt t="16830" x="1327150" y="3346450"/>
          <p14:tracePt t="16830" x="1276350" y="3346450"/>
          <p14:tracePt t="16847" x="1238250" y="3352800"/>
          <p14:tracePt t="16847" x="1200150" y="3352800"/>
          <p14:tracePt t="16864" x="1162050" y="3359150"/>
          <p14:tracePt t="16864" x="1136650" y="3359150"/>
          <p14:tracePt t="16864" x="1111250" y="3365500"/>
          <p14:tracePt t="16882" x="1092200" y="3371850"/>
          <p14:tracePt t="16895" x="1073150" y="3378200"/>
          <p14:tracePt t="16895" x="1066800" y="3378200"/>
          <p14:tracePt t="16915" x="1073150" y="3384550"/>
          <p14:tracePt t="16930" x="1092200" y="3384550"/>
          <p14:tracePt t="16930" x="1111250" y="3378200"/>
          <p14:tracePt t="16947" x="1143000" y="3378200"/>
          <p14:tracePt t="16947" x="1181100" y="3371850"/>
          <p14:tracePt t="16947" x="1225550" y="3365500"/>
          <p14:tracePt t="16966" x="1276350" y="3365500"/>
          <p14:tracePt t="16978" x="1333500" y="3359150"/>
          <p14:tracePt t="16978" x="1473200" y="3359150"/>
          <p14:tracePt t="16999" x="1543050" y="3359150"/>
          <p14:tracePt t="16999" x="1625600" y="3359150"/>
          <p14:tracePt t="17014" x="1701800" y="3359150"/>
          <p14:tracePt t="17014" x="1778000" y="3359150"/>
          <p14:tracePt t="17031" x="1854200" y="3359150"/>
          <p14:tracePt t="17031" x="1930400" y="3359150"/>
          <p14:tracePt t="17031" x="1993900" y="3359150"/>
          <p14:tracePt t="17050" x="2057400" y="3359150"/>
          <p14:tracePt t="17050" x="2114550" y="3352800"/>
          <p14:tracePt t="17065" x="2159000" y="3352800"/>
          <p14:tracePt t="17065" x="2203450" y="3346450"/>
          <p14:tracePt t="17080" x="2235200" y="3340100"/>
          <p14:tracePt t="17080" x="2260600" y="3340100"/>
          <p14:tracePt t="17097" x="2273300" y="3333750"/>
          <p14:tracePt t="17097" x="2292350" y="3327400"/>
          <p14:tracePt t="17115" x="2286000" y="3327400"/>
          <p14:tracePt t="17137" x="2273300" y="3327400"/>
          <p14:tracePt t="17153" x="2266950" y="3327400"/>
          <p14:tracePt t="17162" x="2260600" y="3327400"/>
          <p14:tracePt t="17162" x="2247900" y="3327400"/>
          <p14:tracePt t="17183" x="2241550" y="3327400"/>
          <p14:tracePt t="17198" x="2247900" y="3333750"/>
          <p14:tracePt t="17229" x="2254250" y="3333750"/>
          <p14:tracePt t="17234" x="2260600" y="3340100"/>
          <p14:tracePt t="17246" x="2266950" y="3340100"/>
          <p14:tracePt t="17246" x="2286000" y="3346450"/>
          <p14:tracePt t="17267" x="2292350" y="3352800"/>
          <p14:tracePt t="17267" x="2305050" y="3352800"/>
          <p14:tracePt t="17283" x="2311400" y="3359150"/>
          <p14:tracePt t="17283" x="2324100" y="3359150"/>
          <p14:tracePt t="17298" x="2336800" y="3365500"/>
          <p14:tracePt t="17298" x="2349500" y="3365500"/>
          <p14:tracePt t="17315" x="2355850" y="3371850"/>
          <p14:tracePt t="17315" x="2368550" y="3371850"/>
          <p14:tracePt t="17315" x="2374900" y="3378200"/>
          <p14:tracePt t="17334" x="2387600" y="3378200"/>
          <p14:tracePt t="17346" x="2393950" y="3384550"/>
          <p14:tracePt t="17346" x="2400300" y="3384550"/>
          <p14:tracePt t="17365" x="2400300" y="3390900"/>
          <p14:tracePt t="17380" x="2393950" y="3390900"/>
          <p14:tracePt t="17402" x="2387600" y="3397250"/>
          <p14:tracePt t="17402" x="2374900" y="3397250"/>
          <p14:tracePt t="17415" x="2368550" y="3397250"/>
          <p14:tracePt t="17415" x="2362200" y="3403600"/>
          <p14:tracePt t="17432" x="2349500" y="3403600"/>
          <p14:tracePt t="17432" x="2343150" y="3403600"/>
          <p14:tracePt t="17448" x="2330450" y="3403600"/>
          <p14:tracePt t="17448" x="2324100" y="3403600"/>
          <p14:tracePt t="17466" x="2311400" y="3397250"/>
          <p14:tracePt t="17466" x="2298700" y="3390900"/>
          <p14:tracePt t="17483" x="2292350" y="3378200"/>
          <p14:tracePt t="17483" x="2286000" y="3365500"/>
          <p14:tracePt t="17499" x="2279650" y="3346450"/>
          <p14:tracePt t="17499" x="2279650" y="3321050"/>
          <p14:tracePt t="17516" x="2273300" y="3295650"/>
          <p14:tracePt t="17516" x="2273300" y="3270250"/>
          <p14:tracePt t="17516" x="2266950" y="3244850"/>
          <p14:tracePt t="17535" x="2266950" y="3213100"/>
          <p14:tracePt t="17547" x="2266950" y="3187700"/>
          <p14:tracePt t="17547" x="2266950" y="3130550"/>
          <p14:tracePt t="17566" x="2266950" y="3105150"/>
          <p14:tracePt t="17566" x="2273300" y="3079750"/>
          <p14:tracePt t="17583" x="2279650" y="3054350"/>
          <p14:tracePt t="17583" x="2286000" y="3028950"/>
          <p14:tracePt t="17599" x="2292350" y="3009900"/>
          <p14:tracePt t="17599" x="2298700" y="2990850"/>
          <p14:tracePt t="17599" x="2305050" y="2971800"/>
          <p14:tracePt t="17618" x="2311400" y="2952750"/>
          <p14:tracePt t="17631" x="2317750" y="2933700"/>
          <p14:tracePt t="17631" x="2317750" y="2921000"/>
          <p14:tracePt t="17651" x="2324100" y="2895600"/>
          <p14:tracePt t="17651" x="2317750" y="2882900"/>
          <p14:tracePt t="17666" x="2317750" y="2870200"/>
          <p14:tracePt t="17666" x="2311400" y="2857500"/>
          <p14:tracePt t="17683" x="2305050" y="2844800"/>
          <p14:tracePt t="17683" x="2298700" y="2832100"/>
          <p14:tracePt t="17683" x="2292350" y="2825750"/>
          <p14:tracePt t="17702" x="2292350" y="2819400"/>
          <p14:tracePt t="17702" x="2286000" y="2806700"/>
          <p14:tracePt t="17716" x="2286000" y="2800350"/>
          <p14:tracePt t="17731" x="2298700" y="2794000"/>
          <p14:tracePt t="17748" x="2305050" y="2787650"/>
          <p14:tracePt t="17748" x="2324100" y="2787650"/>
          <p14:tracePt t="17767" x="2343150" y="2781300"/>
          <p14:tracePt t="17767" x="2355850" y="2781300"/>
          <p14:tracePt t="17783" x="2374900" y="2781300"/>
          <p14:tracePt t="17783" x="2393950" y="2781300"/>
          <p14:tracePt t="17800" x="2406650" y="2781300"/>
          <p14:tracePt t="17800" x="2425700" y="2787650"/>
          <p14:tracePt t="17816" x="2451100" y="2787650"/>
          <p14:tracePt t="17816" x="2489200" y="2794000"/>
          <p14:tracePt t="17835" x="2508250" y="2800350"/>
          <p14:tracePt t="17835" x="2533650" y="2806700"/>
          <p14:tracePt t="17850" x="2552700" y="2813050"/>
          <p14:tracePt t="17850" x="2565400" y="2819400"/>
          <p14:tracePt t="17867" x="2584450" y="2825750"/>
          <p14:tracePt t="17867" x="2597150" y="2832100"/>
          <p14:tracePt t="17883" x="2603500" y="2838450"/>
          <p14:tracePt t="17883" x="2609850" y="2844800"/>
          <p14:tracePt t="17901" x="2603500" y="2851150"/>
          <p14:tracePt t="17915" x="2597150" y="2857500"/>
          <p14:tracePt t="17915" x="2571750" y="2863850"/>
          <p14:tracePt t="17934" x="2552700" y="2876550"/>
          <p14:tracePt t="17934" x="2533650" y="2882900"/>
          <p14:tracePt t="17951" x="2514600" y="2889250"/>
          <p14:tracePt t="17951" x="2489200" y="2901950"/>
          <p14:tracePt t="17967" x="2463800" y="2914650"/>
          <p14:tracePt t="17967" x="2438400" y="2927350"/>
          <p14:tracePt t="17967" x="2413000" y="2933700"/>
          <p14:tracePt t="17986" x="2393950" y="2952750"/>
          <p14:tracePt t="17999" x="2368550" y="2965450"/>
          <p14:tracePt t="17999" x="2336800" y="2984500"/>
          <p14:tracePt t="18019" x="2324100" y="2997200"/>
          <p14:tracePt t="18019" x="2317750" y="3003550"/>
          <p14:tracePt t="18035" x="2317750" y="3009900"/>
          <p14:tracePt t="18035" x="2324100" y="3009900"/>
          <p14:tracePt t="18051" x="2330450" y="3009900"/>
          <p14:tracePt t="18051" x="2355850" y="3016250"/>
          <p14:tracePt t="18068" x="2374900" y="3016250"/>
          <p14:tracePt t="18068" x="2393950" y="3016250"/>
          <p14:tracePt t="18084" x="2413000" y="3022600"/>
          <p14:tracePt t="18084" x="2432050" y="3028950"/>
          <p14:tracePt t="18101" x="2451100" y="3035300"/>
          <p14:tracePt t="18101" x="2470150" y="3041650"/>
          <p14:tracePt t="18118" x="2482850" y="3054350"/>
          <p14:tracePt t="18118" x="2508250" y="3079750"/>
          <p14:tracePt t="18135" x="2514600" y="3092450"/>
          <p14:tracePt t="18135" x="2520950" y="3105150"/>
          <p14:tracePt t="18151" x="2527300" y="3124200"/>
          <p14:tracePt t="18151" x="2533650" y="3136900"/>
          <p14:tracePt t="18168" x="2527300" y="3149600"/>
          <p14:tracePt t="18168" x="2527300" y="3162300"/>
          <p14:tracePt t="18185" x="2514600" y="3181350"/>
          <p14:tracePt t="18185" x="2495550" y="3213100"/>
          <p14:tracePt t="18204" x="2489200" y="3225800"/>
          <p14:tracePt t="18204" x="2476500" y="3238500"/>
          <p14:tracePt t="18218" x="2470150" y="3251200"/>
          <p14:tracePt t="18218" x="2457450" y="3263900"/>
          <p14:tracePt t="18235" x="2457450" y="3276600"/>
          <p14:tracePt t="18235" x="2457450" y="3282950"/>
          <p14:tracePt t="18251" x="2457450" y="3289300"/>
          <p14:tracePt t="18251" x="2470150" y="3289300"/>
          <p14:tracePt t="18251" x="2476500" y="3289300"/>
          <p14:tracePt t="18270" x="2495550" y="3289300"/>
          <p14:tracePt t="18283" x="2520950" y="3282950"/>
          <p14:tracePt t="18283" x="2546350" y="3276600"/>
          <p14:tracePt t="18302" x="2616200" y="3270250"/>
          <p14:tracePt t="18302" x="2654300" y="3263900"/>
          <p14:tracePt t="18318" x="2698750" y="3257550"/>
          <p14:tracePt t="18318" x="2749550" y="3257550"/>
          <p14:tracePt t="18335" x="2800350" y="3257550"/>
          <p14:tracePt t="18335" x="2851150" y="3263900"/>
          <p14:tracePt t="18352" x="2908300" y="3270250"/>
          <p14:tracePt t="18352" x="3016250" y="3282950"/>
          <p14:tracePt t="18369" x="3073400" y="3289300"/>
          <p14:tracePt t="18369" x="3124200" y="3295650"/>
          <p14:tracePt t="18385" x="3175000" y="3302000"/>
          <p14:tracePt t="18385" x="3225800" y="3302000"/>
          <p14:tracePt t="18402" x="3276600" y="3308350"/>
          <p14:tracePt t="18402" x="3321050" y="3314700"/>
          <p14:tracePt t="18419" x="3365500" y="3321050"/>
          <p14:tracePt t="18419" x="3460750" y="3321050"/>
          <p14:tracePt t="18436" x="3505200" y="3327400"/>
          <p14:tracePt t="18436" x="3549650" y="3327400"/>
          <p14:tracePt t="18452" x="3600450" y="3327400"/>
          <p14:tracePt t="18452" x="3644900" y="3333750"/>
          <p14:tracePt t="18469" x="3695700" y="3333750"/>
          <p14:tracePt t="18469" x="3803650" y="3340100"/>
          <p14:tracePt t="18487" x="3854450" y="3340100"/>
          <p14:tracePt t="18487" x="3905250" y="3340100"/>
          <p14:tracePt t="18504" x="3956050" y="3340100"/>
          <p14:tracePt t="18504" x="4013200" y="3340100"/>
          <p14:tracePt t="18520" x="4070350" y="3340100"/>
          <p14:tracePt t="18520" x="4121150" y="3340100"/>
          <p14:tracePt t="18536" x="4178300" y="3340100"/>
          <p14:tracePt t="18536" x="4235450" y="3333750"/>
          <p14:tracePt t="18536" x="4292600" y="3333750"/>
          <p14:tracePt t="18556" x="4349750" y="3333750"/>
          <p14:tracePt t="18567" x="4406900" y="3327400"/>
          <p14:tracePt t="18567" x="4527550" y="3327400"/>
          <p14:tracePt t="18586" x="4584700" y="3321050"/>
          <p14:tracePt t="18586" x="4648200" y="3321050"/>
          <p14:tracePt t="18603" x="4711700" y="3321050"/>
          <p14:tracePt t="18603" x="4775200" y="3321050"/>
          <p14:tracePt t="18619" x="4838700" y="3314700"/>
          <p14:tracePt t="18619" x="4908550" y="3314700"/>
          <p14:tracePt t="18619" x="4972050" y="3314700"/>
          <p14:tracePt t="18639" x="5041900" y="3314700"/>
          <p14:tracePt t="18651" x="5105400" y="3308350"/>
          <p14:tracePt t="18651" x="5245100" y="3308350"/>
          <p14:tracePt t="18670" x="5308600" y="3308350"/>
          <p14:tracePt t="18670" x="5372100" y="3308350"/>
          <p14:tracePt t="18686" x="5441950" y="3302000"/>
          <p14:tracePt t="18686" x="5505450" y="3302000"/>
          <p14:tracePt t="18703" x="5568950" y="3302000"/>
          <p14:tracePt t="18703" x="5632450" y="3302000"/>
          <p14:tracePt t="18720" x="5695950" y="3295650"/>
          <p14:tracePt t="18720" x="5822950" y="3295650"/>
          <p14:tracePt t="18737" x="5880100" y="3295650"/>
          <p14:tracePt t="18737" x="5943600" y="3295650"/>
          <p14:tracePt t="18753" x="6000750" y="3289300"/>
          <p14:tracePt t="18753" x="6057900" y="3289300"/>
          <p14:tracePt t="18770" x="6108700" y="3289300"/>
          <p14:tracePt t="18770" x="6203950" y="3289300"/>
          <p14:tracePt t="18787" x="6248400" y="3289300"/>
          <p14:tracePt t="18787" x="6292850" y="3289300"/>
          <p14:tracePt t="18803" x="6324600" y="3289300"/>
          <p14:tracePt t="18803" x="6362700" y="3282950"/>
          <p14:tracePt t="18820" x="6388100" y="3282950"/>
          <p14:tracePt t="18820" x="6419850" y="3282950"/>
          <p14:tracePt t="18837" x="6438900" y="3276600"/>
          <p14:tracePt t="18837" x="6483350" y="3276600"/>
          <p14:tracePt t="18855" x="6496050" y="3276600"/>
          <p14:tracePt t="18855" x="6508750" y="3270250"/>
          <p14:tracePt t="18870" x="6515100" y="3270250"/>
          <p14:tracePt t="18870" x="6521450" y="3270250"/>
          <p14:tracePt t="18887" x="6515100" y="3276600"/>
          <p14:tracePt t="18914" x="6508750" y="3282950"/>
          <p14:tracePt t="18922" x="6502400" y="3282950"/>
          <p14:tracePt t="18935" x="6496050" y="3282950"/>
          <p14:tracePt t="18935" x="6477000" y="3289300"/>
          <p14:tracePt t="18955" x="6470650" y="3295650"/>
          <p14:tracePt t="18955" x="6464300" y="3295650"/>
          <p14:tracePt t="18971" x="6457950" y="3295650"/>
          <p14:tracePt t="18986" x="6451600" y="3302000"/>
          <p14:tracePt t="18986" x="6451600" y="3308350"/>
          <p14:tracePt t="19007" x="6451600" y="3314700"/>
          <p14:tracePt t="19023" x="6451600" y="3321050"/>
          <p14:tracePt t="19035" x="6451600" y="3327400"/>
          <p14:tracePt t="19052" x="6451600" y="3333750"/>
          <p14:tracePt t="19069" x="6457950" y="3340100"/>
          <p14:tracePt t="19086" x="6451600" y="3346450"/>
          <p14:tracePt t="19102" x="6451600" y="3352800"/>
          <p14:tracePt t="19119" x="6445250" y="3359150"/>
          <p14:tracePt t="19136" x="6438900" y="3359150"/>
          <p14:tracePt t="19136" x="6432550" y="3365500"/>
          <p14:tracePt t="19155" x="6426200" y="3365500"/>
          <p14:tracePt t="19170" x="6419850" y="3365500"/>
          <p14:tracePt t="19186" x="6413500" y="3365500"/>
          <p14:tracePt t="19203" x="6407150" y="3371850"/>
          <p14:tracePt t="19230" x="6413500" y="3378200"/>
          <p14:tracePt t="19254" x="6426200" y="3384550"/>
          <p14:tracePt t="19270" x="6432550" y="3384550"/>
          <p14:tracePt t="19275" x="6438900" y="3390900"/>
          <p14:tracePt t="19286" x="6445250" y="3390900"/>
          <p14:tracePt t="19286" x="6451600" y="3397250"/>
          <p14:tracePt t="19286" x="6464300" y="3397250"/>
          <p14:tracePt t="19307" x="6470650" y="3397250"/>
          <p14:tracePt t="19320" x="6483350" y="3403600"/>
          <p14:tracePt t="19320" x="6502400" y="3403600"/>
          <p14:tracePt t="19339" x="6515100" y="3403600"/>
          <p14:tracePt t="19339" x="6527800" y="3409950"/>
          <p14:tracePt t="19355" x="6534150" y="3409950"/>
          <p14:tracePt t="19355" x="6540500" y="3416300"/>
          <p14:tracePt t="19372" x="6546850" y="3416300"/>
          <p14:tracePt t="19372" x="6559550" y="3416300"/>
          <p14:tracePt t="19389" x="6565900" y="3416300"/>
          <p14:tracePt t="19403" x="6572250" y="3409950"/>
          <p14:tracePt t="19420" x="6572250" y="3403600"/>
          <p14:tracePt t="19437" x="6572250" y="3397250"/>
          <p14:tracePt t="19454" x="6578600" y="3397250"/>
          <p14:tracePt t="19471" x="6578600" y="3390900"/>
          <p14:tracePt t="19487" x="6578600" y="3384550"/>
          <p14:tracePt t="19522" x="6591300" y="3378200"/>
          <p14:tracePt t="19546" x="6591300" y="3371850"/>
          <p14:tracePt t="19562" x="6597650" y="3371850"/>
          <p14:tracePt t="19574" x="6604000" y="3365500"/>
          <p14:tracePt t="19598" x="6610350" y="3365500"/>
          <p14:tracePt t="19622" x="6616700" y="3365500"/>
          <p14:tracePt t="19658" x="6623050" y="3359150"/>
          <p14:tracePt t="19694" x="6629400" y="3352800"/>
          <p14:tracePt t="19718" x="6635750" y="3352800"/>
          <p14:tracePt t="19762" x="6642100" y="3346450"/>
          <p14:tracePt t="19786" x="6648450" y="3340100"/>
          <p14:tracePt t="19806" x="6642100" y="3340100"/>
          <p14:tracePt t="19898" x="6635750" y="3333750"/>
          <p14:tracePt t="19914" x="6629400" y="3333750"/>
          <p14:tracePt t="19926" x="6623050" y="3333750"/>
          <p14:tracePt t="19934" x="6610350" y="3333750"/>
          <p14:tracePt t="19950" x="6604000" y="3333750"/>
          <p14:tracePt t="19959" x="6597650" y="3333750"/>
          <p14:tracePt t="19959" x="6591300" y="3333750"/>
          <p14:tracePt t="19975" x="6578600" y="3333750"/>
          <p14:tracePt t="19975" x="6572250" y="3333750"/>
          <p14:tracePt t="19990" x="6565900" y="3333750"/>
          <p14:tracePt t="19990" x="6553200" y="3327400"/>
          <p14:tracePt t="19990" x="6546850" y="3327400"/>
          <p14:tracePt t="20010" x="6534150" y="3327400"/>
          <p14:tracePt t="20023" x="6521450" y="3327400"/>
          <p14:tracePt t="20023" x="6502400" y="3327400"/>
          <p14:tracePt t="20043" x="6483350" y="3321050"/>
          <p14:tracePt t="20043" x="6470650" y="3321050"/>
          <p14:tracePt t="20058" x="6457950" y="3321050"/>
          <p14:tracePt t="20058" x="6438900" y="3321050"/>
          <p14:tracePt t="20075" x="6419850" y="3314700"/>
          <p14:tracePt t="20075" x="6400800" y="3314700"/>
          <p14:tracePt t="20091" x="6381750" y="3308350"/>
          <p14:tracePt t="20091" x="6337300" y="3295650"/>
          <p14:tracePt t="20108" x="6311900" y="3289300"/>
          <p14:tracePt t="20108" x="6280150" y="3276600"/>
          <p14:tracePt t="20124" x="6248400" y="3263900"/>
          <p14:tracePt t="20124" x="6210300" y="3251200"/>
          <p14:tracePt t="20141" x="6172200" y="3238500"/>
          <p14:tracePt t="20141" x="6127750" y="3225800"/>
          <p14:tracePt t="20158" x="6076950" y="3206750"/>
          <p14:tracePt t="20158" x="5969000" y="3181350"/>
          <p14:tracePt t="20175" x="5905500" y="3168650"/>
          <p14:tracePt t="20175" x="5842000" y="3155950"/>
          <p14:tracePt t="20192" x="5778500" y="3149600"/>
          <p14:tracePt t="20192" x="5708650" y="3136900"/>
          <p14:tracePt t="20208" x="5632450" y="3130550"/>
          <p14:tracePt t="20208" x="5562600" y="3124200"/>
          <p14:tracePt t="20208" x="5486400" y="3117850"/>
          <p14:tracePt t="20228" x="5410200" y="3111500"/>
          <p14:tracePt t="20240" x="5334000" y="3111500"/>
          <p14:tracePt t="20240" x="5181600" y="3117850"/>
          <p14:tracePt t="20259" x="5105400" y="3124200"/>
          <p14:tracePt t="20259" x="5035550" y="3130550"/>
          <p14:tracePt t="20275" x="4965700" y="3136900"/>
          <p14:tracePt t="20275" x="4902200" y="3149600"/>
          <p14:tracePt t="20292" x="4845050" y="3155950"/>
          <p14:tracePt t="20292" x="4787900" y="3168650"/>
          <p14:tracePt t="20292" x="4737100" y="3175000"/>
          <p14:tracePt t="20311" x="4692650" y="3187700"/>
          <p14:tracePt t="20323" x="4648200" y="3194050"/>
          <p14:tracePt t="20323" x="4610100" y="3200400"/>
          <p14:tracePt t="20343" x="4546600" y="3206750"/>
          <p14:tracePt t="20343" x="4521200" y="3200400"/>
          <p14:tracePt t="20359" x="4495800" y="3200400"/>
          <p14:tracePt t="20359" x="4470400" y="3194050"/>
          <p14:tracePt t="20376" x="4451350" y="3181350"/>
          <p14:tracePt t="20376" x="4432300" y="3175000"/>
          <p14:tracePt t="20392" x="4413250" y="3162300"/>
          <p14:tracePt t="20392" x="4381500" y="3136900"/>
          <p14:tracePt t="20409" x="4362450" y="3124200"/>
          <p14:tracePt t="20409" x="4349750" y="3111500"/>
          <p14:tracePt t="20426" x="4330700" y="3105150"/>
          <p14:tracePt t="20426" x="4318000" y="3092450"/>
          <p14:tracePt t="20442" x="4305300" y="3079750"/>
          <p14:tracePt t="20442" x="4286250" y="3067050"/>
          <p14:tracePt t="20459" x="4267200" y="3054350"/>
          <p14:tracePt t="20459" x="4235450" y="3028950"/>
          <p14:tracePt t="20476" x="4210050" y="3016250"/>
          <p14:tracePt t="20476" x="4191000" y="3003550"/>
          <p14:tracePt t="20493" x="4171950" y="2990850"/>
          <p14:tracePt t="20493" x="4146550" y="2971800"/>
          <p14:tracePt t="20510" x="4121150" y="2959100"/>
          <p14:tracePt t="20510" x="4095750" y="2946400"/>
          <p14:tracePt t="20527" x="4038600" y="2914650"/>
          <p14:tracePt t="20527" x="4013200" y="2901950"/>
          <p14:tracePt t="20543" x="3981450" y="2889250"/>
          <p14:tracePt t="20543" x="3949700" y="2870200"/>
          <p14:tracePt t="20560" x="3917950" y="2857500"/>
          <p14:tracePt t="20560" x="3886200" y="2851150"/>
          <p14:tracePt t="20576" x="3854450" y="2838450"/>
          <p14:tracePt t="20576" x="3822700" y="2825750"/>
          <p14:tracePt t="20576" x="3790950" y="2813050"/>
          <p14:tracePt t="20595" x="3759200" y="2800350"/>
          <p14:tracePt t="20608" x="3733800" y="2794000"/>
          <p14:tracePt t="20608" x="3676650" y="2774950"/>
          <p14:tracePt t="20627" x="3651250" y="2768600"/>
          <p14:tracePt t="20627" x="3625850" y="2762250"/>
          <p14:tracePt t="20643" x="3600450" y="2755900"/>
          <p14:tracePt t="20643" x="3581400" y="2749550"/>
          <p14:tracePt t="20659" x="3556000" y="2743200"/>
          <p14:tracePt t="20659" x="3536950" y="2743200"/>
          <p14:tracePt t="20659" x="3517900" y="2736850"/>
          <p14:tracePt t="20680" x="3505200" y="2730500"/>
          <p14:tracePt t="20691" x="3486150" y="2724150"/>
          <p14:tracePt t="20691" x="3460750" y="2717800"/>
          <p14:tracePt t="20710" x="3448050" y="2711450"/>
          <p14:tracePt t="20710" x="3441700" y="2705100"/>
          <p14:tracePt t="20727" x="3435350" y="2705100"/>
          <p14:tracePt t="20727" x="3429000" y="2698750"/>
          <p14:tracePt t="20744" x="3422650" y="2698750"/>
          <p14:tracePt t="20758" x="3429000" y="2705100"/>
          <p14:tracePt t="20783" x="3435350" y="2711450"/>
          <p14:tracePt t="20799" x="3441700" y="2711450"/>
          <p14:tracePt t="20808" x="3448050" y="2717800"/>
          <p14:tracePt t="20808" x="3454400" y="2717800"/>
          <p14:tracePt t="20827" x="3460750" y="2717800"/>
          <p14:tracePt t="20827" x="3473450" y="2717800"/>
          <p14:tracePt t="20844" x="3479800" y="2711450"/>
          <p14:tracePt t="20859" x="3486150" y="2705100"/>
          <p14:tracePt t="20859" x="3486150" y="2698750"/>
          <p14:tracePt t="20877" x="3479800" y="2692400"/>
          <p14:tracePt t="20877" x="3473450" y="2673350"/>
          <p14:tracePt t="20896" x="3473450" y="2667000"/>
          <p14:tracePt t="20896" x="3467100" y="2654300"/>
          <p14:tracePt t="20912" x="3460750" y="2647950"/>
          <p14:tracePt t="20912" x="3460750" y="2635250"/>
          <p14:tracePt t="20928" x="3454400" y="2622550"/>
          <p14:tracePt t="20928" x="3454400" y="2616200"/>
          <p14:tracePt t="20944" x="3454400" y="2603500"/>
          <p14:tracePt t="20944" x="3454400" y="2590800"/>
          <p14:tracePt t="20944" x="3454400" y="2571750"/>
          <p14:tracePt t="20964" x="3454400" y="2559050"/>
          <p14:tracePt t="20976" x="3454400" y="2546350"/>
          <p14:tracePt t="20976" x="3460750" y="2514600"/>
          <p14:tracePt t="20995" x="3467100" y="2495550"/>
          <p14:tracePt t="20995" x="3467100" y="2476500"/>
          <p14:tracePt t="20995" x="3473450" y="2463800"/>
          <p14:tracePt t="21015" x="3473450" y="2444750"/>
          <p14:tracePt t="21026" x="3479800" y="2432050"/>
          <p14:tracePt t="21026" x="3486150" y="2419350"/>
          <p14:tracePt t="21026" x="3486150" y="2413000"/>
          <p14:tracePt t="21047" x="3492500" y="2406650"/>
          <p14:tracePt t="21059" x="3498850" y="2400300"/>
          <p14:tracePt t="21059" x="3505200" y="2400300"/>
          <p14:tracePt t="21078" x="3511550" y="2406650"/>
          <p14:tracePt t="21093" x="3517900" y="2419350"/>
          <p14:tracePt t="21093" x="3524250" y="2425700"/>
          <p14:tracePt t="21111" x="3530600" y="2438400"/>
          <p14:tracePt t="21111" x="3543300" y="2463800"/>
          <p14:tracePt t="21128" x="3543300" y="2476500"/>
          <p14:tracePt t="21128" x="3549650" y="2489200"/>
          <p14:tracePt t="21145" x="3556000" y="2501900"/>
          <p14:tracePt t="21145" x="3562350" y="2508250"/>
          <p14:tracePt t="21162" x="3568700" y="2514600"/>
          <p14:tracePt t="21162" x="3568700" y="2520950"/>
          <p14:tracePt t="21179" x="3562350" y="2514600"/>
          <p14:tracePt t="21218" x="3556000" y="2508250"/>
          <p14:tracePt t="21226" x="3549650" y="2508250"/>
          <p14:tracePt t="21235" x="3543300" y="2501900"/>
          <p14:tracePt t="21243" x="3536950" y="2495550"/>
          <p14:tracePt t="21243" x="3524250" y="2489200"/>
          <p14:tracePt t="21243" x="3517900" y="2482850"/>
          <p14:tracePt t="21265" x="3511550" y="2476500"/>
          <p14:tracePt t="21265" x="3505200" y="2470150"/>
          <p14:tracePt t="21279" x="3505200" y="2457450"/>
          <p14:tracePt t="21279" x="3498850" y="2451100"/>
          <p14:tracePt t="21296" x="3492500" y="2438400"/>
          <p14:tracePt t="21296" x="3492500" y="2425700"/>
          <p14:tracePt t="21312" x="3492500" y="2413000"/>
          <p14:tracePt t="21312" x="3486150" y="2400300"/>
          <p14:tracePt t="21312" x="3486150" y="2387600"/>
          <p14:tracePt t="21331" x="3486150" y="2374900"/>
          <p14:tracePt t="21344" x="3486150" y="2362200"/>
          <p14:tracePt t="21344" x="3486150" y="2349500"/>
          <p14:tracePt t="21364" x="3492500" y="2336800"/>
          <p14:tracePt t="21364" x="3498850" y="2330450"/>
          <p14:tracePt t="21379" x="3505200" y="2330450"/>
          <p14:tracePt t="21407" x="3511550" y="2336800"/>
          <p14:tracePt t="21422" x="3511550" y="2343150"/>
          <p14:tracePt t="21427" x="3511550" y="2355850"/>
          <p14:tracePt t="21427" x="3517900" y="2374900"/>
          <p14:tracePt t="21446" x="3517900" y="2393950"/>
          <p14:tracePt t="21446" x="3524250" y="2419350"/>
          <p14:tracePt t="21463" x="3524250" y="2451100"/>
          <p14:tracePt t="21463" x="3530600" y="2482850"/>
          <p14:tracePt t="21479" x="3536950" y="2527300"/>
          <p14:tracePt t="21479" x="3562350" y="2616200"/>
          <p14:tracePt t="21496" x="3575050" y="2667000"/>
          <p14:tracePt t="21496" x="3587750" y="2711450"/>
          <p14:tracePt t="21513" x="3600450" y="2762250"/>
          <p14:tracePt t="21513" x="3613150" y="2800350"/>
          <p14:tracePt t="21529" x="3625850" y="2844800"/>
          <p14:tracePt t="21529" x="3638550" y="2882900"/>
          <p14:tracePt t="21548" x="3657600" y="2940050"/>
          <p14:tracePt t="21548" x="3663950" y="2965450"/>
          <p14:tracePt t="21564" x="3670300" y="2984500"/>
          <p14:tracePt t="21564" x="3670300" y="2997200"/>
          <p14:tracePt t="21580" x="3676650" y="3003550"/>
          <p14:tracePt t="21580" x="3676650" y="3009900"/>
          <p14:tracePt t="21597" x="3663950" y="3009900"/>
          <p14:tracePt t="21616" x="3657600" y="3003550"/>
          <p14:tracePt t="21628" x="3651250" y="2997200"/>
          <p14:tracePt t="21628" x="3638550" y="2978150"/>
          <p14:tracePt t="21647" x="3625850" y="2965450"/>
          <p14:tracePt t="21647" x="3619500" y="2952750"/>
          <p14:tracePt t="21664" x="3606800" y="2940050"/>
          <p14:tracePt t="21664" x="3587750" y="2927350"/>
          <p14:tracePt t="21680" x="3575050" y="2914650"/>
          <p14:tracePt t="21680" x="3556000" y="2895600"/>
          <p14:tracePt t="21680" x="3543300" y="2882900"/>
          <p14:tracePt t="21699" x="3517900" y="2863850"/>
          <p14:tracePt t="21712" x="3498850" y="2851150"/>
          <p14:tracePt t="21712" x="3448050" y="2813050"/>
          <p14:tracePt t="21730" x="3422650" y="2794000"/>
          <p14:tracePt t="21730" x="3390900" y="2774950"/>
          <p14:tracePt t="21747" x="3359150" y="2755900"/>
          <p14:tracePt t="21747" x="3327400" y="2736850"/>
          <p14:tracePt t="21764" x="3289300" y="2717800"/>
          <p14:tracePt t="21764" x="3244850" y="2698750"/>
          <p14:tracePt t="21780" x="3206750" y="2673350"/>
          <p14:tracePt t="21780" x="3124200" y="2635250"/>
          <p14:tracePt t="21797" x="3079750" y="2616200"/>
          <p14:tracePt t="21797" x="3035300" y="2597150"/>
          <p14:tracePt t="21814" x="2997200" y="2578100"/>
          <p14:tracePt t="21814" x="2959100" y="2559050"/>
          <p14:tracePt t="21831" x="2921000" y="2540000"/>
          <p14:tracePt t="21831" x="2851150" y="2508250"/>
          <p14:tracePt t="21848" x="2819400" y="2489200"/>
          <p14:tracePt t="21848" x="2794000" y="2476500"/>
          <p14:tracePt t="21865" x="2768600" y="2457450"/>
          <p14:tracePt t="21865" x="2755900" y="2444750"/>
          <p14:tracePt t="21881" x="2743200" y="2438400"/>
          <p14:tracePt t="21881" x="2730500" y="2425700"/>
          <p14:tracePt t="21897" x="2724150" y="2419350"/>
          <p14:tracePt t="21913" x="2730500" y="2432050"/>
          <p14:tracePt t="21913" x="2736850" y="2457450"/>
          <p14:tracePt t="21932" x="2749550" y="2482850"/>
          <p14:tracePt t="21932" x="2762250" y="2520950"/>
          <p14:tracePt t="21947" x="2774950" y="2571750"/>
          <p14:tracePt t="21947" x="2794000" y="2622550"/>
          <p14:tracePt t="21947" x="2819400" y="2679700"/>
          <p14:tracePt t="21967" x="2838450" y="2736850"/>
          <p14:tracePt t="21979" x="2863850" y="2794000"/>
          <p14:tracePt t="21979" x="2882900" y="2844800"/>
          <p14:tracePt t="21979" x="2901950" y="2889250"/>
          <p14:tracePt t="22000" x="2921000" y="2933700"/>
          <p14:tracePt t="22000" x="2940050" y="2965450"/>
          <p14:tracePt t="22017" x="2952750" y="2997200"/>
          <p14:tracePt t="22017" x="2965450" y="3016250"/>
          <p14:tracePt t="22032" x="2971800" y="3035300"/>
          <p14:tracePt t="22032" x="2971800" y="3048000"/>
          <p14:tracePt t="22048" x="2971800" y="3054350"/>
          <p14:tracePt t="22064" x="2959100" y="3054350"/>
          <p14:tracePt t="22064" x="2946400" y="3054350"/>
          <p14:tracePt t="22064" x="2933700" y="3048000"/>
          <p14:tracePt t="22084" x="2914650" y="3035300"/>
          <p14:tracePt t="22084" x="2895600" y="3022600"/>
          <p14:tracePt t="22098" x="2870200" y="3009900"/>
          <p14:tracePt t="22098" x="2844800" y="2997200"/>
          <p14:tracePt t="22115" x="2813050" y="2978150"/>
          <p14:tracePt t="22115" x="2781300" y="2959100"/>
          <p14:tracePt t="22132" x="2749550" y="2933700"/>
          <p14:tracePt t="22132" x="2673350" y="2882900"/>
          <p14:tracePt t="22148" x="2628900" y="2857500"/>
          <p14:tracePt t="22148" x="2590800" y="2825750"/>
          <p14:tracePt t="22165" x="2540000" y="2794000"/>
          <p14:tracePt t="22165" x="2495550" y="2755900"/>
          <p14:tracePt t="22182" x="2451100" y="2717800"/>
          <p14:tracePt t="22182" x="2406650" y="2686050"/>
          <p14:tracePt t="22199" x="2362200" y="2647950"/>
          <p14:tracePt t="22199" x="2286000" y="2578100"/>
          <p14:tracePt t="22216" x="2254250" y="2546350"/>
          <p14:tracePt t="22216" x="2222500" y="2514600"/>
          <p14:tracePt t="22232" x="2203450" y="2489200"/>
          <p14:tracePt t="22232" x="2178050" y="2463800"/>
          <p14:tracePt t="22249" x="2165350" y="2444750"/>
          <p14:tracePt t="22249" x="2152650" y="2425700"/>
          <p14:tracePt t="22249" x="2146300" y="2419350"/>
          <p14:tracePt t="22268" x="2146300" y="2425700"/>
          <p14:tracePt t="22284" x="2146300" y="2438400"/>
          <p14:tracePt t="22284" x="2159000" y="2470150"/>
          <p14:tracePt t="22299" x="2171700" y="2508250"/>
          <p14:tracePt t="22299" x="2184400" y="2552700"/>
          <p14:tracePt t="22316" x="2203450" y="2603500"/>
          <p14:tracePt t="22316" x="2228850" y="2660650"/>
          <p14:tracePt t="22333" x="2247900" y="2717800"/>
          <p14:tracePt t="22333" x="2279650" y="2774950"/>
          <p14:tracePt t="22333" x="2305050" y="2832100"/>
          <p14:tracePt t="22351" x="2330450" y="2882900"/>
          <p14:tracePt t="22364" x="2362200" y="2927350"/>
          <p14:tracePt t="22364" x="2387600" y="2965450"/>
          <p14:tracePt t="22384" x="2432050" y="3028950"/>
          <p14:tracePt t="22384" x="2451100" y="3048000"/>
          <p14:tracePt t="22399" x="2463800" y="3067050"/>
          <p14:tracePt t="22399" x="2476500" y="3079750"/>
          <p14:tracePt t="22417" x="2489200" y="3086100"/>
          <p14:tracePt t="22417" x="2489200" y="3092450"/>
          <p14:tracePt t="22433" x="2495550" y="3098800"/>
          <p14:tracePt t="22448" x="2489200" y="3098800"/>
          <p14:tracePt t="22464" x="2482850" y="3098800"/>
          <p14:tracePt t="22481" x="2476500" y="3092450"/>
          <p14:tracePt t="22498" x="2470150" y="3098800"/>
          <p14:tracePt t="22515" x="2463800" y="3105150"/>
          <p14:tracePt t="22515" x="2463800" y="3111500"/>
          <p14:tracePt t="22533" x="2463800" y="3124200"/>
          <p14:tracePt t="22533" x="2463800" y="3130550"/>
          <p14:tracePt t="22550" x="2463800" y="3143250"/>
          <p14:tracePt t="22550" x="2470150" y="3168650"/>
          <p14:tracePt t="22568" x="2476500" y="3181350"/>
          <p14:tracePt t="22568" x="2482850" y="3194050"/>
          <p14:tracePt t="22584" x="2489200" y="3213100"/>
          <p14:tracePt t="22584" x="2495550" y="3225800"/>
          <p14:tracePt t="22601" x="2501900" y="3244850"/>
          <p14:tracePt t="22601" x="2508250" y="3263900"/>
          <p14:tracePt t="22616" x="2514600" y="3276600"/>
          <p14:tracePt t="22616" x="2514600" y="3295650"/>
          <p14:tracePt t="22616" x="2520950" y="3314700"/>
          <p14:tracePt t="22636" x="2527300" y="3327400"/>
          <p14:tracePt t="22648" x="2533650" y="3340100"/>
          <p14:tracePt t="22648" x="2540000" y="3371850"/>
          <p14:tracePt t="22667" x="2546350" y="3384550"/>
          <p14:tracePt t="22667" x="2552700" y="3397250"/>
          <p14:tracePt t="22684" x="2552700" y="3409950"/>
          <p14:tracePt t="22684" x="2559050" y="3422650"/>
          <p14:tracePt t="22700" x="2565400" y="3429000"/>
          <p14:tracePt t="22700" x="2578100" y="3441700"/>
          <p14:tracePt t="22700" x="2584450" y="3448050"/>
          <p14:tracePt t="22719" x="2590800" y="3454400"/>
          <p14:tracePt t="22732" x="2603500" y="3460750"/>
          <p14:tracePt t="22732" x="2635250" y="3467100"/>
          <p14:tracePt t="22751" x="2654300" y="3473450"/>
          <p14:tracePt t="22751" x="2679700" y="3473450"/>
          <p14:tracePt t="22767" x="2705100" y="3473450"/>
          <p14:tracePt t="22767" x="2736850" y="3473450"/>
          <p14:tracePt t="22784" x="2768600" y="3467100"/>
          <p14:tracePt t="22784" x="2806700" y="3467100"/>
          <p14:tracePt t="22800" x="2851150" y="3460750"/>
          <p14:tracePt t="22800" x="2946400" y="3454400"/>
          <p14:tracePt t="22818" x="2997200" y="3454400"/>
          <p14:tracePt t="22818" x="3054350" y="3448050"/>
          <p14:tracePt t="22834" x="3111500" y="3448050"/>
          <p14:tracePt t="22834" x="3168650" y="3441700"/>
          <p14:tracePt t="22851" x="3225800" y="3441700"/>
          <p14:tracePt t="22851" x="3352800" y="3435350"/>
          <p14:tracePt t="22868" x="3409950" y="3435350"/>
          <p14:tracePt t="22868" x="3473450" y="3435350"/>
          <p14:tracePt t="22884" x="3530600" y="3435350"/>
          <p14:tracePt t="22884" x="3594100" y="3435350"/>
          <p14:tracePt t="22901" x="3651250" y="3435350"/>
          <p14:tracePt t="22901" x="3702050" y="3435350"/>
          <p14:tracePt t="22918" x="3752850" y="3435350"/>
          <p14:tracePt t="22918" x="3841750" y="3441700"/>
          <p14:tracePt t="22936" x="3886200" y="3441700"/>
          <p14:tracePt t="22936" x="3917950" y="3441700"/>
          <p14:tracePt t="22952" x="3943350" y="3448050"/>
          <p14:tracePt t="22952" x="3968750" y="3448050"/>
          <p14:tracePt t="22968" x="3981450" y="3448050"/>
          <p14:tracePt t="22968" x="3994150" y="3454400"/>
          <p14:tracePt t="22985" x="4006850" y="3454400"/>
          <p14:tracePt t="22985" x="4006850" y="3467100"/>
          <p14:tracePt t="23004" x="4000500" y="3467100"/>
          <p14:tracePt t="23016" x="3994150" y="3473450"/>
          <p14:tracePt t="23016" x="3968750" y="3486150"/>
          <p14:tracePt t="23036" x="3949700" y="3498850"/>
          <p14:tracePt t="23036" x="3930650" y="3505200"/>
          <p14:tracePt t="23052" x="3905250" y="3517900"/>
          <p14:tracePt t="23052" x="3879850" y="3530600"/>
          <p14:tracePt t="23068" x="3854450" y="3543300"/>
          <p14:tracePt t="23068" x="3829050" y="3556000"/>
          <p14:tracePt t="23068" x="3797300" y="3568700"/>
          <p14:tracePt t="23087" x="3765550" y="3581400"/>
          <p14:tracePt t="23100" x="3740150" y="3600450"/>
          <p14:tracePt t="23100" x="3683000" y="3625850"/>
          <p14:tracePt t="23119" x="3657600" y="3638550"/>
          <p14:tracePt t="23119" x="3625850" y="3651250"/>
          <p14:tracePt t="23135" x="3600450" y="3663950"/>
          <p14:tracePt t="23135" x="3575050" y="3676650"/>
          <p14:tracePt t="23152" x="3549650" y="3689350"/>
          <p14:tracePt t="23152" x="3492500" y="3714750"/>
          <p14:tracePt t="23169" x="3467100" y="3727450"/>
          <p14:tracePt t="23169" x="3441700" y="3733800"/>
          <p14:tracePt t="23185" x="3409950" y="3746500"/>
          <p14:tracePt t="23185" x="3384550" y="3759200"/>
          <p14:tracePt t="23202" x="3352800" y="3771900"/>
          <p14:tracePt t="23202" x="3321050" y="3784600"/>
          <p14:tracePt t="23219" x="3289300" y="3797300"/>
          <p14:tracePt t="23219" x="3232150" y="3829050"/>
          <p14:tracePt t="23236" x="3200400" y="3841750"/>
          <p14:tracePt t="23236" x="3175000" y="3860800"/>
          <p14:tracePt t="23252" x="3143250" y="3879850"/>
          <p14:tracePt t="23252" x="3117850" y="3892550"/>
          <p14:tracePt t="23269" x="3092450" y="3905250"/>
          <p14:tracePt t="23269" x="3073400" y="3917950"/>
          <p14:tracePt t="23269" x="3054350" y="3930650"/>
          <p14:tracePt t="23288" x="3035300" y="3943350"/>
          <p14:tracePt t="23300" x="3022600" y="3949700"/>
          <p14:tracePt t="23300" x="2997200" y="3968750"/>
          <p14:tracePt t="23320" x="2990850" y="3981450"/>
          <p14:tracePt t="23320" x="2984500" y="3987800"/>
          <p14:tracePt t="23336" x="2984500" y="3994150"/>
          <p14:tracePt t="23351" x="2990850" y="4000500"/>
          <p14:tracePt t="23367" x="2997200" y="4000500"/>
          <p14:tracePt t="23367" x="3009900" y="3994150"/>
          <p14:tracePt t="23367" x="3028950" y="3994150"/>
          <p14:tracePt t="23388" x="3048000" y="3987800"/>
          <p14:tracePt t="23401" x="3067050" y="3987800"/>
          <p14:tracePt t="23401" x="3124200" y="3975100"/>
          <p14:tracePt t="23419" x="3162300" y="3975100"/>
          <p14:tracePt t="23419" x="3200400" y="3968750"/>
          <p14:tracePt t="23436" x="3238500" y="3962400"/>
          <p14:tracePt t="23436" x="3276600" y="3962400"/>
          <p14:tracePt t="23453" x="3321050" y="3956050"/>
          <p14:tracePt t="23453" x="3409950" y="3943350"/>
          <p14:tracePt t="23470" x="3454400" y="3943350"/>
          <p14:tracePt t="23470" x="3498850" y="3937000"/>
          <p14:tracePt t="23487" x="3543300" y="3930650"/>
          <p14:tracePt t="23487" x="3581400" y="3930650"/>
          <p14:tracePt t="23504" x="3625850" y="3924300"/>
          <p14:tracePt t="23504" x="3663950" y="3924300"/>
          <p14:tracePt t="23520" x="3702050" y="3917950"/>
          <p14:tracePt t="23520" x="3771900" y="3911600"/>
          <p14:tracePt t="23537" x="3803650" y="3905250"/>
          <p14:tracePt t="23537" x="3829050" y="3898900"/>
          <p14:tracePt t="23553" x="3848100" y="3898900"/>
          <p14:tracePt t="23553" x="3867150" y="3892550"/>
          <p14:tracePt t="23570" x="3879850" y="3886200"/>
          <p14:tracePt t="23570" x="3898900" y="3873500"/>
          <p14:tracePt t="23588" x="3898900" y="3867150"/>
          <p14:tracePt t="23603" x="3892550" y="3860800"/>
          <p14:tracePt t="23620" x="3886200" y="3860800"/>
          <p14:tracePt t="23620" x="3873500" y="3860800"/>
          <p14:tracePt t="23637" x="3867150" y="3860800"/>
          <p14:tracePt t="23637" x="3854450" y="3854450"/>
          <p14:tracePt t="23637" x="3841750" y="3854450"/>
          <p14:tracePt t="23656" x="3822700" y="3848100"/>
          <p14:tracePt t="23668" x="3810000" y="3841750"/>
          <p14:tracePt t="23668" x="3778250" y="3835400"/>
          <p14:tracePt t="23687" x="3759200" y="3822700"/>
          <p14:tracePt t="23687" x="3740150" y="3816350"/>
          <p14:tracePt t="23704" x="3721100" y="3803650"/>
          <p14:tracePt t="23704" x="3702050" y="3797300"/>
          <p14:tracePt t="23721" x="3689350" y="3784600"/>
          <p14:tracePt t="23721" x="3670300" y="3778250"/>
          <p14:tracePt t="23721" x="3651250" y="3765550"/>
          <p14:tracePt t="23740" x="3632200" y="3759200"/>
          <p14:tracePt t="23752" x="3619500" y="3752850"/>
          <p14:tracePt t="23752" x="3587750" y="3740150"/>
          <p14:tracePt t="23771" x="3575050" y="3733800"/>
          <p14:tracePt t="23771" x="3562350" y="3721100"/>
          <p14:tracePt t="23788" x="3556000" y="3714750"/>
          <p14:tracePt t="23788" x="3543300" y="3708400"/>
          <p14:tracePt t="23804" x="3536950" y="3695700"/>
          <p14:tracePt t="23804" x="3530600" y="3689350"/>
          <p14:tracePt t="23821" x="3524250" y="3683000"/>
          <p14:tracePt t="23821" x="3517900" y="3663950"/>
          <p14:tracePt t="23837" x="3511550" y="3657600"/>
          <p14:tracePt t="23837" x="3505200" y="3651250"/>
          <p14:tracePt t="23854" x="3492500" y="3644900"/>
          <p14:tracePt t="23854" x="3486150" y="3644900"/>
          <p14:tracePt t="23871" x="3473450" y="3638550"/>
          <p14:tracePt t="23871" x="3448050" y="3632200"/>
          <p14:tracePt t="23888" x="3429000" y="3632200"/>
          <p14:tracePt t="23888" x="3409950" y="3625850"/>
          <p14:tracePt t="23904" x="3390900" y="3619500"/>
          <p14:tracePt t="23904" x="3365500" y="3613150"/>
          <p14:tracePt t="23921" x="3333750" y="3600450"/>
          <p14:tracePt t="23921" x="3308350" y="3587750"/>
          <p14:tracePt t="23938" x="3270250" y="3575050"/>
          <p14:tracePt t="23938" x="3200400" y="3536950"/>
          <p14:tracePt t="23957" x="3155950" y="3511550"/>
          <p14:tracePt t="23957" x="3117850" y="3492500"/>
          <p14:tracePt t="23972" x="3073400" y="3467100"/>
          <p14:tracePt t="23972" x="3028950" y="3441700"/>
          <p14:tracePt t="23988" x="2984500" y="3416300"/>
          <p14:tracePt t="23988" x="2933700" y="3384550"/>
          <p14:tracePt t="23988" x="2889250" y="3359150"/>
          <p14:tracePt t="24009" x="2844800" y="3327400"/>
          <p14:tracePt t="24020" x="2794000" y="3295650"/>
          <p14:tracePt t="24020" x="2749550" y="3257550"/>
          <p14:tracePt t="24020" x="2705100" y="3225800"/>
          <p14:tracePt t="24041" x="2660650" y="3194050"/>
          <p14:tracePt t="24041" x="2616200" y="3162300"/>
          <p14:tracePt t="24056" x="2571750" y="3130550"/>
          <p14:tracePt t="24056" x="2533650" y="3098800"/>
          <p14:tracePt t="24072" x="2495550" y="3067050"/>
          <p14:tracePt t="24072" x="2457450" y="3035300"/>
          <p14:tracePt t="24089" x="2425700" y="3003550"/>
          <p14:tracePt t="24089" x="2393950" y="2965450"/>
          <p14:tracePt t="24089" x="2362200" y="2933700"/>
          <p14:tracePt t="24107" x="2343150" y="2895600"/>
          <p14:tracePt t="24120" x="2317750" y="2857500"/>
          <p14:tracePt t="24120" x="2286000" y="2787650"/>
          <p14:tracePt t="24139" x="2279650" y="2755900"/>
          <p14:tracePt t="24139" x="2266950" y="2730500"/>
          <p14:tracePt t="24155" x="2260600" y="2705100"/>
          <p14:tracePt t="24155" x="2254250" y="2692400"/>
          <p14:tracePt t="24172" x="2254250" y="2686050"/>
          <p14:tracePt t="24172" x="2260600" y="2698750"/>
          <p14:tracePt t="24189" x="2273300" y="2730500"/>
          <p14:tracePt t="24189" x="2286000" y="2768600"/>
          <p14:tracePt t="24205" x="2305050" y="2819400"/>
          <p14:tracePt t="24205" x="2330450" y="2870200"/>
          <p14:tracePt t="24222" x="2362200" y="2927350"/>
          <p14:tracePt t="24222" x="2393950" y="2990850"/>
          <p14:tracePt t="24239" x="2425700" y="3048000"/>
          <p14:tracePt t="24239" x="2501900" y="3155950"/>
          <p14:tracePt t="24256" x="2533650" y="3194050"/>
          <p14:tracePt t="24256" x="2565400" y="3225800"/>
          <p14:tracePt t="24273" x="2597150" y="3244850"/>
          <p14:tracePt t="24273" x="2622550" y="3251200"/>
          <p14:tracePt t="24289" x="2647950" y="3251200"/>
          <p14:tracePt t="24289" x="2667000" y="3244850"/>
          <p14:tracePt t="24289" x="2686050" y="3225800"/>
          <p14:tracePt t="24308" x="2705100" y="3200400"/>
          <p14:tracePt t="24321" x="2717800" y="3162300"/>
          <p14:tracePt t="24321" x="2736850" y="3079750"/>
          <p14:tracePt t="24340" x="2749550" y="3035300"/>
          <p14:tracePt t="24340" x="2755900" y="2984500"/>
          <p14:tracePt t="24357" x="2762250" y="2927350"/>
          <p14:tracePt t="24357" x="2774950" y="2876550"/>
          <p14:tracePt t="24373" x="2781300" y="2819400"/>
          <p14:tracePt t="24373" x="2787650" y="2762250"/>
          <p14:tracePt t="24373" x="2800350" y="2705100"/>
          <p14:tracePt t="24392" x="2813050" y="2647950"/>
          <p14:tracePt t="24404" x="2825750" y="2603500"/>
          <p14:tracePt t="24404" x="2844800" y="2559050"/>
          <p14:tracePt t="24424" x="2876550" y="2495550"/>
          <p14:tracePt t="24424" x="2895600" y="2482850"/>
          <p14:tracePt t="24440" x="2914650" y="2482850"/>
          <p14:tracePt t="24440" x="2940050" y="2501900"/>
          <p14:tracePt t="24456" x="2959100" y="2527300"/>
          <p14:tracePt t="24456" x="2978150" y="2571750"/>
          <p14:tracePt t="24456" x="2997200" y="2628900"/>
          <p14:tracePt t="24475" x="3016250" y="2692400"/>
          <p14:tracePt t="24475" x="3035300" y="2762250"/>
          <p14:tracePt t="24490" x="3054350" y="2832100"/>
          <p14:tracePt t="24490" x="3073400" y="2901950"/>
          <p14:tracePt t="24507" x="3092450" y="2965450"/>
          <p14:tracePt t="24507" x="3111500" y="3022600"/>
          <p14:tracePt t="24523" x="3130550" y="3067050"/>
          <p14:tracePt t="24523" x="3149600" y="3105150"/>
          <p14:tracePt t="24540" x="3168650" y="3130550"/>
          <p14:tracePt t="24540" x="3200400" y="3149600"/>
          <p14:tracePt t="24557" x="3219450" y="3149600"/>
          <p14:tracePt t="24557" x="3232150" y="3136900"/>
          <p14:tracePt t="24573" x="3244850" y="3117850"/>
          <p14:tracePt t="24573" x="3263900" y="3092450"/>
          <p14:tracePt t="24590" x="3276600" y="3060700"/>
          <p14:tracePt t="24590" x="3302000" y="2990850"/>
          <p14:tracePt t="24609" x="3321050" y="2946400"/>
          <p14:tracePt t="24609" x="3333750" y="2895600"/>
          <p14:tracePt t="24624" x="3352800" y="2844800"/>
          <p14:tracePt t="24624" x="3365500" y="2794000"/>
          <p14:tracePt t="24640" x="3378200" y="2743200"/>
          <p14:tracePt t="24640" x="3397250" y="2698750"/>
          <p14:tracePt t="24657" x="3409950" y="2654300"/>
          <p14:tracePt t="24657" x="3422650" y="2622550"/>
          <p14:tracePt t="24657" x="3435350" y="2590800"/>
          <p14:tracePt t="24676" x="3448050" y="2571750"/>
          <p14:tracePt t="24689" x="3454400" y="2565400"/>
          <p14:tracePt t="24689" x="3473450" y="2590800"/>
          <p14:tracePt t="24708" x="3479800" y="2622550"/>
          <p14:tracePt t="24708" x="3486150" y="2660650"/>
          <p14:tracePt t="24725" x="3498850" y="2711450"/>
          <p14:tracePt t="24725" x="3505200" y="2768600"/>
          <p14:tracePt t="24741" x="3511550" y="2825750"/>
          <p14:tracePt t="24741" x="3524250" y="2882900"/>
          <p14:tracePt t="24741" x="3536950" y="2933700"/>
          <p14:tracePt t="24760" x="3549650" y="2984500"/>
          <p14:tracePt t="24772" x="3562350" y="3028950"/>
          <p14:tracePt t="24772" x="3587750" y="3098800"/>
          <p14:tracePt t="24791" x="3600450" y="3124200"/>
          <p14:tracePt t="24791" x="3613150" y="3149600"/>
          <p14:tracePt t="24807" x="3619500" y="3162300"/>
          <p14:tracePt t="24807" x="3625850" y="3175000"/>
          <p14:tracePt t="24824" x="3625850" y="3181350"/>
          <p14:tracePt t="24824" x="3632200" y="3187700"/>
          <p14:tracePt t="24842" x="3632200" y="3181350"/>
          <p14:tracePt t="24887" x="3625850" y="3175000"/>
          <p14:tracePt t="24903" x="3625850" y="3168650"/>
          <p14:tracePt t="24915" x="3625850" y="3155950"/>
          <p14:tracePt t="24932" x="3619500" y="3143250"/>
          <p14:tracePt t="24955" x="3619500" y="3136900"/>
          <p14:tracePt t="24967" x="3619500" y="3130550"/>
          <p14:tracePt t="24984" x="3619500" y="3124200"/>
          <p14:tracePt t="25015" x="3625850" y="3117850"/>
          <p14:tracePt t="25027" x="3625850" y="3111500"/>
          <p14:tracePt t="25052" x="3632200" y="3117850"/>
          <p14:tracePt t="25096" x="3625850" y="3124200"/>
          <p14:tracePt t="25111" x="3619500" y="3130550"/>
          <p14:tracePt t="25127" x="3613150" y="3136900"/>
          <p14:tracePt t="25144" x="3606800" y="3143250"/>
          <p14:tracePt t="25148" x="3600450" y="3149600"/>
          <p14:tracePt t="25157" x="3594100" y="3149600"/>
          <p14:tracePt t="25157" x="3581400" y="3155950"/>
          <p14:tracePt t="25176" x="3575050" y="3162300"/>
          <p14:tracePt t="25176" x="3562350" y="3162300"/>
          <p14:tracePt t="25192" x="3549650" y="3168650"/>
          <p14:tracePt t="25192" x="3511550" y="3175000"/>
          <p14:tracePt t="25209" x="3492500" y="3181350"/>
          <p14:tracePt t="25209" x="3473450" y="3181350"/>
          <p14:tracePt t="25226" x="3448050" y="3181350"/>
          <p14:tracePt t="25226" x="3422650" y="3187700"/>
          <p14:tracePt t="25242" x="3384550" y="3181350"/>
          <p14:tracePt t="25242" x="3352800" y="3181350"/>
          <p14:tracePt t="25259" x="3308350" y="3175000"/>
          <p14:tracePt t="25259" x="3213100" y="3155950"/>
          <p14:tracePt t="25277" x="3162300" y="3143250"/>
          <p14:tracePt t="25277" x="3105150" y="3124200"/>
          <p14:tracePt t="25293" x="3041650" y="3105150"/>
          <p14:tracePt t="25293" x="2984500" y="3079750"/>
          <p14:tracePt t="25310" x="2921000" y="3054350"/>
          <p14:tracePt t="25310" x="2857500" y="3022600"/>
          <p14:tracePt t="25310" x="2794000" y="2997200"/>
          <p14:tracePt t="25329" x="2730500" y="2965450"/>
          <p14:tracePt t="25341" x="2673350" y="2933700"/>
          <p14:tracePt t="25341" x="2559050" y="2863850"/>
          <p14:tracePt t="25360" x="2514600" y="2825750"/>
          <p14:tracePt t="25360" x="2463800" y="2794000"/>
          <p14:tracePt t="25377" x="2419350" y="2762250"/>
          <p14:tracePt t="25377" x="2381250" y="2730500"/>
          <p14:tracePt t="25393" x="2343150" y="2692400"/>
          <p14:tracePt t="25393" x="2311400" y="2660650"/>
          <p14:tracePt t="25393" x="2286000" y="2628900"/>
          <p14:tracePt t="25412" x="2266950" y="2597150"/>
          <p14:tracePt t="25425" x="2247900" y="2571750"/>
          <p14:tracePt t="25425" x="2228850" y="2546350"/>
          <p14:tracePt t="25444" x="2216150" y="2527300"/>
          <p14:tracePt t="25444" x="2216150" y="2533650"/>
          <p14:tracePt t="25460" x="2222500" y="2552700"/>
          <p14:tracePt t="25460" x="2235200" y="2584450"/>
          <p14:tracePt t="25476" x="2247900" y="2622550"/>
          <p14:tracePt t="25476" x="2266950" y="2679700"/>
          <p14:tracePt t="25476" x="2286000" y="2743200"/>
          <p14:tracePt t="25495" x="2311400" y="2813050"/>
          <p14:tracePt t="25495" x="2343150" y="2882900"/>
          <p14:tracePt t="25510" x="2374900" y="2952750"/>
          <p14:tracePt t="25510" x="2400300" y="3022600"/>
          <p14:tracePt t="25527" x="2432050" y="3073400"/>
          <p14:tracePt t="25527" x="2463800" y="3124200"/>
          <p14:tracePt t="25544" x="2489200" y="3162300"/>
          <p14:tracePt t="25544" x="2520950" y="3181350"/>
          <p14:tracePt t="25560" x="2546350" y="3194050"/>
          <p14:tracePt t="25560" x="2590800" y="3181350"/>
          <p14:tracePt t="25577" x="2609850" y="3168650"/>
          <p14:tracePt t="25577" x="2628900" y="3143250"/>
          <p14:tracePt t="25594" x="2641600" y="3111500"/>
          <p14:tracePt t="25594" x="2660650" y="3073400"/>
          <p14:tracePt t="25610" x="2679700" y="3035300"/>
          <p14:tracePt t="25610" x="2717800" y="2940050"/>
          <p14:tracePt t="25628" x="2730500" y="2895600"/>
          <p14:tracePt t="25628" x="2749550" y="2844800"/>
          <p14:tracePt t="25644" x="2768600" y="2787650"/>
          <p14:tracePt t="25644" x="2794000" y="2730500"/>
          <p14:tracePt t="25661" x="2813050" y="2673350"/>
          <p14:tracePt t="25661" x="2832100" y="2609850"/>
          <p14:tracePt t="25677" x="2851150" y="2552700"/>
          <p14:tracePt t="25677" x="2870200" y="2495550"/>
          <p14:tracePt t="25677" x="2889250" y="2451100"/>
          <p14:tracePt t="25696" x="2908300" y="2413000"/>
          <p14:tracePt t="25709" x="2921000" y="2387600"/>
          <p14:tracePt t="25709" x="2959100" y="2374900"/>
          <p14:tracePt t="25728" x="2971800" y="2400300"/>
          <p14:tracePt t="25728" x="2990850" y="2438400"/>
          <p14:tracePt t="25745" x="3003550" y="2495550"/>
          <p14:tracePt t="25745" x="3016250" y="2565400"/>
          <p14:tracePt t="25761" x="3028950" y="2635250"/>
          <p14:tracePt t="25761" x="3041650" y="2717800"/>
          <p14:tracePt t="25761" x="3054350" y="2800350"/>
          <p14:tracePt t="25780" x="3067050" y="2876550"/>
          <p14:tracePt t="25792" x="3079750" y="2946400"/>
          <p14:tracePt t="25792" x="3105150" y="3060700"/>
          <p14:tracePt t="25811" x="3117850" y="3105150"/>
          <p14:tracePt t="25811" x="3130550" y="3136900"/>
          <p14:tracePt t="25828" x="3136900" y="3162300"/>
          <p14:tracePt t="25828" x="3143250" y="3181350"/>
          <p14:tracePt t="25845" x="3143250" y="3187700"/>
          <p14:tracePt t="25845" x="3149600" y="3194050"/>
          <p14:tracePt t="25861" x="3143250" y="3194050"/>
          <p14:tracePt t="25876" x="3136900" y="3187700"/>
          <p14:tracePt t="25876" x="3136900" y="3181350"/>
          <p14:tracePt t="25895" x="3130550" y="3175000"/>
          <p14:tracePt t="25895" x="3130550" y="3168650"/>
          <p14:tracePt t="25911" x="3124200" y="3162300"/>
          <p14:tracePt t="25927" x="3117850" y="3149600"/>
          <p14:tracePt t="25943" x="3117850" y="3143250"/>
          <p14:tracePt t="25960" x="3111500" y="3143250"/>
          <p14:tracePt t="25984" x="3105150" y="3143250"/>
          <p14:tracePt t="26012" x="3111500" y="3149600"/>
          <p14:tracePt t="26027" x="3111500" y="3155950"/>
          <p14:tracePt t="26043" x="3111500" y="3162300"/>
          <p14:tracePt t="26056" x="3117850" y="3168650"/>
          <p14:tracePt t="26072" x="3124200" y="3175000"/>
          <p14:tracePt t="26088" x="3136900" y="3181350"/>
          <p14:tracePt t="26103" x="3143250" y="3187700"/>
          <p14:tracePt t="26116" x="3149600" y="3194050"/>
          <p14:tracePt t="26127" x="3149600" y="3200400"/>
          <p14:tracePt t="26127" x="3155950" y="3206750"/>
          <p14:tracePt t="26146" x="3155950" y="3213100"/>
          <p14:tracePt t="26146" x="3162300" y="3219450"/>
          <p14:tracePt t="26146" x="3162300" y="3225800"/>
          <p14:tracePt t="26165" x="3168650" y="3232150"/>
          <p14:tracePt t="26165" x="3168650" y="3238500"/>
          <p14:tracePt t="26179" x="3168650" y="3251200"/>
          <p14:tracePt t="26179" x="3175000" y="3257550"/>
          <p14:tracePt t="26196" x="3175000" y="3270250"/>
          <p14:tracePt t="26196" x="3175000" y="3276600"/>
          <p14:tracePt t="26213" x="3168650" y="3289300"/>
          <p14:tracePt t="26213" x="3168650" y="3314700"/>
          <p14:tracePt t="26230" x="3162300" y="3327400"/>
          <p14:tracePt t="26230" x="3162300" y="3340100"/>
          <p14:tracePt t="26246" x="3155950" y="3352800"/>
          <p14:tracePt t="26246" x="3149600" y="3365500"/>
          <p14:tracePt t="26263" x="3149600" y="3384550"/>
          <p14:tracePt t="26263" x="3143250" y="3403600"/>
          <p14:tracePt t="26279" x="3136900" y="3422650"/>
          <p14:tracePt t="26279" x="3117850" y="3460750"/>
          <p14:tracePt t="26296" x="3111500" y="3486150"/>
          <p14:tracePt t="26296" x="3098800" y="3505200"/>
          <p14:tracePt t="26313" x="3086100" y="3524250"/>
          <p14:tracePt t="26313" x="3079750" y="3536950"/>
          <p14:tracePt t="26329" x="3067050" y="3556000"/>
          <p14:tracePt t="26329" x="3048000" y="3568700"/>
          <p14:tracePt t="26329" x="3035300" y="3575050"/>
          <p14:tracePt t="26349" x="3022600" y="3581400"/>
          <p14:tracePt t="26361" x="3003550" y="3581400"/>
          <p14:tracePt t="26361" x="2959100" y="3581400"/>
          <p14:tracePt t="26380" x="2940050" y="3581400"/>
          <p14:tracePt t="26380" x="2914650" y="3581400"/>
          <p14:tracePt t="26397" x="2895600" y="3581400"/>
          <p14:tracePt t="26397" x="2870200" y="3575050"/>
          <p14:tracePt t="26413" x="2844800" y="3575050"/>
          <p14:tracePt t="26413" x="2819400" y="3575050"/>
          <p14:tracePt t="26413" x="2794000" y="3575050"/>
          <p14:tracePt t="26432" x="2768600" y="3575050"/>
          <p14:tracePt t="26445" x="2743200" y="3581400"/>
          <p14:tracePt t="26445" x="2692400" y="3581400"/>
          <p14:tracePt t="26465" x="2667000" y="3581400"/>
          <p14:tracePt t="26465" x="2647950" y="3581400"/>
          <p14:tracePt t="26481" x="2622550" y="3581400"/>
          <p14:tracePt t="26481" x="2603500" y="3575050"/>
          <p14:tracePt t="26497" x="2578100" y="3568700"/>
          <p14:tracePt t="26497" x="2559050" y="3556000"/>
          <p14:tracePt t="26497" x="2540000" y="3543300"/>
          <p14:tracePt t="26516" x="2520950" y="3530600"/>
          <p14:tracePt t="26516" x="2501900" y="3505200"/>
          <p14:tracePt t="26531" x="2482850" y="3486150"/>
          <p14:tracePt t="26531" x="2463800" y="3460750"/>
          <p14:tracePt t="26547" x="2438400" y="3435350"/>
          <p14:tracePt t="26547" x="2419350" y="3409950"/>
          <p14:tracePt t="26564" x="2400300" y="3384550"/>
          <p14:tracePt t="26564" x="2381250" y="3352800"/>
          <p14:tracePt t="26580" x="2362200" y="3321050"/>
          <p14:tracePt t="26580" x="2330450" y="3257550"/>
          <p14:tracePt t="26597" x="2317750" y="3219450"/>
          <p14:tracePt t="26597" x="2305050" y="3181350"/>
          <p14:tracePt t="26614" x="2292350" y="3143250"/>
          <p14:tracePt t="26614" x="2279650" y="3098800"/>
          <p14:tracePt t="26631" x="2266950" y="3060700"/>
          <p14:tracePt t="26631" x="2254250" y="2965450"/>
          <p14:tracePt t="26649" x="2241550" y="2914650"/>
          <p14:tracePt t="26649" x="2228850" y="2870200"/>
          <p14:tracePt t="26665" x="2222500" y="2819400"/>
          <p14:tracePt t="26665" x="2209800" y="2774950"/>
          <p14:tracePt t="26681" x="2203450" y="2730500"/>
          <p14:tracePt t="26681" x="2197100" y="2686050"/>
          <p14:tracePt t="26698" x="2184400" y="2647950"/>
          <p14:tracePt t="26698" x="2178050" y="2609850"/>
          <p14:tracePt t="26698" x="2171700" y="2578100"/>
          <p14:tracePt t="26717" x="2165350" y="2546350"/>
          <p14:tracePt t="26729" x="2165350" y="2520950"/>
          <p14:tracePt t="26729" x="2165350" y="2470150"/>
          <p14:tracePt t="26748" x="2159000" y="2444750"/>
          <p14:tracePt t="26748" x="2165350" y="2425700"/>
          <p14:tracePt t="26765" x="2171700" y="2406650"/>
          <p14:tracePt t="26765" x="2171700" y="2387600"/>
          <p14:tracePt t="26781" x="2178050" y="2374900"/>
          <p14:tracePt t="26781" x="2184400" y="2362200"/>
          <p14:tracePt t="26798" x="2190750" y="2362200"/>
          <p14:tracePt t="26798" x="2197100" y="2374900"/>
          <p14:tracePt t="26798" x="2203450" y="2387600"/>
          <p14:tracePt t="26818" x="2209800" y="2425700"/>
          <p14:tracePt t="26818" x="2216150" y="2470150"/>
          <p14:tracePt t="26832" x="2228850" y="2540000"/>
          <p14:tracePt t="26832" x="2241550" y="2609850"/>
          <p14:tracePt t="26848" x="2247900" y="2698750"/>
          <p14:tracePt t="26848" x="2260600" y="2787650"/>
          <p14:tracePt t="26865" x="2279650" y="2876550"/>
          <p14:tracePt t="26865" x="2292350" y="2965450"/>
          <p14:tracePt t="26882" x="2311400" y="3041650"/>
          <p14:tracePt t="26882" x="2336800" y="3168650"/>
          <p14:tracePt t="26898" x="2349500" y="3213100"/>
          <p14:tracePt t="26898" x="2362200" y="3238500"/>
          <p14:tracePt t="26915" x="2368550" y="3263900"/>
          <p14:tracePt t="26915" x="2374900" y="3276600"/>
          <p14:tracePt t="26932" x="2381250" y="3282950"/>
          <p14:tracePt t="26947" x="2374900" y="3282950"/>
          <p14:tracePt t="26965" x="2374900" y="3276600"/>
          <p14:tracePt t="26965" x="2368550" y="3270250"/>
          <p14:tracePt t="26982" x="2362200" y="3263900"/>
          <p14:tracePt t="26982" x="2362200" y="3257550"/>
          <p14:tracePt t="26999" x="2355850" y="3251200"/>
          <p14:tracePt t="26999" x="2349500" y="3238500"/>
          <p14:tracePt t="27017" x="2343150" y="3232150"/>
          <p14:tracePt t="27033" x="2336800" y="3238500"/>
          <p14:tracePt t="27049" x="2336800" y="3244850"/>
          <p14:tracePt t="27064" x="2336800" y="3257550"/>
          <p14:tracePt t="27064" x="2336800" y="3263900"/>
          <p14:tracePt t="27064" x="2336800" y="3276600"/>
          <p14:tracePt t="27085" x="2343150" y="3295650"/>
          <p14:tracePt t="27097" x="2349500" y="3308350"/>
          <p14:tracePt t="27097" x="2355850" y="3327400"/>
          <p14:tracePt t="27117" x="2374900" y="3365500"/>
          <p14:tracePt t="27117" x="2381250" y="3390900"/>
          <p14:tracePt t="27132" x="2393950" y="3416300"/>
          <p14:tracePt t="27132" x="2400300" y="3441700"/>
          <p14:tracePt t="27149" x="2413000" y="3467100"/>
          <p14:tracePt t="27149" x="2425700" y="3498850"/>
          <p14:tracePt t="27149" x="2438400" y="3530600"/>
          <p14:tracePt t="27168" x="2451100" y="3562350"/>
          <p14:tracePt t="27181" x="2470150" y="3594100"/>
          <p14:tracePt t="27181" x="2501900" y="3657600"/>
          <p14:tracePt t="27199" x="2520950" y="3683000"/>
          <p14:tracePt t="27199" x="2546350" y="3708400"/>
          <p14:tracePt t="27217" x="2565400" y="3733800"/>
          <p14:tracePt t="27217" x="2597150" y="3752850"/>
          <p14:tracePt t="27233" x="2622550" y="3771900"/>
          <p14:tracePt t="27233" x="2679700" y="3790950"/>
          <p14:tracePt t="27250" x="2711450" y="3797300"/>
          <p14:tracePt t="27250" x="2743200" y="3797300"/>
          <p14:tracePt t="27267" x="2781300" y="3797300"/>
          <p14:tracePt t="27267" x="2819400" y="3790950"/>
          <p14:tracePt t="27283" x="2857500" y="3784600"/>
          <p14:tracePt t="27283" x="2901950" y="3771900"/>
          <p14:tracePt t="27299" x="2940050" y="3759200"/>
          <p14:tracePt t="27299" x="3041650" y="3733800"/>
          <p14:tracePt t="27318" x="3092450" y="3714750"/>
          <p14:tracePt t="27318" x="3143250" y="3695700"/>
          <p14:tracePt t="27334" x="3194050" y="3683000"/>
          <p14:tracePt t="27334" x="3251200" y="3663950"/>
          <p14:tracePt t="27349" x="3308350" y="3644900"/>
          <p14:tracePt t="27349" x="3365500" y="3632200"/>
          <p14:tracePt t="27349" x="3429000" y="3619500"/>
          <p14:tracePt t="27369" x="3492500" y="3606800"/>
          <p14:tracePt t="27381" x="3562350" y="3594100"/>
          <p14:tracePt t="27381" x="3714750" y="3575050"/>
          <p14:tracePt t="27400" x="3790950" y="3562350"/>
          <p14:tracePt t="27400" x="3873500" y="3556000"/>
          <p14:tracePt t="27417" x="3962400" y="3549650"/>
          <p14:tracePt t="27417" x="4051300" y="3543300"/>
          <p14:tracePt t="27433" x="4140200" y="3536950"/>
          <p14:tracePt t="27433" x="4229100" y="3530600"/>
          <p14:tracePt t="27433" x="4318000" y="3530600"/>
          <p14:tracePt t="27453" x="4413250" y="3524250"/>
          <p14:tracePt t="27465" x="4508500" y="3524250"/>
          <p14:tracePt t="27465" x="4699000" y="3517900"/>
          <p14:tracePt t="27485" x="4794250" y="3517900"/>
          <p14:tracePt t="27485" x="4889500" y="3517900"/>
          <p14:tracePt t="27500" x="4991100" y="3511550"/>
          <p14:tracePt t="27500" x="5086350" y="3511550"/>
          <p14:tracePt t="27500" x="5181600" y="3511550"/>
          <p14:tracePt t="27520" x="5276850" y="3505200"/>
          <p14:tracePt t="27532" x="5372100" y="3505200"/>
          <p14:tracePt t="27532" x="5556250" y="3492500"/>
          <p14:tracePt t="27550" x="5638800" y="3492500"/>
          <p14:tracePt t="27550" x="5721350" y="3486150"/>
          <p14:tracePt t="27567" x="5803900" y="3479800"/>
          <p14:tracePt t="27567" x="5880100" y="3479800"/>
          <p14:tracePt t="27584" x="5949950" y="3473450"/>
          <p14:tracePt t="27584" x="6019800" y="3473450"/>
          <p14:tracePt t="27600" x="6083300" y="3467100"/>
          <p14:tracePt t="27600" x="6197600" y="3460750"/>
          <p14:tracePt t="27617" x="6248400" y="3454400"/>
          <p14:tracePt t="27617" x="6292850" y="3454400"/>
          <p14:tracePt t="27634" x="6330950" y="3448050"/>
          <p14:tracePt t="27634" x="6369050" y="3448050"/>
          <p14:tracePt t="27651" x="6400800" y="3441700"/>
          <p14:tracePt t="27651" x="6451600" y="3441700"/>
          <p14:tracePt t="27669" x="6477000" y="3435350"/>
          <p14:tracePt t="27669" x="6489700" y="3435350"/>
          <p14:tracePt t="27685" x="6508750" y="3435350"/>
          <p14:tracePt t="27685" x="6515100" y="3435350"/>
          <p14:tracePt t="27701" x="6521450" y="3435350"/>
          <p14:tracePt t="27716" x="6515100" y="3441700"/>
          <p14:tracePt t="27744" x="6508750" y="3441700"/>
          <p14:tracePt t="27753" x="6502400" y="3448050"/>
          <p14:tracePt t="27753" x="6496050" y="3454400"/>
          <p14:tracePt t="27769" x="6489700" y="3454400"/>
          <p14:tracePt t="27769" x="6483350" y="3460750"/>
          <p14:tracePt t="27785" x="6477000" y="3460750"/>
          <p14:tracePt t="27785" x="6470650" y="3467100"/>
          <p14:tracePt t="27801" x="6464300" y="3467100"/>
          <p14:tracePt t="27816" x="6464300" y="3473450"/>
          <p14:tracePt t="27837" x="6457950" y="3479800"/>
          <p14:tracePt t="27872" x="6451600" y="3479800"/>
          <p14:tracePt t="27888" x="6445250" y="3479800"/>
          <p14:tracePt t="27904" x="6438900" y="3486150"/>
          <p14:tracePt t="27909" x="6432550" y="3486150"/>
          <p14:tracePt t="27916" x="6426200" y="3492500"/>
          <p14:tracePt t="27916" x="6419850" y="3492500"/>
          <p14:tracePt t="27935" x="6413500" y="3498850"/>
          <p14:tracePt t="27935" x="6407150" y="3498850"/>
          <p14:tracePt t="27952" x="6400800" y="3505200"/>
          <p14:tracePt t="27952" x="6388100" y="3517900"/>
          <p14:tracePt t="27969" x="6381750" y="3524250"/>
          <p14:tracePt t="27969" x="6375400" y="3524250"/>
          <p14:tracePt t="27986" x="6375400" y="3530600"/>
          <p14:tracePt t="27986" x="6369050" y="3536950"/>
          <p14:tracePt t="28004" x="6369050" y="3543300"/>
          <p14:tracePt t="28017" x="6369050" y="3556000"/>
          <p14:tracePt t="28034" x="6375400" y="3562350"/>
          <p14:tracePt t="28051" x="6381750" y="3568700"/>
          <p14:tracePt t="28067" x="6388100" y="3581400"/>
          <p14:tracePt t="28067" x="6394450" y="3581400"/>
          <p14:tracePt t="28086" x="6400800" y="3587750"/>
          <p14:tracePt t="28086" x="6400800" y="3594100"/>
          <p14:tracePt t="28086" x="6407150" y="3600450"/>
          <p14:tracePt t="28105" x="6413500" y="3606800"/>
          <p14:tracePt t="28117" x="6419850" y="3606800"/>
          <p14:tracePt t="28117" x="6432550" y="3613150"/>
          <p14:tracePt t="28137" x="6445250" y="3619500"/>
          <p14:tracePt t="28137" x="6451600" y="3619500"/>
          <p14:tracePt t="28152" x="6457950" y="3625850"/>
          <p14:tracePt t="28152" x="6464300" y="3625850"/>
          <p14:tracePt t="28169" x="6477000" y="3625850"/>
          <p14:tracePt t="28188" x="6483350" y="3625850"/>
          <p14:tracePt t="28205" x="6483350" y="3632200"/>
          <p14:tracePt t="28217" x="6489700" y="3632200"/>
          <p14:tracePt t="28234" x="6496050" y="3638550"/>
          <p14:tracePt t="28251" x="6502400" y="3644900"/>
          <p14:tracePt t="28268" x="6508750" y="3651250"/>
          <p14:tracePt t="28285" x="6515100" y="3657600"/>
          <p14:tracePt t="28301" x="6515100" y="3663950"/>
          <p14:tracePt t="28318" x="6515100" y="3676650"/>
          <p14:tracePt t="28318" x="6521450" y="3683000"/>
          <p14:tracePt t="28336" x="6521450" y="3689350"/>
          <p14:tracePt t="28352" x="6527800" y="3695700"/>
          <p14:tracePt t="28368" x="6534150" y="3695700"/>
          <p14:tracePt t="28385" x="6540500" y="3695700"/>
          <p14:tracePt t="28401" x="6546850" y="3689350"/>
          <p14:tracePt t="28419" x="6553200" y="3689350"/>
          <p14:tracePt t="28436" x="6559550" y="3689350"/>
          <p14:tracePt t="28452" x="6565900" y="3689350"/>
          <p14:tracePt t="28469" x="6578600" y="3689350"/>
          <p14:tracePt t="28485" x="6584950" y="3689350"/>
          <p14:tracePt t="28505" x="6597650" y="3689350"/>
          <p14:tracePt t="28505" x="6604000" y="3689350"/>
          <p14:tracePt t="28521" x="6610350" y="3689350"/>
          <p14:tracePt t="28536" x="6604000" y="3689350"/>
          <p14:tracePt t="28592" x="6597650" y="3695700"/>
          <p14:tracePt t="28608" x="6591300" y="3695700"/>
          <p14:tracePt t="28628" x="6591300" y="3708400"/>
          <p14:tracePt t="28652" x="6584950" y="3708400"/>
          <p14:tracePt t="28668" x="6584950" y="3714750"/>
          <p14:tracePt t="28684" x="6591300" y="3721100"/>
          <p14:tracePt t="28704" x="6597650" y="3727450"/>
          <p14:tracePt t="28720" x="6604000" y="3727450"/>
          <p14:tracePt t="28735" x="6610350" y="3727450"/>
          <p14:tracePt t="28748" x="6616700" y="3733800"/>
          <p14:tracePt t="28764" x="6616700" y="3740150"/>
          <p14:tracePt t="28796" x="6623050" y="3740150"/>
          <p14:tracePt t="28876" x="6629400" y="3740150"/>
          <p14:tracePt t="28908" x="6635750" y="3733800"/>
          <p14:tracePt t="28928" x="6642100" y="3733800"/>
          <p14:tracePt t="28944" x="6648450" y="3733800"/>
          <p14:tracePt t="28960" x="6654800" y="3727450"/>
          <p14:tracePt t="28976" x="6661150" y="3727450"/>
          <p14:tracePt t="28996" x="6667500" y="3721100"/>
          <p14:tracePt t="29036" x="6667500" y="3714750"/>
          <p14:tracePt t="29056" x="6673850" y="3708400"/>
          <p14:tracePt t="29080" x="6680200" y="3702050"/>
          <p14:tracePt t="29096" x="6686550" y="3702050"/>
          <p14:tracePt t="29108" x="6692900" y="3702050"/>
          <p14:tracePt t="29124" x="6699250" y="3695700"/>
          <p14:tracePt t="29140" x="6705600" y="3695700"/>
          <p14:tracePt t="29164" x="6711950" y="3689350"/>
          <p14:tracePt t="29185" x="6711950" y="3683000"/>
          <p14:tracePt t="29200" x="6711950" y="3676650"/>
          <p14:tracePt t="29224" x="6711950" y="3670300"/>
          <p14:tracePt t="29304" x="6718300" y="3670300"/>
          <p14:tracePt t="29348" x="6724650" y="3670300"/>
          <p14:tracePt t="29364" x="6731000" y="3670300"/>
          <p14:tracePt t="29380" x="6737350" y="3663950"/>
          <p14:tracePt t="29396" x="6743700" y="3663950"/>
          <p14:tracePt t="29408" x="6750050" y="3657600"/>
          <p14:tracePt t="29425" x="6756400" y="3657600"/>
          <p14:tracePt t="29440" x="6762750" y="3651250"/>
          <p14:tracePt t="29457" x="6769100" y="3651250"/>
          <p14:tracePt t="29469" x="6775450" y="3651250"/>
          <p14:tracePt t="29508" x="6781800" y="3651250"/>
          <p14:tracePt t="29544" x="6788150" y="3651250"/>
          <p14:tracePt t="29577" x="6794500" y="3644900"/>
          <p14:tracePt t="29596" x="6800850" y="3644900"/>
          <p14:tracePt t="29620" x="6807200" y="3638550"/>
          <p14:tracePt t="29656" x="6813550" y="3638550"/>
          <p14:tracePt t="29681" x="6819900" y="3638550"/>
          <p14:tracePt t="29708" x="6826250" y="3632200"/>
          <p14:tracePt t="29732" x="6832600" y="3625850"/>
          <p14:tracePt t="29793" x="6838950" y="3619500"/>
          <p14:tracePt t="29829" x="6838950" y="3613150"/>
          <p14:tracePt t="29876" x="6845300" y="3606800"/>
          <p14:tracePt t="29912" x="6838950" y="3606800"/>
          <p14:tracePt t="29980" x="6832600" y="3606800"/>
          <p14:tracePt t="30009" x="6826250" y="3613150"/>
          <p14:tracePt t="30040" x="6819900" y="3619500"/>
          <p14:tracePt t="30093" x="6813550" y="3619500"/>
          <p14:tracePt t="30117" x="6807200" y="3619500"/>
          <p14:tracePt t="30136" x="6800850" y="3625850"/>
          <p14:tracePt t="30160" x="6794500" y="3625850"/>
          <p14:tracePt t="30185" x="6788150" y="3632200"/>
          <p14:tracePt t="30196" x="6781800" y="3632200"/>
          <p14:tracePt t="30212" x="6775450" y="3632200"/>
          <p14:tracePt t="30229" x="6769100" y="3632200"/>
          <p14:tracePt t="30256" x="6762750" y="3638550"/>
          <p14:tracePt t="30273" x="6756400" y="3638550"/>
          <p14:tracePt t="30289" x="6750050" y="3638550"/>
          <p14:tracePt t="30305" x="6743700" y="3638550"/>
          <p14:tracePt t="30333" x="6737350" y="3638550"/>
          <p14:tracePt t="30349" x="6731000" y="3638550"/>
          <p14:tracePt t="30369" x="6724650" y="3638550"/>
          <p14:tracePt t="30393" x="6724650" y="3644900"/>
          <p14:tracePt t="30485" x="6718300" y="3651250"/>
          <p14:tracePt t="30545" x="6711950" y="3657600"/>
          <p14:tracePt t="30572" x="6705600" y="3657600"/>
          <p14:tracePt t="30669" x="6699250" y="3657600"/>
          <p14:tracePt t="30692" x="6692900" y="3663950"/>
          <p14:tracePt t="30708" x="6686550" y="3663950"/>
          <p14:tracePt t="30725" x="6680200" y="3670300"/>
          <p14:tracePt t="30737" x="6673850" y="3670300"/>
          <p14:tracePt t="30753" x="6667500" y="3676650"/>
          <p14:tracePt t="30762" x="6661150" y="3676650"/>
          <p14:tracePt t="30762" x="6654800" y="3683000"/>
          <p14:tracePt t="30779" x="6648450" y="3683000"/>
          <p14:tracePt t="30779" x="6635750" y="3689350"/>
          <p14:tracePt t="30779" x="6629400" y="3695700"/>
          <p14:tracePt t="30797" x="6610350" y="3708400"/>
          <p14:tracePt t="30810" x="6597650" y="3714750"/>
          <p14:tracePt t="30810" x="6578600" y="3727450"/>
          <p14:tracePt t="30830" x="6521450" y="3752850"/>
          <p14:tracePt t="30830" x="6489700" y="3771900"/>
          <p14:tracePt t="30846" x="6451600" y="3790950"/>
          <p14:tracePt t="30846" x="6407150" y="3810000"/>
          <p14:tracePt t="30862" x="6356350" y="3829050"/>
          <p14:tracePt t="30862" x="6305550" y="3848100"/>
          <p14:tracePt t="30862" x="6248400" y="3873500"/>
          <p14:tracePt t="30881" x="6184900" y="3898900"/>
          <p14:tracePt t="30893" x="6121400" y="3917950"/>
          <p14:tracePt t="30893" x="5981700" y="3968750"/>
          <p14:tracePt t="30912" x="5905500" y="3994150"/>
          <p14:tracePt t="30912" x="5829300" y="4019550"/>
          <p14:tracePt t="30929" x="5753100" y="4044950"/>
          <p14:tracePt t="30929" x="5670550" y="4076700"/>
          <p14:tracePt t="30946" x="5588000" y="4102100"/>
          <p14:tracePt t="30946" x="5499100" y="4133850"/>
          <p14:tracePt t="30962" x="5410200" y="4165600"/>
          <p14:tracePt t="30962" x="5226050" y="4229100"/>
          <p14:tracePt t="30979" x="5137150" y="4260850"/>
          <p14:tracePt t="30979" x="5041900" y="4292600"/>
          <p14:tracePt t="30996" x="4946650" y="4324350"/>
          <p14:tracePt t="30996" x="4851400" y="4356100"/>
          <p14:tracePt t="31014" x="4756150" y="4381500"/>
          <p14:tracePt t="31014" x="4565650" y="4432300"/>
          <p14:tracePt t="31030" x="4464050" y="4451350"/>
          <p14:tracePt t="31030" x="4362450" y="4470400"/>
          <p14:tracePt t="31046" x="4267200" y="4489450"/>
          <p14:tracePt t="31046" x="4165600" y="4502150"/>
          <p14:tracePt t="31063" x="4070350" y="4514850"/>
          <p14:tracePt t="31063" x="3975100" y="4521200"/>
          <p14:tracePt t="31079" x="3879850" y="4533900"/>
          <p14:tracePt t="31079" x="3790950" y="4540250"/>
          <p14:tracePt t="31098" x="3625850" y="4552950"/>
          <p14:tracePt t="31098" x="3543300" y="4559300"/>
          <p14:tracePt t="31114" x="3473450" y="4559300"/>
          <p14:tracePt t="31114" x="3403600" y="4565650"/>
          <p14:tracePt t="31130" x="3340100" y="4565650"/>
          <p14:tracePt t="31130" x="3276600" y="4565650"/>
          <p14:tracePt t="31146" x="3225800" y="4559300"/>
          <p14:tracePt t="31146" x="3168650" y="4559300"/>
          <p14:tracePt t="31146" x="3124200" y="4552950"/>
          <p14:tracePt t="31166" x="3073400" y="4546600"/>
          <p14:tracePt t="31178" x="3035300" y="4540250"/>
          <p14:tracePt t="31178" x="2959100" y="4527550"/>
          <p14:tracePt t="31197" x="2933700" y="4521200"/>
          <p14:tracePt t="31197" x="2908300" y="4514850"/>
          <p14:tracePt t="31213" x="2889250" y="4514850"/>
          <p14:tracePt t="31213" x="2876550" y="4514850"/>
          <p14:tracePt t="31230" x="2870200" y="4508500"/>
          <p14:tracePt t="31245" x="2863850" y="4502150"/>
          <p14:tracePt t="31245" x="2870200" y="4495800"/>
          <p14:tracePt t="31245" x="2876550" y="4489450"/>
          <p14:tracePt t="31266" x="2882900" y="4483100"/>
          <p14:tracePt t="31266" x="2889250" y="4476750"/>
          <p14:tracePt t="31280" x="2901950" y="4464050"/>
          <p14:tracePt t="31280" x="2914650" y="4457700"/>
          <p14:tracePt t="31297" x="2927350" y="4445000"/>
          <p14:tracePt t="31297" x="2940050" y="4438650"/>
          <p14:tracePt t="31314" x="2952750" y="4425950"/>
          <p14:tracePt t="31314" x="2971800" y="4406900"/>
          <p14:tracePt t="31330" x="2984500" y="4400550"/>
          <p14:tracePt t="31330" x="2997200" y="4394200"/>
          <p14:tracePt t="31347" x="3009900" y="4387850"/>
          <p14:tracePt t="31347" x="3016250" y="4387850"/>
          <p14:tracePt t="31364" x="3028950" y="4381500"/>
          <p14:tracePt t="31364" x="3035300" y="4375150"/>
          <p14:tracePt t="31380" x="3041650" y="4375150"/>
          <p14:tracePt t="31380" x="3060700" y="4375150"/>
          <p14:tracePt t="31398" x="3073400" y="4368800"/>
          <p14:tracePt t="31398" x="3079750" y="4368800"/>
          <p14:tracePt t="31414" x="3092450" y="4368800"/>
          <p14:tracePt t="31414" x="3105150" y="4368800"/>
          <p14:tracePt t="31431" x="3111500" y="4368800"/>
          <p14:tracePt t="31431" x="3124200" y="4368800"/>
          <p14:tracePt t="31431" x="3136900" y="4375150"/>
          <p14:tracePt t="31450" x="3149600" y="4375150"/>
          <p14:tracePt t="31462" x="3168650" y="4375150"/>
          <p14:tracePt t="31462" x="3194050" y="4381500"/>
          <p14:tracePt t="31482" x="3213100" y="4381500"/>
          <p14:tracePt t="31482" x="3225800" y="4387850"/>
          <p14:tracePt t="31498" x="3244850" y="4387850"/>
          <p14:tracePt t="31498" x="3263900" y="4387850"/>
          <p14:tracePt t="31515" x="3282950" y="4394200"/>
          <p14:tracePt t="31515" x="3295650" y="4394200"/>
          <p14:tracePt t="31515" x="3314700" y="4394200"/>
          <p14:tracePt t="31533" x="3327400" y="4400550"/>
          <p14:tracePt t="31546" x="3346450" y="4400550"/>
          <p14:tracePt t="31546" x="3378200" y="4400550"/>
          <p14:tracePt t="31546" x="3390900" y="4400550"/>
          <p14:tracePt t="31569" x="3403600" y="4400550"/>
          <p14:tracePt t="31579" x="3416300" y="4400550"/>
          <p14:tracePt t="31579" x="3429000" y="4400550"/>
          <p14:tracePt t="31598" x="3441700" y="4400550"/>
          <p14:tracePt t="31598" x="3454400" y="4400550"/>
          <p14:tracePt t="31615" x="3467100" y="4400550"/>
          <p14:tracePt t="31615" x="3492500" y="4394200"/>
          <p14:tracePt t="31631" x="3505200" y="4394200"/>
          <p14:tracePt t="31631" x="3517900" y="4394200"/>
          <p14:tracePt t="31648" x="3530600" y="4394200"/>
          <p14:tracePt t="31648" x="3543300" y="4394200"/>
          <p14:tracePt t="31665" x="3556000" y="4394200"/>
          <p14:tracePt t="31665" x="3568700" y="4394200"/>
          <p14:tracePt t="31682" x="3581400" y="4394200"/>
          <p14:tracePt t="31682" x="3606800" y="4394200"/>
          <p14:tracePt t="31698" x="3613150" y="4400550"/>
          <p14:tracePt t="31698" x="3625850" y="4400550"/>
          <p14:tracePt t="31715" x="3632200" y="4400550"/>
          <p14:tracePt t="31715" x="3638550" y="4400550"/>
          <p14:tracePt t="31732" x="3651250" y="4406900"/>
          <p14:tracePt t="31732" x="3663950" y="4413250"/>
          <p14:tracePt t="31750" x="3670300" y="4413250"/>
          <p14:tracePt t="31750" x="3676650" y="4419600"/>
          <p14:tracePt t="31766" x="3689350" y="4419600"/>
          <p14:tracePt t="31766" x="3695700" y="4425950"/>
          <p14:tracePt t="31782" x="3702050" y="4425950"/>
          <p14:tracePt t="31782" x="3708400" y="4425950"/>
          <p14:tracePt t="31799" x="3708400" y="4432300"/>
          <p14:tracePt t="31799" x="3714750" y="4432300"/>
          <p14:tracePt t="31817" x="3721100" y="4432300"/>
          <p14:tracePt t="31830" x="3727450" y="4432300"/>
          <p14:tracePt t="31847" x="3733800" y="4432300"/>
          <p14:tracePt t="31864" x="3740150" y="4432300"/>
          <p14:tracePt t="31881" x="3746500" y="4425950"/>
          <p14:tracePt t="31897" x="3752850" y="4419600"/>
          <p14:tracePt t="31914" x="3765550" y="4413250"/>
          <p14:tracePt t="31914" x="3771900" y="4406900"/>
          <p14:tracePt t="31932" x="3778250" y="4400550"/>
          <p14:tracePt t="31947" x="3784600" y="4394200"/>
          <p14:tracePt t="31947" x="3790950" y="4394200"/>
          <p14:tracePt t="31967" x="3797300" y="4394200"/>
          <p14:tracePt t="31967" x="3803650" y="4387850"/>
          <p14:tracePt t="31983" x="3810000" y="4387850"/>
          <p14:tracePt t="31983" x="3816350" y="4381500"/>
          <p14:tracePt t="31999" x="3822700" y="4381500"/>
          <p14:tracePt t="31999" x="3829050" y="4381500"/>
          <p14:tracePt t="32017" x="3835400" y="4381500"/>
          <p14:tracePt t="32017" x="3835400" y="4375150"/>
          <p14:tracePt t="32033" x="3841750" y="4375150"/>
          <p14:tracePt t="32033" x="3860800" y="4375150"/>
          <p14:tracePt t="32050" x="3867150" y="4375150"/>
          <p14:tracePt t="32050" x="3873500" y="4368800"/>
          <p14:tracePt t="32067" x="3879850" y="4368800"/>
          <p14:tracePt t="32067" x="3892550" y="4368800"/>
          <p14:tracePt t="32083" x="3898900" y="4362450"/>
          <p14:tracePt t="32083" x="3911600" y="4362450"/>
          <p14:tracePt t="32100" x="3924300" y="4356100"/>
          <p14:tracePt t="32100" x="3937000" y="4356100"/>
          <p14:tracePt t="32100" x="3949700" y="4349750"/>
          <p14:tracePt t="32119" x="3968750" y="4349750"/>
          <p14:tracePt t="32119" x="3981450" y="4343400"/>
          <p14:tracePt t="32134" x="4000500" y="4343400"/>
          <p14:tracePt t="32134" x="4019550" y="4337050"/>
          <p14:tracePt t="32150" x="4038600" y="4337050"/>
          <p14:tracePt t="32150" x="4057650" y="4330700"/>
          <p14:tracePt t="32150" x="4076700" y="4330700"/>
          <p14:tracePt t="32169" x="4095750" y="4324350"/>
          <p14:tracePt t="32181" x="4121150" y="4324350"/>
          <p14:tracePt t="32181" x="4140200" y="4318000"/>
          <p14:tracePt t="32181" x="4165600" y="4318000"/>
          <p14:tracePt t="32202" x="4184650" y="4311650"/>
          <p14:tracePt t="32215" x="4210050" y="4311650"/>
          <p14:tracePt t="32215" x="4254500" y="4305300"/>
          <p14:tracePt t="32233" x="4279900" y="4298950"/>
          <p14:tracePt t="32233" x="4305300" y="4298950"/>
          <p14:tracePt t="32250" x="4330700" y="4292600"/>
          <p14:tracePt t="32250" x="4362450" y="4292600"/>
          <p14:tracePt t="32250" x="4387850" y="4292600"/>
          <p14:tracePt t="32270" x="4419600" y="4292600"/>
          <p14:tracePt t="32282" x="4451350" y="4292600"/>
          <p14:tracePt t="32282" x="4508500" y="4298950"/>
          <p14:tracePt t="32300" x="4540250" y="4298950"/>
          <p14:tracePt t="32300" x="4572000" y="4298950"/>
          <p14:tracePt t="32318" x="4597400" y="4305300"/>
          <p14:tracePt t="32318" x="4629150" y="4311650"/>
          <p14:tracePt t="32334" x="4660900" y="4311650"/>
          <p14:tracePt t="32334" x="4718050" y="4324350"/>
          <p14:tracePt t="32351" x="4749800" y="4330700"/>
          <p14:tracePt t="32351" x="4775200" y="4330700"/>
          <p14:tracePt t="32368" x="4800600" y="4337050"/>
          <p14:tracePt t="32368" x="4826000" y="4343400"/>
          <p14:tracePt t="32384" x="4851400" y="4343400"/>
          <p14:tracePt t="32384" x="4876800" y="4349750"/>
          <p14:tracePt t="32401" x="4895850" y="4349750"/>
          <p14:tracePt t="32401" x="4940300" y="4356100"/>
          <p14:tracePt t="32419" x="4959350" y="4356100"/>
          <p14:tracePt t="32419" x="4978400" y="4356100"/>
          <p14:tracePt t="32435" x="4997450" y="4356100"/>
          <p14:tracePt t="32435" x="5016500" y="4356100"/>
          <p14:tracePt t="32451" x="5029200" y="4356100"/>
          <p14:tracePt t="32451" x="5041900" y="4356100"/>
          <p14:tracePt t="32451" x="5054600" y="4356100"/>
          <p14:tracePt t="32470" x="5067300" y="4349750"/>
          <p14:tracePt t="32482" x="5073650" y="4349750"/>
          <p14:tracePt t="32482" x="5092700" y="4349750"/>
          <p14:tracePt t="32502" x="5099050" y="4349750"/>
          <p14:tracePt t="32502" x="5105400" y="4349750"/>
          <p14:tracePt t="32518" x="5111750" y="4343400"/>
          <p14:tracePt t="32518" x="5124450" y="4343400"/>
          <p14:tracePt t="32534" x="5130800" y="4343400"/>
          <p14:tracePt t="32534" x="5137150" y="4343400"/>
          <p14:tracePt t="32534" x="5143500" y="4343400"/>
          <p14:tracePt t="32554" x="5149850" y="4343400"/>
          <p14:tracePt t="32566" x="5162550" y="4337050"/>
          <p14:tracePt t="32566" x="5181600" y="4337050"/>
          <p14:tracePt t="32586" x="5194300" y="4337050"/>
          <p14:tracePt t="32586" x="5207000" y="4330700"/>
          <p14:tracePt t="32602" x="5219700" y="4330700"/>
          <p14:tracePt t="32602" x="5238750" y="4330700"/>
          <p14:tracePt t="32618" x="5257800" y="4330700"/>
          <p14:tracePt t="32618" x="5283200" y="4324350"/>
          <p14:tracePt t="32635" x="5302250" y="4318000"/>
          <p14:tracePt t="32635" x="5359400" y="4311650"/>
          <p14:tracePt t="32652" x="5384800" y="4311650"/>
          <p14:tracePt t="32652" x="5416550" y="4305300"/>
          <p14:tracePt t="32668" x="5448300" y="4298950"/>
          <p14:tracePt t="32668" x="5486400" y="4298950"/>
          <p14:tracePt t="32685" x="5524500" y="4292600"/>
          <p14:tracePt t="32685" x="5562600" y="4292600"/>
          <p14:tracePt t="32702" x="5607050" y="4292600"/>
          <p14:tracePt t="32702" x="5695950" y="4292600"/>
          <p14:tracePt t="32718" x="5746750" y="4292600"/>
          <p14:tracePt t="32718" x="5791200" y="4286250"/>
          <p14:tracePt t="32735" x="5842000" y="4286250"/>
          <p14:tracePt t="32735" x="5892800" y="4286250"/>
          <p14:tracePt t="32752" x="5943600" y="4279900"/>
          <p14:tracePt t="32752" x="6051550" y="4279900"/>
          <p14:tracePt t="32770" x="6102350" y="4279900"/>
          <p14:tracePt t="32770" x="6159500" y="4279900"/>
          <p14:tracePt t="32786" x="6210300" y="4279900"/>
          <p14:tracePt t="32786" x="6261100" y="4279900"/>
          <p14:tracePt t="32802" x="6318250" y="4279900"/>
          <p14:tracePt t="32802" x="6369050" y="4279900"/>
          <p14:tracePt t="32819" x="6419850" y="4273550"/>
          <p14:tracePt t="32819" x="6477000" y="4273550"/>
          <p14:tracePt t="32819" x="6521450" y="4273550"/>
          <p14:tracePt t="32838" x="6572250" y="4273550"/>
          <p14:tracePt t="32850" x="6623050" y="4273550"/>
          <p14:tracePt t="32850" x="6673850" y="4273550"/>
          <p14:tracePt t="32870" x="6762750" y="4267200"/>
          <p14:tracePt t="32870" x="6800850" y="4267200"/>
          <p14:tracePt t="32886" x="6845300" y="4267200"/>
          <p14:tracePt t="32886" x="6883400" y="4267200"/>
          <p14:tracePt t="32903" x="6927850" y="4267200"/>
          <p14:tracePt t="32903" x="6965950" y="4267200"/>
          <p14:tracePt t="32903" x="7004050" y="4267200"/>
          <p14:tracePt t="32921" x="7042150" y="4267200"/>
          <p14:tracePt t="32934" x="7080250" y="4267200"/>
          <p14:tracePt t="32934" x="7162800" y="4267200"/>
          <p14:tracePt t="32953" x="7194550" y="4267200"/>
          <p14:tracePt t="32953" x="7232650" y="4267200"/>
          <p14:tracePt t="32969" x="7270750" y="4267200"/>
          <p14:tracePt t="32969" x="7308850" y="4267200"/>
          <p14:tracePt t="32986" x="7346950" y="4267200"/>
          <p14:tracePt t="32986" x="7385050" y="4267200"/>
          <p14:tracePt t="32986" x="7416800" y="4267200"/>
          <p14:tracePt t="33006" x="7454900" y="4260850"/>
          <p14:tracePt t="33006" x="7486650" y="4260850"/>
          <p14:tracePt t="33020" x="7524750" y="4260850"/>
          <p14:tracePt t="33020" x="7556500" y="4260850"/>
          <p14:tracePt t="33036" x="7594600" y="4260850"/>
          <p14:tracePt t="33036" x="7626350" y="4260850"/>
          <p14:tracePt t="33053" x="7658100" y="4260850"/>
          <p14:tracePt t="33053" x="7727950" y="4260850"/>
          <p14:tracePt t="33070" x="7759700" y="4267200"/>
          <p14:tracePt t="33070" x="7785100" y="4267200"/>
          <p14:tracePt t="33086" x="7816850" y="4267200"/>
          <p14:tracePt t="33086" x="7848600" y="4267200"/>
          <p14:tracePt t="33103" x="7874000" y="4273550"/>
          <p14:tracePt t="33103" x="7905750" y="4273550"/>
          <p14:tracePt t="33120" x="7931150" y="4273550"/>
          <p14:tracePt t="33120" x="7988300" y="4273550"/>
          <p14:tracePt t="33139" x="8013700" y="4279900"/>
          <p14:tracePt t="33139" x="8039100" y="4279900"/>
          <p14:tracePt t="33154" x="8058150" y="4279900"/>
          <p14:tracePt t="33154" x="8083550" y="4279900"/>
          <p14:tracePt t="33171" x="8108950" y="4279900"/>
          <p14:tracePt t="33171" x="8128000" y="4286250"/>
          <p14:tracePt t="33187" x="8153400" y="4286250"/>
          <p14:tracePt t="33187" x="8172450" y="4286250"/>
          <p14:tracePt t="33187" x="8197850" y="4286250"/>
          <p14:tracePt t="33206" x="8216900" y="4286250"/>
          <p14:tracePt t="33218" x="8242300" y="4286250"/>
          <p14:tracePt t="33218" x="8280400" y="4279900"/>
          <p14:tracePt t="33238" x="8299450" y="4279900"/>
          <p14:tracePt t="33238" x="8318500" y="4279900"/>
          <p14:tracePt t="33253" x="8331200" y="4279900"/>
          <p14:tracePt t="33253" x="8350250" y="4279900"/>
          <p14:tracePt t="33271" x="8362950" y="4279900"/>
          <p14:tracePt t="33271" x="8375650" y="4279900"/>
          <p14:tracePt t="33271" x="8388350" y="4273550"/>
          <p14:tracePt t="33290" x="8407400" y="4273550"/>
          <p14:tracePt t="33302" x="8413750" y="4273550"/>
          <p14:tracePt t="33302" x="8439150" y="4273550"/>
          <p14:tracePt t="33320" x="8445500" y="4273550"/>
          <p14:tracePt t="33320" x="8451850" y="4267200"/>
          <p14:tracePt t="33338" x="8458200" y="4267200"/>
          <p14:tracePt t="33352" x="8464550" y="4267200"/>
          <p14:tracePt t="33352" x="8458200" y="4267200"/>
          <p14:tracePt t="33371" x="8451850" y="4273550"/>
          <p14:tracePt t="33371" x="8445500" y="4273550"/>
          <p14:tracePt t="33387" x="8432800" y="4273550"/>
          <p14:tracePt t="33387" x="8420100" y="4279900"/>
          <p14:tracePt t="33404" x="8401050" y="4279900"/>
          <p14:tracePt t="33404" x="8382000" y="4286250"/>
          <p14:tracePt t="33421" x="8362950" y="4292600"/>
          <p14:tracePt t="33421" x="8312150" y="4298950"/>
          <p14:tracePt t="33438" x="8280400" y="4305300"/>
          <p14:tracePt t="33438" x="8248650" y="4311650"/>
          <p14:tracePt t="33454" x="8216900" y="4318000"/>
          <p14:tracePt t="33454" x="8178800" y="4318000"/>
          <p14:tracePt t="33471" x="8140700" y="4318000"/>
          <p14:tracePt t="33471" x="8102600" y="4324350"/>
          <p14:tracePt t="33471" x="8064500" y="4324350"/>
          <p14:tracePt t="33490" x="8020050" y="4330700"/>
          <p14:tracePt t="33503" x="7969250" y="4330700"/>
          <p14:tracePt t="33503" x="7874000" y="4337050"/>
          <p14:tracePt t="33523" x="7816850" y="4343400"/>
          <p14:tracePt t="33523" x="7759700" y="4343400"/>
          <p14:tracePt t="33539" x="7702550" y="4349750"/>
          <p14:tracePt t="33539" x="7645400" y="4356100"/>
          <p14:tracePt t="33555" x="7581900" y="4356100"/>
          <p14:tracePt t="33555" x="7518400" y="4362450"/>
          <p14:tracePt t="33571" x="7448550" y="4368800"/>
          <p14:tracePt t="33571" x="7378700" y="4368800"/>
          <p14:tracePt t="33571" x="7308850" y="4375150"/>
          <p14:tracePt t="33590" x="7232650" y="4381500"/>
          <p14:tracePt t="33603" x="7150100" y="4381500"/>
          <p14:tracePt t="33603" x="6985000" y="4387850"/>
          <p14:tracePt t="33622" x="6896100" y="4394200"/>
          <p14:tracePt t="33622" x="6807200" y="4394200"/>
          <p14:tracePt t="33638" x="6705600" y="4400550"/>
          <p14:tracePt t="33638" x="6610350" y="4400550"/>
          <p14:tracePt t="33655" x="6502400" y="4406900"/>
          <p14:tracePt t="33655" x="6280150" y="4413250"/>
          <p14:tracePt t="33672" x="6165850" y="4419600"/>
          <p14:tracePt t="33672" x="6045200" y="4425950"/>
          <p14:tracePt t="33688" x="5924550" y="4438650"/>
          <p14:tracePt t="33688" x="5797550" y="4445000"/>
          <p14:tracePt t="33705" x="5664200" y="4457700"/>
          <p14:tracePt t="33705" x="5530850" y="4470400"/>
          <p14:tracePt t="33722" x="5391150" y="4483100"/>
          <p14:tracePt t="33722" x="5111750" y="4508500"/>
          <p14:tracePt t="33739" x="4972050" y="4521200"/>
          <p14:tracePt t="33739" x="4832350" y="4533900"/>
          <p14:tracePt t="33755" x="4686300" y="4546600"/>
          <p14:tracePt t="33755" x="4546600" y="4552950"/>
          <p14:tracePt t="33772" x="4400550" y="4559300"/>
          <p14:tracePt t="33772" x="4114800" y="4578350"/>
          <p14:tracePt t="33791" x="3968750" y="4578350"/>
          <p14:tracePt t="33791" x="3829050" y="4584700"/>
          <p14:tracePt t="33807" x="3689350" y="4584700"/>
          <p14:tracePt t="33807" x="3556000" y="4591050"/>
          <p14:tracePt t="33822" x="3422650" y="4591050"/>
          <p14:tracePt t="33822" x="3295650" y="4584700"/>
          <p14:tracePt t="33839" x="3168650" y="4584700"/>
          <p14:tracePt t="33839" x="3048000" y="4578350"/>
          <p14:tracePt t="33839" x="2927350" y="4572000"/>
          <p14:tracePt t="33858" x="2813050" y="4565650"/>
          <p14:tracePt t="33870" x="2705100" y="4559300"/>
          <p14:tracePt t="33870" x="2597150" y="4552950"/>
          <p14:tracePt t="33890" x="2400300" y="4533900"/>
          <p14:tracePt t="33890" x="2311400" y="4527550"/>
          <p14:tracePt t="33907" x="2235200" y="4521200"/>
          <p14:tracePt t="33907" x="2159000" y="4514850"/>
          <p14:tracePt t="33922" x="2089150" y="4508500"/>
          <p14:tracePt t="33922" x="2019300" y="4502150"/>
          <p14:tracePt t="33922" x="1955800" y="4495800"/>
          <p14:tracePt t="33942" x="1892300" y="4495800"/>
          <p14:tracePt t="33954" x="1835150" y="4502150"/>
          <p14:tracePt t="33954" x="1733550" y="4508500"/>
          <p14:tracePt t="33973" x="1695450" y="4508500"/>
          <p14:tracePt t="33973" x="1651000" y="4514850"/>
          <p14:tracePt t="33989" x="1612900" y="4521200"/>
          <p14:tracePt t="33989" x="1581150" y="4527550"/>
          <p14:tracePt t="33989" x="1555750" y="4533900"/>
          <p14:tracePt t="34010" x="1530350" y="4546600"/>
          <p14:tracePt t="34010" x="1511300" y="4552950"/>
          <p14:tracePt t="34023" x="1492250" y="4559300"/>
          <p14:tracePt t="34023" x="1473200" y="4572000"/>
          <p14:tracePt t="34040" x="1466850" y="4578350"/>
          <p14:tracePt t="34040" x="1460500" y="4584700"/>
          <p14:tracePt t="34056" x="1454150" y="4591050"/>
          <p14:tracePt t="34056" x="1454150" y="4597400"/>
          <p14:tracePt t="34073" x="1460500" y="4597400"/>
          <p14:tracePt t="34073" x="1466850" y="4597400"/>
          <p14:tracePt t="34090" x="1479550" y="4603750"/>
          <p14:tracePt t="34090" x="1485900" y="4603750"/>
          <p14:tracePt t="34106" x="1498600" y="4603750"/>
          <p14:tracePt t="34106" x="1511300" y="4597400"/>
          <p14:tracePt t="34123" x="1524000" y="4597400"/>
          <p14:tracePt t="34123" x="1530350" y="4597400"/>
          <p14:tracePt t="34123" x="1543050" y="4597400"/>
          <p14:tracePt t="34142" x="1555750" y="4597400"/>
          <p14:tracePt t="34155" x="1568450" y="4597400"/>
          <p14:tracePt t="34155" x="1593850" y="4603750"/>
          <p14:tracePt t="34174" x="1606550" y="4603750"/>
          <p14:tracePt t="34174" x="1625600" y="4610100"/>
          <p14:tracePt t="34191" x="1638300" y="4616450"/>
          <p14:tracePt t="34191" x="1651000" y="4616450"/>
          <p14:tracePt t="34207" x="1670050" y="4622800"/>
          <p14:tracePt t="34207" x="1689100" y="4629150"/>
          <p14:tracePt t="34207" x="1701800" y="4635500"/>
          <p14:tracePt t="34226" x="1720850" y="4641850"/>
          <p14:tracePt t="34238" x="1733550" y="4641850"/>
          <p14:tracePt t="34238" x="1771650" y="4654550"/>
          <p14:tracePt t="34259" x="1790700" y="4654550"/>
          <p14:tracePt t="34259" x="1809750" y="4660900"/>
          <p14:tracePt t="34274" x="1828800" y="4660900"/>
          <p14:tracePt t="34274" x="1841500" y="4667250"/>
          <p14:tracePt t="34291" x="1860550" y="4667250"/>
          <p14:tracePt t="34291" x="1873250" y="4667250"/>
          <p14:tracePt t="34307" x="1892300" y="4660900"/>
          <p14:tracePt t="34307" x="1905000" y="4660900"/>
          <p14:tracePt t="34307" x="1917700" y="4660900"/>
          <p14:tracePt t="34326" x="1924050" y="4654550"/>
          <p14:tracePt t="34326" x="1936750" y="4654550"/>
          <p14:tracePt t="34341" x="1943100" y="4648200"/>
          <p14:tracePt t="34341" x="1949450" y="4641850"/>
          <p14:tracePt t="34357" x="1962150" y="4641850"/>
          <p14:tracePt t="34357" x="1968500" y="4635500"/>
          <p14:tracePt t="34374" x="1974850" y="4629150"/>
          <p14:tracePt t="34390" x="1974850" y="4635500"/>
          <p14:tracePt t="34430" x="1968500" y="4648200"/>
          <p14:tracePt t="34446" x="1962150" y="4654550"/>
          <p14:tracePt t="34457" x="1962150" y="4660900"/>
          <p14:tracePt t="34465" x="1955800" y="4667250"/>
          <p14:tracePt t="34474" x="1955800" y="4673600"/>
          <p14:tracePt t="34474" x="1949450" y="4679950"/>
          <p14:tracePt t="34491" x="1949450" y="4686300"/>
          <p14:tracePt t="34506" x="1949450" y="4692650"/>
          <p14:tracePt t="34523" x="1955800" y="4699000"/>
          <p14:tracePt t="34541" x="1962150" y="4705350"/>
          <p14:tracePt t="34557" x="1968500" y="4711700"/>
          <p14:tracePt t="34573" x="1974850" y="4711700"/>
          <p14:tracePt t="34590" x="1987550" y="4711700"/>
          <p14:tracePt t="34607" x="1993900" y="4711700"/>
          <p14:tracePt t="34623" x="2000250" y="4711700"/>
          <p14:tracePt t="34640" x="1993900" y="4705350"/>
          <p14:tracePt t="34689" x="1993900" y="4699000"/>
          <p14:tracePt t="34713" x="1993900" y="4692650"/>
          <p14:tracePt t="34737" x="1993900" y="4686300"/>
          <p14:tracePt t="34757" x="1993900" y="4679950"/>
          <p14:tracePt t="34782" x="2000250" y="4673600"/>
          <p14:tracePt t="34802" x="2006600" y="4673600"/>
          <p14:tracePt t="34818" x="2006600" y="4667250"/>
          <p14:tracePt t="34834" x="2012950" y="4660900"/>
          <p14:tracePt t="34850" x="2019300" y="4654550"/>
          <p14:tracePt t="34862" x="2025650" y="4654550"/>
          <p14:tracePt t="34878" x="2032000" y="4648200"/>
          <p14:tracePt t="34891" x="2038350" y="4648200"/>
          <p14:tracePt t="34891" x="2044700" y="4648200"/>
          <p14:tracePt t="34911" x="2057400" y="4641850"/>
          <p14:tracePt t="34911" x="2063750" y="4641850"/>
          <p14:tracePt t="34926" x="2070100" y="4635500"/>
          <p14:tracePt t="34926" x="2076450" y="4629150"/>
          <p14:tracePt t="34943" x="2082800" y="4629150"/>
          <p14:tracePt t="34943" x="2089150" y="4622800"/>
          <p14:tracePt t="34943" x="2101850" y="4622800"/>
          <p14:tracePt t="34962" x="2108200" y="4616450"/>
          <p14:tracePt t="34974" x="2114550" y="4610100"/>
          <p14:tracePt t="34974" x="2133600" y="4603750"/>
          <p14:tracePt t="34993" x="2146300" y="4603750"/>
          <p14:tracePt t="34993" x="2152650" y="4597400"/>
          <p14:tracePt t="35011" x="2165350" y="4597400"/>
          <p14:tracePt t="35011" x="2171700" y="4597400"/>
          <p14:tracePt t="35027" x="2184400" y="4591050"/>
          <p14:tracePt t="35027" x="2209800" y="4591050"/>
          <p14:tracePt t="35043" x="2222500" y="4584700"/>
          <p14:tracePt t="35043" x="2228850" y="4584700"/>
          <p14:tracePt t="35060" x="2241550" y="4584700"/>
          <p14:tracePt t="35060" x="2254250" y="4584700"/>
          <p14:tracePt t="35076" x="2266950" y="4578350"/>
          <p14:tracePt t="35076" x="2279650" y="4578350"/>
          <p14:tracePt t="35093" x="2292350" y="4578350"/>
          <p14:tracePt t="35093" x="2317750" y="4572000"/>
          <p14:tracePt t="35111" x="2336800" y="4572000"/>
          <p14:tracePt t="35111" x="2349500" y="4572000"/>
          <p14:tracePt t="35127" x="2368550" y="4572000"/>
          <p14:tracePt t="35127" x="2381250" y="4572000"/>
          <p14:tracePt t="35143" x="2400300" y="4572000"/>
          <p14:tracePt t="35143" x="2419350" y="4572000"/>
          <p14:tracePt t="35143" x="2432050" y="4572000"/>
          <p14:tracePt t="35163" x="2451100" y="4572000"/>
          <p14:tracePt t="35175" x="2463800" y="4578350"/>
          <p14:tracePt t="35175" x="2495550" y="4578350"/>
          <p14:tracePt t="35195" x="2514600" y="4578350"/>
          <p14:tracePt t="35195" x="2533650" y="4578350"/>
          <p14:tracePt t="35211" x="2546350" y="4584700"/>
          <p14:tracePt t="35211" x="2565400" y="4584700"/>
          <p14:tracePt t="35227" x="2578100" y="4591050"/>
          <p14:tracePt t="35227" x="2597150" y="4591050"/>
          <p14:tracePt t="35227" x="2609850" y="4597400"/>
          <p14:tracePt t="35247" x="2628900" y="4597400"/>
          <p14:tracePt t="35259" x="2647950" y="4603750"/>
          <p14:tracePt t="35259" x="2679700" y="4616450"/>
          <p14:tracePt t="35279" x="2698750" y="4616450"/>
          <p14:tracePt t="35279" x="2711450" y="4622800"/>
          <p14:tracePt t="35294" x="2730500" y="4629150"/>
          <p14:tracePt t="35294" x="2743200" y="4635500"/>
          <p14:tracePt t="35311" x="2762250" y="4635500"/>
          <p14:tracePt t="35311" x="2774950" y="4641850"/>
          <p14:tracePt t="35311" x="2794000" y="4641850"/>
          <p14:tracePt t="35330" x="2806700" y="4641850"/>
          <p14:tracePt t="35342" x="2819400" y="4648200"/>
          <p14:tracePt t="35342" x="2851150" y="4648200"/>
          <p14:tracePt t="35361" x="2870200" y="4648200"/>
          <p14:tracePt t="35361" x="2889250" y="4648200"/>
          <p14:tracePt t="35378" x="2908300" y="4641850"/>
          <p14:tracePt t="35378" x="2927350" y="4641850"/>
          <p14:tracePt t="35395" x="2946400" y="4641850"/>
          <p14:tracePt t="35395" x="2984500" y="4635500"/>
          <p14:tracePt t="35412" x="3003550" y="4635500"/>
          <p14:tracePt t="35412" x="3022600" y="4629150"/>
          <p14:tracePt t="35428" x="3041650" y="4629150"/>
          <p14:tracePt t="35428" x="3060700" y="4622800"/>
          <p14:tracePt t="35445" x="3079750" y="4622800"/>
          <p14:tracePt t="35445" x="3105150" y="4616450"/>
          <p14:tracePt t="35461" x="3124200" y="4616450"/>
          <p14:tracePt t="35461" x="3168650" y="4610100"/>
          <p14:tracePt t="35479" x="3187700" y="4603750"/>
          <p14:tracePt t="35479" x="3213100" y="4603750"/>
          <p14:tracePt t="35495" x="3244850" y="4603750"/>
          <p14:tracePt t="35495" x="3270250" y="4603750"/>
          <p14:tracePt t="35512" x="3302000" y="4603750"/>
          <p14:tracePt t="35512" x="3333750" y="4603750"/>
          <p14:tracePt t="35512" x="3365500" y="4603750"/>
          <p14:tracePt t="35531" x="3397250" y="4610100"/>
          <p14:tracePt t="35543" x="3429000" y="4610100"/>
          <p14:tracePt t="35543" x="3505200" y="4616450"/>
          <p14:tracePt t="35563" x="3549650" y="4622800"/>
          <p14:tracePt t="35563" x="3587750" y="4622800"/>
          <p14:tracePt t="35579" x="3632200" y="4629150"/>
          <p14:tracePt t="35579" x="3683000" y="4635500"/>
          <p14:tracePt t="35595" x="3727450" y="4635500"/>
          <p14:tracePt t="35595" x="3778250" y="4641850"/>
          <p14:tracePt t="35595" x="3829050" y="4648200"/>
          <p14:tracePt t="35614" x="3873500" y="4648200"/>
          <p14:tracePt t="35627" x="3924300" y="4654550"/>
          <p14:tracePt t="35627" x="4025900" y="4667250"/>
          <p14:tracePt t="35647" x="4076700" y="4673600"/>
          <p14:tracePt t="35647" x="4127500" y="4673600"/>
          <p14:tracePt t="35662" x="4178300" y="4679950"/>
          <p14:tracePt t="35662" x="4229100" y="4686300"/>
          <p14:tracePt t="35679" x="4279900" y="4692650"/>
          <p14:tracePt t="35679" x="4330700" y="4692650"/>
          <p14:tracePt t="35695" x="4381500" y="4699000"/>
          <p14:tracePt t="35695" x="4470400" y="4705350"/>
          <p14:tracePt t="35712" x="4514850" y="4705350"/>
          <p14:tracePt t="35712" x="4552950" y="4705350"/>
          <p14:tracePt t="35729" x="4597400" y="4711700"/>
          <p14:tracePt t="35729" x="4629150" y="4705350"/>
          <p14:tracePt t="35746" x="4667250" y="4705350"/>
          <p14:tracePt t="35746" x="4737100" y="4699000"/>
          <p14:tracePt t="35763" x="4768850" y="4699000"/>
          <p14:tracePt t="35763" x="4794250" y="4699000"/>
          <p14:tracePt t="35779" x="4826000" y="4692650"/>
          <p14:tracePt t="35779" x="4851400" y="4692650"/>
          <p14:tracePt t="35796" x="4870450" y="4686300"/>
          <p14:tracePt t="35796" x="4895850" y="4686300"/>
          <p14:tracePt t="35813" x="4914900" y="4686300"/>
          <p14:tracePt t="35813" x="4953000" y="4679950"/>
          <p14:tracePt t="35831" x="4965700" y="4673600"/>
          <p14:tracePt t="35831" x="4978400" y="4673600"/>
          <p14:tracePt t="35847" x="4991100" y="4673600"/>
          <p14:tracePt t="35847" x="4997450" y="4667250"/>
          <p14:tracePt t="35863" x="5003800" y="4667250"/>
          <p14:tracePt t="35863" x="5010150" y="4667250"/>
          <p14:tracePt t="35879" x="5016500" y="4667250"/>
          <p14:tracePt t="35894" x="5010150" y="4667250"/>
          <p14:tracePt t="35922" x="5003800" y="4667250"/>
          <p14:tracePt t="35938" x="4997450" y="4673600"/>
          <p14:tracePt t="35950" x="4991100" y="4673600"/>
          <p14:tracePt t="35966" x="4991100" y="4679950"/>
          <p14:tracePt t="36034" x="4984750" y="4673600"/>
          <p14:tracePt t="36102" x="4984750" y="4667250"/>
          <p14:tracePt t="36122" x="4991100" y="4660900"/>
          <p14:tracePt t="36206" x="4997450" y="4660900"/>
          <p14:tracePt t="36230" x="5003800" y="4654550"/>
          <p14:tracePt t="36242" x="5010150" y="4654550"/>
          <p14:tracePt t="36258" x="5022850" y="4654550"/>
          <p14:tracePt t="36274" x="5029200" y="4654550"/>
          <p14:tracePt t="36290" x="5035550" y="4654550"/>
          <p14:tracePt t="36299" x="5041900" y="4660900"/>
          <p14:tracePt t="36299" x="5048250" y="4660900"/>
          <p14:tracePt t="36314" x="5054600" y="4660900"/>
          <p14:tracePt t="36314" x="5060950" y="4660900"/>
          <p14:tracePt t="36331" x="5067300" y="4660900"/>
          <p14:tracePt t="36331" x="5073650" y="4660900"/>
          <p14:tracePt t="36348" x="5080000" y="4654550"/>
          <p14:tracePt t="36348" x="5092700" y="4654550"/>
          <p14:tracePt t="36365" x="5099050" y="4654550"/>
          <p14:tracePt t="36365" x="5105400" y="4654550"/>
          <p14:tracePt t="36381" x="5111750" y="4654550"/>
          <p14:tracePt t="36381" x="5118100" y="4654550"/>
          <p14:tracePt t="36398" x="5124450" y="4654550"/>
          <p14:tracePt t="36398" x="5130800" y="4654550"/>
          <p14:tracePt t="36414" x="5137150" y="4654550"/>
          <p14:tracePt t="36414" x="5149850" y="4654550"/>
          <p14:tracePt t="36431" x="5156200" y="4660900"/>
          <p14:tracePt t="36431" x="5162550" y="4660900"/>
          <p14:tracePt t="36448" x="5168900" y="4660900"/>
          <p14:tracePt t="36463" x="5175250" y="4660900"/>
          <p14:tracePt t="36480" x="5168900" y="4667250"/>
          <p14:tracePt t="36498" x="5162550" y="4673600"/>
          <p14:tracePt t="36515" x="5156200" y="4673600"/>
          <p14:tracePt t="36515" x="5149850" y="4679950"/>
          <p14:tracePt t="36532" x="5137150" y="4679950"/>
          <p14:tracePt t="36532" x="5130800" y="4679950"/>
          <p14:tracePt t="36532" x="5124450" y="4679950"/>
          <p14:tracePt t="36551" x="5111750" y="4679950"/>
          <p14:tracePt t="36563" x="5105400" y="4679950"/>
          <p14:tracePt t="36563" x="5099050" y="4679950"/>
          <p14:tracePt t="36583" x="5080000" y="4679950"/>
          <p14:tracePt t="36583" x="5073650" y="4679950"/>
          <p14:tracePt t="36599" x="5067300" y="4679950"/>
          <p14:tracePt t="36599" x="5060950" y="4679950"/>
          <p14:tracePt t="36615" x="5048250" y="4679950"/>
          <p14:tracePt t="36615" x="5041900" y="4679950"/>
          <p14:tracePt t="36615" x="5035550" y="4679950"/>
          <p14:tracePt t="36635" x="5029200" y="4679950"/>
          <p14:tracePt t="36647" x="5022850" y="4679950"/>
          <p14:tracePt t="36647" x="5016500" y="4679950"/>
          <p14:tracePt t="36666" x="5010150" y="4679950"/>
          <p14:tracePt t="36681" x="5003800" y="4673600"/>
          <p14:tracePt t="36702" x="5010150" y="4667250"/>
          <p14:tracePt t="36730" x="5016500" y="4667250"/>
          <p14:tracePt t="36746" x="5022850" y="4667250"/>
          <p14:tracePt t="36762" x="5029200" y="4667250"/>
          <p14:tracePt t="36778" x="5022850" y="4667250"/>
          <p14:tracePt t="36838" x="5016500" y="4667250"/>
          <p14:tracePt t="36850" x="5010150" y="4667250"/>
          <p14:tracePt t="36858" x="5003800" y="4660900"/>
          <p14:tracePt t="36866" x="4997450" y="4660900"/>
          <p14:tracePt t="36866" x="4991100" y="4660900"/>
          <p14:tracePt t="36883" x="4984750" y="4654550"/>
          <p14:tracePt t="36883" x="4978400" y="4654550"/>
          <p14:tracePt t="36900" x="4972050" y="4654550"/>
          <p14:tracePt t="36900" x="4965700" y="4654550"/>
          <p14:tracePt t="36916" x="4959350" y="4648200"/>
          <p14:tracePt t="36931" x="4959350" y="4641850"/>
          <p14:tracePt t="36951" x="4965700" y="4641850"/>
          <p14:tracePt t="36965" x="4972050" y="4635500"/>
          <p14:tracePt t="36965" x="4978400" y="4635500"/>
          <p14:tracePt t="36984" x="4991100" y="4635500"/>
          <p14:tracePt t="36984" x="4997450" y="4629150"/>
          <p14:tracePt t="37000" x="5010150" y="4629150"/>
          <p14:tracePt t="37000" x="5022850" y="4622800"/>
          <p14:tracePt t="37000" x="5041900" y="4622800"/>
          <p14:tracePt t="37000" x="5054600" y="4622800"/>
          <p14:tracePt t="37022" x="5073650" y="4616450"/>
          <p14:tracePt t="37032" x="5092700" y="4616450"/>
          <p14:tracePt t="37032" x="5111750" y="4610100"/>
          <p14:tracePt t="37051" x="5130800" y="4610100"/>
          <p14:tracePt t="37051" x="5149850" y="4603750"/>
          <p14:tracePt t="37068" x="5175250" y="4603750"/>
          <p14:tracePt t="37068" x="5226050" y="4597400"/>
          <p14:tracePt t="37084" x="5257800" y="4597400"/>
          <p14:tracePt t="37084" x="5295900" y="4597400"/>
          <p14:tracePt t="37100" x="5327650" y="4597400"/>
          <p14:tracePt t="37100" x="5365750" y="4603750"/>
          <p14:tracePt t="37118" x="5410200" y="4603750"/>
          <p14:tracePt t="37118" x="5454650" y="4603750"/>
          <p14:tracePt t="37134" x="5499100" y="4610100"/>
          <p14:tracePt t="37134" x="5588000" y="4610100"/>
          <p14:tracePt t="37151" x="5638800" y="4610100"/>
          <p14:tracePt t="37151" x="5695950" y="4610100"/>
          <p14:tracePt t="37168" x="5746750" y="4610100"/>
          <p14:tracePt t="37168" x="5803900" y="4610100"/>
          <p14:tracePt t="37184" x="5861050" y="4610100"/>
          <p14:tracePt t="37184" x="5911850" y="4610100"/>
          <p14:tracePt t="37184" x="5969000" y="4610100"/>
          <p14:tracePt t="37203" x="6032500" y="4603750"/>
          <p14:tracePt t="37215" x="6083300" y="4603750"/>
          <p14:tracePt t="37215" x="6197600" y="4597400"/>
          <p14:tracePt t="37235" x="6248400" y="4591050"/>
          <p14:tracePt t="37235" x="6299200" y="4591050"/>
          <p14:tracePt t="37252" x="6350000" y="4584700"/>
          <p14:tracePt t="37252" x="6400800" y="4584700"/>
          <p14:tracePt t="37252" x="6445250" y="4578350"/>
          <p14:tracePt t="37271" x="6483350" y="4578350"/>
          <p14:tracePt t="37282" x="6527800" y="4572000"/>
          <p14:tracePt t="37282" x="6565900" y="4572000"/>
          <p14:tracePt t="37282" x="6604000" y="4565650"/>
          <p14:tracePt t="37303" x="6642100" y="4559300"/>
          <p14:tracePt t="37316" x="6673850" y="4559300"/>
          <p14:tracePt t="37316" x="6731000" y="4552950"/>
          <p14:tracePt t="37334" x="6756400" y="4546600"/>
          <p14:tracePt t="37334" x="6775450" y="4546600"/>
          <p14:tracePt t="37351" x="6800850" y="4540250"/>
          <p14:tracePt t="37351" x="6813550" y="4540250"/>
          <p14:tracePt t="37351" x="6826250" y="4533900"/>
          <p14:tracePt t="37371" x="6838950" y="4533900"/>
          <p14:tracePt t="37371" x="6845300" y="4533900"/>
          <p14:tracePt t="37384" x="6851650" y="4527550"/>
          <p14:tracePt t="37400" x="6858000" y="4527550"/>
          <p14:tracePt t="37416" x="6851650" y="4527550"/>
          <p14:tracePt t="37442" x="6845300" y="4533900"/>
          <p14:tracePt t="37458" x="6845300" y="4540250"/>
          <p14:tracePt t="37482" x="6851650" y="4540250"/>
          <p14:tracePt t="37511" x="6858000" y="4533900"/>
          <p14:tracePt t="37526" x="6864350" y="4533900"/>
          <p14:tracePt t="37535" x="6870700" y="4533900"/>
          <p14:tracePt t="37535" x="6877050" y="4533900"/>
          <p14:tracePt t="37552" x="6883400" y="4533900"/>
          <p14:tracePt t="37552" x="6889750" y="4533900"/>
          <p14:tracePt t="37552" x="6896100" y="4533900"/>
          <p14:tracePt t="37572" x="6902450" y="4533900"/>
          <p14:tracePt t="37583" x="6908800" y="4540250"/>
          <p14:tracePt t="37583" x="6921500" y="4540250"/>
          <p14:tracePt t="37603" x="6927850" y="4540250"/>
          <p14:tracePt t="37603" x="6934200" y="4540250"/>
          <p14:tracePt t="37620" x="6940550" y="4546600"/>
          <p14:tracePt t="37634" x="6946900" y="4546600"/>
          <p14:tracePt t="37650" x="6953250" y="4552950"/>
          <p14:tracePt t="37667" x="6959600" y="4559300"/>
          <p14:tracePt t="37684" x="6972300" y="4572000"/>
          <p14:tracePt t="37701" x="6978650" y="4578350"/>
          <p14:tracePt t="37701" x="6985000" y="4578350"/>
          <p14:tracePt t="37720" x="6991350" y="4578350"/>
          <p14:tracePt t="37720" x="6997700" y="4584700"/>
          <p14:tracePt t="37736" x="7004050" y="4584700"/>
          <p14:tracePt t="37736" x="7023100" y="4584700"/>
          <p14:tracePt t="37753" x="7035800" y="4584700"/>
          <p14:tracePt t="37753" x="7048500" y="4584700"/>
          <p14:tracePt t="37770" x="7054850" y="4584700"/>
          <p14:tracePt t="37770" x="7067550" y="4584700"/>
          <p14:tracePt t="37786" x="7080250" y="4578350"/>
          <p14:tracePt t="37786" x="7105650" y="4578350"/>
          <p14:tracePt t="37803" x="7112000" y="4578350"/>
          <p14:tracePt t="37803" x="7124700" y="4572000"/>
          <p14:tracePt t="37820" x="7131050" y="4572000"/>
          <p14:tracePt t="37820" x="7137400" y="4572000"/>
          <p14:tracePt t="37837" x="7143750" y="4572000"/>
          <p14:tracePt t="37837" x="7150100" y="4572000"/>
          <p14:tracePt t="37853" x="7162800" y="4572000"/>
          <p14:tracePt t="37868" x="7169150" y="4578350"/>
          <p14:tracePt t="37910" x="7169150" y="4584700"/>
          <p14:tracePt t="37938" x="7169150" y="4591050"/>
          <p14:tracePt t="37978" x="7175500" y="4591050"/>
          <p14:tracePt t="37990" x="7188200" y="4597400"/>
          <p14:tracePt t="38007" x="7194550" y="4597400"/>
          <p14:tracePt t="38022" x="7200900" y="4603750"/>
          <p14:tracePt t="38038" x="7207250" y="4603750"/>
          <p14:tracePt t="38050" x="7213600" y="4603750"/>
          <p14:tracePt t="38082" x="7219950" y="4603750"/>
          <p14:tracePt t="38102" x="7226300" y="4603750"/>
          <p14:tracePt t="38118" x="7232650" y="4603750"/>
          <p14:tracePt t="38134" x="7239000" y="4603750"/>
          <p14:tracePt t="38159" x="7239000" y="4610100"/>
          <p14:tracePt t="38170" x="7232650" y="4616450"/>
          <p14:tracePt t="38186" x="7232650" y="4622800"/>
          <p14:tracePt t="38211" x="7232650" y="4629150"/>
          <p14:tracePt t="38291" x="7245350" y="4635500"/>
          <p14:tracePt t="38315" x="7251700" y="4635500"/>
          <p14:tracePt t="38346" x="7258050" y="4635500"/>
          <p14:tracePt t="38358" x="7264400" y="4635500"/>
          <p14:tracePt t="38374" x="7264400" y="4629150"/>
          <p14:tracePt t="38390" x="7270750" y="4629150"/>
          <p14:tracePt t="38406" x="7283450" y="4629150"/>
          <p14:tracePt t="38419" x="7289800" y="4622800"/>
          <p14:tracePt t="38434" x="7296150" y="4622800"/>
          <p14:tracePt t="38443" x="7302500" y="4622800"/>
          <p14:tracePt t="38453" x="7315200" y="4622800"/>
          <p14:tracePt t="38453" x="7327900" y="4622800"/>
          <p14:tracePt t="38472" x="7340600" y="4622800"/>
          <p14:tracePt t="38472" x="7353300" y="4622800"/>
          <p14:tracePt t="38488" x="7366000" y="4622800"/>
          <p14:tracePt t="38488" x="7372350" y="4622800"/>
          <p14:tracePt t="38506" x="7385050" y="4622800"/>
          <p14:tracePt t="38506" x="7404100" y="4622800"/>
          <p14:tracePt t="38523" x="7429500" y="4629150"/>
          <p14:tracePt t="38523" x="7442200" y="4629150"/>
          <p14:tracePt t="38539" x="7454900" y="4629150"/>
          <p14:tracePt t="38539" x="7473950" y="4629150"/>
          <p14:tracePt t="38556" x="7486650" y="4629150"/>
          <p14:tracePt t="38556" x="7499350" y="4629150"/>
          <p14:tracePt t="38573" x="7512050" y="4635500"/>
          <p14:tracePt t="38573" x="7518400" y="4635500"/>
          <p14:tracePt t="38573" x="7531100" y="4635500"/>
          <p14:tracePt t="38591" x="7543800" y="4635500"/>
          <p14:tracePt t="38604" x="7550150" y="4635500"/>
          <p14:tracePt t="38604" x="7562850" y="4635500"/>
          <p14:tracePt t="38623" x="7569200" y="4641850"/>
          <p14:tracePt t="38623" x="7575550" y="4641850"/>
          <p14:tracePt t="38640" x="7581900" y="4641850"/>
          <p14:tracePt t="38654" x="7581900" y="4648200"/>
          <p14:tracePt t="38675" x="7581900" y="4654550"/>
          <p14:tracePt t="38691" x="7575550" y="4660900"/>
          <p14:tracePt t="38704" x="7569200" y="4660900"/>
          <p14:tracePt t="38721" x="7562850" y="4667250"/>
          <p14:tracePt t="38737" x="7556500" y="4673600"/>
          <p14:tracePt t="38754" x="7550150" y="4673600"/>
          <p14:tracePt t="38771" x="7550150" y="4679950"/>
          <p14:tracePt t="38803" x="7556500" y="4686300"/>
          <p14:tracePt t="38831" x="7562850" y="4686300"/>
          <p14:tracePt t="38847" x="7569200" y="4692650"/>
          <p14:tracePt t="38898" x="7562850" y="4699000"/>
          <p14:tracePt t="38943" x="7562850" y="4705350"/>
          <p14:tracePt t="39050" x="7562850" y="4711700"/>
          <p14:tracePt t="39070" x="7569200" y="4711700"/>
          <p14:tracePt t="39131" x="7569200" y="4718050"/>
          <p14:tracePt t="39183" x="7575550" y="4718050"/>
          <p14:tracePt t="39231" x="7581900" y="4718050"/>
          <p14:tracePt t="39243" x="7588250" y="4718050"/>
          <p14:tracePt t="39251" x="7594600" y="4711700"/>
          <p14:tracePt t="39259" x="7600950" y="4711700"/>
          <p14:tracePt t="39259" x="7607300" y="4711700"/>
          <p14:tracePt t="39276" x="7613650" y="4705350"/>
          <p14:tracePt t="39276" x="7620000" y="4705350"/>
          <p14:tracePt t="39292" x="7632700" y="4699000"/>
          <p14:tracePt t="39292" x="7639050" y="4699000"/>
          <p14:tracePt t="39308" x="7651750" y="4692650"/>
          <p14:tracePt t="39308" x="7658100" y="4692650"/>
          <p14:tracePt t="39308" x="7670800" y="4692650"/>
          <p14:tracePt t="39327" x="7683500" y="4692650"/>
          <p14:tracePt t="39340" x="7689850" y="4692650"/>
          <p14:tracePt t="39340" x="7715250" y="4699000"/>
          <p14:tracePt t="39360" x="7727950" y="4699000"/>
          <p14:tracePt t="39360" x="7734300" y="4705350"/>
          <p14:tracePt t="39375" x="7747000" y="4705350"/>
          <p14:tracePt t="39375" x="7753350" y="4711700"/>
          <p14:tracePt t="39392" x="7759700" y="4711700"/>
          <p14:tracePt t="39392" x="7766050" y="4718050"/>
          <p14:tracePt t="39409" x="7772400" y="4718050"/>
          <p14:tracePt t="39409" x="7791450" y="4718050"/>
          <p14:tracePt t="39426" x="7797800" y="4718050"/>
          <p14:tracePt t="39426" x="7804150" y="4718050"/>
          <p14:tracePt t="39442" x="7810500" y="4718050"/>
          <p14:tracePt t="39442" x="7816850" y="4718050"/>
          <p14:tracePt t="39459" x="7823200" y="4718050"/>
          <p14:tracePt t="39459" x="7829550" y="4718050"/>
          <p14:tracePt t="39475" x="7835900" y="4718050"/>
          <p14:tracePt t="39475" x="7848600" y="4711700"/>
          <p14:tracePt t="39492" x="7854950" y="4711700"/>
          <p14:tracePt t="39508" x="7861300" y="4711700"/>
          <p14:tracePt t="39524" x="7867650" y="4711700"/>
          <p14:tracePt t="39540" x="7874000" y="4705350"/>
          <p14:tracePt t="39558" x="7874000" y="4699000"/>
          <p14:tracePt t="39591" x="7880350" y="4699000"/>
          <p14:tracePt t="39619" x="7886700" y="4692650"/>
          <p14:tracePt t="39663" x="7886700" y="4686300"/>
          <p14:tracePt t="39739" x="7893050" y="4679950"/>
          <p14:tracePt t="39783" x="7899400" y="4673600"/>
          <p14:tracePt t="39823" x="7899400" y="4667250"/>
          <p14:tracePt t="39851" x="7905750" y="4667250"/>
          <p14:tracePt t="39883" x="7912100" y="4660900"/>
          <p14:tracePt t="39911" x="7912100" y="4654550"/>
          <p14:tracePt t="39935" x="7918450" y="4654550"/>
          <p14:tracePt t="39963" x="7924800" y="4654550"/>
          <p14:tracePt t="40030" x="7918450" y="4660900"/>
          <p14:tracePt t="40131" x="7918450" y="4654550"/>
          <p14:tracePt t="40211" x="7924800" y="4648200"/>
          <p14:tracePt t="40322" x="7918450" y="4648200"/>
          <p14:tracePt t="40451" x="7912100" y="4654550"/>
          <p14:tracePt t="40563" x="7918450" y="4654550"/>
          <p14:tracePt t="40691" x="7918450" y="4648200"/>
          <p14:tracePt t="40759" x="7924800" y="4648200"/>
          <p14:tracePt t="40879" x="7931150" y="4648200"/>
          <p14:tracePt t="40919" x="7931150" y="4654550"/>
          <p14:tracePt t="40963" x="7931150" y="4660900"/>
          <p14:tracePt t="40991" x="7924800" y="4660900"/>
          <p14:tracePt t="41008" x="7918450" y="4660900"/>
          <p14:tracePt t="41023" x="7912100" y="4660900"/>
          <p14:tracePt t="41039" x="7905750" y="4660900"/>
          <p14:tracePt t="41051" x="7893050" y="4660900"/>
          <p14:tracePt t="41067" x="7886700" y="4660900"/>
          <p14:tracePt t="41084" x="7880350" y="4660900"/>
          <p14:tracePt t="41103" x="7893050" y="4660900"/>
          <p14:tracePt t="41159" x="7899400" y="4660900"/>
          <p14:tracePt t="41171" x="7905750" y="4660900"/>
          <p14:tracePt t="41187" x="7912100" y="4660900"/>
          <p14:tracePt t="41196" x="7918450" y="4654550"/>
          <p14:tracePt t="41196" x="7924800" y="4654550"/>
          <p14:tracePt t="41215" x="7931150" y="4648200"/>
          <p14:tracePt t="41215" x="7943850" y="4641850"/>
          <p14:tracePt t="41232" x="7950200" y="4641850"/>
          <p14:tracePt t="41232" x="7956550" y="4635500"/>
          <p14:tracePt t="41248" x="7962900" y="4635500"/>
          <p14:tracePt t="41248" x="7969250" y="4635500"/>
          <p14:tracePt t="41265" x="7975600" y="4629150"/>
          <p14:tracePt t="41265" x="7981950" y="4629150"/>
          <p14:tracePt t="41283" x="7988300" y="4629150"/>
          <p14:tracePt t="41296" x="7994650" y="4622800"/>
          <p14:tracePt t="41331" x="8001000" y="4629150"/>
          <p14:tracePt t="41359" x="8007350" y="4622800"/>
          <p14:tracePt t="41383" x="8013700" y="4622800"/>
          <p14:tracePt t="41411" x="8020050" y="4622800"/>
          <p14:tracePt t="41443" x="8026400" y="4622800"/>
          <p14:tracePt t="41487" x="8032750" y="4622800"/>
          <p14:tracePt t="41504" x="8039100" y="4622800"/>
          <p14:tracePt t="41520" x="8045450" y="4622800"/>
          <p14:tracePt t="41531" x="8058150" y="4622800"/>
          <p14:tracePt t="41547" x="8064500" y="4622800"/>
          <p14:tracePt t="41563" x="8070850" y="4622800"/>
          <p14:tracePt t="41579" x="8077200" y="4629150"/>
          <p14:tracePt t="41591" x="8083550" y="4629150"/>
          <p14:tracePt t="41607" x="8089900" y="4635500"/>
          <p14:tracePt t="41623" x="8096250" y="4635500"/>
          <p14:tracePt t="41639" x="8102600" y="4641850"/>
          <p14:tracePt t="41659" x="8108950" y="4648200"/>
          <p14:tracePt t="41683" x="8108950" y="4654550"/>
          <p14:tracePt t="41728" x="8108950" y="4660900"/>
          <p14:tracePt t="41763" x="8115300" y="4667250"/>
          <p14:tracePt t="41811" x="8121650" y="4667250"/>
          <p14:tracePt t="41831" x="8128000" y="4667250"/>
          <p14:tracePt t="41855" x="8121650" y="4660900"/>
          <p14:tracePt t="41931" x="8115300" y="4660900"/>
          <p14:tracePt t="41951" x="8108950" y="4660900"/>
          <p14:tracePt t="41975" x="8102600" y="4660900"/>
          <p14:tracePt t="41999" x="8096250" y="4667250"/>
          <p14:tracePt t="42019" x="8096250" y="4673600"/>
          <p14:tracePt t="42051" x="8096250" y="4679950"/>
          <p14:tracePt t="42120" x="8102600" y="4679950"/>
          <p14:tracePt t="42139" x="8108950" y="4679950"/>
          <p14:tracePt t="42155" x="8115300" y="4679950"/>
          <p14:tracePt t="42171" x="8121650" y="4679950"/>
          <p14:tracePt t="42183" x="8128000" y="4673600"/>
          <p14:tracePt t="42199" x="8134350" y="4673600"/>
          <p14:tracePt t="42215" x="8140700" y="4667250"/>
          <p14:tracePt t="42231" x="8147050" y="4660900"/>
          <p14:tracePt t="42243" x="8153400" y="4660900"/>
          <p14:tracePt t="42268" x="8159750" y="4654550"/>
          <p14:tracePt t="42299" x="8166100" y="4654550"/>
          <p14:tracePt t="42320" x="8172450" y="4648200"/>
          <p14:tracePt t="42343" x="8178800" y="4648200"/>
          <p14:tracePt t="42363" x="8185150" y="4641850"/>
          <p14:tracePt t="42387" x="8191500" y="4641850"/>
          <p14:tracePt t="42544" x="8185150" y="4648200"/>
          <p14:tracePt t="42627" x="8191500" y="4648200"/>
          <p14:tracePt t="42671" x="8197850" y="4648200"/>
          <p14:tracePt t="42687" x="8204200" y="4654550"/>
          <p14:tracePt t="42704" x="8216900" y="4660900"/>
          <p14:tracePt t="42720" x="8223250" y="4660900"/>
          <p14:tracePt t="42724" x="8223250" y="4667250"/>
          <p14:tracePt t="42735" x="8229600" y="4667250"/>
          <p14:tracePt t="42735" x="8235950" y="4673600"/>
          <p14:tracePt t="42753" x="8242300" y="4679950"/>
          <p14:tracePt t="42753" x="8248650" y="4679950"/>
          <p14:tracePt t="42753" x="8255000" y="4686300"/>
          <p14:tracePt t="42773" x="8267700" y="4692650"/>
          <p14:tracePt t="42791" x="8267700" y="4699000"/>
          <p14:tracePt t="42808" x="8274050" y="4705350"/>
          <p14:tracePt t="42831" x="8274050" y="4711700"/>
          <p14:tracePt t="42883" x="8280400" y="4718050"/>
          <p14:tracePt t="42979" x="8280400" y="4724400"/>
          <p14:tracePt t="43047" x="8280400" y="4718050"/>
          <p14:tracePt t="43115" x="8274050" y="4718050"/>
          <p14:tracePt t="43323" x="8267700" y="4718050"/>
          <p14:tracePt t="43356" x="8261350" y="4718050"/>
          <p14:tracePt t="43439" x="8255000" y="4724400"/>
          <p14:tracePt t="43535" x="8261350" y="4724400"/>
          <p14:tracePt t="43596" x="8267700" y="4730750"/>
          <p14:tracePt t="43640" x="8274050" y="4724400"/>
          <p14:tracePt t="43955" x="8280400" y="4718050"/>
          <p14:tracePt t="44008" x="8286750" y="4718050"/>
          <p14:tracePt t="44060" x="8286750" y="4724400"/>
          <p14:tracePt t="44160" x="8286750" y="4730750"/>
          <p14:tracePt t="44196" x="8293100" y="4730750"/>
          <p14:tracePt t="44272" x="8299450" y="4730750"/>
          <p14:tracePt t="44376" x="8305800" y="4730750"/>
          <p14:tracePt t="44436" x="8312150" y="4730750"/>
          <p14:tracePt t="44460" x="8318500" y="4730750"/>
          <p14:tracePt t="44488" x="8324850" y="4737100"/>
          <p14:tracePt t="44520" x="8324850" y="4743450"/>
          <p14:tracePt t="44540" x="8331200" y="4743450"/>
          <p14:tracePt t="44572" x="8337550" y="4743450"/>
          <p14:tracePt t="44600" x="8343900" y="4743450"/>
          <p14:tracePt t="44652" x="8350250" y="4737100"/>
          <p14:tracePt t="44684" x="8350250" y="4730750"/>
          <p14:tracePt t="44712" x="8356600" y="4724400"/>
          <p14:tracePt t="44764" x="8350250" y="4724400"/>
          <p14:tracePt t="44840" x="8343900" y="4724400"/>
          <p14:tracePt t="44856" x="8337550" y="4724400"/>
          <p14:tracePt t="44884" x="8331200" y="4718050"/>
          <p14:tracePt t="44932" x="8337550" y="4711700"/>
          <p14:tracePt t="44952" x="8343900" y="4705350"/>
          <p14:tracePt t="45012" x="8337550" y="4705350"/>
          <p14:tracePt t="45080" x="8343900" y="4705350"/>
          <p14:tracePt t="45164" x="8343900" y="4699000"/>
          <p14:tracePt t="45208" x="8337550" y="4699000"/>
          <p14:tracePt t="45240" x="8331200" y="4699000"/>
          <p14:tracePt t="45268" x="8331200" y="4692650"/>
          <p14:tracePt t="45352" x="8337550" y="4692650"/>
          <p14:tracePt t="45412" x="8331200" y="4692650"/>
          <p14:tracePt t="45500" x="8331200" y="4699000"/>
          <p14:tracePt t="45524" x="8324850" y="4699000"/>
          <p14:tracePt t="45540" x="8318500" y="4705350"/>
          <p14:tracePt t="45552" x="8312150" y="4711700"/>
          <p14:tracePt t="45568" x="8305800" y="4711700"/>
          <p14:tracePt t="45584" x="8312150" y="4711700"/>
          <p14:tracePt t="45644" x="8318500" y="4711700"/>
          <p14:tracePt t="45660" x="8324850" y="4705350"/>
          <p14:tracePt t="45672" x="8331200" y="4705350"/>
          <p14:tracePt t="45696" x="8337550" y="4699000"/>
          <p14:tracePt t="45732" x="8343900" y="4705350"/>
          <p14:tracePt t="45756" x="8350250" y="4699000"/>
          <p14:tracePt t="45784" x="8350250" y="4705350"/>
          <p14:tracePt t="45860" x="8356600" y="4705350"/>
          <p14:tracePt t="45928" x="8362950" y="4699000"/>
          <p14:tracePt t="46032" x="8362950" y="4705350"/>
          <p14:tracePt t="46084" x="8356600" y="4711700"/>
          <p14:tracePt t="46124" x="8350250" y="4718050"/>
          <p14:tracePt t="46192" x="8356600" y="4718050"/>
          <p14:tracePt t="46476" x="8362950" y="4724400"/>
          <p14:tracePt t="46777" x="8369300" y="4718050"/>
          <p14:tracePt t="46829" x="8369300" y="4711700"/>
          <p14:tracePt t="46921" x="8375650" y="4711700"/>
          <p14:tracePt t="46956" x="8369300" y="4718050"/>
          <p14:tracePt t="47068" x="8375650" y="4718050"/>
          <p14:tracePt t="47153" x="8369300" y="4718050"/>
          <p14:tracePt t="47617" x="8369300" y="4724400"/>
          <p14:tracePt t="47700" x="8362950" y="4724400"/>
          <p14:tracePt t="47752" x="8369300" y="4724400"/>
          <p14:tracePt t="47893" x="8362950" y="4724400"/>
          <p14:tracePt t="48165" x="8356600" y="4724400"/>
          <p14:tracePt t="48373" x="8362950" y="4724400"/>
          <p14:tracePt t="48481" x="8362950" y="4718050"/>
          <p14:tracePt t="48524" x="8369300" y="4718050"/>
          <p14:tracePt t="48629" x="8362950" y="4724400"/>
          <p14:tracePt t="48861" x="8356600" y="4724400"/>
          <p14:tracePt t="48929" x="8356600" y="4730750"/>
          <p14:tracePt t="49213" x="8350250" y="4724400"/>
          <p14:tracePt t="49253" x="8350250" y="4730750"/>
          <p14:tracePt t="49325" x="8343900" y="4737100"/>
          <p14:tracePt t="49349" x="8343900" y="4743450"/>
          <p14:tracePt t="49373" x="8337550" y="4743450"/>
          <p14:tracePt t="49385" x="8331200" y="4749800"/>
          <p14:tracePt t="49401" x="8324850" y="4749800"/>
          <p14:tracePt t="49417" x="8318500" y="4756150"/>
          <p14:tracePt t="49433" x="8305800" y="4762500"/>
          <p14:tracePt t="49445" x="8305800" y="4768850"/>
          <p14:tracePt t="49458" x="8299450" y="4768850"/>
          <p14:tracePt t="49477" x="8293100" y="4775200"/>
          <p14:tracePt t="49477" x="8280400" y="4781550"/>
          <p14:tracePt t="49494" x="8274050" y="4781550"/>
          <p14:tracePt t="49509" x="8274050" y="4775200"/>
          <p14:tracePt t="49553" x="8274050" y="4768850"/>
          <p14:tracePt t="49581" x="8274050" y="4775200"/>
          <p14:tracePt t="49665" x="8280400" y="4775200"/>
          <p14:tracePt t="49741" x="8280400" y="4768850"/>
          <p14:tracePt t="49761" x="8286750" y="4768850"/>
          <p14:tracePt t="49777" x="8293100" y="4768850"/>
          <p14:tracePt t="49793" x="8299450" y="4762500"/>
          <p14:tracePt t="49805" x="8305800" y="4762500"/>
          <p14:tracePt t="49822" x="8305800" y="4756150"/>
          <p14:tracePt t="49837" x="8305800" y="4749800"/>
          <p14:tracePt t="49853" x="8299450" y="4743450"/>
          <p14:tracePt t="49865" x="8293100" y="4737100"/>
          <p14:tracePt t="49881" x="8286750" y="4730750"/>
          <p14:tracePt t="49893" x="8280400" y="4730750"/>
          <p14:tracePt t="49893" x="8274050" y="4730750"/>
          <p14:tracePt t="49893" x="8267700" y="4724400"/>
          <p14:tracePt t="49914" x="8261350" y="4724400"/>
          <p14:tracePt t="49914" x="8255000" y="4724400"/>
          <p14:tracePt t="49929" x="8248650" y="4724400"/>
          <p14:tracePt t="49943" x="8242300" y="4730750"/>
          <p14:tracePt t="49960" x="8235950" y="4730750"/>
          <p14:tracePt t="49985" x="8242300" y="4737100"/>
          <p14:tracePt t="50017" x="8248650" y="4730750"/>
          <p14:tracePt t="50045" x="8255000" y="4730750"/>
          <p14:tracePt t="50061" x="8261350" y="4724400"/>
          <p14:tracePt t="50077" x="8267700" y="4724400"/>
          <p14:tracePt t="50093" x="8274050" y="4724400"/>
          <p14:tracePt t="50105" x="8280400" y="4718050"/>
          <p14:tracePt t="50129" x="8280400" y="4711700"/>
          <p14:tracePt t="50146" x="8286750" y="4705350"/>
          <p14:tracePt t="50161" x="8293100" y="4699000"/>
          <p14:tracePt t="50173" x="8299450" y="4692650"/>
          <p14:tracePt t="50189" x="8305800" y="4686300"/>
          <p14:tracePt t="50206" x="8312150" y="4679950"/>
          <p14:tracePt t="50221" x="8318500" y="4673600"/>
          <p14:tracePt t="50233" x="8324850" y="4667250"/>
          <p14:tracePt t="50249" x="8331200" y="4660900"/>
          <p14:tracePt t="50266" x="8343900" y="4660900"/>
          <p14:tracePt t="50282" x="8350250" y="4654550"/>
          <p14:tracePt t="50294" x="8356600" y="4648200"/>
          <p14:tracePt t="50311" x="8362950" y="4641850"/>
          <p14:tracePt t="50333" x="8369300" y="4641850"/>
          <p14:tracePt t="50353" x="8369300" y="4635500"/>
          <p14:tracePt t="50377" x="8382000" y="4635500"/>
          <p14:tracePt t="50401" x="8388350" y="4629150"/>
          <p14:tracePt t="50429" x="8394700" y="4629150"/>
          <p14:tracePt t="50445" x="8401050" y="4629150"/>
          <p14:tracePt t="50461" x="8407400" y="4629150"/>
          <p14:tracePt t="50473" x="8413750" y="4629150"/>
          <p14:tracePt t="50522" x="8420100" y="4622800"/>
          <p14:tracePt t="50541" x="8426450" y="4622800"/>
          <p14:tracePt t="50557" x="8432800" y="4622800"/>
          <p14:tracePt t="50573" x="8439150" y="4622800"/>
          <p14:tracePt t="50586" x="8445500" y="4622800"/>
          <p14:tracePt t="50601" x="8451850" y="4622800"/>
          <p14:tracePt t="50634" x="8458200" y="4616450"/>
          <p14:tracePt t="50645" x="8464550" y="4616450"/>
          <p14:tracePt t="50661" x="8470900" y="4616450"/>
          <p14:tracePt t="50677" x="8477250" y="4616450"/>
          <p14:tracePt t="50693" x="8483600" y="4616450"/>
          <p14:tracePt t="50713" x="8483600" y="4622800"/>
          <p14:tracePt t="50953" x="8489950" y="4622800"/>
          <p14:tracePt t="51045" x="8496300" y="4622800"/>
          <p14:tracePt t="51074" x="8502650" y="4622800"/>
          <p14:tracePt t="51118" x="8496300" y="4629150"/>
          <p14:tracePt t="51202" x="8489950" y="4629150"/>
          <p14:tracePt t="51225" x="8483600" y="4629150"/>
          <p14:tracePt t="51245" x="8477250" y="4629150"/>
          <p14:tracePt t="51294" x="8483600" y="4629150"/>
          <p14:tracePt t="51406" x="8489950" y="4629150"/>
          <p14:tracePt t="51501" x="8489950" y="4622800"/>
          <p14:tracePt t="51577" x="8496300" y="4622800"/>
          <p14:tracePt t="51622" x="8502650" y="4622800"/>
          <p14:tracePt t="51665" x="8509000" y="4622800"/>
          <p14:tracePt t="51706" x="8515350" y="4616450"/>
          <p14:tracePt t="51757" x="8521700" y="4616450"/>
          <p14:tracePt t="51785" x="8528050" y="4616450"/>
          <p14:tracePt t="51954" x="8528050" y="4610100"/>
          <p14:tracePt t="51989" x="8521700" y="4610100"/>
          <p14:tracePt t="52017" x="8515350" y="4610100"/>
          <p14:tracePt t="52049" x="8509000" y="4610100"/>
          <p14:tracePt t="52074" x="8502650" y="4603750"/>
          <p14:tracePt t="52110" x="8509000" y="4597400"/>
          <p14:tracePt t="52154" x="8515350" y="4597400"/>
          <p14:tracePt t="52177" x="8521700" y="4597400"/>
          <p14:tracePt t="52197" x="8521700" y="4591050"/>
          <p14:tracePt t="52221" x="8528050" y="4584700"/>
          <p14:tracePt t="52273" x="8528050" y="4591050"/>
          <p14:tracePt t="52401" x="8521700" y="4597400"/>
          <p14:tracePt t="52445" x="8528050" y="4597400"/>
          <p14:tracePt t="52486" x="8534400" y="4597400"/>
          <p14:tracePt t="52506" x="8540750" y="4591050"/>
          <p14:tracePt t="52530" x="8547100" y="4591050"/>
          <p14:tracePt t="52554" x="8553450" y="4584700"/>
          <p14:tracePt t="52574" x="8559800" y="4584700"/>
          <p14:tracePt t="52606" x="8566150" y="4584700"/>
          <p14:tracePt t="52642" x="8566150" y="4578350"/>
          <p14:tracePt t="52674" x="8559800" y="4578350"/>
          <p14:tracePt t="52762" x="8553450" y="4572000"/>
          <p14:tracePt t="52778" x="8547100" y="4572000"/>
          <p14:tracePt t="52794" x="8540750" y="4572000"/>
          <p14:tracePt t="52806" x="8534400" y="4572000"/>
          <p14:tracePt t="52830" x="8540750" y="4572000"/>
          <p14:tracePt t="52858" x="8547100" y="4572000"/>
          <p14:tracePt t="52874" x="8553450" y="4578350"/>
          <p14:tracePt t="52890" x="8559800" y="4578350"/>
          <p14:tracePt t="52906" x="8566150" y="4578350"/>
          <p14:tracePt t="52926" x="8559800" y="4578350"/>
          <p14:tracePt t="52982" x="8553450" y="4578350"/>
          <p14:tracePt t="52994" x="8547100" y="4578350"/>
          <p14:tracePt t="53018" x="8553450" y="4572000"/>
          <p14:tracePt t="53045" x="8559800" y="4572000"/>
          <p14:tracePt t="53078" x="8566150" y="4565650"/>
          <p14:tracePt t="53086" x="8572500" y="4565650"/>
          <p14:tracePt t="53098" x="8578850" y="4565650"/>
          <p14:tracePt t="53114" x="8585200" y="4559300"/>
          <p14:tracePt t="53130" x="8591550" y="4552950"/>
          <p14:tracePt t="53153" x="8585200" y="4552950"/>
          <p14:tracePt t="53258" x="8591550" y="4552950"/>
          <p14:tracePt t="53346" x="8597900" y="4546600"/>
          <p14:tracePt t="53370" x="8604250" y="4546600"/>
          <p14:tracePt t="53386" x="8610600" y="4546600"/>
          <p14:tracePt t="53398" x="8616950" y="4546600"/>
          <p14:tracePt t="53430" x="8623300" y="4546600"/>
          <p14:tracePt t="53446" x="8629650" y="4546600"/>
          <p14:tracePt t="53458" x="8636000" y="4546600"/>
          <p14:tracePt t="53474" x="8642350" y="4546600"/>
          <p14:tracePt t="53498" x="8642350" y="4552950"/>
          <p14:tracePt t="53533" x="8636000" y="4552950"/>
          <p14:tracePt t="53594" x="8636000" y="4559300"/>
          <p14:tracePt t="53662" x="8629650" y="4559300"/>
          <p14:tracePt t="53686" x="8623300" y="4559300"/>
          <p14:tracePt t="53698" x="8616950" y="4559300"/>
          <p14:tracePt t="53714" x="8610600" y="4565650"/>
          <p14:tracePt t="53730" x="8604250" y="4559300"/>
          <p14:tracePt t="53774" x="8610600" y="4559300"/>
          <p14:tracePt t="53818" x="8610600" y="4552950"/>
          <p14:tracePt t="53842" x="8616950" y="4546600"/>
          <p14:tracePt t="53874" x="8623300" y="4540250"/>
          <p14:tracePt t="53938" x="8629650" y="4540250"/>
          <p14:tracePt t="53962" x="8636000" y="4533900"/>
          <p14:tracePt t="53978" x="8642350" y="4527550"/>
          <p14:tracePt t="53998" x="8636000" y="4527550"/>
          <p14:tracePt t="54066" x="8629650" y="4527550"/>
          <p14:tracePt t="54090" x="8623300" y="4527550"/>
          <p14:tracePt t="54114" x="8616950" y="4527550"/>
          <p14:tracePt t="54134" x="8610600" y="4527550"/>
          <p14:tracePt t="54158" x="8604250" y="4527550"/>
          <p14:tracePt t="54178" x="8597900" y="4521200"/>
          <p14:tracePt t="54194" x="8591550" y="4521200"/>
          <p14:tracePt t="54210" x="8585200" y="4521200"/>
          <p14:tracePt t="54226" x="8578850" y="4521200"/>
          <p14:tracePt t="54238" x="8572500" y="4521200"/>
          <p14:tracePt t="54254" x="8566150" y="4527550"/>
          <p14:tracePt t="54270" x="8559800" y="4527550"/>
          <p14:tracePt t="54286" x="8553450" y="4527550"/>
          <p14:tracePt t="54298" x="8553450" y="4533900"/>
          <p14:tracePt t="54441" x="8547100" y="4540250"/>
          <p14:tracePt t="54478" x="8553450" y="4546600"/>
          <p14:tracePt t="54511" x="8559800" y="4546600"/>
          <p14:tracePt t="54538" x="8559800" y="4540250"/>
          <p14:tracePt t="54698" x="8566150" y="4540250"/>
          <p14:tracePt t="54718" x="8566150" y="4533900"/>
          <p14:tracePt t="54750" x="8572500" y="4527550"/>
          <p14:tracePt t="54786" x="8578850" y="4527550"/>
          <p14:tracePt t="54802" x="8591550" y="4521200"/>
          <p14:tracePt t="54834" x="8597900" y="4521200"/>
          <p14:tracePt t="54846" x="8604250" y="4521200"/>
          <p14:tracePt t="54862" x="8610600" y="4521200"/>
          <p14:tracePt t="54878" x="8616950" y="4521200"/>
          <p14:tracePt t="54894" x="8623300" y="4514850"/>
          <p14:tracePt t="54906" x="8629650" y="4514850"/>
          <p14:tracePt t="54923" x="8636000" y="4514850"/>
          <p14:tracePt t="54938" x="8642350" y="4514850"/>
          <p14:tracePt t="54954" x="8648700" y="4508500"/>
          <p14:tracePt t="54966" x="8655050" y="4508500"/>
          <p14:tracePt t="54982" x="8661400" y="4508500"/>
          <p14:tracePt t="55006" x="8661400" y="4502150"/>
          <p14:tracePt t="55034" x="8667750" y="4502150"/>
          <p14:tracePt t="55058" x="8674100" y="4502150"/>
          <p14:tracePt t="55078" x="8680450" y="4502150"/>
          <p14:tracePt t="55102" x="8686800" y="4502150"/>
          <p14:tracePt t="55146" x="8686800" y="4508500"/>
          <p14:tracePt t="55214" x="8686800" y="4514850"/>
          <p14:tracePt t="55290" x="8680450" y="4514850"/>
          <p14:tracePt t="55314" x="8686800" y="4508500"/>
          <p14:tracePt t="55546" x="8686800" y="4502150"/>
          <p14:tracePt t="55566" x="8693150" y="4502150"/>
          <p14:tracePt t="55598" x="8686800" y="4495800"/>
          <p14:tracePt t="55643" x="8686800" y="4502150"/>
          <p14:tracePt t="55710" x="8680450" y="4502150"/>
          <p14:tracePt t="55846" x="8686800" y="4502150"/>
          <p14:tracePt t="55918" x="8693150" y="4502150"/>
          <p14:tracePt t="55975" x="8699500" y="4502150"/>
          <p14:tracePt t="56046" x="8693150" y="4508500"/>
          <p14:tracePt t="56455" x="8693150" y="4514850"/>
          <p14:tracePt t="56514" x="8686800" y="4508500"/>
          <p14:tracePt t="56695" x="8693150" y="4508500"/>
          <p14:tracePt t="56842" x="8699500" y="4508500"/>
          <p14:tracePt t="57099" x="8705850" y="4508500"/>
          <p14:tracePt t="57255" x="8705850" y="4514850"/>
          <p14:tracePt t="57563" x="8699500" y="4514850"/>
          <p14:tracePt t="57647" x="8693150" y="4514850"/>
          <p14:tracePt t="57667" x="8686800" y="4521200"/>
          <p14:tracePt t="57683" x="8680450" y="4521200"/>
          <p14:tracePt t="57699" x="8674100" y="4521200"/>
          <p14:tracePt t="57715" x="8667750" y="4521200"/>
          <p14:tracePt t="57727" x="8661400" y="4521200"/>
          <p14:tracePt t="57759" x="8655050" y="4521200"/>
          <p14:tracePt t="57779" x="8648700" y="4527550"/>
          <p14:tracePt t="57803" x="8642350" y="4527550"/>
          <p14:tracePt t="57819" x="8636000" y="4527550"/>
          <p14:tracePt t="57827" x="8629650" y="4533900"/>
          <p14:tracePt t="57827" x="8616950" y="4533900"/>
          <p14:tracePt t="57840" x="8610600" y="4540250"/>
          <p14:tracePt t="57840" x="8597900" y="4546600"/>
          <p14:tracePt t="57856" x="8585200" y="4546600"/>
          <p14:tracePt t="57856" x="8572500" y="4552950"/>
          <p14:tracePt t="57873" x="8553450" y="4559300"/>
          <p14:tracePt t="57873" x="8534400" y="4572000"/>
          <p14:tracePt t="57889" x="8509000" y="4578350"/>
          <p14:tracePt t="57889" x="8483600" y="4584700"/>
          <p14:tracePt t="57889" x="8458200" y="4591050"/>
          <p14:tracePt t="57908" x="8426450" y="4603750"/>
          <p14:tracePt t="57908" x="8401050" y="4610100"/>
          <p14:tracePt t="57925" x="8369300" y="4616450"/>
          <p14:tracePt t="57925" x="8337550" y="4622800"/>
          <p14:tracePt t="57941" x="8305800" y="4629150"/>
          <p14:tracePt t="57941" x="8274050" y="4635500"/>
          <p14:tracePt t="57956" x="8242300" y="4641850"/>
          <p14:tracePt t="57956" x="8210550" y="4648200"/>
          <p14:tracePt t="57956" x="8185150" y="4654550"/>
          <p14:tracePt t="57975" x="8153400" y="4660900"/>
          <p14:tracePt t="57988" x="8128000" y="4660900"/>
          <p14:tracePt t="57988" x="8070850" y="4660900"/>
          <p14:tracePt t="58009" x="8039100" y="4660900"/>
          <p14:tracePt t="58009" x="8001000" y="4660900"/>
          <p14:tracePt t="58024" x="7962900" y="4654550"/>
          <p14:tracePt t="58024" x="7924800" y="4654550"/>
          <p14:tracePt t="58040" x="7886700" y="4654550"/>
          <p14:tracePt t="58040" x="7842250" y="4654550"/>
          <p14:tracePt t="58040" x="7797800" y="4654550"/>
          <p14:tracePt t="58059" x="7753350" y="4660900"/>
          <p14:tracePt t="58072" x="7708900" y="4667250"/>
          <p14:tracePt t="58072" x="7613650" y="4679950"/>
          <p14:tracePt t="58090" x="7569200" y="4692650"/>
          <p14:tracePt t="58090" x="7518400" y="4705350"/>
          <p14:tracePt t="58107" x="7473950" y="4718050"/>
          <p14:tracePt t="58107" x="7423150" y="4730750"/>
          <p14:tracePt t="58124" x="7378700" y="4743450"/>
          <p14:tracePt t="58124" x="7277100" y="4768850"/>
          <p14:tracePt t="58141" x="7232650" y="4781550"/>
          <p14:tracePt t="58141" x="7181850" y="4794250"/>
          <p14:tracePt t="58157" x="7131050" y="4800600"/>
          <p14:tracePt t="58157" x="7086600" y="4813300"/>
          <p14:tracePt t="58174" x="7042150" y="4819650"/>
          <p14:tracePt t="58174" x="6997700" y="4826000"/>
          <p14:tracePt t="58190" x="6959600" y="4832350"/>
          <p14:tracePt t="58190" x="6883400" y="4845050"/>
          <p14:tracePt t="58208" x="6851650" y="4851400"/>
          <p14:tracePt t="58208" x="6819900" y="4857750"/>
          <p14:tracePt t="58224" x="6788150" y="4857750"/>
          <p14:tracePt t="58224" x="6762750" y="4864100"/>
          <p14:tracePt t="58241" x="6737350" y="4870450"/>
          <p14:tracePt t="58241" x="6718300" y="4870450"/>
          <p14:tracePt t="58241" x="6692900" y="4876800"/>
          <p14:tracePt t="58260" x="6673850" y="4876800"/>
          <p14:tracePt t="58272" x="6661150" y="4883150"/>
          <p14:tracePt t="58272" x="6629400" y="4883150"/>
          <p14:tracePt t="58292" x="6616700" y="4889500"/>
          <p14:tracePt t="58292" x="6604000" y="4889500"/>
          <p14:tracePt t="58308" x="6597650" y="4889500"/>
          <p14:tracePt t="58308" x="6584950" y="4889500"/>
          <p14:tracePt t="58324" x="6572250" y="4889500"/>
          <p14:tracePt t="58324" x="6553200" y="4889500"/>
          <p14:tracePt t="58341" x="6540500" y="4889500"/>
          <p14:tracePt t="58341" x="6527800" y="4889500"/>
          <p14:tracePt t="58341" x="6515100" y="4883150"/>
          <p14:tracePt t="58360" x="6502400" y="4883150"/>
          <p14:tracePt t="58373" x="6483350" y="4883150"/>
          <p14:tracePt t="58373" x="6451600" y="4883150"/>
          <p14:tracePt t="58391" x="6432550" y="4883150"/>
          <p14:tracePt t="58391" x="6419850" y="4883150"/>
          <p14:tracePt t="58408" x="6400800" y="4883150"/>
          <p14:tracePt t="58408" x="6381750" y="4883150"/>
          <p14:tracePt t="58408" x="6369050" y="4883150"/>
          <p14:tracePt t="58427" x="6356350" y="4883150"/>
          <p14:tracePt t="58427" x="6337300" y="4889500"/>
          <p14:tracePt t="58441" x="6324600" y="4889500"/>
          <p14:tracePt t="58441" x="6311900" y="4895850"/>
          <p14:tracePt t="58458" x="6292850" y="4895850"/>
          <p14:tracePt t="58458" x="6280150" y="4895850"/>
          <p14:tracePt t="58474" x="6267450" y="4902200"/>
          <p14:tracePt t="58474" x="6248400" y="4902200"/>
          <p14:tracePt t="58492" x="6235700" y="4902200"/>
          <p14:tracePt t="58492" x="6203950" y="4908550"/>
          <p14:tracePt t="58509" x="6184900" y="4908550"/>
          <p14:tracePt t="58509" x="6165850" y="4908550"/>
          <p14:tracePt t="58525" x="6146800" y="4908550"/>
          <p14:tracePt t="58525" x="6127750" y="4908550"/>
          <p14:tracePt t="58542" x="6108700" y="4908550"/>
          <p14:tracePt t="58542" x="6089650" y="4914900"/>
          <p14:tracePt t="58542" x="6070600" y="4914900"/>
          <p14:tracePt t="58560" x="6051550" y="4914900"/>
          <p14:tracePt t="58560" x="6032500" y="4921250"/>
          <p14:tracePt t="58576" x="6013450" y="4921250"/>
          <p14:tracePt t="58576" x="5988050" y="4927600"/>
          <p14:tracePt t="58592" x="5969000" y="4927600"/>
          <p14:tracePt t="58592" x="5949950" y="4927600"/>
          <p14:tracePt t="58609" x="5924550" y="4933950"/>
          <p14:tracePt t="58609" x="5899150" y="4933950"/>
          <p14:tracePt t="58609" x="5880100" y="4940300"/>
          <p14:tracePt t="58628" x="5854700" y="4940300"/>
          <p14:tracePt t="58640" x="5835650" y="4940300"/>
          <p14:tracePt t="58640" x="5784850" y="4946650"/>
          <p14:tracePt t="58660" x="5759450" y="4946650"/>
          <p14:tracePt t="58660" x="5740400" y="4946650"/>
          <p14:tracePt t="58676" x="5715000" y="4946650"/>
          <p14:tracePt t="58676" x="5689600" y="4946650"/>
          <p14:tracePt t="58693" x="5664200" y="4953000"/>
          <p14:tracePt t="58693" x="5638800" y="4953000"/>
          <p14:tracePt t="58709" x="5613400" y="4953000"/>
          <p14:tracePt t="58709" x="5594350" y="4953000"/>
          <p14:tracePt t="58709" x="5568950" y="4953000"/>
          <p14:tracePt t="58729" x="5543550" y="4953000"/>
          <p14:tracePt t="58729" x="5524500" y="4959350"/>
          <p14:tracePt t="58743" x="5499100" y="4959350"/>
          <p14:tracePt t="58743" x="5480050" y="4959350"/>
          <p14:tracePt t="58759" x="5461000" y="4959350"/>
          <p14:tracePt t="58759" x="5441950" y="4959350"/>
          <p14:tracePt t="58776" x="5422900" y="4959350"/>
          <p14:tracePt t="58776" x="5410200" y="4959350"/>
          <p14:tracePt t="58793" x="5391150" y="4959350"/>
          <p14:tracePt t="58793" x="5365750" y="4959350"/>
          <p14:tracePt t="58809" x="5353050" y="4965700"/>
          <p14:tracePt t="58809" x="5340350" y="4965700"/>
          <p14:tracePt t="58826" x="5327650" y="4965700"/>
          <p14:tracePt t="58826" x="5321300" y="4965700"/>
          <p14:tracePt t="58843" x="5308600" y="4965700"/>
          <p14:tracePt t="58843" x="5289550" y="4965700"/>
          <p14:tracePt t="58860" x="5276850" y="4965700"/>
          <p14:tracePt t="58860" x="5270500" y="4965700"/>
          <p14:tracePt t="58876" x="5264150" y="4965700"/>
          <p14:tracePt t="58876" x="5251450" y="4965700"/>
          <p14:tracePt t="58893" x="5245100" y="4965700"/>
          <p14:tracePt t="58893" x="5238750" y="4972050"/>
          <p14:tracePt t="58909" x="5226050" y="4972050"/>
          <p14:tracePt t="58909" x="5219700" y="4972050"/>
          <p14:tracePt t="58909" x="5213350" y="4972050"/>
          <p14:tracePt t="58929" x="5207000" y="4972050"/>
          <p14:tracePt t="58941" x="5200650" y="4972050"/>
          <p14:tracePt t="58941" x="5187950" y="4972050"/>
          <p14:tracePt t="58961" x="5175250" y="4972050"/>
          <p14:tracePt t="58961" x="5168900" y="4972050"/>
          <p14:tracePt t="58976" x="5162550" y="4972050"/>
          <p14:tracePt t="58976" x="5156200" y="4972050"/>
          <p14:tracePt t="58993" x="5143500" y="4972050"/>
          <p14:tracePt t="58993" x="5137150" y="4972050"/>
          <p14:tracePt t="58993" x="5130800" y="4972050"/>
          <p14:tracePt t="59013" x="5124450" y="4978400"/>
          <p14:tracePt t="59013" x="5111750" y="4978400"/>
          <p14:tracePt t="59028" x="5105400" y="4978400"/>
          <p14:tracePt t="59028" x="5099050" y="4978400"/>
          <p14:tracePt t="59044" x="5086350" y="4984750"/>
          <p14:tracePt t="59044" x="5080000" y="4984750"/>
          <p14:tracePt t="59060" x="5073650" y="4991100"/>
          <p14:tracePt t="59060" x="5067300" y="4991100"/>
          <p14:tracePt t="59077" x="5060950" y="4997450"/>
          <p14:tracePt t="59077" x="5048250" y="4997450"/>
          <p14:tracePt t="59077" x="5048250" y="5003800"/>
          <p14:tracePt t="59096" x="5041900" y="5003800"/>
          <p14:tracePt t="59096" x="5035550" y="5010150"/>
          <p14:tracePt t="59110" x="5029200" y="5016500"/>
          <p14:tracePt t="59125" x="5029200" y="5022850"/>
          <p14:tracePt t="59167" x="5035550" y="5022850"/>
          <p14:tracePt t="59183" x="5048250" y="5016500"/>
          <p14:tracePt t="59200" x="5054600" y="5016500"/>
          <p14:tracePt t="59215" x="5060950" y="5016500"/>
          <p14:tracePt t="59243" x="5067300" y="5016500"/>
          <p14:tracePt t="59275" x="5073650" y="5022850"/>
          <p14:tracePt t="59355" x="5073650" y="5016500"/>
          <p14:tracePt t="59424" x="5080000" y="5022850"/>
          <p14:tracePt t="59459" x="5086350" y="5029200"/>
          <p14:tracePt t="59527" x="5092700" y="5029200"/>
          <p14:tracePt t="59579" x="5092700" y="5035550"/>
          <p14:tracePt t="59627" x="5092700" y="5041900"/>
          <p14:tracePt t="59663" x="5092700" y="5048250"/>
          <p14:tracePt t="59695" x="5086350" y="5054600"/>
          <p14:tracePt t="59731" x="5080000" y="5060950"/>
          <p14:tracePt t="59783" x="5080000" y="5067300"/>
          <p14:tracePt t="59807" x="5080000" y="5073650"/>
          <p14:tracePt t="59827" x="5080000" y="5080000"/>
          <p14:tracePt t="59843" x="5073650" y="5086350"/>
          <p14:tracePt t="59859" x="5073650" y="5092700"/>
          <p14:tracePt t="59876" x="5073650" y="5099050"/>
          <p14:tracePt t="59888" x="5067300" y="5105400"/>
          <p14:tracePt t="59903" x="5067300" y="5111750"/>
          <p14:tracePt t="59911" x="5067300" y="5118100"/>
          <p14:tracePt t="59928" x="5060950" y="5124450"/>
          <p14:tracePt t="59945" x="5060950" y="5130800"/>
          <p14:tracePt t="59945" x="5054600" y="5137150"/>
          <p14:tracePt t="59965" x="5054600" y="5143500"/>
          <p14:tracePt t="59984" x="5048250" y="5149850"/>
          <p14:tracePt t="59997" x="5048250" y="5156200"/>
          <p14:tracePt t="60013" x="5041900" y="5162550"/>
          <p14:tracePt t="60028" x="5035550" y="5162550"/>
          <p14:tracePt t="60045" x="5029200" y="5168900"/>
          <p14:tracePt t="60062" x="5022850" y="5175250"/>
          <p14:tracePt t="60079" x="5016500" y="5175250"/>
          <p14:tracePt t="60095" x="5010150" y="5175250"/>
          <p14:tracePt t="60112" x="5003800" y="5175250"/>
          <p14:tracePt t="60112" x="4997450" y="5175250"/>
          <p14:tracePt t="60131" x="4991100" y="5175250"/>
          <p14:tracePt t="60146" x="4984750" y="5175250"/>
          <p14:tracePt t="60146" x="4978400" y="5175250"/>
          <p14:tracePt t="60164" x="4972050" y="5175250"/>
          <p14:tracePt t="60164" x="4965700" y="5175250"/>
          <p14:tracePt t="60181" x="4959350" y="5175250"/>
          <p14:tracePt t="60196" x="4953000" y="5175250"/>
          <p14:tracePt t="60213" x="4959350" y="5175250"/>
          <p14:tracePt t="60271" x="4965700" y="5168900"/>
          <p14:tracePt t="60287" x="4972050" y="5162550"/>
          <p14:tracePt t="60300" x="4978400" y="5162550"/>
          <p14:tracePt t="60308" x="4984750" y="5156200"/>
          <p14:tracePt t="60316" x="4991100" y="5149850"/>
          <p14:tracePt t="60329" x="4997450" y="5149850"/>
          <p14:tracePt t="60329" x="5016500" y="5143500"/>
          <p14:tracePt t="60348" x="5035550" y="5137150"/>
          <p14:tracePt t="60348" x="5048250" y="5137150"/>
          <p14:tracePt t="60365" x="5060950" y="5137150"/>
          <p14:tracePt t="60365" x="5080000" y="5137150"/>
          <p14:tracePt t="60381" x="5099050" y="5137150"/>
          <p14:tracePt t="60381" x="5118100" y="5143500"/>
          <p14:tracePt t="60381" x="5137150" y="5143500"/>
          <p14:tracePt t="60401" x="5156200" y="5143500"/>
          <p14:tracePt t="60413" x="5168900" y="5149850"/>
          <p14:tracePt t="60413" x="5207000" y="5156200"/>
          <p14:tracePt t="60432" x="5226050" y="5162550"/>
          <p14:tracePt t="60432" x="5238750" y="5168900"/>
          <p14:tracePt t="60448" x="5257800" y="5168900"/>
          <p14:tracePt t="60448" x="5270500" y="5175250"/>
          <p14:tracePt t="60465" x="5283200" y="5175250"/>
          <p14:tracePt t="60465" x="5314950" y="5181600"/>
          <p14:tracePt t="60482" x="5321300" y="5187950"/>
          <p14:tracePt t="60482" x="5334000" y="5187950"/>
          <p14:tracePt t="60499" x="5346700" y="5194300"/>
          <p14:tracePt t="60499" x="5353050" y="5194300"/>
          <p14:tracePt t="60516" x="5365750" y="5200650"/>
          <p14:tracePt t="60516" x="5372100" y="5207000"/>
          <p14:tracePt t="60532" x="5378450" y="5207000"/>
          <p14:tracePt t="60532" x="5391150" y="5219700"/>
          <p14:tracePt t="60549" x="5397500" y="5219700"/>
          <p14:tracePt t="60549" x="5403850" y="5219700"/>
          <p14:tracePt t="60566" x="5410200" y="5226050"/>
          <p14:tracePt t="60566" x="5416550" y="5226050"/>
          <p14:tracePt t="60582" x="5422900" y="5226050"/>
          <p14:tracePt t="60597" x="5429250" y="5226050"/>
          <p14:tracePt t="60597" x="5435600" y="5226050"/>
          <p14:tracePt t="60616" x="5441950" y="5226050"/>
          <p14:tracePt t="60633" x="5448300" y="5226050"/>
          <p14:tracePt t="60648" x="5454650" y="5226050"/>
          <p14:tracePt t="60664" x="5461000" y="5226050"/>
          <p14:tracePt t="60681" x="5467350" y="5226050"/>
          <p14:tracePt t="60707" x="5473700" y="5226050"/>
          <p14:tracePt t="60719" x="5486400" y="5226050"/>
          <p14:tracePt t="60735" x="5492750" y="5226050"/>
          <p14:tracePt t="60748" x="5499100" y="5232400"/>
          <p14:tracePt t="60748" x="5505450" y="5232400"/>
          <p14:tracePt t="60748" x="5511800" y="5238750"/>
          <p14:tracePt t="60769" x="5518150" y="5238750"/>
          <p14:tracePt t="60769" x="5530850" y="5238750"/>
          <p14:tracePt t="60783" x="5537200" y="5245100"/>
          <p14:tracePt t="60783" x="5549900" y="5251450"/>
          <p14:tracePt t="60799" x="5562600" y="5251450"/>
          <p14:tracePt t="60799" x="5575300" y="5251450"/>
          <p14:tracePt t="60816" x="5581650" y="5257800"/>
          <p14:tracePt t="60816" x="5594350" y="5257800"/>
          <p14:tracePt t="60833" x="5607050" y="5264150"/>
          <p14:tracePt t="60833" x="5632450" y="5264150"/>
          <p14:tracePt t="60850" x="5645150" y="5264150"/>
          <p14:tracePt t="60850" x="5651500" y="5270500"/>
          <p14:tracePt t="60866" x="5664200" y="5270500"/>
          <p14:tracePt t="60866" x="5670550" y="5270500"/>
          <p14:tracePt t="60883" x="5676900" y="5270500"/>
          <p14:tracePt t="60883" x="5695950" y="5276850"/>
          <p14:tracePt t="60901" x="5702300" y="5276850"/>
          <p14:tracePt t="60901" x="5708650" y="5283200"/>
          <p14:tracePt t="60917" x="5715000" y="5289550"/>
          <p14:tracePt t="60917" x="5721350" y="5289550"/>
          <p14:tracePt t="60933" x="5727700" y="5295900"/>
          <p14:tracePt t="60933" x="5734050" y="5295900"/>
          <p14:tracePt t="60950" x="5740400" y="5302250"/>
          <p14:tracePt t="60950" x="5746750" y="5302250"/>
          <p14:tracePt t="60950" x="5753100" y="5302250"/>
          <p14:tracePt t="60969" x="5759450" y="5302250"/>
          <p14:tracePt t="60969" x="5765800" y="5302250"/>
          <p14:tracePt t="60984" x="5772150" y="5302250"/>
          <p14:tracePt t="60984" x="5778500" y="5302250"/>
          <p14:tracePt t="61001" x="5784850" y="5295900"/>
          <p14:tracePt t="61001" x="5791200" y="5295900"/>
          <p14:tracePt t="61020" x="5797550" y="5302250"/>
          <p14:tracePt t="61036" x="5803900" y="5302250"/>
          <p14:tracePt t="61060" x="5803900" y="5308600"/>
          <p14:tracePt t="61076" x="5797550" y="5314950"/>
          <p14:tracePt t="61088" x="5791200" y="5321300"/>
          <p14:tracePt t="61099" x="5784850" y="5327650"/>
          <p14:tracePt t="61099" x="5778500" y="5327650"/>
          <p14:tracePt t="61117" x="5772150" y="5334000"/>
          <p14:tracePt t="61117" x="5765800" y="5340350"/>
          <p14:tracePt t="61117" x="5759450" y="5346700"/>
          <p14:tracePt t="61137" x="5753100" y="5346700"/>
          <p14:tracePt t="61137" x="5746750" y="5353050"/>
          <p14:tracePt t="61151" x="5740400" y="5353050"/>
          <p14:tracePt t="61151" x="5734050" y="5359400"/>
          <p14:tracePt t="61167" x="5727700" y="5359400"/>
          <p14:tracePt t="61183" x="5721350" y="5365750"/>
          <p14:tracePt t="61199" x="5721350" y="5372100"/>
          <p14:tracePt t="61216" x="5721350" y="5378450"/>
          <p14:tracePt t="61232" x="5727700" y="5384800"/>
          <p14:tracePt t="61249" x="5740400" y="5391150"/>
          <p14:tracePt t="61249" x="5746750" y="5391150"/>
          <p14:tracePt t="61269" x="5753100" y="5397500"/>
          <p14:tracePt t="61269" x="5765800" y="5403850"/>
          <p14:tracePt t="61285" x="5784850" y="5410200"/>
          <p14:tracePt t="61285" x="5797550" y="5416550"/>
          <p14:tracePt t="61301" x="5816600" y="5422900"/>
          <p14:tracePt t="61301" x="5842000" y="5429250"/>
          <p14:tracePt t="61301" x="5867400" y="5435600"/>
          <p14:tracePt t="61320" x="5886450" y="5441950"/>
          <p14:tracePt t="61333" x="5911850" y="5448300"/>
          <p14:tracePt t="61333" x="5949950" y="5454650"/>
          <p14:tracePt t="61353" x="5969000" y="5461000"/>
          <p14:tracePt t="61353" x="5988050" y="5467350"/>
          <p14:tracePt t="61368" x="6000750" y="5467350"/>
          <p14:tracePt t="61368" x="6007100" y="5473700"/>
          <p14:tracePt t="61385" x="6019800" y="5480050"/>
          <p14:tracePt t="61400" x="6026150" y="5492750"/>
          <p14:tracePt t="61417" x="6026150" y="5499100"/>
          <p14:tracePt t="61433" x="6019800" y="5499100"/>
          <p14:tracePt t="61450" x="6026150" y="5499100"/>
          <p14:tracePt t="61480" x="6019800" y="5505450"/>
          <p14:tracePt t="61524" x="6013450" y="5511800"/>
          <p14:tracePt t="61532" x="5994400" y="5518150"/>
          <p14:tracePt t="61540" x="5975350" y="5524500"/>
          <p14:tracePt t="61550" x="5949950" y="5530850"/>
          <p14:tracePt t="61550" x="5873750" y="5549900"/>
          <p14:tracePt t="61569" x="5835650" y="5562600"/>
          <p14:tracePt t="61569" x="5784850" y="5568950"/>
          <p14:tracePt t="61586" x="5727700" y="5588000"/>
          <p14:tracePt t="61586" x="5664200" y="5600700"/>
          <p14:tracePt t="61602" x="5600700" y="5619750"/>
          <p14:tracePt t="61602" x="5524500" y="5632450"/>
          <p14:tracePt t="61602" x="5448300" y="5657850"/>
          <p14:tracePt t="61621" x="5359400" y="5676900"/>
          <p14:tracePt t="61621" x="5270500" y="5702300"/>
          <p14:tracePt t="61637" x="5162550" y="5727700"/>
          <p14:tracePt t="61637" x="5054600" y="5759450"/>
          <p14:tracePt t="61653" x="4933950" y="5784850"/>
          <p14:tracePt t="61653" x="4800600" y="5816600"/>
          <p14:tracePt t="61670" x="4667250" y="5848350"/>
          <p14:tracePt t="61670" x="4521200" y="5886450"/>
          <p14:tracePt t="61670" x="4368800" y="5918200"/>
          <p14:tracePt t="61688" x="4210050" y="5949950"/>
          <p14:tracePt t="61701" x="4051300" y="5981700"/>
          <p14:tracePt t="61701" x="3733800" y="6038850"/>
          <p14:tracePt t="61721" x="3575050" y="6070600"/>
          <p14:tracePt t="61721" x="3422650" y="6096000"/>
          <p14:tracePt t="61737" x="3270250" y="6115050"/>
          <p14:tracePt t="61737" x="3124200" y="6134100"/>
          <p14:tracePt t="61753" x="2984500" y="6153150"/>
          <p14:tracePt t="61753" x="2851150" y="6172200"/>
          <p14:tracePt t="61769" x="2724150" y="6191250"/>
          <p14:tracePt t="61769" x="2603500" y="6203950"/>
          <p14:tracePt t="61769" x="2489200" y="6223000"/>
          <p14:tracePt t="61789" x="2387600" y="6235700"/>
          <p14:tracePt t="61789" x="2292350" y="6248400"/>
          <p14:tracePt t="61803" x="2203450" y="6261100"/>
          <p14:tracePt t="61803" x="2127250" y="6273800"/>
          <p14:tracePt t="61820" x="2057400" y="6299200"/>
          <p14:tracePt t="61820" x="1993900" y="6318250"/>
          <p14:tracePt t="61836" x="1936750" y="6337300"/>
          <p14:tracePt t="61836" x="1885950" y="6362700"/>
          <p14:tracePt t="61853" x="1835150" y="6381750"/>
          <p14:tracePt t="61853" x="1765300" y="6432550"/>
          <p14:tracePt t="61869" x="1739900" y="6451600"/>
          <p14:tracePt t="61869" x="1714500" y="6464300"/>
          <p14:tracePt t="62080" x="1885950" y="6445250"/>
          <p14:tracePt t="62100" x="1892300" y="6419850"/>
          <p14:tracePt t="62116" x="1898650" y="6381750"/>
          <p14:tracePt t="62132" x="1905000" y="6362700"/>
          <p14:tracePt t="62140" x="1911350" y="6343650"/>
          <p14:tracePt t="62152" x="1917700" y="6318250"/>
          <p14:tracePt t="62152" x="1943100" y="6280150"/>
          <p14:tracePt t="62171" x="1949450" y="6267450"/>
          <p14:tracePt t="62171" x="1962150" y="6248400"/>
          <p14:tracePt t="62188" x="1974850" y="6235700"/>
          <p14:tracePt t="62188" x="1981200" y="6216650"/>
          <p14:tracePt t="62205" x="1993900" y="6210300"/>
          <p14:tracePt t="62205" x="2012950" y="6178550"/>
          <p14:tracePt t="62221" x="2025650" y="6172200"/>
          <p14:tracePt t="62221" x="2032000" y="6159500"/>
          <p14:tracePt t="62238" x="2044700" y="6146800"/>
          <p14:tracePt t="62238" x="2051050" y="6140450"/>
          <p14:tracePt t="62254" x="2063750" y="6127750"/>
          <p14:tracePt t="62254" x="2070100" y="6121400"/>
          <p14:tracePt t="62271" x="2076450" y="6115050"/>
          <p14:tracePt t="62271" x="2095500" y="6102350"/>
          <p14:tracePt t="62289" x="2101850" y="6096000"/>
          <p14:tracePt t="62289" x="2108200" y="6089650"/>
          <p14:tracePt t="62305" x="2114550" y="6083300"/>
          <p14:tracePt t="62305" x="2120900" y="6076950"/>
          <p14:tracePt t="62321" x="2127250" y="6064250"/>
          <p14:tracePt t="62321" x="2133600" y="6064250"/>
          <p14:tracePt t="62338" x="2139950" y="6051550"/>
          <p14:tracePt t="62338" x="2146300" y="6038850"/>
          <p14:tracePt t="62338" x="2152650" y="6032500"/>
          <p14:tracePt t="62357" x="2165350" y="6019800"/>
          <p14:tracePt t="62370" x="2171700" y="6013450"/>
          <p14:tracePt t="62370" x="2190750" y="5988050"/>
          <p14:tracePt t="62388" x="2203450" y="5981700"/>
          <p14:tracePt t="62388" x="2216150" y="5969000"/>
          <p14:tracePt t="62405" x="2222500" y="5956300"/>
          <p14:tracePt t="62405" x="2235200" y="5949950"/>
          <p14:tracePt t="62422" x="2247900" y="5930900"/>
          <p14:tracePt t="62422" x="2260600" y="5918200"/>
          <p14:tracePt t="62422" x="2273300" y="5905500"/>
          <p14:tracePt t="62441" x="2279650" y="5892800"/>
          <p14:tracePt t="62453" x="2292350" y="5880100"/>
          <p14:tracePt t="62453" x="2311400" y="5854700"/>
          <p14:tracePt t="62472" x="2324100" y="5842000"/>
          <p14:tracePt t="62472" x="2330450" y="5829300"/>
          <p14:tracePt t="62489" x="2336800" y="5822950"/>
          <p14:tracePt t="62489" x="2343150" y="5810250"/>
          <p14:tracePt t="62506" x="2349500" y="5803900"/>
          <p14:tracePt t="62506" x="2362200" y="5784850"/>
          <p14:tracePt t="62523" x="2368550" y="5778500"/>
          <p14:tracePt t="62523" x="2374900" y="5778500"/>
          <p14:tracePt t="62539" x="2374900" y="5765800"/>
          <p14:tracePt t="62539" x="2381250" y="5759450"/>
          <p14:tracePt t="62556" x="2387600" y="5753100"/>
          <p14:tracePt t="62570" x="2393950" y="5740400"/>
          <p14:tracePt t="62570" x="2393950" y="5734050"/>
          <p14:tracePt t="62589" x="2400300" y="5727700"/>
          <p14:tracePt t="62612" x="2400300" y="5715000"/>
          <p14:tracePt t="62628" x="2406650" y="5715000"/>
          <p14:tracePt t="62637" x="2406650" y="5708650"/>
          <p14:tracePt t="62655" x="2413000" y="5702300"/>
          <p14:tracePt t="62671" x="2425700" y="5702300"/>
          <p14:tracePt t="62671" x="2432050" y="5702300"/>
          <p14:tracePt t="62689" x="2438400" y="5702300"/>
          <p14:tracePt t="62689" x="2444750" y="5702300"/>
          <p14:tracePt t="62706" x="2457450" y="5702300"/>
          <p14:tracePt t="62706" x="2463800" y="5708650"/>
          <p14:tracePt t="62706" x="2476500" y="5708650"/>
          <p14:tracePt t="62726" x="2489200" y="5708650"/>
          <p14:tracePt t="62738" x="2501900" y="5715000"/>
          <p14:tracePt t="62738" x="2533650" y="5721350"/>
          <p14:tracePt t="62757" x="2552700" y="5727700"/>
          <p14:tracePt t="62757" x="2571750" y="5727700"/>
          <p14:tracePt t="62774" x="2590800" y="5727700"/>
          <p14:tracePt t="62774" x="2616200" y="5727700"/>
          <p14:tracePt t="62790" x="2635250" y="5727700"/>
          <p14:tracePt t="62790" x="2660650" y="5727700"/>
          <p14:tracePt t="62790" x="2686050" y="5727700"/>
          <p14:tracePt t="62809" x="2717800" y="5721350"/>
          <p14:tracePt t="62809" x="2749550" y="5715000"/>
          <p14:tracePt t="62824" x="2781300" y="5715000"/>
          <p14:tracePt t="62824" x="2813050" y="5708650"/>
          <p14:tracePt t="62840" x="2851150" y="5702300"/>
          <p14:tracePt t="62840" x="2882900" y="5695950"/>
          <p14:tracePt t="62857" x="2921000" y="5689600"/>
          <p14:tracePt t="62857" x="2959100" y="5683250"/>
          <p14:tracePt t="62857" x="2990850" y="5683250"/>
          <p14:tracePt t="62876" x="3028950" y="5676900"/>
          <p14:tracePt t="62876" x="3067050" y="5676900"/>
          <p14:tracePt t="62890" x="3098800" y="5670550"/>
          <p14:tracePt t="62890" x="3130550" y="5670550"/>
          <p14:tracePt t="62907" x="3168650" y="5670550"/>
          <p14:tracePt t="62907" x="3200400" y="5670550"/>
          <p14:tracePt t="62924" x="3238500" y="5670550"/>
          <p14:tracePt t="62924" x="3308350" y="5664200"/>
          <p14:tracePt t="62941" x="3346450" y="5664200"/>
          <p14:tracePt t="62941" x="3384550" y="5657850"/>
          <p14:tracePt t="62957" x="3422650" y="5657850"/>
          <p14:tracePt t="62957" x="3460750" y="5657850"/>
          <p14:tracePt t="62974" x="3505200" y="5651500"/>
          <p14:tracePt t="62974" x="3543300" y="5651500"/>
          <p14:tracePt t="62990" x="3587750" y="5645150"/>
          <p14:tracePt t="62990" x="3638550" y="5645150"/>
          <p14:tracePt t="62990" x="3683000" y="5638800"/>
          <p14:tracePt t="63010" x="3733800" y="5638800"/>
          <p14:tracePt t="63022" x="3784600" y="5632450"/>
          <p14:tracePt t="63022" x="3886200" y="5626100"/>
          <p14:tracePt t="63041" x="3937000" y="5626100"/>
          <p14:tracePt t="63041" x="3987800" y="5626100"/>
          <p14:tracePt t="63057" x="4044950" y="5619750"/>
          <p14:tracePt t="63057" x="4095750" y="5619750"/>
          <p14:tracePt t="63057" x="4152900" y="5619750"/>
          <p14:tracePt t="63077" x="4216400" y="5613400"/>
          <p14:tracePt t="63089" x="4273550" y="5613400"/>
          <p14:tracePt t="63089" x="4330700" y="5613400"/>
          <p14:tracePt t="63089" x="4387850" y="5607050"/>
          <p14:tracePt t="63110" x="4445000" y="5600700"/>
          <p14:tracePt t="63110" x="4508500" y="5600700"/>
          <p14:tracePt t="63126" x="4565650" y="5594350"/>
          <p14:tracePt t="63126" x="4622800" y="5588000"/>
          <p14:tracePt t="63141" x="4679950" y="5575300"/>
          <p14:tracePt t="63141" x="4730750" y="5568950"/>
          <p14:tracePt t="63158" x="4787900" y="5562600"/>
          <p14:tracePt t="63158" x="4838700" y="5556250"/>
          <p14:tracePt t="63158" x="4889500" y="5549900"/>
          <p14:tracePt t="63177" x="4933950" y="5543550"/>
          <p14:tracePt t="63177" x="4978400" y="5537200"/>
          <p14:tracePt t="63191" x="5016500" y="5530850"/>
          <p14:tracePt t="63191" x="5048250" y="5530850"/>
          <p14:tracePt t="63208" x="5073650" y="5530850"/>
          <p14:tracePt t="63208" x="5099050" y="5524500"/>
          <p14:tracePt t="63225" x="5118100" y="5530850"/>
          <p14:tracePt t="63225" x="5143500" y="5524500"/>
          <p14:tracePt t="63242" x="5149850" y="5524500"/>
          <p14:tracePt t="63256" x="5156200" y="5524500"/>
          <p14:tracePt t="63273" x="5143500" y="5524500"/>
          <p14:tracePt t="63289" x="5137150" y="5524500"/>
          <p14:tracePt t="63289" x="5124450" y="5530850"/>
          <p14:tracePt t="63309" x="5118100" y="5530850"/>
          <p14:tracePt t="63309" x="5111750" y="5530850"/>
          <p14:tracePt t="63326" x="5105400" y="5530850"/>
          <p14:tracePt t="63326" x="5099050" y="5530850"/>
          <p14:tracePt t="63342" x="5092700" y="5530850"/>
          <p14:tracePt t="63342" x="5086350" y="5530850"/>
          <p14:tracePt t="63360" x="5080000" y="5537200"/>
          <p14:tracePt t="63373" x="5073650" y="5537200"/>
          <p14:tracePt t="63390" x="5080000" y="5530850"/>
          <p14:tracePt t="63468" x="5073650" y="5530850"/>
          <p14:tracePt t="63513" x="5067300" y="5530850"/>
          <p14:tracePt t="63528" x="5060950" y="5530850"/>
          <p14:tracePt t="63536" x="5054600" y="5530850"/>
          <p14:tracePt t="63541" x="5048250" y="5537200"/>
          <p14:tracePt t="63557" x="5041900" y="5537200"/>
          <p14:tracePt t="63557" x="5035550" y="5537200"/>
          <p14:tracePt t="63576" x="5022850" y="5543550"/>
          <p14:tracePt t="63591" x="5016500" y="5549900"/>
          <p14:tracePt t="63591" x="5003800" y="5549900"/>
          <p14:tracePt t="63610" x="4997450" y="5556250"/>
          <p14:tracePt t="63625" x="5003800" y="5556250"/>
          <p14:tracePt t="63692" x="5010150" y="5549900"/>
          <p14:tracePt t="63708" x="5016500" y="5543550"/>
          <p14:tracePt t="63720" x="5022850" y="5537200"/>
          <p14:tracePt t="63736" x="5035550" y="5524500"/>
          <p14:tracePt t="63752" x="5041900" y="5518150"/>
          <p14:tracePt t="63769" x="5035550" y="5524500"/>
          <p14:tracePt t="63821" x="5029200" y="5530850"/>
          <p14:tracePt t="63837" x="5022850" y="5530850"/>
          <p14:tracePt t="63848" x="5016500" y="5530850"/>
          <p14:tracePt t="63864" x="5010150" y="5537200"/>
          <p14:tracePt t="63880" x="5010150" y="5543550"/>
          <p14:tracePt t="63901" x="5003800" y="5549900"/>
          <p14:tracePt t="63917" x="5003800" y="5556250"/>
          <p14:tracePt t="63932" x="5003800" y="5562600"/>
          <p14:tracePt t="63949" x="4997450" y="5568950"/>
          <p14:tracePt t="63976" x="4997450" y="5575300"/>
          <p14:tracePt t="63992" x="4997450" y="5581650"/>
          <p14:tracePt t="64008" x="4997450" y="5588000"/>
          <p14:tracePt t="64028" x="5003800" y="5588000"/>
          <p14:tracePt t="64076" x="5003800" y="5594350"/>
          <p14:tracePt t="64096" x="5010150" y="5600700"/>
          <p14:tracePt t="64128" x="5016500" y="5607050"/>
          <p14:tracePt t="64140" x="5022850" y="5607050"/>
          <p14:tracePt t="64172" x="5029200" y="5613400"/>
          <p14:tracePt t="64196" x="5022850" y="5613400"/>
          <p14:tracePt t="64240" x="5022850" y="5607050"/>
          <p14:tracePt t="64268" x="5029200" y="5600700"/>
          <p14:tracePt t="64292" x="5022850" y="5607050"/>
          <p14:tracePt t="64360" x="5016500" y="5613400"/>
          <p14:tracePt t="64380" x="5022850" y="5613400"/>
          <p14:tracePt t="64440" x="5022850" y="5607050"/>
          <p14:tracePt t="64592" x="5016500" y="5613400"/>
          <p14:tracePt t="64621" x="5010150" y="5613400"/>
          <p14:tracePt t="64636" x="5003800" y="5613400"/>
          <p14:tracePt t="64660" x="4997450" y="5613400"/>
          <p14:tracePt t="64689" x="4991100" y="5607050"/>
          <p14:tracePt t="64740" x="4991100" y="5600700"/>
          <p14:tracePt t="64780" x="4984750" y="5594350"/>
          <p14:tracePt t="64817" x="4991100" y="5588000"/>
          <p14:tracePt t="64920" x="4997450" y="5581650"/>
          <p14:tracePt t="65125" x="5003800" y="5581650"/>
          <p14:tracePt t="65149" x="5010150" y="5575300"/>
          <p14:tracePt t="65161" x="5016500" y="5575300"/>
          <p14:tracePt t="65177" x="5016500" y="5568950"/>
          <p14:tracePt t="65201" x="5022850" y="5575300"/>
          <p14:tracePt t="65277" x="5029200" y="5575300"/>
          <p14:tracePt t="65409" x="5035550" y="5575300"/>
          <p14:tracePt t="65441" x="5035550" y="5568950"/>
          <p14:tracePt t="65469" x="5035550" y="5575300"/>
          <p14:tracePt t="65613" x="5041900" y="5568950"/>
          <p14:tracePt t="65801" x="5035550" y="5568950"/>
          <p14:tracePt t="65913" x="5029200" y="5568950"/>
          <p14:tracePt t="66041" x="5029200" y="5562600"/>
          <p14:tracePt t="66093" x="5035550" y="5556250"/>
          <p14:tracePt t="66153" x="5041900" y="5549900"/>
          <p14:tracePt t="66309" x="5048250" y="5556250"/>
          <p14:tracePt t="66341" x="5054600" y="5556250"/>
          <p14:tracePt t="66369" x="5060950" y="5549900"/>
          <p14:tracePt t="66489" x="5067300" y="5549900"/>
          <p14:tracePt t="66540" x="5067300" y="5543550"/>
          <p14:tracePt t="66597" x="5067300" y="5549900"/>
          <p14:tracePt t="66761" x="5073650" y="5543550"/>
          <p14:tracePt t="66837" x="5080000" y="5543550"/>
          <p14:tracePt t="66865" x="5080000" y="5549900"/>
          <p14:tracePt t="67061" x="5086350" y="5549900"/>
          <p14:tracePt t="67138" x="5092700" y="5549900"/>
          <p14:tracePt t="67285" x="5099050" y="5556250"/>
          <p14:tracePt t="67421" x="5092700" y="5562600"/>
          <p14:tracePt t="67585" x="5099050" y="5562600"/>
          <p14:tracePt t="67673" x="5105400" y="5562600"/>
          <p14:tracePt t="67741" x="5105400" y="5568950"/>
          <p14:tracePt t="67853" x="5099050" y="5568950"/>
          <p14:tracePt t="68005" x="5099050" y="5562600"/>
          <p14:tracePt t="68033" x="5105400" y="5562600"/>
          <p14:tracePt t="68101" x="5111750" y="5556250"/>
          <p14:tracePt t="68161" x="5105400" y="5562600"/>
          <p14:tracePt t="68273" x="5111750" y="5562600"/>
          <p14:tracePt t="68381" x="5105400" y="5568950"/>
          <p14:tracePt t="68777" x="5105400" y="5562600"/>
          <p14:tracePt t="68990" x="5105400" y="5568950"/>
          <p14:tracePt t="69109" x="5099050" y="5568950"/>
          <p14:tracePt t="69266" x="5099050" y="5562600"/>
          <p14:tracePt t="69770" x="5092700" y="5568950"/>
          <p14:tracePt t="70166" x="5086350" y="5568950"/>
          <p14:tracePt t="70190" x="5086350" y="5562600"/>
          <p14:tracePt t="70310" x="5086350" y="5568950"/>
          <p14:tracePt t="70370" x="5092700" y="5562600"/>
          <p14:tracePt t="70534" x="5086350" y="5568950"/>
          <p14:tracePt t="70794" x="5086350" y="5562600"/>
          <p14:tracePt t="71094" x="5092700" y="5562600"/>
          <p14:tracePt t="71238" x="5099050" y="5562600"/>
          <p14:tracePt t="71529" x="5099050" y="5556250"/>
          <p14:tracePt t="71606" x="5105400" y="5556250"/>
          <p14:tracePt t="71642" x="5111750" y="5549900"/>
          <p14:tracePt t="71674" x="5105400" y="5556250"/>
          <p14:tracePt t="71727" x="5099050" y="5556250"/>
          <p14:tracePt t="71762" x="5099050" y="5562600"/>
          <p14:tracePt t="71814" x="5099050" y="5568950"/>
          <p14:tracePt t="71846" x="5105400" y="5568950"/>
          <p14:tracePt t="71914" x="5099050" y="5568950"/>
          <p14:tracePt t="71982" x="5092700" y="5575300"/>
          <p14:tracePt t="72027" x="5086350" y="5575300"/>
          <p14:tracePt t="72086" x="5080000" y="5581650"/>
          <p14:tracePt t="72491" x="5073650" y="5581650"/>
          <p14:tracePt t="72530" x="5067300" y="5588000"/>
          <p14:tracePt t="72558" x="5060950" y="5594350"/>
          <p14:tracePt t="72590" x="5054600" y="5594350"/>
          <p14:tracePt t="72610" x="5048250" y="5594350"/>
          <p14:tracePt t="72627" x="5041900" y="5594350"/>
          <p14:tracePt t="72662" x="5048250" y="5594350"/>
          <p14:tracePt t="72771" x="5054600" y="5594350"/>
          <p14:tracePt t="72815" x="5060950" y="5594350"/>
          <p14:tracePt t="72843" x="5067300" y="5594350"/>
          <p14:tracePt t="72875" x="5067300" y="5600700"/>
          <p14:tracePt t="72895" x="5073650" y="5600700"/>
          <p14:tracePt t="72910" x="5073650" y="5613400"/>
          <p14:tracePt t="72927" x="5080000" y="5619750"/>
          <p14:tracePt t="72950" x="5086350" y="5626100"/>
          <p14:tracePt t="72986" x="5092700" y="5626100"/>
          <p14:tracePt t="73002" x="5099050" y="5626100"/>
          <p14:tracePt t="73015" x="5105400" y="5632450"/>
          <p14:tracePt t="73030" x="5111750" y="5632450"/>
          <p14:tracePt t="73046" x="5118100" y="5632450"/>
          <p14:tracePt t="73062" x="5124450" y="5632450"/>
          <p14:tracePt t="73083" x="5130800" y="5638800"/>
          <p14:tracePt t="73106" x="5137150" y="5638800"/>
          <p14:tracePt t="73122" x="5143500" y="5638800"/>
          <p14:tracePt t="73143" x="5149850" y="5638800"/>
          <p14:tracePt t="73174" x="5149850" y="5645150"/>
          <p14:tracePt t="73242" x="5143500" y="5645150"/>
          <p14:tracePt t="73270" x="5137150" y="5651500"/>
          <p14:tracePt t="73311" x="5143500" y="5651500"/>
          <p14:tracePt t="73467" x="5137150" y="5651500"/>
          <p14:tracePt t="73647" x="5130800" y="5651500"/>
          <p14:tracePt t="73671" x="5124450" y="5657850"/>
          <p14:tracePt t="73851" x="5124450" y="5664200"/>
          <p14:tracePt t="73887" x="5118100" y="5670550"/>
          <p14:tracePt t="73991" x="5111750" y="5670550"/>
          <p14:tracePt t="74030" x="5105400" y="5670550"/>
          <p14:tracePt t="74059" x="5099050" y="5664200"/>
          <p14:tracePt t="74179" x="5092700" y="5664200"/>
          <p14:tracePt t="74223" x="5086350" y="5670550"/>
          <p14:tracePt t="74247" x="5080000" y="5670550"/>
          <p14:tracePt t="74263" x="5073650" y="5670550"/>
          <p14:tracePt t="74315" x="5067300" y="5676900"/>
          <p14:tracePt t="74443" x="5060950" y="5676900"/>
          <p14:tracePt t="74471" x="5067300" y="5676900"/>
          <p14:tracePt t="74623" x="5073650" y="5676900"/>
          <p14:tracePt t="74659" x="5080000" y="5670550"/>
          <p14:tracePt t="74690" x="5086350" y="5670550"/>
          <p14:tracePt t="74743" x="5092700" y="5664200"/>
          <p14:tracePt t="74771" x="5099050" y="5664200"/>
          <p14:tracePt t="74839" x="5105400" y="5670550"/>
          <p14:tracePt t="74967" x="5105400" y="5676900"/>
          <p14:tracePt t="75139" x="5099050" y="5676900"/>
          <p14:tracePt t="75215" x="5092700" y="5676900"/>
          <p14:tracePt t="75431" x="5086350" y="5676900"/>
          <p14:tracePt t="75475" x="5080000" y="5676900"/>
          <p14:tracePt t="75515" x="5086350" y="5676900"/>
          <p14:tracePt t="75711" x="5092700" y="5676900"/>
          <p14:tracePt t="75763" x="5092700" y="5670550"/>
          <p14:tracePt t="75843" x="5086350" y="5664200"/>
          <p14:tracePt t="75919" x="5080000" y="5664200"/>
          <p14:tracePt t="75943" x="5073650" y="5664200"/>
          <p14:tracePt t="75987" x="5067300" y="5657850"/>
          <p14:tracePt t="76011" x="5060950" y="5657850"/>
          <p14:tracePt t="76023" x="5054600" y="5657850"/>
          <p14:tracePt t="76039" x="5048250" y="5657850"/>
          <p14:tracePt t="76055" x="5041900" y="5657850"/>
          <p14:tracePt t="76068" x="5029200" y="5664200"/>
          <p14:tracePt t="76068" x="5016500" y="5664200"/>
          <p14:tracePt t="76086" x="5003800" y="5664200"/>
          <p14:tracePt t="76086" x="4984750" y="5664200"/>
          <p14:tracePt t="76103" x="4972050" y="5670550"/>
          <p14:tracePt t="76103" x="4946650" y="5670550"/>
          <p14:tracePt t="76120" x="4927600" y="5670550"/>
          <p14:tracePt t="76120" x="4864100" y="5676900"/>
          <p14:tracePt t="76136" x="4832350" y="5683250"/>
          <p14:tracePt t="76136" x="4794250" y="5683250"/>
          <p14:tracePt t="76153" x="4756150" y="5689600"/>
          <p14:tracePt t="76153" x="4711700" y="5695950"/>
          <p14:tracePt t="76170" x="4667250" y="5708650"/>
          <p14:tracePt t="76170" x="4616450" y="5715000"/>
          <p14:tracePt t="76186" x="4565650" y="5727700"/>
          <p14:tracePt t="76186" x="4457700" y="5753100"/>
          <p14:tracePt t="76204" x="4400550" y="5772150"/>
          <p14:tracePt t="76204" x="4337050" y="5784850"/>
          <p14:tracePt t="76220" x="4273550" y="5803900"/>
          <p14:tracePt t="76220" x="4203700" y="5829300"/>
          <p14:tracePt t="76237" x="4127500" y="5848350"/>
          <p14:tracePt t="76237" x="4051300" y="5867400"/>
          <p14:tracePt t="76253" x="3975100" y="5886450"/>
          <p14:tracePt t="76253" x="3892550" y="5911850"/>
          <p14:tracePt t="76253" x="3810000" y="5930900"/>
          <p14:tracePt t="76272" x="3721100" y="5956300"/>
          <p14:tracePt t="76285" x="3638550" y="5975350"/>
          <p14:tracePt t="76285" x="3473450" y="6007100"/>
          <p14:tracePt t="76304" x="3390900" y="6026150"/>
          <p14:tracePt t="76304" x="3314700" y="6038850"/>
          <p14:tracePt t="76320" x="3232150" y="6057900"/>
          <p14:tracePt t="76320" x="3155950" y="6070600"/>
          <p14:tracePt t="76337" x="3073400" y="6083300"/>
          <p14:tracePt t="76337" x="2990850" y="6096000"/>
          <p14:tracePt t="76337" x="2914650" y="6108700"/>
          <p14:tracePt t="76356" x="2832100" y="6121400"/>
          <p14:tracePt t="76368" x="2755900" y="6140450"/>
          <p14:tracePt t="76368" x="2603500" y="6172200"/>
          <p14:tracePt t="76387" x="2527300" y="6184900"/>
          <p14:tracePt t="76387" x="2457450" y="6197600"/>
          <p14:tracePt t="76404" x="2393950" y="6210300"/>
          <p14:tracePt t="76404" x="2330450" y="6229350"/>
          <p14:tracePt t="76420" x="2273300" y="6242050"/>
          <p14:tracePt t="76420" x="2159000" y="6280150"/>
          <p14:tracePt t="76437" x="2101850" y="6299200"/>
          <p14:tracePt t="76437" x="2044700" y="6324600"/>
          <p14:tracePt t="76454" x="1993900" y="6350000"/>
          <p14:tracePt t="76454" x="1936750" y="6375400"/>
          <p14:tracePt t="76470" x="1879600" y="6400800"/>
          <p14:tracePt t="76470" x="1828800" y="6426200"/>
          <p14:tracePt t="76487" x="1771650" y="6451600"/>
          <p14:tracePt t="77984" x="819150" y="64770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ja-JP" altLang="en-US"/>
              <a:t>分散分析の結果をどう解釈するか</a:t>
            </a:r>
          </a:p>
        </p:txBody>
      </p:sp>
      <p:sp>
        <p:nvSpPr>
          <p:cNvPr id="680963" name="Text Box 3"/>
          <p:cNvSpPr txBox="1">
            <a:spLocks noChangeArrowheads="1"/>
          </p:cNvSpPr>
          <p:nvPr/>
        </p:nvSpPr>
        <p:spPr bwMode="auto">
          <a:xfrm>
            <a:off x="1175222" y="2264392"/>
            <a:ext cx="2111375" cy="457200"/>
          </a:xfrm>
          <a:prstGeom prst="rect">
            <a:avLst/>
          </a:prstGeom>
          <a:noFill/>
          <a:ln w="38100">
            <a:noFill/>
            <a:miter lim="800000"/>
            <a:headEnd/>
            <a:tailEnd/>
          </a:ln>
          <a:effectLst/>
        </p:spPr>
        <p:txBody>
          <a:bodyPr wrap="none">
            <a:spAutoFit/>
          </a:bodyPr>
          <a:lstStyle/>
          <a:p>
            <a:r>
              <a:rPr lang="ja-JP" altLang="en-US"/>
              <a:t>十分小さいとき</a:t>
            </a:r>
          </a:p>
        </p:txBody>
      </p:sp>
      <p:sp>
        <p:nvSpPr>
          <p:cNvPr id="680964" name="Text Box 4"/>
          <p:cNvSpPr txBox="1">
            <a:spLocks noChangeArrowheads="1"/>
          </p:cNvSpPr>
          <p:nvPr/>
        </p:nvSpPr>
        <p:spPr bwMode="auto">
          <a:xfrm>
            <a:off x="5061422" y="2264392"/>
            <a:ext cx="2741613" cy="457200"/>
          </a:xfrm>
          <a:prstGeom prst="rect">
            <a:avLst/>
          </a:prstGeom>
          <a:noFill/>
          <a:ln w="38100">
            <a:noFill/>
            <a:miter lim="800000"/>
            <a:headEnd/>
            <a:tailEnd/>
          </a:ln>
          <a:effectLst/>
        </p:spPr>
        <p:txBody>
          <a:bodyPr wrap="none">
            <a:spAutoFit/>
          </a:bodyPr>
          <a:lstStyle/>
          <a:p>
            <a:r>
              <a:rPr lang="ja-JP" altLang="en-US"/>
              <a:t>あまり小さくないとき</a:t>
            </a:r>
          </a:p>
        </p:txBody>
      </p:sp>
      <p:sp>
        <p:nvSpPr>
          <p:cNvPr id="680965" name="Line 5"/>
          <p:cNvSpPr>
            <a:spLocks noChangeShapeType="1"/>
          </p:cNvSpPr>
          <p:nvPr/>
        </p:nvSpPr>
        <p:spPr bwMode="auto">
          <a:xfrm flipH="1">
            <a:off x="2334097" y="1573829"/>
            <a:ext cx="1422400" cy="746125"/>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80966" name="Line 6"/>
          <p:cNvSpPr>
            <a:spLocks noChangeShapeType="1"/>
          </p:cNvSpPr>
          <p:nvPr/>
        </p:nvSpPr>
        <p:spPr bwMode="auto">
          <a:xfrm>
            <a:off x="4548660" y="1573829"/>
            <a:ext cx="1747837" cy="746125"/>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80967" name="Text Box 7"/>
          <p:cNvSpPr txBox="1">
            <a:spLocks noChangeArrowheads="1"/>
          </p:cNvSpPr>
          <p:nvPr/>
        </p:nvSpPr>
        <p:spPr bwMode="auto">
          <a:xfrm>
            <a:off x="946622" y="3483592"/>
            <a:ext cx="3143250" cy="457200"/>
          </a:xfrm>
          <a:prstGeom prst="rect">
            <a:avLst/>
          </a:prstGeom>
          <a:noFill/>
          <a:ln w="38100">
            <a:noFill/>
            <a:miter lim="800000"/>
            <a:headEnd/>
            <a:tailEnd/>
          </a:ln>
          <a:effectLst/>
        </p:spPr>
        <p:txBody>
          <a:bodyPr wrap="none">
            <a:spAutoFit/>
          </a:bodyPr>
          <a:lstStyle/>
          <a:p>
            <a:r>
              <a:rPr lang="ja-JP" altLang="en-US"/>
              <a:t>処理の差は有意である</a:t>
            </a:r>
          </a:p>
        </p:txBody>
      </p:sp>
      <p:sp>
        <p:nvSpPr>
          <p:cNvPr id="680968" name="Text Box 8"/>
          <p:cNvSpPr txBox="1">
            <a:spLocks noChangeArrowheads="1"/>
          </p:cNvSpPr>
          <p:nvPr/>
        </p:nvSpPr>
        <p:spPr bwMode="auto">
          <a:xfrm>
            <a:off x="5001097" y="3462954"/>
            <a:ext cx="3460750" cy="457200"/>
          </a:xfrm>
          <a:prstGeom prst="rect">
            <a:avLst/>
          </a:prstGeom>
          <a:noFill/>
          <a:ln w="38100">
            <a:noFill/>
            <a:miter lim="800000"/>
            <a:headEnd/>
            <a:tailEnd/>
          </a:ln>
          <a:effectLst/>
        </p:spPr>
        <p:txBody>
          <a:bodyPr wrap="none">
            <a:spAutoFit/>
          </a:bodyPr>
          <a:lstStyle/>
          <a:p>
            <a:r>
              <a:rPr lang="ja-JP" altLang="en-US"/>
              <a:t>処理の差は有意ではない</a:t>
            </a:r>
          </a:p>
        </p:txBody>
      </p:sp>
      <p:sp>
        <p:nvSpPr>
          <p:cNvPr id="680969" name="Line 9"/>
          <p:cNvSpPr>
            <a:spLocks noChangeShapeType="1"/>
          </p:cNvSpPr>
          <p:nvPr/>
        </p:nvSpPr>
        <p:spPr bwMode="auto">
          <a:xfrm>
            <a:off x="2181697" y="2777154"/>
            <a:ext cx="0" cy="7620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80970" name="Line 10"/>
          <p:cNvSpPr>
            <a:spLocks noChangeShapeType="1"/>
          </p:cNvSpPr>
          <p:nvPr/>
        </p:nvSpPr>
        <p:spPr bwMode="auto">
          <a:xfrm>
            <a:off x="6296497" y="2777154"/>
            <a:ext cx="0" cy="6858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80971" name="Text Box 11"/>
          <p:cNvSpPr txBox="1">
            <a:spLocks noChangeArrowheads="1"/>
          </p:cNvSpPr>
          <p:nvPr/>
        </p:nvSpPr>
        <p:spPr bwMode="auto">
          <a:xfrm>
            <a:off x="108422" y="3026392"/>
            <a:ext cx="1385888" cy="457200"/>
          </a:xfrm>
          <a:prstGeom prst="rect">
            <a:avLst/>
          </a:prstGeom>
          <a:noFill/>
          <a:ln w="38100">
            <a:noFill/>
            <a:miter lim="800000"/>
            <a:headEnd/>
            <a:tailEnd/>
          </a:ln>
          <a:effectLst/>
        </p:spPr>
        <p:txBody>
          <a:bodyPr wrap="none">
            <a:spAutoFit/>
          </a:bodyPr>
          <a:lstStyle/>
          <a:p>
            <a:r>
              <a:rPr lang="ja-JP" altLang="en-US"/>
              <a:t>統計的に</a:t>
            </a:r>
          </a:p>
        </p:txBody>
      </p:sp>
      <p:sp>
        <p:nvSpPr>
          <p:cNvPr id="680972" name="Text Box 12"/>
          <p:cNvSpPr txBox="1">
            <a:spLocks noChangeArrowheads="1"/>
          </p:cNvSpPr>
          <p:nvPr/>
        </p:nvSpPr>
        <p:spPr bwMode="auto">
          <a:xfrm>
            <a:off x="108422" y="4550392"/>
            <a:ext cx="1385888" cy="457200"/>
          </a:xfrm>
          <a:prstGeom prst="rect">
            <a:avLst/>
          </a:prstGeom>
          <a:noFill/>
          <a:ln w="38100">
            <a:noFill/>
            <a:miter lim="800000"/>
            <a:headEnd/>
            <a:tailEnd/>
          </a:ln>
          <a:effectLst/>
        </p:spPr>
        <p:txBody>
          <a:bodyPr wrap="none">
            <a:spAutoFit/>
          </a:bodyPr>
          <a:lstStyle/>
          <a:p>
            <a:r>
              <a:rPr lang="ja-JP" altLang="en-US"/>
              <a:t>技術的に</a:t>
            </a:r>
          </a:p>
        </p:txBody>
      </p:sp>
      <p:sp>
        <p:nvSpPr>
          <p:cNvPr id="680973" name="Text Box 13"/>
          <p:cNvSpPr txBox="1">
            <a:spLocks noChangeArrowheads="1"/>
          </p:cNvSpPr>
          <p:nvPr/>
        </p:nvSpPr>
        <p:spPr bwMode="auto">
          <a:xfrm>
            <a:off x="946622" y="4931392"/>
            <a:ext cx="3444875" cy="822325"/>
          </a:xfrm>
          <a:prstGeom prst="rect">
            <a:avLst/>
          </a:prstGeom>
          <a:noFill/>
          <a:ln w="38100">
            <a:noFill/>
            <a:miter lim="800000"/>
            <a:headEnd/>
            <a:tailEnd/>
          </a:ln>
          <a:effectLst/>
        </p:spPr>
        <p:txBody>
          <a:bodyPr>
            <a:spAutoFit/>
          </a:bodyPr>
          <a:lstStyle/>
          <a:p>
            <a:r>
              <a:rPr lang="ja-JP" altLang="en-US"/>
              <a:t>この差に実際的な意味があるのかを検討する</a:t>
            </a:r>
          </a:p>
        </p:txBody>
      </p:sp>
      <p:sp>
        <p:nvSpPr>
          <p:cNvPr id="680974" name="Text Box 14"/>
          <p:cNvSpPr txBox="1">
            <a:spLocks noChangeArrowheads="1"/>
          </p:cNvSpPr>
          <p:nvPr/>
        </p:nvSpPr>
        <p:spPr bwMode="auto">
          <a:xfrm>
            <a:off x="4712172" y="4737717"/>
            <a:ext cx="4329113" cy="457200"/>
          </a:xfrm>
          <a:prstGeom prst="rect">
            <a:avLst/>
          </a:prstGeom>
          <a:noFill/>
          <a:ln w="38100">
            <a:noFill/>
            <a:miter lim="800000"/>
            <a:headEnd/>
            <a:tailEnd/>
          </a:ln>
          <a:effectLst/>
        </p:spPr>
        <p:txBody>
          <a:bodyPr wrap="none">
            <a:spAutoFit/>
          </a:bodyPr>
          <a:lstStyle/>
          <a:p>
            <a:r>
              <a:rPr lang="ja-JP" altLang="en-US"/>
              <a:t>結論を保留してさらに実験を行う</a:t>
            </a:r>
          </a:p>
        </p:txBody>
      </p:sp>
      <p:sp>
        <p:nvSpPr>
          <p:cNvPr id="680975" name="Text Box 15"/>
          <p:cNvSpPr txBox="1">
            <a:spLocks noChangeArrowheads="1"/>
          </p:cNvSpPr>
          <p:nvPr/>
        </p:nvSpPr>
        <p:spPr bwMode="auto">
          <a:xfrm>
            <a:off x="4848697" y="5520354"/>
            <a:ext cx="3371850" cy="457200"/>
          </a:xfrm>
          <a:prstGeom prst="rect">
            <a:avLst/>
          </a:prstGeom>
          <a:noFill/>
          <a:ln w="38100">
            <a:noFill/>
            <a:miter lim="800000"/>
            <a:headEnd/>
            <a:tailEnd/>
          </a:ln>
          <a:effectLst/>
        </p:spPr>
        <p:txBody>
          <a:bodyPr wrap="none">
            <a:spAutoFit/>
          </a:bodyPr>
          <a:lstStyle/>
          <a:p>
            <a:r>
              <a:rPr lang="ja-JP" altLang="en-US"/>
              <a:t>処理の差はないと認める</a:t>
            </a:r>
          </a:p>
        </p:txBody>
      </p:sp>
      <p:sp>
        <p:nvSpPr>
          <p:cNvPr id="680976" name="Line 16"/>
          <p:cNvSpPr>
            <a:spLocks noChangeShapeType="1"/>
          </p:cNvSpPr>
          <p:nvPr/>
        </p:nvSpPr>
        <p:spPr bwMode="auto">
          <a:xfrm>
            <a:off x="2181697" y="3996354"/>
            <a:ext cx="0" cy="7620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80977" name="Rectangle 17"/>
          <p:cNvSpPr>
            <a:spLocks noChangeArrowheads="1"/>
          </p:cNvSpPr>
          <p:nvPr/>
        </p:nvSpPr>
        <p:spPr bwMode="auto">
          <a:xfrm>
            <a:off x="4620097" y="4682154"/>
            <a:ext cx="4419600" cy="1371600"/>
          </a:xfrm>
          <a:prstGeom prst="rect">
            <a:avLst/>
          </a:prstGeom>
          <a:noFill/>
          <a:ln w="38100">
            <a:solidFill>
              <a:srgbClr val="FF6600"/>
            </a:solidFill>
            <a:miter lim="800000"/>
            <a:headEnd/>
            <a:tailEnd/>
          </a:ln>
          <a:effectLst/>
        </p:spPr>
        <p:txBody>
          <a:bodyPr wrap="none" anchor="ctr">
            <a:spAutoFit/>
          </a:bodyPr>
          <a:lstStyle/>
          <a:p>
            <a:endParaRPr lang="ja-JP" altLang="en-US"/>
          </a:p>
        </p:txBody>
      </p:sp>
      <p:sp>
        <p:nvSpPr>
          <p:cNvPr id="680978" name="Text Box 18"/>
          <p:cNvSpPr txBox="1">
            <a:spLocks noChangeArrowheads="1"/>
          </p:cNvSpPr>
          <p:nvPr/>
        </p:nvSpPr>
        <p:spPr bwMode="auto">
          <a:xfrm>
            <a:off x="5991697" y="5139354"/>
            <a:ext cx="1328738" cy="457200"/>
          </a:xfrm>
          <a:prstGeom prst="rect">
            <a:avLst/>
          </a:prstGeom>
          <a:noFill/>
          <a:ln w="38100">
            <a:noFill/>
            <a:miter lim="800000"/>
            <a:headEnd/>
            <a:tailEnd/>
          </a:ln>
          <a:effectLst/>
        </p:spPr>
        <p:txBody>
          <a:bodyPr wrap="none">
            <a:spAutoFit/>
          </a:bodyPr>
          <a:lstStyle/>
          <a:p>
            <a:r>
              <a:rPr lang="ja-JP" altLang="en-US"/>
              <a:t>あるいは</a:t>
            </a:r>
          </a:p>
        </p:txBody>
      </p:sp>
      <p:sp>
        <p:nvSpPr>
          <p:cNvPr id="680979" name="Line 19"/>
          <p:cNvSpPr>
            <a:spLocks noChangeShapeType="1"/>
          </p:cNvSpPr>
          <p:nvPr/>
        </p:nvSpPr>
        <p:spPr bwMode="auto">
          <a:xfrm>
            <a:off x="6296497" y="3920154"/>
            <a:ext cx="0" cy="6858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80980" name="Text Box 20"/>
          <p:cNvSpPr txBox="1">
            <a:spLocks noChangeArrowheads="1"/>
          </p:cNvSpPr>
          <p:nvPr/>
        </p:nvSpPr>
        <p:spPr bwMode="auto">
          <a:xfrm>
            <a:off x="2459510" y="3950317"/>
            <a:ext cx="1149350" cy="822325"/>
          </a:xfrm>
          <a:prstGeom prst="rect">
            <a:avLst/>
          </a:prstGeom>
          <a:noFill/>
          <a:ln w="38100">
            <a:noFill/>
            <a:miter lim="800000"/>
            <a:headEnd/>
            <a:tailEnd/>
          </a:ln>
          <a:effectLst/>
        </p:spPr>
        <p:txBody>
          <a:bodyPr wrap="none">
            <a:spAutoFit/>
          </a:bodyPr>
          <a:lstStyle/>
          <a:p>
            <a:r>
              <a:rPr lang="en-US" altLang="ja-JP"/>
              <a:t>5</a:t>
            </a:r>
            <a:r>
              <a:rPr lang="ja-JP" altLang="en-US"/>
              <a:t>％　*</a:t>
            </a:r>
          </a:p>
          <a:p>
            <a:r>
              <a:rPr lang="en-US" altLang="ja-JP"/>
              <a:t>1</a:t>
            </a:r>
            <a:r>
              <a:rPr lang="ja-JP" altLang="en-US"/>
              <a:t>％　**</a:t>
            </a:r>
          </a:p>
        </p:txBody>
      </p:sp>
      <p:sp>
        <p:nvSpPr>
          <p:cNvPr id="680981" name="Text Box 21"/>
          <p:cNvSpPr txBox="1">
            <a:spLocks noChangeArrowheads="1"/>
          </p:cNvSpPr>
          <p:nvPr/>
        </p:nvSpPr>
        <p:spPr bwMode="auto">
          <a:xfrm>
            <a:off x="3756497" y="1307129"/>
            <a:ext cx="742950" cy="457200"/>
          </a:xfrm>
          <a:prstGeom prst="rect">
            <a:avLst/>
          </a:prstGeom>
          <a:noFill/>
          <a:ln w="38100">
            <a:noFill/>
            <a:miter lim="800000"/>
            <a:headEnd/>
            <a:tailEnd/>
          </a:ln>
          <a:effectLst/>
        </p:spPr>
        <p:txBody>
          <a:bodyPr wrap="none">
            <a:spAutoFit/>
          </a:bodyPr>
          <a:lstStyle/>
          <a:p>
            <a:r>
              <a:rPr lang="en-US" altLang="ja-JP"/>
              <a:t>p-</a:t>
            </a:r>
            <a:r>
              <a:rPr lang="ja-JP" altLang="en-US"/>
              <a:t>値</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5834"/>
    </mc:Choice>
    <mc:Fallback>
      <p:transition spd="slow" advTm="1358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20" x="3581400" y="2127250"/>
          <p14:tracePt t="3354" x="3587750" y="2120900"/>
          <p14:tracePt t="3370" x="3594100" y="2114550"/>
          <p14:tracePt t="3378" x="3600450" y="2108200"/>
          <p14:tracePt t="3378" x="3600450" y="2101850"/>
          <p14:tracePt t="3392" x="3606800" y="2095500"/>
          <p14:tracePt t="3407" x="3606800" y="2101850"/>
          <p14:tracePt t="3438" x="3606800" y="2108200"/>
          <p14:tracePt t="3451" x="3613150" y="2114550"/>
          <p14:tracePt t="3475" x="3619500" y="2114550"/>
          <p14:tracePt t="3483" x="3619500" y="2120900"/>
          <p14:tracePt t="3491" x="3625850" y="2133600"/>
          <p14:tracePt t="3491" x="3625850" y="2139950"/>
          <p14:tracePt t="3508" x="3625850" y="2159000"/>
          <p14:tracePt t="3508" x="3625850" y="2178050"/>
          <p14:tracePt t="3508" x="3625850" y="2203450"/>
          <p14:tracePt t="3527" x="3619500" y="2228850"/>
          <p14:tracePt t="3540" x="3619500" y="2254250"/>
          <p14:tracePt t="3540" x="3606800" y="2317750"/>
          <p14:tracePt t="3560" x="3600450" y="2355850"/>
          <p14:tracePt t="3560" x="3594100" y="2387600"/>
          <p14:tracePt t="3575" x="3587750" y="2425700"/>
          <p14:tracePt t="3575" x="3587750" y="2463800"/>
          <p14:tracePt t="3592" x="3581400" y="2495550"/>
          <p14:tracePt t="3592" x="3575050" y="2533650"/>
          <p14:tracePt t="3592" x="3575050" y="2571750"/>
          <p14:tracePt t="3611" x="3568700" y="2609850"/>
          <p14:tracePt t="3611" x="3568700" y="2641600"/>
          <p14:tracePt t="3625" x="3562350" y="2679700"/>
          <p14:tracePt t="3625" x="3556000" y="2711450"/>
          <p14:tracePt t="3642" x="3556000" y="2743200"/>
          <p14:tracePt t="3642" x="3549650" y="2774950"/>
          <p14:tracePt t="3659" x="3543300" y="2806700"/>
          <p14:tracePt t="3659" x="3530600" y="2844800"/>
          <p14:tracePt t="3659" x="3524250" y="2876550"/>
          <p14:tracePt t="3679" x="3517900" y="2908300"/>
          <p14:tracePt t="3679" x="3517900" y="2940050"/>
          <p14:tracePt t="3691" x="3511550" y="2971800"/>
          <p14:tracePt t="3691" x="3511550" y="2997200"/>
          <p14:tracePt t="3708" x="3517900" y="3022600"/>
          <p14:tracePt t="3708" x="3517900" y="3041650"/>
          <p14:tracePt t="3724" x="3524250" y="3054350"/>
          <p14:tracePt t="3724" x="3536950" y="3067050"/>
          <p14:tracePt t="3742" x="3549650" y="3073400"/>
          <p14:tracePt t="3742" x="3556000" y="3073400"/>
          <p14:tracePt t="3759" x="3568700" y="3073400"/>
          <p14:tracePt t="3759" x="3581400" y="3073400"/>
          <p14:tracePt t="3775" x="3594100" y="3073400"/>
          <p14:tracePt t="3775" x="3606800" y="3073400"/>
          <p14:tracePt t="3792" x="3619500" y="3073400"/>
          <p14:tracePt t="3792" x="3638550" y="3079750"/>
          <p14:tracePt t="3792" x="3651250" y="3079750"/>
          <p14:tracePt t="3811" x="3663950" y="3086100"/>
          <p14:tracePt t="3823" x="3683000" y="3098800"/>
          <p14:tracePt t="3823" x="3708400" y="3117850"/>
          <p14:tracePt t="3842" x="3721100" y="3130550"/>
          <p14:tracePt t="3842" x="3733800" y="3143250"/>
          <p14:tracePt t="3859" x="3746500" y="3155950"/>
          <p14:tracePt t="3859" x="3752850" y="3168650"/>
          <p14:tracePt t="3875" x="3759200" y="3187700"/>
          <p14:tracePt t="3875" x="3759200" y="3206750"/>
          <p14:tracePt t="3875" x="3759200" y="3232150"/>
          <p14:tracePt t="3894" x="3752850" y="3257550"/>
          <p14:tracePt t="3907" x="3746500" y="3282950"/>
          <p14:tracePt t="3907" x="3714750" y="3352800"/>
          <p14:tracePt t="3925" x="3695700" y="3397250"/>
          <p14:tracePt t="3925" x="3676650" y="3435350"/>
          <p14:tracePt t="3942" x="3651250" y="3486150"/>
          <p14:tracePt t="3942" x="3619500" y="3536950"/>
          <p14:tracePt t="3959" x="3587750" y="3587750"/>
          <p14:tracePt t="3959" x="3556000" y="3644900"/>
          <p14:tracePt t="3959" x="3517900" y="3702050"/>
          <p14:tracePt t="3978" x="3486150" y="3765550"/>
          <p14:tracePt t="3978" x="3454400" y="3829050"/>
          <p14:tracePt t="3992" x="3416300" y="3886200"/>
          <p14:tracePt t="3992" x="3390900" y="3949700"/>
          <p14:tracePt t="4008" x="3359150" y="4006850"/>
          <p14:tracePt t="4008" x="3333750" y="4064000"/>
          <p14:tracePt t="4026" x="3308350" y="4114800"/>
          <p14:tracePt t="4026" x="3263900" y="4203700"/>
          <p14:tracePt t="4043" x="3238500" y="4241800"/>
          <p14:tracePt t="4043" x="3219450" y="4273550"/>
          <p14:tracePt t="4060" x="3200400" y="4305300"/>
          <p14:tracePt t="4060" x="3181350" y="4330700"/>
          <p14:tracePt t="4076" x="3162300" y="4349750"/>
          <p14:tracePt t="4076" x="3143250" y="4375150"/>
          <p14:tracePt t="4093" x="3130550" y="4387850"/>
          <p14:tracePt t="4093" x="3111500" y="4406900"/>
          <p14:tracePt t="4111" x="3086100" y="4432300"/>
          <p14:tracePt t="4111" x="3079750" y="4445000"/>
          <p14:tracePt t="4127" x="3067050" y="4457700"/>
          <p14:tracePt t="4127" x="3054350" y="4470400"/>
          <p14:tracePt t="4143" x="3048000" y="4476750"/>
          <p14:tracePt t="4143" x="3035300" y="4483100"/>
          <p14:tracePt t="4143" x="3022600" y="4489450"/>
          <p14:tracePt t="4162" x="3016250" y="4495800"/>
          <p14:tracePt t="4175" x="3003550" y="4502150"/>
          <p14:tracePt t="4175" x="2984500" y="4508500"/>
          <p14:tracePt t="4195" x="2971800" y="4508500"/>
          <p14:tracePt t="4195" x="2965450" y="4514850"/>
          <p14:tracePt t="4211" x="2952750" y="4521200"/>
          <p14:tracePt t="4211" x="2946400" y="4521200"/>
          <p14:tracePt t="4226" x="2933700" y="4527550"/>
          <p14:tracePt t="4226" x="2927350" y="4527550"/>
          <p14:tracePt t="4243" x="2921000" y="4533900"/>
          <p14:tracePt t="4243" x="2908300" y="4540250"/>
          <p14:tracePt t="4243" x="2901950" y="4546600"/>
          <p14:tracePt t="4262" x="2889250" y="4552950"/>
          <p14:tracePt t="4275" x="2882900" y="4559300"/>
          <p14:tracePt t="4275" x="2863850" y="4565650"/>
          <p14:tracePt t="4293" x="2851150" y="4572000"/>
          <p14:tracePt t="4293" x="2838450" y="4578350"/>
          <p14:tracePt t="4310" x="2825750" y="4584700"/>
          <p14:tracePt t="4310" x="2813050" y="4591050"/>
          <p14:tracePt t="4327" x="2794000" y="4591050"/>
          <p14:tracePt t="4327" x="2749550" y="4591050"/>
          <p14:tracePt t="4345" x="2717800" y="4591050"/>
          <p14:tracePt t="4345" x="2692400" y="4584700"/>
          <p14:tracePt t="4361" x="2660650" y="4578350"/>
          <p14:tracePt t="4361" x="2628900" y="4572000"/>
          <p14:tracePt t="4378" x="2597150" y="4559300"/>
          <p14:tracePt t="4378" x="2565400" y="4546600"/>
          <p14:tracePt t="4395" x="2533650" y="4533900"/>
          <p14:tracePt t="4395" x="2476500" y="4489450"/>
          <p14:tracePt t="4412" x="2451100" y="4470400"/>
          <p14:tracePt t="4412" x="2425700" y="4445000"/>
          <p14:tracePt t="4428" x="2406650" y="4419600"/>
          <p14:tracePt t="4428" x="2393950" y="4394200"/>
          <p14:tracePt t="4445" x="2387600" y="4362450"/>
          <p14:tracePt t="4445" x="2381250" y="4330700"/>
          <p14:tracePt t="4445" x="2381250" y="4305300"/>
          <p14:tracePt t="4464" x="2387600" y="4267200"/>
          <p14:tracePt t="4476" x="2400300" y="4235450"/>
          <p14:tracePt t="4476" x="2438400" y="4165600"/>
          <p14:tracePt t="4496" x="2470150" y="4133850"/>
          <p14:tracePt t="4496" x="2495550" y="4095750"/>
          <p14:tracePt t="4512" x="2533650" y="4064000"/>
          <p14:tracePt t="4512" x="2571750" y="4038600"/>
          <p14:tracePt t="4512" x="2609850" y="4013200"/>
          <p14:tracePt t="4531" x="2660650" y="4000500"/>
          <p14:tracePt t="4543" x="2711450" y="3981450"/>
          <p14:tracePt t="4543" x="2819400" y="3975100"/>
          <p14:tracePt t="4564" x="2876550" y="3981450"/>
          <p14:tracePt t="4564" x="2933700" y="3987800"/>
          <p14:tracePt t="4579" x="2990850" y="4000500"/>
          <p14:tracePt t="4579" x="3048000" y="4013200"/>
          <p14:tracePt t="4595" x="3098800" y="4032250"/>
          <p14:tracePt t="4595" x="3149600" y="4051300"/>
          <p14:tracePt t="4612" x="3194050" y="4076700"/>
          <p14:tracePt t="4612" x="3232150" y="4102100"/>
          <p14:tracePt t="4612" x="3270250" y="4127500"/>
          <p14:tracePt t="4631" x="3302000" y="4152900"/>
          <p14:tracePt t="4631" x="3327400" y="4184650"/>
          <p14:tracePt t="4645" x="3346450" y="4216400"/>
          <p14:tracePt t="4645" x="3359150" y="4241800"/>
          <p14:tracePt t="4663" x="3365500" y="4273550"/>
          <p14:tracePt t="4663" x="3365500" y="4298950"/>
          <p14:tracePt t="4663" x="3365500" y="4330700"/>
          <p14:tracePt t="4682" x="3359150" y="4356100"/>
          <p14:tracePt t="4694" x="3352800" y="4381500"/>
          <p14:tracePt t="4694" x="3321050" y="4432300"/>
          <p14:tracePt t="4712" x="3308350" y="4451350"/>
          <p14:tracePt t="4712" x="3289300" y="4470400"/>
          <p14:tracePt t="4729" x="3270250" y="4489450"/>
          <p14:tracePt t="4729" x="3244850" y="4508500"/>
          <p14:tracePt t="4746" x="3225800" y="4521200"/>
          <p14:tracePt t="4746" x="3187700" y="4540250"/>
          <p14:tracePt t="4764" x="3175000" y="4546600"/>
          <p14:tracePt t="4764" x="3155950" y="4552950"/>
          <p14:tracePt t="4780" x="3143250" y="4552950"/>
          <p14:tracePt t="4780" x="3130550" y="4552950"/>
          <p14:tracePt t="4796" x="3117850" y="4552950"/>
          <p14:tracePt t="4796" x="3111500" y="4552950"/>
          <p14:tracePt t="4812" x="3105150" y="4552950"/>
          <p14:tracePt t="4812" x="3098800" y="4552950"/>
          <p14:tracePt t="4812" x="3092450" y="4552950"/>
          <p14:tracePt t="4832" x="3086100" y="4552950"/>
          <p14:tracePt t="4846" x="3092450" y="4552950"/>
          <p14:tracePt t="4914" x="3098800" y="4552950"/>
          <p14:tracePt t="4966" x="3105150" y="4559300"/>
          <p14:tracePt t="5002" x="3111500" y="4565650"/>
          <p14:tracePt t="5042" x="3117850" y="4565650"/>
          <p14:tracePt t="5070" x="3124200" y="4572000"/>
          <p14:tracePt t="5122" x="3130550" y="4578350"/>
          <p14:tracePt t="5146" x="3130550" y="4584700"/>
          <p14:tracePt t="5174" x="3124200" y="4584700"/>
          <p14:tracePt t="5222" x="3117850" y="4591050"/>
          <p14:tracePt t="5258" x="3117850" y="4597400"/>
          <p14:tracePt t="5282" x="3111500" y="4603750"/>
          <p14:tracePt t="5349" x="3111500" y="4610100"/>
          <p14:tracePt t="5378" x="3117850" y="4610100"/>
          <p14:tracePt t="5454" x="3124200" y="4616450"/>
          <p14:tracePt t="5482" x="3130550" y="4616450"/>
          <p14:tracePt t="5513" x="3130550" y="4622800"/>
          <p14:tracePt t="5566" x="3124200" y="4622800"/>
          <p14:tracePt t="5602" x="3124200" y="4616450"/>
          <p14:tracePt t="5746" x="3130550" y="4616450"/>
          <p14:tracePt t="5798" x="3124200" y="4622800"/>
          <p14:tracePt t="6002" x="3124200" y="4629150"/>
          <p14:tracePt t="6202" x="3130550" y="4629150"/>
          <p14:tracePt t="6278" x="3136900" y="4635500"/>
          <p14:tracePt t="6346" x="3130550" y="4641850"/>
          <p14:tracePt t="6510" x="3130550" y="4648200"/>
          <p14:tracePt t="6550" x="3124200" y="4641850"/>
          <p14:tracePt t="6618" x="3130550" y="4648200"/>
          <p14:tracePt t="6698" x="3124200" y="4648200"/>
          <p14:tracePt t="6730" x="3117850" y="4654550"/>
          <p14:tracePt t="6826" x="3111500" y="4660900"/>
          <p14:tracePt t="6982" x="3117850" y="4660900"/>
          <p14:tracePt t="7074" x="3117850" y="4667250"/>
          <p14:tracePt t="7142" x="3124200" y="4673600"/>
          <p14:tracePt t="7187" x="3130550" y="4673600"/>
          <p14:tracePt t="7214" x="3136900" y="4673600"/>
          <p14:tracePt t="7262" x="3143250" y="4673600"/>
          <p14:tracePt t="7298" x="3149600" y="4673600"/>
          <p14:tracePt t="7350" x="3149600" y="4679950"/>
          <p14:tracePt t="7410" x="3149600" y="4686300"/>
          <p14:tracePt t="7471" x="3143250" y="4692650"/>
          <p14:tracePt t="7502" x="3143250" y="4699000"/>
          <p14:tracePt t="7554" x="3143250" y="4705350"/>
          <p14:tracePt t="7630" x="3136900" y="4711700"/>
          <p14:tracePt t="7666" x="3136900" y="4718050"/>
          <p14:tracePt t="7762" x="3136900" y="4711700"/>
          <p14:tracePt t="7974" x="3143250" y="4718050"/>
          <p14:tracePt t="8054" x="3143250" y="4724400"/>
          <p14:tracePt t="8146" x="3149600" y="4718050"/>
          <p14:tracePt t="8291" x="3143250" y="4724400"/>
          <p14:tracePt t="8627" x="3136900" y="4724400"/>
          <p14:tracePt t="8671" x="3143250" y="4724400"/>
          <p14:tracePt t="8951" x="3143250" y="4730750"/>
          <p14:tracePt t="9055" x="3149600" y="4737100"/>
          <p14:tracePt t="9090" x="3149600" y="4730750"/>
          <p14:tracePt t="9288" x="3155950" y="4730750"/>
          <p14:tracePt t="9303" x="3155950" y="4724400"/>
          <p14:tracePt t="9323" x="3155950" y="4718050"/>
          <p14:tracePt t="9391" x="3155950" y="4711700"/>
          <p14:tracePt t="9442" x="3155950" y="4705350"/>
          <p14:tracePt t="9467" x="3162300" y="4699000"/>
          <p14:tracePt t="9483" x="3175000" y="4699000"/>
          <p14:tracePt t="9551" x="3181350" y="4699000"/>
          <p14:tracePt t="9563" x="3187700" y="4699000"/>
          <p14:tracePt t="9579" x="3194050" y="4699000"/>
          <p14:tracePt t="9595" x="3200400" y="4699000"/>
          <p14:tracePt t="9611" x="3213100" y="4699000"/>
          <p14:tracePt t="9623" x="3219450" y="4699000"/>
          <p14:tracePt t="9639" x="3225800" y="4705350"/>
          <p14:tracePt t="9679" x="3225800" y="4711700"/>
          <p14:tracePt t="9707" x="3219450" y="4711700"/>
          <p14:tracePt t="9735" x="3213100" y="4711700"/>
          <p14:tracePt t="9767" x="3213100" y="4705350"/>
          <p14:tracePt t="9826" x="3213100" y="4692650"/>
          <p14:tracePt t="9843" x="3206750" y="4686300"/>
          <p14:tracePt t="9855" x="3206750" y="4679950"/>
          <p14:tracePt t="9871" x="3200400" y="4679950"/>
          <p14:tracePt t="9887" x="3194050" y="4673600"/>
          <p14:tracePt t="9903" x="3187700" y="4673600"/>
          <p14:tracePt t="9915" x="3187700" y="4667250"/>
          <p14:tracePt t="9932" x="3181350" y="4667250"/>
          <p14:tracePt t="9955" x="3175000" y="4673600"/>
          <p14:tracePt t="9975" x="3175000" y="4679950"/>
          <p14:tracePt t="9991" x="3175000" y="4686300"/>
          <p14:tracePt t="10007" x="3175000" y="4699000"/>
          <p14:tracePt t="10022" x="3175000" y="4705350"/>
          <p14:tracePt t="10034" x="3175000" y="4711700"/>
          <p14:tracePt t="10045" x="3175000" y="4718050"/>
          <p14:tracePt t="10062" x="3175000" y="4730750"/>
          <p14:tracePt t="10078" x="3181350" y="4737100"/>
          <p14:tracePt t="10095" x="3181350" y="4749800"/>
          <p14:tracePt t="10112" x="3181350" y="4756150"/>
          <p14:tracePt t="10128" x="3181350" y="4762500"/>
          <p14:tracePt t="10145" x="3175000" y="4768850"/>
          <p14:tracePt t="10164" x="3168650" y="4768850"/>
          <p14:tracePt t="10187" x="3168650" y="4775200"/>
          <p14:tracePt t="10211" x="3162300" y="4775200"/>
          <p14:tracePt t="10231" x="3155950" y="4768850"/>
          <p14:tracePt t="10263" x="3155950" y="4775200"/>
          <p14:tracePt t="10307" x="3155950" y="4781550"/>
          <p14:tracePt t="10331" x="3162300" y="4787900"/>
          <p14:tracePt t="10351" x="3162300" y="4794250"/>
          <p14:tracePt t="10375" x="3168650" y="4800600"/>
          <p14:tracePt t="10451" x="3175000" y="4800600"/>
          <p14:tracePt t="10479" x="3181350" y="4800600"/>
          <p14:tracePt t="10503" x="3187700" y="4800600"/>
          <p14:tracePt t="10539" x="3187700" y="4794250"/>
          <p14:tracePt t="10575" x="3187700" y="4787900"/>
          <p14:tracePt t="10599" x="3187700" y="4781550"/>
          <p14:tracePt t="10631" x="3194050" y="4781550"/>
          <p14:tracePt t="10659" x="3200400" y="4775200"/>
          <p14:tracePt t="10695" x="3200400" y="4781550"/>
          <p14:tracePt t="10727" x="3194050" y="4787900"/>
          <p14:tracePt t="10779" x="3194050" y="4794250"/>
          <p14:tracePt t="10815" x="3194050" y="4800600"/>
          <p14:tracePt t="10967" x="3187700" y="4806950"/>
          <p14:tracePt t="11019" x="3187700" y="4813300"/>
          <p14:tracePt t="11043" x="3187700" y="4819650"/>
          <p14:tracePt t="11079" x="3187700" y="4826000"/>
          <p14:tracePt t="11115" x="3181350" y="4832350"/>
          <p14:tracePt t="11171" x="3181350" y="4838700"/>
          <p14:tracePt t="11191" x="3175000" y="4845050"/>
          <p14:tracePt t="11215" x="3168650" y="4851400"/>
          <p14:tracePt t="11243" x="3168650" y="4857750"/>
          <p14:tracePt t="11283" x="3162300" y="4857750"/>
          <p14:tracePt t="11363" x="3162300" y="4864100"/>
          <p14:tracePt t="11395" x="3155950" y="4870450"/>
          <p14:tracePt t="11415" x="3149600" y="4876800"/>
          <p14:tracePt t="11439" x="3143250" y="4883150"/>
          <p14:tracePt t="11463" x="3136900" y="4883150"/>
          <p14:tracePt t="11507" x="3130550" y="4883150"/>
          <p14:tracePt t="11531" x="3124200" y="4876800"/>
          <p14:tracePt t="11552" x="3124200" y="4870450"/>
          <p14:tracePt t="11567" x="3117850" y="4864100"/>
          <p14:tracePt t="11583" x="3117850" y="4857750"/>
          <p14:tracePt t="11595" x="3111500" y="4851400"/>
          <p14:tracePt t="11612" x="3105150" y="4845050"/>
          <p14:tracePt t="11627" x="3098800" y="4832350"/>
          <p14:tracePt t="11644" x="3092450" y="4832350"/>
          <p14:tracePt t="11652" x="3092450" y="4826000"/>
          <p14:tracePt t="11652" x="3086100" y="4819650"/>
          <p14:tracePt t="11669" x="3079750" y="4806950"/>
          <p14:tracePt t="11669" x="3073400" y="4800600"/>
          <p14:tracePt t="11669" x="3067050" y="4787900"/>
          <p14:tracePt t="11690" x="3060700" y="4775200"/>
          <p14:tracePt t="11701" x="3054350" y="4768850"/>
          <p14:tracePt t="11701" x="3048000" y="4737100"/>
          <p14:tracePt t="11719" x="3041650" y="4724400"/>
          <p14:tracePt t="11719" x="3035300" y="4711700"/>
          <p14:tracePt t="11736" x="3028950" y="4692650"/>
          <p14:tracePt t="11736" x="3028950" y="4679950"/>
          <p14:tracePt t="11753" x="3022600" y="4667250"/>
          <p14:tracePt t="11753" x="3022600" y="4654550"/>
          <p14:tracePt t="11753" x="3022600" y="4641850"/>
          <p14:tracePt t="11772" x="3022600" y="4629150"/>
          <p14:tracePt t="11772" x="3028950" y="4616450"/>
          <p14:tracePt t="11786" x="3028950" y="4610100"/>
          <p14:tracePt t="11786" x="3035300" y="4597400"/>
          <p14:tracePt t="11803" x="3041650" y="4584700"/>
          <p14:tracePt t="11803" x="3041650" y="4572000"/>
          <p14:tracePt t="11820" x="3048000" y="4559300"/>
          <p14:tracePt t="11820" x="3067050" y="4533900"/>
          <p14:tracePt t="11836" x="3073400" y="4521200"/>
          <p14:tracePt t="11836" x="3086100" y="4508500"/>
          <p14:tracePt t="11853" x="3098800" y="4502150"/>
          <p14:tracePt t="11853" x="3111500" y="4489450"/>
          <p14:tracePt t="11870" x="3124200" y="4476750"/>
          <p14:tracePt t="11870" x="3136900" y="4464050"/>
          <p14:tracePt t="11887" x="3149600" y="4457700"/>
          <p14:tracePt t="11887" x="3181350" y="4438650"/>
          <p14:tracePt t="11904" x="3200400" y="4432300"/>
          <p14:tracePt t="11904" x="3219450" y="4419600"/>
          <p14:tracePt t="11921" x="3244850" y="4413250"/>
          <p14:tracePt t="11921" x="3263900" y="4413250"/>
          <p14:tracePt t="11937" x="3282950" y="4406900"/>
          <p14:tracePt t="11937" x="3308350" y="4400550"/>
          <p14:tracePt t="11953" x="3333750" y="4394200"/>
          <p14:tracePt t="11953" x="3352800" y="4387850"/>
          <p14:tracePt t="11953" x="3378200" y="4387850"/>
          <p14:tracePt t="11972" x="3397250" y="4381500"/>
          <p14:tracePt t="11985" x="3416300" y="4381500"/>
          <p14:tracePt t="11985" x="3454400" y="4381500"/>
          <p14:tracePt t="12004" x="3473450" y="4381500"/>
          <p14:tracePt t="12004" x="3492500" y="4387850"/>
          <p14:tracePt t="12020" x="3511550" y="4387850"/>
          <p14:tracePt t="12020" x="3530600" y="4394200"/>
          <p14:tracePt t="12020" x="3549650" y="4400550"/>
          <p14:tracePt t="12040" x="3562350" y="4406900"/>
          <p14:tracePt t="12052" x="3575050" y="4413250"/>
          <p14:tracePt t="12052" x="3587750" y="4419600"/>
          <p14:tracePt t="12052" x="3600450" y="4425950"/>
          <p14:tracePt t="12073" x="3613150" y="4432300"/>
          <p14:tracePt t="12073" x="3619500" y="4438650"/>
          <p14:tracePt t="12088" x="3625850" y="4445000"/>
          <p14:tracePt t="12088" x="3632200" y="4451350"/>
          <p14:tracePt t="12104" x="3638550" y="4457700"/>
          <p14:tracePt t="12104" x="3638550" y="4464050"/>
          <p14:tracePt t="12120" x="3644900" y="4470400"/>
          <p14:tracePt t="12120" x="3644900" y="4489450"/>
          <p14:tracePt t="12138" x="3651250" y="4495800"/>
          <p14:tracePt t="12138" x="3651250" y="4502150"/>
          <p14:tracePt t="12154" x="3651250" y="4508500"/>
          <p14:tracePt t="12154" x="3651250" y="4514850"/>
          <p14:tracePt t="12171" x="3651250" y="4521200"/>
          <p14:tracePt t="12171" x="3651250" y="4527550"/>
          <p14:tracePt t="12189" x="3644900" y="4540250"/>
          <p14:tracePt t="12204" x="3644900" y="4546600"/>
          <p14:tracePt t="12219" x="3638550" y="4546600"/>
          <p14:tracePt t="12236" x="3638550" y="4552950"/>
          <p14:tracePt t="12256" x="3632200" y="4559300"/>
          <p14:tracePt t="12272" x="3625850" y="4565650"/>
          <p14:tracePt t="12289" x="3619500" y="4565650"/>
          <p14:tracePt t="12304" x="3613150" y="4572000"/>
          <p14:tracePt t="12319" x="3606800" y="4578350"/>
          <p14:tracePt t="12336" x="3600450" y="4578350"/>
          <p14:tracePt t="12353" x="3594100" y="4584700"/>
          <p14:tracePt t="12353" x="3587750" y="4584700"/>
          <p14:tracePt t="12372" x="3581400" y="4591050"/>
          <p14:tracePt t="12387" x="3568700" y="4591050"/>
          <p14:tracePt t="12403" x="3556000" y="4597400"/>
          <p14:tracePt t="12420" x="3543300" y="4597400"/>
          <p14:tracePt t="12436" x="3536950" y="4597400"/>
          <p14:tracePt t="12453" x="3530600" y="4603750"/>
          <p14:tracePt t="12470" x="3524250" y="4603750"/>
          <p14:tracePt t="12487" x="3517900" y="4610100"/>
          <p14:tracePt t="12504" x="3511550" y="4610100"/>
          <p14:tracePt t="12520" x="3517900" y="4603750"/>
          <p14:tracePt t="12564" x="3524250" y="4603750"/>
          <p14:tracePt t="12588" x="3530600" y="4597400"/>
          <p14:tracePt t="12603" x="3536950" y="4597400"/>
          <p14:tracePt t="12624" x="3536950" y="4591050"/>
          <p14:tracePt t="12640" x="3543300" y="4584700"/>
          <p14:tracePt t="12664" x="3549650" y="4578350"/>
          <p14:tracePt t="12684" x="3549650" y="4572000"/>
          <p14:tracePt t="12715" x="3556000" y="4565650"/>
          <p14:tracePt t="12744" x="3549650" y="4559300"/>
          <p14:tracePt t="12836" x="3543300" y="4559300"/>
          <p14:tracePt t="12864" x="3536950" y="4565650"/>
          <p14:tracePt t="12887" x="3530600" y="4565650"/>
          <p14:tracePt t="12912" x="3524250" y="4565650"/>
          <p14:tracePt t="12932" x="3517900" y="4572000"/>
          <p14:tracePt t="12956" x="3511550" y="4578350"/>
          <p14:tracePt t="13031" x="3505200" y="4584700"/>
          <p14:tracePt t="13152" x="3498850" y="4591050"/>
          <p14:tracePt t="13204" x="3498850" y="4597400"/>
          <p14:tracePt t="13232" x="3492500" y="4597400"/>
          <p14:tracePt t="13264" x="3492500" y="4603750"/>
          <p14:tracePt t="13352" x="3498850" y="4603750"/>
          <p14:tracePt t="13427" x="3498850" y="4610100"/>
          <p14:tracePt t="13489" x="3492500" y="4616450"/>
          <p14:tracePt t="13556" x="3498850" y="4616450"/>
          <p14:tracePt t="13616" x="3498850" y="4622800"/>
          <p14:tracePt t="13644" x="3498850" y="4629150"/>
          <p14:tracePt t="13692" x="3492500" y="4629150"/>
          <p14:tracePt t="13840" x="3486150" y="4629150"/>
          <p14:tracePt t="13864" x="3479800" y="4629150"/>
          <p14:tracePt t="13876" x="3473450" y="4635500"/>
          <p14:tracePt t="13952" x="3467100" y="4641850"/>
          <p14:tracePt t="13976" x="3460750" y="4641850"/>
          <p14:tracePt t="13991" x="3454400" y="4648200"/>
          <p14:tracePt t="13997" x="3448050" y="4648200"/>
          <p14:tracePt t="14009" x="3441700" y="4648200"/>
          <p14:tracePt t="14009" x="3429000" y="4648200"/>
          <p14:tracePt t="14028" x="3403600" y="4654550"/>
          <p14:tracePt t="14028" x="3397250" y="4654550"/>
          <p14:tracePt t="14045" x="3384550" y="4654550"/>
          <p14:tracePt t="14045" x="3371850" y="4660900"/>
          <p14:tracePt t="14061" x="3359150" y="4660900"/>
          <p14:tracePt t="14061" x="3340100" y="4667250"/>
          <p14:tracePt t="14077" x="3333750" y="4667250"/>
          <p14:tracePt t="14077" x="3321050" y="4667250"/>
          <p14:tracePt t="14094" x="3308350" y="4673600"/>
          <p14:tracePt t="14094" x="3295650" y="4673600"/>
          <p14:tracePt t="14094" x="3289300" y="4679950"/>
          <p14:tracePt t="14113" x="3276600" y="4679950"/>
          <p14:tracePt t="14113" x="3270250" y="4686300"/>
          <p14:tracePt t="14128" x="3257550" y="4686300"/>
          <p14:tracePt t="14128" x="3251200" y="4692650"/>
          <p14:tracePt t="14145" x="3244850" y="4699000"/>
          <p14:tracePt t="14145" x="3238500" y="4705350"/>
          <p14:tracePt t="14161" x="3225800" y="4718050"/>
          <p14:tracePt t="14161" x="3219450" y="4730750"/>
          <p14:tracePt t="14179" x="3213100" y="4737100"/>
          <p14:tracePt t="14179" x="3206750" y="4743450"/>
          <p14:tracePt t="14194" x="3200400" y="4756150"/>
          <p14:tracePt t="14194" x="3200400" y="4762500"/>
          <p14:tracePt t="14211" x="3194050" y="4768850"/>
          <p14:tracePt t="14211" x="3187700" y="4775200"/>
          <p14:tracePt t="14228" x="3181350" y="4781550"/>
          <p14:tracePt t="14228" x="3168650" y="4800600"/>
          <p14:tracePt t="14245" x="3155950" y="4806950"/>
          <p14:tracePt t="14245" x="3149600" y="4806950"/>
          <p14:tracePt t="14262" x="3130550" y="4813300"/>
          <p14:tracePt t="14262" x="3117850" y="4819650"/>
          <p14:tracePt t="14278" x="3092450" y="4826000"/>
          <p14:tracePt t="14278" x="3067050" y="4826000"/>
          <p14:tracePt t="14278" x="3041650" y="4826000"/>
          <p14:tracePt t="14297" x="3009900" y="4832350"/>
          <p14:tracePt t="14310" x="2978150" y="4832350"/>
          <p14:tracePt t="14310" x="2914650" y="4838700"/>
          <p14:tracePt t="14329" x="2882900" y="4845050"/>
          <p14:tracePt t="14329" x="2851150" y="4838700"/>
          <p14:tracePt t="14345" x="2819400" y="4838700"/>
          <p14:tracePt t="14345" x="2787650" y="4832350"/>
          <p14:tracePt t="14362" x="2755900" y="4832350"/>
          <p14:tracePt t="14362" x="2724150" y="4819650"/>
          <p14:tracePt t="14362" x="2692400" y="4806950"/>
          <p14:tracePt t="14381" x="2667000" y="4794250"/>
          <p14:tracePt t="14394" x="2641600" y="4781550"/>
          <p14:tracePt t="14394" x="2597150" y="4749800"/>
          <p14:tracePt t="14413" x="2578100" y="4737100"/>
          <p14:tracePt t="14413" x="2565400" y="4718050"/>
          <p14:tracePt t="14429" x="2552700" y="4699000"/>
          <p14:tracePt t="14429" x="2546350" y="4679950"/>
          <p14:tracePt t="14445" x="2546350" y="4667250"/>
          <p14:tracePt t="14445" x="2546350" y="4648200"/>
          <p14:tracePt t="14445" x="2552700" y="4629150"/>
          <p14:tracePt t="14464" x="2559050" y="4610100"/>
          <p14:tracePt t="14464" x="2565400" y="4597400"/>
          <p14:tracePt t="14479" x="2578100" y="4578350"/>
          <p14:tracePt t="14479" x="2597150" y="4565650"/>
          <p14:tracePt t="14496" x="2609850" y="4546600"/>
          <p14:tracePt t="14496" x="2628900" y="4533900"/>
          <p14:tracePt t="14512" x="2654300" y="4521200"/>
          <p14:tracePt t="14512" x="2679700" y="4502150"/>
          <p14:tracePt t="14529" x="2711450" y="4489450"/>
          <p14:tracePt t="14529" x="2781300" y="4464050"/>
          <p14:tracePt t="14545" x="2819400" y="4457700"/>
          <p14:tracePt t="14545" x="2857500" y="4445000"/>
          <p14:tracePt t="14562" x="2901950" y="4438650"/>
          <p14:tracePt t="14562" x="2946400" y="4432300"/>
          <p14:tracePt t="14579" x="2990850" y="4425950"/>
          <p14:tracePt t="14579" x="3073400" y="4425950"/>
          <p14:tracePt t="14596" x="3117850" y="4425950"/>
          <p14:tracePt t="14596" x="3155950" y="4425950"/>
          <p14:tracePt t="14613" x="3194050" y="4432300"/>
          <p14:tracePt t="14613" x="3232150" y="4438650"/>
          <p14:tracePt t="14629" x="3270250" y="4445000"/>
          <p14:tracePt t="14629" x="3302000" y="4457700"/>
          <p14:tracePt t="14646" x="3333750" y="4470400"/>
          <p14:tracePt t="14646" x="3359150" y="4483100"/>
          <p14:tracePt t="14646" x="3384550" y="4502150"/>
          <p14:tracePt t="14665" x="3403600" y="4521200"/>
          <p14:tracePt t="14665" x="3422650" y="4540250"/>
          <p14:tracePt t="14682" x="3435350" y="4559300"/>
          <p14:tracePt t="14682" x="3448050" y="4584700"/>
          <p14:tracePt t="14697" x="3454400" y="4603750"/>
          <p14:tracePt t="14697" x="3454400" y="4622800"/>
          <p14:tracePt t="14713" x="3460750" y="4641850"/>
          <p14:tracePt t="14713" x="3460750" y="4660900"/>
          <p14:tracePt t="14730" x="3460750" y="4679950"/>
          <p14:tracePt t="14730" x="3454400" y="4699000"/>
          <p14:tracePt t="14730" x="3454400" y="4718050"/>
          <p14:tracePt t="14749" x="3448050" y="4730750"/>
          <p14:tracePt t="14761" x="3441700" y="4743450"/>
          <p14:tracePt t="14761" x="3429000" y="4768850"/>
          <p14:tracePt t="14780" x="3416300" y="4781550"/>
          <p14:tracePt t="14780" x="3409950" y="4794250"/>
          <p14:tracePt t="14797" x="3403600" y="4800600"/>
          <p14:tracePt t="14797" x="3390900" y="4806950"/>
          <p14:tracePt t="14813" x="3384550" y="4819650"/>
          <p14:tracePt t="14813" x="3371850" y="4826000"/>
          <p14:tracePt t="14830" x="3359150" y="4832350"/>
          <p14:tracePt t="14830" x="3340100" y="4845050"/>
          <p14:tracePt t="14847" x="3327400" y="4857750"/>
          <p14:tracePt t="14847" x="3314700" y="4864100"/>
          <p14:tracePt t="14863" x="3302000" y="4870450"/>
          <p14:tracePt t="14863" x="3289300" y="4883150"/>
          <p14:tracePt t="14880" x="3276600" y="4889500"/>
          <p14:tracePt t="14880" x="3244850" y="4902200"/>
          <p14:tracePt t="14897" x="3232150" y="4908550"/>
          <p14:tracePt t="14897" x="3219450" y="4914900"/>
          <p14:tracePt t="14914" x="3206750" y="4927600"/>
          <p14:tracePt t="14914" x="3194050" y="4927600"/>
          <p14:tracePt t="14930" x="3181350" y="4933950"/>
          <p14:tracePt t="14930" x="3168650" y="4940300"/>
          <p14:tracePt t="14947" x="3155950" y="4946650"/>
          <p14:tracePt t="14947" x="3143250" y="4953000"/>
          <p14:tracePt t="14965" x="3130550" y="4959350"/>
          <p14:tracePt t="14965" x="3117850" y="4965700"/>
          <p14:tracePt t="14981" x="3111500" y="4965700"/>
          <p14:tracePt t="14981" x="3111500" y="4972050"/>
          <p14:tracePt t="14998" x="3105150" y="4978400"/>
          <p14:tracePt t="15013" x="3105150" y="4972050"/>
          <p14:tracePt t="15076" x="3111500" y="4972050"/>
          <p14:tracePt t="15100" x="3117850" y="4965700"/>
          <p14:tracePt t="15132" x="3117850" y="4959350"/>
          <p14:tracePt t="15168" x="3124200" y="4959350"/>
          <p14:tracePt t="15212" x="3124200" y="4953000"/>
          <p14:tracePt t="15280" x="3130550" y="4953000"/>
          <p14:tracePt t="15332" x="3136900" y="4946650"/>
          <p14:tracePt t="15340" x="3143250" y="4946650"/>
          <p14:tracePt t="15349" x="3149600" y="4946650"/>
          <p14:tracePt t="15349" x="3155950" y="4940300"/>
          <p14:tracePt t="15366" x="3168650" y="4940300"/>
          <p14:tracePt t="15366" x="3175000" y="4940300"/>
          <p14:tracePt t="15382" x="3187700" y="4933950"/>
          <p14:tracePt t="15382" x="3194050" y="4933950"/>
          <p14:tracePt t="15382" x="3206750" y="4933950"/>
          <p14:tracePt t="15401" x="3219450" y="4927600"/>
          <p14:tracePt t="15413" x="3232150" y="4927600"/>
          <p14:tracePt t="15413" x="3244850" y="4927600"/>
          <p14:tracePt t="15433" x="3257550" y="4927600"/>
          <p14:tracePt t="15433" x="3263900" y="4921250"/>
          <p14:tracePt t="15449" x="3270250" y="4921250"/>
          <p14:tracePt t="15468" x="3276600" y="4927600"/>
          <p14:tracePt t="15492" x="3282950" y="4927600"/>
          <p14:tracePt t="15564" x="3289300" y="4927600"/>
          <p14:tracePt t="15716" x="3295650" y="4927600"/>
          <p14:tracePt t="15752" x="3302000" y="4927600"/>
          <p14:tracePt t="15776" x="3308350" y="4933950"/>
          <p14:tracePt t="15812" x="3308350" y="4940300"/>
          <p14:tracePt t="15844" x="3308350" y="4946650"/>
          <p14:tracePt t="15889" x="3314700" y="4953000"/>
          <p14:tracePt t="15916" x="3314700" y="4959350"/>
          <p14:tracePt t="15948" x="3314700" y="4965700"/>
          <p14:tracePt t="15984" x="3321050" y="4972050"/>
          <p14:tracePt t="16000" x="3321050" y="4978400"/>
          <p14:tracePt t="16016" x="3321050" y="4984750"/>
          <p14:tracePt t="16032" x="3327400" y="4991100"/>
          <p14:tracePt t="16044" x="3327400" y="4997450"/>
          <p14:tracePt t="16060" x="3327400" y="5003800"/>
          <p14:tracePt t="16076" x="3327400" y="5010150"/>
          <p14:tracePt t="16092" x="3321050" y="5010150"/>
          <p14:tracePt t="16316" x="3314700" y="5010150"/>
          <p14:tracePt t="16336" x="3314700" y="5016500"/>
          <p14:tracePt t="16584" x="3314700" y="5022850"/>
          <p14:tracePt t="16616" x="3308350" y="5016500"/>
          <p14:tracePt t="16693" x="3302000" y="5016500"/>
          <p14:tracePt t="16721" x="3302000" y="5010150"/>
          <p14:tracePt t="16753" x="3295650" y="5010150"/>
          <p14:tracePt t="16773" x="3289300" y="5010150"/>
          <p14:tracePt t="16796" x="3282950" y="5016500"/>
          <p14:tracePt t="16817" x="3276600" y="5022850"/>
          <p14:tracePt t="16840" x="3282950" y="5029200"/>
          <p14:tracePt t="16908" x="3289300" y="5022850"/>
          <p14:tracePt t="16924" x="3295650" y="5029200"/>
          <p14:tracePt t="16937" x="3302000" y="5029200"/>
          <p14:tracePt t="16952" x="3308350" y="5029200"/>
          <p14:tracePt t="16976" x="3302000" y="5022850"/>
          <p14:tracePt t="17020" x="3295650" y="5016500"/>
          <p14:tracePt t="17037" x="3289300" y="5010150"/>
          <p14:tracePt t="17045" x="3282950" y="5010150"/>
          <p14:tracePt t="17053" x="3276600" y="5003800"/>
          <p14:tracePt t="17053" x="3276600" y="4997450"/>
          <p14:tracePt t="17053" x="3270250" y="4997450"/>
          <p14:tracePt t="17074" x="3263900" y="4997450"/>
          <p14:tracePt t="17086" x="3257550" y="4997450"/>
          <p14:tracePt t="17086" x="3244850" y="4997450"/>
          <p14:tracePt t="17105" x="3238500" y="4997450"/>
          <p14:tracePt t="17105" x="3232150" y="5003800"/>
          <p14:tracePt t="17121" x="3225800" y="5010150"/>
          <p14:tracePt t="17121" x="3219450" y="5016500"/>
          <p14:tracePt t="17138" x="3213100" y="5022850"/>
          <p14:tracePt t="17138" x="3206750" y="5029200"/>
          <p14:tracePt t="17138" x="3206750" y="5035550"/>
          <p14:tracePt t="17157" x="3200400" y="5048250"/>
          <p14:tracePt t="17170" x="3200400" y="5060950"/>
          <p14:tracePt t="17170" x="3200400" y="5092700"/>
          <p14:tracePt t="17190" x="3206750" y="5111750"/>
          <p14:tracePt t="17190" x="3206750" y="5137150"/>
          <p14:tracePt t="17205" x="3213100" y="5156200"/>
          <p14:tracePt t="17205" x="3219450" y="5181600"/>
          <p14:tracePt t="17222" x="3225800" y="5200650"/>
          <p14:tracePt t="17222" x="3238500" y="5238750"/>
          <p14:tracePt t="17239" x="3244850" y="5251450"/>
          <p14:tracePt t="17239" x="3251200" y="5264150"/>
          <p14:tracePt t="17255" x="3257550" y="5270500"/>
          <p14:tracePt t="17255" x="3263900" y="5270500"/>
          <p14:tracePt t="17272" x="3270250" y="5270500"/>
          <p14:tracePt t="17272" x="3276600" y="5270500"/>
          <p14:tracePt t="17288" x="3282950" y="5264150"/>
          <p14:tracePt t="17288" x="3289300" y="5245100"/>
          <p14:tracePt t="17306" x="3295650" y="5232400"/>
          <p14:tracePt t="17306" x="3295650" y="5219700"/>
          <p14:tracePt t="17322" x="3302000" y="5207000"/>
          <p14:tracePt t="17322" x="3302000" y="5187950"/>
          <p14:tracePt t="17339" x="3308350" y="5175250"/>
          <p14:tracePt t="17339" x="3308350" y="5156200"/>
          <p14:tracePt t="17339" x="3308350" y="5137150"/>
          <p14:tracePt t="17358" x="3314700" y="5118100"/>
          <p14:tracePt t="17370" x="3308350" y="5105400"/>
          <p14:tracePt t="17370" x="3308350" y="5067300"/>
          <p14:tracePt t="17390" x="3302000" y="5048250"/>
          <p14:tracePt t="17390" x="3302000" y="5029200"/>
          <p14:tracePt t="17406" x="3295650" y="5010150"/>
          <p14:tracePt t="17406" x="3289300" y="4997450"/>
          <p14:tracePt t="17422" x="3282950" y="4984750"/>
          <p14:tracePt t="17422" x="3276600" y="4972050"/>
          <p14:tracePt t="17422" x="3270250" y="4965700"/>
          <p14:tracePt t="17442" x="3263900" y="4953000"/>
          <p14:tracePt t="17454" x="3251200" y="4946650"/>
          <p14:tracePt t="17473" x="3251200" y="4959350"/>
          <p14:tracePt t="17493" x="3244850" y="4965700"/>
          <p14:tracePt t="17509" x="3244850" y="4972050"/>
          <p14:tracePt t="17521" x="3244850" y="4978400"/>
          <p14:tracePt t="17553" x="3251200" y="4984750"/>
          <p14:tracePt t="17593" x="3257550" y="4991100"/>
          <p14:tracePt t="17620" x="3263900" y="4997450"/>
          <p14:tracePt t="17636" x="3270250" y="5003800"/>
          <p14:tracePt t="17652" x="3276600" y="5010150"/>
          <p14:tracePt t="17658" x="3282950" y="5022850"/>
          <p14:tracePt t="17658" x="3289300" y="5035550"/>
          <p14:tracePt t="17675" x="3302000" y="5048250"/>
          <p14:tracePt t="17675" x="3308350" y="5060950"/>
          <p14:tracePt t="17691" x="3321050" y="5073650"/>
          <p14:tracePt t="17691" x="3333750" y="5086350"/>
          <p14:tracePt t="17707" x="3346450" y="5099050"/>
          <p14:tracePt t="17707" x="3352800" y="5111750"/>
          <p14:tracePt t="17707" x="3365500" y="5118100"/>
          <p14:tracePt t="17726" x="3371850" y="5124450"/>
          <p14:tracePt t="17738" x="3384550" y="5137150"/>
          <p14:tracePt t="17738" x="3397250" y="5143500"/>
          <p14:tracePt t="17757" x="3403600" y="5149850"/>
          <p14:tracePt t="17757" x="3409950" y="5149850"/>
          <p14:tracePt t="17774" x="3416300" y="5156200"/>
          <p14:tracePt t="17789" x="3422650" y="5149850"/>
          <p14:tracePt t="17805" x="3429000" y="5143500"/>
          <p14:tracePt t="17822" x="3429000" y="5137150"/>
          <p14:tracePt t="17822" x="3429000" y="5124450"/>
          <p14:tracePt t="17841" x="3422650" y="5118100"/>
          <p14:tracePt t="17841" x="3422650" y="5105400"/>
          <p14:tracePt t="17857" x="3422650" y="5092700"/>
          <p14:tracePt t="17857" x="3422650" y="5080000"/>
          <p14:tracePt t="17874" x="3422650" y="5067300"/>
          <p14:tracePt t="17874" x="3416300" y="5048250"/>
          <p14:tracePt t="17874" x="3416300" y="5029200"/>
          <p14:tracePt t="17893" x="3416300" y="5003800"/>
          <p14:tracePt t="17893" x="3409950" y="4984750"/>
          <p14:tracePt t="17908" x="3403600" y="4965700"/>
          <p14:tracePt t="17908" x="3403600" y="4940300"/>
          <p14:tracePt t="17924" x="3397250" y="4921250"/>
          <p14:tracePt t="17924" x="3390900" y="4902200"/>
          <p14:tracePt t="17941" x="3384550" y="4883150"/>
          <p14:tracePt t="17941" x="3378200" y="4845050"/>
          <p14:tracePt t="17958" x="3378200" y="4832350"/>
          <p14:tracePt t="17958" x="3378200" y="4819650"/>
          <p14:tracePt t="17974" x="3371850" y="4806950"/>
          <p14:tracePt t="17974" x="3371850" y="4800600"/>
          <p14:tracePt t="17991" x="3371850" y="4794250"/>
          <p14:tracePt t="18006" x="3378200" y="4800600"/>
          <p14:tracePt t="18006" x="3378200" y="4806950"/>
          <p14:tracePt t="18025" x="3384550" y="4819650"/>
          <p14:tracePt t="18025" x="3390900" y="4838700"/>
          <p14:tracePt t="18042" x="3397250" y="4857750"/>
          <p14:tracePt t="18042" x="3403600" y="4883150"/>
          <p14:tracePt t="18058" x="3409950" y="4914900"/>
          <p14:tracePt t="18058" x="3422650" y="4940300"/>
          <p14:tracePt t="18075" x="3435350" y="4972050"/>
          <p14:tracePt t="18075" x="3448050" y="5003800"/>
          <p14:tracePt t="18075" x="3460750" y="5035550"/>
          <p14:tracePt t="18094" x="3473450" y="5060950"/>
          <p14:tracePt t="18106" x="3486150" y="5092700"/>
          <p14:tracePt t="18106" x="3511550" y="5137150"/>
          <p14:tracePt t="18126" x="3524250" y="5149850"/>
          <p14:tracePt t="18126" x="3536950" y="5168900"/>
          <p14:tracePt t="18142" x="3543300" y="5181600"/>
          <p14:tracePt t="18142" x="3549650" y="5187950"/>
          <p14:tracePt t="18158" x="3556000" y="5194300"/>
          <p14:tracePt t="18158" x="3562350" y="5200650"/>
          <p14:tracePt t="18158" x="3568700" y="5200650"/>
          <p14:tracePt t="18178" x="3575050" y="5200650"/>
          <p14:tracePt t="18194" x="3581400" y="5200650"/>
          <p14:tracePt t="18207" x="3581400" y="5194300"/>
          <p14:tracePt t="18223" x="3581400" y="5187950"/>
          <p14:tracePt t="18240" x="3587750" y="5175250"/>
          <p14:tracePt t="18240" x="3587750" y="5162550"/>
          <p14:tracePt t="18258" x="3587750" y="5156200"/>
          <p14:tracePt t="18258" x="3587750" y="5149850"/>
          <p14:tracePt t="18275" x="3587750" y="5137150"/>
          <p14:tracePt t="18275" x="3587750" y="5130800"/>
          <p14:tracePt t="18292" x="3587750" y="5118100"/>
          <p14:tracePt t="18292" x="3587750" y="5111750"/>
          <p14:tracePt t="18309" x="3587750" y="5105400"/>
          <p14:tracePt t="18309" x="3587750" y="5086350"/>
          <p14:tracePt t="18326" x="3587750" y="5080000"/>
          <p14:tracePt t="18326" x="3587750" y="5067300"/>
          <p14:tracePt t="18342" x="3587750" y="5060950"/>
          <p14:tracePt t="18342" x="3587750" y="5054600"/>
          <p14:tracePt t="18359" x="3587750" y="5048250"/>
          <p14:tracePt t="18359" x="3587750" y="5041900"/>
          <p14:tracePt t="18359" x="3587750" y="5035550"/>
          <p14:tracePt t="18378" x="3587750" y="5029200"/>
          <p14:tracePt t="18390" x="3581400" y="5016500"/>
          <p14:tracePt t="18409" x="3575050" y="5003800"/>
          <p14:tracePt t="18433" x="3575050" y="4997450"/>
          <p14:tracePt t="18445" x="3568700" y="4991100"/>
          <p14:tracePt t="18458" x="3568700" y="4984750"/>
          <p14:tracePt t="18474" x="3562350" y="4978400"/>
          <p14:tracePt t="18492" x="3556000" y="4972050"/>
          <p14:tracePt t="18508" x="3549650" y="4965700"/>
          <p14:tracePt t="18525" x="3543300" y="4959350"/>
          <p14:tracePt t="18542" x="3536950" y="4965700"/>
          <p14:tracePt t="18558" x="3543300" y="4978400"/>
          <p14:tracePt t="18574" x="3543300" y="4984750"/>
          <p14:tracePt t="18574" x="3543300" y="4997450"/>
          <p14:tracePt t="18593" x="3549650" y="5010150"/>
          <p14:tracePt t="18593" x="3556000" y="5016500"/>
          <p14:tracePt t="18610" x="3556000" y="5029200"/>
          <p14:tracePt t="18610" x="3568700" y="5035550"/>
          <p14:tracePt t="18626" x="3575050" y="5041900"/>
          <p14:tracePt t="18626" x="3581400" y="5035550"/>
          <p14:tracePt t="18644" x="3587750" y="5029200"/>
          <p14:tracePt t="18658" x="3594100" y="5022850"/>
          <p14:tracePt t="18658" x="3594100" y="5016500"/>
          <p14:tracePt t="18679" x="3600450" y="4997450"/>
          <p14:tracePt t="18679" x="3606800" y="4984750"/>
          <p14:tracePt t="18695" x="3606800" y="4978400"/>
          <p14:tracePt t="18695" x="3606800" y="4965700"/>
          <p14:tracePt t="18710" x="3606800" y="4959350"/>
          <p14:tracePt t="18710" x="3606800" y="4953000"/>
          <p14:tracePt t="18727" x="3606800" y="4940300"/>
          <p14:tracePt t="18727" x="3600450" y="4933950"/>
          <p14:tracePt t="18745" x="3594100" y="4921250"/>
          <p14:tracePt t="18762" x="3587750" y="4921250"/>
          <p14:tracePt t="18762" x="3581400" y="4921250"/>
          <p14:tracePt t="18778" x="3575050" y="4921250"/>
          <p14:tracePt t="18778" x="3568700" y="4921250"/>
          <p14:tracePt t="18794" x="3562350" y="4921250"/>
          <p14:tracePt t="18794" x="3556000" y="4921250"/>
          <p14:tracePt t="18811" x="3543300" y="4921250"/>
          <p14:tracePt t="18830" x="3549650" y="4908550"/>
          <p14:tracePt t="18890" x="3556000" y="4902200"/>
          <p14:tracePt t="18897" x="3562350" y="4895850"/>
          <p14:tracePt t="18913" x="3568700" y="4889500"/>
          <p14:tracePt t="18913" x="3575050" y="4883150"/>
          <p14:tracePt t="18928" x="3581400" y="4870450"/>
          <p14:tracePt t="18928" x="3581400" y="4864100"/>
          <p14:tracePt t="18944" x="3587750" y="4857750"/>
          <p14:tracePt t="18944" x="3594100" y="4857750"/>
          <p14:tracePt t="18961" x="3600450" y="4851400"/>
          <p14:tracePt t="18961" x="3606800" y="4838700"/>
          <p14:tracePt t="18978" x="3613150" y="4832350"/>
          <p14:tracePt t="18978" x="3619500" y="4826000"/>
          <p14:tracePt t="18995" x="3625850" y="4819650"/>
          <p14:tracePt t="18995" x="3625850" y="4813300"/>
          <p14:tracePt t="19012" x="3632200" y="4806950"/>
          <p14:tracePt t="19012" x="3632200" y="4800600"/>
          <p14:tracePt t="19028" x="3638550" y="4794250"/>
          <p14:tracePt t="19028" x="3644900" y="4787900"/>
          <p14:tracePt t="19046" x="3651250" y="4781550"/>
          <p14:tracePt t="19062" x="3651250" y="4775200"/>
          <p14:tracePt t="19085" x="3644900" y="4781550"/>
          <p14:tracePt t="19129" x="3638550" y="4787900"/>
          <p14:tracePt t="19153" x="3638550" y="4794250"/>
          <p14:tracePt t="19173" x="3632200" y="4800600"/>
          <p14:tracePt t="19197" x="3625850" y="4806950"/>
          <p14:tracePt t="19213" x="3619500" y="4819650"/>
          <p14:tracePt t="19225" x="3613150" y="4826000"/>
          <p14:tracePt t="19241" x="3613150" y="4832350"/>
          <p14:tracePt t="19249" x="3606800" y="4845050"/>
          <p14:tracePt t="19260" x="3606800" y="4851400"/>
          <p14:tracePt t="19260" x="3594100" y="4883150"/>
          <p14:tracePt t="19279" x="3587750" y="4895850"/>
          <p14:tracePt t="19279" x="3581400" y="4921250"/>
          <p14:tracePt t="19296" x="3581400" y="4940300"/>
          <p14:tracePt t="19296" x="3575050" y="4965700"/>
          <p14:tracePt t="19312" x="3568700" y="4991100"/>
          <p14:tracePt t="19312" x="3562350" y="5022850"/>
          <p14:tracePt t="19329" x="3549650" y="5048250"/>
          <p14:tracePt t="19329" x="3536950" y="5105400"/>
          <p14:tracePt t="19346" x="3524250" y="5137150"/>
          <p14:tracePt t="19346" x="3517900" y="5168900"/>
          <p14:tracePt t="19362" x="3511550" y="5200650"/>
          <p14:tracePt t="19362" x="3498850" y="5226050"/>
          <p14:tracePt t="19379" x="3492500" y="5257800"/>
          <p14:tracePt t="19379" x="3486150" y="5283200"/>
          <p14:tracePt t="19379" x="3473450" y="5314950"/>
          <p14:tracePt t="19399" x="3467100" y="5340350"/>
          <p14:tracePt t="19411" x="3467100" y="5365750"/>
          <p14:tracePt t="19411" x="3454400" y="5410200"/>
          <p14:tracePt t="19430" x="3448050" y="5429250"/>
          <p14:tracePt t="19430" x="3448050" y="5448300"/>
          <p14:tracePt t="19446" x="3441700" y="5467350"/>
          <p14:tracePt t="19446" x="3441700" y="5480050"/>
          <p14:tracePt t="19446" x="3441700" y="5492750"/>
          <p14:tracePt t="19465" x="3441700" y="5499100"/>
          <p14:tracePt t="19478" x="3441700" y="5505450"/>
          <p14:tracePt t="19495" x="3441700" y="5511800"/>
          <p14:tracePt t="19512" x="3448050" y="5505450"/>
          <p14:tracePt t="19512" x="3448050" y="5492750"/>
          <p14:tracePt t="19530" x="3448050" y="5486400"/>
          <p14:tracePt t="19530" x="3454400" y="5473700"/>
          <p14:tracePt t="19547" x="3454400" y="5467350"/>
          <p14:tracePt t="19547" x="3460750" y="5454650"/>
          <p14:tracePt t="19547" x="3467100" y="5441950"/>
          <p14:tracePt t="19565" x="3467100" y="5429250"/>
          <p14:tracePt t="19565" x="3473450" y="5410200"/>
          <p14:tracePt t="19580" x="3479800" y="5397500"/>
          <p14:tracePt t="19580" x="3486150" y="5378450"/>
          <p14:tracePt t="19597" x="3492500" y="5359400"/>
          <p14:tracePt t="19597" x="3492500" y="5340350"/>
          <p14:tracePt t="19614" x="3498850" y="5321300"/>
          <p14:tracePt t="19614" x="3505200" y="5302250"/>
          <p14:tracePt t="19630" x="3505200" y="5276850"/>
          <p14:tracePt t="19630" x="3511550" y="5232400"/>
          <p14:tracePt t="19647" x="3517900" y="5213350"/>
          <p14:tracePt t="19647" x="3517900" y="5187950"/>
          <p14:tracePt t="19664" x="3517900" y="5168900"/>
          <p14:tracePt t="19664" x="3517900" y="5156200"/>
          <p14:tracePt t="19682" x="3524250" y="5137150"/>
          <p14:tracePt t="19682" x="3524250" y="5111750"/>
          <p14:tracePt t="19698" x="3524250" y="5105400"/>
          <p14:tracePt t="19698" x="3524250" y="5092700"/>
          <p14:tracePt t="19714" x="3517900" y="5086350"/>
          <p14:tracePt t="19714" x="3517900" y="5080000"/>
          <p14:tracePt t="19731" x="3511550" y="5073650"/>
          <p14:tracePt t="19745" x="3505200" y="5073650"/>
          <p14:tracePt t="19781" x="3505200" y="5080000"/>
          <p14:tracePt t="19797" x="3505200" y="5086350"/>
          <p14:tracePt t="19805" x="3511550" y="5092700"/>
          <p14:tracePt t="19814" x="3511550" y="5099050"/>
          <p14:tracePt t="19814" x="3517900" y="5111750"/>
          <p14:tracePt t="19831" x="3524250" y="5118100"/>
          <p14:tracePt t="19831" x="3530600" y="5124450"/>
          <p14:tracePt t="19831" x="3536950" y="5130800"/>
          <p14:tracePt t="19850" x="3549650" y="5137150"/>
          <p14:tracePt t="19862" x="3556000" y="5137150"/>
          <p14:tracePt t="19862" x="3568700" y="5137150"/>
          <p14:tracePt t="19880" x="3581400" y="5130800"/>
          <p14:tracePt t="19880" x="3587750" y="5130800"/>
          <p14:tracePt t="19897" x="3594100" y="5124450"/>
          <p14:tracePt t="19897" x="3606800" y="5111750"/>
          <p14:tracePt t="19915" x="3613150" y="5105400"/>
          <p14:tracePt t="19915" x="3619500" y="5092700"/>
          <p14:tracePt t="19915" x="3625850" y="5080000"/>
          <p14:tracePt t="19934" x="3632200" y="5067300"/>
          <p14:tracePt t="19934" x="3638550" y="5054600"/>
          <p14:tracePt t="19948" x="3644900" y="5041900"/>
          <p14:tracePt t="19948" x="3651250" y="5029200"/>
          <p14:tracePt t="19964" x="3657600" y="5016500"/>
          <p14:tracePt t="19964" x="3663950" y="5010150"/>
          <p14:tracePt t="19981" x="3663950" y="4997450"/>
          <p14:tracePt t="19981" x="3663950" y="4978400"/>
          <p14:tracePt t="19998" x="3663950" y="4965700"/>
          <p14:tracePt t="19998" x="3663950" y="4959350"/>
          <p14:tracePt t="20015" x="3663950" y="4953000"/>
          <p14:tracePt t="20030" x="3657600" y="4946650"/>
          <p14:tracePt t="20047" x="3644900" y="4946650"/>
          <p14:tracePt t="20047" x="3632200" y="4946650"/>
          <p14:tracePt t="20066" x="3625850" y="4953000"/>
          <p14:tracePt t="20066" x="3619500" y="4953000"/>
          <p14:tracePt t="20083" x="3613150" y="4959350"/>
          <p14:tracePt t="20083" x="3606800" y="4959350"/>
          <p14:tracePt t="20099" x="3600450" y="4965700"/>
          <p14:tracePt t="20099" x="3594100" y="4972050"/>
          <p14:tracePt t="20115" x="3587750" y="4978400"/>
          <p14:tracePt t="20115" x="3581400" y="4984750"/>
          <p14:tracePt t="20115" x="3581400" y="4997450"/>
          <p14:tracePt t="20134" x="3575050" y="5003800"/>
          <p14:tracePt t="20147" x="3575050" y="5016500"/>
          <p14:tracePt t="20147" x="3568700" y="5035550"/>
          <p14:tracePt t="20166" x="3568700" y="5048250"/>
          <p14:tracePt t="20166" x="3575050" y="5060950"/>
          <p14:tracePt t="20183" x="3575050" y="5073650"/>
          <p14:tracePt t="20183" x="3581400" y="5080000"/>
          <p14:tracePt t="20199" x="3581400" y="5092700"/>
          <p14:tracePt t="20199" x="3587750" y="5099050"/>
          <p14:tracePt t="20199" x="3594100" y="5105400"/>
          <p14:tracePt t="20218" x="3606800" y="5111750"/>
          <p14:tracePt t="20230" x="3613150" y="5118100"/>
          <p14:tracePt t="20230" x="3638550" y="5118100"/>
          <p14:tracePt t="20249" x="3644900" y="5124450"/>
          <p14:tracePt t="20249" x="3657600" y="5124450"/>
          <p14:tracePt t="20266" x="3670300" y="5118100"/>
          <p14:tracePt t="20266" x="3683000" y="5118100"/>
          <p14:tracePt t="20282" x="3689350" y="5111750"/>
          <p14:tracePt t="20282" x="3708400" y="5105400"/>
          <p14:tracePt t="20300" x="3714750" y="5099050"/>
          <p14:tracePt t="20300" x="3721100" y="5092700"/>
          <p14:tracePt t="20316" x="3727450" y="5080000"/>
          <p14:tracePt t="20316" x="3727450" y="5073650"/>
          <p14:tracePt t="20333" x="3733800" y="5067300"/>
          <p14:tracePt t="20333" x="3733800" y="5054600"/>
          <p14:tracePt t="20350" x="3740150" y="5048250"/>
          <p14:tracePt t="20350" x="3740150" y="5029200"/>
          <p14:tracePt t="20366" x="3740150" y="5016500"/>
          <p14:tracePt t="20366" x="3740150" y="5010150"/>
          <p14:tracePt t="20383" x="3740150" y="4997450"/>
          <p14:tracePt t="20383" x="3740150" y="4991100"/>
          <p14:tracePt t="20399" x="3740150" y="4984750"/>
          <p14:tracePt t="20399" x="3733800" y="4972050"/>
          <p14:tracePt t="20399" x="3733800" y="4965700"/>
          <p14:tracePt t="20418" x="3727450" y="4959350"/>
          <p14:tracePt t="20434" x="3721100" y="4953000"/>
          <p14:tracePt t="20448" x="3714750" y="4946650"/>
          <p14:tracePt t="20465" x="3708400" y="4940300"/>
          <p14:tracePt t="20481" x="3702050" y="4940300"/>
          <p14:tracePt t="20498" x="3702050" y="4933950"/>
          <p14:tracePt t="20515" x="3695700" y="4927600"/>
          <p14:tracePt t="20515" x="3689350" y="4927600"/>
          <p14:tracePt t="20533" x="3683000" y="4921250"/>
          <p14:tracePt t="20548" x="3676650" y="4921250"/>
          <p14:tracePt t="20565" x="3670300" y="4914900"/>
          <p14:tracePt t="20581" x="3663950" y="4914900"/>
          <p14:tracePt t="20599" x="3657600" y="4908550"/>
          <p14:tracePt t="20615" x="3651250" y="4902200"/>
          <p14:tracePt t="20632" x="3644900" y="4895850"/>
          <p14:tracePt t="20649" x="3638550" y="4889500"/>
          <p14:tracePt t="20649" x="3638550" y="4883150"/>
          <p14:tracePt t="20667" x="3632200" y="4876800"/>
          <p14:tracePt t="20682" x="3632200" y="4870450"/>
          <p14:tracePt t="20699" x="3632200" y="4864100"/>
          <p14:tracePt t="20726" x="3632200" y="4857750"/>
          <p14:tracePt t="20757" x="3638550" y="4851400"/>
          <p14:tracePt t="20794" x="3644900" y="4851400"/>
          <p14:tracePt t="20825" x="3638550" y="4851400"/>
          <p14:tracePt t="20877" x="3632200" y="4857750"/>
          <p14:tracePt t="20897" x="3625850" y="4864100"/>
          <p14:tracePt t="20921" x="3619500" y="4870450"/>
          <p14:tracePt t="20958" x="3613150" y="4870450"/>
          <p14:tracePt t="20974" x="3606800" y="4870450"/>
          <p14:tracePt t="20990" x="3600450" y="4870450"/>
          <p14:tracePt t="21006" x="3594100" y="4876800"/>
          <p14:tracePt t="21013" x="3587750" y="4876800"/>
          <p14:tracePt t="21018" x="3581400" y="4876800"/>
          <p14:tracePt t="21018" x="3575050" y="4870450"/>
          <p14:tracePt t="21035" x="3568700" y="4870450"/>
          <p14:tracePt t="21035" x="3562350" y="4864100"/>
          <p14:tracePt t="21052" x="3556000" y="4864100"/>
          <p14:tracePt t="21052" x="3549650" y="4857750"/>
          <p14:tracePt t="21052" x="3543300" y="4851400"/>
          <p14:tracePt t="21071" x="3536950" y="4845050"/>
          <p14:tracePt t="21083" x="3530600" y="4838700"/>
          <p14:tracePt t="21083" x="3517900" y="4826000"/>
          <p14:tracePt t="21102" x="3511550" y="4819650"/>
          <p14:tracePt t="21102" x="3505200" y="4813300"/>
          <p14:tracePt t="21119" x="3498850" y="4806950"/>
          <p14:tracePt t="21119" x="3492500" y="4800600"/>
          <p14:tracePt t="21135" x="3492500" y="4787900"/>
          <p14:tracePt t="21135" x="3486150" y="4781550"/>
          <p14:tracePt t="21135" x="3479800" y="4775200"/>
          <p14:tracePt t="21154" x="3473450" y="4768850"/>
          <p14:tracePt t="21167" x="3473450" y="4762500"/>
          <p14:tracePt t="21167" x="3460750" y="4749800"/>
          <p14:tracePt t="21186" x="3460750" y="4743450"/>
          <p14:tracePt t="21186" x="3454400" y="4737100"/>
          <p14:tracePt t="21202" x="3448050" y="4730750"/>
          <p14:tracePt t="21202" x="3441700" y="4730750"/>
          <p14:tracePt t="21219" x="3435350" y="4724400"/>
          <p14:tracePt t="21234" x="3429000" y="4718050"/>
          <p14:tracePt t="21250" x="3416300" y="4718050"/>
          <p14:tracePt t="21267" x="3416300" y="4711700"/>
          <p14:tracePt t="21284" x="3416300" y="4718050"/>
          <p14:tracePt t="21366" x="3422650" y="4718050"/>
          <p14:tracePt t="21378" x="3422650" y="4724400"/>
          <p14:tracePt t="21387" x="3429000" y="4730750"/>
          <p14:tracePt t="21387" x="3429000" y="4737100"/>
          <p14:tracePt t="21403" x="3429000" y="4743450"/>
          <p14:tracePt t="21418" x="3435350" y="4749800"/>
          <p14:tracePt t="21418" x="3435350" y="4756150"/>
          <p14:tracePt t="21437" x="3435350" y="4762500"/>
          <p14:tracePt t="21451" x="3441700" y="4768850"/>
          <p14:tracePt t="21469" x="3441700" y="4775200"/>
          <p14:tracePt t="21485" x="3441700" y="4781550"/>
          <p14:tracePt t="21502" x="3448050" y="4787900"/>
          <p14:tracePt t="21502" x="3448050" y="4794250"/>
          <p14:tracePt t="21502" x="3448050" y="4800600"/>
          <p14:tracePt t="21522" x="3454400" y="4806950"/>
          <p14:tracePt t="21535" x="3454400" y="4813300"/>
          <p14:tracePt t="21535" x="3467100" y="4826000"/>
          <p14:tracePt t="21555" x="3473450" y="4832350"/>
          <p14:tracePt t="21555" x="3473450" y="4838700"/>
          <p14:tracePt t="21570" x="3479800" y="4838700"/>
          <p14:tracePt t="21570" x="3486150" y="4845050"/>
          <p14:tracePt t="21587" x="3492500" y="4851400"/>
          <p14:tracePt t="21602" x="3498850" y="4851400"/>
          <p14:tracePt t="21619" x="3505200" y="4857750"/>
          <p14:tracePt t="21635" x="3498850" y="4857750"/>
          <p14:tracePt t="21685" x="3492500" y="4851400"/>
          <p14:tracePt t="21701" x="3486150" y="4845050"/>
          <p14:tracePt t="21737" x="3479800" y="4845050"/>
          <p14:tracePt t="21762" x="3486150" y="4845050"/>
          <p14:tracePt t="21806" x="3492500" y="4845050"/>
          <p14:tracePt t="21822" x="3498850" y="4845050"/>
          <p14:tracePt t="21838" x="3505200" y="4845050"/>
          <p14:tracePt t="21850" x="3511550" y="4851400"/>
          <p14:tracePt t="21874" x="3517900" y="4851400"/>
          <p14:tracePt t="21898" x="3517900" y="4857750"/>
          <p14:tracePt t="21925" x="3524250" y="4857750"/>
          <p14:tracePt t="21950" x="3530600" y="4851400"/>
          <p14:tracePt t="21966" x="3536950" y="4851400"/>
          <p14:tracePt t="21978" x="3549650" y="4845050"/>
          <p14:tracePt t="22018" x="3556000" y="4845050"/>
          <p14:tracePt t="22062" x="3562350" y="4838700"/>
          <p14:tracePt t="22085" x="3568700" y="4838700"/>
          <p14:tracePt t="22106" x="3575050" y="4832350"/>
          <p14:tracePt t="22130" x="3581400" y="4832350"/>
          <p14:tracePt t="22146" x="3581400" y="4826000"/>
          <p14:tracePt t="22158" x="3587750" y="4826000"/>
          <p14:tracePt t="22173" x="3594100" y="4826000"/>
          <p14:tracePt t="22190" x="3600450" y="4819650"/>
          <p14:tracePt t="22214" x="3606800" y="4813300"/>
          <p14:tracePt t="22234" x="3613150" y="4806950"/>
          <p14:tracePt t="22258" x="3619500" y="4800600"/>
          <p14:tracePt t="22294" x="3625850" y="4800600"/>
          <p14:tracePt t="22326" x="3619500" y="4800600"/>
          <p14:tracePt t="22386" x="3613150" y="4800600"/>
          <p14:tracePt t="22414" x="3613150" y="4806950"/>
          <p14:tracePt t="22446" x="3613150" y="4800600"/>
          <p14:tracePt t="22558" x="3613150" y="4806950"/>
          <p14:tracePt t="22691" x="3606800" y="4813300"/>
          <p14:tracePt t="22806" x="3606800" y="4819650"/>
          <p14:tracePt t="22834" x="3600450" y="4813300"/>
          <p14:tracePt t="23038" x="3606800" y="4813300"/>
          <p14:tracePt t="23098" x="3613150" y="4813300"/>
          <p14:tracePt t="23158" x="3613150" y="4806950"/>
          <p14:tracePt t="23238" x="3619500" y="4806950"/>
          <p14:tracePt t="23278" x="3613150" y="4806950"/>
          <p14:tracePt t="23898" x="3606800" y="4813300"/>
          <p14:tracePt t="24154" x="3606800" y="4819650"/>
          <p14:tracePt t="24186" x="3600450" y="4826000"/>
          <p14:tracePt t="24206" x="3600450" y="4832350"/>
          <p14:tracePt t="24230" x="3594100" y="4838700"/>
          <p14:tracePt t="24246" x="3594100" y="4845050"/>
          <p14:tracePt t="24258" x="3594100" y="4851400"/>
          <p14:tracePt t="24274" x="3594100" y="4857750"/>
          <p14:tracePt t="24291" x="3594100" y="4864100"/>
          <p14:tracePt t="24306" x="3587750" y="4870450"/>
          <p14:tracePt t="24318" x="3587750" y="4876800"/>
          <p14:tracePt t="24334" x="3581400" y="4883150"/>
          <p14:tracePt t="24350" x="3581400" y="4889500"/>
          <p14:tracePt t="24371" x="3575050" y="4895850"/>
          <p14:tracePt t="24394" x="3568700" y="4895850"/>
          <p14:tracePt t="24438" x="3575050" y="4895850"/>
          <p14:tracePt t="24490" x="3581400" y="4895850"/>
          <p14:tracePt t="24514" x="3581400" y="4889500"/>
          <p14:tracePt t="24591" x="3587750" y="4883150"/>
          <p14:tracePt t="24626" x="3581400" y="4883150"/>
          <p14:tracePt t="24651" x="3581400" y="4876800"/>
          <p14:tracePt t="24670" x="3575050" y="4876800"/>
          <p14:tracePt t="24694" x="3568700" y="4876800"/>
          <p14:tracePt t="24727" x="3562350" y="4876800"/>
          <p14:tracePt t="24746" x="3556000" y="4883150"/>
          <p14:tracePt t="24770" x="3549650" y="4883150"/>
          <p14:tracePt t="24839" x="3543300" y="4889500"/>
          <p14:tracePt t="24866" x="3536950" y="4883150"/>
          <p14:tracePt t="25038" x="3536950" y="4876800"/>
          <p14:tracePt t="25046" x="3536950" y="4870450"/>
          <p14:tracePt t="25054" x="3530600" y="4857750"/>
          <p14:tracePt t="25064" x="3524250" y="4851400"/>
          <p14:tracePt t="25064" x="3517900" y="4832350"/>
          <p14:tracePt t="25082" x="3511550" y="4813300"/>
          <p14:tracePt t="25082" x="3486150" y="4768850"/>
          <p14:tracePt t="25100" x="3467100" y="4743450"/>
          <p14:tracePt t="25100" x="3448050" y="4718050"/>
          <p14:tracePt t="25116" x="3429000" y="4692650"/>
          <p14:tracePt t="25116" x="3409950" y="4667250"/>
          <p14:tracePt t="25133" x="3390900" y="4641850"/>
          <p14:tracePt t="25133" x="3365500" y="4622800"/>
          <p14:tracePt t="25133" x="3346450" y="4597400"/>
          <p14:tracePt t="25152" x="3321050" y="4578350"/>
          <p14:tracePt t="25152" x="3302000" y="4565650"/>
          <p14:tracePt t="25168" x="3276600" y="4552950"/>
          <p14:tracePt t="25168" x="3257550" y="4540250"/>
          <p14:tracePt t="25185" x="3238500" y="4533900"/>
          <p14:tracePt t="25185" x="3225800" y="4527550"/>
          <p14:tracePt t="25200" x="3213100" y="4521200"/>
          <p14:tracePt t="25200" x="3200400" y="4521200"/>
          <p14:tracePt t="25200" x="3187700" y="4521200"/>
          <p14:tracePt t="25220" x="3187700" y="4527550"/>
          <p14:tracePt t="25231" x="3187700" y="4533900"/>
          <p14:tracePt t="25231" x="3187700" y="4552950"/>
          <p14:tracePt t="25252" x="3200400" y="4565650"/>
          <p14:tracePt t="25252" x="3206750" y="4578350"/>
          <p14:tracePt t="25269" x="3225800" y="4603750"/>
          <p14:tracePt t="25269" x="3238500" y="4629150"/>
          <p14:tracePt t="25283" x="3257550" y="4654550"/>
          <p14:tracePt t="25283" x="3276600" y="4679950"/>
          <p14:tracePt t="25283" x="3302000" y="4705350"/>
          <p14:tracePt t="25303" x="3321050" y="4737100"/>
          <p14:tracePt t="25315" x="3340100" y="4762500"/>
          <p14:tracePt t="25315" x="3359150" y="4781550"/>
          <p14:tracePt t="25315" x="3371850" y="4806950"/>
          <p14:tracePt t="25315" x="3384550" y="4826000"/>
          <p14:tracePt t="25339" x="3397250" y="4845050"/>
          <p14:tracePt t="25348" x="3403600" y="4857750"/>
          <p14:tracePt t="25348" x="3409950" y="4870450"/>
          <p14:tracePt t="25367" x="3416300" y="4883150"/>
          <p14:tracePt t="25367" x="3422650" y="4895850"/>
          <p14:tracePt t="25383" x="3422650" y="4902200"/>
          <p14:tracePt t="25383" x="3422650" y="4914900"/>
          <p14:tracePt t="25400" x="3422650" y="4921250"/>
          <p14:tracePt t="25415" x="3416300" y="4927600"/>
          <p14:tracePt t="25432" x="3409950" y="4933950"/>
          <p14:tracePt t="25432" x="3403600" y="4933950"/>
          <p14:tracePt t="25451" x="3403600" y="4927600"/>
          <p14:tracePt t="25467" x="3397250" y="4921250"/>
          <p14:tracePt t="25491" x="3397250" y="4914900"/>
          <p14:tracePt t="25518" x="3397250" y="4908550"/>
          <p14:tracePt t="25542" x="3397250" y="4902200"/>
          <p14:tracePt t="25558" x="3397250" y="4895850"/>
          <p14:tracePt t="25571" x="3390900" y="4889500"/>
          <p14:tracePt t="25602" x="3390900" y="4883150"/>
          <p14:tracePt t="25627" x="3390900" y="4876800"/>
          <p14:tracePt t="25654" x="3384550" y="4870450"/>
          <p14:tracePt t="25680" x="3384550" y="4864100"/>
          <p14:tracePt t="25691" x="3378200" y="4857750"/>
          <p14:tracePt t="25707" x="3371850" y="4857750"/>
          <p14:tracePt t="25723" x="3365500" y="4851400"/>
          <p14:tracePt t="25739" x="3359150" y="4851400"/>
          <p14:tracePt t="25751" x="3352800" y="4851400"/>
          <p14:tracePt t="25775" x="3352800" y="4857750"/>
          <p14:tracePt t="25798" x="3359150" y="4864100"/>
          <p14:tracePt t="25843" x="3365500" y="4864100"/>
          <p14:tracePt t="25859" x="3371850" y="4864100"/>
          <p14:tracePt t="25871" x="3378200" y="4864100"/>
          <p14:tracePt t="25879" x="3384550" y="4864100"/>
          <p14:tracePt t="25887" x="3390900" y="4864100"/>
          <p14:tracePt t="25900" x="3397250" y="4864100"/>
          <p14:tracePt t="25900" x="3403600" y="4870450"/>
          <p14:tracePt t="25920" x="3409950" y="4864100"/>
          <p14:tracePt t="25934" x="3416300" y="4870450"/>
          <p14:tracePt t="25950" x="3422650" y="4870450"/>
          <p14:tracePt t="25967" x="3429000" y="4870450"/>
          <p14:tracePt t="25984" x="3435350" y="4864100"/>
          <p14:tracePt t="26000" x="3441700" y="4864100"/>
          <p14:tracePt t="26022" x="3448050" y="4864100"/>
          <p14:tracePt t="26047" x="3454400" y="4857750"/>
          <p14:tracePt t="26059" x="3460750" y="4857750"/>
          <p14:tracePt t="26075" x="3467100" y="4851400"/>
          <p14:tracePt t="26107" x="3473450" y="4851400"/>
          <p14:tracePt t="26127" x="3479800" y="4851400"/>
          <p14:tracePt t="26227" x="3486150" y="4857750"/>
          <p14:tracePt t="26308" x="3486150" y="4864100"/>
          <p14:tracePt t="26339" x="3479800" y="4870450"/>
          <p14:tracePt t="26651" x="3479800" y="4876800"/>
          <p14:tracePt t="26915" x="3473450" y="4883150"/>
          <p14:tracePt t="27087" x="3473450" y="4876800"/>
          <p14:tracePt t="27547" x="3473450" y="4883150"/>
          <p14:tracePt t="27851" x="3479800" y="4876800"/>
          <p14:tracePt t="28039" x="3473450" y="4876800"/>
          <p14:tracePt t="28303" x="3473450" y="4883150"/>
          <p14:tracePt t="28491" x="3467100" y="4889500"/>
          <p14:tracePt t="28768" x="3467100" y="4895850"/>
          <p14:tracePt t="29180" x="3467100" y="4902200"/>
          <p14:tracePt t="29263" x="3467100" y="4908550"/>
          <p14:tracePt t="29443" x="3467100" y="4902200"/>
          <p14:tracePt t="29592" x="3467100" y="4908550"/>
          <p14:tracePt t="29812" x="3460750" y="4908550"/>
          <p14:tracePt t="29892" x="3460750" y="4914900"/>
          <p14:tracePt t="31092" x="3460750" y="4921250"/>
          <p14:tracePt t="31167" x="3467100" y="4921250"/>
          <p14:tracePt t="31272" x="3473450" y="4914900"/>
          <p14:tracePt t="31340" x="3473450" y="4908550"/>
          <p14:tracePt t="31392" x="3473450" y="4914900"/>
          <p14:tracePt t="31568" x="3467100" y="4921250"/>
          <p14:tracePt t="31732" x="3467100" y="4927600"/>
          <p14:tracePt t="31844" x="3460750" y="4933950"/>
          <p14:tracePt t="31988" x="3467100" y="4940300"/>
          <p14:tracePt t="32068" x="3460750" y="4946650"/>
          <p14:tracePt t="32144" x="3454400" y="4940300"/>
          <p14:tracePt t="32180" x="3460750" y="4946650"/>
          <p14:tracePt t="32360" x="3467100" y="4946650"/>
          <p14:tracePt t="32408" x="3467100" y="4940300"/>
          <p14:tracePt t="32488" x="3473450" y="4940300"/>
          <p14:tracePt t="32564" x="3473450" y="4946650"/>
          <p14:tracePt t="32720" x="3467100" y="4953000"/>
          <p14:tracePt t="32892" x="3467100" y="4946650"/>
          <p14:tracePt t="32940" x="3467100" y="4940300"/>
          <p14:tracePt t="32968" x="3467100" y="4946650"/>
          <p14:tracePt t="33008" x="3473450" y="4953000"/>
          <p14:tracePt t="33036" x="3473450" y="4959350"/>
          <p14:tracePt t="33120" x="3473450" y="4965700"/>
          <p14:tracePt t="33140" x="3473450" y="4972050"/>
          <p14:tracePt t="33164" x="3473450" y="4978400"/>
          <p14:tracePt t="33208" x="3467100" y="4984750"/>
          <p14:tracePt t="33252" x="3473450" y="4984750"/>
          <p14:tracePt t="33369" x="3473450" y="4991100"/>
          <p14:tracePt t="33441" x="3467100" y="4997450"/>
          <p14:tracePt t="33576" x="3473450" y="4991100"/>
          <p14:tracePt t="33672" x="3473450" y="4997450"/>
          <p14:tracePt t="33720" x="3473450" y="5003800"/>
          <p14:tracePt t="33741" x="3473450" y="4997450"/>
          <p14:tracePt t="33801" x="3473450" y="5003800"/>
          <p14:tracePt t="33841" x="3473450" y="5010150"/>
          <p14:tracePt t="33876" x="3467100" y="5003800"/>
          <p14:tracePt t="33968" x="3460750" y="5003800"/>
          <p14:tracePt t="34080" x="3460750" y="4997450"/>
          <p14:tracePt t="34117" x="3454400" y="4997450"/>
          <p14:tracePt t="34152" x="3448050" y="5003800"/>
          <p14:tracePt t="34185" x="3454400" y="4997450"/>
          <p14:tracePt t="34305" x="3454400" y="4991100"/>
          <p14:tracePt t="34333" x="3460750" y="4984750"/>
          <p14:tracePt t="34381" x="3460750" y="4978400"/>
          <p14:tracePt t="34433" x="3460750" y="4972050"/>
          <p14:tracePt t="34453" x="3467100" y="4978400"/>
          <p14:tracePt t="34620" x="3467100" y="4984750"/>
          <p14:tracePt t="34649" x="3473450" y="4991100"/>
          <p14:tracePt t="34672" x="3473450" y="4984750"/>
          <p14:tracePt t="34793" x="3467100" y="4978400"/>
          <p14:tracePt t="34853" x="3473450" y="4978400"/>
          <p14:tracePt t="34913" x="3479800" y="4972050"/>
          <p14:tracePt t="35033" x="3486150" y="4965700"/>
          <p14:tracePt t="35113" x="3486150" y="4972050"/>
          <p14:tracePt t="35197" x="3492500" y="4965700"/>
          <p14:tracePt t="35229" x="3492500" y="4972050"/>
          <p14:tracePt t="35265" x="3498850" y="4978400"/>
          <p14:tracePt t="35289" x="3505200" y="4978400"/>
          <p14:tracePt t="35325" x="3511550" y="4984750"/>
          <p14:tracePt t="35361" x="3505200" y="4984750"/>
          <p14:tracePt t="35532" x="3505200" y="4978400"/>
          <p14:tracePt t="35625" x="3511550" y="4978400"/>
          <p14:tracePt t="35781" x="3511550" y="4984750"/>
          <p14:tracePt t="36081" x="3511550" y="4978400"/>
          <p14:tracePt t="36193" x="3505200" y="4984750"/>
          <p14:tracePt t="36253" x="3511550" y="4991100"/>
          <p14:tracePt t="36413" x="3505200" y="4984750"/>
          <p14:tracePt t="36561" x="3505200" y="4991100"/>
          <p14:tracePt t="36636" x="3505200" y="4997450"/>
          <p14:tracePt t="36669" x="3498850" y="4997450"/>
          <p14:tracePt t="36733" x="3498850" y="5003800"/>
          <p14:tracePt t="36757" x="3498850" y="5010150"/>
          <p14:tracePt t="36841" x="3492500" y="5016500"/>
          <p14:tracePt t="37221" x="3492500" y="5022850"/>
          <p14:tracePt t="37245" x="3492500" y="5029200"/>
          <p14:tracePt t="37261" x="3492500" y="5035550"/>
          <p14:tracePt t="37305" x="3492500" y="5041900"/>
          <p14:tracePt t="37389" x="3486150" y="5048250"/>
          <p14:tracePt t="37565" x="3486150" y="5054600"/>
          <p14:tracePt t="37741" x="3486150" y="5048250"/>
          <p14:tracePt t="38025" x="3492500" y="5054600"/>
          <p14:tracePt t="38361" x="3492500" y="5060950"/>
          <p14:tracePt t="38386" x="3492500" y="5067300"/>
          <p14:tracePt t="38394" x="3492500" y="5073650"/>
          <p14:tracePt t="38401" x="3492500" y="5080000"/>
          <p14:tracePt t="38410" x="3492500" y="5086350"/>
          <p14:tracePt t="38410" x="3498850" y="5092700"/>
          <p14:tracePt t="38431" x="3498850" y="5105400"/>
          <p14:tracePt t="38431" x="3505200" y="5105400"/>
          <p14:tracePt t="38447" x="3511550" y="5118100"/>
          <p14:tracePt t="38462" x="3511550" y="5124450"/>
          <p14:tracePt t="38462" x="3517900" y="5130800"/>
          <p14:tracePt t="38479" x="3524250" y="5137150"/>
          <p14:tracePt t="38494" x="3530600" y="5143500"/>
          <p14:tracePt t="38511" x="3530600" y="5149850"/>
          <p14:tracePt t="38511" x="3530600" y="5156200"/>
          <p14:tracePt t="38529" x="3536950" y="5162550"/>
          <p14:tracePt t="38529" x="3536950" y="5168900"/>
          <p14:tracePt t="38547" x="3536950" y="5175250"/>
          <p14:tracePt t="38561" x="3536950" y="5181600"/>
          <p14:tracePt t="38577" x="3543300" y="5187950"/>
          <p14:tracePt t="38594" x="3543300" y="5194300"/>
          <p14:tracePt t="38611" x="3549650" y="5200650"/>
          <p14:tracePt t="38628" x="3549650" y="5207000"/>
          <p14:tracePt t="38646" x="3549650" y="5213350"/>
          <p14:tracePt t="38677" x="3543300" y="5207000"/>
          <p14:tracePt t="38761" x="3543300" y="5200650"/>
          <p14:tracePt t="38774" x="3536950" y="5200650"/>
          <p14:tracePt t="38782" x="3536950" y="5187950"/>
          <p14:tracePt t="38798" x="3530600" y="5181600"/>
          <p14:tracePt t="38798" x="3530600" y="5175250"/>
          <p14:tracePt t="38814" x="3524250" y="5162550"/>
          <p14:tracePt t="38814" x="3524250" y="5156200"/>
          <p14:tracePt t="38830" x="3517900" y="5149850"/>
          <p14:tracePt t="38830" x="3511550" y="5137150"/>
          <p14:tracePt t="38847" x="3505200" y="5124450"/>
          <p14:tracePt t="38847" x="3505200" y="5118100"/>
          <p14:tracePt t="38847" x="3498850" y="5105400"/>
          <p14:tracePt t="38866" x="3498850" y="5092700"/>
          <p14:tracePt t="38878" x="3492500" y="5080000"/>
          <p14:tracePt t="38878" x="3492500" y="5060950"/>
          <p14:tracePt t="38897" x="3486150" y="5054600"/>
          <p14:tracePt t="38897" x="3486150" y="5041900"/>
          <p14:tracePt t="38914" x="3486150" y="5035550"/>
          <p14:tracePt t="38914" x="3486150" y="5029200"/>
          <p14:tracePt t="38931" x="3479800" y="5016500"/>
          <p14:tracePt t="38931" x="3479800" y="5010150"/>
          <p14:tracePt t="38947" x="3479800" y="5003800"/>
          <p14:tracePt t="38947" x="3479800" y="4991100"/>
          <p14:tracePt t="38964" x="3479800" y="4984750"/>
          <p14:tracePt t="38964" x="3479800" y="4978400"/>
          <p14:tracePt t="38981" x="3479800" y="4972050"/>
          <p14:tracePt t="38981" x="3486150" y="4965700"/>
          <p14:tracePt t="38997" x="3486150" y="4959350"/>
          <p14:tracePt t="38997" x="3492500" y="4953000"/>
          <p14:tracePt t="39014" x="3498850" y="4946650"/>
          <p14:tracePt t="39030" x="3505200" y="4946650"/>
          <p14:tracePt t="39046" x="3511550" y="4946650"/>
          <p14:tracePt t="39046" x="3511550" y="4953000"/>
          <p14:tracePt t="39046" x="3517900" y="4953000"/>
          <p14:tracePt t="39067" x="3524250" y="4965700"/>
          <p14:tracePt t="39079" x="3530600" y="4972050"/>
          <p14:tracePt t="39079" x="3543300" y="4991100"/>
          <p14:tracePt t="39099" x="3549650" y="5003800"/>
          <p14:tracePt t="39099" x="3556000" y="5016500"/>
          <p14:tracePt t="39115" x="3562350" y="5022850"/>
          <p14:tracePt t="39115" x="3568700" y="5035550"/>
          <p14:tracePt t="39131" x="3568700" y="5048250"/>
          <p14:tracePt t="39131" x="3575050" y="5054600"/>
          <p14:tracePt t="39131" x="3575050" y="5067300"/>
          <p14:tracePt t="39150" x="3581400" y="5073650"/>
          <p14:tracePt t="39163" x="3581400" y="5086350"/>
          <p14:tracePt t="39163" x="3581400" y="5105400"/>
          <p14:tracePt t="39183" x="3581400" y="5111750"/>
          <p14:tracePt t="39183" x="3581400" y="5124450"/>
          <p14:tracePt t="39199" x="3581400" y="5130800"/>
          <p14:tracePt t="39199" x="3581400" y="5137150"/>
          <p14:tracePt t="39215" x="3581400" y="5143500"/>
          <p14:tracePt t="39215" x="3581400" y="5149850"/>
          <p14:tracePt t="39231" x="3575050" y="5162550"/>
          <p14:tracePt t="39247" x="3575050" y="5168900"/>
          <p14:tracePt t="39263" x="3568700" y="5175250"/>
          <p14:tracePt t="39280" x="3562350" y="5181600"/>
          <p14:tracePt t="39297" x="3556000" y="5181600"/>
          <p14:tracePt t="39322" x="3549650" y="5181600"/>
          <p14:tracePt t="39353" x="3549650" y="5175250"/>
          <p14:tracePt t="39374" x="3543300" y="5175250"/>
          <p14:tracePt t="39398" x="3536950" y="5175250"/>
          <p14:tracePt t="39434" x="3536950" y="5162550"/>
          <p14:tracePt t="39466" x="3536950" y="5156200"/>
          <p14:tracePt t="39510" x="3536950" y="5149850"/>
          <p14:tracePt t="39613" x="3530600" y="5149850"/>
          <p14:tracePt t="39713" x="3530600" y="5156200"/>
          <p14:tracePt t="39818" x="3524250" y="5162550"/>
          <p14:tracePt t="39862" x="3517900" y="5162550"/>
          <p14:tracePt t="39965" x="3517900" y="5168900"/>
          <p14:tracePt t="40126" x="3517900" y="5175250"/>
          <p14:tracePt t="40170" x="3517900" y="5181600"/>
          <p14:tracePt t="40418" x="3511550" y="5175250"/>
          <p14:tracePt t="40502" x="3511550" y="5181600"/>
          <p14:tracePt t="40562" x="3511550" y="5175250"/>
          <p14:tracePt t="40622" x="3517900" y="5168900"/>
          <p14:tracePt t="40702" x="3524250" y="5168900"/>
          <p14:tracePt t="40794" x="3524250" y="5175250"/>
          <p14:tracePt t="41174" x="3524250" y="5181600"/>
          <p14:tracePt t="41333" x="3517900" y="5181600"/>
          <p14:tracePt t="41482" x="3517900" y="5187950"/>
          <p14:tracePt t="41902" x="3517900" y="5181600"/>
          <p14:tracePt t="42030" x="3517900" y="5175250"/>
          <p14:tracePt t="42090" x="3524250" y="5175250"/>
          <p14:tracePt t="42526" x="3530600" y="5168900"/>
          <p14:tracePt t="42554" x="3530600" y="5175250"/>
          <p14:tracePt t="42586" x="3536950" y="5175250"/>
          <p14:tracePt t="42607" x="3543300" y="5181600"/>
          <p14:tracePt t="42638" x="3549650" y="5187950"/>
          <p14:tracePt t="42663" x="3549650" y="5194300"/>
          <p14:tracePt t="42683" x="3543300" y="5200650"/>
          <p14:tracePt t="42698" x="3536950" y="5200650"/>
          <p14:tracePt t="42726" x="3530600" y="5207000"/>
          <p14:tracePt t="42751" x="3524250" y="5207000"/>
          <p14:tracePt t="42767" x="3517900" y="5207000"/>
          <p14:tracePt t="42787" x="3511550" y="5207000"/>
          <p14:tracePt t="42842" x="3505200" y="5207000"/>
          <p14:tracePt t="42871" x="3505200" y="5200650"/>
          <p14:tracePt t="43050" x="3505200" y="5194300"/>
          <p14:tracePt t="43095" x="3505200" y="5187950"/>
          <p14:tracePt t="43134" x="3505200" y="5194300"/>
          <p14:tracePt t="43246" x="3511550" y="5200650"/>
          <p14:tracePt t="43291" x="3511550" y="5194300"/>
          <p14:tracePt t="43335" x="3517900" y="5194300"/>
          <p14:tracePt t="43386" x="3524250" y="5187950"/>
          <p14:tracePt t="43426" x="3524250" y="5194300"/>
          <p14:tracePt t="43478" x="3524250" y="5200650"/>
          <p14:tracePt t="43503" x="3524250" y="5207000"/>
          <p14:tracePt t="43522" x="3524250" y="5213350"/>
          <p14:tracePt t="43555" x="3517900" y="5219700"/>
          <p14:tracePt t="43651" x="3524250" y="5219700"/>
          <p14:tracePt t="43695" x="3517900" y="5219700"/>
          <p14:tracePt t="43770" x="3511550" y="5219700"/>
          <p14:tracePt t="43795" x="3517900" y="5213350"/>
          <p14:tracePt t="43898" x="3517900" y="5207000"/>
          <p14:tracePt t="43995" x="3517900" y="5213350"/>
          <p14:tracePt t="44183" x="3511550" y="5219700"/>
          <p14:tracePt t="44227" x="3517900" y="5219700"/>
          <p14:tracePt t="44335" x="3524250" y="5219700"/>
          <p14:tracePt t="44439" x="3530600" y="5213350"/>
          <p14:tracePt t="44467" x="3536950" y="5213350"/>
          <p14:tracePt t="44526" x="3543300" y="5207000"/>
          <p14:tracePt t="44575" x="3536950" y="5213350"/>
          <p14:tracePt t="44635" x="3543300" y="5213350"/>
          <p14:tracePt t="44731" x="3536950" y="5213350"/>
          <p14:tracePt t="44823" x="3530600" y="5219700"/>
          <p14:tracePt t="44887" x="3524250" y="5219700"/>
          <p14:tracePt t="44927" x="3517900" y="5219700"/>
          <p14:tracePt t="44979" x="3511550" y="5219700"/>
          <p14:tracePt t="45003" x="3505200" y="5226050"/>
          <p14:tracePt t="45047" x="3511550" y="5226050"/>
          <p14:tracePt t="45227" x="3511550" y="5219700"/>
          <p14:tracePt t="45247" x="3517900" y="5219700"/>
          <p14:tracePt t="45271" x="3524250" y="5219700"/>
          <p14:tracePt t="45296" x="3530600" y="5219700"/>
          <p14:tracePt t="45315" x="3536950" y="5213350"/>
          <p14:tracePt t="45355" x="3536950" y="5219700"/>
          <p14:tracePt t="45399" x="3530600" y="5219700"/>
          <p14:tracePt t="45435" x="3530600" y="5226050"/>
          <p14:tracePt t="45459" x="3524250" y="5232400"/>
          <p14:tracePt t="45487" x="3517900" y="5232400"/>
          <p14:tracePt t="45511" x="3511550" y="5238750"/>
          <p14:tracePt t="45535" x="3505200" y="5238750"/>
          <p14:tracePt t="45607" x="3505200" y="5245100"/>
          <p14:tracePt t="45647" x="3498850" y="5251450"/>
          <p14:tracePt t="45723" x="3498850" y="5257800"/>
          <p14:tracePt t="45863" x="3492500" y="5251450"/>
          <p14:tracePt t="45931" x="3486150" y="5257800"/>
          <p14:tracePt t="45984" x="3486150" y="5251450"/>
          <p14:tracePt t="46035" x="3486150" y="5257800"/>
          <p14:tracePt t="46103" x="3492500" y="5251450"/>
          <p14:tracePt t="46179" x="3498850" y="5251450"/>
          <p14:tracePt t="46275" x="3498850" y="5245100"/>
          <p14:tracePt t="46523" x="3505200" y="5238750"/>
          <p14:tracePt t="46600" x="3505200" y="5232400"/>
          <p14:tracePt t="46615" x="3511550" y="5232400"/>
          <p14:tracePt t="46636" x="3517900" y="5232400"/>
          <p14:tracePt t="46659" x="3524250" y="5238750"/>
          <p14:tracePt t="46684" x="3530600" y="5238750"/>
          <p14:tracePt t="46703" x="3536950" y="5245100"/>
          <p14:tracePt t="46779" x="3536950" y="5251450"/>
          <p14:tracePt t="46807" x="3536950" y="5245100"/>
          <p14:tracePt t="46868" x="3530600" y="5245100"/>
          <p14:tracePt t="46907" x="3524250" y="5245100"/>
          <p14:tracePt t="46935" x="3517900" y="5251450"/>
          <p14:tracePt t="46959" x="3511550" y="5257800"/>
          <p14:tracePt t="47003" x="3505200" y="5257800"/>
          <p14:tracePt t="47103" x="3498850" y="5257800"/>
          <p14:tracePt t="47139" x="3492500" y="5257800"/>
          <p14:tracePt t="47167" x="3486150" y="5264150"/>
          <p14:tracePt t="47184" x="3479800" y="5264150"/>
          <p14:tracePt t="47199" x="3473450" y="5270500"/>
          <p14:tracePt t="47215" x="3473450" y="5276850"/>
          <p14:tracePt t="47236" x="3467100" y="5283200"/>
          <p14:tracePt t="47259" x="3473450" y="5283200"/>
          <p14:tracePt t="47288" x="3479800" y="5289550"/>
          <p14:tracePt t="47319" x="3479800" y="5295900"/>
          <p14:tracePt t="47344" x="3486150" y="5295900"/>
          <p14:tracePt t="47364" x="3492500" y="5289550"/>
          <p14:tracePt t="47380" x="3498850" y="5283200"/>
          <p14:tracePt t="47396" x="3505200" y="5276850"/>
          <p14:tracePt t="47415" x="3511550" y="5276850"/>
          <p14:tracePt t="47463" x="3517900" y="5270500"/>
          <p14:tracePt t="47484" x="3524250" y="5270500"/>
          <p14:tracePt t="47515" x="3517900" y="5270500"/>
          <p14:tracePt t="47588" x="3511550" y="5270500"/>
          <p14:tracePt t="47619" x="3505200" y="5276850"/>
          <p14:tracePt t="47644" x="3498850" y="5276850"/>
          <p14:tracePt t="47656" x="3492500" y="5283200"/>
          <p14:tracePt t="47672" x="3486150" y="5289550"/>
          <p14:tracePt t="47688" x="3479800" y="5289550"/>
          <p14:tracePt t="47704" x="3473450" y="5302250"/>
          <p14:tracePt t="47716" x="3467100" y="5302250"/>
          <p14:tracePt t="47726" x="3460750" y="5308600"/>
          <p14:tracePt t="47726" x="3454400" y="5308600"/>
          <p14:tracePt t="47745" x="3448050" y="5314950"/>
          <p14:tracePt t="47745" x="3448050" y="5321300"/>
          <p14:tracePt t="47761" x="3441700" y="5321300"/>
          <p14:tracePt t="47761" x="3429000" y="5327650"/>
          <p14:tracePt t="47778" x="3422650" y="5327650"/>
          <p14:tracePt t="47778" x="3416300" y="5334000"/>
          <p14:tracePt t="47795" x="3409950" y="5334000"/>
          <p14:tracePt t="47795" x="3403600" y="5334000"/>
          <p14:tracePt t="47811" x="3397250" y="5334000"/>
          <p14:tracePt t="47811" x="3384550" y="5334000"/>
          <p14:tracePt t="47828" x="3378200" y="5334000"/>
          <p14:tracePt t="47844" x="3365500" y="5327650"/>
          <p14:tracePt t="47860" x="3359150" y="5327650"/>
          <p14:tracePt t="47876" x="3352800" y="5321300"/>
          <p14:tracePt t="47893" x="3346450" y="5308600"/>
          <p14:tracePt t="47911" x="3333750" y="5302250"/>
          <p14:tracePt t="47911" x="3333750" y="5295900"/>
          <p14:tracePt t="47929" x="3327400" y="5289550"/>
          <p14:tracePt t="47943" x="3321050" y="5283200"/>
          <p14:tracePt t="47960" x="3321050" y="5276850"/>
          <p14:tracePt t="47960" x="3314700" y="5270500"/>
          <p14:tracePt t="47960" x="3314700" y="5264150"/>
          <p14:tracePt t="47981" x="3308350" y="5257800"/>
          <p14:tracePt t="47994" x="3308350" y="5251450"/>
          <p14:tracePt t="48011" x="3302000" y="5238750"/>
          <p14:tracePt t="48011" x="3302000" y="5232400"/>
          <p14:tracePt t="48029" x="3295650" y="5226050"/>
          <p14:tracePt t="48029" x="3295650" y="5219700"/>
          <p14:tracePt t="48029" x="3295650" y="5213350"/>
          <p14:tracePt t="48049" x="3295650" y="5207000"/>
          <p14:tracePt t="48060" x="3295650" y="5200650"/>
          <p14:tracePt t="48060" x="3289300" y="5181600"/>
          <p14:tracePt t="48079" x="3289300" y="5175250"/>
          <p14:tracePt t="48079" x="3289300" y="5162550"/>
          <p14:tracePt t="48097" x="3289300" y="5156200"/>
          <p14:tracePt t="48097" x="3289300" y="5149850"/>
          <p14:tracePt t="48113" x="3289300" y="5137150"/>
          <p14:tracePt t="48113" x="3289300" y="5124450"/>
          <p14:tracePt t="48129" x="3289300" y="5118100"/>
          <p14:tracePt t="48129" x="3289300" y="5111750"/>
          <p14:tracePt t="48147" x="3289300" y="5105400"/>
          <p14:tracePt t="48161" x="3289300" y="5099050"/>
          <p14:tracePt t="48177" x="3289300" y="5086350"/>
          <p14:tracePt t="48177" x="3295650" y="5086350"/>
          <p14:tracePt t="48198" x="3295650" y="5073650"/>
          <p14:tracePt t="48212" x="3302000" y="5067300"/>
          <p14:tracePt t="48228" x="3314700" y="5060950"/>
          <p14:tracePt t="48244" x="3321050" y="5054600"/>
          <p14:tracePt t="48261" x="3327400" y="5048250"/>
          <p14:tracePt t="48261" x="3340100" y="5041900"/>
          <p14:tracePt t="48281" x="3346450" y="5035550"/>
          <p14:tracePt t="48281" x="3352800" y="5029200"/>
          <p14:tracePt t="48298" x="3359150" y="5029200"/>
          <p14:tracePt t="48298" x="3365500" y="5022850"/>
          <p14:tracePt t="48313" x="3371850" y="5022850"/>
          <p14:tracePt t="48313" x="3384550" y="5016500"/>
          <p14:tracePt t="48330" x="3390900" y="5016500"/>
          <p14:tracePt t="48345" x="3403600" y="5010150"/>
          <p14:tracePt t="48345" x="3409950" y="5010150"/>
          <p14:tracePt t="48365" x="3416300" y="5010150"/>
          <p14:tracePt t="48365" x="3422650" y="5010150"/>
          <p14:tracePt t="48380" x="3429000" y="5010150"/>
          <p14:tracePt t="48380" x="3435350" y="5010150"/>
          <p14:tracePt t="48380" x="3448050" y="5010150"/>
          <p14:tracePt t="48400" x="3454400" y="5010150"/>
          <p14:tracePt t="48412" x="3460750" y="5010150"/>
          <p14:tracePt t="48412" x="3473450" y="5016500"/>
          <p14:tracePt t="48430" x="3486150" y="5022850"/>
          <p14:tracePt t="48430" x="3492500" y="5029200"/>
          <p14:tracePt t="48448" x="3505200" y="5041900"/>
          <p14:tracePt t="48448" x="3517900" y="5048250"/>
          <p14:tracePt t="48464" x="3524250" y="5060950"/>
          <p14:tracePt t="48464" x="3536950" y="5067300"/>
          <p14:tracePt t="48480" x="3543300" y="5080000"/>
          <p14:tracePt t="48480" x="3562350" y="5105400"/>
          <p14:tracePt t="48498" x="3562350" y="5118100"/>
          <p14:tracePt t="48498" x="3568700" y="5124450"/>
          <p14:tracePt t="48514" x="3575050" y="5137150"/>
          <p14:tracePt t="48514" x="3575050" y="5149850"/>
          <p14:tracePt t="48531" x="3575050" y="5156200"/>
          <p14:tracePt t="48531" x="3575050" y="5175250"/>
          <p14:tracePt t="48548" x="3575050" y="5181600"/>
          <p14:tracePt t="48548" x="3575050" y="5187950"/>
          <p14:tracePt t="48565" x="3575050" y="5194300"/>
          <p14:tracePt t="48565" x="3575050" y="5200650"/>
          <p14:tracePt t="48581" x="3575050" y="5207000"/>
          <p14:tracePt t="48581" x="3575050" y="5213350"/>
          <p14:tracePt t="48598" x="3575050" y="5219700"/>
          <p14:tracePt t="48613" x="3568700" y="5226050"/>
          <p14:tracePt t="48633" x="3562350" y="5232400"/>
          <p14:tracePt t="48649" x="3556000" y="5232400"/>
          <p14:tracePt t="48665" x="3549650" y="5238750"/>
          <p14:tracePt t="48679" x="3543300" y="5238750"/>
          <p14:tracePt t="48696" x="3536950" y="5245100"/>
          <p14:tracePt t="48713" x="3530600" y="5245100"/>
          <p14:tracePt t="48713" x="3524250" y="5245100"/>
          <p14:tracePt t="48732" x="3517900" y="5251450"/>
          <p14:tracePt t="48732" x="3511550" y="5251450"/>
          <p14:tracePt t="48749" x="3505200" y="5257800"/>
          <p14:tracePt t="48763" x="3498850" y="5257800"/>
          <p14:tracePt t="48780" x="3492500" y="5264150"/>
          <p14:tracePt t="48797" x="3486150" y="5270500"/>
          <p14:tracePt t="48813" x="3492500" y="5276850"/>
          <p14:tracePt t="48848" x="3498850" y="5276850"/>
          <p14:tracePt t="48872" x="3505200" y="5270500"/>
          <p14:tracePt t="48968" x="3505200" y="5264150"/>
          <p14:tracePt t="48992" x="3511550" y="5257800"/>
          <p14:tracePt t="49023" x="3517900" y="5251450"/>
          <p14:tracePt t="49052" x="3517900" y="5245100"/>
          <p14:tracePt t="49076" x="3517900" y="5238750"/>
          <p14:tracePt t="49096" x="3517900" y="5232400"/>
          <p14:tracePt t="49120" x="3511550" y="5232400"/>
          <p14:tracePt t="49148" x="3511550" y="5226050"/>
          <p14:tracePt t="49196" x="3505200" y="5226050"/>
          <p14:tracePt t="49232" x="3498850" y="5226050"/>
          <p14:tracePt t="49264" x="3492500" y="5226050"/>
          <p14:tracePt t="49292" x="3486150" y="5226050"/>
          <p14:tracePt t="49324" x="3479800" y="5232400"/>
          <p14:tracePt t="49376" x="3473450" y="5232400"/>
          <p14:tracePt t="49404" x="3479800" y="5232400"/>
          <p14:tracePt t="49548" x="3479800" y="5226050"/>
          <p14:tracePt t="49608" x="3479800" y="5219700"/>
          <p14:tracePt t="49652" x="3479800" y="5226050"/>
          <p14:tracePt t="49771" x="3479800" y="5232400"/>
          <p14:tracePt t="49848" x="3479800" y="5238750"/>
          <p14:tracePt t="49968" x="3473450" y="5238750"/>
          <p14:tracePt t="50012" x="3473450" y="5232400"/>
          <p14:tracePt t="50048" x="3467100" y="5232400"/>
          <p14:tracePt t="50096" x="3467100" y="5226050"/>
          <p14:tracePt t="50156" x="3473450" y="5226050"/>
          <p14:tracePt t="50284" x="3473450" y="5219700"/>
          <p14:tracePt t="50500" x="3467100" y="5219700"/>
          <p14:tracePt t="50536" x="3460750" y="5219700"/>
          <p14:tracePt t="50576" x="3460750" y="5226050"/>
          <p14:tracePt t="50636" x="3467100" y="5226050"/>
          <p14:tracePt t="50808" x="3473450" y="5219700"/>
          <p14:tracePt t="50913" x="3473450" y="5213350"/>
          <p14:tracePt t="51016" x="3473450" y="5219700"/>
          <p14:tracePt t="51092" x="3473450" y="5226050"/>
          <p14:tracePt t="51297" x="3473450" y="5232400"/>
          <p14:tracePt t="51445" x="3473450" y="5226050"/>
          <p14:tracePt t="51777" x="3473450" y="5219700"/>
          <p14:tracePt t="51820" x="3473450" y="5226050"/>
          <p14:tracePt t="52061" x="3473450" y="5232400"/>
          <p14:tracePt t="52276" x="3473450" y="5238750"/>
          <p14:tracePt t="52465" x="3473450" y="5245100"/>
          <p14:tracePt t="52557" x="3467100" y="5238750"/>
          <p14:tracePt t="52681" x="3473450" y="5232400"/>
          <p14:tracePt t="52773" x="3479800" y="5232400"/>
          <p14:tracePt t="53141" x="3486150" y="5232400"/>
          <p14:tracePt t="53277" x="3486150" y="5238750"/>
          <p14:tracePt t="53809" x="3492500" y="5238750"/>
          <p14:tracePt t="54189" x="3498850" y="5238750"/>
          <p14:tracePt t="54245" x="3498850" y="5245100"/>
          <p14:tracePt t="54289" x="3492500" y="5251450"/>
          <p14:tracePt t="54557" x="3498850" y="5245100"/>
          <p14:tracePt t="55198" x="3505200" y="5245100"/>
          <p14:tracePt t="55317" x="3498850" y="5245100"/>
          <p14:tracePt t="55449" x="3492500" y="5245100"/>
          <p14:tracePt t="55618" x="3492500" y="5251450"/>
          <p14:tracePt t="55645" x="3486150" y="5251450"/>
          <p14:tracePt t="55705" x="3492500" y="5251450"/>
          <p14:tracePt t="55781" x="3498850" y="5245100"/>
          <p14:tracePt t="55841" x="3492500" y="5238750"/>
          <p14:tracePt t="55930" x="3498850" y="5232400"/>
          <p14:tracePt t="56005" x="3505200" y="5232400"/>
          <p14:tracePt t="56030" x="3511550" y="5232400"/>
          <p14:tracePt t="56226" x="3517900" y="5238750"/>
          <p14:tracePt t="56245" x="3517900" y="5251450"/>
          <p14:tracePt t="56262" x="3517900" y="5257800"/>
          <p14:tracePt t="56278" x="3517900" y="5264150"/>
          <p14:tracePt t="56289" x="3517900" y="5270500"/>
          <p14:tracePt t="56298" x="3511550" y="5276850"/>
          <p14:tracePt t="56306" x="3511550" y="5283200"/>
          <p14:tracePt t="56306" x="3511550" y="5289550"/>
          <p14:tracePt t="56324" x="3505200" y="5295900"/>
          <p14:tracePt t="56343" x="3498850" y="5308600"/>
          <p14:tracePt t="56358" x="3498850" y="5314950"/>
          <p14:tracePt t="56389" x="3492500" y="5321300"/>
          <p14:tracePt t="56401" x="3492500" y="5327650"/>
          <p14:tracePt t="56418" x="3492500" y="5334000"/>
          <p14:tracePt t="56434" x="3486150" y="5340350"/>
          <p14:tracePt t="56458" x="3486150" y="5346700"/>
          <p14:tracePt t="56486" x="3479800" y="5353050"/>
          <p14:tracePt t="56510" x="3479800" y="5359400"/>
          <p14:tracePt t="56529" x="3473450" y="5365750"/>
          <p14:tracePt t="56546" x="3473450" y="5372100"/>
          <p14:tracePt t="56562" x="3473450" y="5378450"/>
          <p14:tracePt t="56578" x="3473450" y="5384800"/>
          <p14:tracePt t="56583" x="3473450" y="5391150"/>
          <p14:tracePt t="56590" x="3473450" y="5403850"/>
          <p14:tracePt t="56607" x="3473450" y="5410200"/>
          <p14:tracePt t="56607" x="3479800" y="5416550"/>
          <p14:tracePt t="56625" x="3479800" y="5422900"/>
          <p14:tracePt t="56625" x="3479800" y="5429250"/>
          <p14:tracePt t="56643" x="3479800" y="5435600"/>
          <p14:tracePt t="56643" x="3479800" y="5441950"/>
          <p14:tracePt t="56659" x="3486150" y="5448300"/>
          <p14:tracePt t="56659" x="3486150" y="5454650"/>
          <p14:tracePt t="56675" x="3486150" y="5461000"/>
          <p14:tracePt t="56675" x="3486150" y="5467350"/>
          <p14:tracePt t="56694" x="3486150" y="5473700"/>
          <p14:tracePt t="56707" x="3486150" y="5480050"/>
          <p14:tracePt t="56707" x="3492500" y="5492750"/>
          <p14:tracePt t="56727" x="3492500" y="5499100"/>
          <p14:tracePt t="56727" x="3486150" y="5505450"/>
          <p14:tracePt t="56743" x="3486150" y="5511800"/>
          <p14:tracePt t="56743" x="3486150" y="5518150"/>
          <p14:tracePt t="56759" x="3486150" y="5524500"/>
          <p14:tracePt t="56774" x="3486150" y="5530850"/>
          <p14:tracePt t="56791" x="3479800" y="5537200"/>
          <p14:tracePt t="56810" x="3479800" y="5543550"/>
          <p14:tracePt t="56810" x="3473450" y="5549900"/>
          <p14:tracePt t="56827" x="3467100" y="5549900"/>
          <p14:tracePt t="56841" x="3460750" y="5556250"/>
          <p14:tracePt t="56858" x="3454400" y="5562600"/>
          <p14:tracePt t="56890" x="3448050" y="5562600"/>
          <p14:tracePt t="56922" x="3441700" y="5556250"/>
          <p14:tracePt t="56950" x="3448050" y="5556250"/>
          <p14:tracePt t="57025" x="3448050" y="5549900"/>
          <p14:tracePt t="57050" x="3454400" y="5543550"/>
          <p14:tracePt t="57062" x="3460750" y="5537200"/>
          <p14:tracePt t="57086" x="3460750" y="5530850"/>
          <p14:tracePt t="57102" x="3467100" y="5524500"/>
          <p14:tracePt t="57118" x="3467100" y="5518150"/>
          <p14:tracePt t="57130" x="3467100" y="5511800"/>
          <p14:tracePt t="57147" x="3473450" y="5511800"/>
          <p14:tracePt t="57178" x="3473450" y="5505450"/>
          <p14:tracePt t="57206" x="3479800" y="5505450"/>
          <p14:tracePt t="57241" x="3486150" y="5505450"/>
          <p14:tracePt t="57274" x="3486150" y="5511800"/>
          <p14:tracePt t="57310" x="3486150" y="5518150"/>
          <p14:tracePt t="57325" x="3486150" y="5524500"/>
          <p14:tracePt t="57341" x="3486150" y="5530850"/>
          <p14:tracePt t="57358" x="3486150" y="5537200"/>
          <p14:tracePt t="57370" x="3486150" y="5543550"/>
          <p14:tracePt t="57394" x="3479800" y="5537200"/>
          <p14:tracePt t="57550" x="3473450" y="5537200"/>
          <p14:tracePt t="57634" x="3473450" y="5530850"/>
          <p14:tracePt t="57658" x="3473450" y="5524500"/>
          <p14:tracePt t="57693" x="3473450" y="5518150"/>
          <p14:tracePt t="57722" x="3473450" y="5511800"/>
          <p14:tracePt t="57746" x="3473450" y="5505450"/>
          <p14:tracePt t="57770" x="3473450" y="5499100"/>
          <p14:tracePt t="57858" x="3473450" y="5492750"/>
          <p14:tracePt t="57899" x="3473450" y="5486400"/>
          <p14:tracePt t="57962" x="3479800" y="5480050"/>
          <p14:tracePt t="58018" x="3486150" y="5486400"/>
          <p14:tracePt t="58037" x="3486150" y="5492750"/>
          <p14:tracePt t="58061" x="3486150" y="5499100"/>
          <p14:tracePt t="58142" x="3479800" y="5505450"/>
          <p14:tracePt t="58166" x="3479800" y="5511800"/>
          <p14:tracePt t="58182" x="3479800" y="5518150"/>
          <p14:tracePt t="58210" x="3479800" y="5511800"/>
          <p14:tracePt t="58262" x="3486150" y="5511800"/>
          <p14:tracePt t="58302" x="3486150" y="5505450"/>
          <p14:tracePt t="58322" x="3492500" y="5505450"/>
          <p14:tracePt t="58370" x="3486150" y="5505450"/>
          <p14:tracePt t="58498" x="3479800" y="5505450"/>
          <p14:tracePt t="58534" x="3479800" y="5511800"/>
          <p14:tracePt t="58578" x="3473450" y="5518150"/>
          <p14:tracePt t="58618" x="3473450" y="5524500"/>
          <p14:tracePt t="58646" x="3473450" y="5530850"/>
          <p14:tracePt t="58690" x="3467100" y="5537200"/>
          <p14:tracePt t="58713" x="3460750" y="5537200"/>
          <p14:tracePt t="58751" x="3448050" y="5537200"/>
          <p14:tracePt t="58766" x="3441700" y="5537200"/>
          <p14:tracePt t="58782" x="3429000" y="5537200"/>
          <p14:tracePt t="58798" x="3422650" y="5537200"/>
          <p14:tracePt t="58810" x="3416300" y="5537200"/>
          <p14:tracePt t="58826" x="3409950" y="5543550"/>
          <p14:tracePt t="58842" x="3409950" y="5549900"/>
          <p14:tracePt t="58862" x="3416300" y="5549900"/>
          <p14:tracePt t="58902" x="3422650" y="5549900"/>
          <p14:tracePt t="58938" x="3429000" y="5549900"/>
          <p14:tracePt t="58962" x="3435350" y="5543550"/>
          <p14:tracePt t="58978" x="3441700" y="5537200"/>
          <p14:tracePt t="58990" x="3448050" y="5530850"/>
          <p14:tracePt t="59006" x="3454400" y="5524500"/>
          <p14:tracePt t="59022" x="3460750" y="5524500"/>
          <p14:tracePt t="59038" x="3467100" y="5518150"/>
          <p14:tracePt t="59051" x="3473450" y="5511800"/>
          <p14:tracePt t="59067" x="3479800" y="5505450"/>
          <p14:tracePt t="59082" x="3479800" y="5499100"/>
          <p14:tracePt t="59099" x="3486150" y="5492750"/>
          <p14:tracePt t="59116" x="3486150" y="5486400"/>
          <p14:tracePt t="59133" x="3492500" y="5480050"/>
          <p14:tracePt t="59151" x="3486150" y="5480050"/>
          <p14:tracePt t="59194" x="3492500" y="5473700"/>
          <p14:tracePt t="59306" x="3498850" y="5467350"/>
          <p14:tracePt t="59350" x="3492500" y="5467350"/>
          <p14:tracePt t="59486" x="3486150" y="5473700"/>
          <p14:tracePt t="59518" x="3479800" y="5473700"/>
          <p14:tracePt t="59563" x="3479800" y="5480050"/>
          <p14:tracePt t="59622" x="3473450" y="5486400"/>
          <p14:tracePt t="59650" x="3467100" y="5492750"/>
          <p14:tracePt t="59770" x="3460750" y="5492750"/>
          <p14:tracePt t="59810" x="3460750" y="5499100"/>
          <p14:tracePt t="59863" x="3460750" y="5505450"/>
          <p14:tracePt t="59999" x="3467100" y="5505450"/>
          <p14:tracePt t="60059" x="3467100" y="5511800"/>
          <p14:tracePt t="60122" x="3467100" y="5518150"/>
          <p14:tracePt t="60162" x="3467100" y="5524500"/>
          <p14:tracePt t="60222" x="3467100" y="5530850"/>
          <p14:tracePt t="60251" x="3467100" y="5537200"/>
          <p14:tracePt t="60302" x="3467100" y="5543550"/>
          <p14:tracePt t="60370" x="3467100" y="5549900"/>
          <p14:tracePt t="60403" x="3467100" y="5556250"/>
          <p14:tracePt t="60422" x="3460750" y="5562600"/>
          <p14:tracePt t="60446" x="3454400" y="5568950"/>
          <p14:tracePt t="60491" x="3454400" y="5575300"/>
          <p14:tracePt t="60514" x="3454400" y="5581650"/>
          <p14:tracePt t="60530" x="3448050" y="5588000"/>
          <p14:tracePt t="60567" x="3448050" y="5581650"/>
          <p14:tracePt t="60667" x="3448050" y="5568950"/>
          <p14:tracePt t="60730" x="3454400" y="5562600"/>
          <p14:tracePt t="60746" x="3454400" y="5556250"/>
          <p14:tracePt t="60770" x="3454400" y="5549900"/>
          <p14:tracePt t="60823" x="3460750" y="5549900"/>
          <p14:tracePt t="60899" x="3460750" y="5556250"/>
          <p14:tracePt t="60927" x="3460750" y="5562600"/>
          <p14:tracePt t="60951" x="3454400" y="5568950"/>
          <p14:tracePt t="60970" x="3454400" y="5562600"/>
          <p14:tracePt t="61038" x="3454400" y="5556250"/>
          <p14:tracePt t="61183" x="3454400" y="5562600"/>
          <p14:tracePt t="61219" x="3454400" y="5568950"/>
          <p14:tracePt t="61259" x="3454400" y="5562600"/>
          <p14:tracePt t="61355" x="3460750" y="5556250"/>
          <p14:tracePt t="61390" x="3460750" y="5549900"/>
          <p14:tracePt t="61431" x="3460750" y="5543550"/>
          <p14:tracePt t="61459" x="3467100" y="5537200"/>
          <p14:tracePt t="61483" x="3460750" y="5530850"/>
          <p14:tracePt t="61603" x="3460750" y="5537200"/>
          <p14:tracePt t="62143" x="3454400" y="5530850"/>
          <p14:tracePt t="62571" x="3448050" y="5537200"/>
          <p14:tracePt t="62608" x="3441700" y="5537200"/>
          <p14:tracePt t="62735" x="3441700" y="5530850"/>
          <p14:tracePt t="62819" x="3441700" y="5537200"/>
          <p14:tracePt t="62931" x="3448050" y="5530850"/>
          <p14:tracePt t="63119" x="3454400" y="5530850"/>
          <p14:tracePt t="63155" x="3454400" y="5524500"/>
          <p14:tracePt t="63191" x="3454400" y="5518150"/>
          <p14:tracePt t="63507" x="3454400" y="5524500"/>
          <p14:tracePt t="63719" x="3454400" y="5530850"/>
          <p14:tracePt t="63747" x="3454400" y="5537200"/>
          <p14:tracePt t="63935" x="3460750" y="5537200"/>
          <p14:tracePt t="64031" x="3460750" y="5530850"/>
          <p14:tracePt t="64152" x="3454400" y="5530850"/>
          <p14:tracePt t="64227" x="3454400" y="5537200"/>
          <p14:tracePt t="64620" x="3454400" y="5543550"/>
          <p14:tracePt t="64731" x="3460750" y="5537200"/>
          <p14:tracePt t="65159" x="3454400" y="5537200"/>
          <p14:tracePt t="65403" x="3448050" y="5543550"/>
          <p14:tracePt t="65624" x="3454400" y="5537200"/>
          <p14:tracePt t="65824" x="3454400" y="5543550"/>
          <p14:tracePt t="65908" x="3454400" y="5549900"/>
          <p14:tracePt t="66000" x="3448050" y="5556250"/>
          <p14:tracePt t="66052" x="3448050" y="5549900"/>
          <p14:tracePt t="66104" x="3448050" y="5543550"/>
          <p14:tracePt t="66148" x="3454400" y="5543550"/>
          <p14:tracePt t="66200" x="3460750" y="5549900"/>
          <p14:tracePt t="66232" x="3467100" y="5556250"/>
          <p14:tracePt t="66304" x="3473450" y="5549900"/>
          <p14:tracePt t="66336" x="3479800" y="5543550"/>
          <p14:tracePt t="66360" x="3473450" y="5543550"/>
          <p14:tracePt t="66448" x="3467100" y="5543550"/>
          <p14:tracePt t="66472" x="3460750" y="5549900"/>
          <p14:tracePt t="66501" x="3460750" y="5556250"/>
          <p14:tracePt t="66524" x="3454400" y="5562600"/>
          <p14:tracePt t="66544" x="3454400" y="5568950"/>
          <p14:tracePt t="66576" x="3448050" y="5568950"/>
          <p14:tracePt t="66591" x="3448050" y="5575300"/>
          <p14:tracePt t="66612" x="3448050" y="5581650"/>
          <p14:tracePt t="66628" x="3448050" y="5588000"/>
          <p14:tracePt t="66644" x="3448050" y="5600700"/>
          <p14:tracePt t="66660" x="3441700" y="5607050"/>
          <p14:tracePt t="66695" x="3441700" y="5613400"/>
          <p14:tracePt t="66719" x="3441700" y="5619750"/>
          <p14:tracePt t="66739" x="3435350" y="5626100"/>
          <p14:tracePt t="66772" x="3435350" y="5632450"/>
          <p14:tracePt t="66792" x="3429000" y="5632450"/>
          <p14:tracePt t="66815" x="3422650" y="5638800"/>
          <p14:tracePt t="66832" x="3416300" y="5645150"/>
          <p14:tracePt t="66859" x="3409950" y="5645150"/>
          <p14:tracePt t="66876" x="3403600" y="5645150"/>
          <p14:tracePt t="66892" x="3397250" y="5651500"/>
          <p14:tracePt t="66903" x="3403600" y="5651500"/>
          <p14:tracePt t="66971" x="3409950" y="5651500"/>
          <p14:tracePt t="66987" x="3416300" y="5651500"/>
          <p14:tracePt t="67004" x="3416300" y="5645150"/>
          <p14:tracePt t="67019" x="3422650" y="5645150"/>
          <p14:tracePt t="67031" x="3429000" y="5638800"/>
          <p14:tracePt t="67048" x="3435350" y="5638800"/>
          <p14:tracePt t="67064" x="3441700" y="5632450"/>
          <p14:tracePt t="67083" x="3448050" y="5626100"/>
          <p14:tracePt t="67108" x="3448050" y="5619750"/>
          <p14:tracePt t="67131" x="3454400" y="5613400"/>
          <p14:tracePt t="67152" x="3460750" y="5607050"/>
          <p14:tracePt t="67168" x="3460750" y="5600700"/>
          <p14:tracePt t="67183" x="3467100" y="5594350"/>
          <p14:tracePt t="67200" x="3467100" y="5588000"/>
          <p14:tracePt t="67212" x="3473450" y="5581650"/>
          <p14:tracePt t="67243" x="3473450" y="5575300"/>
          <p14:tracePt t="67264" x="3479800" y="5568950"/>
          <p14:tracePt t="67274" x="3479800" y="5562600"/>
          <p14:tracePt t="67288" x="3473450" y="5556250"/>
          <p14:tracePt t="67356" x="3467100" y="5562600"/>
          <p14:tracePt t="67401" x="3467100" y="5568950"/>
          <p14:tracePt t="67432" x="3460750" y="5575300"/>
          <p14:tracePt t="67460" x="3454400" y="5581650"/>
          <p14:tracePt t="67520" x="3448050" y="5581650"/>
          <p14:tracePt t="67552" x="3441700" y="5588000"/>
          <p14:tracePt t="67612" x="3441700" y="5594350"/>
          <p14:tracePt t="67692" x="3441700" y="5600700"/>
          <p14:tracePt t="67716" x="3441700" y="5607050"/>
          <p14:tracePt t="67740" x="3441700" y="5613400"/>
          <p14:tracePt t="67745" x="3441700" y="5619750"/>
          <p14:tracePt t="67763" x="3441700" y="5626100"/>
          <p14:tracePt t="67763" x="3441700" y="5632450"/>
          <p14:tracePt t="67781" x="3441700" y="5638800"/>
          <p14:tracePt t="67781" x="3441700" y="5645150"/>
          <p14:tracePt t="67781" x="3441700" y="5651500"/>
          <p14:tracePt t="67801" x="3441700" y="5657850"/>
          <p14:tracePt t="67812" x="3435350" y="5664200"/>
          <p14:tracePt t="67829" x="3429000" y="5670550"/>
          <p14:tracePt t="67852" x="3429000" y="5676900"/>
          <p14:tracePt t="67864" x="3429000" y="5683250"/>
          <p14:tracePt t="67888" x="3429000" y="5689600"/>
          <p14:tracePt t="67932" x="3422650" y="5683250"/>
          <p14:tracePt t="67992" x="3422650" y="5676900"/>
          <p14:tracePt t="68024" x="3422650" y="5670550"/>
          <p14:tracePt t="68060" x="3429000" y="5670550"/>
          <p14:tracePt t="68084" x="3429000" y="5664200"/>
          <p14:tracePt t="68101" x="3429000" y="5657850"/>
          <p14:tracePt t="68112" x="3435350" y="5651500"/>
          <p14:tracePt t="68128" x="3435350" y="5645150"/>
          <p14:tracePt t="68144" x="3441700" y="5638800"/>
          <p14:tracePt t="68164" x="3448050" y="5632450"/>
          <p14:tracePt t="68180" x="3454400" y="5626100"/>
          <p14:tracePt t="68204" x="3454400" y="5619750"/>
          <p14:tracePt t="68220" x="3460750" y="5613400"/>
          <p14:tracePt t="68232" x="3467100" y="5607050"/>
          <p14:tracePt t="68249" x="3467100" y="5600700"/>
          <p14:tracePt t="68264" x="3473450" y="5594350"/>
          <p14:tracePt t="68280" x="3479800" y="5588000"/>
          <p14:tracePt t="68292" x="3486150" y="5588000"/>
          <p14:tracePt t="68309" x="3492500" y="5581650"/>
          <p14:tracePt t="68325" x="3492500" y="5575300"/>
          <p14:tracePt t="68341" x="3498850" y="5568950"/>
          <p14:tracePt t="68352" x="3498850" y="5562600"/>
          <p14:tracePt t="68369" x="3498850" y="5556250"/>
          <p14:tracePt t="68385" x="3505200" y="5556250"/>
          <p14:tracePt t="68413" x="3505200" y="5562600"/>
          <p14:tracePt t="68428" x="3511550" y="5575300"/>
          <p14:tracePt t="68445" x="3511550" y="5581650"/>
          <p14:tracePt t="68453" x="3511550" y="5588000"/>
          <p14:tracePt t="68453" x="3505200" y="5588000"/>
          <p14:tracePt t="68467" x="3505200" y="5594350"/>
          <p14:tracePt t="68481" x="3505200" y="5600700"/>
          <p14:tracePt t="68498" x="3498850" y="5607050"/>
          <p14:tracePt t="68515" x="3498850" y="5613400"/>
          <p14:tracePt t="68533" x="3492500" y="5619750"/>
          <p14:tracePt t="68549" x="3492500" y="5632450"/>
          <p14:tracePt t="68565" x="3486150" y="5638800"/>
          <p14:tracePt t="68582" x="3486150" y="5645150"/>
          <p14:tracePt t="68582" x="3486150" y="5651500"/>
          <p14:tracePt t="68602" x="3479800" y="5657850"/>
          <p14:tracePt t="68625" x="3479800" y="5664200"/>
          <p14:tracePt t="68645" x="3479800" y="5670550"/>
          <p14:tracePt t="68668" x="3486150" y="5676900"/>
          <p14:tracePt t="68700" x="3486150" y="5683250"/>
          <p14:tracePt t="68720" x="3486150" y="5689600"/>
          <p14:tracePt t="68745" x="3486150" y="5695950"/>
          <p14:tracePt t="68764" x="3486150" y="5702300"/>
          <p14:tracePt t="68789" x="3479800" y="5708650"/>
          <p14:tracePt t="68812" x="3473450" y="5715000"/>
          <p14:tracePt t="68832" x="3467100" y="5721350"/>
          <p14:tracePt t="68873" x="3467100" y="5727700"/>
          <p14:tracePt t="68885" x="3460750" y="5734050"/>
          <p14:tracePt t="68909" x="3467100" y="5727700"/>
          <p14:tracePt t="68977" x="3473450" y="5721350"/>
          <p14:tracePt t="68993" x="3479800" y="5715000"/>
          <p14:tracePt t="69005" x="3479800" y="5708650"/>
          <p14:tracePt t="69017" x="3479800" y="5702300"/>
          <p14:tracePt t="69017" x="3486150" y="5695950"/>
          <p14:tracePt t="69017" x="3486150" y="5689600"/>
          <p14:tracePt t="69038" x="3492500" y="5676900"/>
          <p14:tracePt t="69050" x="3492500" y="5670550"/>
          <p14:tracePt t="69050" x="3498850" y="5657850"/>
          <p14:tracePt t="69069" x="3505200" y="5645150"/>
          <p14:tracePt t="69069" x="3505200" y="5638800"/>
          <p14:tracePt t="69085" x="3505200" y="5632450"/>
          <p14:tracePt t="69085" x="3511550" y="5619750"/>
          <p14:tracePt t="69102" x="3511550" y="5613400"/>
          <p14:tracePt t="69102" x="3511550" y="5607050"/>
          <p14:tracePt t="69102" x="3517900" y="5600700"/>
          <p14:tracePt t="69122" x="3517900" y="5594350"/>
          <p14:tracePt t="69122" x="3517900" y="5588000"/>
          <p14:tracePt t="69136" x="3524250" y="5588000"/>
          <p14:tracePt t="69136" x="3524250" y="5581650"/>
          <p14:tracePt t="69152" x="3524250" y="5575300"/>
          <p14:tracePt t="69152" x="3524250" y="5568950"/>
          <p14:tracePt t="69169" x="3530600" y="5562600"/>
          <p14:tracePt t="69184" x="3530600" y="5556250"/>
          <p14:tracePt t="69201" x="3524250" y="5556250"/>
          <p14:tracePt t="69245" x="3517900" y="5562600"/>
          <p14:tracePt t="69269" x="3517900" y="5568950"/>
          <p14:tracePt t="69293" x="3511550" y="5568950"/>
          <p14:tracePt t="69313" x="3505200" y="5575300"/>
          <p14:tracePt t="69337" x="3505200" y="5581650"/>
          <p14:tracePt t="69353" x="3498850" y="5588000"/>
          <p14:tracePt t="69364" x="3498850" y="5594350"/>
          <p14:tracePt t="69381" x="3498850" y="5600700"/>
          <p14:tracePt t="69397" x="3498850" y="5607050"/>
          <p14:tracePt t="69413" x="3498850" y="5613400"/>
          <p14:tracePt t="69421" x="3505200" y="5619750"/>
          <p14:tracePt t="69421" x="3505200" y="5626100"/>
          <p14:tracePt t="69437" x="3505200" y="5632450"/>
          <p14:tracePt t="69437" x="3505200" y="5645150"/>
          <p14:tracePt t="69454" x="3511550" y="5651500"/>
          <p14:tracePt t="69454" x="3511550" y="5657850"/>
          <p14:tracePt t="69470" x="3511550" y="5670550"/>
          <p14:tracePt t="69470" x="3517900" y="5683250"/>
          <p14:tracePt t="69487" x="3517900" y="5689600"/>
          <p14:tracePt t="69487" x="3517900" y="5695950"/>
          <p14:tracePt t="69504" x="3517900" y="5702300"/>
          <p14:tracePt t="69504" x="3517900" y="5708650"/>
          <p14:tracePt t="69521" x="3517900" y="5721350"/>
          <p14:tracePt t="69540" x="3511550" y="5727700"/>
          <p14:tracePt t="69553" x="3505200" y="5727700"/>
          <p14:tracePt t="69584" x="3498850" y="5727700"/>
          <p14:tracePt t="69613" x="3498850" y="5721350"/>
          <p14:tracePt t="69665" x="3498850" y="5715000"/>
          <p14:tracePt t="69705" x="3498850" y="5708650"/>
          <p14:tracePt t="69733" x="3498850" y="5702300"/>
          <p14:tracePt t="69757" x="3492500" y="5695950"/>
          <p14:tracePt t="69784" x="3492500" y="5689600"/>
          <p14:tracePt t="69809" x="3486150" y="5683250"/>
          <p14:tracePt t="69825" x="3486150" y="5676900"/>
          <p14:tracePt t="69845" x="3479800" y="5676900"/>
          <p14:tracePt t="69904" x="3473450" y="5676900"/>
          <p14:tracePt t="69936" x="3473450" y="5670550"/>
          <p14:tracePt t="69997" x="3467100" y="5670550"/>
          <p14:tracePt t="70049" x="3460750" y="5670550"/>
          <p14:tracePt t="70081" x="3454400" y="5670550"/>
          <p14:tracePt t="70101" x="3448050" y="5670550"/>
          <p14:tracePt t="70125" x="3441700" y="5670550"/>
          <p14:tracePt t="70145" x="3435350" y="5670550"/>
          <p14:tracePt t="70201" x="3429000" y="5664200"/>
          <p14:tracePt t="70245" x="3435350" y="5664200"/>
          <p14:tracePt t="70289" x="3441700" y="5657850"/>
          <p14:tracePt t="70320" x="3448050" y="5657850"/>
          <p14:tracePt t="70373" x="3448050" y="5664200"/>
          <p14:tracePt t="70493" x="3448050" y="5670550"/>
          <p14:tracePt t="70680" x="3441700" y="5676900"/>
          <p14:tracePt t="70716" x="3435350" y="5676900"/>
          <p14:tracePt t="70860" x="3435350" y="5670550"/>
          <p14:tracePt t="71032" x="3441700" y="5664200"/>
          <p14:tracePt t="71137" x="3448050" y="5664200"/>
          <p14:tracePt t="71190" x="3454400" y="5657850"/>
          <p14:tracePt t="71217" x="3454400" y="5651500"/>
          <p14:tracePt t="71249" x="3460750" y="5645150"/>
          <p14:tracePt t="71277" x="3467100" y="5645150"/>
          <p14:tracePt t="71302" x="3473450" y="5638800"/>
          <p14:tracePt t="71325" x="3479800" y="5632450"/>
          <p14:tracePt t="71337" x="3486150" y="5626100"/>
          <p14:tracePt t="71354" x="3492500" y="5626100"/>
          <p14:tracePt t="71369" x="3498850" y="5619750"/>
          <p14:tracePt t="71385" x="3505200" y="5619750"/>
          <p14:tracePt t="71394" x="3511550" y="5613400"/>
          <p14:tracePt t="71408" x="3517900" y="5613400"/>
          <p14:tracePt t="71408" x="3524250" y="5613400"/>
          <p14:tracePt t="71427" x="3530600" y="5613400"/>
          <p14:tracePt t="71442" x="3536950" y="5613400"/>
          <p14:tracePt t="71459" x="3543300" y="5607050"/>
          <p14:tracePt t="71476" x="3549650" y="5607050"/>
          <p14:tracePt t="71492" x="3556000" y="5607050"/>
          <p14:tracePt t="71509" x="3562350" y="5607050"/>
          <p14:tracePt t="71509" x="3568700" y="5607050"/>
          <p14:tracePt t="71527" x="3575050" y="5607050"/>
          <p14:tracePt t="71543" x="3581400" y="5607050"/>
          <p14:tracePt t="71559" x="3587750" y="5607050"/>
          <p14:tracePt t="71576" x="3594100" y="5607050"/>
          <p14:tracePt t="71594" x="3600450" y="5613400"/>
          <p14:tracePt t="71653" x="3594100" y="5613400"/>
          <p14:tracePt t="71677" x="3594100" y="5619750"/>
          <p14:tracePt t="71702" x="3587750" y="5626100"/>
          <p14:tracePt t="71713" x="3581400" y="5632450"/>
          <p14:tracePt t="71729" x="3575050" y="5638800"/>
          <p14:tracePt t="71745" x="3568700" y="5645150"/>
          <p14:tracePt t="71761" x="3562350" y="5651500"/>
          <p14:tracePt t="71781" x="3556000" y="5657850"/>
          <p14:tracePt t="71833" x="3549650" y="5664200"/>
          <p14:tracePt t="71873" x="3543300" y="5670550"/>
          <p14:tracePt t="71893" x="3536950" y="5676900"/>
          <p14:tracePt t="71917" x="3530600" y="5676900"/>
          <p14:tracePt t="71933" x="3530600" y="5683250"/>
          <p14:tracePt t="71945" x="3524250" y="5689600"/>
          <p14:tracePt t="71961" x="3517900" y="5695950"/>
          <p14:tracePt t="71977" x="3511550" y="5702300"/>
          <p14:tracePt t="71993" x="3511550" y="5708650"/>
          <p14:tracePt t="72005" x="3511550" y="5715000"/>
          <p14:tracePt t="72021" x="3511550" y="5721350"/>
          <p14:tracePt t="72037" x="3517900" y="5727700"/>
          <p14:tracePt t="72065" x="3517900" y="5721350"/>
          <p14:tracePt t="72089" x="3524250" y="5721350"/>
          <p14:tracePt t="72113" x="3530600" y="5721350"/>
          <p14:tracePt t="72133" x="3536950" y="5715000"/>
          <p14:tracePt t="72165" x="3543300" y="5708650"/>
          <p14:tracePt t="72209" x="3543300" y="5702300"/>
          <p14:tracePt t="72233" x="3543300" y="5695950"/>
          <p14:tracePt t="72261" x="3536950" y="5689600"/>
          <p14:tracePt t="72293" x="3536950" y="5683250"/>
          <p14:tracePt t="72314" x="3536950" y="5676900"/>
          <p14:tracePt t="72337" x="3530600" y="5670550"/>
          <p14:tracePt t="72357" x="3530600" y="5664200"/>
          <p14:tracePt t="72414" x="3530600" y="5657850"/>
          <p14:tracePt t="72465" x="3524250" y="5657850"/>
          <p14:tracePt t="72561" x="3517900" y="5664200"/>
          <p14:tracePt t="72622" x="3511550" y="5670550"/>
          <p14:tracePt t="72658" x="3505200" y="5670550"/>
          <p14:tracePt t="72690" x="3498850" y="5676900"/>
          <p14:tracePt t="72773" x="3505200" y="5676900"/>
          <p14:tracePt t="72921" x="3511550" y="5676900"/>
          <p14:tracePt t="73109" x="3511550" y="5683250"/>
          <p14:tracePt t="73245" x="3505200" y="5683250"/>
          <p14:tracePt t="73342" x="3498850" y="5689600"/>
          <p14:tracePt t="73402" x="3498850" y="5695950"/>
          <p14:tracePt t="73618" x="3505200" y="5689600"/>
          <p14:tracePt t="73958" x="3511550" y="5689600"/>
          <p14:tracePt t="74038" x="3517900" y="5689600"/>
          <p14:tracePt t="74070" x="3524250" y="5683250"/>
          <p14:tracePt t="74098" x="3517900" y="5683250"/>
          <p14:tracePt t="74346" x="3511550" y="5683250"/>
          <p14:tracePt t="74398" x="3505200" y="5683250"/>
          <p14:tracePt t="74445" x="3505200" y="5689600"/>
          <p14:tracePt t="74490" x="3498850" y="5683250"/>
          <p14:tracePt t="74549" x="3498850" y="5689600"/>
          <p14:tracePt t="74722" x="3505200" y="5689600"/>
          <p14:tracePt t="74798" x="3505200" y="5695950"/>
          <p14:tracePt t="74858" x="3511550" y="5695950"/>
          <p14:tracePt t="74918" x="3517900" y="5689600"/>
          <p14:tracePt t="74946" x="3511550" y="5689600"/>
          <p14:tracePt t="75157" x="3505200" y="5689600"/>
          <p14:tracePt t="75202" x="3505200" y="5683250"/>
          <p14:tracePt t="75238" x="3498850" y="5683250"/>
          <p14:tracePt t="75314" x="3498850" y="5689600"/>
          <p14:tracePt t="75406" x="3492500" y="5695950"/>
          <p14:tracePt t="75478" x="3492500" y="5702300"/>
          <p14:tracePt t="75510" x="3486150" y="5702300"/>
          <p14:tracePt t="75606" x="3479800" y="5708650"/>
          <p14:tracePt t="75655" x="3479800" y="5702300"/>
          <p14:tracePt t="75734" x="3473450" y="5702300"/>
          <p14:tracePt t="75794" x="3467100" y="5695950"/>
          <p14:tracePt t="75922" x="3473450" y="5689600"/>
          <p14:tracePt t="75982" x="3473450" y="5683250"/>
          <p14:tracePt t="76034" x="3479800" y="5676900"/>
          <p14:tracePt t="76078" x="3486150" y="5676900"/>
          <p14:tracePt t="76110" x="3492500" y="5670550"/>
          <p14:tracePt t="76138" x="3498850" y="5670550"/>
          <p14:tracePt t="76198" x="3505200" y="5664200"/>
          <p14:tracePt t="76262" x="3511550" y="5670550"/>
          <p14:tracePt t="76314" x="3505200" y="5676900"/>
          <p14:tracePt t="76566" x="3498850" y="5683250"/>
          <p14:tracePt t="76606" x="3492500" y="5683250"/>
          <p14:tracePt t="76642" x="3486150" y="5689600"/>
          <p14:tracePt t="76847" x="3479800" y="5689600"/>
          <p14:tracePt t="76898" x="3479800" y="5695950"/>
          <p14:tracePt t="77099" x="3479800" y="5702300"/>
          <p14:tracePt t="77131" x="3479800" y="5695950"/>
          <p14:tracePt t="77191" x="3486150" y="5689600"/>
          <p14:tracePt t="77303" x="3492500" y="5683250"/>
          <p14:tracePt t="77347" x="3486150" y="5689600"/>
          <p14:tracePt t="77578" x="3492500" y="5683250"/>
          <p14:tracePt t="77823" x="3486150" y="5689600"/>
          <p14:tracePt t="77879" x="3486150" y="5695950"/>
          <p14:tracePt t="78179" x="3479800" y="5702300"/>
          <p14:tracePt t="78331" x="3473450" y="5702300"/>
          <p14:tracePt t="78435" x="3473450" y="5695950"/>
          <p14:tracePt t="78534" x="3473450" y="5689600"/>
          <p14:tracePt t="78595" x="3479800" y="5683250"/>
          <p14:tracePt t="78615" x="3486150" y="5683250"/>
          <p14:tracePt t="78631" x="3492500" y="5676900"/>
          <p14:tracePt t="78655" x="3498850" y="5676900"/>
          <p14:tracePt t="78682" x="3505200" y="5670550"/>
          <p14:tracePt t="78835" x="3505200" y="5676900"/>
          <p14:tracePt t="78899" x="3498850" y="5683250"/>
          <p14:tracePt t="78931" x="3492500" y="5689600"/>
          <p14:tracePt t="78959" x="3492500" y="5695950"/>
          <p14:tracePt t="78999" x="3492500" y="5702300"/>
          <p14:tracePt t="79019" x="3492500" y="5708650"/>
          <p14:tracePt t="79034" x="3492500" y="5715000"/>
          <p14:tracePt t="79050" x="3486150" y="5721350"/>
          <p14:tracePt t="79066" x="3486150" y="5727700"/>
          <p14:tracePt t="79095" x="3479800" y="5727700"/>
          <p14:tracePt t="79119" x="3473450" y="5734050"/>
          <p14:tracePt t="79134" x="3467100" y="5740400"/>
          <p14:tracePt t="79147" x="3460750" y="5746750"/>
          <p14:tracePt t="79163" x="3454400" y="5753100"/>
          <p14:tracePt t="79179" x="3441700" y="5759450"/>
          <p14:tracePt t="79195" x="3435350" y="5759450"/>
          <p14:tracePt t="79207" x="3429000" y="5765800"/>
          <p14:tracePt t="79224" x="3422650" y="5765800"/>
          <p14:tracePt t="79239" x="3422650" y="5772150"/>
          <p14:tracePt t="79259" x="3422650" y="5765800"/>
          <p14:tracePt t="79318" x="3429000" y="5759450"/>
          <p14:tracePt t="79351" x="3435350" y="5759450"/>
          <p14:tracePt t="79375" x="3441700" y="5753100"/>
          <p14:tracePt t="79395" x="3448050" y="5746750"/>
          <p14:tracePt t="79411" x="3454400" y="5740400"/>
          <p14:tracePt t="79427" x="3454400" y="5734050"/>
          <p14:tracePt t="79439" x="3460750" y="5727700"/>
          <p14:tracePt t="79455" x="3467100" y="5721350"/>
          <p14:tracePt t="79479" x="3467100" y="5715000"/>
          <p14:tracePt t="79499" x="3473450" y="5715000"/>
          <p14:tracePt t="79523" x="3473450" y="5708650"/>
          <p14:tracePt t="79539" x="3473450" y="5702300"/>
          <p14:tracePt t="79567" x="3473450" y="5695950"/>
          <p14:tracePt t="79607" x="3473450" y="5689600"/>
          <p14:tracePt t="79823" x="3473450" y="5683250"/>
          <p14:tracePt t="79959" x="3467100" y="5689600"/>
          <p14:tracePt t="79987" x="3460750" y="5689600"/>
          <p14:tracePt t="80019" x="3460750" y="5695950"/>
          <p14:tracePt t="80034" x="3454400" y="5702300"/>
          <p14:tracePt t="80055" x="3454400" y="5708650"/>
          <p14:tracePt t="80071" x="3454400" y="5715000"/>
          <p14:tracePt t="80099" x="3454400" y="5721350"/>
          <p14:tracePt t="80115" x="3454400" y="5727700"/>
          <p14:tracePt t="80131" x="3454400" y="5734050"/>
          <p14:tracePt t="80160" x="3454400" y="5740400"/>
          <p14:tracePt t="80208" x="3454400" y="5734050"/>
          <p14:tracePt t="80312" x="3454400" y="5727700"/>
          <p14:tracePt t="80339" x="3448050" y="5734050"/>
          <p14:tracePt t="80440" x="3448050" y="5727700"/>
          <p14:tracePt t="80468" x="3448050" y="5734050"/>
          <p14:tracePt t="80560" x="3448050" y="5727700"/>
          <p14:tracePt t="80605" x="3448050" y="5734050"/>
          <p14:tracePt t="80657" x="3441700" y="5734050"/>
          <p14:tracePt t="80768" x="3448050" y="5740400"/>
          <p14:tracePt t="80965" x="3448050" y="5734050"/>
          <p14:tracePt t="81100" x="3454400" y="5727700"/>
          <p14:tracePt t="81136" x="3454400" y="5721350"/>
          <p14:tracePt t="81181" x="3460750" y="5721350"/>
          <p14:tracePt t="81212" x="3467100" y="5715000"/>
          <p14:tracePt t="81236" x="3473450" y="5708650"/>
          <p14:tracePt t="81256" x="3479800" y="5702300"/>
          <p14:tracePt t="81281" x="3486150" y="5702300"/>
          <p14:tracePt t="81308" x="3492500" y="5702300"/>
          <p14:tracePt t="81325" x="3498850" y="5702300"/>
          <p14:tracePt t="81349" x="3498850" y="5708650"/>
          <p14:tracePt t="81376" x="3492500" y="5708650"/>
          <p14:tracePt t="81420" x="3486150" y="5708650"/>
          <p14:tracePt t="81444" x="3486150" y="5715000"/>
          <p14:tracePt t="81460" x="3479800" y="5715000"/>
          <p14:tracePt t="81476" x="3473450" y="5715000"/>
          <p14:tracePt t="81488" x="3467100" y="5715000"/>
          <p14:tracePt t="81513" x="3460750" y="5721350"/>
          <p14:tracePt t="81536" x="3454400" y="5721350"/>
          <p14:tracePt t="81564" x="3454400" y="5727700"/>
          <p14:tracePt t="81601" x="3448050" y="5727700"/>
          <p14:tracePt t="81632" x="3441700" y="5734050"/>
          <p14:tracePt t="81656" x="3448050" y="5734050"/>
          <p14:tracePt t="81753" x="3448050" y="5740400"/>
          <p14:tracePt t="81805" x="3448050" y="5746750"/>
          <p14:tracePt t="81836" x="3448050" y="5753100"/>
          <p14:tracePt t="81865" x="3448050" y="5759450"/>
          <p14:tracePt t="81889" x="3448050" y="5765800"/>
          <p14:tracePt t="81908" x="3441700" y="5765800"/>
          <p14:tracePt t="81949" x="3435350" y="5772150"/>
          <p14:tracePt t="81960" x="3435350" y="5778500"/>
          <p14:tracePt t="81985" x="3435350" y="5784850"/>
          <p14:tracePt t="82009" x="3429000" y="5791200"/>
          <p14:tracePt t="82028" x="3429000" y="5797550"/>
          <p14:tracePt t="82069" x="3422650" y="5803900"/>
          <p14:tracePt t="82096" x="3422650" y="5810250"/>
          <p14:tracePt t="82120" x="3416300" y="5816600"/>
          <p14:tracePt t="82149" x="3416300" y="5822950"/>
          <p14:tracePt t="82233" x="3416300" y="5816600"/>
          <p14:tracePt t="82276" x="3422650" y="5810250"/>
          <p14:tracePt t="82309" x="3429000" y="5803900"/>
          <p14:tracePt t="82345" x="3435350" y="5797550"/>
          <p14:tracePt t="82380" x="3435350" y="5791200"/>
          <p14:tracePt t="82480" x="3429000" y="5797550"/>
          <p14:tracePt t="82680" x="3435350" y="5791200"/>
          <p14:tracePt t="82741" x="3435350" y="5784850"/>
          <p14:tracePt t="82757" x="3441700" y="5778500"/>
          <p14:tracePt t="82781" x="3448050" y="5778500"/>
          <p14:tracePt t="82841" x="3448050" y="5772150"/>
          <p14:tracePt t="82869" x="3441700" y="5778500"/>
          <p14:tracePt t="83125" x="3435350" y="5784850"/>
          <p14:tracePt t="83216" x="3429000" y="5791200"/>
          <p14:tracePt t="83253" x="3429000" y="5797550"/>
          <p14:tracePt t="83297" x="3429000" y="5803900"/>
          <p14:tracePt t="83484" x="3435350" y="5797550"/>
          <p14:tracePt t="83517" x="3435350" y="5791200"/>
          <p14:tracePt t="83544" x="3441700" y="5791200"/>
          <p14:tracePt t="83612" x="3441700" y="5797550"/>
          <p14:tracePt t="83741" x="3435350" y="5803900"/>
          <p14:tracePt t="83768" x="3429000" y="5803900"/>
          <p14:tracePt t="83801" x="3429000" y="5810250"/>
          <p14:tracePt t="83853" x="3422650" y="5803900"/>
          <p14:tracePt t="83937" x="3429000" y="5797550"/>
          <p14:tracePt t="83965" x="3435350" y="5797550"/>
          <p14:tracePt t="84009" x="3435350" y="5803900"/>
          <p14:tracePt t="84032" x="3435350" y="5797550"/>
          <p14:tracePt t="84093" x="3441700" y="5791200"/>
          <p14:tracePt t="84117" x="3435350" y="5784850"/>
          <p14:tracePt t="84197" x="3429000" y="5791200"/>
          <p14:tracePt t="84221" x="3422650" y="5797550"/>
          <p14:tracePt t="84241" x="3416300" y="5797550"/>
          <p14:tracePt t="84273" x="3422650" y="5797550"/>
          <p14:tracePt t="84325" x="3429000" y="5797550"/>
          <p14:tracePt t="84341" x="3435350" y="5791200"/>
          <p14:tracePt t="84357" x="3441700" y="5784850"/>
          <p14:tracePt t="84385" x="3448050" y="5778500"/>
          <p14:tracePt t="84401" x="3454400" y="5778500"/>
          <p14:tracePt t="84417" x="3467100" y="5772150"/>
          <p14:tracePt t="84429" x="3473450" y="5772150"/>
          <p14:tracePt t="84445" x="3479800" y="5765800"/>
          <p14:tracePt t="84461" x="3486150" y="5765800"/>
          <p14:tracePt t="84477" x="3498850" y="5759450"/>
          <p14:tracePt t="84489" x="3505200" y="5759450"/>
          <p14:tracePt t="84505" x="3511550" y="5753100"/>
          <p14:tracePt t="84522" x="3524250" y="5746750"/>
          <p14:tracePt t="84539" x="3530600" y="5740400"/>
          <p14:tracePt t="84539" x="3543300" y="5734050"/>
          <p14:tracePt t="84559" x="3543300" y="5727700"/>
          <p14:tracePt t="84559" x="3549650" y="5727700"/>
          <p14:tracePt t="84574" x="3556000" y="5721350"/>
          <p14:tracePt t="84574" x="3562350" y="5721350"/>
          <p14:tracePt t="84590" x="3562350" y="5715000"/>
          <p14:tracePt t="84590" x="3568700" y="5708650"/>
          <p14:tracePt t="84608" x="3575050" y="5702300"/>
          <p14:tracePt t="84622" x="3581400" y="5702300"/>
          <p14:tracePt t="84639" x="3587750" y="5695950"/>
          <p14:tracePt t="84657" x="3587750" y="5702300"/>
          <p14:tracePt t="84677" x="3581400" y="5708650"/>
          <p14:tracePt t="84695" x="3575050" y="5715000"/>
          <p14:tracePt t="84710" x="3562350" y="5721350"/>
          <p14:tracePt t="84737" x="3556000" y="5727700"/>
          <p14:tracePt t="84753" x="3549650" y="5734050"/>
          <p14:tracePt t="84769" x="3543300" y="5740400"/>
          <p14:tracePt t="84781" x="3543300" y="5746750"/>
          <p14:tracePt t="84797" x="3536950" y="5753100"/>
          <p14:tracePt t="84813" x="3530600" y="5765800"/>
          <p14:tracePt t="84829" x="3524250" y="5772150"/>
          <p14:tracePt t="84842" x="3524250" y="5778500"/>
          <p14:tracePt t="84858" x="3517900" y="5791200"/>
          <p14:tracePt t="84873" x="3517900" y="5797550"/>
          <p14:tracePt t="84901" x="3511550" y="5803900"/>
          <p14:tracePt t="84917" x="3511550" y="5810250"/>
          <p14:tracePt t="84926" x="3511550" y="5816600"/>
          <p14:tracePt t="84942" x="3511550" y="5829300"/>
          <p14:tracePt t="84958" x="3511550" y="5835650"/>
          <p14:tracePt t="84973" x="3505200" y="5842000"/>
          <p14:tracePt t="84990" x="3505200" y="5848350"/>
          <p14:tracePt t="85007" x="3505200" y="5854700"/>
          <p14:tracePt t="85007" x="3505200" y="5861050"/>
          <p14:tracePt t="85026" x="3505200" y="5873750"/>
          <p14:tracePt t="85040" x="3505200" y="5880100"/>
          <p14:tracePt t="85058" x="3505200" y="5886450"/>
          <p14:tracePt t="85074" x="3498850" y="5899150"/>
          <p14:tracePt t="85074" x="3498850" y="5911850"/>
          <p14:tracePt t="85093" x="3492500" y="5918200"/>
          <p14:tracePt t="85107" x="3492500" y="5924550"/>
          <p14:tracePt t="85107" x="3492500" y="5930900"/>
          <p14:tracePt t="85125" x="3486150" y="5937250"/>
          <p14:tracePt t="85141" x="3479800" y="5943600"/>
          <p14:tracePt t="85141" x="3479800" y="5949950"/>
          <p14:tracePt t="85159" x="3473450" y="5956300"/>
          <p14:tracePt t="85174" x="3467100" y="5956300"/>
          <p14:tracePt t="85191" x="3460750" y="5962650"/>
          <p14:tracePt t="85208" x="3448050" y="5962650"/>
          <p14:tracePt t="85225" x="3441700" y="5969000"/>
          <p14:tracePt t="85241" x="3435350" y="5975350"/>
          <p14:tracePt t="85258" x="3429000" y="5981700"/>
          <p14:tracePt t="85275" x="3422650" y="5981700"/>
          <p14:tracePt t="85275" x="3416300" y="5988050"/>
          <p14:tracePt t="85295" x="3416300" y="5994400"/>
          <p14:tracePt t="85310" x="3403600" y="5988050"/>
          <p14:tracePt t="85324" x="3403600" y="5981700"/>
          <p14:tracePt t="85324" x="3397250" y="5975350"/>
          <p14:tracePt t="85343" x="3390900" y="5969000"/>
          <p14:tracePt t="85343" x="3384550" y="5956300"/>
          <p14:tracePt t="85343" x="3378200" y="5949950"/>
          <p14:tracePt t="85362" x="3365500" y="5930900"/>
          <p14:tracePt t="85375" x="3359150" y="5918200"/>
          <p14:tracePt t="85375" x="3340100" y="5886450"/>
          <p14:tracePt t="85393" x="3327400" y="5873750"/>
          <p14:tracePt t="85393" x="3314700" y="5854700"/>
          <p14:tracePt t="85410" x="3302000" y="5835650"/>
          <p14:tracePt t="85410" x="3295650" y="5822950"/>
          <p14:tracePt t="85427" x="3282950" y="5803900"/>
          <p14:tracePt t="85427" x="3263900" y="5778500"/>
          <p14:tracePt t="85443" x="3257550" y="5765800"/>
          <p14:tracePt t="85443" x="3251200" y="5753100"/>
          <p14:tracePt t="85460" x="3244850" y="5740400"/>
          <p14:tracePt t="85460" x="3244850" y="5727700"/>
          <p14:tracePt t="85477" x="3238500" y="5715000"/>
          <p14:tracePt t="85477" x="3232150" y="5702300"/>
          <p14:tracePt t="85494" x="3225800" y="5683250"/>
          <p14:tracePt t="85494" x="3213100" y="5657850"/>
          <p14:tracePt t="85511" x="3206750" y="5638800"/>
          <p14:tracePt t="85511" x="3200400" y="5626100"/>
          <p14:tracePt t="85527" x="3194050" y="5613400"/>
          <p14:tracePt t="85527" x="3187700" y="5600700"/>
          <p14:tracePt t="85544" x="3181350" y="5588000"/>
          <p14:tracePt t="85559" x="3175000" y="5581650"/>
          <p14:tracePt t="85559" x="3168650" y="5575300"/>
          <p14:tracePt t="85578" x="3162300" y="5581650"/>
          <p14:tracePt t="85595" x="3162300" y="5594350"/>
          <p14:tracePt t="85610" x="3162300" y="5600700"/>
          <p14:tracePt t="85625" x="3168650" y="5607050"/>
          <p14:tracePt t="85625" x="3175000" y="5607050"/>
          <p14:tracePt t="85625" x="3181350" y="5613400"/>
          <p14:tracePt t="85646" x="3187700" y="5619750"/>
          <p14:tracePt t="85659" x="3194050" y="5619750"/>
          <p14:tracePt t="85659" x="3200400" y="5619750"/>
          <p14:tracePt t="85679" x="3206750" y="5619750"/>
          <p14:tracePt t="85679" x="3213100" y="5619750"/>
          <p14:tracePt t="85698" x="3219450" y="5619750"/>
          <p14:tracePt t="85714" x="3219450" y="5626100"/>
          <p14:tracePt t="85741" x="3219450" y="5632450"/>
          <p14:tracePt t="85758" x="3219450" y="5645150"/>
          <p14:tracePt t="85782" x="3213100" y="5645150"/>
          <p14:tracePt t="85801" x="3206750" y="5651500"/>
          <p14:tracePt t="85825" x="3200400" y="5645150"/>
          <p14:tracePt t="85850" x="3194050" y="5651500"/>
          <p14:tracePt t="85870" x="3187700" y="5651500"/>
          <p14:tracePt t="85885" x="3187700" y="5657850"/>
          <p14:tracePt t="85893" x="3181350" y="5664200"/>
          <p14:tracePt t="85909" x="3187700" y="5670550"/>
          <p14:tracePt t="85921" x="3187700" y="5676900"/>
          <p14:tracePt t="85930" x="3187700" y="5683250"/>
          <p14:tracePt t="85943" x="3194050" y="5689600"/>
          <p14:tracePt t="85943" x="3206750" y="5702300"/>
          <p14:tracePt t="85963" x="3219450" y="5715000"/>
          <p14:tracePt t="85963" x="3225800" y="5727700"/>
          <p14:tracePt t="85979" x="3238500" y="5734050"/>
          <p14:tracePt t="85979" x="3251200" y="5740400"/>
          <p14:tracePt t="85995" x="3263900" y="5753100"/>
          <p14:tracePt t="85995" x="3276600" y="5759450"/>
          <p14:tracePt t="85995" x="3289300" y="5765800"/>
          <p14:tracePt t="86014" x="3302000" y="5772150"/>
          <p14:tracePt t="86027" x="3321050" y="5778500"/>
          <p14:tracePt t="86027" x="3346450" y="5784850"/>
          <p14:tracePt t="86046" x="3359150" y="5784850"/>
          <p14:tracePt t="86046" x="3365500" y="5778500"/>
          <p14:tracePt t="86063" x="3378200" y="5778500"/>
          <p14:tracePt t="86063" x="3390900" y="5772150"/>
          <p14:tracePt t="86079" x="3397250" y="5765800"/>
          <p14:tracePt t="86079" x="3403600" y="5759450"/>
          <p14:tracePt t="86079" x="3409950" y="5753100"/>
          <p14:tracePt t="86098" x="3416300" y="5746750"/>
          <p14:tracePt t="86098" x="3422650" y="5734050"/>
          <p14:tracePt t="86113" x="3429000" y="5727700"/>
          <p14:tracePt t="86113" x="3429000" y="5715000"/>
          <p14:tracePt t="86129" x="3435350" y="5708650"/>
          <p14:tracePt t="86129" x="3435350" y="5695950"/>
          <p14:tracePt t="86146" x="3441700" y="5689600"/>
          <p14:tracePt t="86146" x="3441700" y="5683250"/>
          <p14:tracePt t="86163" x="3448050" y="5676900"/>
          <p14:tracePt t="86186" x="3454400" y="5676900"/>
          <p14:tracePt t="86202" x="3460750" y="5676900"/>
          <p14:tracePt t="86218" x="3467100" y="5676900"/>
          <p14:tracePt t="86230" x="3473450" y="5676900"/>
          <p14:tracePt t="86245" x="3486150" y="5676900"/>
          <p14:tracePt t="86261" x="3492500" y="5676900"/>
          <p14:tracePt t="86261" x="3498850" y="5683250"/>
          <p14:tracePt t="86281" x="3505200" y="5689600"/>
          <p14:tracePt t="86294" x="3511550" y="5689600"/>
          <p14:tracePt t="86311" x="3511550" y="5695950"/>
          <p14:tracePt t="86329" x="3511550" y="5702300"/>
          <p14:tracePt t="86345" x="3511550" y="5708650"/>
          <p14:tracePt t="86361" x="3505200" y="5715000"/>
          <p14:tracePt t="86378" x="3498850" y="5721350"/>
          <p14:tracePt t="86398" x="3498850" y="5727700"/>
          <p14:tracePt t="86412" x="3492500" y="5727700"/>
          <p14:tracePt t="86434" x="3486150" y="5734050"/>
          <p14:tracePt t="86450" x="3486150" y="5727700"/>
          <p14:tracePt t="86614" x="3479800" y="5734050"/>
          <p14:tracePt t="86658" x="3473450" y="5734050"/>
          <p14:tracePt t="86674" x="3467100" y="5740400"/>
          <p14:tracePt t="86690" x="3460750" y="5740400"/>
          <p14:tracePt t="86702" x="3454400" y="5740400"/>
          <p14:tracePt t="86718" x="3448050" y="5746750"/>
          <p14:tracePt t="86734" x="3441700" y="5753100"/>
          <p14:tracePt t="86750" x="3435350" y="5765800"/>
          <p14:tracePt t="86763" x="3429000" y="5772150"/>
          <p14:tracePt t="86779" x="3429000" y="5778500"/>
          <p14:tracePt t="86796" x="3422650" y="5784850"/>
          <p14:tracePt t="86813" x="3416300" y="5791200"/>
          <p14:tracePt t="86813" x="3409950" y="5797550"/>
          <p14:tracePt t="86832" x="3409950" y="5803900"/>
          <p14:tracePt t="86832" x="3403600" y="5810250"/>
          <p14:tracePt t="86848" x="3397250" y="5822950"/>
          <p14:tracePt t="86863" x="3390900" y="5829300"/>
          <p14:tracePt t="86863" x="3384550" y="5842000"/>
          <p14:tracePt t="86882" x="3378200" y="5848350"/>
          <p14:tracePt t="86882" x="3378200" y="5854700"/>
          <p14:tracePt t="86899" x="3371850" y="5861050"/>
          <p14:tracePt t="86899" x="3371850" y="5867400"/>
          <p14:tracePt t="86915" x="3365500" y="5873750"/>
          <p14:tracePt t="86930" x="3359150" y="5880100"/>
          <p14:tracePt t="86947" x="3359150" y="5886450"/>
          <p14:tracePt t="86966" x="3359150" y="5880100"/>
          <p14:tracePt t="87010" x="3352800" y="5873750"/>
          <p14:tracePt t="87041" x="3359150" y="5867400"/>
          <p14:tracePt t="87078" x="3359150" y="5873750"/>
          <p14:tracePt t="87206" x="3359150" y="5880100"/>
          <p14:tracePt t="87222" x="3359150" y="5886450"/>
          <p14:tracePt t="87266" x="3352800" y="5880100"/>
          <p14:tracePt t="87318" x="3352800" y="5873750"/>
          <p14:tracePt t="87358" x="3359150" y="5873750"/>
          <p14:tracePt t="87394" x="3365500" y="5867400"/>
          <p14:tracePt t="87410" x="3371850" y="5867400"/>
          <p14:tracePt t="87422" x="3378200" y="5861050"/>
          <p14:tracePt t="87454" x="3384550" y="5854700"/>
          <p14:tracePt t="87470" x="3390900" y="5854700"/>
          <p14:tracePt t="87478" x="3397250" y="5854700"/>
          <p14:tracePt t="87490" x="3409950" y="5848350"/>
          <p14:tracePt t="87506" x="3416300" y="5848350"/>
          <p14:tracePt t="87522" x="3422650" y="5848350"/>
          <p14:tracePt t="87538" x="3429000" y="5842000"/>
          <p14:tracePt t="87558" x="3435350" y="5842000"/>
          <p14:tracePt t="87590" x="3435350" y="5848350"/>
          <p14:tracePt t="87642" x="3435350" y="5854700"/>
          <p14:tracePt t="87658" x="3435350" y="5861050"/>
          <p14:tracePt t="87678" x="3435350" y="5873750"/>
          <p14:tracePt t="87702" x="3435350" y="5880100"/>
          <p14:tracePt t="87710" x="3435350" y="5892800"/>
          <p14:tracePt t="87722" x="3435350" y="5899150"/>
          <p14:tracePt t="87733" x="3435350" y="5905500"/>
          <p14:tracePt t="87750" x="3435350" y="5911850"/>
          <p14:tracePt t="87750" x="3435350" y="5918200"/>
          <p14:tracePt t="87770" x="3429000" y="5924550"/>
          <p14:tracePt t="87783" x="3429000" y="5930900"/>
          <p14:tracePt t="87800" x="3429000" y="5937250"/>
          <p14:tracePt t="87817" x="3429000" y="5943600"/>
          <p14:tracePt t="87833" x="3429000" y="5949950"/>
          <p14:tracePt t="87833" x="3435350" y="5956300"/>
          <p14:tracePt t="87852" x="3441700" y="5956300"/>
          <p14:tracePt t="87874" x="3441700" y="5962650"/>
          <p14:tracePt t="87902" x="3448050" y="5969000"/>
          <p14:tracePt t="87942" x="3454400" y="5969000"/>
          <p14:tracePt t="87978" x="3460750" y="5969000"/>
          <p14:tracePt t="88078" x="3454400" y="5975350"/>
          <p14:tracePt t="88114" x="3448050" y="5981700"/>
          <p14:tracePt t="88150" x="3448050" y="5988050"/>
          <p14:tracePt t="88242" x="3448050" y="5994400"/>
          <p14:tracePt t="88262" x="3448050" y="6000750"/>
          <p14:tracePt t="88278" x="3454400" y="6007100"/>
          <p14:tracePt t="88294" x="3454400" y="6013450"/>
          <p14:tracePt t="88310" x="3454400" y="6019800"/>
          <p14:tracePt t="88322" x="3460750" y="6026150"/>
          <p14:tracePt t="88339" x="3460750" y="6032500"/>
          <p14:tracePt t="88362" x="3460750" y="6038850"/>
          <p14:tracePt t="88374" x="3460750" y="6045200"/>
          <p14:tracePt t="88390" x="3460750" y="6051550"/>
          <p14:tracePt t="88407" x="3460750" y="6057900"/>
          <p14:tracePt t="88423" x="3454400" y="6064250"/>
          <p14:tracePt t="88458" x="3448050" y="6064250"/>
          <p14:tracePt t="88482" x="3441700" y="6064250"/>
          <p14:tracePt t="88501" x="3435350" y="6064250"/>
          <p14:tracePt t="88526" x="3435350" y="6070600"/>
          <p14:tracePt t="88550" x="3429000" y="6064250"/>
          <p14:tracePt t="88602" x="3435350" y="6057900"/>
          <p14:tracePt t="88622" x="3441700" y="6051550"/>
          <p14:tracePt t="88638" x="3448050" y="6045200"/>
          <p14:tracePt t="88654" x="3448050" y="6038850"/>
          <p14:tracePt t="88662" x="3454400" y="6032500"/>
          <p14:tracePt t="88670" x="3454400" y="6026150"/>
          <p14:tracePt t="88670" x="3460750" y="6019800"/>
          <p14:tracePt t="88670" x="3460750" y="6013450"/>
          <p14:tracePt t="88690" x="3467100" y="6007100"/>
          <p14:tracePt t="88703" x="3467100" y="6000750"/>
          <p14:tracePt t="88703" x="3473450" y="5994400"/>
          <p14:tracePt t="88724" x="3479800" y="5988050"/>
          <p14:tracePt t="88724" x="3479800" y="5981700"/>
          <p14:tracePt t="88738" x="3486150" y="5975350"/>
          <p14:tracePt t="88753" x="3492500" y="5969000"/>
          <p14:tracePt t="88770" x="3498850" y="5962650"/>
          <p14:tracePt t="88786" x="3505200" y="5962650"/>
          <p14:tracePt t="88804" x="3505200" y="5956300"/>
          <p14:tracePt t="88820" x="3511550" y="5949950"/>
          <p14:tracePt t="88837" x="3511550" y="5943600"/>
          <p14:tracePt t="88855" x="3517900" y="5937250"/>
          <p14:tracePt t="88870" x="3524250" y="5930900"/>
          <p14:tracePt t="88894" x="3524250" y="5924550"/>
          <p14:tracePt t="88914" x="3530600" y="5918200"/>
          <p14:tracePt t="88946" x="3536950" y="5918200"/>
          <p14:tracePt t="88970" x="3543300" y="5918200"/>
          <p14:tracePt t="88982" x="3549650" y="5918200"/>
          <p14:tracePt t="88991" x="3556000" y="5918200"/>
          <p14:tracePt t="89004" x="3562350" y="5918200"/>
          <p14:tracePt t="89004" x="3568700" y="5924550"/>
          <p14:tracePt t="89023" x="3575050" y="5924550"/>
          <p14:tracePt t="89023" x="3581400" y="5930900"/>
          <p14:tracePt t="89039" x="3587750" y="5930900"/>
          <p14:tracePt t="89039" x="3594100" y="5937250"/>
          <p14:tracePt t="89039" x="3606800" y="5943600"/>
          <p14:tracePt t="89059" x="3613150" y="5949950"/>
          <p14:tracePt t="89071" x="3619500" y="5956300"/>
          <p14:tracePt t="89071" x="3625850" y="5962650"/>
          <p14:tracePt t="89071" x="3632200" y="5969000"/>
          <p14:tracePt t="89092" x="3638550" y="5975350"/>
          <p14:tracePt t="89092" x="3644900" y="5981700"/>
          <p14:tracePt t="89106" x="3644900" y="5994400"/>
          <p14:tracePt t="89106" x="3651250" y="5994400"/>
          <p14:tracePt t="89123" x="3651250" y="6007100"/>
          <p14:tracePt t="89123" x="3657600" y="6007100"/>
          <p14:tracePt t="89140" x="3657600" y="6013450"/>
          <p14:tracePt t="89155" x="3657600" y="6019800"/>
          <p14:tracePt t="89171" x="3651250" y="6013450"/>
          <p14:tracePt t="89188" x="3644900" y="6013450"/>
          <p14:tracePt t="89205" x="3638550" y="6007100"/>
          <p14:tracePt t="89222" x="3632200" y="6007100"/>
          <p14:tracePt t="89239" x="3625850" y="6013450"/>
          <p14:tracePt t="89255" x="3619500" y="6019800"/>
          <p14:tracePt t="89283" x="3619500" y="6026150"/>
          <p14:tracePt t="89306" x="3619500" y="6032500"/>
          <p14:tracePt t="89322" x="3625850" y="6038850"/>
          <p14:tracePt t="89342" x="3619500" y="6045200"/>
          <p14:tracePt t="89358" x="3619500" y="6051550"/>
          <p14:tracePt t="89374" x="3613150" y="6051550"/>
          <p14:tracePt t="89390" x="3606800" y="6057900"/>
          <p14:tracePt t="89402" x="3600450" y="6057900"/>
          <p14:tracePt t="89418" x="3594100" y="6064250"/>
          <p14:tracePt t="89434" x="3587750" y="6070600"/>
          <p14:tracePt t="89451" x="3581400" y="6070600"/>
          <p14:tracePt t="89462" x="3575050" y="6076950"/>
          <p14:tracePt t="89486" x="3575050" y="6083300"/>
          <p14:tracePt t="89518" x="3575050" y="6089650"/>
          <p14:tracePt t="89531" x="3581400" y="6102350"/>
          <p14:tracePt t="89554" x="3581400" y="6108700"/>
          <p14:tracePt t="89606" x="3581400" y="6115050"/>
          <p14:tracePt t="89638" x="3581400" y="6121400"/>
          <p14:tracePt t="89659" x="3575050" y="6127750"/>
          <p14:tracePt t="89690" x="3568700" y="6121400"/>
          <p14:tracePt t="89710" x="3562350" y="6121400"/>
          <p14:tracePt t="89726" x="3556000" y="6121400"/>
          <p14:tracePt t="89742" x="3549650" y="6121400"/>
          <p14:tracePt t="89755" x="3543300" y="6115050"/>
          <p14:tracePt t="89770" x="3536950" y="6115050"/>
          <p14:tracePt t="89786" x="3530600" y="6108700"/>
          <p14:tracePt t="89802" x="3524250" y="6102350"/>
          <p14:tracePt t="89814" x="3517900" y="6096000"/>
          <p14:tracePt t="89823" x="3511550" y="6089650"/>
          <p14:tracePt t="89840" x="3498850" y="6083300"/>
          <p14:tracePt t="89857" x="3492500" y="6083300"/>
          <p14:tracePt t="89874" x="3492500" y="6076950"/>
          <p14:tracePt t="89891" x="3492500" y="6070600"/>
          <p14:tracePt t="89915" x="3498850" y="6064250"/>
          <p14:tracePt t="89939" x="3498850" y="6070600"/>
          <p14:tracePt t="89959" x="3505200" y="6070600"/>
          <p14:tracePt t="89974" x="3511550" y="6076950"/>
          <p14:tracePt t="89990" x="3511550" y="6083300"/>
          <p14:tracePt t="89995" x="3517900" y="6089650"/>
          <p14:tracePt t="90011" x="3517900" y="6096000"/>
          <p14:tracePt t="90042" x="3517900" y="6102350"/>
          <p14:tracePt t="90070" x="3517900" y="6108700"/>
          <p14:tracePt t="90095" x="3511550" y="6108700"/>
          <p14:tracePt t="90122" x="3505200" y="6108700"/>
          <p14:tracePt t="90154" x="3498850" y="6108700"/>
          <p14:tracePt t="90182" x="3492500" y="6102350"/>
          <p14:tracePt t="90215" x="3492500" y="6096000"/>
          <p14:tracePt t="90266" x="3492500" y="6089650"/>
          <p14:tracePt t="90290" x="3492500" y="6083300"/>
          <p14:tracePt t="90334" x="3492500" y="6076950"/>
          <p14:tracePt t="90354" x="3486150" y="6076950"/>
          <p14:tracePt t="90386" x="3486150" y="6070600"/>
          <p14:tracePt t="90415" x="3479800" y="6070600"/>
          <p14:tracePt t="90454" x="3486150" y="6070600"/>
          <p14:tracePt t="90582" x="3492500" y="6070600"/>
          <p14:tracePt t="90627" x="3498850" y="6070600"/>
          <p14:tracePt t="90655" x="3505200" y="6070600"/>
          <p14:tracePt t="90696" x="3498850" y="6070600"/>
          <p14:tracePt t="90891" x="3492500" y="6076950"/>
          <p14:tracePt t="90926" x="3498850" y="6070600"/>
          <p14:tracePt t="91003" x="3498850" y="6064250"/>
          <p14:tracePt t="91022" x="3498850" y="6057900"/>
          <p14:tracePt t="91038" x="3505200" y="6051550"/>
          <p14:tracePt t="91071" x="3511550" y="6051550"/>
          <p14:tracePt t="91107" x="3511550" y="6045200"/>
          <p14:tracePt t="91135" x="3511550" y="6038850"/>
          <p14:tracePt t="91159" x="3511550" y="6032500"/>
          <p14:tracePt t="91203" x="3505200" y="6026150"/>
          <p14:tracePt t="91243" x="3511550" y="6019800"/>
          <p14:tracePt t="91363" x="3511550" y="6013450"/>
          <p14:tracePt t="91375" x="3517900" y="6007100"/>
          <p14:tracePt t="91391" x="3530600" y="6000750"/>
          <p14:tracePt t="91407" x="3536950" y="5994400"/>
          <p14:tracePt t="91423" x="3536950" y="5988050"/>
          <p14:tracePt t="91435" x="3543300" y="5981700"/>
          <p14:tracePt t="91459" x="3536950" y="5988050"/>
          <p14:tracePt t="91511" x="3530600" y="5988050"/>
          <p14:tracePt t="91534" x="3524250" y="5988050"/>
          <p14:tracePt t="91554" x="3530600" y="5981700"/>
          <p14:tracePt t="91655" x="3536950" y="5981700"/>
          <p14:tracePt t="91700" x="3536950" y="5975350"/>
          <p14:tracePt t="91775" x="3543300" y="5969000"/>
          <p14:tracePt t="91819" x="3543300" y="5975350"/>
          <p14:tracePt t="91895" x="3543300" y="5981700"/>
          <p14:tracePt t="91923" x="3543300" y="5988050"/>
          <p14:tracePt t="91955" x="3536950" y="5988050"/>
          <p14:tracePt t="91990" x="3530600" y="5981700"/>
          <p14:tracePt t="92031" x="3530600" y="5975350"/>
          <p14:tracePt t="92059" x="3530600" y="5969000"/>
          <p14:tracePt t="92090" x="3536950" y="5962650"/>
          <p14:tracePt t="92127" x="3530600" y="5969000"/>
          <p14:tracePt t="92179" x="3530600" y="5975350"/>
          <p14:tracePt t="92203" x="3524250" y="5981700"/>
          <p14:tracePt t="92223" x="3524250" y="5988050"/>
          <p14:tracePt t="92275" x="3530600" y="5988050"/>
          <p14:tracePt t="92503" x="3530600" y="5994400"/>
          <p14:tracePt t="92547" x="3530600" y="6000750"/>
          <p14:tracePt t="92575" x="3536950" y="6007100"/>
          <p14:tracePt t="92599" x="3530600" y="6013450"/>
          <p14:tracePt t="92631" x="3524250" y="6007100"/>
          <p14:tracePt t="92751" x="3517900" y="6007100"/>
          <p14:tracePt t="92779" x="3511550" y="6013450"/>
          <p14:tracePt t="92803" x="3505200" y="6019800"/>
          <p14:tracePt t="92831" x="3498850" y="6026150"/>
          <p14:tracePt t="92847" x="3492500" y="6026150"/>
          <p14:tracePt t="92863" x="3486150" y="6019800"/>
          <p14:tracePt t="92879" x="3473450" y="6013450"/>
          <p14:tracePt t="92891" x="3473450" y="6007100"/>
          <p14:tracePt t="92901" x="3467100" y="6000750"/>
          <p14:tracePt t="92918" x="3467100" y="5988050"/>
          <p14:tracePt t="92918" x="3460750" y="5975350"/>
          <p14:tracePt t="92936" x="3460750" y="5969000"/>
          <p14:tracePt t="92936" x="3460750" y="5962650"/>
          <p14:tracePt t="92953" x="3460750" y="5956300"/>
          <p14:tracePt t="92968" x="3460750" y="5949950"/>
          <p14:tracePt t="92968" x="3460750" y="5943600"/>
          <p14:tracePt t="92987" x="3467100" y="5937250"/>
          <p14:tracePt t="92987" x="3467100" y="5924550"/>
          <p14:tracePt t="93004" x="3467100" y="5918200"/>
          <p14:tracePt t="93004" x="3473450" y="5911850"/>
          <p14:tracePt t="93020" x="3473450" y="5905500"/>
          <p14:tracePt t="93020" x="3473450" y="5899150"/>
          <p14:tracePt t="93037" x="3479800" y="5892800"/>
          <p14:tracePt t="93037" x="3479800" y="5886450"/>
          <p14:tracePt t="93037" x="3486150" y="5880100"/>
          <p14:tracePt t="93055" x="3486150" y="5873750"/>
          <p14:tracePt t="93068" x="3492500" y="5867400"/>
          <p14:tracePt t="93068" x="3498850" y="5861050"/>
          <p14:tracePt t="93088" x="3498850" y="5854700"/>
          <p14:tracePt t="93102" x="3511550" y="5848350"/>
          <p14:tracePt t="93119" x="3517900" y="5842000"/>
          <p14:tracePt t="93135" x="3524250" y="5835650"/>
          <p14:tracePt t="93152" x="3530600" y="5835650"/>
          <p14:tracePt t="93169" x="3543300" y="5842000"/>
          <p14:tracePt t="93169" x="3549650" y="5842000"/>
          <p14:tracePt t="93187" x="3556000" y="5848350"/>
          <p14:tracePt t="93187" x="3562350" y="5848350"/>
          <p14:tracePt t="93205" x="3568700" y="5854700"/>
          <p14:tracePt t="93205" x="3575050" y="5861050"/>
          <p14:tracePt t="93220" x="3581400" y="5867400"/>
          <p14:tracePt t="93220" x="3587750" y="5867400"/>
          <p14:tracePt t="93237" x="3594100" y="5880100"/>
          <p14:tracePt t="93252" x="3600450" y="5880100"/>
          <p14:tracePt t="93269" x="3606800" y="5892800"/>
          <p14:tracePt t="93285" x="3606800" y="5899150"/>
          <p14:tracePt t="93311" x="3600450" y="5905500"/>
          <p14:tracePt t="93327" x="3600450" y="5911850"/>
          <p14:tracePt t="93343" x="3594100" y="5918200"/>
          <p14:tracePt t="93356" x="3594100" y="5924550"/>
          <p14:tracePt t="93372" x="3587750" y="5930900"/>
          <p14:tracePt t="93388" x="3581400" y="5937250"/>
          <p14:tracePt t="93415" x="3575050" y="5943600"/>
          <p14:tracePt t="93431" x="3568700" y="5943600"/>
          <p14:tracePt t="93447" x="3562350" y="5949950"/>
          <p14:tracePt t="93463" x="3556000" y="5956300"/>
          <p14:tracePt t="93475" x="3549650" y="5962650"/>
          <p14:tracePt t="93492" x="3543300" y="5969000"/>
          <p14:tracePt t="93508" x="3530600" y="5975350"/>
          <p14:tracePt t="93524" x="3524250" y="5975350"/>
          <p14:tracePt t="93537" x="3517900" y="5981700"/>
          <p14:tracePt t="93553" x="3511550" y="5981700"/>
          <p14:tracePt t="93570" x="3505200" y="5988050"/>
          <p14:tracePt t="93587" x="3498850" y="5994400"/>
          <p14:tracePt t="93604" x="3492500" y="5994400"/>
          <p14:tracePt t="93620" x="3486150" y="5994400"/>
          <p14:tracePt t="93643" x="3479800" y="5994400"/>
          <p14:tracePt t="93687" x="3473450" y="5988050"/>
          <p14:tracePt t="93715" x="3479800" y="5988050"/>
          <p14:tracePt t="93807" x="3486150" y="5988050"/>
          <p14:tracePt t="93835" x="3492500" y="5988050"/>
          <p14:tracePt t="93875" x="3498850" y="5988050"/>
          <p14:tracePt t="93911" x="3505200" y="5981700"/>
          <p14:tracePt t="93971" x="3511550" y="5975350"/>
          <p14:tracePt t="94003" x="3517900" y="5969000"/>
          <p14:tracePt t="94031" x="3524250" y="5969000"/>
          <p14:tracePt t="94055" x="3530600" y="5962650"/>
          <p14:tracePt t="94099" x="3536950" y="5962650"/>
          <p14:tracePt t="94131" x="3530600" y="5962650"/>
          <p14:tracePt t="94191" x="3530600" y="5969000"/>
          <p14:tracePt t="94211" x="3517900" y="5969000"/>
          <p14:tracePt t="94235" x="3517900" y="5975350"/>
          <p14:tracePt t="94252" x="3511550" y="5975350"/>
          <p14:tracePt t="94263" x="3505200" y="5981700"/>
          <p14:tracePt t="94279" x="3498850" y="5981700"/>
          <p14:tracePt t="94295" x="3492500" y="5988050"/>
          <p14:tracePt t="94312" x="3486150" y="5988050"/>
          <p14:tracePt t="94331" x="3479800" y="5994400"/>
          <p14:tracePt t="94415" x="3486150" y="5994400"/>
          <p14:tracePt t="94451" x="3492500" y="5988050"/>
          <p14:tracePt t="94484" x="3498850" y="5988050"/>
          <p14:tracePt t="94555" x="3498850" y="5994400"/>
          <p14:tracePt t="94611" x="3492500" y="5994400"/>
          <p14:tracePt t="94648" x="3486150" y="5994400"/>
          <p14:tracePt t="94683" x="3492500" y="5988050"/>
          <p14:tracePt t="94804" x="3498850" y="5988050"/>
          <p14:tracePt t="94828" x="3492500" y="5988050"/>
          <p14:tracePt t="94939" x="3492500" y="5994400"/>
          <p14:tracePt t="94971" x="3492500" y="6000750"/>
          <p14:tracePt t="95015" x="3498850" y="6007100"/>
          <p14:tracePt t="95035" x="3505200" y="6013450"/>
          <p14:tracePt t="95083" x="3505200" y="6026150"/>
          <p14:tracePt t="95095" x="3511550" y="6032500"/>
          <p14:tracePt t="95112" x="3517900" y="6038850"/>
          <p14:tracePt t="95127" x="3524250" y="6045200"/>
          <p14:tracePt t="95136" x="3530600" y="6051550"/>
          <p14:tracePt t="95152" x="3536950" y="6057900"/>
          <p14:tracePt t="95164" x="3549650" y="6064250"/>
          <p14:tracePt t="95180" x="3556000" y="6070600"/>
          <p14:tracePt t="95196" x="3562350" y="6076950"/>
          <p14:tracePt t="95212" x="3568700" y="6076950"/>
          <p14:tracePt t="95226" x="3575050" y="6076950"/>
          <p14:tracePt t="95242" x="3587750" y="6076950"/>
          <p14:tracePt t="95259" x="3594100" y="6076950"/>
          <p14:tracePt t="95259" x="3600450" y="6076950"/>
          <p14:tracePt t="95277" x="3606800" y="6076950"/>
          <p14:tracePt t="95292" x="3613150" y="6070600"/>
          <p14:tracePt t="95309" x="3625850" y="6070600"/>
          <p14:tracePt t="95326" x="3632200" y="6070600"/>
          <p14:tracePt t="95343" x="3638550" y="6064250"/>
          <p14:tracePt t="95360" x="3644900" y="6064250"/>
          <p14:tracePt t="95376" x="3651250" y="6064250"/>
          <p14:tracePt t="95393" x="3651250" y="6057900"/>
          <p14:tracePt t="95412" x="3657600" y="6057900"/>
          <p14:tracePt t="95427" x="3663950" y="6051550"/>
          <p14:tracePt t="95455" x="3657600" y="6057900"/>
          <p14:tracePt t="95547" x="3663950" y="6051550"/>
          <p14:tracePt t="95636" x="3663950" y="6045200"/>
          <p14:tracePt t="95668" x="3663950" y="6051550"/>
          <p14:tracePt t="95764" x="3651250" y="6051550"/>
          <p14:tracePt t="95788" x="3644900" y="6051550"/>
          <p14:tracePt t="95812" x="3638550" y="6057900"/>
          <p14:tracePt t="95848" x="3632200" y="6051550"/>
          <p14:tracePt t="95876" x="3625850" y="6057900"/>
          <p14:tracePt t="95932" x="3625850" y="6051550"/>
          <p14:tracePt t="96056" x="3619500" y="6057900"/>
          <p14:tracePt t="96200" x="3613150" y="6057900"/>
          <p14:tracePt t="96236" x="3606800" y="6064250"/>
          <p14:tracePt t="96284" x="3606800" y="6057900"/>
          <p14:tracePt t="96328" x="3613150" y="6051550"/>
          <p14:tracePt t="96352" x="3619500" y="6051550"/>
          <p14:tracePt t="96364" x="3625850" y="6045200"/>
          <p14:tracePt t="96379" x="3632200" y="6038850"/>
          <p14:tracePt t="96388" x="3638550" y="6032500"/>
          <p14:tracePt t="96396" x="3644900" y="6026150"/>
          <p14:tracePt t="96396" x="3651250" y="6013450"/>
          <p14:tracePt t="96417" x="3657600" y="6000750"/>
          <p14:tracePt t="96417" x="3663950" y="5994400"/>
          <p14:tracePt t="96432" x="3670300" y="5988050"/>
          <p14:tracePt t="96432" x="3676650" y="5981700"/>
          <p14:tracePt t="96449" x="3683000" y="5969000"/>
          <p14:tracePt t="96449" x="3689350" y="5962650"/>
          <p14:tracePt t="96465" x="3695700" y="5956300"/>
          <p14:tracePt t="96465" x="3702050" y="5949950"/>
          <p14:tracePt t="96482" x="3708400" y="5937250"/>
          <p14:tracePt t="96482" x="3708400" y="5930900"/>
          <p14:tracePt t="96482" x="3714750" y="5924550"/>
          <p14:tracePt t="96501" x="3721100" y="5911850"/>
          <p14:tracePt t="96524" x="3721100" y="5918200"/>
          <p14:tracePt t="96576" x="3727450" y="5918200"/>
          <p14:tracePt t="96644" x="3733800" y="5918200"/>
          <p14:tracePt t="96688" x="3740150" y="5918200"/>
          <p14:tracePt t="96712" x="3746500" y="5918200"/>
          <p14:tracePt t="96724" x="3759200" y="5911850"/>
          <p14:tracePt t="96740" x="3765550" y="5905500"/>
          <p14:tracePt t="96756" x="3771900" y="5905500"/>
          <p14:tracePt t="96764" x="3778250" y="5899150"/>
          <p14:tracePt t="96764" x="3784600" y="5899150"/>
          <p14:tracePt t="96764" x="3790950" y="5899150"/>
          <p14:tracePt t="96785" x="3797300" y="5899150"/>
          <p14:tracePt t="96798" x="3803650" y="5892800"/>
          <p14:tracePt t="96798" x="3816350" y="5892800"/>
          <p14:tracePt t="96816" x="3822700" y="5892800"/>
          <p14:tracePt t="96832" x="3829050" y="5899150"/>
          <p14:tracePt t="96848" x="3822700" y="5905500"/>
          <p14:tracePt t="96904" x="3816350" y="5905500"/>
          <p14:tracePt t="96920" x="3822700" y="5911850"/>
          <p14:tracePt t="97004" x="3829050" y="5918200"/>
          <p14:tracePt t="97024" x="3829050" y="5924550"/>
          <p14:tracePt t="97039" x="3835400" y="5930900"/>
          <p14:tracePt t="97056" x="3835400" y="5943600"/>
          <p14:tracePt t="97072" x="3835400" y="5949950"/>
          <p14:tracePt t="97077" x="3841750" y="5956300"/>
          <p14:tracePt t="97085" x="3848100" y="5962650"/>
          <p14:tracePt t="97085" x="3848100" y="5969000"/>
          <p14:tracePt t="97101" x="3854450" y="5975350"/>
          <p14:tracePt t="97101" x="3860800" y="5981700"/>
          <p14:tracePt t="97117" x="3867150" y="5988050"/>
          <p14:tracePt t="97117" x="3873500" y="5994400"/>
          <p14:tracePt t="97134" x="3886200" y="6000750"/>
          <p14:tracePt t="97134" x="3892550" y="6007100"/>
          <p14:tracePt t="97134" x="3898900" y="6013450"/>
          <p14:tracePt t="97153" x="3911600" y="6019800"/>
          <p14:tracePt t="97166" x="3917950" y="6026150"/>
          <p14:tracePt t="97166" x="3930650" y="6038850"/>
          <p14:tracePt t="97185" x="3943350" y="6045200"/>
          <p14:tracePt t="97185" x="3949700" y="6051550"/>
          <p14:tracePt t="97201" x="3956050" y="6057900"/>
          <p14:tracePt t="97201" x="3968750" y="6064250"/>
          <p14:tracePt t="97201" x="3975100" y="6064250"/>
          <p14:tracePt t="97221" x="3981450" y="6070600"/>
          <p14:tracePt t="97233" x="3987800" y="6076950"/>
          <p14:tracePt t="97233" x="3994150" y="6076950"/>
          <p14:tracePt t="97233" x="4000500" y="6083300"/>
          <p14:tracePt t="97253" x="4006850" y="6089650"/>
          <p14:tracePt t="97253" x="4013200" y="6089650"/>
          <p14:tracePt t="97268" x="4019550" y="6089650"/>
          <p14:tracePt t="97283" x="4019550" y="6083300"/>
          <p14:tracePt t="97312" x="4019550" y="6076950"/>
          <p14:tracePt t="97324" x="4019550" y="6070600"/>
          <p14:tracePt t="97333" x="4013200" y="6057900"/>
          <p14:tracePt t="97350" x="4006850" y="6051550"/>
          <p14:tracePt t="97350" x="4006850" y="6045200"/>
          <p14:tracePt t="97368" x="4000500" y="6038850"/>
          <p14:tracePt t="97368" x="3994150" y="6026150"/>
          <p14:tracePt t="97385" x="3987800" y="6019800"/>
          <p14:tracePt t="97385" x="3981450" y="6013450"/>
          <p14:tracePt t="97402" x="3975100" y="6007100"/>
          <p14:tracePt t="97402" x="3968750" y="6000750"/>
          <p14:tracePt t="97419" x="3962400" y="5994400"/>
          <p14:tracePt t="97419" x="3956050" y="5988050"/>
          <p14:tracePt t="97419" x="3943350" y="5981700"/>
          <p14:tracePt t="97437" x="3937000" y="5975350"/>
          <p14:tracePt t="97450" x="3930650" y="5975350"/>
          <p14:tracePt t="97450" x="3924300" y="5962650"/>
          <p14:tracePt t="97469" x="3911600" y="5962650"/>
          <p14:tracePt t="97484" x="3917950" y="5962650"/>
          <p14:tracePt t="97520" x="3924300" y="5962650"/>
          <p14:tracePt t="97528" x="3930650" y="5956300"/>
          <p14:tracePt t="97537" x="3937000" y="5956300"/>
          <p14:tracePt t="97537" x="3943350" y="5956300"/>
          <p14:tracePt t="97553" x="3956050" y="5949950"/>
          <p14:tracePt t="97553" x="3968750" y="5949950"/>
          <p14:tracePt t="97569" x="3981450" y="5943600"/>
          <p14:tracePt t="97569" x="3994150" y="5937250"/>
          <p14:tracePt t="97586" x="4006850" y="5937250"/>
          <p14:tracePt t="97586" x="4025900" y="5937250"/>
          <p14:tracePt t="97586" x="4038600" y="5937250"/>
          <p14:tracePt t="97605" x="4057650" y="5930900"/>
          <p14:tracePt t="97605" x="4076700" y="5930900"/>
          <p14:tracePt t="97620" x="4089400" y="5930900"/>
          <p14:tracePt t="97620" x="4108450" y="5937250"/>
          <p14:tracePt t="97636" x="4127500" y="5937250"/>
          <p14:tracePt t="97636" x="4146550" y="5937250"/>
          <p14:tracePt t="97653" x="4159250" y="5937250"/>
          <p14:tracePt t="97653" x="4178300" y="5943600"/>
          <p14:tracePt t="97669" x="4191000" y="5943600"/>
          <p14:tracePt t="97669" x="4210050" y="5949950"/>
          <p14:tracePt t="97687" x="4216400" y="5949950"/>
          <p14:tracePt t="97687" x="4222750" y="5956300"/>
          <p14:tracePt t="97703" x="4229100" y="5962650"/>
          <p14:tracePt t="97718" x="4229100" y="5969000"/>
          <p14:tracePt t="97735" x="4222750" y="5969000"/>
          <p14:tracePt t="97735" x="4216400" y="5969000"/>
          <p14:tracePt t="97754" x="4210050" y="5969000"/>
          <p14:tracePt t="97754" x="4203700" y="5969000"/>
          <p14:tracePt t="97770" x="4191000" y="5969000"/>
          <p14:tracePt t="97770" x="4184650" y="5969000"/>
          <p14:tracePt t="97787" x="4178300" y="5969000"/>
          <p14:tracePt t="97787" x="4171950" y="5969000"/>
          <p14:tracePt t="97787" x="4165600" y="5969000"/>
          <p14:tracePt t="97806" x="4159250" y="5969000"/>
          <p14:tracePt t="97806" x="4152900" y="5969000"/>
          <p14:tracePt t="97821" x="4146550" y="5969000"/>
          <p14:tracePt t="97821" x="4146550" y="5975350"/>
          <p14:tracePt t="97838" x="4133850" y="5981700"/>
          <p14:tracePt t="97853" x="4133850" y="5988050"/>
          <p14:tracePt t="97868" x="4127500" y="5994400"/>
          <p14:tracePt t="97885" x="4127500" y="6000750"/>
          <p14:tracePt t="97992" x="4121150" y="6000750"/>
          <p14:tracePt t="98016" x="4114800" y="6000750"/>
          <p14:tracePt t="98032" x="4108450" y="6000750"/>
          <p14:tracePt t="98044" x="4102100" y="6000750"/>
          <p14:tracePt t="98060" x="4095750" y="6000750"/>
          <p14:tracePt t="98076" x="4089400" y="6007100"/>
          <p14:tracePt t="98092" x="4083050" y="6007100"/>
          <p14:tracePt t="98112" x="4083050" y="6013450"/>
          <p14:tracePt t="98144" x="4076700" y="6019800"/>
          <p14:tracePt t="98180" x="4083050" y="6019800"/>
          <p14:tracePt t="98212" x="4089400" y="6013450"/>
          <p14:tracePt t="98232" x="4089400" y="6007100"/>
          <p14:tracePt t="98264" x="4095750" y="6000750"/>
          <p14:tracePt t="98352" x="4095750" y="5994400"/>
          <p14:tracePt t="98376" x="4089400" y="5994400"/>
          <p14:tracePt t="98436" x="4083050" y="6000750"/>
          <p14:tracePt t="98456" x="4076700" y="6007100"/>
          <p14:tracePt t="98488" x="4076700" y="6013450"/>
          <p14:tracePt t="98504" x="4076700" y="6019800"/>
          <p14:tracePt t="98516" x="4076700" y="6026150"/>
          <p14:tracePt t="98525" x="4070350" y="6032500"/>
          <p14:tracePt t="98541" x="4070350" y="6038850"/>
          <p14:tracePt t="98541" x="4070350" y="6045200"/>
          <p14:tracePt t="98557" x="4070350" y="6051550"/>
          <p14:tracePt t="98573" x="4076700" y="6057900"/>
          <p14:tracePt t="98592" x="4083050" y="6051550"/>
          <p14:tracePt t="98624" x="4083050" y="6045200"/>
          <p14:tracePt t="98636" x="4089400" y="6038850"/>
          <p14:tracePt t="98652" x="4102100" y="6032500"/>
          <p14:tracePt t="98668" x="4114800" y="6026150"/>
          <p14:tracePt t="98684" x="4121150" y="6019800"/>
          <p14:tracePt t="98692" x="4127500" y="6013450"/>
          <p14:tracePt t="98692" x="4140200" y="6000750"/>
          <p14:tracePt t="98707" x="4152900" y="5988050"/>
          <p14:tracePt t="98707" x="4159250" y="5981700"/>
          <p14:tracePt t="98723" x="4171950" y="5962650"/>
          <p14:tracePt t="98723" x="4184650" y="5943600"/>
          <p14:tracePt t="98741" x="4197350" y="5924550"/>
          <p14:tracePt t="98741" x="4229100" y="5867400"/>
          <p14:tracePt t="98757" x="4248150" y="5835650"/>
          <p14:tracePt t="98757" x="4267200" y="5797550"/>
          <p14:tracePt t="98774" x="4286250" y="5753100"/>
          <p14:tracePt t="98774" x="4311650" y="5708650"/>
          <p14:tracePt t="98791" x="4343400" y="5657850"/>
          <p14:tracePt t="98791" x="4375150" y="5600700"/>
          <p14:tracePt t="98808" x="4413250" y="5543550"/>
          <p14:tracePt t="98808" x="4495800" y="5416550"/>
          <p14:tracePt t="98825" x="4546600" y="5340350"/>
          <p14:tracePt t="98825" x="4597400" y="5270500"/>
          <p14:tracePt t="98841" x="4648200" y="5194300"/>
          <p14:tracePt t="98841" x="4699000" y="5124450"/>
          <p14:tracePt t="98858" x="4749800" y="5048250"/>
          <p14:tracePt t="98858" x="4800600" y="4972050"/>
          <p14:tracePt t="98858" x="4857750" y="4902200"/>
          <p14:tracePt t="98877" x="4914900" y="4832350"/>
          <p14:tracePt t="98889" x="4965700" y="4762500"/>
          <p14:tracePt t="98889" x="5016500" y="4686300"/>
          <p14:tracePt t="98889" x="5067300" y="4616450"/>
          <p14:tracePt t="98910" x="5118100" y="4546600"/>
          <p14:tracePt t="98922" x="5168900" y="4470400"/>
          <p14:tracePt t="98922" x="5264150" y="4324350"/>
          <p14:tracePt t="98941" x="5308600" y="4248150"/>
          <p14:tracePt t="98941" x="5353050" y="4165600"/>
          <p14:tracePt t="98957" x="5391150" y="4083050"/>
          <p14:tracePt t="98957" x="5435600" y="4000500"/>
          <p14:tracePt t="98974" x="5473700" y="3917950"/>
          <p14:tracePt t="98974" x="5505450" y="3835400"/>
          <p14:tracePt t="98974" x="5537200" y="3752850"/>
          <p14:tracePt t="98993" x="5568950" y="3676650"/>
          <p14:tracePt t="98993" x="5588000" y="3606800"/>
          <p14:tracePt t="99008" x="5607050" y="3536950"/>
          <p14:tracePt t="99008" x="5626100" y="3473450"/>
          <p14:tracePt t="99024" x="5638800" y="3409950"/>
          <p14:tracePt t="99024" x="5651500" y="3359150"/>
          <p14:tracePt t="99041" x="5657850" y="3308350"/>
          <p14:tracePt t="99041" x="5670550" y="3219450"/>
          <p14:tracePt t="99059" x="5676900" y="3187700"/>
          <p14:tracePt t="99059" x="5683250" y="3155950"/>
          <p14:tracePt t="99075" x="5683250" y="3124200"/>
          <p14:tracePt t="99075" x="5683250" y="3098800"/>
          <p14:tracePt t="99091" x="5683250" y="3073400"/>
          <p14:tracePt t="99091" x="5676900" y="3048000"/>
          <p14:tracePt t="99109" x="5676900" y="3028950"/>
          <p14:tracePt t="99109" x="5676900" y="2997200"/>
          <p14:tracePt t="99125" x="5676900" y="2990850"/>
          <p14:tracePt t="99125" x="5676900" y="2978150"/>
          <p14:tracePt t="99142" x="5676900" y="2971800"/>
          <p14:tracePt t="99142" x="5676900" y="2959100"/>
          <p14:tracePt t="99159" x="5676900" y="2952750"/>
          <p14:tracePt t="99159" x="5683250" y="2946400"/>
          <p14:tracePt t="99159" x="5689600" y="2933700"/>
          <p14:tracePt t="99177" x="5695950" y="2927350"/>
          <p14:tracePt t="99190" x="5702300" y="2927350"/>
          <p14:tracePt t="99190" x="5727700" y="2914650"/>
          <p14:tracePt t="99210" x="5740400" y="2908300"/>
          <p14:tracePt t="99210" x="5753100" y="2908300"/>
          <p14:tracePt t="99226" x="5765800" y="2901950"/>
          <p14:tracePt t="99226" x="5778500" y="2895600"/>
          <p14:tracePt t="99242" x="5791200" y="2889250"/>
          <p14:tracePt t="99242" x="5803900" y="2889250"/>
          <p14:tracePt t="99242" x="5816600" y="2882900"/>
          <p14:tracePt t="99261" x="5829300" y="2882900"/>
          <p14:tracePt t="99273" x="5842000" y="2876550"/>
          <p14:tracePt t="99273" x="5867400" y="2882900"/>
          <p14:tracePt t="99293" x="5873750" y="2882900"/>
          <p14:tracePt t="99293" x="5880100" y="2882900"/>
          <p14:tracePt t="99310" x="5886450" y="2889250"/>
          <p14:tracePt t="99324" x="5886450" y="2895600"/>
          <p14:tracePt t="99324" x="5880100" y="2901950"/>
          <p14:tracePt t="99342" x="5873750" y="2914650"/>
          <p14:tracePt t="99342" x="5854700" y="2927350"/>
          <p14:tracePt t="99360" x="5835650" y="2940050"/>
          <p14:tracePt t="99360" x="5816600" y="2952750"/>
          <p14:tracePt t="99376" x="5797550" y="2959100"/>
          <p14:tracePt t="99376" x="5772150" y="2971800"/>
          <p14:tracePt t="99393" x="5746750" y="2978150"/>
          <p14:tracePt t="99393" x="5715000" y="2984500"/>
          <p14:tracePt t="99409" x="5683250" y="2997200"/>
          <p14:tracePt t="99409" x="5619750" y="3003550"/>
          <p14:tracePt t="99426" x="5588000" y="3003550"/>
          <p14:tracePt t="99426" x="5556250" y="3003550"/>
          <p14:tracePt t="99443" x="5518150" y="2997200"/>
          <p14:tracePt t="99443" x="5486400" y="2997200"/>
          <p14:tracePt t="99460" x="5448300" y="2990850"/>
          <p14:tracePt t="99460" x="5378450" y="2965450"/>
          <p14:tracePt t="99477" x="5340350" y="2952750"/>
          <p14:tracePt t="99477" x="5302250" y="2933700"/>
          <p14:tracePt t="99493" x="5264150" y="2914650"/>
          <p14:tracePt t="99493" x="5226050" y="2895600"/>
          <p14:tracePt t="99511" x="5187950" y="2876550"/>
          <p14:tracePt t="99511" x="5156200" y="2851150"/>
          <p14:tracePt t="99526" x="5124450" y="2825750"/>
          <p14:tracePt t="99526" x="5092700" y="2794000"/>
          <p14:tracePt t="99526" x="5073650" y="2768600"/>
          <p14:tracePt t="99545" x="5054600" y="2730500"/>
          <p14:tracePt t="99558" x="5035550" y="2698750"/>
          <p14:tracePt t="99558" x="5029200" y="2660650"/>
          <p14:tracePt t="99577" x="5022850" y="2590800"/>
          <p14:tracePt t="99577" x="5022850" y="2552700"/>
          <p14:tracePt t="99594" x="5029200" y="2514600"/>
          <p14:tracePt t="99594" x="5041900" y="2476500"/>
          <p14:tracePt t="99594" x="5060950" y="2438400"/>
          <p14:tracePt t="99612" x="5086350" y="2406650"/>
          <p14:tracePt t="99625" x="5118100" y="2368550"/>
          <p14:tracePt t="99625" x="5156200" y="2330450"/>
          <p14:tracePt t="99625" x="5200650" y="2298700"/>
          <p14:tracePt t="99645" x="5245100" y="2260600"/>
          <p14:tracePt t="99645" x="5302250" y="2228850"/>
          <p14:tracePt t="99661" x="5365750" y="2197100"/>
          <p14:tracePt t="99661" x="5429250" y="2171700"/>
          <p14:tracePt t="99677" x="5499100" y="2139950"/>
          <p14:tracePt t="99677" x="5568950" y="2108200"/>
          <p14:tracePt t="99694" x="5645150" y="2082800"/>
          <p14:tracePt t="99694" x="5721350" y="2057400"/>
          <p14:tracePt t="99694" x="5797550" y="2038350"/>
          <p14:tracePt t="99712" x="5880100" y="2019300"/>
          <p14:tracePt t="99712" x="5962650" y="2000250"/>
          <p14:tracePt t="99727" x="6045200" y="1981200"/>
          <p14:tracePt t="99727" x="6127750" y="1968500"/>
          <p14:tracePt t="99743" x="6210300" y="1955800"/>
          <p14:tracePt t="99743" x="6292850" y="1949450"/>
          <p14:tracePt t="99761" x="6381750" y="1943100"/>
          <p14:tracePt t="99761" x="6559550" y="1930400"/>
          <p14:tracePt t="99777" x="6642100" y="1930400"/>
          <p14:tracePt t="99777" x="6731000" y="1936750"/>
          <p14:tracePt t="99794" x="6813550" y="1936750"/>
          <p14:tracePt t="99794" x="6902450" y="1943100"/>
          <p14:tracePt t="99811" x="6985000" y="1949450"/>
          <p14:tracePt t="99811" x="7061200" y="1962150"/>
          <p14:tracePt t="99827" x="7137400" y="1974850"/>
          <p14:tracePt t="99827" x="7213600" y="1987550"/>
          <p14:tracePt t="99827" x="7283450" y="2000250"/>
          <p14:tracePt t="99846" x="7359650" y="2019300"/>
          <p14:tracePt t="99846" x="7423150" y="2038350"/>
          <p14:tracePt t="99862" x="7486650" y="2057400"/>
          <p14:tracePt t="99862" x="7550150" y="2082800"/>
          <p14:tracePt t="99878" x="7613650" y="2101850"/>
          <p14:tracePt t="99878" x="7670800" y="2127250"/>
          <p14:tracePt t="99894" x="7721600" y="2152650"/>
          <p14:tracePt t="99894" x="7772400" y="2184400"/>
          <p14:tracePt t="99894" x="7816850" y="2209800"/>
          <p14:tracePt t="99913" x="7861300" y="2241550"/>
          <p14:tracePt t="99926" x="7899400" y="2273300"/>
          <p14:tracePt t="99926" x="7962900" y="2343150"/>
          <p14:tracePt t="99945" x="7981950" y="2374900"/>
          <p14:tracePt t="99945" x="8001000" y="2413000"/>
          <p14:tracePt t="99961" x="8020050" y="2444750"/>
          <p14:tracePt t="99961" x="8026400" y="2476500"/>
          <p14:tracePt t="99978" x="8032750" y="2514600"/>
          <p14:tracePt t="99978" x="8032750" y="2546350"/>
          <p14:tracePt t="99994" x="8032750" y="2571750"/>
          <p14:tracePt t="99994" x="8026400" y="2603500"/>
          <p14:tracePt t="99994" x="8013700" y="2628900"/>
          <p14:tracePt t="100013" x="7994650" y="2654300"/>
          <p14:tracePt t="100013" x="7975600" y="2679700"/>
          <p14:tracePt t="100028" x="7950200" y="2698750"/>
          <p14:tracePt t="100028" x="7918450" y="2724150"/>
          <p14:tracePt t="100045" x="7886700" y="2743200"/>
          <p14:tracePt t="100045" x="7848600" y="2762250"/>
          <p14:tracePt t="100062" x="7804150" y="2774950"/>
          <p14:tracePt t="100062" x="7702550" y="2806700"/>
          <p14:tracePt t="100079" x="7651750" y="2819400"/>
          <p14:tracePt t="100079" x="7594600" y="2832100"/>
          <p14:tracePt t="100095" x="7537450" y="2844800"/>
          <p14:tracePt t="100095" x="7473950" y="2857500"/>
          <p14:tracePt t="100112" x="7410450" y="2863850"/>
          <p14:tracePt t="100112" x="7346950" y="2870200"/>
          <p14:tracePt t="100128" x="7283450" y="2876550"/>
          <p14:tracePt t="100128" x="7143750" y="2889250"/>
          <p14:tracePt t="100145" x="7080250" y="2895600"/>
          <p14:tracePt t="100145" x="7010400" y="2901950"/>
          <p14:tracePt t="100163" x="6940550" y="2908300"/>
          <p14:tracePt t="100163" x="6870700" y="2908300"/>
          <p14:tracePt t="100179" x="6800850" y="2914650"/>
          <p14:tracePt t="100179" x="6737350" y="2921000"/>
          <p14:tracePt t="100179" x="6673850" y="2927350"/>
          <p14:tracePt t="100197" x="6610350" y="2927350"/>
          <p14:tracePt t="100210" x="6553200" y="2933700"/>
          <p14:tracePt t="100210" x="6489700" y="2940050"/>
          <p14:tracePt t="100230" x="6388100" y="2952750"/>
          <p14:tracePt t="100230" x="6343650" y="2959100"/>
          <p14:tracePt t="100246" x="6299200" y="2965450"/>
          <p14:tracePt t="100246" x="6267450" y="2965450"/>
          <p14:tracePt t="100263" x="6229350" y="2971800"/>
          <p14:tracePt t="100263" x="6203950" y="2978150"/>
          <p14:tracePt t="100279" x="6178550" y="2984500"/>
          <p14:tracePt t="100279" x="6153150" y="2990850"/>
          <p14:tracePt t="100279" x="6134100" y="2990850"/>
          <p14:tracePt t="100298" x="6121400" y="2997200"/>
          <p14:tracePt t="100310" x="6108700" y="2997200"/>
          <p14:tracePt t="100310" x="6089650" y="3003550"/>
          <p14:tracePt t="100329" x="6083300" y="3003550"/>
          <p14:tracePt t="100344" x="6089650" y="2997200"/>
          <p14:tracePt t="100376" x="6096000" y="2997200"/>
          <p14:tracePt t="100384" x="6102350" y="3003550"/>
          <p14:tracePt t="100394" x="6115050" y="3009900"/>
          <p14:tracePt t="100416" x="6115050" y="3016250"/>
          <p14:tracePt t="100432" x="6121400" y="3022600"/>
          <p14:tracePt t="100445" x="6121400" y="3028950"/>
          <p14:tracePt t="100445" x="6121400" y="3035300"/>
          <p14:tracePt t="100464" x="6121400" y="3041650"/>
          <p14:tracePt t="100464" x="6121400" y="3048000"/>
          <p14:tracePt t="100480" x="6115050" y="3054350"/>
          <p14:tracePt t="100495" x="6115050" y="3067050"/>
          <p14:tracePt t="100512" x="6108700" y="3079750"/>
          <p14:tracePt t="100530" x="6108700" y="3092450"/>
          <p14:tracePt t="100552" x="6108700" y="3098800"/>
          <p14:tracePt t="100565" x="6115050" y="3105150"/>
          <p14:tracePt t="100582" x="6121400" y="3111500"/>
          <p14:tracePt t="100598" x="6127750" y="3111500"/>
          <p14:tracePt t="100613" x="6134100" y="3111500"/>
          <p14:tracePt t="100613" x="6140450" y="3111500"/>
          <p14:tracePt t="100630" x="6146800" y="3111500"/>
          <p14:tracePt t="100645" x="6153150" y="3111500"/>
          <p14:tracePt t="100645" x="6159500" y="3111500"/>
          <p14:tracePt t="100645" x="6165850" y="3111500"/>
          <p14:tracePt t="100665" x="6172200" y="3111500"/>
          <p14:tracePt t="100665" x="6178550" y="3111500"/>
          <p14:tracePt t="100680" x="6184900" y="3111500"/>
          <p14:tracePt t="100680" x="6191250" y="3111500"/>
          <p14:tracePt t="100697" x="6197600" y="3111500"/>
          <p14:tracePt t="100715" x="6203950" y="3105150"/>
          <p14:tracePt t="100729" x="6210300" y="3105150"/>
          <p14:tracePt t="100729" x="6216650" y="3098800"/>
          <p14:tracePt t="100747" x="6223000" y="3098800"/>
          <p14:tracePt t="100761" x="6229350" y="3105150"/>
          <p14:tracePt t="100793" x="6235700" y="3105150"/>
          <p14:tracePt t="100873" x="6242050" y="3098800"/>
          <p14:tracePt t="100889" x="6248400" y="3098800"/>
          <p14:tracePt t="100905" x="6248400" y="3092450"/>
          <p14:tracePt t="100917" x="6254750" y="3086100"/>
          <p14:tracePt t="100933" x="6261100" y="3086100"/>
          <p14:tracePt t="100957" x="6254750" y="3079750"/>
          <p14:tracePt t="101044" x="6248400" y="3086100"/>
          <p14:tracePt t="101069" x="6242050" y="3092450"/>
          <p14:tracePt t="101097" x="6235700" y="3092450"/>
          <p14:tracePt t="101113" x="6229350" y="3092450"/>
          <p14:tracePt t="101137" x="6223000" y="3098800"/>
          <p14:tracePt t="101165" x="6216650" y="3098800"/>
          <p14:tracePt t="101273" x="6210300" y="3092450"/>
          <p14:tracePt t="101293" x="6203950" y="3092450"/>
          <p14:tracePt t="101325" x="6197600" y="3086100"/>
          <p14:tracePt t="101354" x="6191250" y="3086100"/>
          <p14:tracePt t="101393" x="6184900" y="3086100"/>
          <p14:tracePt t="101405" x="6178550" y="3079750"/>
          <p14:tracePt t="101429" x="6172200" y="3086100"/>
          <p14:tracePt t="101457" x="6165850" y="3086100"/>
          <p14:tracePt t="101489" x="6159500" y="3086100"/>
          <p14:tracePt t="101517" x="6153150" y="3092450"/>
          <p14:tracePt t="101549" x="6146800" y="3092450"/>
          <p14:tracePt t="101565" x="6140450" y="3092450"/>
          <p14:tracePt t="101577" x="6134100" y="3098800"/>
          <p14:tracePt t="101593" x="6127750" y="3098800"/>
          <p14:tracePt t="101610" x="6121400" y="3098800"/>
          <p14:tracePt t="101625" x="6115050" y="3105150"/>
          <p14:tracePt t="101637" x="6108700" y="3105150"/>
          <p14:tracePt t="101653" x="6102350" y="3105150"/>
          <p14:tracePt t="101669" x="6089650" y="3105150"/>
          <p14:tracePt t="101686" x="6083300" y="3111500"/>
          <p14:tracePt t="101698" x="6076950" y="3111500"/>
          <p14:tracePt t="101715" x="6070600" y="3111500"/>
          <p14:tracePt t="101732" x="6070600" y="3105150"/>
          <p14:tracePt t="101797" x="6070600" y="3098800"/>
          <p14:tracePt t="101813" x="6076950" y="3098800"/>
          <p14:tracePt t="101825" x="6089650" y="3092450"/>
          <p14:tracePt t="101841" x="6096000" y="3086100"/>
          <p14:tracePt t="101857" x="6102350" y="3086100"/>
          <p14:tracePt t="101873" x="6108700" y="3086100"/>
          <p14:tracePt t="101882" x="6115050" y="3086100"/>
          <p14:tracePt t="101882" x="6127750" y="3086100"/>
          <p14:tracePt t="101902" x="6134100" y="3086100"/>
          <p14:tracePt t="101902" x="6140450" y="3079750"/>
          <p14:tracePt t="101918" x="6146800" y="3079750"/>
          <p14:tracePt t="101918" x="6153150" y="3079750"/>
          <p14:tracePt t="101935" x="6159500" y="3079750"/>
          <p14:tracePt t="101935" x="6165850" y="3079750"/>
          <p14:tracePt t="101953" x="6172200" y="3079750"/>
          <p14:tracePt t="101966" x="6178550" y="3086100"/>
          <p14:tracePt t="101982" x="6184900" y="3092450"/>
          <p14:tracePt t="101999" x="6184900" y="3098800"/>
          <p14:tracePt t="102016" x="6184900" y="3105150"/>
          <p14:tracePt t="102016" x="6184900" y="3111500"/>
          <p14:tracePt t="102035" x="6184900" y="3117850"/>
          <p14:tracePt t="102035" x="6178550" y="3124200"/>
          <p14:tracePt t="102035" x="6178550" y="3130550"/>
          <p14:tracePt t="102053" x="6178550" y="3136900"/>
          <p14:tracePt t="102053" x="6178550" y="3149600"/>
          <p14:tracePt t="102068" x="6172200" y="3162300"/>
          <p14:tracePt t="102068" x="6172200" y="3168650"/>
          <p14:tracePt t="102085" x="6172200" y="3187700"/>
          <p14:tracePt t="102085" x="6165850" y="3206750"/>
          <p14:tracePt t="102101" x="6165850" y="3225800"/>
          <p14:tracePt t="102101" x="6159500" y="3282950"/>
          <p14:tracePt t="102119" x="6159500" y="3321050"/>
          <p14:tracePt t="102119" x="6159500" y="3359150"/>
          <p14:tracePt t="102135" x="6159500" y="3403600"/>
          <p14:tracePt t="102135" x="6159500" y="3454400"/>
          <p14:tracePt t="102152" x="6165850" y="3505200"/>
          <p14:tracePt t="102152" x="6172200" y="3562350"/>
          <p14:tracePt t="102168" x="6178550" y="3619500"/>
          <p14:tracePt t="102168" x="6197600" y="3740150"/>
          <p14:tracePt t="102186" x="6203950" y="3797300"/>
          <p14:tracePt t="102186" x="6210300" y="3854450"/>
          <p14:tracePt t="102202" x="6216650" y="3911600"/>
          <p14:tracePt t="102202" x="6216650" y="3962400"/>
          <p14:tracePt t="102219" x="6223000" y="4019550"/>
          <p14:tracePt t="102219" x="6229350" y="4070350"/>
          <p14:tracePt t="102235" x="6235700" y="4121150"/>
          <p14:tracePt t="102235" x="6242050" y="4171950"/>
          <p14:tracePt t="102235" x="6248400" y="4222750"/>
          <p14:tracePt t="102255" x="6254750" y="4273550"/>
          <p14:tracePt t="102267" x="6261100" y="4318000"/>
          <p14:tracePt t="102267" x="6280150" y="4400550"/>
          <p14:tracePt t="102286" x="6286500" y="4445000"/>
          <p14:tracePt t="102286" x="6299200" y="4476750"/>
          <p14:tracePt t="102302" x="6305550" y="4508500"/>
          <p14:tracePt t="102302" x="6311900" y="4540250"/>
          <p14:tracePt t="102319" x="6311900" y="4559300"/>
          <p14:tracePt t="102319" x="6318250" y="4584700"/>
          <p14:tracePt t="102319" x="6318250" y="4597400"/>
          <p14:tracePt t="102338" x="6318250" y="4616450"/>
          <p14:tracePt t="102350" x="6318250" y="4629150"/>
          <p14:tracePt t="102350" x="6311900" y="4648200"/>
          <p14:tracePt t="102369" x="6305550" y="4654550"/>
          <p14:tracePt t="102369" x="6305550" y="4660900"/>
          <p14:tracePt t="102386" x="6299200" y="4667250"/>
          <p14:tracePt t="102386" x="6292850" y="4673600"/>
          <p14:tracePt t="102403" x="6286500" y="4679950"/>
          <p14:tracePt t="102403" x="6267450" y="4686300"/>
          <p14:tracePt t="102419" x="6261100" y="4692650"/>
          <p14:tracePt t="102419" x="6254750" y="4692650"/>
          <p14:tracePt t="102436" x="6242050" y="4692650"/>
          <p14:tracePt t="102436" x="6229350" y="4699000"/>
          <p14:tracePt t="102453" x="6216650" y="4699000"/>
          <p14:tracePt t="102453" x="6203950" y="4699000"/>
          <p14:tracePt t="102470" x="6184900" y="4699000"/>
          <p14:tracePt t="102470" x="6146800" y="4699000"/>
          <p14:tracePt t="102487" x="6121400" y="4699000"/>
          <p14:tracePt t="102487" x="6096000" y="4699000"/>
          <p14:tracePt t="102503" x="6070600" y="4699000"/>
          <p14:tracePt t="102503" x="6045200" y="4699000"/>
          <p14:tracePt t="102519" x="6019800" y="4699000"/>
          <p14:tracePt t="102519" x="5994400" y="4699000"/>
          <p14:tracePt t="102519" x="5969000" y="4692650"/>
          <p14:tracePt t="102538" x="5937250" y="4692650"/>
          <p14:tracePt t="102538" x="5911850" y="4686300"/>
          <p14:tracePt t="102554" x="5886450" y="4686300"/>
          <p14:tracePt t="102554" x="5861050" y="4686300"/>
          <p14:tracePt t="102571" x="5835650" y="4679950"/>
          <p14:tracePt t="102571" x="5810250" y="4679950"/>
          <p14:tracePt t="102587" x="5791200" y="4679950"/>
          <p14:tracePt t="102587" x="5772150" y="4679950"/>
          <p14:tracePt t="102603" x="5753100" y="4679950"/>
          <p14:tracePt t="102603" x="5740400" y="4679950"/>
          <p14:tracePt t="102603" x="5727700" y="4686300"/>
          <p14:tracePt t="102622" x="5721350" y="4686300"/>
          <p14:tracePt t="102635" x="5715000" y="4686300"/>
          <p14:tracePt t="102635" x="5708650" y="4692650"/>
          <p14:tracePt t="102655" x="5708650" y="4699000"/>
          <p14:tracePt t="102668" x="5715000" y="4699000"/>
          <p14:tracePt t="102685" x="5721350" y="4699000"/>
          <p14:tracePt t="102685" x="5727700" y="4699000"/>
          <p14:tracePt t="102685" x="5734050" y="4692650"/>
          <p14:tracePt t="102706" x="5746750" y="4692650"/>
          <p14:tracePt t="102706" x="5753100" y="4692650"/>
          <p14:tracePt t="102722" x="5765800" y="4692650"/>
          <p14:tracePt t="102722" x="5772150" y="4692650"/>
          <p14:tracePt t="102737" x="5778500" y="4692650"/>
          <p14:tracePt t="102737" x="5784850" y="4692650"/>
          <p14:tracePt t="102754" x="5797550" y="4692650"/>
          <p14:tracePt t="102754" x="5803900" y="4699000"/>
          <p14:tracePt t="102771" x="5810250" y="4699000"/>
          <p14:tracePt t="102771" x="5829300" y="4699000"/>
          <p14:tracePt t="102787" x="5835650" y="4699000"/>
          <p14:tracePt t="102787" x="5848350" y="4699000"/>
          <p14:tracePt t="102804" x="5854700" y="4699000"/>
          <p14:tracePt t="102804" x="5861050" y="4699000"/>
          <p14:tracePt t="102820" x="5873750" y="4699000"/>
          <p14:tracePt t="102820" x="5886450" y="4699000"/>
          <p14:tracePt t="102838" x="5899150" y="4699000"/>
          <p14:tracePt t="102838" x="5905500" y="4699000"/>
          <p14:tracePt t="102855" x="5918200" y="4699000"/>
          <p14:tracePt t="102855" x="5924550" y="4699000"/>
          <p14:tracePt t="102871" x="5937250" y="4692650"/>
          <p14:tracePt t="102871" x="5943600" y="4686300"/>
          <p14:tracePt t="102887" x="5956300" y="4679950"/>
          <p14:tracePt t="102887" x="5969000" y="4673600"/>
          <p14:tracePt t="102887" x="5981700" y="4660900"/>
          <p14:tracePt t="102906" x="6000750" y="4654550"/>
          <p14:tracePt t="102919" x="6013450" y="4641850"/>
          <p14:tracePt t="102919" x="6038850" y="4616450"/>
          <p14:tracePt t="102938" x="6057900" y="4603750"/>
          <p14:tracePt t="102938" x="6070600" y="4591050"/>
          <p14:tracePt t="102954" x="6083300" y="4572000"/>
          <p14:tracePt t="102954" x="6096000" y="4559300"/>
          <p14:tracePt t="102971" x="6115050" y="4540250"/>
          <p14:tracePt t="102971" x="6127750" y="4521200"/>
          <p14:tracePt t="102971" x="6146800" y="4502150"/>
          <p14:tracePt t="102990" x="6165850" y="4483100"/>
          <p14:tracePt t="103003" x="6184900" y="4457700"/>
          <p14:tracePt t="103003" x="6223000" y="4413250"/>
          <p14:tracePt t="103021" x="6242050" y="4387850"/>
          <p14:tracePt t="103021" x="6261100" y="4368800"/>
          <p14:tracePt t="103038" x="6280150" y="4349750"/>
          <p14:tracePt t="103038" x="6299200" y="4330700"/>
          <p14:tracePt t="103055" x="6318250" y="4318000"/>
          <p14:tracePt t="103055" x="6337300" y="4305300"/>
          <p14:tracePt t="103071" x="6356350" y="4292600"/>
          <p14:tracePt t="103071" x="6400800" y="4273550"/>
          <p14:tracePt t="103088" x="6419850" y="4267200"/>
          <p14:tracePt t="103088" x="6438900" y="4260850"/>
          <p14:tracePt t="103105" x="6457950" y="4260850"/>
          <p14:tracePt t="103105" x="6477000" y="4260850"/>
          <p14:tracePt t="103122" x="6496050" y="4254500"/>
          <p14:tracePt t="103122" x="6527800" y="4260850"/>
          <p14:tracePt t="103138" x="6540500" y="4260850"/>
          <p14:tracePt t="103138" x="6553200" y="4267200"/>
          <p14:tracePt t="103155" x="6559550" y="4267200"/>
          <p14:tracePt t="103155" x="6572250" y="4267200"/>
          <p14:tracePt t="103172" x="6572250" y="4273550"/>
          <p14:tracePt t="103187" x="6578600" y="4279900"/>
          <p14:tracePt t="103203" x="6572250" y="4279900"/>
          <p14:tracePt t="103203" x="6565900" y="4273550"/>
          <p14:tracePt t="103223" x="6559550" y="4267200"/>
          <p14:tracePt t="103223" x="6546850" y="4260850"/>
          <p14:tracePt t="103239" x="6540500" y="4254500"/>
          <p14:tracePt t="103239" x="6527800" y="4235450"/>
          <p14:tracePt t="103255" x="6515100" y="4222750"/>
          <p14:tracePt t="103255" x="6502400" y="4203700"/>
          <p14:tracePt t="103255" x="6489700" y="4178300"/>
          <p14:tracePt t="103274" x="6477000" y="4146550"/>
          <p14:tracePt t="103287" x="6464300" y="4121150"/>
          <p14:tracePt t="103287" x="6457950" y="4057650"/>
          <p14:tracePt t="103306" x="6457950" y="4019550"/>
          <p14:tracePt t="103306" x="6457950" y="3981450"/>
          <p14:tracePt t="103323" x="6464300" y="3937000"/>
          <p14:tracePt t="103323" x="6470650" y="3892550"/>
          <p14:tracePt t="103339" x="6483350" y="3848100"/>
          <p14:tracePt t="103339" x="6496050" y="3803650"/>
          <p14:tracePt t="103339" x="6515100" y="3752850"/>
          <p14:tracePt t="103358" x="6534150" y="3702050"/>
          <p14:tracePt t="103371" x="6553200" y="3651250"/>
          <p14:tracePt t="103371" x="6616700" y="3556000"/>
          <p14:tracePt t="103389" x="6654800" y="3511550"/>
          <p14:tracePt t="103389" x="6699250" y="3473450"/>
          <p14:tracePt t="103406" x="6743700" y="3435350"/>
          <p14:tracePt t="103406" x="6794500" y="3403600"/>
          <p14:tracePt t="103423" x="6851650" y="3371850"/>
          <p14:tracePt t="103423" x="6959600" y="3314700"/>
          <p14:tracePt t="103439" x="7016750" y="3295650"/>
          <p14:tracePt t="103439" x="7073900" y="3276600"/>
          <p14:tracePt t="103456" x="7131050" y="3257550"/>
          <p14:tracePt t="103456" x="7188200" y="3244850"/>
          <p14:tracePt t="103473" x="7245350" y="3232150"/>
          <p14:tracePt t="103473" x="7302500" y="3225800"/>
          <p14:tracePt t="103490" x="7359650" y="3219450"/>
          <p14:tracePt t="103490" x="7473950" y="3225800"/>
          <p14:tracePt t="103507" x="7531100" y="3238500"/>
          <p14:tracePt t="103507" x="7594600" y="3251200"/>
          <p14:tracePt t="103523" x="7651750" y="3263900"/>
          <p14:tracePt t="103523" x="7708900" y="3282950"/>
          <p14:tracePt t="103540" x="7772400" y="3302000"/>
          <p14:tracePt t="103540" x="7886700" y="3340100"/>
          <p14:tracePt t="103558" x="7937500" y="3359150"/>
          <p14:tracePt t="103558" x="7981950" y="3384550"/>
          <p14:tracePt t="103574" x="8026400" y="3403600"/>
          <p14:tracePt t="103574" x="8064500" y="3435350"/>
          <p14:tracePt t="103590" x="8102600" y="3460750"/>
          <p14:tracePt t="103590" x="8128000" y="3492500"/>
          <p14:tracePt t="103607" x="8153400" y="3524250"/>
          <p14:tracePt t="103607" x="8178800" y="3556000"/>
          <p14:tracePt t="103624" x="8197850" y="3594100"/>
          <p14:tracePt t="103624" x="8210550" y="3625850"/>
          <p14:tracePt t="103624" x="8216900" y="3663950"/>
          <p14:tracePt t="103643" x="8223250" y="3695700"/>
          <p14:tracePt t="103655" x="8223250" y="3733800"/>
          <p14:tracePt t="103655" x="8216900" y="3803650"/>
          <p14:tracePt t="103674" x="8204200" y="3835400"/>
          <p14:tracePt t="103674" x="8185150" y="3867150"/>
          <p14:tracePt t="103690" x="8166100" y="3892550"/>
          <p14:tracePt t="103690" x="8140700" y="3924300"/>
          <p14:tracePt t="103707" x="8108950" y="3956050"/>
          <p14:tracePt t="103707" x="8077200" y="3981450"/>
          <p14:tracePt t="103707" x="8039100" y="4006850"/>
          <p14:tracePt t="103727" x="8001000" y="4032250"/>
          <p14:tracePt t="103727" x="7962900" y="4057650"/>
          <p14:tracePt t="103741" x="7918450" y="4083050"/>
          <p14:tracePt t="103741" x="7874000" y="4108450"/>
          <p14:tracePt t="103757" x="7823200" y="4127500"/>
          <p14:tracePt t="103757" x="7772400" y="4146550"/>
          <p14:tracePt t="103774" x="7721600" y="4171950"/>
          <p14:tracePt t="103774" x="7613650" y="4210050"/>
          <p14:tracePt t="103791" x="7556500" y="4222750"/>
          <p14:tracePt t="103791" x="7499350" y="4241800"/>
          <p14:tracePt t="103808" x="7442200" y="4260850"/>
          <p14:tracePt t="103808" x="7378700" y="4273550"/>
          <p14:tracePt t="103824" x="7321550" y="4292600"/>
          <p14:tracePt t="103824" x="7264400" y="4305300"/>
          <p14:tracePt t="103841" x="7207250" y="4324350"/>
          <p14:tracePt t="103841" x="7099300" y="4349750"/>
          <p14:tracePt t="103858" x="7048500" y="4368800"/>
          <p14:tracePt t="103858" x="7004050" y="4381500"/>
          <p14:tracePt t="103875" x="6959600" y="4394200"/>
          <p14:tracePt t="103875" x="6921500" y="4406900"/>
          <p14:tracePt t="103891" x="6889750" y="4413250"/>
          <p14:tracePt t="103891" x="6858000" y="4425950"/>
          <p14:tracePt t="103891" x="6832600" y="4432300"/>
          <p14:tracePt t="103910" x="6813550" y="4445000"/>
          <p14:tracePt t="103923" x="6794500" y="4451350"/>
          <p14:tracePt t="103923" x="6769100" y="4464050"/>
          <p14:tracePt t="103943" x="6762750" y="4470400"/>
          <p14:tracePt t="103943" x="6756400" y="4470400"/>
          <p14:tracePt t="103958" x="6750050" y="4476750"/>
          <p14:tracePt t="103974" x="6756400" y="4476750"/>
          <p14:tracePt t="104002" x="6762750" y="4476750"/>
          <p14:tracePt t="104018" x="6769100" y="4476750"/>
          <p14:tracePt t="104033" x="6775450" y="4470400"/>
          <p14:tracePt t="104045" x="6781800" y="4470400"/>
          <p14:tracePt t="104062" x="6781800" y="4464050"/>
          <p14:tracePt t="104078" x="6788150" y="4464050"/>
          <p14:tracePt t="104097" x="6794500" y="4470400"/>
          <p14:tracePt t="104154" x="6800850" y="4470400"/>
          <p14:tracePt t="104218" x="6807200" y="4470400"/>
          <p14:tracePt t="104242" x="6813550" y="4476750"/>
          <p14:tracePt t="104266" x="6807200" y="4476750"/>
          <p14:tracePt t="104338" x="6800850" y="4476750"/>
          <p14:tracePt t="104378" x="6794500" y="4476750"/>
          <p14:tracePt t="104406" x="6788150" y="4476750"/>
          <p14:tracePt t="104430" x="6781800" y="4476750"/>
          <p14:tracePt t="104450" x="6781800" y="4483100"/>
          <p14:tracePt t="104490" x="6775450" y="4483100"/>
          <p14:tracePt t="104541" x="6775450" y="4476750"/>
          <p14:tracePt t="104586" x="6781800" y="4470400"/>
          <p14:tracePt t="104610" x="6788150" y="4464050"/>
          <p14:tracePt t="104630" x="6794500" y="4457700"/>
          <p14:tracePt t="104654" x="6800850" y="4457700"/>
          <p14:tracePt t="104678" x="6794500" y="4457700"/>
          <p14:tracePt t="104774" x="6788150" y="4451350"/>
          <p14:tracePt t="104806" x="6781800" y="4451350"/>
          <p14:tracePt t="104850" x="6775450" y="4451350"/>
          <p14:tracePt t="104870" x="6769100" y="4451350"/>
          <p14:tracePt t="104902" x="6769100" y="4445000"/>
          <p14:tracePt t="104954" x="6775450" y="4445000"/>
          <p14:tracePt t="104990" x="6781800" y="4445000"/>
          <p14:tracePt t="105014" x="6788150" y="4438650"/>
          <p14:tracePt t="105038" x="6794500" y="4438650"/>
          <p14:tracePt t="105066" x="6800850" y="4432300"/>
          <p14:tracePt t="105082" x="6807200" y="4432300"/>
          <p14:tracePt t="105098" x="6813550" y="4432300"/>
          <p14:tracePt t="105109" x="6819900" y="4432300"/>
          <p14:tracePt t="105125" x="6819900" y="4425950"/>
          <p14:tracePt t="105142" x="6826250" y="4425950"/>
          <p14:tracePt t="105166" x="6832600" y="4425950"/>
          <p14:tracePt t="105186" x="6838950" y="4419600"/>
          <p14:tracePt t="105209" x="6845300" y="4419600"/>
          <p14:tracePt t="105234" x="6851650" y="4419600"/>
          <p14:tracePt t="105254" x="6858000" y="4419600"/>
          <p14:tracePt t="105278" x="6864350" y="4419600"/>
          <p14:tracePt t="105298" x="6870700" y="4419600"/>
          <p14:tracePt t="105314" x="6877050" y="4413250"/>
          <p14:tracePt t="105338" x="6883400" y="4419600"/>
          <p14:tracePt t="105358" x="6889750" y="4425950"/>
          <p14:tracePt t="105373" x="6889750" y="4432300"/>
          <p14:tracePt t="105390" x="6896100" y="4432300"/>
          <p14:tracePt t="105406" x="6902450" y="4432300"/>
          <p14:tracePt t="105426" x="6908800" y="4432300"/>
          <p14:tracePt t="105450" x="6915150" y="4432300"/>
          <p14:tracePt t="105466" x="6921500" y="4425950"/>
          <p14:tracePt t="105477" x="6927850" y="4425950"/>
          <p14:tracePt t="105494" x="6934200" y="4419600"/>
          <p14:tracePt t="105510" x="6940550" y="4413250"/>
          <p14:tracePt t="105526" x="6946900" y="4413250"/>
          <p14:tracePt t="105537" x="6953250" y="4406900"/>
          <p14:tracePt t="105553" x="6959600" y="4400550"/>
          <p14:tracePt t="105570" x="6972300" y="4406900"/>
          <p14:tracePt t="105586" x="6972300" y="4413250"/>
          <p14:tracePt t="105595" x="6978650" y="4419600"/>
          <p14:tracePt t="105595" x="6985000" y="4432300"/>
          <p14:tracePt t="105615" x="6997700" y="4457700"/>
          <p14:tracePt t="105615" x="7004050" y="4483100"/>
          <p14:tracePt t="105631" x="7010400" y="4508500"/>
          <p14:tracePt t="105631" x="7023100" y="4533900"/>
          <p14:tracePt t="105647" x="7029450" y="4559300"/>
          <p14:tracePt t="105647" x="7042150" y="4591050"/>
          <p14:tracePt t="105664" x="7054850" y="4622800"/>
          <p14:tracePt t="105664" x="7067550" y="4654550"/>
          <p14:tracePt t="105664" x="7080250" y="4686300"/>
          <p14:tracePt t="105683" x="7092950" y="4724400"/>
          <p14:tracePt t="105695" x="7099300" y="4756150"/>
          <p14:tracePt t="105695" x="7112000" y="4826000"/>
          <p14:tracePt t="105695" x="7118350" y="4864100"/>
          <p14:tracePt t="105718" x="7118350" y="4895850"/>
          <p14:tracePt t="105729" x="7118350" y="4927600"/>
          <p14:tracePt t="105729" x="7118350" y="4959350"/>
          <p14:tracePt t="105748" x="7118350" y="4991100"/>
          <p14:tracePt t="105748" x="7118350" y="5016500"/>
          <p14:tracePt t="105748" x="7112000" y="5048250"/>
          <p14:tracePt t="105766" x="7112000" y="5073650"/>
          <p14:tracePt t="105766" x="7105650" y="5092700"/>
          <p14:tracePt t="105781" x="7105650" y="5111750"/>
          <p14:tracePt t="105781" x="7099300" y="5124450"/>
          <p14:tracePt t="105798" x="7099300" y="5137150"/>
          <p14:tracePt t="105798" x="7092950" y="5149850"/>
          <p14:tracePt t="105815" x="7086600" y="5156200"/>
          <p14:tracePt t="105815" x="7080250" y="5168900"/>
          <p14:tracePt t="105831" x="7080250" y="5175250"/>
          <p14:tracePt t="105831" x="7073900" y="5181600"/>
          <p14:tracePt t="105848" x="7067550" y="5187950"/>
          <p14:tracePt t="105863" x="7061200" y="5187950"/>
          <p14:tracePt t="105879" x="7054850" y="5187950"/>
          <p14:tracePt t="105897" x="7048500" y="5187950"/>
          <p14:tracePt t="105914" x="7042150" y="5187950"/>
          <p14:tracePt t="105930" x="7035800" y="5187950"/>
          <p14:tracePt t="105946" x="7029450" y="5187950"/>
          <p14:tracePt t="105963" x="7023100" y="5194300"/>
          <p14:tracePt t="105980" x="7016750" y="5200650"/>
          <p14:tracePt t="105980" x="7010400" y="5200650"/>
          <p14:tracePt t="105999" x="7004050" y="5200650"/>
          <p14:tracePt t="106014" x="6997700" y="5207000"/>
          <p14:tracePt t="106030" x="6991350" y="5207000"/>
          <p14:tracePt t="106047" x="6978650" y="5213350"/>
          <p14:tracePt t="106064" x="6972300" y="5213350"/>
          <p14:tracePt t="106064" x="6965950" y="5219700"/>
          <p14:tracePt t="106082" x="6959600" y="5219700"/>
          <p14:tracePt t="106097" x="6953250" y="5219700"/>
          <p14:tracePt t="106113" x="6946900" y="5219700"/>
          <p14:tracePt t="106113" x="6940550" y="5226050"/>
          <p14:tracePt t="106132" x="6934200" y="5226050"/>
          <p14:tracePt t="106132" x="6927850" y="5232400"/>
          <p14:tracePt t="106149" x="6921500" y="5232400"/>
          <p14:tracePt t="106149" x="6915150" y="5238750"/>
          <p14:tracePt t="106166" x="6908800" y="5245100"/>
          <p14:tracePt t="106166" x="6902450" y="5245100"/>
          <p14:tracePt t="106183" x="6896100" y="5251450"/>
          <p14:tracePt t="106183" x="6877050" y="5270500"/>
          <p14:tracePt t="106199" x="6870700" y="5276850"/>
          <p14:tracePt t="106199" x="6858000" y="5283200"/>
          <p14:tracePt t="106217" x="6851650" y="5283200"/>
          <p14:tracePt t="106217" x="6845300" y="5295900"/>
          <p14:tracePt t="106232" x="6832600" y="5295900"/>
          <p14:tracePt t="106232" x="6826250" y="5302250"/>
          <p14:tracePt t="106232" x="6819900" y="5308600"/>
          <p14:tracePt t="106252" x="6813550" y="5308600"/>
          <p14:tracePt t="106264" x="6807200" y="5314950"/>
          <p14:tracePt t="106264" x="6800850" y="5321300"/>
          <p14:tracePt t="106283" x="6794500" y="5327650"/>
          <p14:tracePt t="106298" x="6794500" y="5334000"/>
          <p14:tracePt t="106314" x="6788150" y="5334000"/>
          <p14:tracePt t="106335" x="6788150" y="5340350"/>
          <p14:tracePt t="106370" x="6781800" y="5346700"/>
          <p14:tracePt t="106402" x="6781800" y="5353050"/>
          <p14:tracePt t="106418" x="6781800" y="5359400"/>
          <p14:tracePt t="106430" x="6775450" y="5365750"/>
          <p14:tracePt t="106446" x="6769100" y="5372100"/>
          <p14:tracePt t="106462" x="6762750" y="5384800"/>
          <p14:tracePt t="106478" x="6756400" y="5391150"/>
          <p14:tracePt t="106490" x="6756400" y="5397500"/>
          <p14:tracePt t="106498" x="6750050" y="5403850"/>
          <p14:tracePt t="106498" x="6743700" y="5403850"/>
          <p14:tracePt t="106517" x="6743700" y="5410200"/>
          <p14:tracePt t="106517" x="6737350" y="5416550"/>
          <p14:tracePt t="106534" x="6731000" y="5422900"/>
          <p14:tracePt t="106534" x="6718300" y="5441950"/>
          <p14:tracePt t="106551" x="6711950" y="5448300"/>
          <p14:tracePt t="106551" x="6705600" y="5454650"/>
          <p14:tracePt t="106567" x="6692900" y="5461000"/>
          <p14:tracePt t="106567" x="6686550" y="5467350"/>
          <p14:tracePt t="106584" x="6673850" y="5473700"/>
          <p14:tracePt t="106584" x="6667500" y="5480050"/>
          <p14:tracePt t="106600" x="6654800" y="5486400"/>
          <p14:tracePt t="106600" x="6642100" y="5492750"/>
          <p14:tracePt t="106600" x="6629400" y="5499100"/>
          <p14:tracePt t="106619" x="6616700" y="5505450"/>
          <p14:tracePt t="106632" x="6604000" y="5505450"/>
          <p14:tracePt t="106632" x="6565900" y="5511800"/>
          <p14:tracePt t="106651" x="6546850" y="5518150"/>
          <p14:tracePt t="106651" x="6527800" y="5518150"/>
          <p14:tracePt t="106668" x="6502400" y="5518150"/>
          <p14:tracePt t="106668" x="6477000" y="5518150"/>
          <p14:tracePt t="106684" x="6451600" y="5518150"/>
          <p14:tracePt t="106684" x="6426200" y="5511800"/>
          <p14:tracePt t="106684" x="6400800" y="5511800"/>
          <p14:tracePt t="106703" x="6369050" y="5511800"/>
          <p14:tracePt t="106703" x="6343650" y="5505450"/>
          <p14:tracePt t="106720" x="6311900" y="5505450"/>
          <p14:tracePt t="106720" x="6286500" y="5505450"/>
          <p14:tracePt t="106734" x="6254750" y="5499100"/>
          <p14:tracePt t="106734" x="6223000" y="5499100"/>
          <p14:tracePt t="106751" x="6191250" y="5492750"/>
          <p14:tracePt t="106751" x="6159500" y="5492750"/>
          <p14:tracePt t="106767" x="6121400" y="5486400"/>
          <p14:tracePt t="106767" x="6089650" y="5480050"/>
          <p14:tracePt t="106784" x="6057900" y="5473700"/>
          <p14:tracePt t="106784" x="5994400" y="5454650"/>
          <p14:tracePt t="106801" x="5962650" y="5441950"/>
          <p14:tracePt t="106801" x="5937250" y="5429250"/>
          <p14:tracePt t="106818" x="5911850" y="5416550"/>
          <p14:tracePt t="106818" x="5886450" y="5397500"/>
          <p14:tracePt t="106834" x="5867400" y="5378450"/>
          <p14:tracePt t="106834" x="5835650" y="5327650"/>
          <p14:tracePt t="106851" x="5822950" y="5302250"/>
          <p14:tracePt t="106851" x="5810250" y="5276850"/>
          <p14:tracePt t="106868" x="5803900" y="5251450"/>
          <p14:tracePt t="106868" x="5803900" y="5219700"/>
          <p14:tracePt t="106884" x="5803900" y="5194300"/>
          <p14:tracePt t="106884" x="5810250" y="5162550"/>
          <p14:tracePt t="106902" x="5816600" y="5124450"/>
          <p14:tracePt t="106902" x="5848350" y="5060950"/>
          <p14:tracePt t="106919" x="5867400" y="5022850"/>
          <p14:tracePt t="106919" x="5886450" y="4991100"/>
          <p14:tracePt t="106936" x="5911850" y="4959350"/>
          <p14:tracePt t="106936" x="5937250" y="4927600"/>
          <p14:tracePt t="106952" x="5969000" y="4895850"/>
          <p14:tracePt t="106952" x="6000750" y="4870450"/>
          <p14:tracePt t="106968" x="6032500" y="4838700"/>
          <p14:tracePt t="106968" x="6064250" y="4813300"/>
          <p14:tracePt t="106968" x="6102350" y="4787900"/>
          <p14:tracePt t="106988" x="6146800" y="4762500"/>
          <p14:tracePt t="107000" x="6184900" y="4737100"/>
          <p14:tracePt t="107000" x="6280150" y="4686300"/>
          <p14:tracePt t="107019" x="6330950" y="4667250"/>
          <p14:tracePt t="107019" x="6381750" y="4648200"/>
          <p14:tracePt t="107036" x="6432550" y="4635500"/>
          <p14:tracePt t="107036" x="6489700" y="4622800"/>
          <p14:tracePt t="107036" x="6546850" y="4610100"/>
          <p14:tracePt t="107054" x="6610350" y="4603750"/>
          <p14:tracePt t="107067" x="6673850" y="4603750"/>
          <p14:tracePt t="107067" x="6731000" y="4603750"/>
          <p14:tracePt t="107067" x="6794500" y="4603750"/>
          <p14:tracePt t="107088" x="6858000" y="4603750"/>
          <p14:tracePt t="107088" x="6915150" y="4603750"/>
          <p14:tracePt t="107102" x="6972300" y="4610100"/>
          <p14:tracePt t="107102" x="7023100" y="4610100"/>
          <p14:tracePt t="107119" x="7073900" y="4610100"/>
          <p14:tracePt t="107119" x="7124700" y="4616450"/>
          <p14:tracePt t="107135" x="7169150" y="4616450"/>
          <p14:tracePt t="107135" x="7258050" y="4635500"/>
          <p14:tracePt t="107152" x="7302500" y="4648200"/>
          <p14:tracePt t="107152" x="7340600" y="4660900"/>
          <p14:tracePt t="107169" x="7385050" y="4679950"/>
          <p14:tracePt t="107169" x="7423150" y="4699000"/>
          <p14:tracePt t="107186" x="7461250" y="4718050"/>
          <p14:tracePt t="107186" x="7499350" y="4743450"/>
          <p14:tracePt t="107202" x="7537450" y="4762500"/>
          <p14:tracePt t="107202" x="7607300" y="4800600"/>
          <p14:tracePt t="107220" x="7639050" y="4819650"/>
          <p14:tracePt t="107220" x="7670800" y="4838700"/>
          <p14:tracePt t="107236" x="7696200" y="4851400"/>
          <p14:tracePt t="107236" x="7727950" y="4864100"/>
          <p14:tracePt t="107252" x="7753350" y="4883150"/>
          <p14:tracePt t="107252" x="7778750" y="4902200"/>
          <p14:tracePt t="107252" x="7804150" y="4914900"/>
          <p14:tracePt t="107272" x="7823200" y="4933950"/>
          <p14:tracePt t="107284" x="7848600" y="4953000"/>
          <p14:tracePt t="107284" x="7886700" y="4991100"/>
          <p14:tracePt t="107306" x="7905750" y="5010150"/>
          <p14:tracePt t="107306" x="7924800" y="5029200"/>
          <p14:tracePt t="107320" x="7937500" y="5048250"/>
          <p14:tracePt t="107320" x="7956550" y="5067300"/>
          <p14:tracePt t="107320" x="7962900" y="5080000"/>
          <p14:tracePt t="107339" x="7975600" y="5099050"/>
          <p14:tracePt t="107351" x="7981950" y="5118100"/>
          <p14:tracePt t="107351" x="8001000" y="5162550"/>
          <p14:tracePt t="107372" x="8007350" y="5181600"/>
          <p14:tracePt t="107372" x="8013700" y="5207000"/>
          <p14:tracePt t="107387" x="8013700" y="5232400"/>
          <p14:tracePt t="107387" x="8020050" y="5251450"/>
          <p14:tracePt t="107403" x="8020050" y="5276850"/>
          <p14:tracePt t="107403" x="8020050" y="5302250"/>
          <p14:tracePt t="107420" x="8026400" y="5321300"/>
          <p14:tracePt t="107420" x="8026400" y="5346700"/>
          <p14:tracePt t="107420" x="8020050" y="5365750"/>
          <p14:tracePt t="107439" x="8020050" y="5384800"/>
          <p14:tracePt t="107439" x="8020050" y="5410200"/>
          <p14:tracePt t="107453" x="8013700" y="5429250"/>
          <p14:tracePt t="107453" x="8007350" y="5448300"/>
          <p14:tracePt t="107471" x="8001000" y="5467350"/>
          <p14:tracePt t="107471" x="7994650" y="5492750"/>
          <p14:tracePt t="107487" x="7988300" y="5511800"/>
          <p14:tracePt t="107487" x="7975600" y="5530850"/>
          <p14:tracePt t="107504" x="7962900" y="5556250"/>
          <p14:tracePt t="107504" x="7937500" y="5594350"/>
          <p14:tracePt t="107520" x="7924800" y="5613400"/>
          <p14:tracePt t="107520" x="7905750" y="5632450"/>
          <p14:tracePt t="107537" x="7886700" y="5651500"/>
          <p14:tracePt t="107537" x="7867650" y="5670550"/>
          <p14:tracePt t="107554" x="7842250" y="5683250"/>
          <p14:tracePt t="107554" x="7791450" y="5721350"/>
          <p14:tracePt t="107572" x="7766050" y="5740400"/>
          <p14:tracePt t="107572" x="7740650" y="5753100"/>
          <p14:tracePt t="107587" x="7708900" y="5778500"/>
          <p14:tracePt t="107587" x="7670800" y="5797550"/>
          <p14:tracePt t="107604" x="7639050" y="5816600"/>
          <p14:tracePt t="107604" x="7600950" y="5842000"/>
          <p14:tracePt t="107621" x="7556500" y="5861050"/>
          <p14:tracePt t="107621" x="7512050" y="5880100"/>
          <p14:tracePt t="107621" x="7467600" y="5899150"/>
          <p14:tracePt t="107639" x="7423150" y="5924550"/>
          <p14:tracePt t="107652" x="7372350" y="5943600"/>
          <p14:tracePt t="107652" x="7264400" y="5969000"/>
          <p14:tracePt t="107671" x="7207250" y="5981700"/>
          <p14:tracePt t="107671" x="7150100" y="5994400"/>
          <p14:tracePt t="107688" x="7086600" y="6000750"/>
          <p14:tracePt t="107688" x="7023100" y="6007100"/>
          <p14:tracePt t="107688" x="6965950" y="6013450"/>
          <p14:tracePt t="107707" x="6902450" y="6019800"/>
          <p14:tracePt t="107707" x="6838950" y="6019800"/>
          <p14:tracePt t="107723" x="6781800" y="6019800"/>
          <p14:tracePt t="107736" x="6718300" y="6019800"/>
          <p14:tracePt t="107736" x="6610350" y="6019800"/>
          <p14:tracePt t="107754" x="6553200" y="6019800"/>
          <p14:tracePt t="107754" x="6502400" y="6013450"/>
          <p14:tracePt t="107771" x="6451600" y="6007100"/>
          <p14:tracePt t="107771" x="6400800" y="6000750"/>
          <p14:tracePt t="107788" x="6350000" y="5994400"/>
          <p14:tracePt t="107788" x="6305550" y="5988050"/>
          <p14:tracePt t="107804" x="6254750" y="5975350"/>
          <p14:tracePt t="107804" x="6159500" y="5956300"/>
          <p14:tracePt t="107821" x="6115050" y="5937250"/>
          <p14:tracePt t="107821" x="6070600" y="5924550"/>
          <p14:tracePt t="107838" x="6032500" y="5911850"/>
          <p14:tracePt t="107838" x="5988050" y="5899150"/>
          <p14:tracePt t="107855" x="5956300" y="5886450"/>
          <p14:tracePt t="107855" x="5886450" y="5861050"/>
          <p14:tracePt t="107871" x="5854700" y="5848350"/>
          <p14:tracePt t="107871" x="5829300" y="5835650"/>
          <p14:tracePt t="107889" x="5803900" y="5829300"/>
          <p14:tracePt t="107889" x="5784850" y="5816600"/>
          <p14:tracePt t="107905" x="5759450" y="5803900"/>
          <p14:tracePt t="107905" x="5746750" y="5797550"/>
          <p14:tracePt t="107921" x="5727700" y="5791200"/>
          <p14:tracePt t="107921" x="5702300" y="5772150"/>
          <p14:tracePt t="107939" x="5695950" y="5765800"/>
          <p14:tracePt t="107939" x="5689600" y="5765800"/>
          <p14:tracePt t="107956" x="5683250" y="5759450"/>
          <p14:tracePt t="107956" x="5683250" y="5753100"/>
          <p14:tracePt t="107972" x="5683250" y="5746750"/>
          <p14:tracePt t="107987" x="5689600" y="5746750"/>
          <p14:tracePt t="108007" x="5695950" y="5746750"/>
          <p14:tracePt t="108020" x="5702300" y="5753100"/>
          <p14:tracePt t="108020" x="5721350" y="5772150"/>
          <p14:tracePt t="108039" x="5734050" y="5784850"/>
          <p14:tracePt t="108039" x="5753100" y="5797550"/>
          <p14:tracePt t="108056" x="5772150" y="5816600"/>
          <p14:tracePt t="108056" x="5791200" y="5829300"/>
          <p14:tracePt t="108072" x="5810250" y="5848350"/>
          <p14:tracePt t="108072" x="5829300" y="5867400"/>
          <p14:tracePt t="108072" x="5842000" y="5886450"/>
          <p14:tracePt t="108091" x="5861050" y="5905500"/>
          <p14:tracePt t="108104" x="5880100" y="5918200"/>
          <p14:tracePt t="108104" x="5905500" y="5949950"/>
          <p14:tracePt t="108122" x="5918200" y="5962650"/>
          <p14:tracePt t="108122" x="5924550" y="5975350"/>
          <p14:tracePt t="108139" x="5930900" y="5988050"/>
          <p14:tracePt t="108139" x="5930900" y="6000750"/>
          <p14:tracePt t="108156" x="5937250" y="6013450"/>
          <p14:tracePt t="108156" x="5937250" y="6032500"/>
          <p14:tracePt t="108173" x="5937250" y="6038850"/>
          <p14:tracePt t="108173" x="5930900" y="6045200"/>
          <p14:tracePt t="108189" x="5930900" y="6051550"/>
          <p14:tracePt t="108189" x="5924550" y="6057900"/>
          <p14:tracePt t="108206" x="5924550" y="6064250"/>
          <p14:tracePt t="108206" x="5918200" y="6070600"/>
          <p14:tracePt t="108224" x="5911850" y="6076950"/>
          <p14:tracePt t="108224" x="5905500" y="6083300"/>
          <p14:tracePt t="108240" x="5899150" y="6083300"/>
          <p14:tracePt t="108240" x="5892800" y="6089650"/>
          <p14:tracePt t="108256" x="5886450" y="6089650"/>
          <p14:tracePt t="108256" x="5880100" y="6089650"/>
          <p14:tracePt t="108273" x="5867400" y="6089650"/>
          <p14:tracePt t="108291" x="5861050" y="6089650"/>
          <p14:tracePt t="108307" x="5854700" y="6089650"/>
          <p14:tracePt t="108307" x="5848350" y="6083300"/>
          <p14:tracePt t="108324" x="5842000" y="6076950"/>
          <p14:tracePt t="108324" x="5835650" y="6076950"/>
          <p14:tracePt t="108340" x="5829300" y="6070600"/>
          <p14:tracePt t="108340" x="5822950" y="6064250"/>
          <p14:tracePt t="108356" x="5816600" y="6057900"/>
          <p14:tracePt t="108356" x="5803900" y="6051550"/>
          <p14:tracePt t="108376" x="5797550" y="6045200"/>
          <p14:tracePt t="108388" x="5791200" y="6038850"/>
          <p14:tracePt t="108388" x="5784850" y="6026150"/>
          <p14:tracePt t="108408" x="5784850" y="6019800"/>
          <p14:tracePt t="108408" x="5778500" y="6019800"/>
          <p14:tracePt t="108423" x="5778500" y="6013450"/>
          <p14:tracePt t="108423" x="5778500" y="6007100"/>
          <p14:tracePt t="108440" x="5784850" y="6000750"/>
          <p14:tracePt t="108440" x="5784850" y="5994400"/>
          <p14:tracePt t="108440" x="5791200" y="5988050"/>
          <p14:tracePt t="108459" x="5797550" y="5981700"/>
          <p14:tracePt t="108459" x="5803900" y="5975350"/>
          <p14:tracePt t="108474" x="5810250" y="5962650"/>
          <p14:tracePt t="108474" x="5822950" y="5956300"/>
          <p14:tracePt t="108491" x="5829300" y="5949950"/>
          <p14:tracePt t="108491" x="5842000" y="5943600"/>
          <p14:tracePt t="108507" x="5848350" y="5937250"/>
          <p14:tracePt t="108507" x="5861050" y="5930900"/>
          <p14:tracePt t="108524" x="5867400" y="5924550"/>
          <p14:tracePt t="108524" x="5892800" y="5911850"/>
          <p14:tracePt t="108541" x="5905500" y="5905500"/>
          <p14:tracePt t="108541" x="5918200" y="5899150"/>
          <p14:tracePt t="108557" x="5930900" y="5892800"/>
          <p14:tracePt t="108557" x="5943600" y="5880100"/>
          <p14:tracePt t="108574" x="5956300" y="5873750"/>
          <p14:tracePt t="108574" x="5988050" y="5848350"/>
          <p14:tracePt t="108592" x="6000750" y="5835650"/>
          <p14:tracePt t="108592" x="6013450" y="5822950"/>
          <p14:tracePt t="108608" x="6026150" y="5810250"/>
          <p14:tracePt t="108608" x="6038850" y="5803900"/>
          <p14:tracePt t="108624" x="6045200" y="5791200"/>
          <p14:tracePt t="108624" x="6057900" y="5778500"/>
          <p14:tracePt t="108641" x="6070600" y="5772150"/>
          <p14:tracePt t="108641" x="6076950" y="5759450"/>
          <p14:tracePt t="108641" x="6089650" y="5746750"/>
          <p14:tracePt t="108660" x="6096000" y="5740400"/>
          <p14:tracePt t="108672" x="6102350" y="5727700"/>
          <p14:tracePt t="108672" x="6115050" y="5715000"/>
          <p14:tracePt t="108692" x="6115050" y="5708650"/>
          <p14:tracePt t="108692" x="6121400" y="5702300"/>
          <p14:tracePt t="108708" x="6121400" y="5695950"/>
          <p14:tracePt t="108723" x="6115050" y="5689600"/>
          <p14:tracePt t="108766" x="6115050" y="5695950"/>
          <p14:tracePt t="108779" x="6108700" y="5695950"/>
          <p14:tracePt t="108795" x="6102350" y="5695950"/>
          <p14:tracePt t="108811" x="6096000" y="5702300"/>
          <p14:tracePt t="108827" x="6089650" y="5702300"/>
          <p14:tracePt t="108847" x="6089650" y="5695950"/>
          <p14:tracePt t="108879" x="6089650" y="5689600"/>
          <p14:tracePt t="108898" x="6096000" y="5676900"/>
          <p14:tracePt t="108914" x="6096000" y="5670550"/>
          <p14:tracePt t="108930" x="6102350" y="5664200"/>
          <p14:tracePt t="108939" x="6108700" y="5651500"/>
          <p14:tracePt t="108958" x="6115050" y="5645150"/>
          <p14:tracePt t="108975" x="6121400" y="5645150"/>
          <p14:tracePt t="108990" x="6127750" y="5645150"/>
          <p14:tracePt t="108998" x="6134100" y="5645150"/>
          <p14:tracePt t="109011" x="6146800" y="5645150"/>
          <p14:tracePt t="109028" x="6146800" y="5651500"/>
          <p14:tracePt t="109028" x="6153150" y="5657850"/>
          <p14:tracePt t="109043" x="6159500" y="5657850"/>
          <p14:tracePt t="109043" x="6172200" y="5664200"/>
          <p14:tracePt t="109060" x="6178550" y="5670550"/>
          <p14:tracePt t="109060" x="6184900" y="5670550"/>
          <p14:tracePt t="109076" x="6191250" y="5676900"/>
          <p14:tracePt t="109076" x="6197600" y="5676900"/>
          <p14:tracePt t="109093" x="6210300" y="5683250"/>
          <p14:tracePt t="109093" x="6216650" y="5683250"/>
          <p14:tracePt t="109093" x="6223000" y="5689600"/>
          <p14:tracePt t="109112" x="6229350" y="5689600"/>
          <p14:tracePt t="109124" x="6235700" y="5695950"/>
          <p14:tracePt t="109124" x="6248400" y="5702300"/>
          <p14:tracePt t="109142" x="6254750" y="5708650"/>
          <p14:tracePt t="109142" x="6261100" y="5715000"/>
          <p14:tracePt t="109159" x="6267450" y="5721350"/>
          <p14:tracePt t="109159" x="6273800" y="5727700"/>
          <p14:tracePt t="109176" x="6286500" y="5734050"/>
          <p14:tracePt t="109176" x="6305550" y="5746750"/>
          <p14:tracePt t="109193" x="6311900" y="5753100"/>
          <p14:tracePt t="109193" x="6324600" y="5759450"/>
          <p14:tracePt t="109210" x="6337300" y="5759450"/>
          <p14:tracePt t="109210" x="6350000" y="5765800"/>
          <p14:tracePt t="109227" x="6356350" y="5772150"/>
          <p14:tracePt t="109227" x="6369050" y="5772150"/>
          <p14:tracePt t="109243" x="6381750" y="5772150"/>
          <p14:tracePt t="109243" x="6400800" y="5778500"/>
          <p14:tracePt t="109260" x="6407150" y="5778500"/>
          <p14:tracePt t="109260" x="6419850" y="5778500"/>
          <p14:tracePt t="109276" x="6426200" y="5778500"/>
          <p14:tracePt t="109276" x="6432550" y="5778500"/>
          <p14:tracePt t="109293" x="6438900" y="5778500"/>
          <p14:tracePt t="109293" x="6445250" y="5778500"/>
          <p14:tracePt t="109293" x="6451600" y="5778500"/>
          <p14:tracePt t="109313" x="6457950" y="5778500"/>
          <p14:tracePt t="109328" x="6464300" y="5772150"/>
          <p14:tracePt t="109351" x="6464300" y="5765800"/>
          <p14:tracePt t="109379" x="6457950" y="5765800"/>
          <p14:tracePt t="109403" x="6451600" y="5759450"/>
          <p14:tracePt t="109419" x="6445250" y="5759450"/>
          <p14:tracePt t="109431" x="6438900" y="5759450"/>
          <p14:tracePt t="109447" x="6432550" y="5759450"/>
          <p14:tracePt t="109464" x="6426200" y="5759450"/>
          <p14:tracePt t="109475" x="6419850" y="5759450"/>
          <p14:tracePt t="109475" x="6407150" y="5759450"/>
          <p14:tracePt t="109494" x="6400800" y="5759450"/>
          <p14:tracePt t="109509" x="6394450" y="5759450"/>
          <p14:tracePt t="109526" x="6381750" y="5759450"/>
          <p14:tracePt t="109542" x="6375400" y="5765800"/>
          <p14:tracePt t="109559" x="6369050" y="5765800"/>
          <p14:tracePt t="109576" x="6362700" y="5772150"/>
          <p14:tracePt t="109592" x="6356350" y="5772150"/>
          <p14:tracePt t="109592" x="6350000" y="5778500"/>
          <p14:tracePt t="109612" x="6343650" y="5778500"/>
          <p14:tracePt t="109628" x="6337300" y="5784850"/>
          <p14:tracePt t="109643" x="6330950" y="5791200"/>
          <p14:tracePt t="109659" x="6324600" y="5797550"/>
          <p14:tracePt t="109680" x="6318250" y="5797550"/>
          <p14:tracePt t="109703" x="6305550" y="5797550"/>
          <p14:tracePt t="109747" x="6299200" y="5797550"/>
          <p14:tracePt t="109764" x="6292850" y="5797550"/>
          <p14:tracePt t="109779" x="6286500" y="5797550"/>
          <p14:tracePt t="109807" x="6280150" y="5797550"/>
          <p14:tracePt t="109823" x="6267450" y="5797550"/>
          <p14:tracePt t="109839" x="6261100" y="5791200"/>
          <p14:tracePt t="109851" x="6254750" y="5791200"/>
          <p14:tracePt t="109867" x="6248400" y="5784850"/>
          <p14:tracePt t="109883" x="6242050" y="5784850"/>
          <p14:tracePt t="109899" x="6229350" y="5784850"/>
          <p14:tracePt t="109915" x="6223000" y="5784850"/>
          <p14:tracePt t="109927" x="6216650" y="5778500"/>
          <p14:tracePt t="109944" x="6210300" y="5778500"/>
          <p14:tracePt t="109960" x="6197600" y="5778500"/>
          <p14:tracePt t="109960" x="6191250" y="5772150"/>
          <p14:tracePt t="109980" x="6184900" y="5772150"/>
          <p14:tracePt t="109996" x="6178550" y="5772150"/>
          <p14:tracePt t="110012" x="6172200" y="5765800"/>
          <p14:tracePt t="110027" x="6165850" y="5759450"/>
          <p14:tracePt t="110044" x="6159500" y="5759450"/>
          <p14:tracePt t="110061" x="6153150" y="5753100"/>
          <p14:tracePt t="110079" x="6146800" y="5746750"/>
          <p14:tracePt t="110139" x="6146800" y="5740400"/>
          <p14:tracePt t="110167" x="6153150" y="5734050"/>
          <p14:tracePt t="110207" x="6153150" y="5727700"/>
          <p14:tracePt t="110243" x="6159500" y="5727700"/>
          <p14:tracePt t="110271" x="6165850" y="5721350"/>
          <p14:tracePt t="110319" x="6172200" y="5715000"/>
          <p14:tracePt t="110347" x="6172200" y="5708650"/>
          <p14:tracePt t="110371" x="6172200" y="5702300"/>
          <p14:tracePt t="110399" x="6165850" y="5695950"/>
          <p14:tracePt t="110571" x="6172200" y="5689600"/>
          <p14:tracePt t="111023" x="6165850" y="5695950"/>
          <p14:tracePt t="111100" x="6159500" y="5702300"/>
          <p14:tracePt t="111111" x="6153150" y="5708650"/>
          <p14:tracePt t="111127" x="6146800" y="5708650"/>
          <p14:tracePt t="111136" x="6140450" y="5702300"/>
          <p14:tracePt t="111148" x="6127750" y="5702300"/>
          <p14:tracePt t="111148" x="6115050" y="5702300"/>
          <p14:tracePt t="111148" x="6102350" y="5695950"/>
          <p14:tracePt t="111148" x="6089650" y="5695950"/>
          <p14:tracePt t="111171" x="6070600" y="5689600"/>
          <p14:tracePt t="111181" x="6051550" y="5676900"/>
          <p14:tracePt t="111181" x="6032500" y="5670550"/>
          <p14:tracePt t="111200" x="6013450" y="5664200"/>
          <p14:tracePt t="111200" x="6000750" y="5651500"/>
          <p14:tracePt t="111200" x="5981700" y="5638800"/>
          <p14:tracePt t="111220" x="5969000" y="5619750"/>
          <p14:tracePt t="111220" x="5949950" y="5600700"/>
          <p14:tracePt t="111233" x="5937250" y="5581650"/>
          <p14:tracePt t="111233" x="5924550" y="5556250"/>
          <p14:tracePt t="111250" x="5905500" y="5530850"/>
          <p14:tracePt t="111250" x="5892800" y="5505450"/>
          <p14:tracePt t="111267" x="5880100" y="5473700"/>
          <p14:tracePt t="111267" x="5867400" y="5448300"/>
          <p14:tracePt t="111283" x="5861050" y="5416550"/>
          <p14:tracePt t="111283" x="5848350" y="5353050"/>
          <p14:tracePt t="111300" x="5848350" y="5321300"/>
          <p14:tracePt t="111300" x="5848350" y="5289550"/>
          <p14:tracePt t="111317" x="5854700" y="5264150"/>
          <p14:tracePt t="111317" x="5867400" y="5232400"/>
          <p14:tracePt t="111333" x="5880100" y="5200650"/>
          <p14:tracePt t="111333" x="5899150" y="5168900"/>
          <p14:tracePt t="111333" x="5918200" y="5137150"/>
          <p14:tracePt t="111353" x="5943600" y="5105400"/>
          <p14:tracePt t="111365" x="5969000" y="5073650"/>
          <p14:tracePt t="111365" x="6038850" y="5010150"/>
          <p14:tracePt t="111385" x="6076950" y="4978400"/>
          <p14:tracePt t="111385" x="6115050" y="4946650"/>
          <p14:tracePt t="111401" x="6159500" y="4914900"/>
          <p14:tracePt t="111401" x="6203950" y="4889500"/>
          <p14:tracePt t="111417" x="6254750" y="4857750"/>
          <p14:tracePt t="111417" x="6305550" y="4832350"/>
          <p14:tracePt t="111417" x="6362700" y="4806950"/>
          <p14:tracePt t="111436" x="6419850" y="4781550"/>
          <p14:tracePt t="111449" x="6477000" y="4756150"/>
          <p14:tracePt t="111449" x="6604000" y="4711700"/>
          <p14:tracePt t="111468" x="6673850" y="4692650"/>
          <p14:tracePt t="111468" x="6737350" y="4673600"/>
          <p14:tracePt t="111484" x="6800850" y="4660900"/>
          <p14:tracePt t="111484" x="6870700" y="4648200"/>
          <p14:tracePt t="111501" x="6934200" y="4641850"/>
          <p14:tracePt t="111501" x="7004050" y="4635500"/>
          <p14:tracePt t="111501" x="7067550" y="4635500"/>
          <p14:tracePt t="111520" x="7131050" y="4635500"/>
          <p14:tracePt t="111520" x="7188200" y="4635500"/>
          <p14:tracePt t="111534" x="7251700" y="4635500"/>
          <p14:tracePt t="111534" x="7302500" y="4641850"/>
          <p14:tracePt t="111551" x="7359650" y="4648200"/>
          <p14:tracePt t="111551" x="7410450" y="4660900"/>
          <p14:tracePt t="111568" x="7454900" y="4673600"/>
          <p14:tracePt t="111568" x="7499350" y="4686300"/>
          <p14:tracePt t="111584" x="7543800" y="4705350"/>
          <p14:tracePt t="111584" x="7613650" y="4743450"/>
          <p14:tracePt t="111601" x="7651750" y="4768850"/>
          <p14:tracePt t="111601" x="7677150" y="4787900"/>
          <p14:tracePt t="111618" x="7708900" y="4806950"/>
          <p14:tracePt t="111618" x="7734300" y="4832350"/>
          <p14:tracePt t="111635" x="7759700" y="4851400"/>
          <p14:tracePt t="111635" x="7791450" y="4895850"/>
          <p14:tracePt t="111652" x="7797800" y="4921250"/>
          <p14:tracePt t="111652" x="7810500" y="4940300"/>
          <p14:tracePt t="111668" x="7810500" y="4965700"/>
          <p14:tracePt t="111668" x="7810500" y="4991100"/>
          <p14:tracePt t="111685" x="7810500" y="5016500"/>
          <p14:tracePt t="111685" x="7797800" y="5041900"/>
          <p14:tracePt t="111701" x="7791450" y="5067300"/>
          <p14:tracePt t="111701" x="7778750" y="5092700"/>
          <p14:tracePt t="111701" x="7766050" y="5111750"/>
          <p14:tracePt t="111721" x="7747000" y="5137150"/>
          <p14:tracePt t="111733" x="7727950" y="5156200"/>
          <p14:tracePt t="111733" x="7683500" y="5194300"/>
          <p14:tracePt t="111752" x="7658100" y="5219700"/>
          <p14:tracePt t="111752" x="7632700" y="5238750"/>
          <p14:tracePt t="111768" x="7607300" y="5257800"/>
          <p14:tracePt t="111768" x="7575550" y="5276850"/>
          <p14:tracePt t="111785" x="7543800" y="5295900"/>
          <p14:tracePt t="111785" x="7512050" y="5321300"/>
          <p14:tracePt t="111785" x="7473950" y="5340350"/>
          <p14:tracePt t="111804" x="7435850" y="5359400"/>
          <p14:tracePt t="111817" x="7397750" y="5378450"/>
          <p14:tracePt t="111817" x="7315200" y="5416550"/>
          <p14:tracePt t="111835" x="7270750" y="5429250"/>
          <p14:tracePt t="111835" x="7226300" y="5441950"/>
          <p14:tracePt t="111852" x="7175500" y="5454650"/>
          <p14:tracePt t="111852" x="7124700" y="5467350"/>
          <p14:tracePt t="111869" x="7080250" y="5480050"/>
          <p14:tracePt t="111869" x="7029450" y="5486400"/>
          <p14:tracePt t="111885" x="6985000" y="5492750"/>
          <p14:tracePt t="111885" x="6889750" y="5505450"/>
          <p14:tracePt t="111902" x="6845300" y="5505450"/>
          <p14:tracePt t="111902" x="6800850" y="5511800"/>
          <p14:tracePt t="111919" x="6762750" y="5511800"/>
          <p14:tracePt t="111919" x="6724650" y="5511800"/>
          <p14:tracePt t="111936" x="6686550" y="5511800"/>
          <p14:tracePt t="111936" x="6623050" y="5511800"/>
          <p14:tracePt t="111953" x="6597650" y="5511800"/>
          <p14:tracePt t="111953" x="6572250" y="5511800"/>
          <p14:tracePt t="111969" x="6546850" y="5511800"/>
          <p14:tracePt t="111969" x="6527800" y="5511800"/>
          <p14:tracePt t="111986" x="6515100" y="5511800"/>
          <p14:tracePt t="111986" x="6502400" y="5518150"/>
          <p14:tracePt t="112002" x="6489700" y="5518150"/>
          <p14:tracePt t="112002" x="6470650" y="5518150"/>
          <p14:tracePt t="112020" x="6464300" y="5518150"/>
          <p14:tracePt t="112020" x="6457950" y="5518150"/>
          <p14:tracePt t="112037" x="6451600" y="5518150"/>
          <p14:tracePt t="112052" x="6445250" y="5518150"/>
          <p14:tracePt t="112119" x="6438900" y="5518150"/>
          <p14:tracePt t="112131" x="6432550" y="5518150"/>
          <p14:tracePt t="112147" x="6426200" y="5518150"/>
          <p14:tracePt t="112164" x="6419850" y="5524500"/>
          <p14:tracePt t="112179" x="6413500" y="5524500"/>
          <p14:tracePt t="112191" x="6407150" y="5524500"/>
          <p14:tracePt t="112224" x="6400800" y="5524500"/>
          <p14:tracePt t="112239" x="6388100" y="5524500"/>
          <p14:tracePt t="112251" x="6381750" y="5524500"/>
          <p14:tracePt t="112267" x="6375400" y="5524500"/>
          <p14:tracePt t="112283" x="6369050" y="5524500"/>
          <p14:tracePt t="112300" x="6362700" y="5518150"/>
          <p14:tracePt t="112312" x="6356350" y="5518150"/>
          <p14:tracePt t="112327" x="6350000" y="5518150"/>
          <p14:tracePt t="112343" x="6343650" y="5524500"/>
          <p14:tracePt t="112360" x="6337300" y="5524500"/>
          <p14:tracePt t="112380" x="6330950" y="5530850"/>
          <p14:tracePt t="112432" x="6324600" y="5530850"/>
          <p14:tracePt t="112464" x="6318250" y="5537200"/>
          <p14:tracePt t="112480" x="6311900" y="5537200"/>
          <p14:tracePt t="112492" x="6305550" y="5537200"/>
          <p14:tracePt t="112502" x="6299200" y="5543550"/>
          <p14:tracePt t="112519" x="6292850" y="5549900"/>
          <p14:tracePt t="112519" x="6286500" y="5549900"/>
          <p14:tracePt t="112519" x="6280150" y="5549900"/>
          <p14:tracePt t="112540" x="6267450" y="5556250"/>
          <p14:tracePt t="112540" x="6261100" y="5556250"/>
          <p14:tracePt t="112555" x="6248400" y="5556250"/>
          <p14:tracePt t="112555" x="6229350" y="5556250"/>
          <p14:tracePt t="112571" x="6216650" y="5556250"/>
          <p14:tracePt t="112571" x="6191250" y="5556250"/>
          <p14:tracePt t="112588" x="6172200" y="5556250"/>
          <p14:tracePt t="112588" x="6146800" y="5549900"/>
          <p14:tracePt t="112605" x="6121400" y="5549900"/>
          <p14:tracePt t="112605" x="6064250" y="5543550"/>
          <p14:tracePt t="112622" x="6032500" y="5537200"/>
          <p14:tracePt t="112622" x="6000750" y="5537200"/>
          <p14:tracePt t="112638" x="5969000" y="5530850"/>
          <p14:tracePt t="112638" x="5930900" y="5524500"/>
          <p14:tracePt t="112655" x="5892800" y="5518150"/>
          <p14:tracePt t="112655" x="5822950" y="5505450"/>
          <p14:tracePt t="112673" x="5784850" y="5499100"/>
          <p14:tracePt t="112673" x="5746750" y="5486400"/>
          <p14:tracePt t="112689" x="5708650" y="5473700"/>
          <p14:tracePt t="112689" x="5676900" y="5461000"/>
          <p14:tracePt t="112705" x="5645150" y="5448300"/>
          <p14:tracePt t="112705" x="5613400" y="5429250"/>
          <p14:tracePt t="112723" x="5588000" y="5410200"/>
          <p14:tracePt t="112723" x="5556250" y="5384800"/>
          <p14:tracePt t="112723" x="5537200" y="5359400"/>
          <p14:tracePt t="112741" x="5511800" y="5334000"/>
          <p14:tracePt t="112753" x="5492750" y="5308600"/>
          <p14:tracePt t="112753" x="5473700" y="5251450"/>
          <p14:tracePt t="112773" x="5467350" y="5226050"/>
          <p14:tracePt t="112773" x="5461000" y="5194300"/>
          <p14:tracePt t="112789" x="5467350" y="5168900"/>
          <p14:tracePt t="112789" x="5473700" y="5143500"/>
          <p14:tracePt t="112789" x="5486400" y="5118100"/>
          <p14:tracePt t="112808" x="5505450" y="5092700"/>
          <p14:tracePt t="112820" x="5524500" y="5067300"/>
          <p14:tracePt t="112820" x="5549900" y="5041900"/>
          <p14:tracePt t="112820" x="5581650" y="5022850"/>
          <p14:tracePt t="112841" x="5613400" y="4997450"/>
          <p14:tracePt t="112841" x="5651500" y="4972050"/>
          <p14:tracePt t="112856" x="5695950" y="4953000"/>
          <p14:tracePt t="112856" x="5746750" y="4927600"/>
          <p14:tracePt t="112872" x="5797550" y="4908550"/>
          <p14:tracePt t="112872" x="5848350" y="4889500"/>
          <p14:tracePt t="112889" x="5911850" y="4870450"/>
          <p14:tracePt t="112889" x="5975350" y="4851400"/>
          <p14:tracePt t="112889" x="6038850" y="4838700"/>
          <p14:tracePt t="112908" x="6102350" y="4819650"/>
          <p14:tracePt t="112908" x="6172200" y="4806950"/>
          <p14:tracePt t="112922" x="6242050" y="4800600"/>
          <p14:tracePt t="112922" x="6311900" y="4794250"/>
          <p14:tracePt t="112939" x="6388100" y="4781550"/>
          <p14:tracePt t="112939" x="6464300" y="4781550"/>
          <p14:tracePt t="112956" x="6540500" y="4775200"/>
          <p14:tracePt t="112956" x="6699250" y="4775200"/>
          <p14:tracePt t="112972" x="6781800" y="4781550"/>
          <p14:tracePt t="112972" x="6858000" y="4787900"/>
          <p14:tracePt t="112989" x="6927850" y="4794250"/>
          <p14:tracePt t="112989" x="7004050" y="4800600"/>
          <p14:tracePt t="113006" x="7073900" y="4806950"/>
          <p14:tracePt t="113006" x="7137400" y="4819650"/>
          <p14:tracePt t="113023" x="7200900" y="4826000"/>
          <p14:tracePt t="113023" x="7264400" y="4838700"/>
          <p14:tracePt t="113041" x="7366000" y="4864100"/>
          <p14:tracePt t="113041" x="7416800" y="4876800"/>
          <p14:tracePt t="113057" x="7461250" y="4889500"/>
          <p14:tracePt t="113057" x="7499350" y="4902200"/>
          <p14:tracePt t="113073" x="7531100" y="4921250"/>
          <p14:tracePt t="113073" x="7569200" y="4940300"/>
          <p14:tracePt t="113090" x="7600950" y="4953000"/>
          <p14:tracePt t="113090" x="7632700" y="4972050"/>
          <p14:tracePt t="113090" x="7658100" y="4997450"/>
          <p14:tracePt t="113109" x="7683500" y="5016500"/>
          <p14:tracePt t="113121" x="7708900" y="5035550"/>
          <p14:tracePt t="113121" x="7747000" y="5073650"/>
          <p14:tracePt t="113140" x="7759700" y="5092700"/>
          <p14:tracePt t="113140" x="7772400" y="5111750"/>
          <p14:tracePt t="113156" x="7785100" y="5130800"/>
          <p14:tracePt t="113156" x="7791450" y="5149850"/>
          <p14:tracePt t="113174" x="7797800" y="5162550"/>
          <p14:tracePt t="113174" x="7797800" y="5181600"/>
          <p14:tracePt t="113174" x="7791450" y="5200650"/>
          <p14:tracePt t="113192" x="7791450" y="5219700"/>
          <p14:tracePt t="113205" x="7785100" y="5238750"/>
          <p14:tracePt t="113205" x="7759700" y="5276850"/>
          <p14:tracePt t="113225" x="7747000" y="5295900"/>
          <p14:tracePt t="113225" x="7734300" y="5308600"/>
          <p14:tracePt t="113240" x="7715250" y="5327650"/>
          <p14:tracePt t="113240" x="7696200" y="5340350"/>
          <p14:tracePt t="113257" x="7670800" y="5353050"/>
          <p14:tracePt t="113257" x="7620000" y="5384800"/>
          <p14:tracePt t="113274" x="7594600" y="5397500"/>
          <p14:tracePt t="113274" x="7562850" y="5410200"/>
          <p14:tracePt t="113290" x="7531100" y="5422900"/>
          <p14:tracePt t="113290" x="7493000" y="5441950"/>
          <p14:tracePt t="113307" x="7454900" y="5454650"/>
          <p14:tracePt t="113307" x="7416800" y="5467350"/>
          <p14:tracePt t="113324" x="7378700" y="5480050"/>
          <p14:tracePt t="113324" x="7296150" y="5505450"/>
          <p14:tracePt t="113341" x="7251700" y="5518150"/>
          <p14:tracePt t="113341" x="7200900" y="5530850"/>
          <p14:tracePt t="113357" x="7156450" y="5543550"/>
          <p14:tracePt t="113357" x="7112000" y="5549900"/>
          <p14:tracePt t="113374" x="7061200" y="5562600"/>
          <p14:tracePt t="113374" x="7016750" y="5575300"/>
          <p14:tracePt t="113374" x="6965950" y="5581650"/>
          <p14:tracePt t="113393" x="6915150" y="5588000"/>
          <p14:tracePt t="113405" x="6870700" y="5600700"/>
          <p14:tracePt t="113405" x="6781800" y="5607050"/>
          <p14:tracePt t="113424" x="6743700" y="5607050"/>
          <p14:tracePt t="113424" x="6705600" y="5607050"/>
          <p14:tracePt t="113441" x="6667500" y="5607050"/>
          <p14:tracePt t="113441" x="6635750" y="5600700"/>
          <p14:tracePt t="113441" x="6604000" y="5600700"/>
          <p14:tracePt t="113460" x="6572250" y="5594350"/>
          <p14:tracePt t="113472" x="6540500" y="5588000"/>
          <p14:tracePt t="113472" x="6515100" y="5581650"/>
          <p14:tracePt t="113472" x="6483350" y="5575300"/>
          <p14:tracePt t="113493" x="6457950" y="5568950"/>
          <p14:tracePt t="113493" x="6432550" y="5562600"/>
          <p14:tracePt t="113508" x="6413500" y="5556250"/>
          <p14:tracePt t="113508" x="6394450" y="5556250"/>
          <p14:tracePt t="113525" x="6375400" y="5549900"/>
          <p14:tracePt t="113525" x="6362700" y="5549900"/>
          <p14:tracePt t="113541" x="6350000" y="5543550"/>
          <p14:tracePt t="113541" x="6337300" y="5543550"/>
          <p14:tracePt t="113541" x="6324600" y="5543550"/>
          <p14:tracePt t="113560" x="6311900" y="5543550"/>
          <p14:tracePt t="113560" x="6305550" y="5543550"/>
          <p14:tracePt t="113575" x="6299200" y="5543550"/>
          <p14:tracePt t="113575" x="6292850" y="5543550"/>
          <p14:tracePt t="113591" x="6286500" y="5543550"/>
          <p14:tracePt t="113591" x="6280150" y="5543550"/>
          <p14:tracePt t="113609" x="6273800" y="5543550"/>
          <p14:tracePt t="113623" x="6267450" y="5543550"/>
          <p14:tracePt t="113623" x="6267450" y="5549900"/>
          <p14:tracePt t="113641" x="6261100" y="5556250"/>
          <p14:tracePt t="113664" x="6254750" y="5562600"/>
          <p14:tracePt t="113680" x="6254750" y="5568950"/>
          <p14:tracePt t="113692" x="6254750" y="5575300"/>
          <p14:tracePt t="113708" x="6248400" y="5581650"/>
          <p14:tracePt t="113724" x="6242050" y="5588000"/>
          <p14:tracePt t="113740" x="6235700" y="5588000"/>
          <p14:tracePt t="113757" x="6229350" y="5594350"/>
          <p14:tracePt t="113773" x="6223000" y="5594350"/>
          <p14:tracePt t="113773" x="6210300" y="5594350"/>
          <p14:tracePt t="113792" x="6203950" y="5600700"/>
          <p14:tracePt t="113792" x="6191250" y="5600700"/>
          <p14:tracePt t="113809" x="6184900" y="5600700"/>
          <p14:tracePt t="113809" x="6172200" y="5600700"/>
          <p14:tracePt t="113826" x="6159500" y="5600700"/>
          <p14:tracePt t="113826" x="6146800" y="5600700"/>
          <p14:tracePt t="113826" x="6134100" y="5600700"/>
          <p14:tracePt t="113845" x="6115050" y="5600700"/>
          <p14:tracePt t="113857" x="6102350" y="5594350"/>
          <p14:tracePt t="113857" x="6064250" y="5588000"/>
          <p14:tracePt t="113876" x="6038850" y="5588000"/>
          <p14:tracePt t="113876" x="6019800" y="5581650"/>
          <p14:tracePt t="113892" x="5994400" y="5575300"/>
          <p14:tracePt t="113892" x="5975350" y="5568950"/>
          <p14:tracePt t="113910" x="5949950" y="5562600"/>
          <p14:tracePt t="113910" x="5924550" y="5556250"/>
          <p14:tracePt t="113910" x="5899150" y="5549900"/>
          <p14:tracePt t="113929" x="5873750" y="5543550"/>
          <p14:tracePt t="113929" x="5848350" y="5530850"/>
          <p14:tracePt t="113943" x="5822950" y="5518150"/>
          <p14:tracePt t="113943" x="5791200" y="5499100"/>
          <p14:tracePt t="113960" x="5765800" y="5486400"/>
          <p14:tracePt t="113960" x="5734050" y="5467350"/>
          <p14:tracePt t="113976" x="5702300" y="5441950"/>
          <p14:tracePt t="113976" x="5645150" y="5397500"/>
          <p14:tracePt t="113993" x="5613400" y="5372100"/>
          <p14:tracePt t="113993" x="5588000" y="5353050"/>
          <p14:tracePt t="114010" x="5562600" y="5327650"/>
          <p14:tracePt t="114010" x="5543550" y="5302250"/>
          <p14:tracePt t="114026" x="5524500" y="5276850"/>
          <p14:tracePt t="114026" x="5511800" y="5251450"/>
          <p14:tracePt t="114043" x="5505450" y="5232400"/>
          <p14:tracePt t="114043" x="5505450" y="5181600"/>
          <p14:tracePt t="114061" x="5505450" y="5156200"/>
          <p14:tracePt t="114061" x="5518150" y="5130800"/>
          <p14:tracePt t="114077" x="5530850" y="5105400"/>
          <p14:tracePt t="114077" x="5543550" y="5080000"/>
          <p14:tracePt t="114093" x="5562600" y="5054600"/>
          <p14:tracePt t="114093" x="5588000" y="5029200"/>
          <p14:tracePt t="114093" x="5613400" y="5003800"/>
          <p14:tracePt t="114113" x="5645150" y="4978400"/>
          <p14:tracePt t="114125" x="5676900" y="4953000"/>
          <p14:tracePt t="114125" x="5746750" y="4908550"/>
          <p14:tracePt t="114145" x="5791200" y="4883150"/>
          <p14:tracePt t="114145" x="5835650" y="4864100"/>
          <p14:tracePt t="114161" x="5880100" y="4845050"/>
          <p14:tracePt t="114161" x="5930900" y="4819650"/>
          <p14:tracePt t="114176" x="5981700" y="4800600"/>
          <p14:tracePt t="114176" x="6038850" y="4781550"/>
          <p14:tracePt t="114193" x="6096000" y="4768850"/>
          <p14:tracePt t="114193" x="6159500" y="4756150"/>
          <p14:tracePt t="114193" x="6223000" y="4743450"/>
          <p14:tracePt t="114214" x="6286500" y="4737100"/>
          <p14:tracePt t="114225" x="6350000" y="4737100"/>
          <p14:tracePt t="114225" x="6489700" y="4730750"/>
          <p14:tracePt t="114244" x="6553200" y="4730750"/>
          <p14:tracePt t="114244" x="6623050" y="4737100"/>
          <p14:tracePt t="114261" x="6686550" y="4737100"/>
          <p14:tracePt t="114261" x="6756400" y="4743450"/>
          <p14:tracePt t="114277" x="6819900" y="4743450"/>
          <p14:tracePt t="114277" x="6940550" y="4749800"/>
          <p14:tracePt t="114294" x="6997700" y="4756150"/>
          <p14:tracePt t="114294" x="7054850" y="4756150"/>
          <p14:tracePt t="114310" x="7112000" y="4762500"/>
          <p14:tracePt t="114310" x="7169150" y="4762500"/>
          <p14:tracePt t="114328" x="7219950" y="4768850"/>
          <p14:tracePt t="114328" x="7270750" y="4775200"/>
          <p14:tracePt t="114344" x="7315200" y="4781550"/>
          <p14:tracePt t="114344" x="7404100" y="4800600"/>
          <p14:tracePt t="114361" x="7442200" y="4813300"/>
          <p14:tracePt t="114361" x="7480300" y="4826000"/>
          <p14:tracePt t="114378" x="7512050" y="4845050"/>
          <p14:tracePt t="114378" x="7543800" y="4857750"/>
          <p14:tracePt t="114395" x="7569200" y="4870450"/>
          <p14:tracePt t="114395" x="7594600" y="4883150"/>
          <p14:tracePt t="114395" x="7620000" y="4895850"/>
          <p14:tracePt t="114414" x="7639050" y="4908550"/>
          <p14:tracePt t="114426" x="7658100" y="4927600"/>
          <p14:tracePt t="114426" x="7696200" y="4959350"/>
          <p14:tracePt t="114445" x="7708900" y="4972050"/>
          <p14:tracePt t="114445" x="7721600" y="4991100"/>
          <p14:tracePt t="114461" x="7734300" y="5010150"/>
          <p14:tracePt t="114461" x="7740650" y="5029200"/>
          <p14:tracePt t="114461" x="7747000" y="5048250"/>
          <p14:tracePt t="114480" x="7753350" y="5067300"/>
          <p14:tracePt t="114493" x="7753350" y="5086350"/>
          <p14:tracePt t="114493" x="7753350" y="5105400"/>
          <p14:tracePt t="114493" x="7753350" y="5124450"/>
          <p14:tracePt t="114514" x="7747000" y="5137150"/>
          <p14:tracePt t="114514" x="7740650" y="5156200"/>
          <p14:tracePt t="114529" x="7734300" y="5175250"/>
          <p14:tracePt t="114529" x="7721600" y="5194300"/>
          <p14:tracePt t="114545" x="7708900" y="5213350"/>
          <p14:tracePt t="114545" x="7696200" y="5232400"/>
          <p14:tracePt t="114561" x="7683500" y="5251450"/>
          <p14:tracePt t="114561" x="7664450" y="5270500"/>
          <p14:tracePt t="114561" x="7639050" y="5295900"/>
          <p14:tracePt t="114580" x="7613650" y="5314950"/>
          <p14:tracePt t="114580" x="7588250" y="5340350"/>
          <p14:tracePt t="114595" x="7562850" y="5359400"/>
          <p14:tracePt t="114595" x="7531100" y="5384800"/>
          <p14:tracePt t="114612" x="7499350" y="5403850"/>
          <p14:tracePt t="114612" x="7467600" y="5429250"/>
          <p14:tracePt t="114629" x="7429500" y="5448300"/>
          <p14:tracePt t="114629" x="7397750" y="5467350"/>
          <p14:tracePt t="114645" x="7359650" y="5486400"/>
          <p14:tracePt t="114645" x="7289800" y="5524500"/>
          <p14:tracePt t="114662" x="7251700" y="5537200"/>
          <p14:tracePt t="114662" x="7219950" y="5556250"/>
          <p14:tracePt t="114679" x="7181850" y="5575300"/>
          <p14:tracePt t="114679" x="7150100" y="5588000"/>
          <p14:tracePt t="114695" x="7112000" y="5607050"/>
          <p14:tracePt t="114695" x="7054850" y="5626100"/>
          <p14:tracePt t="114713" x="7029450" y="5638800"/>
          <p14:tracePt t="114713" x="7004050" y="5645150"/>
          <p14:tracePt t="114731" x="6985000" y="5645150"/>
          <p14:tracePt t="114731" x="6965950" y="5651500"/>
          <p14:tracePt t="114745" x="6946900" y="5651500"/>
          <p14:tracePt t="114745" x="6934200" y="5657850"/>
          <p14:tracePt t="114762" x="6921500" y="5657850"/>
          <p14:tracePt t="114762" x="6915150" y="5657850"/>
          <p14:tracePt t="114762" x="6908800" y="5657850"/>
          <p14:tracePt t="114781" x="6902450" y="5657850"/>
          <p14:tracePt t="114794" x="6896100" y="5657850"/>
          <p14:tracePt t="114811" x="6889750" y="5657850"/>
          <p14:tracePt t="114840" x="6883400" y="5657850"/>
          <p14:tracePt t="114864" x="6877050" y="5657850"/>
          <p14:tracePt t="114880" x="6870700" y="5657850"/>
          <p14:tracePt t="114892" x="6864350" y="5657850"/>
          <p14:tracePt t="114908" x="6858000" y="5657850"/>
          <p14:tracePt t="114924" x="6851650" y="5657850"/>
          <p14:tracePt t="114948" x="6845300" y="5651500"/>
          <p14:tracePt t="115012" x="6838950" y="5651500"/>
          <p14:tracePt t="115044" x="6832600" y="5657850"/>
          <p14:tracePt t="115072" x="6832600" y="5651500"/>
          <p14:tracePt t="115188" x="6826250" y="5645150"/>
          <p14:tracePt t="115224" x="6819900" y="5645150"/>
          <p14:tracePt t="115240" x="6813550" y="5645150"/>
          <p14:tracePt t="115252" x="6807200" y="5645150"/>
          <p14:tracePt t="115262" x="6794500" y="5645150"/>
          <p14:tracePt t="115262" x="6788150" y="5645150"/>
          <p14:tracePt t="115281" x="6775450" y="5645150"/>
          <p14:tracePt t="115281" x="6762750" y="5645150"/>
          <p14:tracePt t="115298" x="6743700" y="5645150"/>
          <p14:tracePt t="115298" x="6705600" y="5638800"/>
          <p14:tracePt t="115315" x="6680200" y="5632450"/>
          <p14:tracePt t="115315" x="6661150" y="5632450"/>
          <p14:tracePt t="115331" x="6642100" y="5626100"/>
          <p14:tracePt t="115331" x="6623050" y="5626100"/>
          <p14:tracePt t="115348" x="6604000" y="5619750"/>
          <p14:tracePt t="115348" x="6591300" y="5619750"/>
          <p14:tracePt t="115365" x="6578600" y="5619750"/>
          <p14:tracePt t="115365" x="6559550" y="5613400"/>
          <p14:tracePt t="115382" x="6553200" y="5613400"/>
          <p14:tracePt t="115382" x="6546850" y="5613400"/>
          <p14:tracePt t="115398" x="6540500" y="5613400"/>
          <p14:tracePt t="115412" x="6540500" y="5619750"/>
          <p14:tracePt t="115456" x="6546850" y="5626100"/>
          <p14:tracePt t="115492" x="6546850" y="5632450"/>
          <p14:tracePt t="115516" x="6546850" y="5638800"/>
          <p14:tracePt t="115540" x="6546850" y="5645150"/>
          <p14:tracePt t="115561" x="6540500" y="5645150"/>
          <p14:tracePt t="115592" x="6534150" y="5645150"/>
          <p14:tracePt t="115637" x="6527800" y="5645150"/>
          <p14:tracePt t="115673" x="6521450" y="5645150"/>
          <p14:tracePt t="115688" x="6515100" y="5645150"/>
          <p14:tracePt t="115704" x="6508750" y="5645150"/>
          <p14:tracePt t="115721" x="6502400" y="5645150"/>
          <p14:tracePt t="115729" x="6496050" y="5645150"/>
          <p14:tracePt t="115733" x="6489700" y="5645150"/>
          <p14:tracePt t="115733" x="6477000" y="5645150"/>
          <p14:tracePt t="115750" x="6470650" y="5645150"/>
          <p14:tracePt t="115750" x="6457950" y="5645150"/>
          <p14:tracePt t="115766" x="6445250" y="5645150"/>
          <p14:tracePt t="115766" x="6426200" y="5638800"/>
          <p14:tracePt t="115783" x="6407150" y="5638800"/>
          <p14:tracePt t="115783" x="6394450" y="5638800"/>
          <p14:tracePt t="115783" x="6369050" y="5632450"/>
          <p14:tracePt t="115801" x="6350000" y="5632450"/>
          <p14:tracePt t="115814" x="6330950" y="5632450"/>
          <p14:tracePt t="115814" x="6286500" y="5626100"/>
          <p14:tracePt t="115833" x="6267450" y="5626100"/>
          <p14:tracePt t="115833" x="6242050" y="5626100"/>
          <p14:tracePt t="115849" x="6223000" y="5619750"/>
          <p14:tracePt t="115849" x="6197600" y="5619750"/>
          <p14:tracePt t="115866" x="6172200" y="5613400"/>
          <p14:tracePt t="115866" x="6146800" y="5613400"/>
          <p14:tracePt t="115866" x="6121400" y="5607050"/>
          <p14:tracePt t="115885" x="6096000" y="5607050"/>
          <p14:tracePt t="115897" x="6070600" y="5594350"/>
          <p14:tracePt t="115897" x="6013450" y="5581650"/>
          <p14:tracePt t="115916" x="5988050" y="5575300"/>
          <p14:tracePt t="115916" x="5962650" y="5568950"/>
          <p14:tracePt t="115933" x="5937250" y="5562600"/>
          <p14:tracePt t="115933" x="5911850" y="5549900"/>
          <p14:tracePt t="115950" x="5886450" y="5543550"/>
          <p14:tracePt t="115950" x="5867400" y="5537200"/>
          <p14:tracePt t="115950" x="5842000" y="5530850"/>
          <p14:tracePt t="115969" x="5822950" y="5518150"/>
          <p14:tracePt t="115969" x="5803900" y="5511800"/>
          <p14:tracePt t="115983" x="5791200" y="5499100"/>
          <p14:tracePt t="115983" x="5772150" y="5492750"/>
          <p14:tracePt t="116000" x="5759450" y="5480050"/>
          <p14:tracePt t="116000" x="5740400" y="5467350"/>
          <p14:tracePt t="116017" x="5727700" y="5448300"/>
          <p14:tracePt t="116017" x="5702300" y="5422900"/>
          <p14:tracePt t="116033" x="5695950" y="5403850"/>
          <p14:tracePt t="116033" x="5689600" y="5391150"/>
          <p14:tracePt t="116050" x="5683250" y="5372100"/>
          <p14:tracePt t="116050" x="5676900" y="5359400"/>
          <p14:tracePt t="116067" x="5670550" y="5346700"/>
          <p14:tracePt t="116067" x="5670550" y="5327650"/>
          <p14:tracePt t="116084" x="5670550" y="5308600"/>
          <p14:tracePt t="116084" x="5676900" y="5295900"/>
          <p14:tracePt t="116101" x="5689600" y="5264150"/>
          <p14:tracePt t="116101" x="5695950" y="5245100"/>
          <p14:tracePt t="116118" x="5708650" y="5226050"/>
          <p14:tracePt t="116118" x="5721350" y="5200650"/>
          <p14:tracePt t="116134" x="5740400" y="5181600"/>
          <p14:tracePt t="116134" x="5759450" y="5156200"/>
          <p14:tracePt t="116150" x="5784850" y="5137150"/>
          <p14:tracePt t="116150" x="5810250" y="5111750"/>
          <p14:tracePt t="116150" x="5835650" y="5080000"/>
          <p14:tracePt t="116169" x="5867400" y="5054600"/>
          <p14:tracePt t="116182" x="5899150" y="5029200"/>
          <p14:tracePt t="116182" x="5969000" y="4978400"/>
          <p14:tracePt t="116202" x="6013450" y="4959350"/>
          <p14:tracePt t="116202" x="6057900" y="4940300"/>
          <p14:tracePt t="116217" x="6108700" y="4921250"/>
          <p14:tracePt t="116217" x="6165850" y="4908550"/>
          <p14:tracePt t="116217" x="6229350" y="4895850"/>
          <p14:tracePt t="116237" x="6292850" y="4889500"/>
          <p14:tracePt t="116249" x="6362700" y="4883150"/>
          <p14:tracePt t="116249" x="6438900" y="4883150"/>
          <p14:tracePt t="116249" x="6515100" y="4876800"/>
          <p14:tracePt t="116270" x="6591300" y="4876800"/>
          <p14:tracePt t="116270" x="6667500" y="4876800"/>
          <p14:tracePt t="116284" x="6743700" y="4876800"/>
          <p14:tracePt t="116284" x="6813550" y="4883150"/>
          <p14:tracePt t="116301" x="6889750" y="4883150"/>
          <p14:tracePt t="116301" x="6959600" y="4889500"/>
          <p14:tracePt t="116318" x="7023100" y="4902200"/>
          <p14:tracePt t="116318" x="7150100" y="4927600"/>
          <p14:tracePt t="116334" x="7207250" y="4940300"/>
          <p14:tracePt t="116334" x="7258050" y="4959350"/>
          <p14:tracePt t="116351" x="7308850" y="4978400"/>
          <p14:tracePt t="116351" x="7353300" y="4997450"/>
          <p14:tracePt t="116368" x="7391400" y="5022850"/>
          <p14:tracePt t="116368" x="7429500" y="5041900"/>
          <p14:tracePt t="116384" x="7454900" y="5067300"/>
          <p14:tracePt t="116384" x="7505700" y="5118100"/>
          <p14:tracePt t="116401" x="7518400" y="5149850"/>
          <p14:tracePt t="116401" x="7537450" y="5175250"/>
          <p14:tracePt t="116418" x="7543800" y="5194300"/>
          <p14:tracePt t="116418" x="7550150" y="5219700"/>
          <p14:tracePt t="116435" x="7556500" y="5245100"/>
          <p14:tracePt t="116435" x="7556500" y="5264150"/>
          <p14:tracePt t="116435" x="7556500" y="5283200"/>
          <p14:tracePt t="116454" x="7556500" y="5302250"/>
          <p14:tracePt t="116466" x="7550150" y="5321300"/>
          <p14:tracePt t="116466" x="7531100" y="5353050"/>
          <p14:tracePt t="116485" x="7524750" y="5365750"/>
          <p14:tracePt t="116485" x="7512050" y="5384800"/>
          <p14:tracePt t="116502" x="7499350" y="5397500"/>
          <p14:tracePt t="116502" x="7480300" y="5416550"/>
          <p14:tracePt t="116518" x="7467600" y="5429250"/>
          <p14:tracePt t="116518" x="7442200" y="5441950"/>
          <p14:tracePt t="116518" x="7423150" y="5461000"/>
          <p14:tracePt t="116537" x="7397750" y="5473700"/>
          <p14:tracePt t="116550" x="7372350" y="5492750"/>
          <p14:tracePt t="116550" x="7308850" y="5524500"/>
          <p14:tracePt t="116570" x="7277100" y="5543550"/>
          <p14:tracePt t="116570" x="7245350" y="5562600"/>
          <p14:tracePt t="116585" x="7213600" y="5575300"/>
          <p14:tracePt t="116585" x="7181850" y="5594350"/>
          <p14:tracePt t="116602" x="7150100" y="5607050"/>
          <p14:tracePt t="116602" x="7112000" y="5619750"/>
          <p14:tracePt t="116602" x="7080250" y="5632450"/>
          <p14:tracePt t="116621" x="7048500" y="5638800"/>
          <p14:tracePt t="116621" x="7016750" y="5651500"/>
          <p14:tracePt t="116635" x="6991350" y="5657850"/>
          <p14:tracePt t="116635" x="6959600" y="5664200"/>
          <p14:tracePt t="116652" x="6934200" y="5664200"/>
          <p14:tracePt t="116652" x="6908800" y="5670550"/>
          <p14:tracePt t="116669" x="6889750" y="5670550"/>
          <p14:tracePt t="116669" x="6870700" y="5670550"/>
          <p14:tracePt t="116685" x="6851650" y="5670550"/>
          <p14:tracePt t="116685" x="6819900" y="5670550"/>
          <p14:tracePt t="116702" x="6807200" y="5670550"/>
          <p14:tracePt t="116702" x="6794500" y="5670550"/>
          <p14:tracePt t="116720" x="6781800" y="5670550"/>
          <p14:tracePt t="116720" x="6769100" y="5664200"/>
          <p14:tracePt t="116736" x="6762750" y="5664200"/>
          <p14:tracePt t="116736" x="6743700" y="5670550"/>
          <p14:tracePt t="116753" x="6731000" y="5664200"/>
          <p14:tracePt t="116753" x="6724650" y="5670550"/>
          <p14:tracePt t="116770" x="6718300" y="5664200"/>
          <p14:tracePt t="116770" x="6705600" y="5664200"/>
          <p14:tracePt t="116786" x="6699250" y="5664200"/>
          <p14:tracePt t="116786" x="6692900" y="5664200"/>
          <p14:tracePt t="116803" x="6686550" y="5664200"/>
          <p14:tracePt t="116803" x="6673850" y="5664200"/>
          <p14:tracePt t="116803" x="6667500" y="5664200"/>
          <p14:tracePt t="116821" x="6661150" y="5664200"/>
          <p14:tracePt t="116834" x="6654800" y="5664200"/>
          <p14:tracePt t="116834" x="6635750" y="5664200"/>
          <p14:tracePt t="116853" x="6629400" y="5664200"/>
          <p14:tracePt t="116868" x="6623050" y="5664200"/>
          <p14:tracePt t="116868" x="6616700" y="5664200"/>
          <p14:tracePt t="116886" x="6610350" y="5664200"/>
          <p14:tracePt t="116886" x="6604000" y="5664200"/>
          <p14:tracePt t="116886" x="6597650" y="5664200"/>
          <p14:tracePt t="116905" x="6591300" y="5664200"/>
          <p14:tracePt t="116918" x="6584950" y="5670550"/>
          <p14:tracePt t="116918" x="6572250" y="5670550"/>
          <p14:tracePt t="116936" x="6565900" y="5670550"/>
          <p14:tracePt t="116936" x="6553200" y="5676900"/>
          <p14:tracePt t="116953" x="6546850" y="5676900"/>
          <p14:tracePt t="116953" x="6540500" y="5676900"/>
          <p14:tracePt t="116970" x="6527800" y="5676900"/>
          <p14:tracePt t="116970" x="6521450" y="5676900"/>
          <p14:tracePt t="116970" x="6508750" y="5676900"/>
          <p14:tracePt t="116989" x="6502400" y="5676900"/>
          <p14:tracePt t="116989" x="6489700" y="5676900"/>
          <p14:tracePt t="117003" x="6483350" y="5676900"/>
          <p14:tracePt t="117003" x="6470650" y="5670550"/>
          <p14:tracePt t="117020" x="6464300" y="5670550"/>
          <p14:tracePt t="117020" x="6451600" y="5664200"/>
          <p14:tracePt t="117037" x="6445250" y="5664200"/>
          <p14:tracePt t="117037" x="6432550" y="5651500"/>
          <p14:tracePt t="117053" x="6426200" y="5651500"/>
          <p14:tracePt t="117053" x="6419850" y="5645150"/>
          <p14:tracePt t="117070" x="6413500" y="5638800"/>
          <p14:tracePt t="117070" x="6407150" y="5632450"/>
          <p14:tracePt t="117087" x="6400800" y="5626100"/>
          <p14:tracePt t="117087" x="6400800" y="5619750"/>
          <p14:tracePt t="117104" x="6394450" y="5619750"/>
          <p14:tracePt t="117121" x="6394450" y="5613400"/>
          <p14:tracePt t="117121" x="6394450" y="5607050"/>
          <p14:tracePt t="117137" x="6394450" y="5600700"/>
          <p14:tracePt t="117153" x="6400800" y="5594350"/>
          <p14:tracePt t="117169" x="6413500" y="5588000"/>
          <p14:tracePt t="117185" x="6419850" y="5581650"/>
          <p14:tracePt t="117185" x="6426200" y="5575300"/>
          <p14:tracePt t="117185" x="6432550" y="5575300"/>
          <p14:tracePt t="117206" x="6445250" y="5568950"/>
          <p14:tracePt t="117206" x="6451600" y="5568950"/>
          <p14:tracePt t="117222" x="6464300" y="5562600"/>
          <p14:tracePt t="117222" x="6477000" y="5562600"/>
          <p14:tracePt t="117237" x="6489700" y="5556250"/>
          <p14:tracePt t="117237" x="6502400" y="5556250"/>
          <p14:tracePt t="117254" x="6515100" y="5556250"/>
          <p14:tracePt t="117254" x="6527800" y="5556250"/>
          <p14:tracePt t="117254" x="6534150" y="5556250"/>
          <p14:tracePt t="117273" x="6546850" y="5562600"/>
          <p14:tracePt t="117286" x="6553200" y="5562600"/>
          <p14:tracePt t="117286" x="6572250" y="5568950"/>
          <p14:tracePt t="117305" x="6578600" y="5575300"/>
          <p14:tracePt t="117319" x="6584950" y="5581650"/>
          <p14:tracePt t="117336" x="6591300" y="5588000"/>
          <p14:tracePt t="117353" x="6584950" y="5594350"/>
          <p14:tracePt t="117376" x="6578600" y="5594350"/>
          <p14:tracePt t="117392" x="6572250" y="5594350"/>
          <p14:tracePt t="117408" x="6565900" y="5594350"/>
          <p14:tracePt t="117421" x="6559550" y="5594350"/>
          <p14:tracePt t="117437" x="6553200" y="5600700"/>
          <p14:tracePt t="117453" x="6546850" y="5600700"/>
          <p14:tracePt t="117489" x="6540500" y="5607050"/>
          <p14:tracePt t="117533" x="6546850" y="5613400"/>
          <p14:tracePt t="117556" x="6553200" y="5619750"/>
          <p14:tracePt t="117573" x="6553200" y="5626100"/>
          <p14:tracePt t="117581" x="6559550" y="5632450"/>
          <p14:tracePt t="117590" x="6565900" y="5638800"/>
          <p14:tracePt t="117590" x="6572250" y="5638800"/>
          <p14:tracePt t="117605" x="6572250" y="5645150"/>
          <p14:tracePt t="117605" x="6578600" y="5651500"/>
          <p14:tracePt t="117622" x="6584950" y="5657850"/>
          <p14:tracePt t="117637" x="6591300" y="5664200"/>
          <p14:tracePt t="117637" x="6597650" y="5676900"/>
          <p14:tracePt t="117656" x="6604000" y="5683250"/>
          <p14:tracePt t="117670" x="6597650" y="5689600"/>
          <p14:tracePt t="117713" x="6591300" y="5689600"/>
          <p14:tracePt t="117736" x="6584950" y="5689600"/>
          <p14:tracePt t="117753" x="6578600" y="5689600"/>
          <p14:tracePt t="117768" x="6572250" y="5695950"/>
          <p14:tracePt t="117774" x="6565900" y="5695950"/>
          <p14:tracePt t="117774" x="6559550" y="5695950"/>
          <p14:tracePt t="117790" x="6553200" y="5695950"/>
          <p14:tracePt t="117790" x="6546850" y="5702300"/>
          <p14:tracePt t="117806" x="6540500" y="5702300"/>
          <p14:tracePt t="117806" x="6534150" y="5708650"/>
          <p14:tracePt t="117823" x="6527800" y="5708650"/>
          <p14:tracePt t="117823" x="6521450" y="5715000"/>
          <p14:tracePt t="117823" x="6515100" y="5715000"/>
          <p14:tracePt t="117842" x="6508750" y="5721350"/>
          <p14:tracePt t="117854" x="6502400" y="5721350"/>
          <p14:tracePt t="117854" x="6496050" y="5721350"/>
          <p14:tracePt t="117874" x="6489700" y="5721350"/>
          <p14:tracePt t="117888" x="6483350" y="5715000"/>
          <p14:tracePt t="117904" x="6483350" y="5708650"/>
          <p14:tracePt t="117932" x="6489700" y="5708650"/>
          <p14:tracePt t="117949" x="6496050" y="5715000"/>
          <p14:tracePt t="117961" x="6502400" y="5721350"/>
          <p14:tracePt t="117977" x="6515100" y="5727700"/>
          <p14:tracePt t="117993" x="6521450" y="5734050"/>
          <p14:tracePt t="118005" x="6527800" y="5740400"/>
          <p14:tracePt t="118005" x="6534150" y="5746750"/>
          <p14:tracePt t="118023" x="6540500" y="5753100"/>
          <p14:tracePt t="118023" x="6540500" y="5759450"/>
          <p14:tracePt t="118040" x="6546850" y="5772150"/>
          <p14:tracePt t="118040" x="6553200" y="5778500"/>
          <p14:tracePt t="118057" x="6559550" y="5791200"/>
          <p14:tracePt t="118057" x="6578600" y="5810250"/>
          <p14:tracePt t="118074" x="6584950" y="5822950"/>
          <p14:tracePt t="118074" x="6597650" y="5835650"/>
          <p14:tracePt t="118091" x="6604000" y="5848350"/>
          <p14:tracePt t="118091" x="6610350" y="5861050"/>
          <p14:tracePt t="118107" x="6616700" y="5873750"/>
          <p14:tracePt t="118107" x="6623050" y="5886450"/>
          <p14:tracePt t="118124" x="6623050" y="5899150"/>
          <p14:tracePt t="118124" x="6629400" y="5924550"/>
          <p14:tracePt t="118142" x="6629400" y="5930900"/>
          <p14:tracePt t="118142" x="6629400" y="5943600"/>
          <p14:tracePt t="118158" x="6623050" y="5956300"/>
          <p14:tracePt t="118158" x="6623050" y="5969000"/>
          <p14:tracePt t="118175" x="6616700" y="5981700"/>
          <p14:tracePt t="118175" x="6610350" y="5988050"/>
          <p14:tracePt t="118191" x="6604000" y="6000750"/>
          <p14:tracePt t="118191" x="6597650" y="6013450"/>
          <p14:tracePt t="118191" x="6591300" y="6019800"/>
          <p14:tracePt t="118210" x="6584950" y="6032500"/>
          <p14:tracePt t="118223" x="6578600" y="6038850"/>
          <p14:tracePt t="118223" x="6565900" y="6057900"/>
          <p14:tracePt t="118241" x="6559550" y="6064250"/>
          <p14:tracePt t="118241" x="6559550" y="6070600"/>
          <p14:tracePt t="118258" x="6553200" y="6070600"/>
          <p14:tracePt t="118258" x="6546850" y="6076950"/>
          <p14:tracePt t="118274" x="6534150" y="6083300"/>
          <p14:tracePt t="118274" x="6527800" y="6083300"/>
          <p14:tracePt t="118274" x="6521450" y="6083300"/>
          <p14:tracePt t="118293" x="6515100" y="6083300"/>
          <p14:tracePt t="118306" x="6502400" y="6089650"/>
          <p14:tracePt t="118306" x="6483350" y="6089650"/>
          <p14:tracePt t="118325" x="6477000" y="6089650"/>
          <p14:tracePt t="118325" x="6464300" y="6089650"/>
          <p14:tracePt t="118341" x="6457950" y="6096000"/>
          <p14:tracePt t="118341" x="6445250" y="6096000"/>
          <p14:tracePt t="118358" x="6438900" y="6096000"/>
          <p14:tracePt t="118358" x="6419850" y="6096000"/>
          <p14:tracePt t="118375" x="6407150" y="6102350"/>
          <p14:tracePt t="118375" x="6400800" y="6102350"/>
          <p14:tracePt t="118392" x="6388100" y="6102350"/>
          <p14:tracePt t="118392" x="6381750" y="6102350"/>
          <p14:tracePt t="118408" x="6375400" y="6102350"/>
          <p14:tracePt t="118408" x="6369050" y="6102350"/>
          <p14:tracePt t="118425" x="6362700" y="6102350"/>
          <p14:tracePt t="118425" x="6350000" y="6102350"/>
          <p14:tracePt t="118442" x="6343650" y="6102350"/>
          <p14:tracePt t="118442" x="6337300" y="6102350"/>
          <p14:tracePt t="118459" x="6330950" y="6108700"/>
          <p14:tracePt t="118459" x="6324600" y="6108700"/>
          <p14:tracePt t="118475" x="6318250" y="6108700"/>
          <p14:tracePt t="118475" x="6311900" y="6108700"/>
          <p14:tracePt t="118475" x="6305550" y="6108700"/>
          <p14:tracePt t="118494" x="6299200" y="6115050"/>
          <p14:tracePt t="118507" x="6292850" y="6115050"/>
          <p14:tracePt t="118507" x="6286500" y="6121400"/>
          <p14:tracePt t="118526" x="6280150" y="6121400"/>
          <p14:tracePt t="118541" x="6273800" y="6127750"/>
          <p14:tracePt t="118557" x="6267450" y="6134100"/>
          <p14:tracePt t="118573" x="6261100" y="6140450"/>
          <p14:tracePt t="118590" x="6254750" y="6146800"/>
          <p14:tracePt t="118608" x="6248400" y="6153150"/>
          <p14:tracePt t="118624" x="6242050" y="6159500"/>
          <p14:tracePt t="118624" x="6235700" y="6165850"/>
          <p14:tracePt t="118642" x="6229350" y="6172200"/>
          <p14:tracePt t="118642" x="6223000" y="6172200"/>
          <p14:tracePt t="118659" x="6216650" y="6178550"/>
          <p14:tracePt t="118659" x="6203950" y="6184900"/>
          <p14:tracePt t="118676" x="6191250" y="6184900"/>
          <p14:tracePt t="118676" x="6184900" y="6184900"/>
          <p14:tracePt t="118692" x="6172200" y="6184900"/>
          <p14:tracePt t="118692" x="6165850" y="6191250"/>
          <p14:tracePt t="118710" x="6153150" y="6191250"/>
          <p14:tracePt t="118710" x="6140450" y="6191250"/>
          <p14:tracePt t="118710" x="6127750" y="6191250"/>
          <p14:tracePt t="118730" x="6121400" y="6191250"/>
          <p14:tracePt t="118730" x="6108700" y="6191250"/>
          <p14:tracePt t="118743" x="6096000" y="6191250"/>
          <p14:tracePt t="118743" x="6089650" y="6184900"/>
          <p14:tracePt t="118759" x="6076950" y="6184900"/>
          <p14:tracePt t="118759" x="6070600" y="6178550"/>
          <p14:tracePt t="118776" x="6064250" y="6172200"/>
          <p14:tracePt t="118776" x="6045200" y="6153150"/>
          <p14:tracePt t="118794" x="6038850" y="6140450"/>
          <p14:tracePt t="118794" x="6032500" y="6127750"/>
          <p14:tracePt t="118810" x="6026150" y="6115050"/>
          <p14:tracePt t="118810" x="6019800" y="6102350"/>
          <p14:tracePt t="118827" x="6013450" y="6089650"/>
          <p14:tracePt t="118827" x="6007100" y="6076950"/>
          <p14:tracePt t="118843" x="6000750" y="6064250"/>
          <p14:tracePt t="118843" x="6000750" y="6045200"/>
          <p14:tracePt t="118843" x="6000750" y="6032500"/>
          <p14:tracePt t="118862" x="5994400" y="6019800"/>
          <p14:tracePt t="118875" x="6000750" y="6000750"/>
          <p14:tracePt t="118875" x="6013450" y="5962650"/>
          <p14:tracePt t="118894" x="6019800" y="5937250"/>
          <p14:tracePt t="118894" x="6032500" y="5918200"/>
          <p14:tracePt t="118910" x="6051550" y="5892800"/>
          <p14:tracePt t="118910" x="6076950" y="5867400"/>
          <p14:tracePt t="118927" x="6096000" y="5835650"/>
          <p14:tracePt t="118927" x="6127750" y="5810250"/>
          <p14:tracePt t="118927" x="6159500" y="5784850"/>
          <p14:tracePt t="118946" x="6191250" y="5765800"/>
          <p14:tracePt t="118958" x="6229350" y="5746750"/>
          <p14:tracePt t="118958" x="6318250" y="5715000"/>
          <p14:tracePt t="118977" x="6369050" y="5702300"/>
          <p14:tracePt t="118977" x="6419850" y="5695950"/>
          <p14:tracePt t="118994" x="6470650" y="5683250"/>
          <p14:tracePt t="118994" x="6527800" y="5676900"/>
          <p14:tracePt t="119010" x="6578600" y="5676900"/>
          <p14:tracePt t="119010" x="6635750" y="5670550"/>
          <p14:tracePt t="119027" x="6692900" y="5664200"/>
          <p14:tracePt t="119027" x="6794500" y="5657850"/>
          <p14:tracePt t="119044" x="6838950" y="5657850"/>
          <p14:tracePt t="119044" x="6883400" y="5664200"/>
          <p14:tracePt t="119061" x="6927850" y="5664200"/>
          <p14:tracePt t="119061" x="6972300" y="5670550"/>
          <p14:tracePt t="119078" x="7004050" y="5683250"/>
          <p14:tracePt t="119078" x="7073900" y="5702300"/>
          <p14:tracePt t="119094" x="7099300" y="5715000"/>
          <p14:tracePt t="119094" x="7124700" y="5727700"/>
          <p14:tracePt t="119111" x="7143750" y="5740400"/>
          <p14:tracePt t="119111" x="7162800" y="5759450"/>
          <p14:tracePt t="119127" x="7175500" y="5772150"/>
          <p14:tracePt t="119127" x="7188200" y="5784850"/>
          <p14:tracePt t="119144" x="7194550" y="5797550"/>
          <p14:tracePt t="119144" x="7200900" y="5816600"/>
          <p14:tracePt t="119162" x="7200900" y="5848350"/>
          <p14:tracePt t="119162" x="7194550" y="5861050"/>
          <p14:tracePt t="119178" x="7188200" y="5880100"/>
          <p14:tracePt t="119178" x="7175500" y="5899150"/>
          <p14:tracePt t="119195" x="7162800" y="5911850"/>
          <p14:tracePt t="119195" x="7143750" y="5930900"/>
          <p14:tracePt t="119195" x="7124700" y="5943600"/>
          <p14:tracePt t="119214" x="7105650" y="5956300"/>
          <p14:tracePt t="119226" x="7086600" y="5975350"/>
          <p14:tracePt t="119226" x="7035800" y="6007100"/>
          <p14:tracePt t="119246" x="7016750" y="6026150"/>
          <p14:tracePt t="119246" x="6991350" y="6045200"/>
          <p14:tracePt t="119262" x="6965950" y="6057900"/>
          <p14:tracePt t="119262" x="6940550" y="6076950"/>
          <p14:tracePt t="119278" x="6915150" y="6096000"/>
          <p14:tracePt t="119278" x="6896100" y="6115050"/>
          <p14:tracePt t="119295" x="6870700" y="6134100"/>
          <p14:tracePt t="119295" x="6845300" y="6146800"/>
          <p14:tracePt t="119295" x="6826250" y="6159500"/>
          <p14:tracePt t="119314" x="6800850" y="6172200"/>
          <p14:tracePt t="119326" x="6781800" y="6178550"/>
          <p14:tracePt t="119326" x="6737350" y="6197600"/>
          <p14:tracePt t="119345" x="6718300" y="6197600"/>
          <p14:tracePt t="119345" x="6692900" y="6197600"/>
          <p14:tracePt t="119362" x="6673850" y="6197600"/>
          <p14:tracePt t="119362" x="6661150" y="6197600"/>
          <p14:tracePt t="119378" x="6642100" y="6197600"/>
          <p14:tracePt t="119378" x="6610350" y="6191250"/>
          <p14:tracePt t="119395" x="6591300" y="6191250"/>
          <p14:tracePt t="119395" x="6578600" y="6191250"/>
          <p14:tracePt t="119412" x="6572250" y="6184900"/>
          <p14:tracePt t="119412" x="6559550" y="6184900"/>
          <p14:tracePt t="119429" x="6546850" y="6184900"/>
          <p14:tracePt t="119429" x="6540500" y="6178550"/>
          <p14:tracePt t="119445" x="6534150" y="6178550"/>
          <p14:tracePt t="119445" x="6521450" y="6178550"/>
          <p14:tracePt t="119462" x="6515100" y="6178550"/>
          <p14:tracePt t="119477" x="6508750" y="6178550"/>
          <p14:tracePt t="119493" x="6502400" y="6184900"/>
          <p14:tracePt t="119510" x="6502400" y="6191250"/>
          <p14:tracePt t="119527" x="6496050" y="6191250"/>
          <p14:tracePt t="119527" x="6496050" y="6203950"/>
          <p14:tracePt t="119546" x="6489700" y="6210300"/>
          <p14:tracePt t="119562" x="6489700" y="6216650"/>
          <p14:tracePt t="119577" x="6489700" y="6223000"/>
          <p14:tracePt t="119594" x="6483350" y="6229350"/>
          <p14:tracePt t="119614" x="6483350" y="6223000"/>
          <p14:tracePt t="119689" x="6483350" y="6216650"/>
          <p14:tracePt t="119709" x="6489700" y="6210300"/>
          <p14:tracePt t="119725" x="6496050" y="6203950"/>
          <p14:tracePt t="119769" x="6502400" y="6210300"/>
          <p14:tracePt t="119801" x="6502400" y="6216650"/>
          <p14:tracePt t="119861" x="6496050" y="6223000"/>
          <p14:tracePt t="119906" x="6489700" y="6229350"/>
          <p14:tracePt t="119929" x="6489700" y="6235700"/>
          <p14:tracePt t="119941" x="6489700" y="6242050"/>
          <p14:tracePt t="119957" x="6483350" y="6248400"/>
          <p14:tracePt t="119973" x="6477000" y="6254750"/>
          <p14:tracePt t="119993" x="6477000" y="6261100"/>
          <p14:tracePt t="120001" x="6477000" y="6267450"/>
          <p14:tracePt t="120012" x="6477000" y="6273800"/>
          <p14:tracePt t="120029" x="6470650" y="6280150"/>
          <p14:tracePt t="120046" x="6470650" y="6286500"/>
          <p14:tracePt t="120046" x="6464300" y="6292850"/>
          <p14:tracePt t="120065" x="6457950" y="6292850"/>
          <p14:tracePt t="120079" x="6451600" y="6292850"/>
          <p14:tracePt t="120109" x="6445250" y="6292850"/>
          <p14:tracePt t="120121" x="6438900" y="6286500"/>
          <p14:tracePt t="120137" x="6426200" y="6280150"/>
          <p14:tracePt t="120153" x="6426200" y="6273800"/>
          <p14:tracePt t="120162" x="6419850" y="6273800"/>
          <p14:tracePt t="120162" x="6407150" y="6267450"/>
          <p14:tracePt t="120182" x="6400800" y="6261100"/>
          <p14:tracePt t="120182" x="6394450" y="6261100"/>
          <p14:tracePt t="120198" x="6388100" y="6254750"/>
          <p14:tracePt t="120198" x="6381750" y="6254750"/>
          <p14:tracePt t="120216" x="6375400" y="6248400"/>
          <p14:tracePt t="120216" x="6369050" y="6248400"/>
          <p14:tracePt t="120231" x="6362700" y="6242050"/>
          <p14:tracePt t="120231" x="6350000" y="6235700"/>
          <p14:tracePt t="120231" x="6343650" y="6229350"/>
          <p14:tracePt t="120250" x="6337300" y="6229350"/>
          <p14:tracePt t="120263" x="6330950" y="6223000"/>
          <p14:tracePt t="120263" x="6318250" y="6210300"/>
          <p14:tracePt t="120283" x="6311900" y="6203950"/>
          <p14:tracePt t="120283" x="6305550" y="6197600"/>
          <p14:tracePt t="120298" x="6299200" y="6191250"/>
          <p14:tracePt t="120298" x="6292850" y="6184900"/>
          <p14:tracePt t="120298" x="6286500" y="6178550"/>
          <p14:tracePt t="120318" x="6280150" y="6178550"/>
          <p14:tracePt t="120330" x="6273800" y="6172200"/>
          <p14:tracePt t="120330" x="6267450" y="6165850"/>
          <p14:tracePt t="120350" x="6267450" y="6159500"/>
          <p14:tracePt t="120350" x="6261100" y="6153150"/>
          <p14:tracePt t="120366" x="6254750" y="6146800"/>
          <p14:tracePt t="120380" x="6254750" y="6140450"/>
          <p14:tracePt t="120396" x="6248400" y="6134100"/>
          <p14:tracePt t="120414" x="6242050" y="6121400"/>
          <p14:tracePt t="120430" x="6235700" y="6115050"/>
          <p14:tracePt t="120453" x="6229350" y="6108700"/>
          <p14:tracePt t="120469" x="6229350" y="6102350"/>
          <p14:tracePt t="120489" x="6223000" y="6096000"/>
          <p14:tracePt t="120513" x="6216650" y="6089650"/>
          <p14:tracePt t="120574" x="6210300" y="6083300"/>
          <p14:tracePt t="120602" x="6210300" y="6076950"/>
          <p14:tracePt t="120625" x="6203950" y="6070600"/>
          <p14:tracePt t="120641" x="6203950" y="6064250"/>
          <p14:tracePt t="120650" x="6197600" y="6057900"/>
          <p14:tracePt t="120650" x="6197600" y="6051550"/>
          <p14:tracePt t="120666" x="6197600" y="6038850"/>
          <p14:tracePt t="120666" x="6191250" y="6032500"/>
          <p14:tracePt t="120683" x="6191250" y="6019800"/>
          <p14:tracePt t="120683" x="6191250" y="6007100"/>
          <p14:tracePt t="120699" x="6191250" y="5994400"/>
          <p14:tracePt t="120699" x="6191250" y="5969000"/>
          <p14:tracePt t="120716" x="6197600" y="5949950"/>
          <p14:tracePt t="120716" x="6197600" y="5937250"/>
          <p14:tracePt t="120733" x="6203950" y="5918200"/>
          <p14:tracePt t="120733" x="6216650" y="5899150"/>
          <p14:tracePt t="120750" x="6223000" y="5880100"/>
          <p14:tracePt t="120750" x="6242050" y="5842000"/>
          <p14:tracePt t="120767" x="6254750" y="5816600"/>
          <p14:tracePt t="120767" x="6267450" y="5797550"/>
          <p14:tracePt t="120783" x="6280150" y="5784850"/>
          <p14:tracePt t="120783" x="6299200" y="5765800"/>
          <p14:tracePt t="120800" x="6318250" y="5753100"/>
          <p14:tracePt t="120800" x="6337300" y="5734050"/>
          <p14:tracePt t="120816" x="6362700" y="5721350"/>
          <p14:tracePt t="120816" x="6388100" y="5708650"/>
          <p14:tracePt t="120834" x="6445250" y="5695950"/>
          <p14:tracePt t="120834" x="6477000" y="5689600"/>
          <p14:tracePt t="120851" x="6515100" y="5683250"/>
          <p14:tracePt t="120851" x="6546850" y="5683250"/>
          <p14:tracePt t="120867" x="6584950" y="5683250"/>
          <p14:tracePt t="120867" x="6616700" y="5683250"/>
          <p14:tracePt t="120884" x="6648450" y="5689600"/>
          <p14:tracePt t="120884" x="6686550" y="5695950"/>
          <p14:tracePt t="120884" x="6718300" y="5702300"/>
          <p14:tracePt t="120902" x="6750050" y="5715000"/>
          <p14:tracePt t="120915" x="6775450" y="5721350"/>
          <p14:tracePt t="120915" x="6826250" y="5746750"/>
          <p14:tracePt t="120934" x="6851650" y="5759450"/>
          <p14:tracePt t="120934" x="6870700" y="5772150"/>
          <p14:tracePt t="120950" x="6883400" y="5791200"/>
          <p14:tracePt t="120950" x="6896100" y="5810250"/>
          <p14:tracePt t="120967" x="6908800" y="5829300"/>
          <p14:tracePt t="120967" x="6908800" y="5848350"/>
          <p14:tracePt t="120967" x="6915150" y="5873750"/>
          <p14:tracePt t="120986" x="6915150" y="5899150"/>
          <p14:tracePt t="120999" x="6908800" y="5918200"/>
          <p14:tracePt t="120999" x="6883400" y="5969000"/>
          <p14:tracePt t="121017" x="6870700" y="5988050"/>
          <p14:tracePt t="121017" x="6851650" y="6007100"/>
          <p14:tracePt t="121034" x="6832600" y="6032500"/>
          <p14:tracePt t="121034" x="6813550" y="6051550"/>
          <p14:tracePt t="121051" x="6794500" y="6070600"/>
          <p14:tracePt t="121051" x="6769100" y="6083300"/>
          <p14:tracePt t="121051" x="6750050" y="6096000"/>
          <p14:tracePt t="121070" x="6724650" y="6108700"/>
          <p14:tracePt t="121070" x="6705600" y="6121400"/>
          <p14:tracePt t="121084" x="6686550" y="6127750"/>
          <p14:tracePt t="121084" x="6667500" y="6134100"/>
          <p14:tracePt t="121101" x="6648450" y="6140450"/>
          <p14:tracePt t="121101" x="6629400" y="6140450"/>
          <p14:tracePt t="121118" x="6616700" y="6140450"/>
          <p14:tracePt t="121118" x="6591300" y="6140450"/>
          <p14:tracePt t="121135" x="6578600" y="6140450"/>
          <p14:tracePt t="121135" x="6572250" y="6140450"/>
          <p14:tracePt t="121151" x="6565900" y="6140450"/>
          <p14:tracePt t="121166" x="6559550" y="6140450"/>
          <p14:tracePt t="121183" x="6565900" y="6140450"/>
          <p14:tracePt t="121225" x="6572250" y="6140450"/>
          <p14:tracePt t="121253" x="6578600" y="6146800"/>
          <p14:tracePt t="121277" x="6584950" y="6153150"/>
          <p14:tracePt t="121294" x="6591300" y="6159500"/>
          <p14:tracePt t="121310" x="6597650" y="6165850"/>
          <p14:tracePt t="121322" x="6604000" y="6172200"/>
          <p14:tracePt t="121338" x="6610350" y="6172200"/>
          <p14:tracePt t="121354" x="6616700" y="6178550"/>
          <p14:tracePt t="121374" x="6623050" y="6172200"/>
          <p14:tracePt t="121406" x="6623050" y="6165850"/>
          <p14:tracePt t="121449" x="6616700" y="6159500"/>
          <p14:tracePt t="121482" x="6610350" y="6159500"/>
          <p14:tracePt t="121494" x="6604000" y="6165850"/>
          <p14:tracePt t="121526" x="6597650" y="6165850"/>
          <p14:tracePt t="121541" x="6591300" y="6165850"/>
          <p14:tracePt t="121553" x="6584950" y="6165850"/>
          <p14:tracePt t="121570" x="6578600" y="6172200"/>
          <p14:tracePt t="121593" x="6572250" y="6178550"/>
          <p14:tracePt t="121614" x="6565900" y="6184900"/>
          <p14:tracePt t="121698" x="6565900" y="6178550"/>
          <p14:tracePt t="121766" x="6572250" y="6172200"/>
          <p14:tracePt t="121782" x="6572250" y="6165850"/>
          <p14:tracePt t="121794" x="6578600" y="6159500"/>
          <p14:tracePt t="121810" x="6578600" y="6153150"/>
          <p14:tracePt t="121826" x="6584950" y="6146800"/>
          <p14:tracePt t="121846" x="6584950" y="6140450"/>
          <p14:tracePt t="121914" x="6584950" y="6134100"/>
          <p14:tracePt t="121946" x="6591300" y="6127750"/>
          <p14:tracePt t="121966" x="6591300" y="6121400"/>
          <p14:tracePt t="121981" x="6597650" y="6115050"/>
          <p14:tracePt t="121998" x="6591300" y="6102350"/>
          <p14:tracePt t="122014" x="6591300" y="6096000"/>
          <p14:tracePt t="122026" x="6591300" y="6089650"/>
          <p14:tracePt t="122042" x="6584950" y="6083300"/>
          <p14:tracePt t="122057" x="6584950" y="6070600"/>
          <p14:tracePt t="122074" x="6584950" y="6064250"/>
          <p14:tracePt t="122086" x="6578600" y="6057900"/>
          <p14:tracePt t="122103" x="6578600" y="6051550"/>
          <p14:tracePt t="122103" x="6578600" y="6045200"/>
          <p14:tracePt t="122121" x="6578600" y="6038850"/>
          <p14:tracePt t="122121" x="6578600" y="6032500"/>
          <p14:tracePt t="122138" x="6572250" y="6026150"/>
          <p14:tracePt t="122138" x="6565900" y="6013450"/>
          <p14:tracePt t="122155" x="6565900" y="6007100"/>
          <p14:tracePt t="122155" x="6559550" y="6000750"/>
          <p14:tracePt t="122171" x="6559550" y="5994400"/>
          <p14:tracePt t="122171" x="6559550" y="5988050"/>
          <p14:tracePt t="122188" x="6553200" y="5975350"/>
          <p14:tracePt t="122188" x="6553200" y="5969000"/>
          <p14:tracePt t="122188" x="6553200" y="5962650"/>
          <p14:tracePt t="122207" x="6553200" y="5949950"/>
          <p14:tracePt t="122207" x="6553200" y="5937250"/>
          <p14:tracePt t="122223" x="6553200" y="5924550"/>
          <p14:tracePt t="122223" x="6553200" y="5911850"/>
          <p14:tracePt t="122239" x="6546850" y="5892800"/>
          <p14:tracePt t="122239" x="6546850" y="587375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type="title"/>
          </p:nvPr>
        </p:nvSpPr>
        <p:spPr/>
        <p:txBody>
          <a:bodyPr/>
          <a:lstStyle/>
          <a:p>
            <a:r>
              <a:rPr lang="ja-JP" altLang="en-US"/>
              <a:t>分散分析の注意</a:t>
            </a:r>
          </a:p>
        </p:txBody>
      </p:sp>
      <p:sp>
        <p:nvSpPr>
          <p:cNvPr id="607235" name="Text Box 3"/>
          <p:cNvSpPr txBox="1">
            <a:spLocks noChangeArrowheads="1"/>
          </p:cNvSpPr>
          <p:nvPr/>
        </p:nvSpPr>
        <p:spPr bwMode="auto">
          <a:xfrm>
            <a:off x="669925" y="1392238"/>
            <a:ext cx="3913188" cy="457200"/>
          </a:xfrm>
          <a:prstGeom prst="rect">
            <a:avLst/>
          </a:prstGeom>
          <a:noFill/>
          <a:ln w="38100">
            <a:noFill/>
            <a:miter lim="800000"/>
            <a:headEnd/>
            <a:tailEnd/>
          </a:ln>
          <a:effectLst/>
        </p:spPr>
        <p:txBody>
          <a:bodyPr wrap="none">
            <a:spAutoFit/>
          </a:bodyPr>
          <a:lstStyle/>
          <a:p>
            <a:r>
              <a:rPr lang="ja-JP" altLang="en-US"/>
              <a:t>１．反復数はなるべくそろえる</a:t>
            </a:r>
          </a:p>
        </p:txBody>
      </p:sp>
      <p:sp>
        <p:nvSpPr>
          <p:cNvPr id="607236" name="Text Box 4"/>
          <p:cNvSpPr txBox="1">
            <a:spLocks noChangeArrowheads="1"/>
          </p:cNvSpPr>
          <p:nvPr/>
        </p:nvSpPr>
        <p:spPr bwMode="auto">
          <a:xfrm>
            <a:off x="669925" y="2235200"/>
            <a:ext cx="3251200" cy="457200"/>
          </a:xfrm>
          <a:prstGeom prst="rect">
            <a:avLst/>
          </a:prstGeom>
          <a:noFill/>
          <a:ln w="38100">
            <a:noFill/>
            <a:miter lim="800000"/>
            <a:headEnd/>
            <a:tailEnd/>
          </a:ln>
          <a:effectLst/>
        </p:spPr>
        <p:txBody>
          <a:bodyPr wrap="none">
            <a:spAutoFit/>
          </a:bodyPr>
          <a:lstStyle/>
          <a:p>
            <a:r>
              <a:rPr lang="ja-JP" altLang="en-US"/>
              <a:t>２．複雑な実験は避ける</a:t>
            </a:r>
          </a:p>
        </p:txBody>
      </p:sp>
      <p:sp>
        <p:nvSpPr>
          <p:cNvPr id="607237" name="Text Box 5"/>
          <p:cNvSpPr txBox="1">
            <a:spLocks noChangeArrowheads="1"/>
          </p:cNvSpPr>
          <p:nvPr/>
        </p:nvSpPr>
        <p:spPr bwMode="auto">
          <a:xfrm>
            <a:off x="669925" y="3078163"/>
            <a:ext cx="8093075" cy="822325"/>
          </a:xfrm>
          <a:prstGeom prst="rect">
            <a:avLst/>
          </a:prstGeom>
          <a:noFill/>
          <a:ln w="38100">
            <a:noFill/>
            <a:miter lim="800000"/>
            <a:headEnd/>
            <a:tailEnd/>
          </a:ln>
          <a:effectLst/>
        </p:spPr>
        <p:txBody>
          <a:bodyPr>
            <a:spAutoFit/>
          </a:bodyPr>
          <a:lstStyle/>
          <a:p>
            <a:r>
              <a:rPr lang="ja-JP" altLang="en-US"/>
              <a:t>３．それぞれの水準の母集団が正規分布することが分散分析する前提条件である</a:t>
            </a:r>
          </a:p>
        </p:txBody>
      </p:sp>
      <p:sp>
        <p:nvSpPr>
          <p:cNvPr id="607238" name="Text Box 6"/>
          <p:cNvSpPr txBox="1">
            <a:spLocks noChangeArrowheads="1"/>
          </p:cNvSpPr>
          <p:nvPr/>
        </p:nvSpPr>
        <p:spPr bwMode="auto">
          <a:xfrm>
            <a:off x="669925" y="4287838"/>
            <a:ext cx="8296275" cy="457200"/>
          </a:xfrm>
          <a:prstGeom prst="rect">
            <a:avLst/>
          </a:prstGeom>
          <a:noFill/>
          <a:ln w="38100">
            <a:noFill/>
            <a:miter lim="800000"/>
            <a:headEnd/>
            <a:tailEnd/>
          </a:ln>
          <a:effectLst/>
        </p:spPr>
        <p:txBody>
          <a:bodyPr wrap="none">
            <a:spAutoFit/>
          </a:bodyPr>
          <a:lstStyle/>
          <a:p>
            <a:r>
              <a:rPr lang="ja-JP" altLang="en-US"/>
              <a:t>４．すべての水準に対して母分散が等しいことも前提条件である</a:t>
            </a:r>
          </a:p>
        </p:txBody>
      </p:sp>
      <p:sp>
        <p:nvSpPr>
          <p:cNvPr id="607239" name="Line 7"/>
          <p:cNvSpPr>
            <a:spLocks noChangeShapeType="1"/>
          </p:cNvSpPr>
          <p:nvPr/>
        </p:nvSpPr>
        <p:spPr bwMode="auto">
          <a:xfrm flipH="1">
            <a:off x="5148263" y="2349500"/>
            <a:ext cx="792162" cy="792163"/>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607240" name="Text Box 8"/>
          <p:cNvSpPr txBox="1">
            <a:spLocks noChangeArrowheads="1"/>
          </p:cNvSpPr>
          <p:nvPr/>
        </p:nvSpPr>
        <p:spPr bwMode="auto">
          <a:xfrm>
            <a:off x="5200650" y="1773238"/>
            <a:ext cx="3417888" cy="457200"/>
          </a:xfrm>
          <a:prstGeom prst="rect">
            <a:avLst/>
          </a:prstGeom>
          <a:noFill/>
          <a:ln w="38100">
            <a:noFill/>
            <a:miter lim="800000"/>
            <a:headEnd/>
            <a:tailEnd/>
          </a:ln>
          <a:effectLst/>
        </p:spPr>
        <p:txBody>
          <a:bodyPr wrap="none">
            <a:spAutoFit/>
          </a:bodyPr>
          <a:lstStyle/>
          <a:p>
            <a:r>
              <a:rPr lang="ja-JP" altLang="en-US"/>
              <a:t>多少のずれは許容される</a:t>
            </a:r>
          </a:p>
        </p:txBody>
      </p:sp>
      <p:sp>
        <p:nvSpPr>
          <p:cNvPr id="607241" name="Line 9"/>
          <p:cNvSpPr>
            <a:spLocks noChangeShapeType="1"/>
          </p:cNvSpPr>
          <p:nvPr/>
        </p:nvSpPr>
        <p:spPr bwMode="auto">
          <a:xfrm>
            <a:off x="1908175" y="4797425"/>
            <a:ext cx="576263" cy="431800"/>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607242" name="Text Box 10"/>
          <p:cNvSpPr txBox="1">
            <a:spLocks noChangeArrowheads="1"/>
          </p:cNvSpPr>
          <p:nvPr/>
        </p:nvSpPr>
        <p:spPr bwMode="auto">
          <a:xfrm>
            <a:off x="2484438" y="5084763"/>
            <a:ext cx="5910262" cy="457200"/>
          </a:xfrm>
          <a:prstGeom prst="rect">
            <a:avLst/>
          </a:prstGeom>
          <a:noFill/>
          <a:ln w="38100">
            <a:noFill/>
            <a:miter lim="800000"/>
            <a:headEnd/>
            <a:tailEnd/>
          </a:ln>
          <a:effectLst/>
        </p:spPr>
        <p:txBody>
          <a:bodyPr wrap="none">
            <a:spAutoFit/>
          </a:bodyPr>
          <a:lstStyle/>
          <a:p>
            <a:r>
              <a:rPr lang="ja-JP" altLang="en-US"/>
              <a:t>反復数が同じであれば多少違っていてもよい</a:t>
            </a:r>
          </a:p>
        </p:txBody>
      </p:sp>
      <p:sp>
        <p:nvSpPr>
          <p:cNvPr id="607243" name="Text Box 11"/>
          <p:cNvSpPr txBox="1">
            <a:spLocks noChangeArrowheads="1"/>
          </p:cNvSpPr>
          <p:nvPr/>
        </p:nvSpPr>
        <p:spPr bwMode="auto">
          <a:xfrm>
            <a:off x="735013" y="5805488"/>
            <a:ext cx="7359650" cy="457200"/>
          </a:xfrm>
          <a:prstGeom prst="rect">
            <a:avLst/>
          </a:prstGeom>
          <a:noFill/>
          <a:ln w="38100" algn="ctr">
            <a:noFill/>
            <a:miter lim="800000"/>
            <a:headEnd/>
            <a:tailEnd/>
          </a:ln>
          <a:effectLst/>
        </p:spPr>
        <p:txBody>
          <a:bodyPr wrap="none">
            <a:spAutoFit/>
          </a:bodyPr>
          <a:lstStyle/>
          <a:p>
            <a:r>
              <a:rPr lang="ja-JP" altLang="en-US"/>
              <a:t>５．フィッシャーの３原則を満たした実験計画のもとで行う</a:t>
            </a:r>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181553"/>
    </mc:Choice>
    <mc:Fallback>
      <p:transition spd="slow" advTm="181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72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72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72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7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607239" grpId="0" animBg="1"/>
      <p:bldP spid="607240" grpId="0"/>
      <p:bldP spid="607241" grpId="0" animBg="1"/>
      <p:bldP spid="607242" grpId="0"/>
    </p:bldLst>
  </p:timing>
  <p:extLst>
    <p:ext uri="{3A86A75C-4F4B-4683-9AE1-C65F6400EC91}">
      <p14:laserTraceLst xmlns:p14="http://schemas.microsoft.com/office/powerpoint/2010/main">
        <p14:tracePtLst>
          <p14:tracePt t="3304" x="4400550" y="2171700"/>
          <p14:tracePt t="3327" x="4400550" y="2165350"/>
          <p14:tracePt t="3331" x="4406900" y="2159000"/>
          <p14:tracePt t="3341" x="4413250" y="2146300"/>
          <p14:tracePt t="3341" x="4419600" y="2127250"/>
          <p14:tracePt t="3360" x="4425950" y="2108200"/>
          <p14:tracePt t="3360" x="4425950" y="2089150"/>
          <p14:tracePt t="3360" x="4432300" y="2070100"/>
          <p14:tracePt t="3379" x="4432300" y="2044700"/>
          <p14:tracePt t="3379" x="4432300" y="2019300"/>
          <p14:tracePt t="3393" x="4432300" y="2000250"/>
          <p14:tracePt t="3393" x="4432300" y="1974850"/>
          <p14:tracePt t="3410" x="4425950" y="1955800"/>
          <p14:tracePt t="3410" x="4425950" y="1930400"/>
          <p14:tracePt t="3427" x="4425950" y="1911350"/>
          <p14:tracePt t="3427" x="4419600" y="1885950"/>
          <p14:tracePt t="3444" x="4419600" y="1860550"/>
          <p14:tracePt t="3444" x="4413250" y="1809750"/>
          <p14:tracePt t="3460" x="4413250" y="1784350"/>
          <p14:tracePt t="3460" x="4406900" y="1758950"/>
          <p14:tracePt t="3477" x="4400550" y="1727200"/>
          <p14:tracePt t="3477" x="4400550" y="1701800"/>
          <p14:tracePt t="3493" x="4394200" y="1670050"/>
          <p14:tracePt t="3493" x="4387850" y="1619250"/>
          <p14:tracePt t="3510" x="4387850" y="1593850"/>
          <p14:tracePt t="3510" x="4387850" y="1568450"/>
          <p14:tracePt t="3526" x="4387850" y="1543050"/>
          <p14:tracePt t="3526" x="4387850" y="1524000"/>
          <p14:tracePt t="3543" x="4394200" y="1498600"/>
          <p14:tracePt t="3543" x="4400550" y="1479550"/>
          <p14:tracePt t="3560" x="4406900" y="1460500"/>
          <p14:tracePt t="3560" x="4419600" y="1441450"/>
          <p14:tracePt t="3560" x="4432300" y="1416050"/>
          <p14:tracePt t="3579" x="4445000" y="1397000"/>
          <p14:tracePt t="3591" x="4464050" y="1377950"/>
          <p14:tracePt t="3591" x="4502150" y="1346200"/>
          <p14:tracePt t="3610" x="4521200" y="1327150"/>
          <p14:tracePt t="3610" x="4540250" y="1308100"/>
          <p14:tracePt t="3627" x="4559300" y="1289050"/>
          <p14:tracePt t="3627" x="4584700" y="1270000"/>
          <p14:tracePt t="3644" x="4610100" y="1257300"/>
          <p14:tracePt t="3644" x="4629150" y="1244600"/>
          <p14:tracePt t="3644" x="4654550" y="1231900"/>
          <p14:tracePt t="3663" x="4679950" y="1219200"/>
          <p14:tracePt t="3675" x="4705350" y="1206500"/>
          <p14:tracePt t="3675" x="4756150" y="1187450"/>
          <p14:tracePt t="3695" x="4781550" y="1174750"/>
          <p14:tracePt t="3695" x="4800600" y="1168400"/>
          <p14:tracePt t="3711" x="4826000" y="1162050"/>
          <p14:tracePt t="3711" x="4845050" y="1155700"/>
          <p14:tracePt t="3727" x="4864100" y="1149350"/>
          <p14:tracePt t="3727" x="4876800" y="1149350"/>
          <p14:tracePt t="3727" x="4895850" y="1143000"/>
          <p14:tracePt t="3747" x="4908550" y="1143000"/>
          <p14:tracePt t="3747" x="4921250" y="1136650"/>
          <p14:tracePt t="3760" x="4933950" y="1136650"/>
          <p14:tracePt t="3760" x="4940300" y="1136650"/>
          <p14:tracePt t="3780" x="4946650" y="1136650"/>
          <p14:tracePt t="3780" x="4953000" y="1136650"/>
          <p14:tracePt t="3795" x="4959350" y="1136650"/>
          <p14:tracePt t="3810" x="4959350" y="1143000"/>
          <p14:tracePt t="3827" x="4959350" y="1149350"/>
          <p14:tracePt t="3851" x="4953000" y="1155700"/>
          <p14:tracePt t="3867" x="4946650" y="1168400"/>
          <p14:tracePt t="3903" x="4946650" y="1174750"/>
          <p14:tracePt t="3918" x="4946650" y="1181100"/>
          <p14:tracePt t="3930" x="4946650" y="1187450"/>
          <p14:tracePt t="3946" x="4946650" y="1200150"/>
          <p14:tracePt t="3963" x="4946650" y="1206500"/>
          <p14:tracePt t="3978" x="4946650" y="1212850"/>
          <p14:tracePt t="3986" x="4953000" y="1212850"/>
          <p14:tracePt t="3994" x="4953000" y="1219200"/>
          <p14:tracePt t="3994" x="4959350" y="1225550"/>
          <p14:tracePt t="4013" x="4959350" y="1238250"/>
          <p14:tracePt t="4013" x="4965700" y="1244600"/>
          <p14:tracePt t="4013" x="4965700" y="1250950"/>
          <p14:tracePt t="4030" x="4972050" y="1257300"/>
          <p14:tracePt t="4043" x="4972050" y="1270000"/>
          <p14:tracePt t="4043" x="4978400" y="1282700"/>
          <p14:tracePt t="4062" x="4984750" y="1289050"/>
          <p14:tracePt t="4062" x="4984750" y="1295400"/>
          <p14:tracePt t="4078" x="4991100" y="1308100"/>
          <p14:tracePt t="4098" x="4984750" y="1308100"/>
          <p14:tracePt t="4125" x="4972050" y="1308100"/>
          <p14:tracePt t="4143" x="4965700" y="1301750"/>
          <p14:tracePt t="4157" x="4959350" y="1301750"/>
          <p14:tracePt t="4167" x="4953000" y="1301750"/>
          <p14:tracePt t="4167" x="4946650" y="1295400"/>
          <p14:tracePt t="4180" x="4940300" y="1295400"/>
          <p14:tracePt t="4194" x="4933950" y="1301750"/>
          <p14:tracePt t="4194" x="4927600" y="1301750"/>
          <p14:tracePt t="4213" x="4921250" y="1301750"/>
          <p14:tracePt t="4213" x="4908550" y="1308100"/>
          <p14:tracePt t="4231" x="4902200" y="1314450"/>
          <p14:tracePt t="4246" x="4895850" y="1320800"/>
          <p14:tracePt t="4264" x="4902200" y="1327150"/>
          <p14:tracePt t="4306" x="4908550" y="1327150"/>
          <p14:tracePt t="4322" x="4914900" y="1327150"/>
          <p14:tracePt t="4338" x="4921250" y="1327150"/>
          <p14:tracePt t="4346" x="4927600" y="1327150"/>
          <p14:tracePt t="4361" x="4933950" y="1327150"/>
          <p14:tracePt t="4378" x="4940300" y="1327150"/>
          <p14:tracePt t="4394" x="4946650" y="1327150"/>
          <p14:tracePt t="4411" x="4953000" y="1320800"/>
          <p14:tracePt t="4434" x="4946650" y="1320800"/>
          <p14:tracePt t="4458" x="4940300" y="1314450"/>
          <p14:tracePt t="4477" x="4933950" y="1314450"/>
          <p14:tracePt t="4493" x="4927600" y="1314450"/>
          <p14:tracePt t="4517" x="4933950" y="1314450"/>
          <p14:tracePt t="4577" x="4940300" y="1314450"/>
          <p14:tracePt t="4597" x="4940300" y="1308100"/>
          <p14:tracePt t="4646" x="4940300" y="1301750"/>
          <p14:tracePt t="4674" x="4933950" y="1295400"/>
          <p14:tracePt t="4698" x="4933950" y="1289050"/>
          <p14:tracePt t="4710" x="4933950" y="1282700"/>
          <p14:tracePt t="4726" x="4927600" y="1276350"/>
          <p14:tracePt t="4742" x="4927600" y="1270000"/>
          <p14:tracePt t="4758" x="4921250" y="1263650"/>
          <p14:tracePt t="4778" x="4914900" y="1263650"/>
          <p14:tracePt t="4802" x="4908550" y="1270000"/>
          <p14:tracePt t="4818" x="4902200" y="1270000"/>
          <p14:tracePt t="4826" x="4895850" y="1270000"/>
          <p14:tracePt t="4830" x="4889500" y="1276350"/>
          <p14:tracePt t="4830" x="4883150" y="1282700"/>
          <p14:tracePt t="4848" x="4876800" y="1289050"/>
          <p14:tracePt t="4848" x="4870450" y="1289050"/>
          <p14:tracePt t="4864" x="4857750" y="1295400"/>
          <p14:tracePt t="4864" x="4845050" y="1301750"/>
          <p14:tracePt t="4881" x="4832350" y="1314450"/>
          <p14:tracePt t="4881" x="4800600" y="1327150"/>
          <p14:tracePt t="4899" x="4781550" y="1339850"/>
          <p14:tracePt t="4899" x="4762500" y="1346200"/>
          <p14:tracePt t="4915" x="4737100" y="1358900"/>
          <p14:tracePt t="4915" x="4705350" y="1371600"/>
          <p14:tracePt t="4931" x="4679950" y="1384300"/>
          <p14:tracePt t="4931" x="4648200" y="1390650"/>
          <p14:tracePt t="4948" x="4616450" y="1409700"/>
          <p14:tracePt t="4948" x="4578350" y="1422400"/>
          <p14:tracePt t="4948" x="4546600" y="1435100"/>
          <p14:tracePt t="4967" x="4508500" y="1447800"/>
          <p14:tracePt t="4979" x="4464050" y="1460500"/>
          <p14:tracePt t="4979" x="4381500" y="1485900"/>
          <p14:tracePt t="4998" x="4337050" y="1498600"/>
          <p14:tracePt t="4998" x="4292600" y="1511300"/>
          <p14:tracePt t="5015" x="4241800" y="1530350"/>
          <p14:tracePt t="5015" x="4197350" y="1543050"/>
          <p14:tracePt t="5031" x="4146550" y="1549400"/>
          <p14:tracePt t="5031" x="4095750" y="1562100"/>
          <p14:tracePt t="5031" x="4038600" y="1574800"/>
          <p14:tracePt t="5051" x="3987800" y="1587500"/>
          <p14:tracePt t="5063" x="3930650" y="1593850"/>
          <p14:tracePt t="5063" x="3816350" y="1619250"/>
          <p14:tracePt t="5082" x="3759200" y="1631950"/>
          <p14:tracePt t="5082" x="3695700" y="1638300"/>
          <p14:tracePt t="5098" x="3638550" y="1651000"/>
          <p14:tracePt t="5098" x="3581400" y="1657350"/>
          <p14:tracePt t="5115" x="3524250" y="1670050"/>
          <p14:tracePt t="5115" x="3416300" y="1689100"/>
          <p14:tracePt t="5132" x="3359150" y="1695450"/>
          <p14:tracePt t="5132" x="3308350" y="1701800"/>
          <p14:tracePt t="5149" x="3257550" y="1708150"/>
          <p14:tracePt t="5149" x="3213100" y="1714500"/>
          <p14:tracePt t="5165" x="3162300" y="1720850"/>
          <p14:tracePt t="5165" x="3117850" y="1720850"/>
          <p14:tracePt t="5182" x="3073400" y="1727200"/>
          <p14:tracePt t="5182" x="2997200" y="1733550"/>
          <p14:tracePt t="5199" x="2959100" y="1733550"/>
          <p14:tracePt t="5199" x="2927350" y="1733550"/>
          <p14:tracePt t="5216" x="2895600" y="1739900"/>
          <p14:tracePt t="5216" x="2870200" y="1739900"/>
          <p14:tracePt t="5232" x="2844800" y="1746250"/>
          <p14:tracePt t="5232" x="2819400" y="1746250"/>
          <p14:tracePt t="5232" x="2800350" y="1752600"/>
          <p14:tracePt t="5252" x="2787650" y="1752600"/>
          <p14:tracePt t="5252" x="2768600" y="1752600"/>
          <p14:tracePt t="5267" x="2762250" y="1758950"/>
          <p14:tracePt t="5267" x="2749550" y="1758950"/>
          <p14:tracePt t="5283" x="2743200" y="1765300"/>
          <p14:tracePt t="5283" x="2736850" y="1765300"/>
          <p14:tracePt t="5299" x="2730500" y="1771650"/>
          <p14:tracePt t="5314" x="2730500" y="1778000"/>
          <p14:tracePt t="5335" x="2736850" y="1778000"/>
          <p14:tracePt t="5351" x="2743200" y="1778000"/>
          <p14:tracePt t="5351" x="2749550" y="1778000"/>
          <p14:tracePt t="5367" x="2755900" y="1784350"/>
          <p14:tracePt t="5367" x="2762250" y="1784350"/>
          <p14:tracePt t="5383" x="2768600" y="1784350"/>
          <p14:tracePt t="5383" x="2781300" y="1778000"/>
          <p14:tracePt t="5399" x="2787650" y="1778000"/>
          <p14:tracePt t="5399" x="2800350" y="1778000"/>
          <p14:tracePt t="5399" x="2813050" y="1778000"/>
          <p14:tracePt t="5418" x="2832100" y="1771650"/>
          <p14:tracePt t="5418" x="2851150" y="1771650"/>
          <p14:tracePt t="5432" x="2876550" y="1765300"/>
          <p14:tracePt t="5432" x="2901950" y="1758950"/>
          <p14:tracePt t="5449" x="2927350" y="1752600"/>
          <p14:tracePt t="5449" x="2959100" y="1752600"/>
          <p14:tracePt t="5467" x="2990850" y="1746250"/>
          <p14:tracePt t="5467" x="3028950" y="1746250"/>
          <p14:tracePt t="5483" x="3067050" y="1746250"/>
          <p14:tracePt t="5483" x="3143250" y="1746250"/>
          <p14:tracePt t="5500" x="3187700" y="1746250"/>
          <p14:tracePt t="5500" x="3225800" y="1746250"/>
          <p14:tracePt t="5517" x="3270250" y="1746250"/>
          <p14:tracePt t="5517" x="3308350" y="1746250"/>
          <p14:tracePt t="5534" x="3352800" y="1746250"/>
          <p14:tracePt t="5534" x="3435350" y="1746250"/>
          <p14:tracePt t="5552" x="3473450" y="1746250"/>
          <p14:tracePt t="5552" x="3511550" y="1746250"/>
          <p14:tracePt t="5569" x="3543300" y="1739900"/>
          <p14:tracePt t="5569" x="3581400" y="1739900"/>
          <p14:tracePt t="5585" x="3613150" y="1739900"/>
          <p14:tracePt t="5585" x="3638550" y="1739900"/>
          <p14:tracePt t="5601" x="3670300" y="1733550"/>
          <p14:tracePt t="5601" x="3689350" y="1733550"/>
          <p14:tracePt t="5601" x="3714750" y="1733550"/>
          <p14:tracePt t="5621" x="3733800" y="1733550"/>
          <p14:tracePt t="5632" x="3752850" y="1733550"/>
          <p14:tracePt t="5632" x="3784600" y="1733550"/>
          <p14:tracePt t="5650" x="3797300" y="1733550"/>
          <p14:tracePt t="5650" x="3810000" y="1733550"/>
          <p14:tracePt t="5667" x="3822700" y="1733550"/>
          <p14:tracePt t="5667" x="3829050" y="1733550"/>
          <p14:tracePt t="5685" x="3835400" y="1739900"/>
          <p14:tracePt t="5685" x="3841750" y="1739900"/>
          <p14:tracePt t="5685" x="3848100" y="1746250"/>
          <p14:tracePt t="5704" x="3854450" y="1746250"/>
          <p14:tracePt t="5720" x="3860800" y="1752600"/>
          <p14:tracePt t="5733" x="3867150" y="1752600"/>
          <p14:tracePt t="5763" x="3873500" y="1758950"/>
          <p14:tracePt t="5787" x="3879850" y="1758950"/>
          <p14:tracePt t="5798" x="3886200" y="1758950"/>
          <p14:tracePt t="5814" x="3892550" y="1765300"/>
          <p14:tracePt t="5830" x="3898900" y="1765300"/>
          <p14:tracePt t="5838" x="3905250" y="1771650"/>
          <p14:tracePt t="5850" x="3911600" y="1771650"/>
          <p14:tracePt t="5850" x="3917950" y="1778000"/>
          <p14:tracePt t="5868" x="3924300" y="1778000"/>
          <p14:tracePt t="5868" x="3930650" y="1778000"/>
          <p14:tracePt t="5885" x="3937000" y="1778000"/>
          <p14:tracePt t="5885" x="3943350" y="1778000"/>
          <p14:tracePt t="5903" x="3949700" y="1784350"/>
          <p14:tracePt t="5903" x="3962400" y="1784350"/>
          <p14:tracePt t="5920" x="3968750" y="1784350"/>
          <p14:tracePt t="5920" x="3975100" y="1790700"/>
          <p14:tracePt t="5936" x="3981450" y="1790700"/>
          <p14:tracePt t="5936" x="3987800" y="1790700"/>
          <p14:tracePt t="5953" x="3994150" y="1797050"/>
          <p14:tracePt t="5953" x="4000500" y="1797050"/>
          <p14:tracePt t="5953" x="4006850" y="1797050"/>
          <p14:tracePt t="5971" x="4013200" y="1803400"/>
          <p14:tracePt t="5988" x="4019550" y="1803400"/>
          <p14:tracePt t="6004" x="4025900" y="1809750"/>
          <p14:tracePt t="6027" x="4019550" y="1809750"/>
          <p14:tracePt t="6079" x="4013200" y="1809750"/>
          <p14:tracePt t="6098" x="4006850" y="1816100"/>
          <p14:tracePt t="6114" x="4000500" y="1816100"/>
          <p14:tracePt t="6130" x="4000500" y="1822450"/>
          <p14:tracePt t="6150" x="3994150" y="1828800"/>
          <p14:tracePt t="6166" x="4000500" y="1835150"/>
          <p14:tracePt t="6198" x="4006850" y="1828800"/>
          <p14:tracePt t="6242" x="4013200" y="1822450"/>
          <p14:tracePt t="6257" x="4013200" y="1816100"/>
          <p14:tracePt t="6278" x="4006850" y="1809750"/>
          <p14:tracePt t="6302" x="4000500" y="1809750"/>
          <p14:tracePt t="6326" x="4006850" y="1816100"/>
          <p14:tracePt t="6362" x="4013200" y="1816100"/>
          <p14:tracePt t="6370" x="4019550" y="1822450"/>
          <p14:tracePt t="6370" x="4025900" y="1828800"/>
          <p14:tracePt t="6387" x="4032250" y="1835150"/>
          <p14:tracePt t="6387" x="4038600" y="1835150"/>
          <p14:tracePt t="6403" x="4044950" y="1841500"/>
          <p14:tracePt t="6403" x="4057650" y="1847850"/>
          <p14:tracePt t="6420" x="4064000" y="1847850"/>
          <p14:tracePt t="6420" x="4070350" y="1854200"/>
          <p14:tracePt t="6420" x="4076700" y="1854200"/>
          <p14:tracePt t="6439" x="4083050" y="1854200"/>
          <p14:tracePt t="6451" x="4089400" y="1847850"/>
          <p14:tracePt t="6468" x="4095750" y="1835150"/>
          <p14:tracePt t="6485" x="4095750" y="1828800"/>
          <p14:tracePt t="6501" x="4095750" y="1822450"/>
          <p14:tracePt t="6519" x="4095750" y="1816100"/>
          <p14:tracePt t="6535" x="4102100" y="1809750"/>
          <p14:tracePt t="6570" x="4108450" y="1809750"/>
          <p14:tracePt t="6586" x="4121150" y="1809750"/>
          <p14:tracePt t="6602" x="4127500" y="1803400"/>
          <p14:tracePt t="6617" x="4133850" y="1803400"/>
          <p14:tracePt t="6630" x="4140200" y="1803400"/>
          <p14:tracePt t="6646" x="4146550" y="1803400"/>
          <p14:tracePt t="6670" x="4146550" y="1797050"/>
          <p14:tracePt t="6866" x="4146550" y="1790700"/>
          <p14:tracePt t="6902" x="4146550" y="1784350"/>
          <p14:tracePt t="6926" x="4146550" y="1778000"/>
          <p14:tracePt t="6946" x="4140200" y="1778000"/>
          <p14:tracePt t="6986" x="4133850" y="1778000"/>
          <p14:tracePt t="7022" x="4140200" y="1778000"/>
          <p14:tracePt t="7066" x="4146550" y="1778000"/>
          <p14:tracePt t="7090" x="4152900" y="1771650"/>
          <p14:tracePt t="7106" x="4159250" y="1771650"/>
          <p14:tracePt t="7118" x="4165600" y="1771650"/>
          <p14:tracePt t="7134" x="4171950" y="1765300"/>
          <p14:tracePt t="7150" x="4178300" y="1758950"/>
          <p14:tracePt t="7166" x="4184650" y="1758950"/>
          <p14:tracePt t="7178" x="4191000" y="1752600"/>
          <p14:tracePt t="7195" x="4197350" y="1752600"/>
          <p14:tracePt t="7210" x="4203700" y="1758950"/>
          <p14:tracePt t="7231" x="4210050" y="1758950"/>
          <p14:tracePt t="7264" x="4216400" y="1758950"/>
          <p14:tracePt t="7278" x="4222750" y="1752600"/>
          <p14:tracePt t="7290" x="4229100" y="1752600"/>
          <p14:tracePt t="7306" x="4235450" y="1746250"/>
          <p14:tracePt t="7322" x="4241800" y="1746250"/>
          <p14:tracePt t="7338" x="4248150" y="1746250"/>
          <p14:tracePt t="7351" x="4254500" y="1746250"/>
          <p14:tracePt t="7359" x="4260850" y="1746250"/>
          <p14:tracePt t="7371" x="4267200" y="1746250"/>
          <p14:tracePt t="7388" x="4273550" y="1752600"/>
          <p14:tracePt t="7388" x="4286250" y="1752600"/>
          <p14:tracePt t="7407" x="4292600" y="1758950"/>
          <p14:tracePt t="7421" x="4298950" y="1758950"/>
          <p14:tracePt t="7421" x="4305300" y="1765300"/>
          <p14:tracePt t="7440" x="4311650" y="1765300"/>
          <p14:tracePt t="7455" x="4318000" y="1771650"/>
          <p14:tracePt t="7472" x="4311650" y="1771650"/>
          <p14:tracePt t="7518" x="4305300" y="1771650"/>
          <p14:tracePt t="7530" x="4298950" y="1771650"/>
          <p14:tracePt t="7546" x="4292600" y="1771650"/>
          <p14:tracePt t="7562" x="4286250" y="1771650"/>
          <p14:tracePt t="7579" x="4292600" y="1778000"/>
          <p14:tracePt t="7646" x="4298950" y="1778000"/>
          <p14:tracePt t="7658" x="4305300" y="1784350"/>
          <p14:tracePt t="7675" x="4311650" y="1784350"/>
          <p14:tracePt t="7690" x="4311650" y="1790700"/>
          <p14:tracePt t="7706" x="4311650" y="1797050"/>
          <p14:tracePt t="7718" x="4311650" y="1803400"/>
          <p14:tracePt t="7734" x="4311650" y="1809750"/>
          <p14:tracePt t="7750" x="4305300" y="1816100"/>
          <p14:tracePt t="7767" x="4305300" y="1822450"/>
          <p14:tracePt t="7786" x="4298950" y="1822450"/>
          <p14:tracePt t="7802" x="4298950" y="1828800"/>
          <p14:tracePt t="7819" x="4298950" y="1835150"/>
          <p14:tracePt t="7838" x="4292600" y="1828800"/>
          <p14:tracePt t="7938" x="4292600" y="1822450"/>
          <p14:tracePt t="7959" x="4286250" y="1816100"/>
          <p14:tracePt t="7990" x="4279900" y="1816100"/>
          <p14:tracePt t="8026" x="4279900" y="1822450"/>
          <p14:tracePt t="8067" x="4273550" y="1828800"/>
          <p14:tracePt t="8086" x="4267200" y="1835150"/>
          <p14:tracePt t="8102" x="4260850" y="1841500"/>
          <p14:tracePt t="8118" x="4254500" y="1847850"/>
          <p14:tracePt t="8131" x="4248150" y="1854200"/>
          <p14:tracePt t="8146" x="4241800" y="1860550"/>
          <p14:tracePt t="8163" x="4235450" y="1866900"/>
          <p14:tracePt t="8179" x="4229100" y="1873250"/>
          <p14:tracePt t="8191" x="4222750" y="1873250"/>
          <p14:tracePt t="8207" x="4222750" y="1879600"/>
          <p14:tracePt t="8231" x="4216400" y="1885950"/>
          <p14:tracePt t="8259" x="4216400" y="1879600"/>
          <p14:tracePt t="8310" x="4216400" y="1885950"/>
          <p14:tracePt t="8371" x="4210050" y="1892300"/>
          <p14:tracePt t="8395" x="4203700" y="1892300"/>
          <p14:tracePt t="8431" x="4203700" y="1885950"/>
          <p14:tracePt t="8455" x="4203700" y="1879600"/>
          <p14:tracePt t="8471" x="4203700" y="1873250"/>
          <p14:tracePt t="8486" x="4203700" y="1866900"/>
          <p14:tracePt t="8498" x="4210050" y="1860550"/>
          <p14:tracePt t="8515" x="4203700" y="1860550"/>
          <p14:tracePt t="8590" x="4197350" y="1860550"/>
          <p14:tracePt t="8611" x="4191000" y="1854200"/>
          <p14:tracePt t="8658" x="4184650" y="1854200"/>
          <p14:tracePt t="8686" x="4178300" y="1854200"/>
          <p14:tracePt t="8711" x="4171950" y="1854200"/>
          <p14:tracePt t="8739" x="4171950" y="1847850"/>
          <p14:tracePt t="8867" x="4178300" y="1847850"/>
          <p14:tracePt t="8942" x="4184650" y="1854200"/>
          <p14:tracePt t="9030" x="4184650" y="1860550"/>
          <p14:tracePt t="9175" x="4191000" y="1854200"/>
          <p14:tracePt t="9226" x="4184650" y="1854200"/>
          <p14:tracePt t="9287" x="4178300" y="1860550"/>
          <p14:tracePt t="9326" x="4178300" y="1866900"/>
          <p14:tracePt t="9415" x="4184650" y="1866900"/>
          <p14:tracePt t="9483" x="4191000" y="1866900"/>
          <p14:tracePt t="9507" x="4197350" y="1866900"/>
          <p14:tracePt t="9518" x="4203700" y="1866900"/>
          <p14:tracePt t="9535" x="4210050" y="1866900"/>
          <p14:tracePt t="9551" x="4216400" y="1866900"/>
          <p14:tracePt t="9587" x="4222750" y="1860550"/>
          <p14:tracePt t="9611" x="4229100" y="1860550"/>
          <p14:tracePt t="9631" x="4235450" y="1860550"/>
          <p14:tracePt t="9655" x="4241800" y="1860550"/>
          <p14:tracePt t="9759" x="4254500" y="1866900"/>
          <p14:tracePt t="9811" x="4260850" y="1866900"/>
          <p14:tracePt t="9827" x="4267200" y="1860550"/>
          <p14:tracePt t="9843" x="4273550" y="1860550"/>
          <p14:tracePt t="9859" x="4279900" y="1854200"/>
          <p14:tracePt t="9868" x="4286250" y="1854200"/>
          <p14:tracePt t="9880" x="4292600" y="1847850"/>
          <p14:tracePt t="9897" x="4298950" y="1841500"/>
          <p14:tracePt t="9897" x="4305300" y="1841500"/>
          <p14:tracePt t="9915" x="4311650" y="1841500"/>
          <p14:tracePt t="9915" x="4324350" y="1835150"/>
          <p14:tracePt t="9932" x="4330700" y="1835150"/>
          <p14:tracePt t="9932" x="4337050" y="1828800"/>
          <p14:tracePt t="9949" x="4343400" y="1828800"/>
          <p14:tracePt t="9949" x="4349750" y="1828800"/>
          <p14:tracePt t="9965" x="4356100" y="1828800"/>
          <p14:tracePt t="9965" x="4362450" y="1828800"/>
          <p14:tracePt t="9982" x="4368800" y="1828800"/>
          <p14:tracePt t="9999" x="4375150" y="1828800"/>
          <p14:tracePt t="9999" x="4387850" y="1835150"/>
          <p14:tracePt t="10016" x="4394200" y="1841500"/>
          <p14:tracePt t="10039" x="4400550" y="1841500"/>
          <p14:tracePt t="10051" x="4406900" y="1847850"/>
          <p14:tracePt t="10119" x="4406900" y="1854200"/>
          <p14:tracePt t="10135" x="4406900" y="1860550"/>
          <p14:tracePt t="10143" x="4413250" y="1866900"/>
          <p14:tracePt t="10152" x="4419600" y="1873250"/>
          <p14:tracePt t="10164" x="4425950" y="1873250"/>
          <p14:tracePt t="10164" x="4432300" y="1873250"/>
          <p14:tracePt t="10183" x="4445000" y="1879600"/>
          <p14:tracePt t="10183" x="4451350" y="1879600"/>
          <p14:tracePt t="10199" x="4464050" y="1873250"/>
          <p14:tracePt t="10199" x="4470400" y="1873250"/>
          <p14:tracePt t="10216" x="4483100" y="1866900"/>
          <p14:tracePt t="10216" x="4502150" y="1866900"/>
          <p14:tracePt t="10233" x="4514850" y="1860550"/>
          <p14:tracePt t="10233" x="4527550" y="1854200"/>
          <p14:tracePt t="10250" x="4540250" y="1854200"/>
          <p14:tracePt t="10250" x="4552950" y="1847850"/>
          <p14:tracePt t="10267" x="4559300" y="1841500"/>
          <p14:tracePt t="10267" x="4572000" y="1835150"/>
          <p14:tracePt t="10283" x="4578350" y="1828800"/>
          <p14:tracePt t="10283" x="4591050" y="1822450"/>
          <p14:tracePt t="10300" x="4597400" y="1816100"/>
          <p14:tracePt t="10315" x="4597400" y="1809750"/>
          <p14:tracePt t="10331" x="4603750" y="1809750"/>
          <p14:tracePt t="10348" x="4610100" y="1803400"/>
          <p14:tracePt t="10367" x="4610100" y="1797050"/>
          <p14:tracePt t="10383" x="4610100" y="1790700"/>
          <p14:tracePt t="10399" x="4603750" y="1784350"/>
          <p14:tracePt t="10419" x="4603750" y="1778000"/>
          <p14:tracePt t="10436" x="4603750" y="1771650"/>
          <p14:tracePt t="10448" x="4597400" y="1765300"/>
          <p14:tracePt t="10466" x="4597400" y="1758950"/>
          <p14:tracePt t="10482" x="4591050" y="1752600"/>
          <p14:tracePt t="10518" x="4584700" y="1752600"/>
          <p14:tracePt t="10530" x="4578350" y="1752600"/>
          <p14:tracePt t="10555" x="4572000" y="1752600"/>
          <p14:tracePt t="10571" x="4565650" y="1758950"/>
          <p14:tracePt t="10587" x="4559300" y="1765300"/>
          <p14:tracePt t="10599" x="4552950" y="1771650"/>
          <p14:tracePt t="10607" x="4546600" y="1778000"/>
          <p14:tracePt t="10623" x="4540250" y="1778000"/>
          <p14:tracePt t="10632" x="4533900" y="1778000"/>
          <p14:tracePt t="10650" x="4527550" y="1784350"/>
          <p14:tracePt t="10666" x="4521200" y="1790700"/>
          <p14:tracePt t="10699" x="4521200" y="1784350"/>
          <p14:tracePt t="10735" x="4527550" y="1784350"/>
          <p14:tracePt t="10759" x="4533900" y="1784350"/>
          <p14:tracePt t="10771" x="4540250" y="1784350"/>
          <p14:tracePt t="10787" x="4546600" y="1784350"/>
          <p14:tracePt t="10803" x="4552950" y="1790700"/>
          <p14:tracePt t="10819" x="4565650" y="1797050"/>
          <p14:tracePt t="10831" x="4572000" y="1797050"/>
          <p14:tracePt t="10847" x="4578350" y="1803400"/>
          <p14:tracePt t="10863" x="4584700" y="1797050"/>
          <p14:tracePt t="10959" x="4591050" y="1797050"/>
          <p14:tracePt t="10975" x="4597400" y="1797050"/>
          <p14:tracePt t="10991" x="4603750" y="1797050"/>
          <p14:tracePt t="11007" x="4616450" y="1797050"/>
          <p14:tracePt t="11019" x="4622800" y="1790700"/>
          <p14:tracePt t="11027" x="4629150" y="1790700"/>
          <p14:tracePt t="11043" x="4635500" y="1784350"/>
          <p14:tracePt t="11051" x="4641850" y="1784350"/>
          <p14:tracePt t="11051" x="4648200" y="1784350"/>
          <p14:tracePt t="11069" x="4654550" y="1778000"/>
          <p14:tracePt t="11069" x="4660900" y="1778000"/>
          <p14:tracePt t="11069" x="4667250" y="1778000"/>
          <p14:tracePt t="11089" x="4679950" y="1778000"/>
          <p14:tracePt t="11111" x="4686300" y="1784350"/>
          <p14:tracePt t="11127" x="4692650" y="1790700"/>
          <p14:tracePt t="11139" x="4699000" y="1790700"/>
          <p14:tracePt t="11156" x="4699000" y="1797050"/>
          <p14:tracePt t="11172" x="4699000" y="1803400"/>
          <p14:tracePt t="11188" x="4699000" y="1809750"/>
          <p14:tracePt t="11207" x="4692650" y="1816100"/>
          <p14:tracePt t="11223" x="4686300" y="1816100"/>
          <p14:tracePt t="11234" x="4679950" y="1822450"/>
          <p14:tracePt t="11234" x="4667250" y="1828800"/>
          <p14:tracePt t="11254" x="4660900" y="1828800"/>
          <p14:tracePt t="11254" x="4660900" y="1835150"/>
          <p14:tracePt t="11270" x="4654550" y="1835150"/>
          <p14:tracePt t="11270" x="4648200" y="1841500"/>
          <p14:tracePt t="11287" x="4641850" y="1841500"/>
          <p14:tracePt t="11287" x="4635500" y="1841500"/>
          <p14:tracePt t="11303" x="4629150" y="1841500"/>
          <p14:tracePt t="11303" x="4616450" y="1847850"/>
          <p14:tracePt t="11321" x="4610100" y="1854200"/>
          <p14:tracePt t="11321" x="4603750" y="1854200"/>
          <p14:tracePt t="11337" x="4603750" y="1860550"/>
          <p14:tracePt t="11352" x="4591050" y="1860550"/>
          <p14:tracePt t="11369" x="4584700" y="1866900"/>
          <p14:tracePt t="11369" x="4578350" y="1873250"/>
          <p14:tracePt t="11388" x="4578350" y="1879600"/>
          <p14:tracePt t="11404" x="4572000" y="1885950"/>
          <p14:tracePt t="11420" x="4565650" y="1892300"/>
          <p14:tracePt t="11440" x="4559300" y="1892300"/>
          <p14:tracePt t="11464" x="4552950" y="1892300"/>
          <p14:tracePt t="11479" x="4546600" y="1898650"/>
          <p14:tracePt t="11499" x="4540250" y="1892300"/>
          <p14:tracePt t="11547" x="4540250" y="1885950"/>
          <p14:tracePt t="11567" x="4546600" y="1879600"/>
          <p14:tracePt t="11583" x="4546600" y="1873250"/>
          <p14:tracePt t="11599" x="4552950" y="1866900"/>
          <p14:tracePt t="11611" x="4552950" y="1860550"/>
          <p14:tracePt t="11619" x="4559300" y="1854200"/>
          <p14:tracePt t="11636" x="4565650" y="1841500"/>
          <p14:tracePt t="11653" x="4572000" y="1835150"/>
          <p14:tracePt t="11670" x="4572000" y="1828800"/>
          <p14:tracePt t="11687" x="4572000" y="1822450"/>
          <p14:tracePt t="11703" x="4565650" y="1822450"/>
          <p14:tracePt t="11719" x="4559300" y="1816100"/>
          <p14:tracePt t="11736" x="4552950" y="1816100"/>
          <p14:tracePt t="11753" x="4546600" y="1816100"/>
          <p14:tracePt t="11773" x="4540250" y="1816100"/>
          <p14:tracePt t="11787" x="4533900" y="1816100"/>
          <p14:tracePt t="11803" x="4527550" y="1816100"/>
          <p14:tracePt t="11820" x="4521200" y="1822450"/>
          <p14:tracePt t="11847" x="4521200" y="1828800"/>
          <p14:tracePt t="11883" x="4527550" y="1828800"/>
          <p14:tracePt t="11960" x="4533900" y="1828800"/>
          <p14:tracePt t="11979" x="4540250" y="1822450"/>
          <p14:tracePt t="11996" x="4546600" y="1822450"/>
          <p14:tracePt t="12012" x="4552950" y="1816100"/>
          <p14:tracePt t="12019" x="4559300" y="1816100"/>
          <p14:tracePt t="12031" x="4565650" y="1816100"/>
          <p14:tracePt t="12040" x="4572000" y="1809750"/>
          <p14:tracePt t="12055" x="4578350" y="1809750"/>
          <p14:tracePt t="12072" x="4584700" y="1809750"/>
          <p14:tracePt t="12088" x="4591050" y="1809750"/>
          <p14:tracePt t="12104" x="4597400" y="1809750"/>
          <p14:tracePt t="12124" x="4597400" y="1816100"/>
          <p14:tracePt t="12184" x="4591050" y="1822450"/>
          <p14:tracePt t="12200" x="4584700" y="1828800"/>
          <p14:tracePt t="12243" x="4578350" y="1835150"/>
          <p14:tracePt t="12287" x="4584700" y="1835150"/>
          <p14:tracePt t="12340" x="4584700" y="1841500"/>
          <p14:tracePt t="12379" x="4591050" y="1835150"/>
          <p14:tracePt t="12476" x="4591050" y="1828800"/>
          <p14:tracePt t="12499" x="4591050" y="1822450"/>
          <p14:tracePt t="12527" x="4584700" y="1822450"/>
          <p14:tracePt t="12639" x="4578350" y="1822450"/>
          <p14:tracePt t="12835" x="4578350" y="1828800"/>
          <p14:tracePt t="12911" x="4578350" y="1835150"/>
          <p14:tracePt t="12948" x="4578350" y="1841500"/>
          <p14:tracePt t="12964" x="4572000" y="1847850"/>
          <p14:tracePt t="12980" x="4572000" y="1854200"/>
          <p14:tracePt t="12992" x="4572000" y="1860550"/>
          <p14:tracePt t="13007" x="4572000" y="1866900"/>
          <p14:tracePt t="13023" x="4572000" y="1873250"/>
          <p14:tracePt t="13039" x="4572000" y="1879600"/>
          <p14:tracePt t="13048" x="4572000" y="1885950"/>
          <p14:tracePt t="13057" x="4572000" y="1892300"/>
          <p14:tracePt t="13057" x="4572000" y="1898650"/>
          <p14:tracePt t="13076" x="4565650" y="1905000"/>
          <p14:tracePt t="13092" x="4565650" y="1911350"/>
          <p14:tracePt t="13108" x="4565650" y="1917700"/>
          <p14:tracePt t="13128" x="4559300" y="1911350"/>
          <p14:tracePt t="13203" x="4559300" y="1905000"/>
          <p14:tracePt t="13228" x="4559300" y="1898650"/>
          <p14:tracePt t="13248" x="4565650" y="1892300"/>
          <p14:tracePt t="13264" x="4565650" y="1885950"/>
          <p14:tracePt t="13291" x="4565650" y="1879600"/>
          <p14:tracePt t="13316" x="4565650" y="1873250"/>
          <p14:tracePt t="13332" x="4565650" y="1866900"/>
          <p14:tracePt t="13348" x="4572000" y="1866900"/>
          <p14:tracePt t="13391" x="4578350" y="1860550"/>
          <p14:tracePt t="13420" x="4578350" y="1854200"/>
          <p14:tracePt t="13591" x="4572000" y="1854200"/>
          <p14:tracePt t="13632" x="4565650" y="1854200"/>
          <p14:tracePt t="13768" x="4559300" y="1854200"/>
          <p14:tracePt t="13788" x="4552950" y="1854200"/>
          <p14:tracePt t="13812" x="4546600" y="1860550"/>
          <p14:tracePt t="13892" x="4546600" y="1854200"/>
          <p14:tracePt t="13984" x="4546600" y="1860550"/>
          <p14:tracePt t="14080" x="4546600" y="1854200"/>
          <p14:tracePt t="14180" x="4546600" y="1847850"/>
          <p14:tracePt t="14216" x="4540250" y="1841500"/>
          <p14:tracePt t="14252" x="4540250" y="1835150"/>
          <p14:tracePt t="14311" x="4533900" y="1835150"/>
          <p14:tracePt t="14352" x="4527550" y="1841500"/>
          <p14:tracePt t="14404" x="4533900" y="1847850"/>
          <p14:tracePt t="14465" x="4527550" y="1847850"/>
          <p14:tracePt t="14492" x="4527550" y="1854200"/>
          <p14:tracePt t="14523" x="4521200" y="1860550"/>
          <p14:tracePt t="14552" x="4521200" y="1866900"/>
          <p14:tracePt t="14584" x="4514850" y="1873250"/>
          <p14:tracePt t="14608" x="4508500" y="1873250"/>
          <p14:tracePt t="14628" x="4502150" y="1873250"/>
          <p14:tracePt t="14651" x="4495800" y="1873250"/>
          <p14:tracePt t="14711" x="4502150" y="1873250"/>
          <p14:tracePt t="14764" x="4508500" y="1873250"/>
          <p14:tracePt t="14788" x="4514850" y="1866900"/>
          <p14:tracePt t="14808" x="4521200" y="1866900"/>
          <p14:tracePt t="14833" x="4521200" y="1860550"/>
          <p14:tracePt t="14860" x="4521200" y="1866900"/>
          <p14:tracePt t="14988" x="4514850" y="1860550"/>
          <p14:tracePt t="15032" x="4521200" y="1854200"/>
          <p14:tracePt t="15132" x="4521200" y="1847850"/>
          <p14:tracePt t="15192" x="4527550" y="1847850"/>
          <p14:tracePt t="15212" x="4533900" y="1841500"/>
          <p14:tracePt t="15236" x="4533900" y="1835150"/>
          <p14:tracePt t="15260" x="4540250" y="1835150"/>
          <p14:tracePt t="15288" x="4540250" y="1841500"/>
          <p14:tracePt t="15356" x="4533900" y="1847850"/>
          <p14:tracePt t="15400" x="4527550" y="1854200"/>
          <p14:tracePt t="15424" x="4527550" y="1860550"/>
          <p14:tracePt t="15468" x="4527550" y="1866900"/>
          <p14:tracePt t="15492" x="4527550" y="1873250"/>
          <p14:tracePt t="15512" x="4527550" y="1879600"/>
          <p14:tracePt t="15552" x="4521200" y="1879600"/>
          <p14:tracePt t="15620" x="4527550" y="1879600"/>
          <p14:tracePt t="15740" x="4521200" y="1885950"/>
          <p14:tracePt t="15776" x="4514850" y="1892300"/>
          <p14:tracePt t="15800" x="4508500" y="1885950"/>
          <p14:tracePt t="15860" x="4514850" y="1879600"/>
          <p14:tracePt t="15972" x="4521200" y="1873250"/>
          <p14:tracePt t="16213" x="4527550" y="1866900"/>
          <p14:tracePt t="16232" x="4533900" y="1866900"/>
          <p14:tracePt t="16256" x="4540250" y="1860550"/>
          <p14:tracePt t="16284" x="4546600" y="1854200"/>
          <p14:tracePt t="16316" x="4540250" y="1860550"/>
          <p14:tracePt t="16420" x="4540250" y="1854200"/>
          <p14:tracePt t="16496" x="4540250" y="1847850"/>
          <p14:tracePt t="16512" x="4540250" y="1841500"/>
          <p14:tracePt t="16540" x="4540250" y="1835150"/>
          <p14:tracePt t="16580" x="4540250" y="1828800"/>
          <p14:tracePt t="16600" x="4540250" y="1822450"/>
          <p14:tracePt t="16625" x="4540250" y="1816100"/>
          <p14:tracePt t="16645" x="4540250" y="1809750"/>
          <p14:tracePt t="16660" x="4540250" y="1803400"/>
          <p14:tracePt t="16676" x="4546600" y="1803400"/>
          <p14:tracePt t="16692" x="4552950" y="1797050"/>
          <p14:tracePt t="16704" x="4552950" y="1790700"/>
          <p14:tracePt t="16720" x="4559300" y="1784350"/>
          <p14:tracePt t="16752" x="4565650" y="1778000"/>
          <p14:tracePt t="16781" x="4572000" y="1771650"/>
          <p14:tracePt t="16812" x="4572000" y="1765300"/>
          <p14:tracePt t="16848" x="4578350" y="1771650"/>
          <p14:tracePt t="16909" x="4578350" y="1778000"/>
          <p14:tracePt t="16917" x="4578350" y="1784350"/>
          <p14:tracePt t="16933" x="4572000" y="1790700"/>
          <p14:tracePt t="16948" x="4572000" y="1797050"/>
          <p14:tracePt t="16960" x="4572000" y="1803400"/>
          <p14:tracePt t="17000" x="4565650" y="1809750"/>
          <p14:tracePt t="17012" x="4565650" y="1816100"/>
          <p14:tracePt t="17045" x="4559300" y="1816100"/>
          <p14:tracePt t="17061" x="4552950" y="1822450"/>
          <p14:tracePt t="17073" x="4546600" y="1822450"/>
          <p14:tracePt t="17097" x="4540250" y="1822450"/>
          <p14:tracePt t="17120" x="4533900" y="1828800"/>
          <p14:tracePt t="17156" x="4540250" y="1822450"/>
          <p14:tracePt t="17241" x="4533900" y="1816100"/>
          <p14:tracePt t="17313" x="4527550" y="1816100"/>
          <p14:tracePt t="17345" x="4521200" y="1822450"/>
          <p14:tracePt t="17365" x="4514850" y="1828800"/>
          <p14:tracePt t="17413" x="4514850" y="1835150"/>
          <p14:tracePt t="17433" x="4508500" y="1835150"/>
          <p14:tracePt t="17465" x="4508500" y="1841500"/>
          <p14:tracePt t="17485" x="4502150" y="1847850"/>
          <p14:tracePt t="17509" x="4495800" y="1854200"/>
          <p14:tracePt t="17541" x="4502150" y="1854200"/>
          <p14:tracePt t="17661" x="4502150" y="1860550"/>
          <p14:tracePt t="17845" x="4502150" y="1866900"/>
          <p14:tracePt t="17869" x="4502150" y="1873250"/>
          <p14:tracePt t="17901" x="4495800" y="1879600"/>
          <p14:tracePt t="17981" x="4495800" y="1873250"/>
          <p14:tracePt t="18073" x="4495800" y="1866900"/>
          <p14:tracePt t="18109" x="4495800" y="1860550"/>
          <p14:tracePt t="18133" x="4495800" y="1854200"/>
          <p14:tracePt t="18153" x="4495800" y="1847850"/>
          <p14:tracePt t="18245" x="4495800" y="1841500"/>
          <p14:tracePt t="18261" x="4502150" y="1841500"/>
          <p14:tracePt t="18273" x="4502150" y="1835150"/>
          <p14:tracePt t="18289" x="4502150" y="1828800"/>
          <p14:tracePt t="18313" x="4508500" y="1828800"/>
          <p14:tracePt t="18357" x="4514850" y="1828800"/>
          <p14:tracePt t="18385" x="4521200" y="1835150"/>
          <p14:tracePt t="18417" x="4527550" y="1841500"/>
          <p14:tracePt t="18453" x="4527550" y="1847850"/>
          <p14:tracePt t="18469" x="4527550" y="1854200"/>
          <p14:tracePt t="18485" x="4527550" y="1860550"/>
          <p14:tracePt t="18501" x="4527550" y="1866900"/>
          <p14:tracePt t="18513" x="4527550" y="1873250"/>
          <p14:tracePt t="18553" x="4521200" y="1873250"/>
          <p14:tracePt t="18681" x="4514850" y="1873250"/>
          <p14:tracePt t="18709" x="4508500" y="1873250"/>
          <p14:tracePt t="18741" x="4502150" y="1873250"/>
          <p14:tracePt t="18760" x="4502150" y="1866900"/>
          <p14:tracePt t="18813" x="4508500" y="1866900"/>
          <p14:tracePt t="18853" x="4514850" y="1866900"/>
          <p14:tracePt t="18881" x="4514850" y="1873250"/>
          <p14:tracePt t="18905" x="4508500" y="1879600"/>
          <p14:tracePt t="18933" x="4502150" y="1879600"/>
          <p14:tracePt t="18957" x="4495800" y="1885950"/>
          <p14:tracePt t="18981" x="4489450" y="1885950"/>
          <p14:tracePt t="18993" x="4483100" y="1892300"/>
          <p14:tracePt t="19017" x="4476750" y="1892300"/>
          <p14:tracePt t="19033" x="4470400" y="1892300"/>
          <p14:tracePt t="19053" x="4457700" y="1892300"/>
          <p14:tracePt t="19085" x="4451350" y="1898650"/>
          <p14:tracePt t="19101" x="4445000" y="1898650"/>
          <p14:tracePt t="19106" x="4438650" y="1898650"/>
          <p14:tracePt t="19121" x="4432300" y="1905000"/>
          <p14:tracePt t="19137" x="4425950" y="1905000"/>
          <p14:tracePt t="19153" x="4425950" y="1898650"/>
          <p14:tracePt t="19166" x="4419600" y="1892300"/>
          <p14:tracePt t="19182" x="4413250" y="1885950"/>
          <p14:tracePt t="19205" x="4413250" y="1879600"/>
          <p14:tracePt t="19225" x="4419600" y="1879600"/>
          <p14:tracePt t="19273" x="4419600" y="1885950"/>
          <p14:tracePt t="19293" x="4425950" y="1892300"/>
          <p14:tracePt t="19309" x="4419600" y="1898650"/>
          <p14:tracePt t="19325" x="4419600" y="1905000"/>
          <p14:tracePt t="19341" x="4419600" y="1911350"/>
          <p14:tracePt t="19369" x="4425950" y="1905000"/>
          <p14:tracePt t="19405" x="4432300" y="1905000"/>
          <p14:tracePt t="19421" x="4438650" y="1905000"/>
          <p14:tracePt t="19437" x="4445000" y="1905000"/>
          <p14:tracePt t="19445" x="4451350" y="1905000"/>
          <p14:tracePt t="19453" x="4457700" y="1905000"/>
          <p14:tracePt t="19463" x="4464050" y="1905000"/>
          <p14:tracePt t="19463" x="4470400" y="1905000"/>
          <p14:tracePt t="19483" x="4476750" y="1905000"/>
          <p14:tracePt t="19483" x="4483100" y="1905000"/>
          <p14:tracePt t="19498" x="4489450" y="1905000"/>
          <p14:tracePt t="19514" x="4495800" y="1905000"/>
          <p14:tracePt t="19531" x="4502150" y="1905000"/>
          <p14:tracePt t="19550" x="4508500" y="1911350"/>
          <p14:tracePt t="19564" x="4514850" y="1911350"/>
          <p14:tracePt t="19585" x="4508500" y="1911350"/>
          <p14:tracePt t="19677" x="4502150" y="1917700"/>
          <p14:tracePt t="19721" x="4508500" y="1911350"/>
          <p14:tracePt t="19797" x="4514850" y="1911350"/>
          <p14:tracePt t="19813" x="4521200" y="1911350"/>
          <p14:tracePt t="19825" x="4527550" y="1911350"/>
          <p14:tracePt t="19841" x="4533900" y="1911350"/>
          <p14:tracePt t="19857" x="4540250" y="1905000"/>
          <p14:tracePt t="19873" x="4546600" y="1911350"/>
          <p14:tracePt t="19893" x="4540250" y="1905000"/>
          <p14:tracePt t="19953" x="4533900" y="1905000"/>
          <p14:tracePt t="19977" x="4527550" y="1905000"/>
          <p14:tracePt t="19993" x="4521200" y="1905000"/>
          <p14:tracePt t="20005" x="4514850" y="1905000"/>
          <p14:tracePt t="20029" x="4514850" y="1898650"/>
          <p14:tracePt t="20053" x="4508500" y="1892300"/>
          <p14:tracePt t="20081" x="4502150" y="1892300"/>
          <p14:tracePt t="20181" x="4495800" y="1892300"/>
          <p14:tracePt t="20193" x="4489450" y="1892300"/>
          <p14:tracePt t="20209" x="4483100" y="1898650"/>
          <p14:tracePt t="20225" x="4470400" y="1898650"/>
          <p14:tracePt t="20241" x="4464050" y="1898650"/>
          <p14:tracePt t="20249" x="4457700" y="1898650"/>
          <p14:tracePt t="20266" x="4451350" y="1905000"/>
          <p14:tracePt t="20283" x="4438650" y="1905000"/>
          <p14:tracePt t="20300" x="4432300" y="1905000"/>
          <p14:tracePt t="20317" x="4425950" y="1905000"/>
          <p14:tracePt t="20333" x="4419600" y="1905000"/>
          <p14:tracePt t="20354" x="4413250" y="1905000"/>
          <p14:tracePt t="20381" x="4413250" y="1898650"/>
          <p14:tracePt t="20397" x="4406900" y="1892300"/>
          <p14:tracePt t="20405" x="4406900" y="1885950"/>
          <p14:tracePt t="20417" x="4400550" y="1879600"/>
          <p14:tracePt t="20417" x="4387850" y="1860550"/>
          <p14:tracePt t="20436" x="4381500" y="1854200"/>
          <p14:tracePt t="20436" x="4368800" y="1847850"/>
          <p14:tracePt t="20452" x="4362450" y="1841500"/>
          <p14:tracePt t="20452" x="4349750" y="1828800"/>
          <p14:tracePt t="20469" x="4337050" y="1822450"/>
          <p14:tracePt t="20469" x="4311650" y="1809750"/>
          <p14:tracePt t="20486" x="4298950" y="1803400"/>
          <p14:tracePt t="20486" x="4286250" y="1803400"/>
          <p14:tracePt t="20502" x="4273550" y="1803400"/>
          <p14:tracePt t="20502" x="4267200" y="1797050"/>
          <p14:tracePt t="20519" x="4254500" y="1797050"/>
          <p14:tracePt t="20519" x="4241800" y="1797050"/>
          <p14:tracePt t="20535" x="4229100" y="1803400"/>
          <p14:tracePt t="20535" x="4222750" y="1803400"/>
          <p14:tracePt t="20535" x="4216400" y="1803400"/>
          <p14:tracePt t="20555" x="4210050" y="1803400"/>
          <p14:tracePt t="20567" x="4203700" y="1803400"/>
          <p14:tracePt t="20585" x="4210050" y="1803400"/>
          <p14:tracePt t="20614" x="4216400" y="1803400"/>
          <p14:tracePt t="20622" x="4229100" y="1803400"/>
          <p14:tracePt t="20634" x="4235450" y="1803400"/>
          <p14:tracePt t="20634" x="4241800" y="1797050"/>
          <p14:tracePt t="20634" x="4254500" y="1797050"/>
          <p14:tracePt t="20655" x="4267200" y="1790700"/>
          <p14:tracePt t="20655" x="4273550" y="1784350"/>
          <p14:tracePt t="20669" x="4279900" y="1790700"/>
          <p14:tracePt t="20669" x="4286250" y="1790700"/>
          <p14:tracePt t="20686" x="4292600" y="1784350"/>
          <p14:tracePt t="20686" x="4298950" y="1784350"/>
          <p14:tracePt t="20703" x="4305300" y="1790700"/>
          <p14:tracePt t="20718" x="4311650" y="1797050"/>
          <p14:tracePt t="20718" x="4318000" y="1797050"/>
          <p14:tracePt t="20737" x="4318000" y="1803400"/>
          <p14:tracePt t="20757" x="4318000" y="1809750"/>
          <p14:tracePt t="20781" x="4318000" y="1816100"/>
          <p14:tracePt t="20789" x="4318000" y="1822450"/>
          <p14:tracePt t="20802" x="4318000" y="1828800"/>
          <p14:tracePt t="20802" x="4318000" y="1835150"/>
          <p14:tracePt t="20820" x="4318000" y="1841500"/>
          <p14:tracePt t="20820" x="4318000" y="1847850"/>
          <p14:tracePt t="20836" x="4324350" y="1854200"/>
          <p14:tracePt t="20851" x="4330700" y="1854200"/>
          <p14:tracePt t="20869" x="4343400" y="1860550"/>
          <p14:tracePt t="20885" x="4349750" y="1860550"/>
          <p14:tracePt t="20902" x="4356100" y="1860550"/>
          <p14:tracePt t="20918" x="4362450" y="1854200"/>
          <p14:tracePt t="20935" x="4368800" y="1847850"/>
          <p14:tracePt t="20954" x="4368800" y="1841500"/>
          <p14:tracePt t="20968" x="4362450" y="1835150"/>
          <p14:tracePt t="20990" x="4356100" y="1835150"/>
          <p14:tracePt t="21006" x="4349750" y="1828800"/>
          <p14:tracePt t="21022" x="4349750" y="1822450"/>
          <p14:tracePt t="21058" x="4356100" y="1828800"/>
          <p14:tracePt t="21110" x="4356100" y="1835150"/>
          <p14:tracePt t="21126" x="4362450" y="1828800"/>
          <p14:tracePt t="21145" x="4362450" y="1822450"/>
          <p14:tracePt t="21161" x="4362450" y="1816100"/>
          <p14:tracePt t="21169" x="4362450" y="1809750"/>
          <p14:tracePt t="21185" x="4349750" y="1803400"/>
          <p14:tracePt t="21214" x="4343400" y="1803400"/>
          <p14:tracePt t="21229" x="4337050" y="1809750"/>
          <p14:tracePt t="21246" x="4337050" y="1822450"/>
          <p14:tracePt t="21261" x="4330700" y="1828800"/>
          <p14:tracePt t="21274" x="4330700" y="1835150"/>
          <p14:tracePt t="21298" x="4324350" y="1835150"/>
          <p14:tracePt t="21322" x="4318000" y="1841500"/>
          <p14:tracePt t="21334" x="4311650" y="1847850"/>
          <p14:tracePt t="21350" x="4305300" y="1847850"/>
          <p14:tracePt t="21366" x="4298950" y="1854200"/>
          <p14:tracePt t="21382" x="4292600" y="1860550"/>
          <p14:tracePt t="21409" x="4286250" y="1860550"/>
          <p14:tracePt t="21434" x="4286250" y="1866900"/>
          <p14:tracePt t="21446" x="4279900" y="1873250"/>
          <p14:tracePt t="21462" x="4273550" y="1873250"/>
          <p14:tracePt t="21485" x="4267200" y="1873250"/>
          <p14:tracePt t="21506" x="4260850" y="1873250"/>
          <p14:tracePt t="21521" x="4254500" y="1879600"/>
          <p14:tracePt t="21537" x="4248150" y="1885950"/>
          <p14:tracePt t="21553" x="4241800" y="1885950"/>
          <p14:tracePt t="21566" x="4235450" y="1892300"/>
          <p14:tracePt t="21590" x="4235450" y="1898650"/>
          <p14:tracePt t="21614" x="4241800" y="1905000"/>
          <p14:tracePt t="21634" x="4248150" y="1911350"/>
          <p14:tracePt t="21650" x="4254500" y="1911350"/>
          <p14:tracePt t="21674" x="4260850" y="1911350"/>
          <p14:tracePt t="21686" x="4254500" y="1911350"/>
          <p14:tracePt t="21771" x="4254500" y="1917700"/>
          <p14:tracePt t="21806" x="4260850" y="1924050"/>
          <p14:tracePt t="21830" x="4260850" y="1930400"/>
          <p14:tracePt t="21890" x="4254500" y="1936750"/>
          <p14:tracePt t="21906" x="4254500" y="1943100"/>
          <p14:tracePt t="21914" x="4248150" y="1949450"/>
          <p14:tracePt t="21926" x="4241800" y="1949450"/>
          <p14:tracePt t="21942" x="4241800" y="1955800"/>
          <p14:tracePt t="21958" x="4235450" y="1962150"/>
          <p14:tracePt t="21975" x="4235450" y="1968500"/>
          <p14:tracePt t="21989" x="4229100" y="1974850"/>
          <p14:tracePt t="22006" x="4216400" y="1981200"/>
          <p14:tracePt t="22022" x="4210050" y="1987550"/>
          <p14:tracePt t="22039" x="4210050" y="1993900"/>
          <p14:tracePt t="22039" x="4203700" y="2000250"/>
          <p14:tracePt t="22057" x="4197350" y="2006600"/>
          <p14:tracePt t="22078" x="4191000" y="2012950"/>
          <p14:tracePt t="22094" x="4184650" y="2019300"/>
          <p14:tracePt t="22114" x="4184650" y="2012950"/>
          <p14:tracePt t="22205" x="4191000" y="2012950"/>
          <p14:tracePt t="22226" x="4197350" y="2006600"/>
          <p14:tracePt t="22250" x="4203700" y="2000250"/>
          <p14:tracePt t="22274" x="4210050" y="2000250"/>
          <p14:tracePt t="22294" x="4210050" y="2006600"/>
          <p14:tracePt t="22334" x="4203700" y="2012950"/>
          <p14:tracePt t="22370" x="4210050" y="2006600"/>
          <p14:tracePt t="22454" x="4216400" y="2006600"/>
          <p14:tracePt t="22482" x="4222750" y="2006600"/>
          <p14:tracePt t="22513" x="4229100" y="2006600"/>
          <p14:tracePt t="22533" x="4229100" y="2000250"/>
          <p14:tracePt t="22602" x="4229100" y="1993900"/>
          <p14:tracePt t="22626" x="4235450" y="1993900"/>
          <p14:tracePt t="22646" x="4241800" y="1987550"/>
          <p14:tracePt t="22662" x="4248150" y="1987550"/>
          <p14:tracePt t="22670" x="4254500" y="1987550"/>
          <p14:tracePt t="22686" x="4260850" y="1987550"/>
          <p14:tracePt t="22702" x="4273550" y="1987550"/>
          <p14:tracePt t="22714" x="4279900" y="1981200"/>
          <p14:tracePt t="22737" x="4279900" y="1974850"/>
          <p14:tracePt t="22762" x="4286250" y="1968500"/>
          <p14:tracePt t="22790" x="4279900" y="1968500"/>
          <p14:tracePt t="22850" x="4279900" y="1962150"/>
          <p14:tracePt t="22918" x="4286250" y="1955800"/>
          <p14:tracePt t="22946" x="4292600" y="1949450"/>
          <p14:tracePt t="23002" x="4292600" y="1943100"/>
          <p14:tracePt t="23030" x="4298950" y="1949450"/>
          <p14:tracePt t="23067" x="4305300" y="1949450"/>
          <p14:tracePt t="23089" x="4305300" y="1955800"/>
          <p14:tracePt t="23113" x="4305300" y="1962150"/>
          <p14:tracePt t="23133" x="4305300" y="1968500"/>
          <p14:tracePt t="23149" x="4298950" y="1974850"/>
          <p14:tracePt t="23181" x="4292600" y="1974850"/>
          <p14:tracePt t="23201" x="4292600" y="1981200"/>
          <p14:tracePt t="23218" x="4286250" y="1981200"/>
          <p14:tracePt t="23234" x="4279900" y="1987550"/>
          <p14:tracePt t="23254" x="4273550" y="1987550"/>
          <p14:tracePt t="23374" x="4267200" y="1987550"/>
          <p14:tracePt t="23426" x="4260850" y="1993900"/>
          <p14:tracePt t="23442" x="4254500" y="2000250"/>
          <p14:tracePt t="23458" x="4248150" y="2006600"/>
          <p14:tracePt t="23474" x="4241800" y="2012950"/>
          <p14:tracePt t="23486" x="4235450" y="2019300"/>
          <p14:tracePt t="23502" x="4229100" y="2019300"/>
          <p14:tracePt t="23518" x="4222750" y="2019300"/>
          <p14:tracePt t="23534" x="4216400" y="2025650"/>
          <p14:tracePt t="23547" x="4210050" y="2025650"/>
          <p14:tracePt t="23570" x="4210050" y="2019300"/>
          <p14:tracePt t="23622" x="4216400" y="2012950"/>
          <p14:tracePt t="23682" x="4222750" y="2006600"/>
          <p14:tracePt t="23706" x="4222750" y="2000250"/>
          <p14:tracePt t="23750" x="4216400" y="2000250"/>
          <p14:tracePt t="23794" x="4222750" y="1993900"/>
          <p14:tracePt t="23854" x="4222750" y="1987550"/>
          <p14:tracePt t="23878" x="4229100" y="1981200"/>
          <p14:tracePt t="23938" x="4235450" y="1981200"/>
          <p14:tracePt t="23954" x="4241800" y="1981200"/>
          <p14:tracePt t="23962" x="4248150" y="1981200"/>
          <p14:tracePt t="23968" x="4260850" y="1981200"/>
          <p14:tracePt t="23979" x="4267200" y="1981200"/>
          <p14:tracePt t="23979" x="4286250" y="1974850"/>
          <p14:tracePt t="24000" x="4292600" y="1974850"/>
          <p14:tracePt t="24000" x="4298950" y="1974850"/>
          <p14:tracePt t="24015" x="4305300" y="1981200"/>
          <p14:tracePt t="24015" x="4311650" y="1981200"/>
          <p14:tracePt t="24031" x="4318000" y="1981200"/>
          <p14:tracePt t="24031" x="4324350" y="1981200"/>
          <p14:tracePt t="24048" x="4330700" y="1981200"/>
          <p14:tracePt t="24048" x="4337050" y="1974850"/>
          <p14:tracePt t="24048" x="4343400" y="1974850"/>
          <p14:tracePt t="24067" x="4349750" y="1974850"/>
          <p14:tracePt t="24079" x="4356100" y="1974850"/>
          <p14:tracePt t="24079" x="4362450" y="1968500"/>
          <p14:tracePt t="24098" x="4368800" y="1968500"/>
          <p14:tracePt t="24113" x="4375150" y="1968500"/>
          <p14:tracePt t="24129" x="4368800" y="1968500"/>
          <p14:tracePt t="24162" x="4362450" y="1968500"/>
          <p14:tracePt t="24178" x="4356100" y="1968500"/>
          <p14:tracePt t="24186" x="4349750" y="1968500"/>
          <p14:tracePt t="24202" x="4337050" y="1968500"/>
          <p14:tracePt t="24215" x="4330700" y="1974850"/>
          <p14:tracePt t="24230" x="4324350" y="1974850"/>
          <p14:tracePt t="24246" x="4318000" y="1981200"/>
          <p14:tracePt t="24246" x="4311650" y="1987550"/>
          <p14:tracePt t="24246" x="4305300" y="1987550"/>
          <p14:tracePt t="24268" x="4305300" y="1993900"/>
          <p14:tracePt t="24280" x="4298950" y="1993900"/>
          <p14:tracePt t="24280" x="4286250" y="2000250"/>
          <p14:tracePt t="24299" x="4279900" y="2006600"/>
          <p14:tracePt t="24315" x="4273550" y="2006600"/>
          <p14:tracePt t="24330" x="4267200" y="2012950"/>
          <p14:tracePt t="24410" x="4260850" y="2019300"/>
          <p14:tracePt t="24442" x="4248150" y="2019300"/>
          <p14:tracePt t="24470" x="4241800" y="2025650"/>
          <p14:tracePt t="24486" x="4235450" y="2025650"/>
          <p14:tracePt t="24502" x="4235450" y="2019300"/>
          <p14:tracePt t="24567" x="4241800" y="2012950"/>
          <p14:tracePt t="24591" x="4248150" y="2012950"/>
          <p14:tracePt t="24614" x="4254500" y="2006600"/>
          <p14:tracePt t="24634" x="4260850" y="2006600"/>
          <p14:tracePt t="24650" x="4267200" y="2000250"/>
          <p14:tracePt t="24666" x="4267200" y="1993900"/>
          <p14:tracePt t="24686" x="4267200" y="1987550"/>
          <p14:tracePt t="24703" x="4267200" y="1981200"/>
          <p14:tracePt t="24743" x="4267200" y="1974850"/>
          <p14:tracePt t="24772" x="4273550" y="1968500"/>
          <p14:tracePt t="24806" x="4279900" y="1968500"/>
          <p14:tracePt t="24830" x="4286250" y="1962150"/>
          <p14:tracePt t="24846" x="4292600" y="1955800"/>
          <p14:tracePt t="24862" x="4298950" y="1955800"/>
          <p14:tracePt t="24874" x="4298950" y="1949450"/>
          <p14:tracePt t="24890" x="4305300" y="1949450"/>
          <p14:tracePt t="24906" x="4311650" y="1949450"/>
          <p14:tracePt t="24926" x="4318000" y="1949450"/>
          <p14:tracePt t="24951" x="4324350" y="1955800"/>
          <p14:tracePt t="24975" x="4324350" y="1949450"/>
          <p14:tracePt t="25002" x="4324350" y="1955800"/>
          <p14:tracePt t="25071" x="4318000" y="1955800"/>
          <p14:tracePt t="25102" x="4311650" y="1955800"/>
          <p14:tracePt t="25131" x="4305300" y="1955800"/>
          <p14:tracePt t="25154" x="4298950" y="1962150"/>
          <p14:tracePt t="25182" x="4298950" y="1968500"/>
          <p14:tracePt t="25214" x="4298950" y="1974850"/>
          <p14:tracePt t="25242" x="4305300" y="1974850"/>
          <p14:tracePt t="25274" x="4311650" y="1981200"/>
          <p14:tracePt t="25302" x="4311650" y="1987550"/>
          <p14:tracePt t="25326" x="4305300" y="1993900"/>
          <p14:tracePt t="25347" x="4298950" y="1993900"/>
          <p14:tracePt t="25415" x="4305300" y="1987550"/>
          <p14:tracePt t="25439" x="4305300" y="1981200"/>
          <p14:tracePt t="25466" x="4311650" y="1974850"/>
          <p14:tracePt t="25491" x="4311650" y="1968500"/>
          <p14:tracePt t="25515" x="4305300" y="1962150"/>
          <p14:tracePt t="25542" x="4298950" y="1962150"/>
          <p14:tracePt t="25566" x="4292600" y="1968500"/>
          <p14:tracePt t="25602" x="4292600" y="1974850"/>
          <p14:tracePt t="25715" x="4298950" y="1974850"/>
          <p14:tracePt t="25755" x="4305300" y="1974850"/>
          <p14:tracePt t="25775" x="4305300" y="1968500"/>
          <p14:tracePt t="25807" x="4311650" y="1968500"/>
          <p14:tracePt t="25842" x="4318000" y="1962150"/>
          <p14:tracePt t="25875" x="4324350" y="1955800"/>
          <p14:tracePt t="25902" x="4330700" y="1955800"/>
          <p14:tracePt t="25946" x="4337050" y="1949450"/>
          <p14:tracePt t="26007" x="4343400" y="1949450"/>
          <p14:tracePt t="26039" x="4349750" y="1943100"/>
          <p14:tracePt t="26067" x="4356100" y="1943100"/>
          <p14:tracePt t="26143" x="4362450" y="1936750"/>
          <p14:tracePt t="26175" x="4368800" y="1936750"/>
          <p14:tracePt t="26195" x="4375150" y="1936750"/>
          <p14:tracePt t="26211" x="4381500" y="1936750"/>
          <p14:tracePt t="26243" x="4387850" y="1936750"/>
          <p14:tracePt t="26255" x="4394200" y="1930400"/>
          <p14:tracePt t="26271" x="4400550" y="1930400"/>
          <p14:tracePt t="26286" x="4406900" y="1930400"/>
          <p14:tracePt t="26302" x="4413250" y="1924050"/>
          <p14:tracePt t="26323" x="4413250" y="1917700"/>
          <p14:tracePt t="26347" x="4419600" y="1917700"/>
          <p14:tracePt t="26367" x="4425950" y="1917700"/>
          <p14:tracePt t="26390" x="4425950" y="1924050"/>
          <p14:tracePt t="26427" x="4419600" y="1924050"/>
          <p14:tracePt t="26443" x="4419600" y="1930400"/>
          <p14:tracePt t="26459" x="4406900" y="1930400"/>
          <p14:tracePt t="26475" x="4400550" y="1936750"/>
          <p14:tracePt t="26486" x="4394200" y="1936750"/>
          <p14:tracePt t="26503" x="4387850" y="1943100"/>
          <p14:tracePt t="26519" x="4381500" y="1943100"/>
          <p14:tracePt t="26535" x="4381500" y="1949450"/>
          <p14:tracePt t="26554" x="4375150" y="1943100"/>
          <p14:tracePt t="26603" x="4381500" y="1936750"/>
          <p14:tracePt t="26615" x="4381500" y="1930400"/>
          <p14:tracePt t="26639" x="4381500" y="1924050"/>
          <p14:tracePt t="26667" x="4387850" y="1917700"/>
          <p14:tracePt t="26715" x="4394200" y="1917700"/>
          <p14:tracePt t="26751" x="4400550" y="1911350"/>
          <p14:tracePt t="26767" x="4406900" y="1911350"/>
          <p14:tracePt t="26783" x="4406900" y="1905000"/>
          <p14:tracePt t="26795" x="4413250" y="1898650"/>
          <p14:tracePt t="26819" x="4419600" y="1892300"/>
          <p14:tracePt t="26843" x="4425950" y="1885950"/>
          <p14:tracePt t="26887" x="4432300" y="1879600"/>
          <p14:tracePt t="26923" x="4438650" y="1879600"/>
          <p14:tracePt t="26975" x="4445000" y="1879600"/>
          <p14:tracePt t="26999" x="4451350" y="1879600"/>
          <p14:tracePt t="27022" x="4457700" y="1879600"/>
          <p14:tracePt t="27043" x="4464050" y="1879600"/>
          <p14:tracePt t="27068" x="4470400" y="1885950"/>
          <p14:tracePt t="27103" x="4464050" y="1892300"/>
          <p14:tracePt t="27247" x="4457700" y="1892300"/>
          <p14:tracePt t="27267" x="4451350" y="1885950"/>
          <p14:tracePt t="27291" x="4445000" y="1885950"/>
          <p14:tracePt t="27335" x="4445000" y="1892300"/>
          <p14:tracePt t="27375" x="4445000" y="1898650"/>
          <p14:tracePt t="27411" x="4451350" y="1892300"/>
          <p14:tracePt t="27435" x="4457700" y="1892300"/>
          <p14:tracePt t="27447" x="4470400" y="1892300"/>
          <p14:tracePt t="27463" x="4476750" y="1892300"/>
          <p14:tracePt t="27479" x="4483100" y="1892300"/>
          <p14:tracePt t="27495" x="4489450" y="1892300"/>
          <p14:tracePt t="27508" x="4495800" y="1892300"/>
          <p14:tracePt t="27525" x="4502150" y="1892300"/>
          <p14:tracePt t="27547" x="4508500" y="1892300"/>
          <p14:tracePt t="27575" x="4514850" y="1892300"/>
          <p14:tracePt t="27599" x="4521200" y="1885950"/>
          <p14:tracePt t="27623" x="4527550" y="1885950"/>
          <p14:tracePt t="27651" x="4521200" y="1892300"/>
          <p14:tracePt t="27803" x="4521200" y="1898650"/>
          <p14:tracePt t="27951" x="4514850" y="1905000"/>
          <p14:tracePt t="28003" x="4508500" y="1905000"/>
          <p14:tracePt t="28095" x="4502150" y="1905000"/>
          <p14:tracePt t="28163" x="4495800" y="1905000"/>
          <p14:tracePt t="28199" x="4489450" y="1911350"/>
          <p14:tracePt t="28243" x="4483100" y="1911350"/>
          <p14:tracePt t="28327" x="4476750" y="1911350"/>
          <p14:tracePt t="28347" x="4470400" y="1905000"/>
          <p14:tracePt t="28371" x="4464050" y="1898650"/>
          <p14:tracePt t="28423" x="4457700" y="1898650"/>
          <p14:tracePt t="28463" x="4457700" y="1892300"/>
          <p14:tracePt t="28515" x="4457700" y="1885950"/>
          <p14:tracePt t="28535" x="4457700" y="1879600"/>
          <p14:tracePt t="28559" x="4457700" y="1873250"/>
          <p14:tracePt t="28587" x="4451350" y="1879600"/>
          <p14:tracePt t="28707" x="4445000" y="1885950"/>
          <p14:tracePt t="28843" x="4451350" y="1879600"/>
          <p14:tracePt t="28903" x="4457700" y="1873250"/>
          <p14:tracePt t="28943" x="4464050" y="1873250"/>
          <p14:tracePt t="28988" x="4470400" y="1873250"/>
          <p14:tracePt t="29063" x="4470400" y="1866900"/>
          <p14:tracePt t="29091" x="4476750" y="1866900"/>
          <p14:tracePt t="29123" x="4483100" y="1866900"/>
          <p14:tracePt t="29143" x="4489450" y="1866900"/>
          <p14:tracePt t="29168" x="4489450" y="1873250"/>
          <p14:tracePt t="29212" x="4489450" y="1879600"/>
          <p14:tracePt t="29247" x="4495800" y="1879600"/>
          <p14:tracePt t="29323" x="4502150" y="1873250"/>
          <p14:tracePt t="29356" x="4495800" y="1879600"/>
          <p14:tracePt t="29451" x="4489450" y="1879600"/>
          <p14:tracePt t="29483" x="4483100" y="1879600"/>
          <p14:tracePt t="29527" x="4489450" y="1885950"/>
          <p14:tracePt t="29555" x="4495800" y="1885950"/>
          <p14:tracePt t="29631" x="4502150" y="1885950"/>
          <p14:tracePt t="29723" x="4508500" y="1879600"/>
          <p14:tracePt t="29743" x="4514850" y="1879600"/>
          <p14:tracePt t="29768" x="4521200" y="1879600"/>
          <p14:tracePt t="29784" x="4527550" y="1873250"/>
          <p14:tracePt t="29796" x="4533900" y="1873250"/>
          <p14:tracePt t="29828" x="4540250" y="1866900"/>
          <p14:tracePt t="29844" x="4546600" y="1860550"/>
          <p14:tracePt t="29855" x="4552950" y="1860550"/>
          <p14:tracePt t="29871" x="4559300" y="1860550"/>
          <p14:tracePt t="29904" x="4565650" y="1860550"/>
          <p14:tracePt t="29915" x="4572000" y="1854200"/>
          <p14:tracePt t="29939" x="4565650" y="1860550"/>
          <p14:tracePt t="30035" x="4559300" y="1860550"/>
          <p14:tracePt t="30088" x="4552950" y="1866900"/>
          <p14:tracePt t="30172" x="4552950" y="1873250"/>
          <p14:tracePt t="30196" x="4546600" y="1879600"/>
          <p14:tracePt t="30208" x="4546600" y="1885950"/>
          <p14:tracePt t="30223" x="4552950" y="1892300"/>
          <p14:tracePt t="30240" x="4552950" y="1898650"/>
          <p14:tracePt t="30276" x="4559300" y="1898650"/>
          <p14:tracePt t="30308" x="4565650" y="1898650"/>
          <p14:tracePt t="30352" x="4572000" y="1898650"/>
          <p14:tracePt t="30592" x="4578350" y="1892300"/>
          <p14:tracePt t="30744" x="4578350" y="1885950"/>
          <p14:tracePt t="30788" x="4572000" y="1885950"/>
          <p14:tracePt t="30928" x="4565650" y="1885950"/>
          <p14:tracePt t="30952" x="4559300" y="1892300"/>
          <p14:tracePt t="31012" x="4559300" y="1898650"/>
          <p14:tracePt t="31124" x="4552950" y="1905000"/>
          <p14:tracePt t="31148" x="4546600" y="1905000"/>
          <p14:tracePt t="31164" x="4546600" y="1911350"/>
          <p14:tracePt t="31176" x="4540250" y="1911350"/>
          <p14:tracePt t="31192" x="4533900" y="1911350"/>
          <p14:tracePt t="31209" x="4527550" y="1911350"/>
          <p14:tracePt t="31221" x="4521200" y="1911350"/>
          <p14:tracePt t="31237" x="4514850" y="1911350"/>
          <p14:tracePt t="31276" x="4508500" y="1911350"/>
          <p14:tracePt t="31348" x="4508500" y="1917700"/>
          <p14:tracePt t="31380" x="4514850" y="1917700"/>
          <p14:tracePt t="31464" x="4521200" y="1924050"/>
          <p14:tracePt t="31492" x="4527550" y="1924050"/>
          <p14:tracePt t="31515" x="4533900" y="1917700"/>
          <p14:tracePt t="31551" x="4540250" y="1911350"/>
          <p14:tracePt t="31595" x="4546600" y="1917700"/>
          <p14:tracePt t="31680" x="4552950" y="1917700"/>
          <p14:tracePt t="31696" x="4559300" y="1917700"/>
          <p14:tracePt t="31708" x="4565650" y="1917700"/>
          <p14:tracePt t="31724" x="4572000" y="1924050"/>
          <p14:tracePt t="31748" x="4572000" y="1930400"/>
          <p14:tracePt t="31764" x="4565650" y="1936750"/>
          <p14:tracePt t="31792" x="4565650" y="1943100"/>
          <p14:tracePt t="31853" x="4565650" y="1936750"/>
          <p14:tracePt t="31920" x="4559300" y="1943100"/>
          <p14:tracePt t="31964" x="4552950" y="1943100"/>
          <p14:tracePt t="31980" x="4552950" y="1949450"/>
          <p14:tracePt t="31996" x="4546600" y="1949450"/>
          <p14:tracePt t="32008" x="4540250" y="1949450"/>
          <p14:tracePt t="32024" x="4533900" y="1955800"/>
          <p14:tracePt t="32048" x="4533900" y="1962150"/>
          <p14:tracePt t="32069" x="4527550" y="1968500"/>
          <p14:tracePt t="32084" x="4533900" y="1974850"/>
          <p14:tracePt t="32123" x="4540250" y="1974850"/>
          <p14:tracePt t="32136" x="4552950" y="1974850"/>
          <p14:tracePt t="32168" x="4559300" y="1974850"/>
          <p14:tracePt t="32184" x="4565650" y="1968500"/>
          <p14:tracePt t="32196" x="4572000" y="1968500"/>
          <p14:tracePt t="32212" x="4572000" y="1962150"/>
          <p14:tracePt t="32236" x="4572000" y="1955800"/>
          <p14:tracePt t="32384" x="4578350" y="1949450"/>
          <p14:tracePt t="32476" x="4578350" y="1943100"/>
          <p14:tracePt t="32520" x="4578350" y="1949450"/>
          <p14:tracePt t="32664" x="4572000" y="1955800"/>
          <p14:tracePt t="32716" x="4572000" y="1962150"/>
          <p14:tracePt t="32760" x="4572000" y="1968500"/>
          <p14:tracePt t="32848" x="4565650" y="1968500"/>
          <p14:tracePt t="32908" x="4559300" y="1974850"/>
          <p14:tracePt t="32969" x="4552950" y="1981200"/>
          <p14:tracePt t="33060" x="4552950" y="1987550"/>
          <p14:tracePt t="33088" x="4546600" y="1993900"/>
          <p14:tracePt t="33112" x="4540250" y="2000250"/>
          <p14:tracePt t="33208" x="4540250" y="1993900"/>
          <p14:tracePt t="33396" x="4546600" y="1993900"/>
          <p14:tracePt t="33456" x="4552950" y="1987550"/>
          <p14:tracePt t="33488" x="4559300" y="1987550"/>
          <p14:tracePt t="33508" x="4565650" y="1987550"/>
          <p14:tracePt t="33532" x="4565650" y="1981200"/>
          <p14:tracePt t="33660" x="4559300" y="1981200"/>
          <p14:tracePt t="33969" x="4552950" y="1981200"/>
          <p14:tracePt t="34005" x="4552950" y="1987550"/>
          <p14:tracePt t="34348" x="4546600" y="1987550"/>
          <p14:tracePt t="34373" x="4540250" y="1987550"/>
          <p14:tracePt t="34409" x="4546600" y="1987550"/>
          <p14:tracePt t="34648" x="4546600" y="1981200"/>
          <p14:tracePt t="34689" x="4552950" y="1981200"/>
          <p14:tracePt t="34709" x="4559300" y="1981200"/>
          <p14:tracePt t="34725" x="4565650" y="1974850"/>
          <p14:tracePt t="34741" x="4572000" y="1974850"/>
          <p14:tracePt t="34757" x="4572000" y="1968500"/>
          <p14:tracePt t="34777" x="4584700" y="1968500"/>
          <p14:tracePt t="34801" x="4591050" y="1962150"/>
          <p14:tracePt t="34837" x="4597400" y="1955800"/>
          <p14:tracePt t="34861" x="4603750" y="1955800"/>
          <p14:tracePt t="34881" x="4610100" y="1955800"/>
          <p14:tracePt t="34905" x="4616450" y="1949450"/>
          <p14:tracePt t="34941" x="4616450" y="1955800"/>
          <p14:tracePt t="35000" x="4610100" y="1949450"/>
          <p14:tracePt t="35205" x="4603750" y="1955800"/>
          <p14:tracePt t="35297" x="4597400" y="1955800"/>
          <p14:tracePt t="35325" x="4591050" y="1962150"/>
          <p14:tracePt t="35361" x="4584700" y="1962150"/>
          <p14:tracePt t="35377" x="4578350" y="1962150"/>
          <p14:tracePt t="35401" x="4572000" y="1962150"/>
          <p14:tracePt t="35417" x="4565650" y="1962150"/>
          <p14:tracePt t="35437" x="4559300" y="1962150"/>
          <p14:tracePt t="35513" x="4565650" y="1962150"/>
          <p14:tracePt t="35581" x="4572000" y="1962150"/>
          <p14:tracePt t="35649" x="4565650" y="1968500"/>
          <p14:tracePt t="35805" x="4559300" y="1968500"/>
          <p14:tracePt t="35836" x="4565650" y="1974850"/>
          <p14:tracePt t="35925" x="4559300" y="1981200"/>
          <p14:tracePt t="35969" x="4559300" y="1987550"/>
          <p14:tracePt t="36045" x="4552950" y="1987550"/>
          <p14:tracePt t="36069" x="4546600" y="1987550"/>
          <p14:tracePt t="36113" x="4540250" y="1993900"/>
          <p14:tracePt t="36129" x="4533900" y="2000250"/>
          <p14:tracePt t="36157" x="4527550" y="2006600"/>
          <p14:tracePt t="36197" x="4521200" y="2012950"/>
          <p14:tracePt t="36217" x="4521200" y="2019300"/>
          <p14:tracePt t="36233" x="4514850" y="2025650"/>
          <p14:tracePt t="36257" x="4514850" y="2032000"/>
          <p14:tracePt t="36277" x="4514850" y="2038350"/>
          <p14:tracePt t="36321" x="4521200" y="2044700"/>
          <p14:tracePt t="36345" x="4521200" y="2051050"/>
          <p14:tracePt t="36369" x="4527550" y="2057400"/>
          <p14:tracePt t="36397" x="4521200" y="2051050"/>
          <p14:tracePt t="36429" x="4514850" y="2044700"/>
          <p14:tracePt t="36473" x="4508500" y="2051050"/>
          <p14:tracePt t="36569" x="4514850" y="2044700"/>
          <p14:tracePt t="36621" x="4521200" y="2038350"/>
          <p14:tracePt t="36645" x="4527550" y="2038350"/>
          <p14:tracePt t="36661" x="4533900" y="2038350"/>
          <p14:tracePt t="36689" x="4540250" y="2038350"/>
          <p14:tracePt t="36705" x="4546600" y="2038350"/>
          <p14:tracePt t="36722" x="4552950" y="2038350"/>
          <p14:tracePt t="36737" x="4559300" y="2038350"/>
          <p14:tracePt t="36749" x="4565650" y="2038350"/>
          <p14:tracePt t="36774" x="4559300" y="2032000"/>
          <p14:tracePt t="36801" x="4552950" y="2025650"/>
          <p14:tracePt t="36825" x="4546600" y="2025650"/>
          <p14:tracePt t="36841" x="4540250" y="2025650"/>
          <p14:tracePt t="36861" x="4540250" y="2019300"/>
          <p14:tracePt t="36893" x="4546600" y="2025650"/>
          <p14:tracePt t="36929" x="4552950" y="2025650"/>
          <p14:tracePt t="36953" x="4559300" y="2025650"/>
          <p14:tracePt t="37005" x="4565650" y="2025650"/>
          <p14:tracePt t="37041" x="4559300" y="2025650"/>
          <p14:tracePt t="37169" x="4552950" y="2025650"/>
          <p14:tracePt t="37201" x="4559300" y="2032000"/>
          <p14:tracePt t="37305" x="4565650" y="2025650"/>
          <p14:tracePt t="37341" x="4559300" y="2032000"/>
          <p14:tracePt t="37433" x="4559300" y="2038350"/>
          <p14:tracePt t="37457" x="4559300" y="2044700"/>
          <p14:tracePt t="37470" x="4559300" y="2051050"/>
          <p14:tracePt t="37493" x="4552950" y="2057400"/>
          <p14:tracePt t="37509" x="4546600" y="2063750"/>
          <p14:tracePt t="37561" x="4552950" y="2057400"/>
          <p14:tracePt t="37673" x="4552950" y="2051050"/>
          <p14:tracePt t="37770" x="4546600" y="2051050"/>
          <p14:tracePt t="37829" x="4546600" y="2044700"/>
          <p14:tracePt t="37877" x="4546600" y="2038350"/>
          <p14:tracePt t="37982" x="4552950" y="2032000"/>
          <p14:tracePt t="38025" x="4559300" y="2032000"/>
          <p14:tracePt t="38117" x="4565650" y="2025650"/>
          <p14:tracePt t="38145" x="4559300" y="2025650"/>
          <p14:tracePt t="38222" x="4565650" y="2032000"/>
          <p14:tracePt t="38298" x="4559300" y="2032000"/>
          <p14:tracePt t="38358" x="4565650" y="2032000"/>
          <p14:tracePt t="38477" x="4559300" y="2038350"/>
          <p14:tracePt t="38529" x="4559300" y="2032000"/>
          <p14:tracePt t="38618" x="4552950" y="2032000"/>
          <p14:tracePt t="38677" x="4546600" y="2032000"/>
          <p14:tracePt t="38722" x="4546600" y="2038350"/>
          <p14:tracePt t="38771" x="4540250" y="2038350"/>
          <p14:tracePt t="38806" x="4533900" y="2038350"/>
          <p14:tracePt t="38866" x="4533900" y="2032000"/>
          <p14:tracePt t="38934" x="4540250" y="2032000"/>
          <p14:tracePt t="39137" x="4533900" y="2032000"/>
          <p14:tracePt t="39258" x="4540250" y="2032000"/>
          <p14:tracePt t="39578" x="4540250" y="2038350"/>
          <p14:tracePt t="39886" x="4546600" y="2038350"/>
          <p14:tracePt t="39989" x="4552950" y="2038350"/>
          <p14:tracePt t="40041" x="4546600" y="2044700"/>
          <p14:tracePt t="40126" x="4546600" y="2038350"/>
          <p14:tracePt t="40186" x="4552950" y="2038350"/>
          <p14:tracePt t="40230" x="4552950" y="2044700"/>
          <p14:tracePt t="40529" x="4546600" y="2044700"/>
          <p14:tracePt t="40674" x="4540250" y="2044700"/>
          <p14:tracePt t="40883" x="4540250" y="2051050"/>
          <p14:tracePt t="40937" x="4540250" y="2044700"/>
          <p14:tracePt t="41070" x="4540250" y="2051050"/>
          <p14:tracePt t="41130" x="4533900" y="2051050"/>
          <p14:tracePt t="41298" x="4533900" y="2044700"/>
          <p14:tracePt t="41642" x="4527550" y="2044700"/>
          <p14:tracePt t="41686" x="4527550" y="2051050"/>
          <p14:tracePt t="41934" x="4527550" y="2044700"/>
          <p14:tracePt t="42038" x="4527550" y="2051050"/>
          <p14:tracePt t="42098" x="4521200" y="2051050"/>
          <p14:tracePt t="42371" x="4514850" y="2057400"/>
          <p14:tracePt t="42391" x="4508500" y="2057400"/>
          <p14:tracePt t="42430" x="4508500" y="2051050"/>
          <p14:tracePt t="42450" x="4508500" y="2057400"/>
          <p14:tracePt t="42499" x="4514850" y="2063750"/>
          <p14:tracePt t="42534" x="4514850" y="2070100"/>
          <p14:tracePt t="42603" x="4508500" y="2070100"/>
          <p14:tracePt t="42631" x="4502150" y="2076450"/>
          <p14:tracePt t="42663" x="4502150" y="2082800"/>
          <p14:tracePt t="42715" x="4495800" y="2089150"/>
          <p14:tracePt t="42730" x="4489450" y="2095500"/>
          <p14:tracePt t="42782" x="4483100" y="2095500"/>
          <p14:tracePt t="42798" x="4476750" y="2101850"/>
          <p14:tracePt t="42818" x="4483100" y="2101850"/>
          <p14:tracePt t="42931" x="4489450" y="2101850"/>
          <p14:tracePt t="42954" x="4495800" y="2095500"/>
          <p14:tracePt t="42978" x="4502150" y="2089150"/>
          <p14:tracePt t="42998" x="4508500" y="2082800"/>
          <p14:tracePt t="43030" x="4514850" y="2070100"/>
          <p14:tracePt t="43050" x="4514850" y="2063750"/>
          <p14:tracePt t="43067" x="4514850" y="2057400"/>
          <p14:tracePt t="43083" x="4514850" y="2051050"/>
          <p14:tracePt t="43099" x="4514850" y="2044700"/>
          <p14:tracePt t="43110" x="4514850" y="2038350"/>
          <p14:tracePt t="43127" x="4508500" y="2032000"/>
          <p14:tracePt t="43151" x="4502150" y="2038350"/>
          <p14:tracePt t="43211" x="4508500" y="2044700"/>
          <p14:tracePt t="43271" x="4514850" y="2038350"/>
          <p14:tracePt t="43291" x="4521200" y="2038350"/>
          <p14:tracePt t="43307" x="4533900" y="2032000"/>
          <p14:tracePt t="43323" x="4540250" y="2032000"/>
          <p14:tracePt t="43339" x="4540250" y="2025650"/>
          <p14:tracePt t="43351" x="4546600" y="2019300"/>
          <p14:tracePt t="43375" x="4540250" y="2019300"/>
          <p14:tracePt t="43419" x="4540250" y="2012950"/>
          <p14:tracePt t="43462" x="4546600" y="2012950"/>
          <p14:tracePt t="43502" x="4546600" y="2006600"/>
          <p14:tracePt t="43539" x="4540250" y="2006600"/>
          <p14:tracePt t="43579" x="4533900" y="2012950"/>
          <p14:tracePt t="43599" x="4527550" y="2012950"/>
          <p14:tracePt t="43615" x="4521200" y="2012950"/>
          <p14:tracePt t="43639" x="4514850" y="2012950"/>
          <p14:tracePt t="43691" x="4508500" y="2012950"/>
          <p14:tracePt t="43711" x="4502150" y="2019300"/>
          <p14:tracePt t="43735" x="4495800" y="2019300"/>
          <p14:tracePt t="43771" x="4502150" y="2019300"/>
          <p14:tracePt t="43891" x="4508500" y="2012950"/>
          <p14:tracePt t="43923" x="4514850" y="2012950"/>
          <p14:tracePt t="43967" x="4508500" y="2019300"/>
          <p14:tracePt t="44063" x="4502150" y="2019300"/>
          <p14:tracePt t="44131" x="4495800" y="2025650"/>
          <p14:tracePt t="44198" x="4495800" y="2032000"/>
          <p14:tracePt t="44298" x="4489450" y="2032000"/>
          <p14:tracePt t="44371" x="4483100" y="2038350"/>
          <p14:tracePt t="44439" x="4476750" y="2032000"/>
          <p14:tracePt t="44479" x="4476750" y="2038350"/>
          <p14:tracePt t="44627" x="4476750" y="2044700"/>
          <p14:tracePt t="44687" x="4470400" y="2044700"/>
          <p14:tracePt t="44719" x="4464050" y="2044700"/>
          <p14:tracePt t="44763" x="4457700" y="2044700"/>
          <p14:tracePt t="44843" x="4451350" y="2044700"/>
          <p14:tracePt t="44911" x="4445000" y="2044700"/>
          <p14:tracePt t="44943" x="4438650" y="2051050"/>
          <p14:tracePt t="44971" x="4438650" y="2057400"/>
          <p14:tracePt t="45023" x="4445000" y="2057400"/>
          <p14:tracePt t="45079" x="4451350" y="2051050"/>
          <p14:tracePt t="45183" x="4457700" y="2044700"/>
          <p14:tracePt t="45319" x="4464050" y="2038350"/>
          <p14:tracePt t="45347" x="4464050" y="2032000"/>
          <p14:tracePt t="45363" x="4457700" y="2038350"/>
          <p14:tracePt t="45424" x="4451350" y="2044700"/>
          <p14:tracePt t="45459" x="4445000" y="2044700"/>
          <p14:tracePt t="45475" x="4438650" y="2038350"/>
          <p14:tracePt t="45503" x="4445000" y="2038350"/>
          <p14:tracePt t="45563" x="4438650" y="2044700"/>
          <p14:tracePt t="45631" x="4432300" y="2051050"/>
          <p14:tracePt t="45647" x="4425950" y="2057400"/>
          <p14:tracePt t="45663" x="4419600" y="2063750"/>
          <p14:tracePt t="45679" x="4425950" y="2063750"/>
          <p14:tracePt t="45744" x="4432300" y="2063750"/>
          <p14:tracePt t="45767" x="4438650" y="2063750"/>
          <p14:tracePt t="45799" x="4438650" y="2070100"/>
          <p14:tracePt t="45835" x="4438650" y="2076450"/>
          <p14:tracePt t="45879" x="4445000" y="2082800"/>
          <p14:tracePt t="45911" x="4445000" y="2076450"/>
          <p14:tracePt t="45955" x="4438650" y="2076450"/>
          <p14:tracePt t="45991" x="4432300" y="2076450"/>
          <p14:tracePt t="46015" x="4425950" y="2070100"/>
          <p14:tracePt t="46075" x="4425950" y="2076450"/>
          <p14:tracePt t="46103" x="4419600" y="2076450"/>
          <p14:tracePt t="46151" x="4413250" y="2082800"/>
          <p14:tracePt t="46180" x="4413250" y="2089150"/>
          <p14:tracePt t="46231" x="4406900" y="2089150"/>
          <p14:tracePt t="46399" x="4406900" y="2095500"/>
          <p14:tracePt t="46427" x="4400550" y="2101850"/>
          <p14:tracePt t="46472" x="4394200" y="2101850"/>
          <p14:tracePt t="46523" x="4387850" y="2095500"/>
          <p14:tracePt t="46563" x="4394200" y="2101850"/>
          <p14:tracePt t="46651" x="4394200" y="2095500"/>
          <p14:tracePt t="46711" x="4387850" y="2095500"/>
          <p14:tracePt t="46751" x="4381500" y="2095500"/>
          <p14:tracePt t="46787" x="4381500" y="2089150"/>
          <p14:tracePt t="46864" x="4381500" y="2082800"/>
          <p14:tracePt t="46891" x="4387850" y="2082800"/>
          <p14:tracePt t="46915" x="4387850" y="2076450"/>
          <p14:tracePt t="46932" x="4394200" y="2070100"/>
          <p14:tracePt t="46944" x="4400550" y="2063750"/>
          <p14:tracePt t="46959" x="4400550" y="2057400"/>
          <p14:tracePt t="46975" x="4394200" y="2057400"/>
          <p14:tracePt t="47004" x="4381500" y="2057400"/>
          <p14:tracePt t="47019" x="4375150" y="2063750"/>
          <p14:tracePt t="47028" x="4368800" y="2063750"/>
          <p14:tracePt t="47028" x="4362450" y="2070100"/>
          <p14:tracePt t="47045" x="4356100" y="2070100"/>
          <p14:tracePt t="47045" x="4349750" y="2076450"/>
          <p14:tracePt t="47061" x="4343400" y="2076450"/>
          <p14:tracePt t="47061" x="4337050" y="2082800"/>
          <p14:tracePt t="47079" x="4330700" y="2089150"/>
          <p14:tracePt t="47093" x="4330700" y="2095500"/>
          <p14:tracePt t="47093" x="4324350" y="2108200"/>
          <p14:tracePt t="47113" x="4318000" y="2133600"/>
          <p14:tracePt t="47113" x="4318000" y="2146300"/>
          <p14:tracePt t="47128" x="4311650" y="2165350"/>
          <p14:tracePt t="47128" x="4305300" y="2178050"/>
          <p14:tracePt t="47145" x="4305300" y="2190750"/>
          <p14:tracePt t="48208" x="4140200" y="2851150"/>
          <p14:tracePt t="48217" x="4127500" y="2863850"/>
          <p14:tracePt t="48217" x="4108450" y="2882900"/>
          <p14:tracePt t="48233" x="4089400" y="2895600"/>
          <p14:tracePt t="48233" x="4064000" y="2914650"/>
          <p14:tracePt t="48249" x="4044950" y="2933700"/>
          <p14:tracePt t="48249" x="4032250" y="2946400"/>
          <p14:tracePt t="48266" x="4019550" y="2959100"/>
          <p14:tracePt t="48266" x="4013200" y="2965450"/>
          <p14:tracePt t="48285" x="4025900" y="2959100"/>
          <p14:tracePt t="48300" x="4038600" y="2952750"/>
          <p14:tracePt t="48314" x="4051300" y="2940050"/>
          <p14:tracePt t="48314" x="4083050" y="2914650"/>
          <p14:tracePt t="48332" x="4102100" y="2901950"/>
          <p14:tracePt t="48332" x="4121150" y="2889250"/>
          <p14:tracePt t="48349" x="4140200" y="2876550"/>
          <p14:tracePt t="48349" x="4159250" y="2863850"/>
          <p14:tracePt t="48365" x="4171950" y="2851150"/>
          <p14:tracePt t="48365" x="4203700" y="2832100"/>
          <p14:tracePt t="48383" x="4210050" y="2819400"/>
          <p14:tracePt t="48383" x="4222750" y="2813050"/>
          <p14:tracePt t="48399" x="4229100" y="2806700"/>
          <p14:tracePt t="48399" x="4235450" y="2800350"/>
          <p14:tracePt t="48416" x="4241800" y="2794000"/>
          <p14:tracePt t="48416" x="4248150" y="2787650"/>
          <p14:tracePt t="48432" x="4248150" y="2781300"/>
          <p14:tracePt t="48448" x="4241800" y="2774950"/>
          <p14:tracePt t="48465" x="4235450" y="2762250"/>
          <p14:tracePt t="48465" x="4235450" y="2755900"/>
          <p14:tracePt t="48483" x="4229100" y="2749550"/>
          <p14:tracePt t="48483" x="4216400" y="2743200"/>
          <p14:tracePt t="48501" x="4210050" y="2736850"/>
          <p14:tracePt t="48501" x="4203700" y="2736850"/>
          <p14:tracePt t="48517" x="4197350" y="2730500"/>
          <p14:tracePt t="48517" x="4191000" y="2730500"/>
          <p14:tracePt t="48534" x="4184650" y="2736850"/>
          <p14:tracePt t="48534" x="4178300" y="2736850"/>
          <p14:tracePt t="48551" x="4165600" y="2743200"/>
          <p14:tracePt t="48569" x="4165600" y="2749550"/>
          <p14:tracePt t="48585" x="4159250" y="2755900"/>
          <p14:tracePt t="48600" x="4152900" y="2762250"/>
          <p14:tracePt t="48617" x="4146550" y="2768600"/>
          <p14:tracePt t="48617" x="4146550" y="2774950"/>
          <p14:tracePt t="48633" x="4140200" y="2781300"/>
          <p14:tracePt t="48633" x="4140200" y="2787650"/>
          <p14:tracePt t="48633" x="4133850" y="2794000"/>
          <p14:tracePt t="48653" x="4133850" y="2800350"/>
          <p14:tracePt t="48665" x="4133850" y="2806700"/>
          <p14:tracePt t="48665" x="4133850" y="2813050"/>
          <p14:tracePt t="48683" x="4127500" y="2825750"/>
          <p14:tracePt t="48698" x="4121150" y="2832100"/>
          <p14:tracePt t="48715" x="4114800" y="2832100"/>
          <p14:tracePt t="48715" x="4102100" y="2832100"/>
          <p14:tracePt t="48733" x="4089400" y="2832100"/>
          <p14:tracePt t="48733" x="4064000" y="2825750"/>
          <p14:tracePt t="48750" x="4051300" y="2825750"/>
          <p14:tracePt t="48750" x="4032250" y="2819400"/>
          <p14:tracePt t="48767" x="4019550" y="2819400"/>
          <p14:tracePt t="48767" x="4006850" y="2813050"/>
          <p14:tracePt t="48785" x="3987800" y="2813050"/>
          <p14:tracePt t="48785" x="3962400" y="2813050"/>
          <p14:tracePt t="48801" x="3949700" y="2813050"/>
          <p14:tracePt t="48801" x="3937000" y="2819400"/>
          <p14:tracePt t="48817" x="3924300" y="2819400"/>
          <p14:tracePt t="48817" x="3911600" y="2825750"/>
          <p14:tracePt t="48834" x="3898900" y="2832100"/>
          <p14:tracePt t="48834" x="3886200" y="2838450"/>
          <p14:tracePt t="48851" x="3879850" y="2844800"/>
          <p14:tracePt t="48851" x="3860800" y="2863850"/>
          <p14:tracePt t="48869" x="3854450" y="2876550"/>
          <p14:tracePt t="48869" x="3841750" y="2895600"/>
          <p14:tracePt t="48885" x="3822700" y="2914650"/>
          <p14:tracePt t="48885" x="3810000" y="2933700"/>
          <p14:tracePt t="48901" x="3790950" y="2946400"/>
          <p14:tracePt t="48901" x="3778250" y="2965450"/>
          <p14:tracePt t="48918" x="3759200" y="2978150"/>
          <p14:tracePt t="48918" x="3746500" y="2984500"/>
          <p14:tracePt t="48918" x="3733800" y="2984500"/>
          <p14:tracePt t="48937" x="3721100" y="2984500"/>
          <p14:tracePt t="48949" x="3714750" y="2984500"/>
          <p14:tracePt t="48949" x="3708400" y="2978150"/>
          <p14:tracePt t="48969" x="3689350" y="2959100"/>
          <p14:tracePt t="48969" x="3683000" y="2952750"/>
          <p14:tracePt t="48984" x="3676650" y="2946400"/>
          <p14:tracePt t="48984" x="3670300" y="2940050"/>
          <p14:tracePt t="49001" x="3657600" y="2927350"/>
          <p14:tracePt t="49001" x="3644900" y="2921000"/>
          <p14:tracePt t="49018" x="3638550" y="2914650"/>
          <p14:tracePt t="49018" x="3625850" y="2908300"/>
          <p14:tracePt t="49037" x="3600450" y="2889250"/>
          <p14:tracePt t="49037" x="3581400" y="2882900"/>
          <p14:tracePt t="49052" x="3568700" y="2876550"/>
          <p14:tracePt t="49052" x="3556000" y="2876550"/>
          <p14:tracePt t="49068" x="3543300" y="2870200"/>
          <p14:tracePt t="49068" x="3530600" y="2863850"/>
          <p14:tracePt t="49085" x="3524250" y="2863850"/>
          <p14:tracePt t="49085" x="3498850" y="2851150"/>
          <p14:tracePt t="49102" x="3492500" y="2844800"/>
          <p14:tracePt t="49102" x="3479800" y="2838450"/>
          <p14:tracePt t="49118" x="3473450" y="2832100"/>
          <p14:tracePt t="49118" x="3467100" y="2825750"/>
          <p14:tracePt t="49135" x="3460750" y="2825750"/>
          <p14:tracePt t="49135" x="3454400" y="2819400"/>
          <p14:tracePt t="49151" x="3441700" y="2813050"/>
          <p14:tracePt t="49151" x="3429000" y="2813050"/>
          <p14:tracePt t="49169" x="3422650" y="2813050"/>
          <p14:tracePt t="49169" x="3416300" y="2813050"/>
          <p14:tracePt t="49186" x="3409950" y="2819400"/>
          <p14:tracePt t="49200" x="3403600" y="2819400"/>
          <p14:tracePt t="49217" x="3409950" y="2813050"/>
          <p14:tracePt t="49236" x="3416300" y="2813050"/>
          <p14:tracePt t="49253" x="3429000" y="2806700"/>
          <p14:tracePt t="49269" x="3435350" y="2806700"/>
          <p14:tracePt t="49284" x="3441700" y="2806700"/>
          <p14:tracePt t="49300" x="3448050" y="2813050"/>
          <p14:tracePt t="49317" x="3454400" y="2813050"/>
          <p14:tracePt t="49334" x="3460750" y="2825750"/>
          <p14:tracePt t="49351" x="3467100" y="2838450"/>
          <p14:tracePt t="49367" x="3479800" y="2844800"/>
          <p14:tracePt t="49384" x="3486150" y="2851150"/>
          <p14:tracePt t="49384" x="3492500" y="2851150"/>
          <p14:tracePt t="49403" x="3498850" y="2857500"/>
          <p14:tracePt t="49403" x="3505200" y="2857500"/>
          <p14:tracePt t="49420" x="3511550" y="2857500"/>
          <p14:tracePt t="49420" x="3517900" y="2857500"/>
          <p14:tracePt t="49436" x="3524250" y="2863850"/>
          <p14:tracePt t="49436" x="3530600" y="2863850"/>
          <p14:tracePt t="49453" x="3536950" y="2863850"/>
          <p14:tracePt t="49453" x="3549650" y="2863850"/>
          <p14:tracePt t="49470" x="3556000" y="2863850"/>
          <p14:tracePt t="49470" x="3562350" y="2863850"/>
          <p14:tracePt t="49486" x="3568700" y="2857500"/>
          <p14:tracePt t="49486" x="3575050" y="2857500"/>
          <p14:tracePt t="49503" x="3581400" y="2857500"/>
          <p14:tracePt t="49520" x="3587750" y="2857500"/>
          <p14:tracePt t="49520" x="3594100" y="2857500"/>
          <p14:tracePt t="49537" x="3600450" y="2857500"/>
          <p14:tracePt t="49553" x="3606800" y="2857500"/>
          <p14:tracePt t="49576" x="3613150" y="2857500"/>
          <p14:tracePt t="49596" x="3619500" y="2857500"/>
          <p14:tracePt t="49612" x="3625850" y="2863850"/>
          <p14:tracePt t="49636" x="3632200" y="2863850"/>
          <p14:tracePt t="49656" x="3632200" y="2870200"/>
          <p14:tracePt t="49680" x="3638550" y="2876550"/>
          <p14:tracePt t="49732" x="3638550" y="2870200"/>
          <p14:tracePt t="49784" x="3638550" y="2863850"/>
          <p14:tracePt t="49821" x="3632200" y="2857500"/>
          <p14:tracePt t="49852" x="3625850" y="2857500"/>
          <p14:tracePt t="49876" x="3619500" y="2857500"/>
          <p14:tracePt t="49896" x="3619500" y="2851150"/>
          <p14:tracePt t="49936" x="3625850" y="2844800"/>
          <p14:tracePt t="49964" x="3632200" y="2838450"/>
          <p14:tracePt t="49988" x="3638550" y="2838450"/>
          <p14:tracePt t="50032" x="3638550" y="2844800"/>
          <p14:tracePt t="50060" x="3638550" y="2851150"/>
          <p14:tracePt t="50084" x="3632200" y="2857500"/>
          <p14:tracePt t="50100" x="3632200" y="2863850"/>
          <p14:tracePt t="50120" x="3625850" y="2870200"/>
          <p14:tracePt t="50144" x="3619500" y="2876550"/>
          <p14:tracePt t="50168" x="3613150" y="2876550"/>
          <p14:tracePt t="50188" x="3613150" y="2882900"/>
          <p14:tracePt t="50212" x="3619500" y="2889250"/>
          <p14:tracePt t="50265" x="3625850" y="2889250"/>
          <p14:tracePt t="50296" x="3632200" y="2882900"/>
          <p14:tracePt t="50316" x="3638550" y="2882900"/>
          <p14:tracePt t="50340" x="3644900" y="2882900"/>
          <p14:tracePt t="50356" x="3651250" y="2876550"/>
          <p14:tracePt t="50369" x="3657600" y="2876550"/>
          <p14:tracePt t="50384" x="3663950" y="2870200"/>
          <p14:tracePt t="50400" x="3670300" y="2870200"/>
          <p14:tracePt t="50416" x="3676650" y="2870200"/>
          <p14:tracePt t="50428" x="3683000" y="2870200"/>
          <p14:tracePt t="50444" x="3689350" y="2870200"/>
          <p14:tracePt t="50460" x="3695700" y="2870200"/>
          <p14:tracePt t="50479" x="3702050" y="2870200"/>
          <p14:tracePt t="50520" x="3708400" y="2876550"/>
          <p14:tracePt t="50548" x="3714750" y="2876550"/>
          <p14:tracePt t="50572" x="3721100" y="2876550"/>
          <p14:tracePt t="50596" x="3727450" y="2870200"/>
          <p14:tracePt t="50608" x="3733800" y="2870200"/>
          <p14:tracePt t="50641" x="3740150" y="2863850"/>
          <p14:tracePt t="50657" x="3746500" y="2863850"/>
          <p14:tracePt t="50669" x="3752850" y="2863850"/>
          <p14:tracePt t="50684" x="3759200" y="2863850"/>
          <p14:tracePt t="50720" x="3765550" y="2863850"/>
          <p14:tracePt t="50752" x="3771900" y="2863850"/>
          <p14:tracePt t="50788" x="3778250" y="2857500"/>
          <p14:tracePt t="50820" x="3778250" y="2863850"/>
          <p14:tracePt t="50932" x="3784600" y="2863850"/>
          <p14:tracePt t="50984" x="3784600" y="2857500"/>
          <p14:tracePt t="51016" x="3784600" y="2851150"/>
          <p14:tracePt t="51069" x="3778250" y="2857500"/>
          <p14:tracePt t="51112" x="3771900" y="2857500"/>
          <p14:tracePt t="51140" x="3765550" y="2857500"/>
          <p14:tracePt t="51172" x="3765550" y="2851150"/>
          <p14:tracePt t="51240" x="3765550" y="2844800"/>
          <p14:tracePt t="51268" x="3771900" y="2844800"/>
          <p14:tracePt t="51308" x="3771900" y="2838450"/>
          <p14:tracePt t="51344" x="3771900" y="2832100"/>
          <p14:tracePt t="51413" x="3771900" y="2825750"/>
          <p14:tracePt t="51645" x="3778250" y="2825750"/>
          <p14:tracePt t="51705" x="3784600" y="2819400"/>
          <p14:tracePt t="51740" x="3790950" y="2819400"/>
          <p14:tracePt t="51765" x="3797300" y="2813050"/>
          <p14:tracePt t="51908" x="3803650" y="2813050"/>
          <p14:tracePt t="51937" x="3810000" y="2813050"/>
          <p14:tracePt t="51976" x="3816350" y="2806700"/>
          <p14:tracePt t="52089" x="3822700" y="2806700"/>
          <p14:tracePt t="52133" x="3829050" y="2806700"/>
          <p14:tracePt t="52161" x="3835400" y="2806700"/>
          <p14:tracePt t="52217" x="3841750" y="2806700"/>
          <p14:tracePt t="52253" x="3848100" y="2806700"/>
          <p14:tracePt t="52281" x="3848100" y="2800350"/>
          <p14:tracePt t="52305" x="3860800" y="2800350"/>
          <p14:tracePt t="52329" x="3860800" y="2794000"/>
          <p14:tracePt t="52348" x="3867150" y="2794000"/>
          <p14:tracePt t="52365" x="3873500" y="2794000"/>
          <p14:tracePt t="52381" x="3879850" y="2787650"/>
          <p14:tracePt t="52397" x="3886200" y="2787650"/>
          <p14:tracePt t="52477" x="3892550" y="2787650"/>
          <p14:tracePt t="52520" x="3898900" y="2787650"/>
          <p14:tracePt t="52560" x="3905250" y="2794000"/>
          <p14:tracePt t="52605" x="3911600" y="2794000"/>
          <p14:tracePt t="52757" x="3911600" y="2800350"/>
          <p14:tracePt t="52821" x="3917950" y="2806700"/>
          <p14:tracePt t="52905" x="3924300" y="2806700"/>
          <p14:tracePt t="52973" x="3924300" y="2800350"/>
          <p14:tracePt t="53017" x="3924300" y="2806700"/>
          <p14:tracePt t="53229" x="3924300" y="2800350"/>
          <p14:tracePt t="53357" x="3917950" y="2806700"/>
          <p14:tracePt t="53865" x="3924300" y="2800350"/>
          <p14:tracePt t="53933" x="3924300" y="2794000"/>
          <p14:tracePt t="54029" x="3924300" y="2787650"/>
          <p14:tracePt t="54061" x="3930650" y="2794000"/>
          <p14:tracePt t="54097" x="3937000" y="2794000"/>
          <p14:tracePt t="54241" x="3937000" y="2787650"/>
          <p14:tracePt t="54381" x="3930650" y="2787650"/>
          <p14:tracePt t="54501" x="3930650" y="2794000"/>
          <p14:tracePt t="54757" x="3924300" y="2800350"/>
          <p14:tracePt t="55005" x="3930650" y="2806700"/>
          <p14:tracePt t="55041" x="3930650" y="2813050"/>
          <p14:tracePt t="55097" x="3930650" y="2819400"/>
          <p14:tracePt t="55313" x="3937000" y="2819400"/>
          <p14:tracePt t="55409" x="3937000" y="2825750"/>
          <p14:tracePt t="55450" x="3943350" y="2825750"/>
          <p14:tracePt t="55553" x="3949700" y="2825750"/>
          <p14:tracePt t="55581" x="3949700" y="2832100"/>
          <p14:tracePt t="55605" x="3956050" y="2825750"/>
          <p14:tracePt t="55630" x="3962400" y="2832100"/>
          <p14:tracePt t="55650" x="3968750" y="2832100"/>
          <p14:tracePt t="55689" x="3968750" y="2838450"/>
          <p14:tracePt t="55709" x="3962400" y="2844800"/>
          <p14:tracePt t="55726" x="3962400" y="2851150"/>
          <p14:tracePt t="55734" x="3962400" y="2857500"/>
          <p14:tracePt t="55742" x="3956050" y="2863850"/>
          <p14:tracePt t="55742" x="3956050" y="2870200"/>
          <p14:tracePt t="55759" x="3956050" y="2876550"/>
          <p14:tracePt t="55773" x="3956050" y="2882900"/>
          <p14:tracePt t="55790" x="3962400" y="2895600"/>
          <p14:tracePt t="55807" x="3962400" y="2901950"/>
          <p14:tracePt t="55807" x="3962400" y="2908300"/>
          <p14:tracePt t="55826" x="3962400" y="2914650"/>
          <p14:tracePt t="55840" x="3962400" y="2921000"/>
          <p14:tracePt t="55857" x="3968750" y="2921000"/>
          <p14:tracePt t="55957" x="3968750" y="2927350"/>
          <p14:tracePt t="56041" x="3968750" y="2933700"/>
          <p14:tracePt t="56357" x="3968750" y="2940050"/>
          <p14:tracePt t="56430" x="3962400" y="2946400"/>
          <p14:tracePt t="56470" x="3962400" y="2940050"/>
          <p14:tracePt t="56529" x="3968750" y="2933700"/>
          <p14:tracePt t="56582" x="3975100" y="2927350"/>
          <p14:tracePt t="56754" x="3975100" y="2921000"/>
          <p14:tracePt t="56822" x="3975100" y="2927350"/>
          <p14:tracePt t="57078" x="3975100" y="2933700"/>
          <p14:tracePt t="57242" x="3968750" y="2940050"/>
          <p14:tracePt t="57338" x="3968750" y="2946400"/>
          <p14:tracePt t="57382" x="3968750" y="2952750"/>
          <p14:tracePt t="57430" x="3968750" y="2959100"/>
          <p14:tracePt t="57450" x="3968750" y="2965450"/>
          <p14:tracePt t="57482" x="3968750" y="2971800"/>
          <p14:tracePt t="57490" x="3975100" y="2971800"/>
          <p14:tracePt t="57502" x="3975100" y="2978150"/>
          <p14:tracePt t="57526" x="3975100" y="2984500"/>
          <p14:tracePt t="57558" x="3981450" y="2990850"/>
          <p14:tracePt t="57586" x="3975100" y="2984500"/>
          <p14:tracePt t="57722" x="3975100" y="2978150"/>
          <p14:tracePt t="57750" x="3975100" y="2971800"/>
          <p14:tracePt t="57810" x="3975100" y="2965450"/>
          <p14:tracePt t="57850" x="3981450" y="2959100"/>
          <p14:tracePt t="57893" x="3981450" y="2952750"/>
          <p14:tracePt t="57946" x="3981450" y="2946400"/>
          <p14:tracePt t="57982" x="3987800" y="2946400"/>
          <p14:tracePt t="58038" x="3987800" y="2952750"/>
          <p14:tracePt t="58066" x="3987800" y="2959100"/>
          <p14:tracePt t="58082" x="3987800" y="2965450"/>
          <p14:tracePt t="58098" x="3987800" y="2971800"/>
          <p14:tracePt t="58142" x="3981450" y="2978150"/>
          <p14:tracePt t="58322" x="3981450" y="2984500"/>
          <p14:tracePt t="58402" x="3975100" y="2990850"/>
          <p14:tracePt t="58518" x="3975100" y="2997200"/>
          <p14:tracePt t="58658" x="3975100" y="3003550"/>
          <p14:tracePt t="58794" x="3975100" y="3009900"/>
          <p14:tracePt t="58818" x="3968750" y="3016250"/>
          <p14:tracePt t="58838" x="3968750" y="3022600"/>
          <p14:tracePt t="58854" x="3968750" y="3035300"/>
          <p14:tracePt t="58870" x="3968750" y="3041650"/>
          <p14:tracePt t="58882" x="3968750" y="3048000"/>
          <p14:tracePt t="58890" x="3968750" y="3054350"/>
          <p14:tracePt t="58906" x="3968750" y="3060700"/>
          <p14:tracePt t="58922" x="3968750" y="3067050"/>
          <p14:tracePt t="58938" x="3968750" y="3073400"/>
          <p14:tracePt t="58951" x="3962400" y="3079750"/>
          <p14:tracePt t="58990" x="3962400" y="3073400"/>
          <p14:tracePt t="59086" x="3968750" y="3073400"/>
          <p14:tracePt t="59139" x="3975100" y="3067050"/>
          <p14:tracePt t="59163" x="3981450" y="3060700"/>
          <p14:tracePt t="59198" x="3987800" y="3060700"/>
          <p14:tracePt t="59222" x="3994150" y="3054350"/>
          <p14:tracePt t="59242" x="4000500" y="3054350"/>
          <p14:tracePt t="59266" x="4006850" y="3048000"/>
          <p14:tracePt t="59298" x="4000500" y="3048000"/>
          <p14:tracePt t="59363" x="3994150" y="3048000"/>
          <p14:tracePt t="59387" x="3987800" y="3041650"/>
          <p14:tracePt t="59418" x="3987800" y="3035300"/>
          <p14:tracePt t="59530" x="3987800" y="3028950"/>
          <p14:tracePt t="59542" x="3981450" y="3022600"/>
          <p14:tracePt t="59574" x="3975100" y="3022600"/>
          <p14:tracePt t="59611" x="3968750" y="3016250"/>
          <p14:tracePt t="59643" x="3962400" y="3016250"/>
          <p14:tracePt t="59658" x="3956050" y="3009900"/>
          <p14:tracePt t="59671" x="3949700" y="3009900"/>
          <p14:tracePt t="59686" x="3943350" y="3016250"/>
          <p14:tracePt t="59702" x="3937000" y="3016250"/>
          <p14:tracePt t="59718" x="3930650" y="3016250"/>
          <p14:tracePt t="59730" x="3924300" y="3022600"/>
          <p14:tracePt t="59747" x="3917950" y="3022600"/>
          <p14:tracePt t="59779" x="3924300" y="3022600"/>
          <p14:tracePt t="59806" x="3930650" y="3022600"/>
          <p14:tracePt t="59830" x="3937000" y="3016250"/>
          <p14:tracePt t="59850" x="3943350" y="3009900"/>
          <p14:tracePt t="59883" x="3943350" y="3003550"/>
          <p14:tracePt t="59911" x="3943350" y="2997200"/>
          <p14:tracePt t="59934" x="3943350" y="2990850"/>
          <p14:tracePt t="59958" x="3943350" y="2984500"/>
          <p14:tracePt t="59979" x="3949700" y="2978150"/>
          <p14:tracePt t="60002" x="3949700" y="2971800"/>
          <p14:tracePt t="60019" x="3949700" y="2965450"/>
          <p14:tracePt t="60030" x="3949700" y="2959100"/>
          <p14:tracePt t="60046" x="3949700" y="2952750"/>
          <p14:tracePt t="60063" x="3949700" y="2946400"/>
          <p14:tracePt t="60167" x="3943350" y="2946400"/>
          <p14:tracePt t="60202" x="3937000" y="2952750"/>
          <p14:tracePt t="60227" x="3930650" y="2959100"/>
          <p14:tracePt t="60251" x="3930650" y="2965450"/>
          <p14:tracePt t="60270" x="3937000" y="2965450"/>
          <p14:tracePt t="60370" x="3943350" y="2959100"/>
          <p14:tracePt t="60391" x="3949700" y="2959100"/>
          <p14:tracePt t="60407" x="3956050" y="2952750"/>
          <p14:tracePt t="60422" x="3962400" y="2952750"/>
          <p14:tracePt t="60438" x="3968750" y="2946400"/>
          <p14:tracePt t="60450" x="3975100" y="2946400"/>
          <p14:tracePt t="60467" x="3981450" y="2946400"/>
          <p14:tracePt t="60483" x="3987800" y="2946400"/>
          <p14:tracePt t="60502" x="3987800" y="2952750"/>
          <p14:tracePt t="60602" x="3987800" y="2959100"/>
          <p14:tracePt t="60615" x="3981450" y="2965450"/>
          <p14:tracePt t="60647" x="3981450" y="2971800"/>
          <p14:tracePt t="60671" x="3981450" y="2978150"/>
          <p14:tracePt t="60691" x="3981450" y="2984500"/>
          <p14:tracePt t="60767" x="3975100" y="2984500"/>
          <p14:tracePt t="60810" x="3975100" y="2990850"/>
          <p14:tracePt t="60863" x="3968750" y="2997200"/>
          <p14:tracePt t="60911" x="3962400" y="3003550"/>
          <p14:tracePt t="60963" x="3956050" y="3009900"/>
          <p14:tracePt t="61067" x="3949700" y="3009900"/>
          <p14:tracePt t="61095" x="3943350" y="3016250"/>
          <p14:tracePt t="61163" x="3943350" y="3009900"/>
          <p14:tracePt t="61367" x="3937000" y="3009900"/>
          <p14:tracePt t="61443" x="3937000" y="3003550"/>
          <p14:tracePt t="61502" x="3943350" y="2997200"/>
          <p14:tracePt t="61575" x="3943350" y="2990850"/>
          <p14:tracePt t="61591" x="3937000" y="2984500"/>
          <p14:tracePt t="61615" x="3937000" y="2978150"/>
          <p14:tracePt t="61659" x="3943350" y="2971800"/>
          <p14:tracePt t="61691" x="3937000" y="2965450"/>
          <p14:tracePt t="61703" x="3937000" y="2959100"/>
          <p14:tracePt t="61735" x="3930650" y="2965450"/>
          <p14:tracePt t="61771" x="3924300" y="2971800"/>
          <p14:tracePt t="61863" x="3924300" y="2984500"/>
          <p14:tracePt t="61883" x="3924300" y="2990850"/>
          <p14:tracePt t="61931" x="3924300" y="2997200"/>
          <p14:tracePt t="61967" x="3924300" y="2990850"/>
          <p14:tracePt t="62027" x="3930650" y="2990850"/>
          <p14:tracePt t="62042" x="3930650" y="2984500"/>
          <p14:tracePt t="62055" x="3937000" y="2978150"/>
          <p14:tracePt t="62071" x="3943350" y="2971800"/>
          <p14:tracePt t="62094" x="3949700" y="2971800"/>
          <p14:tracePt t="62110" x="3956050" y="2965450"/>
          <p14:tracePt t="62123" x="3962400" y="2965450"/>
          <p14:tracePt t="62147" x="3968750" y="2959100"/>
          <p14:tracePt t="62171" x="3968750" y="2952750"/>
          <p14:tracePt t="62191" x="3975100" y="2946400"/>
          <p14:tracePt t="62215" x="3981450" y="2946400"/>
          <p14:tracePt t="62243" x="3975100" y="2952750"/>
          <p14:tracePt t="62291" x="3968750" y="2959100"/>
          <p14:tracePt t="62311" x="3962400" y="2959100"/>
          <p14:tracePt t="62327" x="3956050" y="2965450"/>
          <p14:tracePt t="62351" x="3949700" y="2965450"/>
          <p14:tracePt t="62387" x="3956050" y="2959100"/>
          <p14:tracePt t="62471" x="3962400" y="2952750"/>
          <p14:tracePt t="62491" x="3962400" y="2946400"/>
          <p14:tracePt t="62515" x="3968750" y="2946400"/>
          <p14:tracePt t="62543" x="3975100" y="2952750"/>
          <p14:tracePt t="62575" x="3975100" y="2946400"/>
          <p14:tracePt t="62628" x="3968750" y="2946400"/>
          <p14:tracePt t="62651" x="3962400" y="2940050"/>
          <p14:tracePt t="62671" x="3949700" y="2940050"/>
          <p14:tracePt t="62703" x="3937000" y="2946400"/>
          <p14:tracePt t="62731" x="3930650" y="2952750"/>
          <p14:tracePt t="62747" x="3924300" y="2959100"/>
          <p14:tracePt t="62763" x="3917950" y="2959100"/>
          <p14:tracePt t="62775" x="3911600" y="2965450"/>
          <p14:tracePt t="62799" x="3917950" y="2965450"/>
          <p14:tracePt t="62851" x="3924300" y="2965450"/>
          <p14:tracePt t="62876" x="3930650" y="2959100"/>
          <p14:tracePt t="62895" x="3937000" y="2952750"/>
          <p14:tracePt t="62943" x="3943350" y="2946400"/>
          <p14:tracePt t="62980" x="3937000" y="2946400"/>
          <p14:tracePt t="63039" x="3930650" y="2946400"/>
          <p14:tracePt t="63071" x="3924300" y="2946400"/>
          <p14:tracePt t="63099" x="3917950" y="2952750"/>
          <p14:tracePt t="63151" x="3917950" y="2946400"/>
          <p14:tracePt t="63227" x="3917950" y="2952750"/>
          <p14:tracePt t="63315" x="3911600" y="2952750"/>
          <p14:tracePt t="63383" x="3911600" y="2959100"/>
          <p14:tracePt t="63435" x="3917950" y="2959100"/>
          <p14:tracePt t="63543" x="3917950" y="2952750"/>
          <p14:tracePt t="63655" x="3917950" y="2946400"/>
          <p14:tracePt t="63776" x="3917950" y="2952750"/>
          <p14:tracePt t="63863" x="3917950" y="2946400"/>
          <p14:tracePt t="63955" x="3917950" y="2952750"/>
          <p14:tracePt t="64211" x="3911600" y="2952750"/>
          <p14:tracePt t="64276" x="3911600" y="2959100"/>
          <p14:tracePt t="64331" x="3905250" y="2965450"/>
          <p14:tracePt t="64496" x="3898900" y="2971800"/>
          <p14:tracePt t="64531" x="3892550" y="2965450"/>
          <p14:tracePt t="64575" x="3892550" y="2971800"/>
          <p14:tracePt t="64623" x="3886200" y="2971800"/>
          <p14:tracePt t="64659" x="3892550" y="2971800"/>
          <p14:tracePt t="64719" x="3892550" y="2978150"/>
          <p14:tracePt t="64936" x="3898900" y="2971800"/>
          <p14:tracePt t="65003" x="3905250" y="2978150"/>
          <p14:tracePt t="65071" x="3911600" y="2978150"/>
          <p14:tracePt t="65132" x="3905250" y="2978150"/>
          <p14:tracePt t="65208" x="3905250" y="2984500"/>
          <p14:tracePt t="65232" x="3898900" y="2990850"/>
          <p14:tracePt t="65251" x="3898900" y="2997200"/>
          <p14:tracePt t="65292" x="3898900" y="2990850"/>
          <p14:tracePt t="65516" x="3905250" y="2984500"/>
          <p14:tracePt t="65552" x="3911600" y="2984500"/>
          <p14:tracePt t="65620" x="3917950" y="2984500"/>
          <p14:tracePt t="65656" x="3924300" y="2984500"/>
          <p14:tracePt t="65688" x="3930650" y="2984500"/>
          <p14:tracePt t="65716" x="3930650" y="2990850"/>
          <p14:tracePt t="65784" x="3937000" y="2984500"/>
          <p14:tracePt t="65964" x="3930650" y="2990850"/>
          <p14:tracePt t="66107" x="3924300" y="2997200"/>
          <p14:tracePt t="66160" x="3917950" y="2997200"/>
          <p14:tracePt t="66191" x="3911600" y="3003550"/>
          <p14:tracePt t="66212" x="3911600" y="3009900"/>
          <p14:tracePt t="66252" x="3917950" y="3003550"/>
          <p14:tracePt t="66332" x="3911600" y="2997200"/>
          <p14:tracePt t="66572" x="3917950" y="2997200"/>
          <p14:tracePt t="66616" x="3911600" y="3003550"/>
          <p14:tracePt t="66836" x="3911600" y="3009900"/>
          <p14:tracePt t="66896" x="3905250" y="3016250"/>
          <p14:tracePt t="66932" x="3905250" y="3022600"/>
          <p14:tracePt t="66964" x="3905250" y="3016250"/>
          <p14:tracePt t="67016" x="3911600" y="3022600"/>
          <p14:tracePt t="67084" x="3917950" y="3016250"/>
          <p14:tracePt t="67196" x="3924300" y="3009900"/>
          <p14:tracePt t="67224" x="3930650" y="3009900"/>
          <p14:tracePt t="67240" x="3930650" y="3003550"/>
          <p14:tracePt t="67264" x="3937000" y="3009900"/>
          <p14:tracePt t="67292" x="3943350" y="3016250"/>
          <p14:tracePt t="67308" x="3949700" y="3016250"/>
          <p14:tracePt t="67324" x="3949700" y="3022600"/>
          <p14:tracePt t="67336" x="3956050" y="3022600"/>
          <p14:tracePt t="67352" x="3962400" y="3022600"/>
          <p14:tracePt t="67376" x="3968750" y="3022600"/>
          <p14:tracePt t="67392" x="3975100" y="3022600"/>
          <p14:tracePt t="67404" x="3981450" y="3022600"/>
          <p14:tracePt t="67420" x="3987800" y="3028950"/>
          <p14:tracePt t="67436" x="3994150" y="3028950"/>
          <p14:tracePt t="67452" x="4000500" y="3035300"/>
          <p14:tracePt t="67464" x="4006850" y="3041650"/>
          <p14:tracePt t="67481" x="4013200" y="3041650"/>
          <p14:tracePt t="67497" x="4019550" y="3048000"/>
          <p14:tracePt t="67514" x="4019550" y="3054350"/>
          <p14:tracePt t="67531" x="4019550" y="3048000"/>
          <p14:tracePt t="67616" x="4013200" y="3048000"/>
          <p14:tracePt t="67696" x="4013200" y="3041650"/>
          <p14:tracePt t="67736" x="4006850" y="3035300"/>
          <p14:tracePt t="67780" x="4006850" y="3028950"/>
          <p14:tracePt t="67804" x="4013200" y="3022600"/>
          <p14:tracePt t="67832" x="4013200" y="3016250"/>
          <p14:tracePt t="67856" x="4019550" y="3009900"/>
          <p14:tracePt t="67900" x="4025900" y="2997200"/>
          <p14:tracePt t="67924" x="4025900" y="2990850"/>
          <p14:tracePt t="67944" x="4032250" y="2990850"/>
          <p14:tracePt t="67968" x="4025900" y="2997200"/>
          <p14:tracePt t="68052" x="4019550" y="3003550"/>
          <p14:tracePt t="68072" x="4013200" y="3009900"/>
          <p14:tracePt t="68096" x="4006850" y="3009900"/>
          <p14:tracePt t="68116" x="4006850" y="3016250"/>
          <p14:tracePt t="68124" x="4000500" y="3022600"/>
          <p14:tracePt t="68148" x="3994150" y="3022600"/>
          <p14:tracePt t="68172" x="3987800" y="3022600"/>
          <p14:tracePt t="68201" x="3981450" y="3022600"/>
          <p14:tracePt t="68236" x="3975100" y="3022600"/>
          <p14:tracePt t="68276" x="3981450" y="3022600"/>
          <p14:tracePt t="68320" x="3987800" y="3022600"/>
          <p14:tracePt t="68356" x="3981450" y="3022600"/>
          <p14:tracePt t="68404" x="3981450" y="3028950"/>
          <p14:tracePt t="68424" x="3975100" y="3028950"/>
          <p14:tracePt t="68472" x="3981450" y="3022600"/>
          <p14:tracePt t="68524" x="3987800" y="3022600"/>
          <p14:tracePt t="68544" x="3981450" y="3028950"/>
          <p14:tracePt t="68577" x="3975100" y="3035300"/>
          <p14:tracePt t="68613" x="3968750" y="3035300"/>
          <p14:tracePt t="68629" x="3962400" y="3041650"/>
          <p14:tracePt t="68653" x="3956050" y="3048000"/>
          <p14:tracePt t="68658" x="3949700" y="3048000"/>
          <p14:tracePt t="68673" x="3943350" y="3048000"/>
          <p14:tracePt t="68689" x="3937000" y="3054350"/>
          <p14:tracePt t="68705" x="3930650" y="3054350"/>
          <p14:tracePt t="68718" x="3924300" y="3048000"/>
          <p14:tracePt t="68734" x="3930650" y="3041650"/>
          <p14:tracePt t="68800" x="3937000" y="3041650"/>
          <p14:tracePt t="68833" x="3943350" y="3035300"/>
          <p14:tracePt t="68845" x="3949700" y="3035300"/>
          <p14:tracePt t="68861" x="3956050" y="3028950"/>
          <p14:tracePt t="68877" x="3962400" y="3028950"/>
          <p14:tracePt t="68897" x="3962400" y="3022600"/>
          <p14:tracePt t="68912" x="3956050" y="3022600"/>
          <p14:tracePt t="68953" x="3949700" y="3016250"/>
          <p14:tracePt t="68965" x="3943350" y="3022600"/>
          <p14:tracePt t="68981" x="3937000" y="3022600"/>
          <p14:tracePt t="68997" x="3937000" y="3028950"/>
          <p14:tracePt t="69013" x="3930650" y="3035300"/>
          <p14:tracePt t="69024" x="3924300" y="3041650"/>
          <p14:tracePt t="69040" x="3911600" y="3048000"/>
          <p14:tracePt t="69077" x="3905250" y="3054350"/>
          <p14:tracePt t="69093" x="3898900" y="3054350"/>
          <p14:tracePt t="69109" x="3892550" y="3060700"/>
          <p14:tracePt t="69125" x="3892550" y="3067050"/>
          <p14:tracePt t="69144" x="3892550" y="3060700"/>
          <p14:tracePt t="69256" x="3898900" y="3067050"/>
          <p14:tracePt t="69325" x="3892550" y="3067050"/>
          <p14:tracePt t="69445" x="3892550" y="3073400"/>
          <p14:tracePt t="69513" x="3898900" y="3073400"/>
          <p14:tracePt t="69625" x="3905250" y="3067050"/>
          <p14:tracePt t="69673" x="3911600" y="3067050"/>
          <p14:tracePt t="69692" x="3917950" y="3060700"/>
          <p14:tracePt t="69709" x="3924300" y="3067050"/>
          <p14:tracePt t="69733" x="3924300" y="3060700"/>
          <p14:tracePt t="69745" x="3930650" y="3060700"/>
          <p14:tracePt t="69777" x="3930650" y="3067050"/>
          <p14:tracePt t="69880" x="3924300" y="3067050"/>
          <p14:tracePt t="69897" x="3917950" y="3067050"/>
          <p14:tracePt t="69917" x="3911600" y="3073400"/>
          <p14:tracePt t="69941" x="3911600" y="3079750"/>
          <p14:tracePt t="69965" x="3905250" y="3079750"/>
          <p14:tracePt t="69993" x="3898900" y="3079750"/>
          <p14:tracePt t="70033" x="3892550" y="3079750"/>
          <p14:tracePt t="70061" x="3886200" y="3079750"/>
          <p14:tracePt t="70145" x="3892550" y="3079750"/>
          <p14:tracePt t="70205" x="3898900" y="3079750"/>
          <p14:tracePt t="70241" x="3898900" y="3073400"/>
          <p14:tracePt t="70293" x="3905250" y="3079750"/>
          <p14:tracePt t="70325" x="3898900" y="3086100"/>
          <p14:tracePt t="70456" x="3892550" y="3086100"/>
          <p14:tracePt t="70481" x="3892550" y="3092450"/>
          <p14:tracePt t="70489" x="3886200" y="3092450"/>
          <p14:tracePt t="70513" x="3879850" y="3098800"/>
          <p14:tracePt t="70525" x="3873500" y="3098800"/>
          <p14:tracePt t="70540" x="3873500" y="3105150"/>
          <p14:tracePt t="70593" x="3873500" y="3111500"/>
          <p14:tracePt t="70617" x="3879850" y="3117850"/>
          <p14:tracePt t="70637" x="3886200" y="3111500"/>
          <p14:tracePt t="70661" x="3892550" y="3111500"/>
          <p14:tracePt t="70685" x="3898900" y="3105150"/>
          <p14:tracePt t="70697" x="3905250" y="3098800"/>
          <p14:tracePt t="70713" x="3905250" y="3092450"/>
          <p14:tracePt t="70729" x="3911600" y="3092450"/>
          <p14:tracePt t="70745" x="3917950" y="3086100"/>
          <p14:tracePt t="70757" x="3924300" y="3086100"/>
          <p14:tracePt t="70773" x="3930650" y="3086100"/>
          <p14:tracePt t="70789" x="3937000" y="3086100"/>
          <p14:tracePt t="70805" x="3943350" y="3086100"/>
          <p14:tracePt t="70817" x="3949700" y="3086100"/>
          <p14:tracePt t="70841" x="3949700" y="3079750"/>
          <p14:tracePt t="70925" x="3949700" y="3086100"/>
          <p14:tracePt t="70985" x="3943350" y="3086100"/>
          <p14:tracePt t="71021" x="3937000" y="3092450"/>
          <p14:tracePt t="71036" x="3930650" y="3098800"/>
          <p14:tracePt t="71097" x="3924300" y="3098800"/>
          <p14:tracePt t="71113" x="3924300" y="3105150"/>
          <p14:tracePt t="71373" x="3924300" y="3111500"/>
          <p14:tracePt t="71441" x="3924300" y="3105150"/>
          <p14:tracePt t="71501" x="3924300" y="3098800"/>
          <p14:tracePt t="71569" x="3917950" y="3105150"/>
          <p14:tracePt t="71597" x="3917950" y="3111500"/>
          <p14:tracePt t="71621" x="3911600" y="3117850"/>
          <p14:tracePt t="71657" x="3917950" y="3111500"/>
          <p14:tracePt t="71725" x="3924300" y="3111500"/>
          <p14:tracePt t="71793" x="3924300" y="3105150"/>
          <p14:tracePt t="71817" x="3930650" y="3098800"/>
          <p14:tracePt t="71861" x="3937000" y="3098800"/>
          <p14:tracePt t="71893" x="3937000" y="3092450"/>
          <p14:tracePt t="71965" x="3937000" y="3098800"/>
          <p14:tracePt t="71989" x="3937000" y="3092450"/>
          <p14:tracePt t="72049" x="3943350" y="3098800"/>
          <p14:tracePt t="72137" x="3949700" y="3092450"/>
          <p14:tracePt t="72177" x="3956050" y="3092450"/>
          <p14:tracePt t="72213" x="3956050" y="3098800"/>
          <p14:tracePt t="72237" x="3962400" y="3105150"/>
          <p14:tracePt t="72257" x="3968750" y="3105150"/>
          <p14:tracePt t="72289" x="3975100" y="3098800"/>
          <p14:tracePt t="72317" x="3981450" y="3098800"/>
          <p14:tracePt t="72341" x="3981450" y="3092450"/>
          <p14:tracePt t="72505" x="3981450" y="3086100"/>
          <p14:tracePt t="72521" x="3987800" y="3079750"/>
          <p14:tracePt t="72545" x="3994150" y="3073400"/>
          <p14:tracePt t="72558" x="4000500" y="3067050"/>
          <p14:tracePt t="72598" x="4000500" y="3060700"/>
          <p14:tracePt t="72650" x="4006850" y="3054350"/>
          <p14:tracePt t="72679" x="4006850" y="3048000"/>
          <p14:tracePt t="72702" x="4013200" y="3048000"/>
          <p14:tracePt t="72735" x="4019550" y="3041650"/>
          <p14:tracePt t="72746" x="4025900" y="3035300"/>
          <p14:tracePt t="72762" x="4032250" y="3041650"/>
          <p14:tracePt t="72898" x="4025900" y="3048000"/>
          <p14:tracePt t="72943" x="4019550" y="3048000"/>
          <p14:tracePt t="72979" x="4019550" y="3054350"/>
          <p14:tracePt t="73034" x="4025900" y="3054350"/>
          <p14:tracePt t="73054" x="4032250" y="3054350"/>
          <p14:tracePt t="73078" x="4038600" y="3054350"/>
          <p14:tracePt t="73115" x="4032250" y="3054350"/>
          <p14:tracePt t="73175" x="4025900" y="3060700"/>
          <p14:tracePt t="73199" x="4019550" y="3067050"/>
          <p14:tracePt t="73218" x="4013200" y="3073400"/>
          <p14:tracePt t="73234" x="4006850" y="3073400"/>
          <p14:tracePt t="73259" x="4000500" y="3079750"/>
          <p14:tracePt t="73334" x="3994150" y="3086100"/>
          <p14:tracePt t="73363" x="3994150" y="3079750"/>
          <p14:tracePt t="73423" x="4000500" y="3086100"/>
          <p14:tracePt t="73482" x="3994150" y="3086100"/>
          <p14:tracePt t="73550" x="3987800" y="3086100"/>
          <p14:tracePt t="73634" x="3987800" y="3092450"/>
          <p14:tracePt t="73663" x="3981450" y="3098800"/>
          <p14:tracePt t="73707" x="3981450" y="3092450"/>
          <p14:tracePt t="73758" x="3987800" y="3092450"/>
          <p14:tracePt t="73814" x="3981450" y="3105150"/>
          <p14:tracePt t="73834" x="3975100" y="3111500"/>
          <p14:tracePt t="73875" x="3968750" y="3111500"/>
          <p14:tracePt t="73886" x="3962400" y="3111500"/>
          <p14:tracePt t="73911" x="3956050" y="3111500"/>
          <p14:tracePt t="73935" x="3956050" y="3117850"/>
          <p14:tracePt t="73947" x="3949700" y="3117850"/>
          <p14:tracePt t="73986" x="3943350" y="3117850"/>
          <p14:tracePt t="73999" x="3937000" y="3124200"/>
          <p14:tracePt t="74059" x="3930650" y="3130550"/>
          <p14:tracePt t="74083" x="3924300" y="3136900"/>
          <p14:tracePt t="74099" x="3917950" y="3136900"/>
          <p14:tracePt t="74151" x="3911600" y="3136900"/>
          <p14:tracePt t="74167" x="3905250" y="3136900"/>
          <p14:tracePt t="74187" x="3905250" y="3130550"/>
          <p14:tracePt t="74227" x="3898900" y="3136900"/>
          <p14:tracePt t="74254" x="3892550" y="3143250"/>
          <p14:tracePt t="74295" x="3898900" y="3136900"/>
          <p14:tracePt t="74418" x="3905250" y="3130550"/>
          <p14:tracePt t="74443" x="3911600" y="3124200"/>
          <p14:tracePt t="74459" x="3911600" y="3130550"/>
          <p14:tracePt t="74518" x="3911600" y="3136900"/>
          <p14:tracePt t="74547" x="3917950" y="3136900"/>
          <p14:tracePt t="74638" x="3924300" y="3143250"/>
          <p14:tracePt t="74691" x="3930650" y="3143250"/>
          <p14:tracePt t="74719" x="3930650" y="3136900"/>
          <p14:tracePt t="74735" x="3937000" y="3130550"/>
          <p14:tracePt t="74744" x="3937000" y="3136900"/>
          <p14:tracePt t="74795" x="3937000" y="3130550"/>
          <p14:tracePt t="74855" x="3943350" y="3130550"/>
          <p14:tracePt t="74871" x="3949700" y="3130550"/>
          <p14:tracePt t="74887" x="3956050" y="3130550"/>
          <p14:tracePt t="74906" x="3962400" y="3124200"/>
          <p14:tracePt t="74923" x="3962400" y="3117850"/>
          <p14:tracePt t="74947" x="3968750" y="3117850"/>
          <p14:tracePt t="74959" x="3975100" y="3111500"/>
          <p14:tracePt t="75007" x="3968750" y="3117850"/>
          <p14:tracePt t="75135" x="3968750" y="3124200"/>
          <p14:tracePt t="75291" x="3968750" y="3117850"/>
          <p14:tracePt t="75327" x="3975100" y="3111500"/>
          <p14:tracePt t="75367" x="3981450" y="3117850"/>
          <p14:tracePt t="75547" x="3981450" y="3111500"/>
          <p14:tracePt t="75583" x="3987800" y="3105150"/>
          <p14:tracePt t="75643" x="3994150" y="3105150"/>
          <p14:tracePt t="75667" x="3994150" y="3098800"/>
          <p14:tracePt t="75687" x="3987800" y="3105150"/>
          <p14:tracePt t="75787" x="3987800" y="3117850"/>
          <p14:tracePt t="75799" x="3981450" y="3117850"/>
          <p14:tracePt t="75815" x="3975100" y="3124200"/>
          <p14:tracePt t="75832" x="3975100" y="3130550"/>
          <p14:tracePt t="75859" x="3981450" y="3136900"/>
          <p14:tracePt t="75943" x="3981450" y="3143250"/>
          <p14:tracePt t="75967" x="3981450" y="3149600"/>
          <p14:tracePt t="75995" x="3987800" y="3149600"/>
          <p14:tracePt t="76055" x="3987800" y="3155950"/>
          <p14:tracePt t="76132" x="3987800" y="3162300"/>
          <p14:tracePt t="76159" x="3987800" y="3168650"/>
          <p14:tracePt t="76215" x="3987800" y="3175000"/>
          <p14:tracePt t="76395" x="3987800" y="3168650"/>
          <p14:tracePt t="76500" x="3994150" y="3168650"/>
          <p14:tracePt t="76587" x="3994150" y="3162300"/>
          <p14:tracePt t="76648" x="3994150" y="3168650"/>
          <p14:tracePt t="76755" x="4000500" y="3162300"/>
          <p14:tracePt t="76799" x="4000500" y="3168650"/>
          <p14:tracePt t="77160" x="3994150" y="3168650"/>
          <p14:tracePt t="77179" x="3987800" y="3168650"/>
          <p14:tracePt t="77219" x="3994150" y="3162300"/>
          <p14:tracePt t="77288" x="3994150" y="3168650"/>
          <p14:tracePt t="77504" x="3987800" y="3168650"/>
          <p14:tracePt t="77528" x="3981450" y="3175000"/>
          <p14:tracePt t="77572" x="3975100" y="3168650"/>
          <p14:tracePt t="77623" x="3975100" y="3175000"/>
          <p14:tracePt t="77675" x="3968750" y="3175000"/>
          <p14:tracePt t="77727" x="3975100" y="3168650"/>
          <p14:tracePt t="77788" x="3981450" y="3175000"/>
          <p14:tracePt t="77812" x="3987800" y="3168650"/>
          <p14:tracePt t="77864" x="3994150" y="3168650"/>
          <p14:tracePt t="77932" x="3994150" y="3175000"/>
          <p14:tracePt t="77960" x="3994150" y="3181350"/>
          <p14:tracePt t="78043" x="4000500" y="3175000"/>
          <p14:tracePt t="78087" x="3994150" y="3175000"/>
          <p14:tracePt t="78164" x="4000500" y="3175000"/>
          <p14:tracePt t="78224" x="4006850" y="3175000"/>
          <p14:tracePt t="78248" x="4013200" y="3175000"/>
          <p14:tracePt t="78284" x="4013200" y="3168650"/>
          <p14:tracePt t="78300" x="4019550" y="3168650"/>
          <p14:tracePt t="78351" x="4025900" y="3168650"/>
          <p14:tracePt t="78388" x="4025900" y="3162300"/>
          <p14:tracePt t="78420" x="4032250" y="3168650"/>
          <p14:tracePt t="78480" x="4038600" y="3175000"/>
          <p14:tracePt t="78584" x="4044950" y="3181350"/>
          <p14:tracePt t="78612" x="4051300" y="3181350"/>
          <p14:tracePt t="78628" x="4057650" y="3181350"/>
          <p14:tracePt t="78644" x="4064000" y="3187700"/>
          <p14:tracePt t="78660" x="4070350" y="3181350"/>
          <p14:tracePt t="78676" x="4076700" y="3187700"/>
          <p14:tracePt t="78688" x="4076700" y="3181350"/>
          <p14:tracePt t="78703" x="4083050" y="3181350"/>
          <p14:tracePt t="78728" x="4089400" y="3181350"/>
          <p14:tracePt t="78740" x="4095750" y="3181350"/>
          <p14:tracePt t="78756" x="4102100" y="3181350"/>
          <p14:tracePt t="78772" x="4108450" y="3181350"/>
          <p14:tracePt t="78796" x="4114800" y="3187700"/>
          <p14:tracePt t="78816" x="4121150" y="3187700"/>
          <p14:tracePt t="78832" x="4127500" y="3181350"/>
          <p14:tracePt t="78848" x="4133850" y="3181350"/>
          <p14:tracePt t="78884" x="4140200" y="3187700"/>
          <p14:tracePt t="78912" x="4146550" y="3181350"/>
          <p14:tracePt t="79004" x="4146550" y="3187700"/>
          <p14:tracePt t="79032" x="4146550" y="3194050"/>
          <p14:tracePt t="79056" x="4152900" y="3194050"/>
          <p14:tracePt t="79160" x="4159250" y="3194050"/>
          <p14:tracePt t="79184" x="4159250" y="3200400"/>
          <p14:tracePt t="79200" x="4165600" y="3200400"/>
          <p14:tracePt t="79220" x="4171950" y="3200400"/>
          <p14:tracePt t="79252" x="4178300" y="3200400"/>
          <p14:tracePt t="79271" x="4184650" y="3194050"/>
          <p14:tracePt t="79296" x="4191000" y="3194050"/>
          <p14:tracePt t="79312" x="4197350" y="3194050"/>
          <p14:tracePt t="79332" x="4203700" y="3194050"/>
          <p14:tracePt t="79364" x="4210050" y="3194050"/>
          <p14:tracePt t="79416" x="4216400" y="3187700"/>
          <p14:tracePt t="79452" x="4222750" y="3181350"/>
          <p14:tracePt t="79476" x="4229100" y="3187700"/>
          <p14:tracePt t="79588" x="4229100" y="3194050"/>
          <p14:tracePt t="79604" x="4235450" y="3200400"/>
          <p14:tracePt t="79632" x="4229100" y="3206750"/>
          <p14:tracePt t="79708" x="4222750" y="3213100"/>
          <p14:tracePt t="79740" x="4216400" y="3213100"/>
          <p14:tracePt t="79844" x="4216400" y="3206750"/>
          <p14:tracePt t="79896" x="4216400" y="3213100"/>
          <p14:tracePt t="80000" x="4222750" y="3219450"/>
          <p14:tracePt t="80076" x="4222750" y="3225800"/>
          <p14:tracePt t="80375" x="4216400" y="3232150"/>
          <p14:tracePt t="80436" x="4210050" y="3232150"/>
          <p14:tracePt t="80480" x="4203700" y="3225800"/>
          <p14:tracePt t="80565" x="4197350" y="3225800"/>
          <p14:tracePt t="80600" x="4197350" y="3232150"/>
          <p14:tracePt t="80616" x="4191000" y="3238500"/>
          <p14:tracePt t="80652" x="4191000" y="3232150"/>
          <p14:tracePt t="80676" x="4184650" y="3238500"/>
          <p14:tracePt t="80760" x="4184650" y="3244850"/>
          <p14:tracePt t="80804" x="4178300" y="3244850"/>
          <p14:tracePt t="80848" x="4178300" y="3251200"/>
          <p14:tracePt t="80933" x="4178300" y="3257550"/>
          <p14:tracePt t="80960" x="4184650" y="3257550"/>
          <p14:tracePt t="80992" x="4184650" y="3251200"/>
          <p14:tracePt t="81008" x="4191000" y="3251200"/>
          <p14:tracePt t="81052" x="4191000" y="3257550"/>
          <p14:tracePt t="81088" x="4191000" y="3251200"/>
          <p14:tracePt t="81112" x="4191000" y="3244850"/>
          <p14:tracePt t="81140" x="4197350" y="3244850"/>
          <p14:tracePt t="81200" x="4197350" y="3257550"/>
          <p14:tracePt t="81240" x="4197350" y="3251200"/>
          <p14:tracePt t="81321" x="4203700" y="3251200"/>
          <p14:tracePt t="81404" x="4203700" y="3244850"/>
          <p14:tracePt t="81433" x="4210050" y="3238500"/>
          <p14:tracePt t="81592" x="4210050" y="3244850"/>
          <p14:tracePt t="81673" x="4210050" y="3238500"/>
          <p14:tracePt t="81733" x="4216400" y="3238500"/>
          <p14:tracePt t="81877" x="4222750" y="3238500"/>
          <p14:tracePt t="81961" x="4216400" y="3238500"/>
          <p14:tracePt t="82040" x="4222750" y="3244850"/>
          <p14:tracePt t="82108" x="4222750" y="3238500"/>
          <p14:tracePt t="82208" x="4222750" y="3244850"/>
          <p14:tracePt t="82220" x="4222750" y="3238500"/>
          <p14:tracePt t="82288" x="4222750" y="3244850"/>
          <p14:tracePt t="82313" x="4222750" y="3251200"/>
          <p14:tracePt t="82513" x="4222750" y="3257550"/>
          <p14:tracePt t="82553" x="4222750" y="3251200"/>
          <p14:tracePt t="82573" x="4222750" y="3244850"/>
          <p14:tracePt t="82604" x="4222750" y="3251200"/>
          <p14:tracePt t="82640" x="4222750" y="3257550"/>
          <p14:tracePt t="82657" x="4222750" y="3263900"/>
          <p14:tracePt t="82693" x="4222750" y="3257550"/>
          <p14:tracePt t="82725" x="4229100" y="3257550"/>
          <p14:tracePt t="82829" x="4235450" y="3257550"/>
          <p14:tracePt t="83033" x="4241800" y="3257550"/>
          <p14:tracePt t="83060" x="4241800" y="3251200"/>
          <p14:tracePt t="83084" x="4248150" y="3251200"/>
          <p14:tracePt t="83109" x="4254500" y="3251200"/>
          <p14:tracePt t="83129" x="4254500" y="3244850"/>
          <p14:tracePt t="83189" x="4260850" y="3244850"/>
          <p14:tracePt t="83213" x="4267200" y="3244850"/>
          <p14:tracePt t="83241" x="4267200" y="3251200"/>
          <p14:tracePt t="83281" x="4273550" y="3251200"/>
          <p14:tracePt t="83317" x="4279900" y="3244850"/>
          <p14:tracePt t="83368" x="4286250" y="3238500"/>
          <p14:tracePt t="83409" x="4286250" y="3244850"/>
          <p14:tracePt t="83452" x="4286250" y="3251200"/>
          <p14:tracePt t="83469" x="4292600" y="3257550"/>
          <p14:tracePt t="83565" x="4286250" y="3257550"/>
          <p14:tracePt t="83625" x="4286250" y="3263900"/>
          <p14:tracePt t="83669" x="4286250" y="3270250"/>
          <p14:tracePt t="83701" x="4286250" y="3276600"/>
          <p14:tracePt t="83713" x="4279900" y="3276600"/>
          <p14:tracePt t="83769" x="4273550" y="3270250"/>
          <p14:tracePt t="83881" x="4273550" y="3276600"/>
          <p14:tracePt t="83901" x="4267200" y="3270250"/>
          <p14:tracePt t="83993" x="4267200" y="3276600"/>
          <p14:tracePt t="84000" x="4267200" y="3270250"/>
          <p14:tracePt t="84021" x="4260850" y="3270250"/>
          <p14:tracePt t="84053" x="4260850" y="3276600"/>
          <p14:tracePt t="84088" x="4260850" y="3282950"/>
          <p14:tracePt t="84113" x="4260850" y="3289300"/>
          <p14:tracePt t="84149" x="4260850" y="3295650"/>
          <p14:tracePt t="84234" x="4267200" y="3302000"/>
          <p14:tracePt t="84253" x="4273550" y="3308350"/>
          <p14:tracePt t="84337" x="4273550" y="3302000"/>
          <p14:tracePt t="84361" x="4279900" y="3308350"/>
          <p14:tracePt t="84481" x="4273550" y="3314700"/>
          <p14:tracePt t="84517" x="4273550" y="3321050"/>
          <p14:tracePt t="84601" x="4267200" y="3321050"/>
          <p14:tracePt t="84673" x="4267200" y="3327400"/>
          <p14:tracePt t="84681" x="4267200" y="3333750"/>
          <p14:tracePt t="84713" x="4267200" y="3340100"/>
          <p14:tracePt t="84734" x="4260850" y="3346450"/>
          <p14:tracePt t="84781" x="4260850" y="3352800"/>
          <p14:tracePt t="84809" x="4260850" y="3346450"/>
          <p14:tracePt t="84834" x="4254500" y="3346450"/>
          <p14:tracePt t="84877" x="4254500" y="3352800"/>
          <p14:tracePt t="84909" x="4254500" y="3346450"/>
          <p14:tracePt t="84969" x="4254500" y="3340100"/>
          <p14:tracePt t="85013" x="4260850" y="3340100"/>
          <p14:tracePt t="85109" x="4260850" y="3333750"/>
          <p14:tracePt t="85134" x="4260850" y="3340100"/>
          <p14:tracePt t="85169" x="4254500" y="3340100"/>
          <p14:tracePt t="85281" x="4248150" y="3340100"/>
          <p14:tracePt t="85305" x="4248150" y="3346450"/>
          <p14:tracePt t="85321" x="4248150" y="3352800"/>
          <p14:tracePt t="85341" x="4248150" y="3346450"/>
          <p14:tracePt t="85513" x="4248150" y="3352800"/>
          <p14:tracePt t="85573" x="4248150" y="3359150"/>
          <p14:tracePt t="85605" x="4248150" y="3352800"/>
          <p14:tracePt t="85629" x="4248150" y="3340100"/>
          <p14:tracePt t="85658" x="4248150" y="3333750"/>
          <p14:tracePt t="85673" x="4254500" y="3340100"/>
          <p14:tracePt t="85689" x="4260850" y="3340100"/>
          <p14:tracePt t="85709" x="4260850" y="3346450"/>
          <p14:tracePt t="85718" x="4254500" y="3352800"/>
          <p14:tracePt t="85753" x="4254500" y="3359150"/>
          <p14:tracePt t="85769" x="4248150" y="3359150"/>
          <p14:tracePt t="85793" x="4241800" y="3359150"/>
          <p14:tracePt t="85813" x="4235450" y="3365500"/>
          <p14:tracePt t="85837" x="4229100" y="3365500"/>
          <p14:tracePt t="85861" x="4229100" y="3371850"/>
          <p14:tracePt t="85889" x="4235450" y="3378200"/>
          <p14:tracePt t="85921" x="4241800" y="3378200"/>
          <p14:tracePt t="85966" x="4248150" y="3384550"/>
          <p14:tracePt t="85994" x="4254500" y="3390900"/>
          <p14:tracePt t="86009" x="4260850" y="3390900"/>
          <p14:tracePt t="86026" x="4267200" y="3397250"/>
          <p14:tracePt t="86041" x="4273550" y="3397250"/>
          <p14:tracePt t="86053" x="4279900" y="3390900"/>
          <p14:tracePt t="86069" x="4286250" y="3390900"/>
          <p14:tracePt t="86093" x="4292600" y="3390900"/>
          <p14:tracePt t="86110" x="4298950" y="3390900"/>
          <p14:tracePt t="86129" x="4305300" y="3384550"/>
          <p14:tracePt t="86145" x="4311650" y="3384550"/>
          <p14:tracePt t="86174" x="4311650" y="3390900"/>
          <p14:tracePt t="86258" x="4311650" y="3397250"/>
          <p14:tracePt t="86302" x="4311650" y="3403600"/>
          <p14:tracePt t="86326" x="4311650" y="3416300"/>
          <p14:tracePt t="86341" x="4318000" y="3422650"/>
          <p14:tracePt t="86353" x="4318000" y="3429000"/>
          <p14:tracePt t="86378" x="4318000" y="3435350"/>
          <p14:tracePt t="86409" x="4318000" y="3441700"/>
          <p14:tracePt t="86445" x="4324350" y="3454400"/>
          <p14:tracePt t="86473" x="4324350" y="3460750"/>
          <p14:tracePt t="86481" x="4324350" y="3467100"/>
          <p14:tracePt t="86490" x="4324350" y="3473450"/>
          <p14:tracePt t="86506" x="4324350" y="3479800"/>
          <p14:tracePt t="86529" x="4324350" y="3486150"/>
          <p14:tracePt t="86541" x="4318000" y="3498850"/>
          <p14:tracePt t="86590" x="4311650" y="3505200"/>
          <p14:tracePt t="86602" x="4311650" y="3511550"/>
          <p14:tracePt t="86610" x="4311650" y="3517900"/>
          <p14:tracePt t="86625" x="4311650" y="3524250"/>
          <p14:tracePt t="86642" x="4311650" y="3530600"/>
          <p14:tracePt t="86670" x="4311650" y="3536950"/>
          <p14:tracePt t="86746" x="4311650" y="3543300"/>
          <p14:tracePt t="86781" x="4305300" y="3543300"/>
          <p14:tracePt t="86813" x="4298950" y="3543300"/>
          <p14:tracePt t="86841" x="4298950" y="3549650"/>
          <p14:tracePt t="86881" x="4292600" y="3556000"/>
          <p14:tracePt t="86894" x="4292600" y="3562350"/>
          <p14:tracePt t="86918" x="4292600" y="3556000"/>
          <p14:tracePt t="86969" x="4286250" y="3562350"/>
          <p14:tracePt t="87002" x="4279900" y="3568700"/>
          <p14:tracePt t="87053" x="4279900" y="3575050"/>
          <p14:tracePt t="87089" x="4273550" y="3568700"/>
          <p14:tracePt t="87158" x="4267200" y="3575050"/>
          <p14:tracePt t="87234" x="4260850" y="3575050"/>
          <p14:tracePt t="87278" x="4267200" y="3581400"/>
          <p14:tracePt t="87362" x="4267200" y="3575050"/>
          <p14:tracePt t="87382" x="4260850" y="3568700"/>
          <p14:tracePt t="87406" x="4260850" y="3575050"/>
          <p14:tracePt t="87442" x="4267200" y="3575050"/>
          <p14:tracePt t="87482" x="4267200" y="3581400"/>
          <p14:tracePt t="87494" x="4260850" y="3581400"/>
          <p14:tracePt t="87541" x="4254500" y="3581400"/>
          <p14:tracePt t="87562" x="4254500" y="3587750"/>
          <p14:tracePt t="87614" x="4260850" y="3594100"/>
          <p14:tracePt t="87646" x="4267200" y="3594100"/>
          <p14:tracePt t="87683" x="4273550" y="3594100"/>
          <p14:tracePt t="87714" x="4273550" y="3581400"/>
          <p14:tracePt t="87730" x="4267200" y="3581400"/>
          <p14:tracePt t="87834" x="4273550" y="3575050"/>
          <p14:tracePt t="87885" x="4267200" y="3581400"/>
          <p14:tracePt t="87930" x="4267200" y="3587750"/>
          <p14:tracePt t="87982" x="4273550" y="3581400"/>
          <p14:tracePt t="87998" x="4273550" y="3587750"/>
          <p14:tracePt t="88014" x="4273550" y="3581400"/>
          <p14:tracePt t="88023" x="4273550" y="3587750"/>
          <p14:tracePt t="88082" x="4273550" y="3581400"/>
          <p14:tracePt t="88162" x="4279900" y="3581400"/>
          <p14:tracePt t="88202" x="4279900" y="3587750"/>
          <p14:tracePt t="88254" x="4286250" y="3581400"/>
          <p14:tracePt t="88314" x="4286250" y="3587750"/>
          <p14:tracePt t="88366" x="4286250" y="3594100"/>
          <p14:tracePt t="88382" x="4286250" y="3581400"/>
          <p14:tracePt t="88394" x="4286250" y="3587750"/>
          <p14:tracePt t="88514" x="4286250" y="3594100"/>
          <p14:tracePt t="88562" x="4286250" y="3587750"/>
          <p14:tracePt t="88574" x="4292600" y="3594100"/>
          <p14:tracePt t="88658" x="4292600" y="3600450"/>
          <p14:tracePt t="88666" x="4292600" y="3594100"/>
          <p14:tracePt t="88726" x="4292600" y="3587750"/>
          <p14:tracePt t="88762" x="4292600" y="3581400"/>
          <p14:tracePt t="88794" x="4292600" y="3587750"/>
          <p14:tracePt t="88814" x="4298950" y="3587750"/>
          <p14:tracePt t="88854" x="4298950" y="3581400"/>
          <p14:tracePt t="88870" x="4305300" y="3587750"/>
          <p14:tracePt t="88950" x="4305300" y="3581400"/>
          <p14:tracePt t="88974" x="4311650" y="3575050"/>
          <p14:tracePt t="88990" x="4311650" y="3568700"/>
          <p14:tracePt t="89010" x="4311650" y="3575050"/>
          <p14:tracePt t="89034" x="4311650" y="3581400"/>
          <p14:tracePt t="89070" x="4305300" y="3587750"/>
          <p14:tracePt t="89114" x="4305300" y="3594100"/>
          <p14:tracePt t="89190" x="4298950" y="3600450"/>
          <p14:tracePt t="89222" x="4292600" y="3600450"/>
          <p14:tracePt t="89242" x="4286250" y="3594100"/>
          <p14:tracePt t="89266" x="4286250" y="3587750"/>
          <p14:tracePt t="89294" x="4286250" y="3581400"/>
          <p14:tracePt t="89327" x="4286250" y="3587750"/>
          <p14:tracePt t="89362" x="4286250" y="3594100"/>
          <p14:tracePt t="89379" x="4286250" y="3600450"/>
          <p14:tracePt t="89386" x="4286250" y="3606800"/>
          <p14:tracePt t="89402" x="4292600" y="3606800"/>
          <p14:tracePt t="89454" x="4298950" y="3613150"/>
          <p14:tracePt t="89522" x="4298950" y="3619500"/>
          <p14:tracePt t="89534" x="4305300" y="3619500"/>
          <p14:tracePt t="89574" x="4305300" y="3613150"/>
          <p14:tracePt t="89627" x="4305300" y="3606800"/>
          <p14:tracePt t="89651" x="4305300" y="3613150"/>
          <p14:tracePt t="89670" x="4305300" y="3619500"/>
          <p14:tracePt t="89686" x="4311650" y="3619500"/>
          <p14:tracePt t="89710" x="4318000" y="3613150"/>
          <p14:tracePt t="89798" x="4324350" y="3606800"/>
          <p14:tracePt t="89842" x="4324350" y="3600450"/>
          <p14:tracePt t="89911" x="4324350" y="3594100"/>
          <p14:tracePt t="89935" x="4330700" y="3594100"/>
          <p14:tracePt t="89970" x="4324350" y="3587750"/>
          <p14:tracePt t="89994" x="4330700" y="3581400"/>
          <p14:tracePt t="90030" x="4330700" y="3575050"/>
          <p14:tracePt t="90091" x="4330700" y="3568700"/>
          <p14:tracePt t="90142" x="4324350" y="3568700"/>
          <p14:tracePt t="90271" x="4318000" y="3562350"/>
          <p14:tracePt t="90354" x="4324350" y="3562350"/>
          <p14:tracePt t="90371" x="4318000" y="3549650"/>
          <p14:tracePt t="90435" x="4311650" y="3543300"/>
          <p14:tracePt t="90459" x="4298950" y="3536950"/>
          <p14:tracePt t="90475" x="4292600" y="3536950"/>
          <p14:tracePt t="98724" x="2730500" y="3911600"/>
          <p14:tracePt t="98724" x="2857500" y="3911600"/>
          <p14:tracePt t="98742" x="2921000" y="3911600"/>
          <p14:tracePt t="98742" x="2978150" y="3911600"/>
          <p14:tracePt t="98759" x="3041650" y="3917950"/>
          <p14:tracePt t="98759" x="3155950" y="3917950"/>
          <p14:tracePt t="98776" x="3213100" y="3917950"/>
          <p14:tracePt t="98776" x="3270250" y="3911600"/>
          <p14:tracePt t="98794" x="3327400" y="3905250"/>
          <p14:tracePt t="98794" x="3384550" y="3898900"/>
          <p14:tracePt t="98809" x="3441700" y="3886200"/>
          <p14:tracePt t="98809" x="3498850" y="3873500"/>
          <p14:tracePt t="98809" x="3549650" y="3860800"/>
          <p14:tracePt t="98828" x="3606800" y="3848100"/>
          <p14:tracePt t="98828" x="3663950" y="3835400"/>
          <p14:tracePt t="98843" x="3714750" y="3816350"/>
          <p14:tracePt t="98843" x="3771900" y="3803650"/>
          <p14:tracePt t="98859" x="3822700" y="3790950"/>
          <p14:tracePt t="98859" x="3873500" y="3778250"/>
          <p14:tracePt t="98876" x="3917950" y="3759200"/>
          <p14:tracePt t="98876" x="3962400" y="3752850"/>
          <p14:tracePt t="98876" x="4000500" y="3740150"/>
          <p14:tracePt t="98895" x="4038600" y="3727450"/>
          <p14:tracePt t="98907" x="4076700" y="3721100"/>
          <p14:tracePt t="98907" x="4140200" y="3702050"/>
          <p14:tracePt t="98928" x="4165600" y="3695700"/>
          <p14:tracePt t="98928" x="4191000" y="3683000"/>
          <p14:tracePt t="98943" x="4216400" y="3676650"/>
          <p14:tracePt t="98943" x="4235450" y="3670300"/>
          <p14:tracePt t="98960" x="4248150" y="3663950"/>
          <p14:tracePt t="98960" x="4260850" y="3663950"/>
          <p14:tracePt t="98976" x="4273550" y="3663950"/>
          <p14:tracePt t="98976" x="4286250" y="3657600"/>
          <p14:tracePt t="98976" x="4292600" y="3663950"/>
          <p14:tracePt t="98996" x="4298950" y="3663950"/>
          <p14:tracePt t="99008" x="4305300" y="3663950"/>
          <p14:tracePt t="99025" x="4311650" y="3670300"/>
          <p14:tracePt t="99041" x="4318000" y="3670300"/>
          <p14:tracePt t="99067" x="4324350" y="3670300"/>
          <p14:tracePt t="99082" x="4330700" y="3670300"/>
          <p14:tracePt t="99098" x="4337050" y="3670300"/>
          <p14:tracePt t="99114" x="4343400" y="3670300"/>
          <p14:tracePt t="99114" x="4349750" y="3670300"/>
          <p14:tracePt t="99127" x="4356100" y="3670300"/>
          <p14:tracePt t="99143" x="4362450" y="3670300"/>
          <p14:tracePt t="99159" x="4368800" y="3670300"/>
          <p14:tracePt t="99175" x="4375150" y="3670300"/>
          <p14:tracePt t="99192" x="4381500" y="3676650"/>
          <p14:tracePt t="99226" x="4381500" y="3683000"/>
          <p14:tracePt t="99242" x="4381500" y="3689350"/>
          <p14:tracePt t="99254" x="4394200" y="3695700"/>
          <p14:tracePt t="99270" x="4400550" y="3702050"/>
          <p14:tracePt t="99279" x="4406900" y="3708400"/>
          <p14:tracePt t="99292" x="4413250" y="3708400"/>
          <p14:tracePt t="99292" x="4432300" y="3721100"/>
          <p14:tracePt t="99311" x="4445000" y="3721100"/>
          <p14:tracePt t="99325" x="4451350" y="3727450"/>
          <p14:tracePt t="99325" x="4457700" y="3727450"/>
          <p14:tracePt t="99344" x="4464050" y="3733800"/>
          <p14:tracePt t="99344" x="4470400" y="3733800"/>
          <p14:tracePt t="99344" x="4476750" y="3740150"/>
          <p14:tracePt t="99363" x="4483100" y="3740150"/>
          <p14:tracePt t="99363" x="4489450" y="3740150"/>
          <p14:tracePt t="99378" x="4495800" y="3740150"/>
          <p14:tracePt t="99378" x="4502150" y="3746500"/>
          <p14:tracePt t="99394" x="4508500" y="3746500"/>
          <p14:tracePt t="99409" x="4521200" y="3746500"/>
          <p14:tracePt t="99426" x="4527550" y="3746500"/>
          <p14:tracePt t="99443" x="4533900" y="3740150"/>
          <p14:tracePt t="99459" x="4540250" y="3740150"/>
          <p14:tracePt t="99476" x="4546600" y="3740150"/>
          <p14:tracePt t="99494" x="4552950" y="3740150"/>
          <p14:tracePt t="99511" x="4559300" y="3740150"/>
          <p14:tracePt t="99534" x="4565650" y="3746500"/>
          <p14:tracePt t="99554" x="4559300" y="3746500"/>
          <p14:tracePt t="99594" x="4552950" y="3746500"/>
          <p14:tracePt t="99607" x="4546600" y="3740150"/>
          <p14:tracePt t="99630" x="4540250" y="3733800"/>
          <p14:tracePt t="99662" x="4540250" y="3727450"/>
          <p14:tracePt t="99675" x="4546600" y="3721100"/>
          <p14:tracePt t="99690" x="4552950" y="3721100"/>
          <p14:tracePt t="99726" x="4559300" y="3721100"/>
          <p14:tracePt t="99751" x="4565650" y="3721100"/>
          <p14:tracePt t="99774" x="4572000" y="3727450"/>
          <p14:tracePt t="99810" x="4565650" y="3727450"/>
          <p14:tracePt t="99855" x="4559300" y="3727450"/>
          <p14:tracePt t="99879" x="4552950" y="3721100"/>
          <p14:tracePt t="99903" x="4546600" y="3714750"/>
          <p14:tracePt t="99923" x="4540250" y="3714750"/>
          <p14:tracePt t="99955" x="4533900" y="3714750"/>
          <p14:tracePt t="99974" x="4533900" y="3708400"/>
          <p14:tracePt t="100171" x="4540250" y="3702050"/>
          <p14:tracePt t="100202" x="4533900" y="3708400"/>
          <p14:tracePt t="100262" x="4533900" y="3714750"/>
          <p14:tracePt t="100275" x="4533900" y="3708400"/>
          <p14:tracePt t="100351" x="4540250" y="3708400"/>
          <p14:tracePt t="100383" x="4546600" y="3702050"/>
          <p14:tracePt t="100411" x="4552950" y="3695700"/>
          <p14:tracePt t="100435" x="4559300" y="3695700"/>
          <p14:tracePt t="100455" x="4559300" y="3689350"/>
          <p14:tracePt t="100478" x="4565650" y="3683000"/>
          <p14:tracePt t="100643" x="4565650" y="3676650"/>
          <p14:tracePt t="100695" x="4572000" y="3676650"/>
          <p14:tracePt t="100935" x="4572000" y="3670300"/>
          <p14:tracePt t="100975" x="4578350" y="3670300"/>
          <p14:tracePt t="100995" x="4584700" y="3663950"/>
          <p14:tracePt t="101011" x="4597400" y="3663950"/>
          <p14:tracePt t="101027" x="4597400" y="3657600"/>
          <p14:tracePt t="101035" x="4603750" y="3657600"/>
          <p14:tracePt t="101035" x="4610100" y="3657600"/>
          <p14:tracePt t="101050" x="4616450" y="3657600"/>
          <p14:tracePt t="101050" x="4622800" y="3657600"/>
          <p14:tracePt t="101068" x="4629150" y="3657600"/>
          <p14:tracePt t="101068" x="4641850" y="3657600"/>
          <p14:tracePt t="101083" x="4648200" y="3657600"/>
          <p14:tracePt t="101083" x="4654550" y="3657600"/>
          <p14:tracePt t="101100" x="4667250" y="3657600"/>
          <p14:tracePt t="101100" x="4679950" y="3657600"/>
          <p14:tracePt t="101117" x="4692650" y="3663950"/>
          <p14:tracePt t="101117" x="4699000" y="3663950"/>
          <p14:tracePt t="101134" x="4705350" y="3663950"/>
          <p14:tracePt t="101134" x="4718050" y="3663950"/>
          <p14:tracePt t="101150" x="4724400" y="3663950"/>
          <p14:tracePt t="101150" x="4737100" y="3657600"/>
          <p14:tracePt t="101168" x="4749800" y="3657600"/>
          <p14:tracePt t="101168" x="4756150" y="3657600"/>
          <p14:tracePt t="101184" x="4768850" y="3657600"/>
          <p14:tracePt t="101184" x="4775200" y="3657600"/>
          <p14:tracePt t="101201" x="4781550" y="3657600"/>
          <p14:tracePt t="101201" x="4794250" y="3657600"/>
          <p14:tracePt t="101217" x="4800600" y="3657600"/>
          <p14:tracePt t="101217" x="4813300" y="3657600"/>
          <p14:tracePt t="101217" x="4819650" y="3657600"/>
          <p14:tracePt t="101237" x="4832350" y="3657600"/>
          <p14:tracePt t="101249" x="4838700" y="3657600"/>
          <p14:tracePt t="101249" x="4857750" y="3657600"/>
          <p14:tracePt t="101268" x="4870450" y="3663950"/>
          <p14:tracePt t="101268" x="4883150" y="3663950"/>
          <p14:tracePt t="101285" x="4895850" y="3663950"/>
          <p14:tracePt t="101285" x="4908550" y="3663950"/>
          <p14:tracePt t="101285" x="4921250" y="3663950"/>
          <p14:tracePt t="101304" x="4933950" y="3663950"/>
          <p14:tracePt t="101316" x="4946650" y="3663950"/>
          <p14:tracePt t="101316" x="4959350" y="3663950"/>
          <p14:tracePt t="101316" x="4978400" y="3663950"/>
          <p14:tracePt t="101337" x="4991100" y="3663950"/>
          <p14:tracePt t="101337" x="5003800" y="3663950"/>
          <p14:tracePt t="101351" x="5022850" y="3663950"/>
          <p14:tracePt t="101351" x="5035550" y="3663950"/>
          <p14:tracePt t="101368" x="5048250" y="3663950"/>
          <p14:tracePt t="101368" x="5060950" y="3663950"/>
          <p14:tracePt t="101385" x="5080000" y="3663950"/>
          <p14:tracePt t="101385" x="5092700" y="3663950"/>
          <p14:tracePt t="101385" x="5105400" y="3663950"/>
          <p14:tracePt t="101404" x="5118100" y="3663950"/>
          <p14:tracePt t="101404" x="5130800" y="3663950"/>
          <p14:tracePt t="101418" x="5143500" y="3663950"/>
          <p14:tracePt t="101418" x="5149850" y="3663950"/>
          <p14:tracePt t="101434" x="5162550" y="3657600"/>
          <p14:tracePt t="101434" x="5175250" y="3657600"/>
          <p14:tracePt t="101452" x="5187950" y="3651250"/>
          <p14:tracePt t="101452" x="5207000" y="3651250"/>
          <p14:tracePt t="101468" x="5213350" y="3651250"/>
          <p14:tracePt t="101468" x="5226050" y="3651250"/>
          <p14:tracePt t="101485" x="5238750" y="3651250"/>
          <p14:tracePt t="101485" x="5245100" y="3651250"/>
          <p14:tracePt t="101502" x="5257800" y="3651250"/>
          <p14:tracePt t="101502" x="5270500" y="3657600"/>
          <p14:tracePt t="101518" x="5276850" y="3657600"/>
          <p14:tracePt t="101518" x="5302250" y="3663950"/>
          <p14:tracePt t="101536" x="5314950" y="3663950"/>
          <p14:tracePt t="101536" x="5321300" y="3663950"/>
          <p14:tracePt t="101552" x="5327650" y="3663950"/>
          <p14:tracePt t="101552" x="5340350" y="3663950"/>
          <p14:tracePt t="101568" x="5346700" y="3663950"/>
          <p14:tracePt t="101568" x="5359400" y="3670300"/>
          <p14:tracePt t="101568" x="5365750" y="3670300"/>
          <p14:tracePt t="101588" x="5372100" y="3670300"/>
          <p14:tracePt t="101600" x="5378450" y="3670300"/>
          <p14:tracePt t="101600" x="5384800" y="3670300"/>
          <p14:tracePt t="101620" x="5403850" y="3670300"/>
          <p14:tracePt t="101620" x="5410200" y="3670300"/>
          <p14:tracePt t="101636" x="5416550" y="3663950"/>
          <p14:tracePt t="101636" x="5422900" y="3663950"/>
          <p14:tracePt t="101652" x="5429250" y="3663950"/>
          <p14:tracePt t="101652" x="5441950" y="3657600"/>
          <p14:tracePt t="101652" x="5448300" y="3651250"/>
          <p14:tracePt t="101672" x="5454650" y="3651250"/>
          <p14:tracePt t="101684" x="5467350" y="3651250"/>
          <p14:tracePt t="101684" x="5473700" y="3644900"/>
          <p14:tracePt t="101684" x="5486400" y="3644900"/>
          <p14:tracePt t="101705" x="5492750" y="3644900"/>
          <p14:tracePt t="101705" x="5505450" y="3644900"/>
          <p14:tracePt t="101719" x="5518150" y="3644900"/>
          <p14:tracePt t="101719" x="5524500" y="3651250"/>
          <p14:tracePt t="101736" x="5537200" y="3651250"/>
          <p14:tracePt t="101736" x="5549900" y="3651250"/>
          <p14:tracePt t="101752" x="5556250" y="3651250"/>
          <p14:tracePt t="101752" x="5568950" y="3651250"/>
          <p14:tracePt t="101769" x="5581650" y="3651250"/>
          <p14:tracePt t="101769" x="5588000" y="3651250"/>
          <p14:tracePt t="101786" x="5594350" y="3651250"/>
          <p14:tracePt t="101786" x="5600700" y="3644900"/>
          <p14:tracePt t="101802" x="5607050" y="3644900"/>
          <p14:tracePt t="101802" x="5613400" y="3644900"/>
          <p14:tracePt t="101819" x="5619750" y="3644900"/>
          <p14:tracePt t="101819" x="5626100" y="3644900"/>
          <p14:tracePt t="101837" x="5632450" y="3644900"/>
          <p14:tracePt t="101851" x="5638800" y="3644900"/>
          <p14:tracePt t="101868" x="5645150" y="3644900"/>
          <p14:tracePt t="101884" x="5651500" y="3651250"/>
          <p14:tracePt t="101904" x="5657850" y="3651250"/>
          <p14:tracePt t="101935" x="5664200" y="3644900"/>
          <p14:tracePt t="101963" x="5670550" y="3644900"/>
          <p14:tracePt t="101987" x="5676900" y="3644900"/>
          <p14:tracePt t="102015" x="5683250" y="3644900"/>
          <p14:tracePt t="102031" x="5689600" y="3644900"/>
          <p14:tracePt t="102047" x="5695950" y="3644900"/>
          <p14:tracePt t="102063" x="5702300" y="3644900"/>
          <p14:tracePt t="102075" x="5708650" y="3651250"/>
          <p14:tracePt t="102091" x="5715000" y="3644900"/>
          <p14:tracePt t="102107" x="5721350" y="3644900"/>
          <p14:tracePt t="102123" x="5727700" y="3638550"/>
          <p14:tracePt t="102135" x="5734050" y="3632200"/>
          <p14:tracePt t="102152" x="5740400" y="3625850"/>
          <p14:tracePt t="102188" x="5746750" y="3625850"/>
          <p14:tracePt t="102211" x="5753100" y="3625850"/>
          <p14:tracePt t="102227" x="5759450" y="3625850"/>
          <p14:tracePt t="102243" x="5765800" y="3619500"/>
          <p14:tracePt t="102256" x="5772150" y="3619500"/>
          <p14:tracePt t="102271" x="5778500" y="3619500"/>
          <p14:tracePt t="102279" x="5784850" y="3613150"/>
          <p14:tracePt t="102288" x="5791200" y="3613150"/>
          <p14:tracePt t="102288" x="5797550" y="3606800"/>
          <p14:tracePt t="102288" x="5803900" y="3606800"/>
          <p14:tracePt t="102308" x="5816600" y="3606800"/>
          <p14:tracePt t="102319" x="5822950" y="3600450"/>
          <p14:tracePt t="102319" x="5835650" y="3600450"/>
          <p14:tracePt t="102319" x="5848350" y="3594100"/>
          <p14:tracePt t="102341" x="5861050" y="3594100"/>
          <p14:tracePt t="102353" x="5873750" y="3594100"/>
          <p14:tracePt t="102353" x="5899150" y="3587750"/>
          <p14:tracePt t="102371" x="5911850" y="3587750"/>
          <p14:tracePt t="102371" x="5924550" y="3587750"/>
          <p14:tracePt t="102388" x="5937250" y="3581400"/>
          <p14:tracePt t="102388" x="5943600" y="3581400"/>
          <p14:tracePt t="102405" x="5956300" y="3575050"/>
          <p14:tracePt t="102405" x="5969000" y="3575050"/>
          <p14:tracePt t="102405" x="5975350" y="3575050"/>
          <p14:tracePt t="102424" x="5988050" y="3568700"/>
          <p14:tracePt t="102424" x="6000750" y="3562350"/>
          <p14:tracePt t="102439" x="6007100" y="3562350"/>
          <p14:tracePt t="102439" x="6019800" y="3562350"/>
          <p14:tracePt t="102455" x="6032500" y="3556000"/>
          <p14:tracePt t="102455" x="6038850" y="3556000"/>
          <p14:tracePt t="102472" x="6051550" y="3556000"/>
          <p14:tracePt t="102472" x="6070600" y="3556000"/>
          <p14:tracePt t="102489" x="6076950" y="3549650"/>
          <p14:tracePt t="102489" x="6089650" y="3549650"/>
          <p14:tracePt t="102505" x="6096000" y="3543300"/>
          <p14:tracePt t="102505" x="6102350" y="3543300"/>
          <p14:tracePt t="102522" x="6115050" y="3536950"/>
          <p14:tracePt t="102522" x="6121400" y="3536950"/>
          <p14:tracePt t="102539" x="6127750" y="3530600"/>
          <p14:tracePt t="102539" x="6146800" y="3530600"/>
          <p14:tracePt t="102556" x="6153150" y="3530600"/>
          <p14:tracePt t="102572" x="6159500" y="3530600"/>
          <p14:tracePt t="102587" x="6165850" y="3530600"/>
          <p14:tracePt t="102604" x="6178550" y="3536950"/>
          <p14:tracePt t="102620" x="6184900" y="3536950"/>
          <p14:tracePt t="102620" x="6191250" y="3536950"/>
          <p14:tracePt t="102640" x="6203950" y="3536950"/>
          <p14:tracePt t="102654" x="6210300" y="3536950"/>
          <p14:tracePt t="102654" x="6216650" y="3536950"/>
          <p14:tracePt t="102672" x="6223000" y="3536950"/>
          <p14:tracePt t="102687" x="6229350" y="3536950"/>
          <p14:tracePt t="102687" x="6235700" y="3536950"/>
          <p14:tracePt t="102707" x="6242050" y="3543300"/>
          <p14:tracePt t="102720" x="6254750" y="3543300"/>
          <p14:tracePt t="102720" x="6261100" y="3549650"/>
          <p14:tracePt t="102739" x="6267450" y="3556000"/>
          <p14:tracePt t="102754" x="6273800" y="3556000"/>
          <p14:tracePt t="102754" x="6280150" y="3556000"/>
          <p14:tracePt t="102773" x="6286500" y="3556000"/>
          <p14:tracePt t="102773" x="6292850" y="3562350"/>
          <p14:tracePt t="102791" x="6305550" y="3562350"/>
          <p14:tracePt t="102791" x="6311900" y="3562350"/>
          <p14:tracePt t="102806" x="6318250" y="3562350"/>
          <p14:tracePt t="102806" x="6324600" y="3568700"/>
          <p14:tracePt t="102823" x="6330950" y="3568700"/>
          <p14:tracePt t="102823" x="6337300" y="3575050"/>
          <p14:tracePt t="102840" x="6343650" y="3575050"/>
          <p14:tracePt t="102840" x="6356350" y="3581400"/>
          <p14:tracePt t="102857" x="6362700" y="3581400"/>
          <p14:tracePt t="102871" x="6369050" y="3587750"/>
          <p14:tracePt t="102888" x="6375400" y="3587750"/>
          <p14:tracePt t="102905" x="6388100" y="3587750"/>
          <p14:tracePt t="102905" x="6394450" y="3594100"/>
          <p14:tracePt t="102924" x="6400800" y="3594100"/>
          <p14:tracePt t="102940" x="6407150" y="3600450"/>
          <p14:tracePt t="102940" x="6413500" y="3600450"/>
          <p14:tracePt t="102957" x="6419850" y="3606800"/>
          <p14:tracePt t="102971" x="6426200" y="3613150"/>
          <p14:tracePt t="102988" x="6432550" y="3619500"/>
          <p14:tracePt t="103005" x="6438900" y="3619500"/>
          <p14:tracePt t="103022" x="6445250" y="3625850"/>
          <p14:tracePt t="103038" x="6451600" y="3632200"/>
          <p14:tracePt t="103075" x="6457950" y="3632200"/>
          <p14:tracePt t="103143" x="6457950" y="3638550"/>
          <p14:tracePt t="103207" x="6464300" y="3644900"/>
          <p14:tracePt t="103239" x="6470650" y="3651250"/>
          <p14:tracePt t="103291" x="6477000" y="3651250"/>
          <p14:tracePt t="103323" x="6483350" y="3657600"/>
          <p14:tracePt t="103335" x="6489700" y="3657600"/>
          <p14:tracePt t="103359" x="6496050" y="3663950"/>
          <p14:tracePt t="103375" x="6502400" y="3670300"/>
          <p14:tracePt t="103419" x="6502400" y="3676650"/>
          <p14:tracePt t="103463" x="6496050" y="3683000"/>
          <p14:tracePt t="103488" x="6496050" y="3689350"/>
          <p14:tracePt t="103507" x="6489700" y="3695700"/>
          <p14:tracePt t="103539" x="6483350" y="3702050"/>
          <p14:tracePt t="103628" x="6489700" y="3708400"/>
          <p14:tracePt t="103660" x="6496050" y="3714750"/>
          <p14:tracePt t="103684" x="6502400" y="3714750"/>
          <p14:tracePt t="103695" x="6508750" y="3714750"/>
          <p14:tracePt t="103704" x="6515100" y="3721100"/>
          <p14:tracePt t="103712" x="6521450" y="3721100"/>
          <p14:tracePt t="103724" x="6527800" y="3721100"/>
          <p14:tracePt t="103724" x="6546850" y="3721100"/>
          <p14:tracePt t="103745" x="6559550" y="3721100"/>
          <p14:tracePt t="103745" x="6572250" y="3727450"/>
          <p14:tracePt t="103760" x="6584950" y="3727450"/>
          <p14:tracePt t="103760" x="6597650" y="3727450"/>
          <p14:tracePt t="103776" x="6610350" y="3733800"/>
          <p14:tracePt t="103776" x="6629400" y="3733800"/>
          <p14:tracePt t="103776" x="6642100" y="3740150"/>
          <p14:tracePt t="103797" x="6661150" y="3740150"/>
          <p14:tracePt t="103797" x="6673850" y="3740150"/>
          <p14:tracePt t="103810" x="6692900" y="3746500"/>
          <p14:tracePt t="103810" x="6711950" y="3746500"/>
          <p14:tracePt t="103827" x="6724650" y="3746500"/>
          <p14:tracePt t="103827" x="6737350" y="3740150"/>
          <p14:tracePt t="103843" x="6756400" y="3740150"/>
          <p14:tracePt t="103843" x="6769100" y="3740150"/>
          <p14:tracePt t="103860" x="6781800" y="3733800"/>
          <p14:tracePt t="103860" x="6807200" y="3733800"/>
          <p14:tracePt t="103876" x="6813550" y="3727450"/>
          <p14:tracePt t="103876" x="6826250" y="3727450"/>
          <p14:tracePt t="103893" x="6838950" y="3727450"/>
          <p14:tracePt t="103893" x="6845300" y="3727450"/>
          <p14:tracePt t="103910" x="6851650" y="3727450"/>
          <p14:tracePt t="103910" x="6858000" y="3727450"/>
          <p14:tracePt t="103910" x="6870700" y="3727450"/>
          <p14:tracePt t="103929" x="6870700" y="3733800"/>
          <p14:tracePt t="103929" x="6877050" y="3733800"/>
          <p14:tracePt t="103944" x="6883400" y="3733800"/>
          <p14:tracePt t="103944" x="6889750" y="3733800"/>
          <p14:tracePt t="103960" x="6896100" y="3733800"/>
          <p14:tracePt t="103975" x="6902450" y="3740150"/>
          <p14:tracePt t="103992" x="6908800" y="3740150"/>
          <p14:tracePt t="104008" x="6908800" y="3746500"/>
          <p14:tracePt t="104028" x="6915150" y="3746500"/>
          <p14:tracePt t="104107" x="6921500" y="3740150"/>
          <p14:tracePt t="104132" x="6927850" y="3740150"/>
          <p14:tracePt t="104147" x="6934200" y="3740150"/>
          <p14:tracePt t="104155" x="6940550" y="3740150"/>
          <p14:tracePt t="104168" x="6953250" y="3740150"/>
          <p14:tracePt t="104176" x="6959600" y="3746500"/>
          <p14:tracePt t="104176" x="6965950" y="3746500"/>
          <p14:tracePt t="104194" x="6972300" y="3746500"/>
          <p14:tracePt t="104194" x="6985000" y="3746500"/>
          <p14:tracePt t="104211" x="6997700" y="3746500"/>
          <p14:tracePt t="104211" x="7016750" y="3752850"/>
          <p14:tracePt t="104228" x="7029450" y="3759200"/>
          <p14:tracePt t="104228" x="7035800" y="3759200"/>
          <p14:tracePt t="104245" x="7048500" y="3765550"/>
          <p14:tracePt t="104245" x="7061200" y="3765550"/>
          <p14:tracePt t="104262" x="7073900" y="3765550"/>
          <p14:tracePt t="104262" x="7086600" y="3759200"/>
          <p14:tracePt t="104278" x="7099300" y="3759200"/>
          <p14:tracePt t="104278" x="7118350" y="3759200"/>
          <p14:tracePt t="104278" x="7131050" y="3752850"/>
          <p14:tracePt t="104297" x="7150100" y="3752850"/>
          <p14:tracePt t="104309" x="7162800" y="3752850"/>
          <p14:tracePt t="104309" x="7200900" y="3752850"/>
          <p14:tracePt t="104328" x="7219950" y="3752850"/>
          <p14:tracePt t="104328" x="7239000" y="3752850"/>
          <p14:tracePt t="104345" x="7258050" y="3759200"/>
          <p14:tracePt t="104345" x="7277100" y="3759200"/>
          <p14:tracePt t="104361" x="7296150" y="3759200"/>
          <p14:tracePt t="104361" x="7315200" y="3759200"/>
          <p14:tracePt t="104361" x="7334250" y="3759200"/>
          <p14:tracePt t="104381" x="7353300" y="3759200"/>
          <p14:tracePt t="104393" x="7366000" y="3752850"/>
          <p14:tracePt t="104393" x="7391400" y="3752850"/>
          <p14:tracePt t="104412" x="7404100" y="3752850"/>
          <p14:tracePt t="104412" x="7410450" y="3752850"/>
          <p14:tracePt t="104428" x="7416800" y="3752850"/>
          <p14:tracePt t="104428" x="7423150" y="3752850"/>
          <p14:tracePt t="104445" x="7429500" y="3752850"/>
          <p14:tracePt t="104460" x="7435850" y="3746500"/>
          <p14:tracePt t="104477" x="7442200" y="3740150"/>
          <p14:tracePt t="104494" x="7448550" y="3740150"/>
          <p14:tracePt t="104510" x="7454900" y="3733800"/>
          <p14:tracePt t="104510" x="7467600" y="3733800"/>
          <p14:tracePt t="104529" x="7473950" y="3733800"/>
          <p14:tracePt t="104529" x="7473950" y="3740150"/>
          <p14:tracePt t="104546" x="7480300" y="3740150"/>
          <p14:tracePt t="104546" x="7486650" y="3740150"/>
          <p14:tracePt t="104562" x="7493000" y="3740150"/>
          <p14:tracePt t="104577" x="7499350" y="3746500"/>
          <p14:tracePt t="104577" x="7512050" y="3746500"/>
          <p14:tracePt t="104597" x="7518400" y="3752850"/>
          <p14:tracePt t="104613" x="7524750" y="3752850"/>
          <p14:tracePt t="104628" x="7531100" y="3759200"/>
          <p14:tracePt t="104644" x="7537450" y="3765550"/>
          <p14:tracePt t="104661" x="7543800" y="3765550"/>
          <p14:tracePt t="104677" x="7543800" y="3771900"/>
          <p14:tracePt t="104696" x="7550150" y="3765550"/>
          <p14:tracePt t="104732" x="7550150" y="3759200"/>
          <p14:tracePt t="104764" x="7550150" y="3765550"/>
          <p14:tracePt t="104800" x="7543800" y="3771900"/>
          <p14:tracePt t="104824" x="7537450" y="3778250"/>
          <p14:tracePt t="104843" x="7531100" y="3784600"/>
          <p14:tracePt t="104883" x="7524750" y="3784600"/>
          <p14:tracePt t="104896" x="7512050" y="3790950"/>
          <p14:tracePt t="104911" x="7505700" y="3797300"/>
          <p14:tracePt t="104927" x="7493000" y="3803650"/>
          <p14:tracePt t="104948" x="7486650" y="3810000"/>
          <p14:tracePt t="104964" x="7480300" y="3816350"/>
          <p14:tracePt t="104980" x="7480300" y="3822700"/>
          <p14:tracePt t="105024" x="7480300" y="3829050"/>
          <p14:tracePt t="105039" x="7473950" y="3835400"/>
          <p14:tracePt t="105064" x="7467600" y="3841750"/>
          <p14:tracePt t="105076" x="7461250" y="3848100"/>
          <p14:tracePt t="105108" x="7454900" y="3848100"/>
          <p14:tracePt t="105124" x="7448550" y="3854450"/>
          <p14:tracePt t="105144" x="7442200" y="3854450"/>
          <p14:tracePt t="105236" x="7442200" y="3860800"/>
          <p14:tracePt t="105272" x="7442200" y="3867150"/>
          <p14:tracePt t="105324" x="7435850" y="3873500"/>
          <p14:tracePt t="105384" x="7435850" y="3879850"/>
          <p14:tracePt t="105436" x="7429500" y="3886200"/>
          <p14:tracePt t="105543" x="7429500" y="3892550"/>
          <p14:tracePt t="105572" x="7429500" y="3898900"/>
          <p14:tracePt t="105608" x="7429500" y="3905250"/>
          <p14:tracePt t="105728" x="7423150" y="3911600"/>
          <p14:tracePt t="105844" x="7423150" y="3917950"/>
          <p14:tracePt t="105896" x="7429500" y="3924300"/>
          <p14:tracePt t="105932" x="7429500" y="3930650"/>
          <p14:tracePt t="106024" x="7429500" y="3937000"/>
          <p14:tracePt t="106061" x="7423150" y="3937000"/>
          <p14:tracePt t="106104" x="7416800" y="3943350"/>
          <p14:tracePt t="106136" x="7416800" y="3949700"/>
          <p14:tracePt t="106315" x="7416800" y="3956050"/>
          <p14:tracePt t="106344" x="7416800" y="3962400"/>
          <p14:tracePt t="106368" x="7423150" y="3968750"/>
          <p14:tracePt t="106428" x="7423150" y="3975100"/>
          <p14:tracePt t="106480" x="7416800" y="3975100"/>
          <p14:tracePt t="106524" x="7410450" y="3981450"/>
          <p14:tracePt t="106564" x="7404100" y="3981450"/>
          <p14:tracePt t="106592" x="7410450" y="3987800"/>
          <p14:tracePt t="106736" x="7404100" y="3994150"/>
          <p14:tracePt t="106796" x="7404100" y="4000500"/>
          <p14:tracePt t="106832" x="7397750" y="4006850"/>
          <p14:tracePt t="106856" x="7391400" y="4013200"/>
          <p14:tracePt t="106936" x="7385050" y="4013200"/>
          <p14:tracePt t="106968" x="7378700" y="4013200"/>
          <p14:tracePt t="106989" x="7372350" y="4013200"/>
          <p14:tracePt t="107004" x="7366000" y="4013200"/>
          <p14:tracePt t="107020" x="7353300" y="4019550"/>
          <p14:tracePt t="107048" x="7340600" y="4019550"/>
          <p14:tracePt t="107072" x="7334250" y="4019550"/>
          <p14:tracePt t="107080" x="7321550" y="4019550"/>
          <p14:tracePt t="107104" x="7315200" y="4019550"/>
          <p14:tracePt t="107109" x="7308850" y="4013200"/>
          <p14:tracePt t="107124" x="7302500" y="4013200"/>
          <p14:tracePt t="107141" x="7296150" y="4013200"/>
          <p14:tracePt t="107153" x="7289800" y="4013200"/>
          <p14:tracePt t="107153" x="7283450" y="4013200"/>
          <p14:tracePt t="107171" x="7277100" y="4013200"/>
          <p14:tracePt t="107171" x="7270750" y="4019550"/>
          <p14:tracePt t="107189" x="7264400" y="4019550"/>
          <p14:tracePt t="107189" x="7251700" y="4019550"/>
          <p14:tracePt t="107205" x="7239000" y="4019550"/>
          <p14:tracePt t="107205" x="7207250" y="4025900"/>
          <p14:tracePt t="107222" x="7188200" y="4032250"/>
          <p14:tracePt t="107222" x="7169150" y="4032250"/>
          <p14:tracePt t="107239" x="7150100" y="4038600"/>
          <p14:tracePt t="107239" x="7124700" y="4044950"/>
          <p14:tracePt t="107255" x="7099300" y="4044950"/>
          <p14:tracePt t="107255" x="7073900" y="4051300"/>
          <p14:tracePt t="107271" x="7048500" y="4051300"/>
          <p14:tracePt t="107271" x="6997700" y="4051300"/>
          <p14:tracePt t="107290" x="6965950" y="4057650"/>
          <p14:tracePt t="107290" x="6940550" y="4051300"/>
          <p14:tracePt t="107305" x="6915150" y="4051300"/>
          <p14:tracePt t="107305" x="6889750" y="4051300"/>
          <p14:tracePt t="107322" x="6864350" y="4051300"/>
          <p14:tracePt t="107322" x="6832600" y="4051300"/>
          <p14:tracePt t="107339" x="6800850" y="4051300"/>
          <p14:tracePt t="107339" x="6762750" y="4051300"/>
          <p14:tracePt t="107339" x="6718300" y="4044950"/>
          <p14:tracePt t="107358" x="6673850" y="4044950"/>
          <p14:tracePt t="107370" x="6623050" y="4044950"/>
          <p14:tracePt t="107370" x="6521450" y="4044950"/>
          <p14:tracePt t="107390" x="6464300" y="4038600"/>
          <p14:tracePt t="107390" x="6407150" y="4038600"/>
          <p14:tracePt t="107406" x="6350000" y="4038600"/>
          <p14:tracePt t="107406" x="6292850" y="4044950"/>
          <p14:tracePt t="107406" x="6235700" y="4051300"/>
          <p14:tracePt t="107425" x="6178550" y="4064000"/>
          <p14:tracePt t="107437" x="6121400" y="4076700"/>
          <p14:tracePt t="107437" x="6064250" y="4089400"/>
          <p14:tracePt t="107437" x="6013450" y="4108450"/>
          <p14:tracePt t="107458" x="5956300" y="4127500"/>
          <p14:tracePt t="107458" x="5899150" y="4146550"/>
          <p14:tracePt t="107472" x="5848350" y="4159250"/>
          <p14:tracePt t="107472" x="5803900" y="4171950"/>
          <p14:tracePt t="107489" x="5753100" y="4184650"/>
          <p14:tracePt t="107489" x="5708650" y="4191000"/>
          <p14:tracePt t="107506" x="5664200" y="4197350"/>
          <p14:tracePt t="107506" x="5581650" y="4203700"/>
          <p14:tracePt t="107523" x="5543550" y="4210050"/>
          <p14:tracePt t="107523" x="5511800" y="4216400"/>
          <p14:tracePt t="107540" x="5486400" y="4216400"/>
          <p14:tracePt t="107540" x="5461000" y="4222750"/>
          <p14:tracePt t="107556" x="5441950" y="4229100"/>
          <p14:tracePt t="107556" x="5422900" y="4235450"/>
          <p14:tracePt t="107573" x="5403850" y="4235450"/>
          <p14:tracePt t="107573" x="5378450" y="4235450"/>
          <p14:tracePt t="107589" x="5365750" y="4235450"/>
          <p14:tracePt t="107589" x="5346700" y="4235450"/>
          <p14:tracePt t="107606" x="5334000" y="4229100"/>
          <p14:tracePt t="107606" x="5314950" y="4229100"/>
          <p14:tracePt t="107623" x="5302250" y="4222750"/>
          <p14:tracePt t="107623" x="5283200" y="4216400"/>
          <p14:tracePt t="107640" x="5264150" y="4216400"/>
          <p14:tracePt t="107640" x="5226050" y="4216400"/>
          <p14:tracePt t="107658" x="5200650" y="4210050"/>
          <p14:tracePt t="107658" x="5175250" y="4210050"/>
          <p14:tracePt t="107674" x="5156200" y="4210050"/>
          <p14:tracePt t="107674" x="5130800" y="4210050"/>
          <p14:tracePt t="107690" x="5099050" y="4203700"/>
          <p14:tracePt t="107690" x="5073650" y="4203700"/>
          <p14:tracePt t="107706" x="5041900" y="4197350"/>
          <p14:tracePt t="107706" x="5010150" y="4197350"/>
          <p14:tracePt t="107706" x="4978400" y="4191000"/>
          <p14:tracePt t="107725" x="4946650" y="4191000"/>
          <p14:tracePt t="107738" x="4914900" y="4184650"/>
          <p14:tracePt t="107738" x="4857750" y="4191000"/>
          <p14:tracePt t="107757" x="4826000" y="4197350"/>
          <p14:tracePt t="107757" x="4800600" y="4197350"/>
          <p14:tracePt t="107773" x="4768850" y="4203700"/>
          <p14:tracePt t="107773" x="4737100" y="4210050"/>
          <p14:tracePt t="107773" x="4705350" y="4216400"/>
          <p14:tracePt t="107793" x="4667250" y="4216400"/>
          <p14:tracePt t="107805" x="4629150" y="4216400"/>
          <p14:tracePt t="107805" x="4552950" y="4210050"/>
          <p14:tracePt t="107824" x="4502150" y="4210050"/>
          <p14:tracePt t="107824" x="4457700" y="4203700"/>
          <p14:tracePt t="107840" x="4406900" y="4197350"/>
          <p14:tracePt t="107840" x="4362450" y="4184650"/>
          <p14:tracePt t="107857" x="4311650" y="4178300"/>
          <p14:tracePt t="107857" x="4254500" y="4165600"/>
          <p14:tracePt t="107874" x="4203700" y="4152900"/>
          <p14:tracePt t="107874" x="4095750" y="4121150"/>
          <p14:tracePt t="107891" x="4038600" y="4102100"/>
          <p14:tracePt t="107891" x="3987800" y="4083050"/>
          <p14:tracePt t="107907" x="3937000" y="4070350"/>
          <p14:tracePt t="107907" x="3886200" y="4051300"/>
          <p14:tracePt t="107924" x="3835400" y="4038600"/>
          <p14:tracePt t="107924" x="3752850" y="4019550"/>
          <p14:tracePt t="107941" x="3708400" y="4013200"/>
          <p14:tracePt t="107941" x="3670300" y="4006850"/>
          <p14:tracePt t="107958" x="3638550" y="4000500"/>
          <p14:tracePt t="107958" x="3606800" y="3994150"/>
          <p14:tracePt t="107974" x="3575050" y="3987800"/>
          <p14:tracePt t="107974" x="3549650" y="3981450"/>
          <p14:tracePt t="107990" x="3524250" y="3975100"/>
          <p14:tracePt t="107990" x="3498850" y="3968750"/>
          <p14:tracePt t="107990" x="3473450" y="3968750"/>
          <p14:tracePt t="108010" x="3454400" y="3968750"/>
          <p14:tracePt t="108022" x="3441700" y="3968750"/>
          <p14:tracePt t="108022" x="3422650" y="3968750"/>
          <p14:tracePt t="108042" x="3416300" y="3975100"/>
          <p14:tracePt t="108056" x="3409950" y="3975100"/>
          <p14:tracePt t="108073" x="3409950" y="3981450"/>
          <p14:tracePt t="108089" x="3409950" y="3987800"/>
          <p14:tracePt t="108106" x="3409950" y="3994150"/>
          <p14:tracePt t="108123" x="3416300" y="4000500"/>
          <p14:tracePt t="108140" x="3416300" y="4006850"/>
          <p14:tracePt t="108156" x="3416300" y="4013200"/>
          <p14:tracePt t="108173" x="3416300" y="4019550"/>
          <p14:tracePt t="108173" x="3416300" y="4025900"/>
          <p14:tracePt t="108192" x="3416300" y="4032250"/>
          <p14:tracePt t="108206" x="3416300" y="4038600"/>
          <p14:tracePt t="108223" x="3416300" y="4051300"/>
          <p14:tracePt t="108240" x="3409950" y="4057650"/>
          <p14:tracePt t="108257" x="3409950" y="4064000"/>
          <p14:tracePt t="108273" x="3403600" y="4070350"/>
          <p14:tracePt t="108301" x="3397250" y="4070350"/>
          <p14:tracePt t="108317" x="3390900" y="4070350"/>
          <p14:tracePt t="108333" x="3384550" y="4070350"/>
          <p14:tracePt t="108349" x="3378200" y="4070350"/>
          <p14:tracePt t="108361" x="3371850" y="4070350"/>
          <p14:tracePt t="108401" x="3365500" y="4076700"/>
          <p14:tracePt t="108428" x="3371850" y="4083050"/>
          <p14:tracePt t="108469" x="3378200" y="4083050"/>
          <p14:tracePt t="108481" x="3384550" y="4083050"/>
          <p14:tracePt t="108497" x="3390900" y="4083050"/>
          <p14:tracePt t="108513" x="3403600" y="4089400"/>
          <p14:tracePt t="108529" x="3409950" y="4089400"/>
          <p14:tracePt t="108541" x="3416300" y="4089400"/>
          <p14:tracePt t="108557" x="3409950" y="4089400"/>
          <p14:tracePt t="108640" x="3403600" y="4083050"/>
          <p14:tracePt t="108661" x="3397250" y="4083050"/>
          <p14:tracePt t="108685" x="3390900" y="4089400"/>
          <p14:tracePt t="108708" x="3384550" y="4095750"/>
          <p14:tracePt t="108761" x="3378200" y="4095750"/>
          <p14:tracePt t="108781" x="3371850" y="4095750"/>
          <p14:tracePt t="108813" x="3365500" y="4095750"/>
          <p14:tracePt t="108829" x="3359150" y="4095750"/>
          <p14:tracePt t="108840" x="3352800" y="4095750"/>
          <p14:tracePt t="108857" x="3346450" y="4102100"/>
          <p14:tracePt t="108873" x="3340100" y="4102100"/>
          <p14:tracePt t="108889" x="3340100" y="4108450"/>
          <p14:tracePt t="108905" x="3333750" y="4108450"/>
          <p14:tracePt t="108924" x="3327400" y="4114800"/>
          <p14:tracePt t="108985" x="3333750" y="4114800"/>
          <p14:tracePt t="109069" x="3340100" y="4108450"/>
          <p14:tracePt t="109137" x="3346450" y="4102100"/>
          <p14:tracePt t="109208" x="3352800" y="4102100"/>
          <p14:tracePt t="109269" x="3359150" y="4102100"/>
          <p14:tracePt t="109309" x="3359150" y="4095750"/>
          <p14:tracePt t="109353" x="3365500" y="4089400"/>
          <p14:tracePt t="109381" x="3371850" y="4089400"/>
          <p14:tracePt t="109405" x="3378200" y="4089400"/>
          <p14:tracePt t="109421" x="3384550" y="4089400"/>
          <p14:tracePt t="109437" x="3390900" y="4089400"/>
          <p14:tracePt t="109445" x="3397250" y="4089400"/>
          <p14:tracePt t="109445" x="3403600" y="4089400"/>
          <p14:tracePt t="109463" x="3403600" y="4083050"/>
          <p14:tracePt t="109463" x="3409950" y="4083050"/>
          <p14:tracePt t="109480" x="3422650" y="4083050"/>
          <p14:tracePt t="109494" x="3429000" y="4076700"/>
          <p14:tracePt t="109511" x="3435350" y="4076700"/>
          <p14:tracePt t="109528" x="3441700" y="4076700"/>
          <p14:tracePt t="109545" x="3448050" y="4076700"/>
          <p14:tracePt t="109561" x="3454400" y="4076700"/>
          <p14:tracePt t="109561" x="3460750" y="4070350"/>
          <p14:tracePt t="109579" x="3467100" y="4070350"/>
          <p14:tracePt t="109594" x="3473450" y="4070350"/>
          <p14:tracePt t="109617" x="3479800" y="4070350"/>
          <p14:tracePt t="109660" x="3486150" y="4070350"/>
          <p14:tracePt t="109677" x="3492500" y="4070350"/>
          <p14:tracePt t="109689" x="3498850" y="4070350"/>
          <p14:tracePt t="109705" x="3505200" y="4070350"/>
          <p14:tracePt t="109729" x="3511550" y="4070350"/>
          <p14:tracePt t="109773" x="3517900" y="4070350"/>
          <p14:tracePt t="109801" x="3524250" y="4070350"/>
          <p14:tracePt t="109833" x="3530600" y="4064000"/>
          <p14:tracePt t="109849" x="3536950" y="4064000"/>
          <p14:tracePt t="109861" x="3543300" y="4064000"/>
          <p14:tracePt t="109885" x="3543300" y="4070350"/>
          <p14:tracePt t="110365" x="3549650" y="4064000"/>
          <p14:tracePt t="110396" x="3556000" y="4064000"/>
          <p14:tracePt t="110457" x="3556000" y="4070350"/>
          <p14:tracePt t="110641" x="3562350" y="4070350"/>
          <p14:tracePt t="110709" x="3568700" y="4064000"/>
          <p14:tracePt t="110741" x="3575050" y="4064000"/>
          <p14:tracePt t="110777" x="3568700" y="4064000"/>
          <p14:tracePt t="110829" x="3562350" y="4064000"/>
          <p14:tracePt t="110877" x="3556000" y="4064000"/>
          <p14:tracePt t="110929" x="3549650" y="4070350"/>
          <p14:tracePt t="111041" x="3549650" y="4076700"/>
          <p14:tracePt t="111101" x="3556000" y="4076700"/>
          <p14:tracePt t="111317" x="3562350" y="4076700"/>
          <p14:tracePt t="111421" x="3568700" y="4070350"/>
          <p14:tracePt t="111445" x="3575050" y="4070350"/>
          <p14:tracePt t="111461" x="3581400" y="4070350"/>
          <p14:tracePt t="111477" x="3587750" y="4070350"/>
          <p14:tracePt t="111513" x="3594100" y="4070350"/>
          <p14:tracePt t="111549" x="3600450" y="4070350"/>
          <p14:tracePt t="111693" x="3606800" y="4070350"/>
          <p14:tracePt t="111917" x="3606800" y="4076700"/>
          <p14:tracePt t="111957" x="3613150" y="4083050"/>
          <p14:tracePt t="112029" x="3619500" y="4089400"/>
          <p14:tracePt t="112113" x="3625850" y="4089400"/>
          <p14:tracePt t="112130" x="3632200" y="4089400"/>
          <p14:tracePt t="112141" x="3638550" y="4089400"/>
          <p14:tracePt t="112165" x="3644900" y="4089400"/>
          <p14:tracePt t="112181" x="3644900" y="4083050"/>
          <p14:tracePt t="112201" x="3651250" y="4083050"/>
          <p14:tracePt t="112217" x="3657600" y="4083050"/>
          <p14:tracePt t="112233" x="3663950" y="4076700"/>
          <p14:tracePt t="112249" x="3670300" y="4076700"/>
          <p14:tracePt t="112265" x="3676650" y="4076700"/>
          <p14:tracePt t="112278" x="3683000" y="4076700"/>
          <p14:tracePt t="112294" x="3689350" y="4070350"/>
          <p14:tracePt t="112310" x="3695700" y="4070350"/>
          <p14:tracePt t="112322" x="3702050" y="4064000"/>
          <p14:tracePt t="112353" x="3708400" y="4064000"/>
          <p14:tracePt t="112369" x="3721100" y="4064000"/>
          <p14:tracePt t="112382" x="3727450" y="4064000"/>
          <p14:tracePt t="112391" x="3733800" y="4064000"/>
          <p14:tracePt t="112406" x="3740150" y="4057650"/>
          <p14:tracePt t="112406" x="3746500" y="4057650"/>
          <p14:tracePt t="112423" x="3752850" y="4057650"/>
          <p14:tracePt t="112423" x="3759200" y="4057650"/>
          <p14:tracePt t="112442" x="3765550" y="4057650"/>
          <p14:tracePt t="112454" x="3771900" y="4057650"/>
          <p14:tracePt t="112454" x="3778250" y="4057650"/>
          <p14:tracePt t="112475" x="3784600" y="4051300"/>
          <p14:tracePt t="112491" x="3790950" y="4057650"/>
          <p14:tracePt t="112504" x="3797300" y="4051300"/>
          <p14:tracePt t="112521" x="3803650" y="4051300"/>
          <p14:tracePt t="112538" x="3810000" y="4051300"/>
          <p14:tracePt t="112562" x="3816350" y="4051300"/>
          <p14:tracePt t="112578" x="3822700" y="4051300"/>
          <p14:tracePt t="112593" x="3829050" y="4051300"/>
          <p14:tracePt t="112610" x="3835400" y="4051300"/>
          <p14:tracePt t="112630" x="3841750" y="4051300"/>
          <p14:tracePt t="112713" x="3848100" y="4057650"/>
          <p14:tracePt t="112749" x="3854450" y="4057650"/>
          <p14:tracePt t="112782" x="3860800" y="4057650"/>
          <p14:tracePt t="112946" x="3867150" y="4064000"/>
          <p14:tracePt t="112998" x="3860800" y="4064000"/>
          <p14:tracePt t="113090" x="3867150" y="4064000"/>
          <p14:tracePt t="113210" x="3873500" y="4064000"/>
          <p14:tracePt t="113269" x="3879850" y="4057650"/>
          <p14:tracePt t="113298" x="3886200" y="4057650"/>
          <p14:tracePt t="113322" x="3892550" y="4051300"/>
          <p14:tracePt t="113342" x="3898900" y="4044950"/>
          <p14:tracePt t="113373" x="3905250" y="4044950"/>
          <p14:tracePt t="113390" x="3917950" y="4038600"/>
          <p14:tracePt t="113402" x="3924300" y="4032250"/>
          <p14:tracePt t="113418" x="3930650" y="4025900"/>
          <p14:tracePt t="113434" x="3937000" y="4025900"/>
          <p14:tracePt t="113442" x="3943350" y="4025900"/>
          <p14:tracePt t="113442" x="3949700" y="4025900"/>
          <p14:tracePt t="113442" x="3956050" y="4019550"/>
          <p14:tracePt t="113462" x="3962400" y="4019550"/>
          <p14:tracePt t="113474" x="3968750" y="4025900"/>
          <p14:tracePt t="113491" x="3981450" y="4025900"/>
          <p14:tracePt t="113509" x="3981450" y="4032250"/>
          <p14:tracePt t="113553" x="3975100" y="4038600"/>
          <p14:tracePt t="113578" x="3968750" y="4038600"/>
          <p14:tracePt t="113590" x="3962400" y="4044950"/>
          <p14:tracePt t="113606" x="3956050" y="4051300"/>
          <p14:tracePt t="113621" x="3949700" y="4057650"/>
          <p14:tracePt t="113638" x="3937000" y="4057650"/>
          <p14:tracePt t="113650" x="3924300" y="4064000"/>
          <p14:tracePt t="113674" x="3911600" y="4070350"/>
          <p14:tracePt t="113698" x="3905250" y="4076700"/>
          <p14:tracePt t="113710" x="3898900" y="4083050"/>
          <p14:tracePt t="113725" x="3892550" y="4083050"/>
          <p14:tracePt t="113741" x="3886200" y="4089400"/>
          <p14:tracePt t="113758" x="3879850" y="4095750"/>
          <p14:tracePt t="113770" x="3873500" y="4102100"/>
          <p14:tracePt t="113786" x="3860800" y="4108450"/>
          <p14:tracePt t="113802" x="3860800" y="4114800"/>
          <p14:tracePt t="113810" x="3854450" y="4121150"/>
          <p14:tracePt t="113826" x="3848100" y="4127500"/>
          <p14:tracePt t="113843" x="3841750" y="4133850"/>
          <p14:tracePt t="113859" x="3835400" y="4140200"/>
          <p14:tracePt t="113882" x="3841750" y="4140200"/>
          <p14:tracePt t="113950" x="3848100" y="4140200"/>
          <p14:tracePt t="113974" x="3854450" y="4133850"/>
          <p14:tracePt t="113990" x="3860800" y="4127500"/>
          <p14:tracePt t="114002" x="3867150" y="4127500"/>
          <p14:tracePt t="114010" x="3873500" y="4121150"/>
          <p14:tracePt t="114026" x="3879850" y="4114800"/>
          <p14:tracePt t="114026" x="3886200" y="4114800"/>
          <p14:tracePt t="114046" x="3892550" y="4108450"/>
          <p14:tracePt t="114046" x="3905250" y="4102100"/>
          <p14:tracePt t="114063" x="3911600" y="4102100"/>
          <p14:tracePt t="114063" x="3917950" y="4095750"/>
          <p14:tracePt t="114079" x="3924300" y="4095750"/>
          <p14:tracePt t="114079" x="3930650" y="4089400"/>
          <p14:tracePt t="114096" x="3937000" y="4089400"/>
          <p14:tracePt t="114096" x="3943350" y="4089400"/>
          <p14:tracePt t="114112" x="3949700" y="4083050"/>
          <p14:tracePt t="114112" x="3956050" y="4083050"/>
          <p14:tracePt t="114112" x="3962400" y="4076700"/>
          <p14:tracePt t="114132" x="3968750" y="4076700"/>
          <p14:tracePt t="114144" x="3975100" y="4076700"/>
          <p14:tracePt t="114144" x="3987800" y="4070350"/>
          <p14:tracePt t="114163" x="3994150" y="4070350"/>
          <p14:tracePt t="114178" x="4000500" y="4076700"/>
          <p14:tracePt t="114194" x="4000500" y="4083050"/>
          <p14:tracePt t="114242" x="3987800" y="4089400"/>
          <p14:tracePt t="114266" x="3975100" y="4089400"/>
          <p14:tracePt t="114298" x="3968750" y="4095750"/>
          <p14:tracePt t="114310" x="3962400" y="4095750"/>
          <p14:tracePt t="114318" x="3956050" y="4095750"/>
          <p14:tracePt t="114334" x="3949700" y="4102100"/>
          <p14:tracePt t="114350" x="3937000" y="4108450"/>
          <p14:tracePt t="114362" x="3930650" y="4108450"/>
          <p14:tracePt t="114378" x="3924300" y="4114800"/>
          <p14:tracePt t="114394" x="3917950" y="4114800"/>
          <p14:tracePt t="114411" x="3911600" y="4121150"/>
          <p14:tracePt t="114429" x="3905250" y="4127500"/>
          <p14:tracePt t="114454" x="3898900" y="4133850"/>
          <p14:tracePt t="114470" x="3892550" y="4133850"/>
          <p14:tracePt t="114483" x="3886200" y="4140200"/>
          <p14:tracePt t="114498" x="3879850" y="4140200"/>
          <p14:tracePt t="114522" x="3873500" y="4140200"/>
          <p14:tracePt t="114558" x="3867150" y="4140200"/>
          <p14:tracePt t="114650" x="3867150" y="4133850"/>
          <p14:tracePt t="114730" x="3867150" y="4127500"/>
          <p14:tracePt t="114762" x="3873500" y="4121150"/>
          <p14:tracePt t="114782" x="3867150" y="4121150"/>
          <p14:tracePt t="114891" x="3860800" y="4114800"/>
          <p14:tracePt t="114958" x="3854450" y="4114800"/>
          <p14:tracePt t="114986" x="3848100" y="4114800"/>
          <p14:tracePt t="115010" x="3841750" y="4114800"/>
          <p14:tracePt t="115030" x="3835400" y="4114800"/>
          <p14:tracePt t="115054" x="3829050" y="4121150"/>
          <p14:tracePt t="115078" x="3829050" y="4114800"/>
          <p14:tracePt t="115114" x="3822700" y="4114800"/>
          <p14:tracePt t="115142" x="3816350" y="4121150"/>
          <p14:tracePt t="115166" x="3810000" y="4121150"/>
          <p14:tracePt t="115190" x="3803650" y="4127500"/>
          <p14:tracePt t="115210" x="3797300" y="4133850"/>
          <p14:tracePt t="115234" x="3790950" y="4133850"/>
          <p14:tracePt t="115250" x="3784600" y="4133850"/>
          <p14:tracePt t="115262" x="3778250" y="4133850"/>
          <p14:tracePt t="115278" x="3771900" y="4133850"/>
          <p14:tracePt t="115294" x="3765550" y="4140200"/>
          <p14:tracePt t="115310" x="3759200" y="4140200"/>
          <p14:tracePt t="115318" x="3752850" y="4140200"/>
          <p14:tracePt t="115318" x="3746500" y="4146550"/>
          <p14:tracePt t="115333" x="3740150" y="4146550"/>
          <p14:tracePt t="115348" x="3733800" y="4146550"/>
          <p14:tracePt t="115348" x="3727450" y="4146550"/>
          <p14:tracePt t="115366" x="3721100" y="4146550"/>
          <p14:tracePt t="115366" x="3714750" y="4152900"/>
          <p14:tracePt t="115383" x="3708400" y="4152900"/>
          <p14:tracePt t="115383" x="3702050" y="4159250"/>
          <p14:tracePt t="115400" x="3695700" y="4165600"/>
          <p14:tracePt t="115415" x="3689350" y="4178300"/>
          <p14:tracePt t="115431" x="3689350" y="4184650"/>
          <p14:tracePt t="115431" x="3689350" y="4197350"/>
          <p14:tracePt t="115452" x="3695700" y="4203700"/>
          <p14:tracePt t="115452" x="3695700" y="4210050"/>
          <p14:tracePt t="115468" x="3695700" y="4216400"/>
          <p14:tracePt t="115468" x="3695700" y="4229100"/>
          <p14:tracePt t="115484" x="3689350" y="4235450"/>
          <p14:tracePt t="115484" x="3689350" y="4248150"/>
          <p14:tracePt t="115484" x="3683000" y="4260850"/>
          <p14:tracePt t="115503" x="3676650" y="4273550"/>
          <p14:tracePt t="115515" x="3670300" y="4279900"/>
          <p14:tracePt t="115515" x="3651250" y="4311650"/>
          <p14:tracePt t="115535" x="3638550" y="4324350"/>
          <p14:tracePt t="115535" x="3625850" y="4337050"/>
          <p14:tracePt t="115551" x="3613150" y="4349750"/>
          <p14:tracePt t="115551" x="3600450" y="4368800"/>
          <p14:tracePt t="115567" x="3581400" y="4381500"/>
          <p14:tracePt t="115567" x="3568700" y="4400550"/>
          <p14:tracePt t="115584" x="3556000" y="4419600"/>
          <p14:tracePt t="115584" x="3536950" y="4438650"/>
          <p14:tracePt t="115584" x="3517900" y="4464050"/>
          <p14:tracePt t="115603" x="3498850" y="4483100"/>
          <p14:tracePt t="115615" x="3479800" y="4508500"/>
          <p14:tracePt t="115615" x="3441700" y="4552950"/>
          <p14:tracePt t="115635" x="3429000" y="4572000"/>
          <p14:tracePt t="115635" x="3409950" y="4597400"/>
          <p14:tracePt t="115651" x="3397250" y="4616450"/>
          <p14:tracePt t="115651" x="3378200" y="4635500"/>
          <p14:tracePt t="115667" x="3365500" y="4654550"/>
          <p14:tracePt t="115667" x="3340100" y="4692650"/>
          <p14:tracePt t="115685" x="3333750" y="4711700"/>
          <p14:tracePt t="115685" x="3321050" y="4730750"/>
          <p14:tracePt t="115701" x="3308350" y="4749800"/>
          <p14:tracePt t="115701" x="3302000" y="4762500"/>
          <p14:tracePt t="115718" x="3289300" y="4781550"/>
          <p14:tracePt t="115718" x="3282950" y="4800600"/>
          <p14:tracePt t="115735" x="3270250" y="4813300"/>
          <p14:tracePt t="115735" x="3244850" y="4838700"/>
          <p14:tracePt t="115752" x="3238500" y="4857750"/>
          <p14:tracePt t="115752" x="3225800" y="4870450"/>
          <p14:tracePt t="115768" x="3213100" y="4883150"/>
          <p14:tracePt t="115768" x="3206750" y="4895850"/>
          <p14:tracePt t="115785" x="3194050" y="4908550"/>
          <p14:tracePt t="115785" x="3181350" y="4914900"/>
          <p14:tracePt t="115785" x="3168650" y="4927600"/>
          <p14:tracePt t="115804" x="3162300" y="4933950"/>
          <p14:tracePt t="115816" x="3149600" y="4940300"/>
          <p14:tracePt t="115816" x="3130550" y="4959350"/>
          <p14:tracePt t="115835" x="3124200" y="4959350"/>
          <p14:tracePt t="115835" x="3117850" y="4965700"/>
          <p14:tracePt t="115851" x="3111500" y="4965700"/>
          <p14:tracePt t="115867" x="3105150" y="4972050"/>
          <p14:tracePt t="115883" x="3111500" y="4965700"/>
          <p14:tracePt t="115903" x="3117850" y="4959350"/>
          <p14:tracePt t="115919" x="3124200" y="4959350"/>
          <p14:tracePt t="115919" x="3136900" y="4959350"/>
          <p14:tracePt t="115935" x="3143250" y="4953000"/>
          <p14:tracePt t="115935" x="3155950" y="4959350"/>
          <p14:tracePt t="115952" x="3175000" y="4959350"/>
          <p14:tracePt t="115952" x="3194050" y="4965700"/>
          <p14:tracePt t="115952" x="3219450" y="4972050"/>
          <p14:tracePt t="115971" x="3244850" y="4984750"/>
          <p14:tracePt t="115971" x="3276600" y="4997450"/>
          <p14:tracePt t="115985" x="3308350" y="5003800"/>
          <p14:tracePt t="115985" x="3346450" y="5022850"/>
          <p14:tracePt t="116003" x="3390900" y="5029200"/>
          <p14:tracePt t="116003" x="3435350" y="5041900"/>
          <p14:tracePt t="116018" x="3479800" y="5054600"/>
          <p14:tracePt t="116018" x="3524250" y="5060950"/>
          <p14:tracePt t="116036" x="3575050" y="5067300"/>
          <p14:tracePt t="116036" x="3670300" y="5073650"/>
          <p14:tracePt t="116052" x="3714750" y="5073650"/>
          <p14:tracePt t="116052" x="3765550" y="5073650"/>
          <p14:tracePt t="116069" x="3810000" y="5073650"/>
          <p14:tracePt t="116069" x="3860800" y="5067300"/>
          <p14:tracePt t="116086" x="3905250" y="5060950"/>
          <p14:tracePt t="116086" x="3994150" y="5048250"/>
          <p14:tracePt t="116103" x="4032250" y="5041900"/>
          <p14:tracePt t="116103" x="4070350" y="5035550"/>
          <p14:tracePt t="116120" x="4108450" y="5029200"/>
          <p14:tracePt t="116120" x="4146550" y="5022850"/>
          <p14:tracePt t="116136" x="4178300" y="5022850"/>
          <p14:tracePt t="116136" x="4203700" y="5016500"/>
          <p14:tracePt t="116153" x="4235450" y="5016500"/>
          <p14:tracePt t="116153" x="4260850" y="5016500"/>
          <p14:tracePt t="116171" x="4305300" y="5016500"/>
          <p14:tracePt t="116171" x="4330700" y="5016500"/>
          <p14:tracePt t="116188" x="4349750" y="5016500"/>
          <p14:tracePt t="116188" x="4368800" y="5016500"/>
          <p14:tracePt t="116204" x="4387850" y="5016500"/>
          <p14:tracePt t="116204" x="4406900" y="5016500"/>
          <p14:tracePt t="116220" x="4425950" y="5010150"/>
          <p14:tracePt t="116220" x="4438650" y="5016500"/>
          <p14:tracePt t="116236" x="4451350" y="5010150"/>
          <p14:tracePt t="116236" x="4464050" y="5010150"/>
          <p14:tracePt t="116236" x="4476750" y="5010150"/>
          <p14:tracePt t="116255" x="4489450" y="5010150"/>
          <p14:tracePt t="116268" x="4495800" y="5010150"/>
          <p14:tracePt t="116268" x="4514850" y="5010150"/>
          <p14:tracePt t="116287" x="4521200" y="5010150"/>
          <p14:tracePt t="116287" x="4527550" y="5010150"/>
          <p14:tracePt t="116304" x="4533900" y="5010150"/>
          <p14:tracePt t="116318" x="4540250" y="5010150"/>
          <p14:tracePt t="116335" x="4540250" y="5003800"/>
          <p14:tracePt t="116352" x="4533900" y="4997450"/>
          <p14:tracePt t="116410" x="4527550" y="4991100"/>
          <p14:tracePt t="116434" x="4521200" y="4984750"/>
          <p14:tracePt t="116450" x="4514850" y="4978400"/>
          <p14:tracePt t="116462" x="4508500" y="4972050"/>
          <p14:tracePt t="116478" x="4502150" y="4972050"/>
          <p14:tracePt t="116494" x="4495800" y="4965700"/>
          <p14:tracePt t="116503" x="4489450" y="4965700"/>
          <p14:tracePt t="116519" x="4483100" y="4959350"/>
          <p14:tracePt t="116519" x="4464050" y="4959350"/>
          <p14:tracePt t="116539" x="4457700" y="4959350"/>
          <p14:tracePt t="116539" x="4451350" y="4953000"/>
          <p14:tracePt t="116555" x="4445000" y="4953000"/>
          <p14:tracePt t="116555" x="4432300" y="4953000"/>
          <p14:tracePt t="116571" x="4425950" y="4953000"/>
          <p14:tracePt t="116571" x="4419600" y="4946650"/>
          <p14:tracePt t="116587" x="4406900" y="4946650"/>
          <p14:tracePt t="116587" x="4400550" y="4946650"/>
          <p14:tracePt t="116604" x="4394200" y="4946650"/>
          <p14:tracePt t="116604" x="4381500" y="4940300"/>
          <p14:tracePt t="116604" x="4375150" y="4940300"/>
          <p14:tracePt t="116623" x="4368800" y="4940300"/>
          <p14:tracePt t="116636" x="4362450" y="4940300"/>
          <p14:tracePt t="116636" x="4349750" y="4933950"/>
          <p14:tracePt t="116654" x="4343400" y="4933950"/>
          <p14:tracePt t="116669" x="4337050" y="4927600"/>
          <p14:tracePt t="116686" x="4330700" y="4921250"/>
          <p14:tracePt t="116703" x="4324350" y="4914900"/>
          <p14:tracePt t="116719" x="4324350" y="4908550"/>
          <p14:tracePt t="116736" x="4330700" y="4908550"/>
          <p14:tracePt t="116753" x="4337050" y="4902200"/>
          <p14:tracePt t="116770" x="4343400" y="4895850"/>
          <p14:tracePt t="116770" x="4349750" y="4895850"/>
          <p14:tracePt t="116788" x="4356100" y="4889500"/>
          <p14:tracePt t="116788" x="4362450" y="4889500"/>
          <p14:tracePt t="116805" x="4375150" y="4889500"/>
          <p14:tracePt t="116805" x="4381500" y="4889500"/>
          <p14:tracePt t="116805" x="4394200" y="4883150"/>
          <p14:tracePt t="116823" x="4406900" y="4883150"/>
          <p14:tracePt t="116823" x="4419600" y="4883150"/>
          <p14:tracePt t="116839" x="4432300" y="4883150"/>
          <p14:tracePt t="116839" x="4445000" y="4876800"/>
          <p14:tracePt t="116855" x="4457700" y="4876800"/>
          <p14:tracePt t="116855" x="4470400" y="4876800"/>
          <p14:tracePt t="116872" x="4483100" y="4876800"/>
          <p14:tracePt t="116872" x="4495800" y="4876800"/>
          <p14:tracePt t="116872" x="4508500" y="4876800"/>
          <p14:tracePt t="116891" x="4521200" y="4883150"/>
          <p14:tracePt t="116903" x="4533900" y="4883150"/>
          <p14:tracePt t="116903" x="4559300" y="4883150"/>
          <p14:tracePt t="116923" x="4572000" y="4883150"/>
          <p14:tracePt t="116923" x="4578350" y="4883150"/>
          <p14:tracePt t="116939" x="4591050" y="4883150"/>
          <p14:tracePt t="116939" x="4603750" y="4883150"/>
          <p14:tracePt t="116956" x="4616450" y="4883150"/>
          <p14:tracePt t="116956" x="4629150" y="4883150"/>
          <p14:tracePt t="116972" x="4648200" y="4883150"/>
          <p14:tracePt t="116972" x="4660900" y="4889500"/>
          <p14:tracePt t="116972" x="4673600" y="4889500"/>
          <p14:tracePt t="116991" x="4692650" y="4889500"/>
          <p14:tracePt t="116991" x="4705350" y="4895850"/>
          <p14:tracePt t="117005" x="4724400" y="4902200"/>
          <p14:tracePt t="117005" x="4737100" y="4902200"/>
          <p14:tracePt t="117022" x="4756150" y="4908550"/>
          <p14:tracePt t="117022" x="4768850" y="4908550"/>
          <p14:tracePt t="117039" x="4781550" y="4908550"/>
          <p14:tracePt t="117039" x="4800600" y="4914900"/>
          <p14:tracePt t="117056" x="4813300" y="4914900"/>
          <p14:tracePt t="117056" x="4838700" y="4921250"/>
          <p14:tracePt t="117073" x="4857750" y="4927600"/>
          <p14:tracePt t="117073" x="4870450" y="4927600"/>
          <p14:tracePt t="117089" x="4883150" y="4933950"/>
          <p14:tracePt t="117089" x="4902200" y="4940300"/>
          <p14:tracePt t="117106" x="4921250" y="4940300"/>
          <p14:tracePt t="117106" x="4953000" y="4953000"/>
          <p14:tracePt t="117123" x="4965700" y="4959350"/>
          <p14:tracePt t="117123" x="4984750" y="4965700"/>
          <p14:tracePt t="117140" x="5003800" y="4965700"/>
          <p14:tracePt t="117140" x="5022850" y="4972050"/>
          <p14:tracePt t="117156" x="5041900" y="4978400"/>
          <p14:tracePt t="117156" x="5054600" y="4984750"/>
          <p14:tracePt t="117173" x="5073650" y="4984750"/>
          <p14:tracePt t="117173" x="5086350" y="4984750"/>
          <p14:tracePt t="117173" x="5099050" y="4991100"/>
          <p14:tracePt t="117192" x="5118100" y="4991100"/>
          <p14:tracePt t="117204" x="5130800" y="4991100"/>
          <p14:tracePt t="117204" x="5156200" y="4991100"/>
          <p14:tracePt t="117223" x="5168900" y="4991100"/>
          <p14:tracePt t="117223" x="5181600" y="4991100"/>
          <p14:tracePt t="117223" x="5194300" y="4991100"/>
          <p14:tracePt t="117243" x="5207000" y="4991100"/>
          <p14:tracePt t="117254" x="5219700" y="4991100"/>
          <p14:tracePt t="117254" x="5232400" y="4991100"/>
          <p14:tracePt t="117254" x="5245100" y="4991100"/>
          <p14:tracePt t="117276" x="5257800" y="4991100"/>
          <p14:tracePt t="117288" x="5270500" y="4984750"/>
          <p14:tracePt t="117288" x="5295900" y="4984750"/>
          <p14:tracePt t="117308" x="5302250" y="4978400"/>
          <p14:tracePt t="117308" x="5314950" y="4978400"/>
          <p14:tracePt t="117323" x="5321300" y="4978400"/>
          <p14:tracePt t="117323" x="5327650" y="4972050"/>
          <p14:tracePt t="117323" x="5340350" y="4972050"/>
          <p14:tracePt t="117343" x="5346700" y="4965700"/>
          <p14:tracePt t="117355" x="5353050" y="4959350"/>
          <p14:tracePt t="117355" x="5365750" y="4953000"/>
          <p14:tracePt t="117373" x="5372100" y="4946650"/>
          <p14:tracePt t="117373" x="5378450" y="4946650"/>
          <p14:tracePt t="117391" x="5384800" y="4940300"/>
          <p14:tracePt t="117391" x="5391150" y="4940300"/>
          <p14:tracePt t="117407" x="5397500" y="4940300"/>
          <p14:tracePt t="117407" x="5416550" y="4933950"/>
          <p14:tracePt t="117424" x="5422900" y="4933950"/>
          <p14:tracePt t="117424" x="5429250" y="4933950"/>
          <p14:tracePt t="117441" x="5441950" y="4933950"/>
          <p14:tracePt t="117441" x="5448300" y="4933950"/>
          <p14:tracePt t="117457" x="5454650" y="4927600"/>
          <p14:tracePt t="117457" x="5461000" y="4927600"/>
          <p14:tracePt t="117474" x="5467350" y="4927600"/>
          <p14:tracePt t="117474" x="5480050" y="4927600"/>
          <p14:tracePt t="117492" x="5486400" y="4927600"/>
          <p14:tracePt t="117492" x="5492750" y="4927600"/>
          <p14:tracePt t="117508" x="5499100" y="4927600"/>
          <p14:tracePt t="117508" x="5505450" y="4927600"/>
          <p14:tracePt t="117524" x="5511800" y="4927600"/>
          <p14:tracePt t="117524" x="5518150" y="4927600"/>
          <p14:tracePt t="117524" x="5524500" y="4927600"/>
          <p14:tracePt t="117543" x="5530850" y="4927600"/>
          <p14:tracePt t="117556" x="5537200" y="4927600"/>
          <p14:tracePt t="117556" x="5556250" y="4927600"/>
          <p14:tracePt t="117576" x="5562600" y="4927600"/>
          <p14:tracePt t="117576" x="5568950" y="4933950"/>
          <p14:tracePt t="117592" x="5575300" y="4933950"/>
          <p14:tracePt t="117592" x="5581650" y="4933950"/>
          <p14:tracePt t="117608" x="5588000" y="4933950"/>
          <p14:tracePt t="117608" x="5594350" y="4933950"/>
          <p14:tracePt t="117624" x="5600700" y="4933950"/>
          <p14:tracePt t="117624" x="5613400" y="4933950"/>
          <p14:tracePt t="117624" x="5619750" y="4933950"/>
          <p14:tracePt t="117644" x="5626100" y="4933950"/>
          <p14:tracePt t="117656" x="5638800" y="4933950"/>
          <p14:tracePt t="117656" x="5657850" y="4927600"/>
          <p14:tracePt t="117675" x="5670550" y="4927600"/>
          <p14:tracePt t="117675" x="5683250" y="4927600"/>
          <p14:tracePt t="117692" x="5702300" y="4927600"/>
          <p14:tracePt t="117692" x="5715000" y="4927600"/>
          <p14:tracePt t="117708" x="5727700" y="4927600"/>
          <p14:tracePt t="117708" x="5765800" y="4927600"/>
          <p14:tracePt t="117724" x="5784850" y="4927600"/>
          <p14:tracePt t="117724" x="5803900" y="4933950"/>
          <p14:tracePt t="117742" x="5822950" y="4933950"/>
          <p14:tracePt t="117742" x="5842000" y="4933950"/>
          <p14:tracePt t="117758" x="5867400" y="4940300"/>
          <p14:tracePt t="117758" x="5892800" y="4940300"/>
          <p14:tracePt t="117775" x="5911850" y="4946650"/>
          <p14:tracePt t="117775" x="5962650" y="4953000"/>
          <p14:tracePt t="117793" x="5988050" y="4959350"/>
          <p14:tracePt t="117793" x="6013450" y="4965700"/>
          <p14:tracePt t="117809" x="6045200" y="4965700"/>
          <p14:tracePt t="117809" x="6070600" y="4972050"/>
          <p14:tracePt t="117825" x="6102350" y="4972050"/>
          <p14:tracePt t="117825" x="6134100" y="4978400"/>
          <p14:tracePt t="117825" x="6165850" y="4978400"/>
          <p14:tracePt t="117845" x="6197600" y="4978400"/>
          <p14:tracePt t="117857" x="6229350" y="4978400"/>
          <p14:tracePt t="117857" x="6292850" y="4978400"/>
          <p14:tracePt t="117876" x="6318250" y="4978400"/>
          <p14:tracePt t="117876" x="6350000" y="4978400"/>
          <p14:tracePt t="117893" x="6375400" y="4978400"/>
          <p14:tracePt t="117893" x="6407150" y="4978400"/>
          <p14:tracePt t="117893" x="6432550" y="4978400"/>
          <p14:tracePt t="117911" x="6457950" y="4978400"/>
          <p14:tracePt t="117923" x="6483350" y="4978400"/>
          <p14:tracePt t="117923" x="6521450" y="4978400"/>
          <p14:tracePt t="117944" x="6540500" y="4978400"/>
          <p14:tracePt t="117944" x="6559550" y="4978400"/>
          <p14:tracePt t="117959" x="6572250" y="4978400"/>
          <p14:tracePt t="117959" x="6584950" y="4978400"/>
          <p14:tracePt t="117976" x="6591300" y="4978400"/>
          <p14:tracePt t="117976" x="6597650" y="4978400"/>
          <p14:tracePt t="117992" x="6597650" y="4984750"/>
          <p14:tracePt t="118011" x="6591300" y="4984750"/>
          <p14:tracePt t="118024" x="6584950" y="4984750"/>
          <p14:tracePt t="118024" x="6578600" y="4991100"/>
          <p14:tracePt t="118043" x="6572250" y="4991100"/>
          <p14:tracePt t="118058" x="6565900" y="4991100"/>
          <p14:tracePt t="118058" x="6559550" y="4991100"/>
          <p14:tracePt t="118076" x="6553200" y="4991100"/>
          <p14:tracePt t="118076" x="6540500" y="4991100"/>
          <p14:tracePt t="118093" x="6534150" y="4991100"/>
          <p14:tracePt t="118108" x="6527800" y="4991100"/>
          <p14:tracePt t="118124" x="6521450" y="4984750"/>
          <p14:tracePt t="118142" x="6527800" y="4978400"/>
          <p14:tracePt t="118160" x="6527800" y="4972050"/>
          <p14:tracePt t="118182" x="6534150" y="4972050"/>
          <p14:tracePt t="118203" x="6540500" y="4972050"/>
          <p14:tracePt t="118227" x="6534150" y="4972050"/>
          <p14:tracePt t="118319" x="6540500" y="4972050"/>
          <p14:tracePt t="118379" x="6546850" y="4972050"/>
          <p14:tracePt t="118399" x="6553200" y="4972050"/>
          <p14:tracePt t="118415" x="6559550" y="4972050"/>
          <p14:tracePt t="118431" x="6565900" y="4972050"/>
          <p14:tracePt t="118451" x="6572250" y="4965700"/>
          <p14:tracePt t="118483" x="6578600" y="4965700"/>
          <p14:tracePt t="118499" x="6584950" y="4965700"/>
          <p14:tracePt t="118511" x="6591300" y="4965700"/>
          <p14:tracePt t="118527" x="6597650" y="4965700"/>
          <p14:tracePt t="118543" x="6604000" y="4972050"/>
          <p14:tracePt t="118558" x="6610350" y="4972050"/>
          <p14:tracePt t="118571" x="6616700" y="4972050"/>
          <p14:tracePt t="118587" x="6623050" y="4972050"/>
          <p14:tracePt t="118603" x="6629400" y="4972050"/>
          <p14:tracePt t="118631" x="6635750" y="4972050"/>
          <p14:tracePt t="118647" x="6642100" y="4972050"/>
          <p14:tracePt t="118663" x="6648450" y="4972050"/>
          <p14:tracePt t="118683" x="6654800" y="4972050"/>
          <p14:tracePt t="118739" x="6661150" y="4972050"/>
          <p14:tracePt t="118775" x="6667500" y="4965700"/>
          <p14:tracePt t="118819" x="6673850" y="4965700"/>
          <p14:tracePt t="118859" x="6680200" y="4965700"/>
          <p14:tracePt t="118879" x="6680200" y="4959350"/>
          <p14:tracePt t="118895" x="6692900" y="4959350"/>
          <p14:tracePt t="118911" x="6699250" y="4959350"/>
          <p14:tracePt t="118919" x="6705600" y="4953000"/>
          <p14:tracePt t="118927" x="6711950" y="4953000"/>
          <p14:tracePt t="118927" x="6718300" y="4953000"/>
          <p14:tracePt t="118927" x="6724650" y="4946650"/>
          <p14:tracePt t="118948" x="6737350" y="4946650"/>
          <p14:tracePt t="118960" x="6743700" y="4946650"/>
          <p14:tracePt t="118960" x="6769100" y="4940300"/>
          <p14:tracePt t="118979" x="6775450" y="4940300"/>
          <p14:tracePt t="118979" x="6788150" y="4940300"/>
          <p14:tracePt t="118996" x="6794500" y="4940300"/>
          <p14:tracePt t="118996" x="6807200" y="4940300"/>
          <p14:tracePt t="119013" x="6813550" y="4940300"/>
          <p14:tracePt t="119013" x="6819900" y="4940300"/>
          <p14:tracePt t="119013" x="6826250" y="4940300"/>
          <p14:tracePt t="119032" x="6832600" y="4946650"/>
          <p14:tracePt t="119032" x="6838950" y="4946650"/>
          <p14:tracePt t="119046" x="6845300" y="4946650"/>
          <p14:tracePt t="119046" x="6851650" y="4946650"/>
          <p14:tracePt t="119062" x="6858000" y="4946650"/>
          <p14:tracePt t="119077" x="6864350" y="4946650"/>
          <p14:tracePt t="119094" x="6864350" y="4953000"/>
          <p14:tracePt t="119111" x="6870700" y="4953000"/>
          <p14:tracePt t="119135" x="6877050" y="4959350"/>
          <p14:tracePt t="119187" x="6883400" y="4965700"/>
          <p14:tracePt t="119255" x="6889750" y="4972050"/>
          <p14:tracePt t="119279" x="6896100" y="4972050"/>
          <p14:tracePt t="119292" x="6902450" y="4978400"/>
          <p14:tracePt t="119307" x="6908800" y="4978400"/>
          <p14:tracePt t="119331" x="6908800" y="4984750"/>
          <p14:tracePt t="119351" x="6915150" y="4991100"/>
          <p14:tracePt t="119375" x="6921500" y="4991100"/>
          <p14:tracePt t="119403" x="6927850" y="4997450"/>
          <p14:tracePt t="119435" x="6934200" y="5003800"/>
          <p14:tracePt t="119511" x="6934200" y="5010150"/>
          <p14:tracePt t="119547" x="6934200" y="5016500"/>
          <p14:tracePt t="119607" x="6927850" y="5022850"/>
          <p14:tracePt t="119675" x="6934200" y="5022850"/>
          <p14:tracePt t="119727" x="6940550" y="5029200"/>
          <p14:tracePt t="119855" x="6946900" y="5035550"/>
          <p14:tracePt t="120071" x="6946900" y="5041900"/>
          <p14:tracePt t="120111" x="6940550" y="5041900"/>
          <p14:tracePt t="120147" x="6940550" y="5048250"/>
          <p14:tracePt t="120171" x="6934200" y="5048250"/>
          <p14:tracePt t="120183" x="6927850" y="5054600"/>
          <p14:tracePt t="120199" x="6921500" y="5054600"/>
          <p14:tracePt t="120215" x="6921500" y="5060950"/>
          <p14:tracePt t="120231" x="6915150" y="5060950"/>
          <p14:tracePt t="120243" x="6908800" y="5060950"/>
          <p14:tracePt t="120259" x="6902450" y="5067300"/>
          <p14:tracePt t="120283" x="6896100" y="5067300"/>
          <p14:tracePt t="120303" x="6889750" y="5067300"/>
          <p14:tracePt t="120327" x="6889750" y="5060950"/>
          <p14:tracePt t="120539" x="6883400" y="5054600"/>
          <p14:tracePt t="120559" x="6883400" y="5048250"/>
          <p14:tracePt t="120599" x="6877050" y="5054600"/>
          <p14:tracePt t="120635" x="6877050" y="5060950"/>
          <p14:tracePt t="120672" x="6883400" y="5060950"/>
          <p14:tracePt t="120703" x="6889750" y="5060950"/>
          <p14:tracePt t="120719" x="6896100" y="5060950"/>
          <p14:tracePt t="120731" x="6902450" y="5060950"/>
          <p14:tracePt t="120747" x="6908800" y="5060950"/>
          <p14:tracePt t="120783" x="6908800" y="5067300"/>
          <p14:tracePt t="121083" x="6908800" y="5073650"/>
          <p14:tracePt t="121123" x="6915150" y="5073650"/>
          <p14:tracePt t="121304" x="6921500" y="5067300"/>
          <p14:tracePt t="121340" x="6915150" y="5073650"/>
          <p14:tracePt t="121407" x="6915150" y="5080000"/>
          <p14:tracePt t="121443" x="6908800" y="5080000"/>
          <p14:tracePt t="121484" x="6908800" y="5086350"/>
          <p14:tracePt t="121783" x="6902450" y="5092700"/>
          <p14:tracePt t="121812" x="6896100" y="5099050"/>
          <p14:tracePt t="121844" x="6889750" y="5105400"/>
          <p14:tracePt t="121880" x="6883400" y="5105400"/>
          <p14:tracePt t="121919" x="6883400" y="5099050"/>
          <p14:tracePt t="121948" x="6877050" y="5092700"/>
          <p14:tracePt t="121992" x="6883400" y="5092700"/>
          <p14:tracePt t="122120" x="6883400" y="5099050"/>
          <p14:tracePt t="122163" x="6883400" y="5105400"/>
          <p14:tracePt t="122232" x="6889750" y="5105400"/>
          <p14:tracePt t="122308" x="6896100" y="5111750"/>
          <p14:tracePt t="122344" x="6889750" y="5105400"/>
          <p14:tracePt t="122464" x="6889750" y="5099050"/>
          <p14:tracePt t="122504" x="6883400" y="5099050"/>
          <p14:tracePt t="122524" x="6877050" y="5099050"/>
          <p14:tracePt t="122547" x="6870700" y="5105400"/>
          <p14:tracePt t="122580" x="6864350" y="5105400"/>
          <p14:tracePt t="122600" x="6858000" y="5105400"/>
          <p14:tracePt t="122616" x="6851650" y="5111750"/>
          <p14:tracePt t="122632" x="6845300" y="5118100"/>
          <p14:tracePt t="122644" x="6838950" y="5118100"/>
          <p14:tracePt t="122660" x="6832600" y="5124450"/>
          <p14:tracePt t="122676" x="6838950" y="5118100"/>
          <p14:tracePt t="122760" x="6845300" y="5118100"/>
          <p14:tracePt t="122780" x="6851650" y="5118100"/>
          <p14:tracePt t="122856" x="6845300" y="5124450"/>
          <p14:tracePt t="122939" x="6838950" y="5124450"/>
          <p14:tracePt t="122952" x="6832600" y="5124450"/>
          <p14:tracePt t="122968" x="6819900" y="5130800"/>
          <p14:tracePt t="122984" x="6813550" y="5130800"/>
          <p14:tracePt t="123000" x="6807200" y="5130800"/>
          <p14:tracePt t="123008" x="6800850" y="5130800"/>
          <p14:tracePt t="123008" x="6794500" y="5130800"/>
          <p14:tracePt t="123008" x="6788150" y="5130800"/>
          <p14:tracePt t="123029" x="6775450" y="5137150"/>
          <p14:tracePt t="123042" x="6769100" y="5137150"/>
          <p14:tracePt t="123042" x="6750050" y="5137150"/>
          <p14:tracePt t="123060" x="6737350" y="5137150"/>
          <p14:tracePt t="123060" x="6731000" y="5143500"/>
          <p14:tracePt t="123077" x="6718300" y="5143500"/>
          <p14:tracePt t="123077" x="6705600" y="5149850"/>
          <p14:tracePt t="123094" x="6692900" y="5149850"/>
          <p14:tracePt t="123094" x="6673850" y="5149850"/>
          <p14:tracePt t="123094" x="6661150" y="5156200"/>
          <p14:tracePt t="123112" x="6648450" y="5162550"/>
          <p14:tracePt t="123112" x="6635750" y="5162550"/>
          <p14:tracePt t="123127" x="6616700" y="5168900"/>
          <p14:tracePt t="123127" x="6604000" y="5175250"/>
          <p14:tracePt t="123143" x="6591300" y="5175250"/>
          <p14:tracePt t="123143" x="6578600" y="5181600"/>
          <p14:tracePt t="123161" x="6565900" y="5181600"/>
          <p14:tracePt t="123161" x="6553200" y="5187950"/>
          <p14:tracePt t="123177" x="6540500" y="5187950"/>
          <p14:tracePt t="123177" x="6515100" y="5194300"/>
          <p14:tracePt t="123194" x="6502400" y="5194300"/>
          <p14:tracePt t="123194" x="6489700" y="5194300"/>
          <p14:tracePt t="123211" x="6477000" y="5194300"/>
          <p14:tracePt t="123211" x="6464300" y="5194300"/>
          <p14:tracePt t="123227" x="6451600" y="5200650"/>
          <p14:tracePt t="123227" x="6432550" y="5200650"/>
          <p14:tracePt t="123245" x="6419850" y="5200650"/>
          <p14:tracePt t="123245" x="6413500" y="5200650"/>
          <p14:tracePt t="123261" x="6400800" y="5207000"/>
          <p14:tracePt t="123261" x="6394450" y="5207000"/>
          <p14:tracePt t="123277" x="6388100" y="5207000"/>
          <p14:tracePt t="123277" x="6381750" y="5207000"/>
          <p14:tracePt t="123294" x="6375400" y="5207000"/>
          <p14:tracePt t="123294" x="6369050" y="5207000"/>
          <p14:tracePt t="123294" x="6362700" y="5207000"/>
          <p14:tracePt t="123313" x="6356350" y="5200650"/>
          <p14:tracePt t="123329" x="6350000" y="5200650"/>
          <p14:tracePt t="123345" x="6350000" y="5194300"/>
          <p14:tracePt t="123361" x="6343650" y="5187950"/>
          <p14:tracePt t="123376" x="6350000" y="5181600"/>
          <p14:tracePt t="123392" x="6350000" y="5175250"/>
          <p14:tracePt t="123409" x="6356350" y="5168900"/>
          <p14:tracePt t="123409" x="6369050" y="5162550"/>
          <p14:tracePt t="123428" x="6381750" y="5162550"/>
          <p14:tracePt t="123428" x="6394450" y="5156200"/>
          <p14:tracePt t="123445" x="6407150" y="5149850"/>
          <p14:tracePt t="123445" x="6419850" y="5149850"/>
          <p14:tracePt t="123461" x="6432550" y="5143500"/>
          <p14:tracePt t="123461" x="6451600" y="5143500"/>
          <p14:tracePt t="123478" x="6470650" y="5137150"/>
          <p14:tracePt t="123478" x="6508750" y="5130800"/>
          <p14:tracePt t="123495" x="6527800" y="5130800"/>
          <p14:tracePt t="123495" x="6540500" y="5124450"/>
          <p14:tracePt t="123511" x="6559550" y="5118100"/>
          <p14:tracePt t="123511" x="6578600" y="5118100"/>
          <p14:tracePt t="123528" x="6591300" y="5118100"/>
          <p14:tracePt t="123528" x="6616700" y="5111750"/>
          <p14:tracePt t="123545" x="6629400" y="5111750"/>
          <p14:tracePt t="123545" x="6642100" y="5105400"/>
          <p14:tracePt t="123562" x="6648450" y="5105400"/>
          <p14:tracePt t="123562" x="6661150" y="5105400"/>
          <p14:tracePt t="123579" x="6667500" y="5105400"/>
          <p14:tracePt t="123579" x="6673850" y="5105400"/>
          <p14:tracePt t="123595" x="6680200" y="5105400"/>
          <p14:tracePt t="123595" x="6686550" y="5099050"/>
          <p14:tracePt t="123613" x="6699250" y="5099050"/>
          <p14:tracePt t="123613" x="6705600" y="5099050"/>
          <p14:tracePt t="123629" x="6711950" y="5099050"/>
          <p14:tracePt t="123644" x="6711950" y="5092700"/>
          <p14:tracePt t="123712" x="6705600" y="5092700"/>
          <p14:tracePt t="123732" x="6699250" y="5086350"/>
          <p14:tracePt t="123756" x="6692900" y="5080000"/>
          <p14:tracePt t="123780" x="6686550" y="5080000"/>
          <p14:tracePt t="123792" x="6680200" y="5073650"/>
          <p14:tracePt t="123808" x="6680200" y="5060950"/>
          <p14:tracePt t="123824" x="6673850" y="5054600"/>
          <p14:tracePt t="123840" x="6667500" y="5048250"/>
          <p14:tracePt t="123852" x="6661150" y="5041900"/>
          <p14:tracePt t="123861" x="6661150" y="5035550"/>
          <p14:tracePt t="123861" x="6654800" y="5029200"/>
          <p14:tracePt t="123879" x="6648450" y="5022850"/>
          <p14:tracePt t="123879" x="6642100" y="5016500"/>
          <p14:tracePt t="123896" x="6642100" y="5010150"/>
          <p14:tracePt t="123896" x="6629400" y="4997450"/>
          <p14:tracePt t="123913" x="6623050" y="4991100"/>
          <p14:tracePt t="123913" x="6616700" y="4984750"/>
          <p14:tracePt t="123930" x="6616700" y="4978400"/>
          <p14:tracePt t="123930" x="6610350" y="4972050"/>
          <p14:tracePt t="123946" x="6604000" y="4965700"/>
          <p14:tracePt t="123946" x="6597650" y="4965700"/>
          <p14:tracePt t="123946" x="6597650" y="4959350"/>
          <p14:tracePt t="123965" x="6591300" y="4953000"/>
          <p14:tracePt t="123978" x="6578600" y="4946650"/>
          <p14:tracePt t="123995" x="6578600" y="4940300"/>
          <p14:tracePt t="124012" x="6572250" y="4940300"/>
          <p14:tracePt t="124028" x="6578600" y="4933950"/>
          <p14:tracePt t="124049" x="6584950" y="4933950"/>
          <p14:tracePt t="124062" x="6591300" y="4933950"/>
          <p14:tracePt t="124062" x="6604000" y="4933950"/>
          <p14:tracePt t="124081" x="6610350" y="4933950"/>
          <p14:tracePt t="124081" x="6616700" y="4933950"/>
          <p14:tracePt t="124097" x="6629400" y="4933950"/>
          <p14:tracePt t="124097" x="6635750" y="4927600"/>
          <p14:tracePt t="124114" x="6648450" y="4927600"/>
          <p14:tracePt t="124114" x="6654800" y="4927600"/>
          <p14:tracePt t="124130" x="6667500" y="4927600"/>
          <p14:tracePt t="124130" x="6686550" y="4927600"/>
          <p14:tracePt t="124147" x="6699250" y="4927600"/>
          <p14:tracePt t="124147" x="6705600" y="4927600"/>
          <p14:tracePt t="124164" x="6718300" y="4927600"/>
          <p14:tracePt t="124164" x="6724650" y="4921250"/>
          <p14:tracePt t="124180" x="6731000" y="4921250"/>
          <p14:tracePt t="124180" x="6743700" y="4921250"/>
          <p14:tracePt t="124197" x="6750050" y="4921250"/>
          <p14:tracePt t="124197" x="6756400" y="4921250"/>
          <p14:tracePt t="124214" x="6762750" y="4921250"/>
          <p14:tracePt t="124229" x="6769100" y="4914900"/>
          <p14:tracePt t="124245" x="6775450" y="4914900"/>
          <p14:tracePt t="124263" x="6781800" y="4914900"/>
          <p14:tracePt t="124279" x="6788150" y="4914900"/>
          <p14:tracePt t="124297" x="6794500" y="4908550"/>
          <p14:tracePt t="124313" x="6800850" y="4908550"/>
          <p14:tracePt t="124329" x="6807200" y="4902200"/>
          <p14:tracePt t="124346" x="6819900" y="4902200"/>
          <p14:tracePt t="124346" x="6826250" y="4895850"/>
          <p14:tracePt t="124365" x="6832600" y="4895850"/>
          <p14:tracePt t="124381" x="6838950" y="4889500"/>
          <p14:tracePt t="124396" x="6845300" y="4889500"/>
          <p14:tracePt t="124396" x="6851650" y="4889500"/>
          <p14:tracePt t="124396" x="6858000" y="4883150"/>
          <p14:tracePt t="124417" x="6864350" y="4876800"/>
          <p14:tracePt t="124433" x="6870700" y="4870450"/>
          <p14:tracePt t="124433" x="6877050" y="4870450"/>
          <p14:tracePt t="124449" x="6883400" y="4864100"/>
          <p14:tracePt t="124449" x="6889750" y="4864100"/>
          <p14:tracePt t="124465" x="6896100" y="4864100"/>
          <p14:tracePt t="124480" x="6902450" y="4857750"/>
          <p14:tracePt t="124497" x="6908800" y="4857750"/>
          <p14:tracePt t="124513" x="6915150" y="4857750"/>
          <p14:tracePt t="124588" x="6921500" y="4864100"/>
          <p14:tracePt t="124632" x="6915150" y="4870450"/>
          <p14:tracePt t="124657" x="6908800" y="4870450"/>
          <p14:tracePt t="124680" x="6902450" y="4870450"/>
          <p14:tracePt t="124693" x="6896100" y="4876800"/>
          <p14:tracePt t="124708" x="6889750" y="4876800"/>
          <p14:tracePt t="124725" x="6883400" y="4883150"/>
          <p14:tracePt t="124740" x="6877050" y="4889500"/>
          <p14:tracePt t="124804" x="6870700" y="4889500"/>
          <p14:tracePt t="124829" x="6864350" y="4895850"/>
          <p14:tracePt t="124853" x="6858000" y="4895850"/>
          <p14:tracePt t="124872" x="6864350" y="4895850"/>
          <p14:tracePt t="124972" x="6870700" y="4895850"/>
          <p14:tracePt t="124993" x="6877050" y="4895850"/>
          <p14:tracePt t="125008" x="6883400" y="4889500"/>
          <p14:tracePt t="125024" x="6889750" y="4889500"/>
          <p14:tracePt t="125036" x="6896100" y="4889500"/>
          <p14:tracePt t="125048" x="6902450" y="4883150"/>
          <p14:tracePt t="125048" x="6908800" y="4883150"/>
          <p14:tracePt t="125048" x="6915150" y="4883150"/>
          <p14:tracePt t="125069" x="6921500" y="4876800"/>
          <p14:tracePt t="125085" x="6927850" y="4876800"/>
          <p14:tracePt t="125085" x="6934200" y="4876800"/>
          <p14:tracePt t="125100" x="6940550" y="4870450"/>
          <p14:tracePt t="125100" x="6946900" y="4870450"/>
          <p14:tracePt t="125117" x="6953250" y="4864100"/>
          <p14:tracePt t="125132" x="6959600" y="4857750"/>
          <p14:tracePt t="125132" x="6965950" y="4857750"/>
          <p14:tracePt t="125150" x="6972300" y="4857750"/>
          <p14:tracePt t="125150" x="6985000" y="4857750"/>
          <p14:tracePt t="125167" x="6991350" y="4857750"/>
          <p14:tracePt t="125182" x="6997700" y="4857750"/>
          <p14:tracePt t="125182" x="7004050" y="4857750"/>
          <p14:tracePt t="125201" x="7010400" y="4864100"/>
          <p14:tracePt t="125201" x="7016750" y="4870450"/>
          <p14:tracePt t="125218" x="7023100" y="4870450"/>
          <p14:tracePt t="125218" x="7029450" y="4876800"/>
          <p14:tracePt t="125234" x="7035800" y="4883150"/>
          <p14:tracePt t="125249" x="7042150" y="4883150"/>
          <p14:tracePt t="125265" x="7054850" y="4889500"/>
          <p14:tracePt t="125283" x="7061200" y="4889500"/>
          <p14:tracePt t="125316" x="7061200" y="4895850"/>
          <p14:tracePt t="125361" x="7054850" y="4895850"/>
          <p14:tracePt t="125376" x="7054850" y="4902200"/>
          <p14:tracePt t="125393" x="7054850" y="4908550"/>
          <p14:tracePt t="125404" x="7048500" y="4914900"/>
          <p14:tracePt t="125421" x="7048500" y="4921250"/>
          <p14:tracePt t="125437" x="7042150" y="4927600"/>
          <p14:tracePt t="125456" x="7035800" y="4927600"/>
          <p14:tracePt t="125489" x="7029450" y="4933950"/>
          <p14:tracePt t="125516" x="7029450" y="4940300"/>
          <p14:tracePt t="125557" x="7035800" y="4946650"/>
          <p14:tracePt t="125676" x="7035800" y="4953000"/>
          <p14:tracePt t="125697" x="7042150" y="4959350"/>
          <p14:tracePt t="125720" x="7042150" y="4965700"/>
          <p14:tracePt t="125745" x="7048500" y="4965700"/>
          <p14:tracePt t="125765" x="7054850" y="4972050"/>
          <p14:tracePt t="125789" x="7061200" y="4978400"/>
          <p14:tracePt t="125848" x="7067550" y="4978400"/>
          <p14:tracePt t="125884" x="7067550" y="4984750"/>
          <p14:tracePt t="125916" x="7067550" y="4991100"/>
          <p14:tracePt t="125961" x="7073900" y="4991100"/>
          <p14:tracePt t="126045" x="7080250" y="4991100"/>
          <p14:tracePt t="126081" x="7086600" y="4991100"/>
          <p14:tracePt t="126105" x="7092950" y="4991100"/>
          <p14:tracePt t="126149" x="7099300" y="4991100"/>
          <p14:tracePt t="126173" x="7105650" y="4991100"/>
          <p14:tracePt t="126209" x="7105650" y="4984750"/>
          <p14:tracePt t="126345" x="7105650" y="4978400"/>
          <p14:tracePt t="126373" x="7099300" y="4972050"/>
          <p14:tracePt t="126396" x="7105650" y="4972050"/>
          <p14:tracePt t="126441" x="7112000" y="4972050"/>
          <p14:tracePt t="126465" x="7118350" y="4978400"/>
          <p14:tracePt t="126477" x="7124700" y="4978400"/>
          <p14:tracePt t="126493" x="7131050" y="4978400"/>
          <p14:tracePt t="126509" x="7137400" y="4978400"/>
          <p14:tracePt t="126525" x="7143750" y="4978400"/>
          <p14:tracePt t="126544" x="7143750" y="4984750"/>
          <p14:tracePt t="126613" x="7137400" y="4984750"/>
          <p14:tracePt t="126681" x="7131050" y="4984750"/>
          <p14:tracePt t="126717" x="7124700" y="4978400"/>
          <p14:tracePt t="126749" x="7118350" y="4978400"/>
          <p14:tracePt t="126777" x="7112000" y="4978400"/>
          <p14:tracePt t="126853" x="7105650" y="4978400"/>
          <p14:tracePt t="126869" x="7099300" y="4984750"/>
          <p14:tracePt t="126885" x="7092950" y="4984750"/>
          <p14:tracePt t="126893" x="7086600" y="4984750"/>
          <p14:tracePt t="126893" x="7080250" y="4984750"/>
          <p14:tracePt t="126908" x="7067550" y="4984750"/>
          <p14:tracePt t="126908" x="7054850" y="4984750"/>
          <p14:tracePt t="126923" x="7035800" y="4984750"/>
          <p14:tracePt t="126923" x="7016750" y="4984750"/>
          <p14:tracePt t="126940" x="6985000" y="4978400"/>
          <p14:tracePt t="126940" x="6896100" y="4959350"/>
          <p14:tracePt t="126957" x="6838950" y="4940300"/>
          <p14:tracePt t="126957" x="6769100" y="4921250"/>
          <p14:tracePt t="126974" x="6686550" y="4889500"/>
          <p14:tracePt t="126974" x="6604000" y="4857750"/>
          <p14:tracePt t="126991" x="6502400" y="4813300"/>
          <p14:tracePt t="126991" x="6400800" y="4768850"/>
          <p14:tracePt t="127007" x="6292850" y="4711700"/>
          <p14:tracePt t="127007" x="6178550" y="4654550"/>
          <p14:tracePt t="127007" x="6057900" y="4591050"/>
          <p14:tracePt t="127027" x="5937250" y="4514850"/>
          <p14:tracePt t="127038" x="5810250" y="4445000"/>
          <p14:tracePt t="127038" x="5556250" y="4279900"/>
          <p14:tracePt t="127058" x="5422900" y="4191000"/>
          <p14:tracePt t="127058" x="5289550" y="4095750"/>
          <p14:tracePt t="127074" x="5162550" y="3994150"/>
          <p14:tracePt t="127074" x="5041900" y="3892550"/>
          <p14:tracePt t="127091" x="4921250" y="3784600"/>
          <p14:tracePt t="127091" x="4806950" y="3670300"/>
          <p14:tracePt t="127107" x="4711700" y="3575050"/>
          <p14:tracePt t="127194" x="4559300" y="3378200"/>
          <p14:tracePt t="127198" x="4413250" y="3143250"/>
          <p14:tracePt t="127206" x="4286250" y="2921000"/>
          <p14:tracePt t="127206" x="4165600" y="2705100"/>
          <p14:tracePt t="127224" x="4064000" y="2501900"/>
          <p14:tracePt t="127224" x="3968750" y="2311400"/>
          <p14:tracePt t="127241" x="3886200" y="2133600"/>
          <p14:tracePt t="127241" x="3797300" y="1885950"/>
          <p14:tracePt t="127258" x="3790950" y="1866900"/>
          <p14:tracePt t="127258" x="3784600" y="1847850"/>
          <p14:tracePt t="127275" x="3784600" y="1841500"/>
          <p14:tracePt t="127275" x="3778250" y="1835150"/>
          <p14:tracePt t="127291" x="3778250" y="1828800"/>
          <p14:tracePt t="127307" x="3771900" y="1822450"/>
          <p14:tracePt t="127325" x="3752850" y="1828800"/>
          <p14:tracePt t="127325" x="3746500" y="1822450"/>
          <p14:tracePt t="127342" x="3740150" y="1822450"/>
          <p14:tracePt t="127342" x="3733800" y="1816100"/>
          <p14:tracePt t="127358" x="3721100" y="1809750"/>
          <p14:tracePt t="127358" x="3714750" y="1797050"/>
          <p14:tracePt t="127358" x="3702050" y="1778000"/>
          <p14:tracePt t="127378" x="3689350" y="1758950"/>
          <p14:tracePt t="127390" x="3676650" y="1727200"/>
          <p14:tracePt t="127390" x="3651250" y="1663700"/>
          <p14:tracePt t="127410" x="3644900" y="1625600"/>
          <p14:tracePt t="127410" x="3638550" y="1587500"/>
          <p14:tracePt t="127426" x="3632200" y="1543050"/>
          <p14:tracePt t="127426" x="3632200" y="1498600"/>
          <p14:tracePt t="127441" x="3632200" y="1454150"/>
          <p14:tracePt t="127441" x="3638550" y="1409700"/>
          <p14:tracePt t="127458" x="3651250" y="1365250"/>
          <p14:tracePt t="127458" x="3663950" y="1320800"/>
          <p14:tracePt t="127458" x="3683000" y="1276350"/>
          <p14:tracePt t="127478" x="3708400" y="1238250"/>
          <p14:tracePt t="127490" x="3746500" y="1206500"/>
          <p14:tracePt t="127490" x="3822700" y="1143000"/>
          <p14:tracePt t="127508" x="3873500" y="1117600"/>
          <p14:tracePt t="127508" x="3924300" y="1098550"/>
          <p14:tracePt t="127526" x="3975100" y="1085850"/>
          <p14:tracePt t="127526" x="4032250" y="1073150"/>
          <p14:tracePt t="127526" x="4083050" y="1073150"/>
          <p14:tracePt t="127545" x="4140200" y="1079500"/>
          <p14:tracePt t="127545" x="4191000" y="1092200"/>
          <p14:tracePt t="127559" x="4241800" y="1117600"/>
          <p14:tracePt t="127559" x="4292600" y="1143000"/>
          <p14:tracePt t="127575" x="4337050" y="1181100"/>
          <p14:tracePt t="127575" x="4381500" y="1225550"/>
          <p14:tracePt t="127592" x="4425950" y="1270000"/>
          <p14:tracePt t="127592" x="4464050" y="1314450"/>
          <p14:tracePt t="127609" x="4495800" y="1365250"/>
          <p14:tracePt t="127609" x="4546600" y="1454150"/>
          <p14:tracePt t="127626" x="4559300" y="1498600"/>
          <p14:tracePt t="127626" x="4572000" y="1536700"/>
          <p14:tracePt t="127643" x="4572000" y="1574800"/>
          <p14:tracePt t="127643" x="4565650" y="1606550"/>
          <p14:tracePt t="127659" x="4552950" y="1638300"/>
          <p14:tracePt t="127659" x="4533900" y="1670050"/>
          <p14:tracePt t="127659" x="4514850" y="1695450"/>
          <p14:tracePt t="127678" x="4489450" y="1727200"/>
          <p14:tracePt t="127691" x="4464050" y="1752600"/>
          <p14:tracePt t="127691" x="4419600" y="1803400"/>
          <p14:tracePt t="127710" x="4400550" y="1835150"/>
          <p14:tracePt t="127710" x="4381500" y="1860550"/>
          <p14:tracePt t="127726" x="4368800" y="1892300"/>
          <p14:tracePt t="127726" x="4356100" y="1930400"/>
          <p14:tracePt t="127726" x="4349750" y="1968500"/>
          <p14:tracePt t="127746" x="4343400" y="2012950"/>
          <p14:tracePt t="127758" x="4343400" y="2063750"/>
          <p14:tracePt t="127758" x="4337050" y="2127250"/>
          <p14:tracePt t="127758" x="4337050" y="2190750"/>
          <p14:tracePt t="127778" x="4337050" y="2273300"/>
          <p14:tracePt t="127778" x="4337050" y="2355850"/>
          <p14:tracePt t="127795" x="4337050" y="2451100"/>
          <p14:tracePt t="127795" x="4337050" y="2540000"/>
          <p14:tracePt t="127795" x="4343400" y="2641600"/>
          <p14:tracePt t="127813" x="4349750" y="2736850"/>
          <p14:tracePt t="127825" x="4356100" y="2832100"/>
          <p14:tracePt t="127825" x="4368800" y="2927350"/>
          <p14:tracePt t="127825" x="4387850" y="3022600"/>
          <p14:tracePt t="127847" x="4406900" y="3117850"/>
          <p14:tracePt t="127847" x="4425950" y="3213100"/>
          <p14:tracePt t="127860" x="4451350" y="3308350"/>
          <p14:tracePt t="127860" x="4476750" y="3409950"/>
          <p14:tracePt t="127877" x="4508500" y="3511550"/>
          <p14:tracePt t="127877" x="4533900" y="3613150"/>
          <p14:tracePt t="127894" x="4559300" y="3721100"/>
          <p14:tracePt t="127894" x="4578350" y="3816350"/>
          <p14:tracePt t="127910" x="4603750" y="3911600"/>
          <p14:tracePt t="127910" x="4635500" y="4089400"/>
          <p14:tracePt t="127927" x="4654550" y="4171950"/>
          <p14:tracePt t="127927" x="4667250" y="4241800"/>
          <p14:tracePt t="127944" x="4686300" y="4311650"/>
          <p14:tracePt t="127944" x="4699000" y="4381500"/>
          <p14:tracePt t="127960" x="4711700" y="4438650"/>
          <p14:tracePt t="127960" x="4737100" y="4552950"/>
          <p14:tracePt t="127978" x="4743450" y="4610100"/>
          <p14:tracePt t="127978" x="4749800" y="4660900"/>
          <p14:tracePt t="127995" x="4756150" y="4711700"/>
          <p14:tracePt t="127995" x="4756150" y="4749800"/>
          <p14:tracePt t="128011" x="4762500" y="4794250"/>
          <p14:tracePt t="128011" x="4762500" y="4826000"/>
          <p14:tracePt t="128027" x="4768850" y="4857750"/>
          <p14:tracePt t="128027" x="4768850" y="4902200"/>
          <p14:tracePt t="128046" x="4775200" y="4921250"/>
          <p14:tracePt t="128059" x="4775200" y="4933950"/>
          <p14:tracePt t="128059" x="4775200" y="4946650"/>
          <p14:tracePt t="128078" x="4775200" y="4940300"/>
          <p14:tracePt t="128113" x="4768850" y="4933950"/>
          <p14:tracePt t="128129" x="4775200" y="4927600"/>
          <p14:tracePt t="128145" x="4775200" y="4921250"/>
          <p14:tracePt t="128157" x="4781550" y="4921250"/>
          <p14:tracePt t="128165" x="4787900" y="4921250"/>
          <p14:tracePt t="128176" x="4794250" y="4921250"/>
          <p14:tracePt t="128176" x="4800600" y="4921250"/>
          <p14:tracePt t="128176" x="4806950" y="4921250"/>
          <p14:tracePt t="128197" x="4813300" y="4927600"/>
          <p14:tracePt t="128209" x="4819650" y="4927600"/>
          <p14:tracePt t="128209" x="4832350" y="4933950"/>
          <p14:tracePt t="128228" x="4838700" y="4933950"/>
          <p14:tracePt t="128228" x="4845050" y="4933950"/>
          <p14:tracePt t="128245" x="4851400" y="4940300"/>
          <p14:tracePt t="128245" x="4857750" y="4940300"/>
          <p14:tracePt t="128261" x="4864100" y="4940300"/>
          <p14:tracePt t="128261" x="4870450" y="4946650"/>
          <p14:tracePt t="128278" x="4876800" y="4946650"/>
          <p14:tracePt t="128293" x="4889500" y="4953000"/>
          <p14:tracePt t="128310" x="4895850" y="4953000"/>
          <p14:tracePt t="128327" x="4902200" y="4953000"/>
          <p14:tracePt t="128327" x="4914900" y="4953000"/>
          <p14:tracePt t="128346" x="4921250" y="4946650"/>
          <p14:tracePt t="128362" x="4927600" y="4946650"/>
          <p14:tracePt t="128362" x="4933950" y="4946650"/>
          <p14:tracePt t="128378" x="4940300" y="4940300"/>
          <p14:tracePt t="128378" x="4946650" y="4940300"/>
          <p14:tracePt t="128395" x="4953000" y="4940300"/>
          <p14:tracePt t="128395" x="4965700" y="4933950"/>
          <p14:tracePt t="128395" x="4972050" y="4933950"/>
          <p14:tracePt t="128414" x="4984750" y="4933950"/>
          <p14:tracePt t="128427" x="4997450" y="4933950"/>
          <p14:tracePt t="128427" x="5022850" y="4933950"/>
          <p14:tracePt t="128446" x="5035550" y="4933950"/>
          <p14:tracePt t="128446" x="5048250" y="4933950"/>
          <p14:tracePt t="128462" x="5060950" y="4933950"/>
          <p14:tracePt t="128462" x="5073650" y="4940300"/>
          <p14:tracePt t="128479" x="5086350" y="4940300"/>
          <p14:tracePt t="128479" x="5099050" y="4940300"/>
          <p14:tracePt t="128479" x="5105400" y="4946650"/>
          <p14:tracePt t="128498" x="5118100" y="4946650"/>
          <p14:tracePt t="128510" x="5130800" y="4953000"/>
          <p14:tracePt t="128510" x="5143500" y="4959350"/>
          <p14:tracePt t="128529" x="5149850" y="4959350"/>
          <p14:tracePt t="128529" x="5156200" y="4959350"/>
          <p14:tracePt t="128546" x="5162550" y="4965700"/>
          <p14:tracePt t="128546" x="5168900" y="4965700"/>
          <p14:tracePt t="128563" x="5175250" y="4965700"/>
          <p14:tracePt t="128578" x="5181600" y="4965700"/>
          <p14:tracePt t="128594" x="5187950" y="4965700"/>
          <p14:tracePt t="128646" x="5194300" y="4965700"/>
          <p14:tracePt t="128661" x="5200650" y="4965700"/>
          <p14:tracePt t="128677" x="5207000" y="4965700"/>
          <p14:tracePt t="128693" x="5213350" y="4965700"/>
          <p14:tracePt t="128705" x="5219700" y="4965700"/>
          <p14:tracePt t="128714" x="5226050" y="4965700"/>
          <p14:tracePt t="128714" x="5232400" y="4965700"/>
          <p14:tracePt t="128730" x="5238750" y="4965700"/>
          <p14:tracePt t="128730" x="5245100" y="4965700"/>
          <p14:tracePt t="128747" x="5251450" y="4959350"/>
          <p14:tracePt t="128747" x="5257800" y="4959350"/>
          <p14:tracePt t="128763" x="5264150" y="4959350"/>
          <p14:tracePt t="128763" x="5270500" y="4953000"/>
          <p14:tracePt t="128763" x="5276850" y="4953000"/>
          <p14:tracePt t="128782" x="5283200" y="4953000"/>
          <p14:tracePt t="128782" x="5289550" y="4953000"/>
          <p14:tracePt t="128798" x="5295900" y="4946650"/>
          <p14:tracePt t="128812" x="5308600" y="4946650"/>
          <p14:tracePt t="128828" x="5308600" y="4953000"/>
          <p14:tracePt t="128845" x="5314950" y="4953000"/>
          <p14:tracePt t="128873" x="5308600" y="4953000"/>
          <p14:tracePt t="128909" x="5308600" y="4946650"/>
          <p14:tracePt t="128977" x="5308600" y="4940300"/>
          <p14:tracePt t="129134" x="5308600" y="4933950"/>
          <p14:tracePt t="129237" x="5308600" y="4927600"/>
          <p14:tracePt t="129277" x="5314950" y="4927600"/>
          <p14:tracePt t="129313" x="5321300" y="4921250"/>
          <p14:tracePt t="129345" x="5327650" y="4921250"/>
          <p14:tracePt t="129373" x="5334000" y="4921250"/>
          <p14:tracePt t="129398" x="5346700" y="4921250"/>
          <p14:tracePt t="129425" x="5353050" y="4927600"/>
          <p14:tracePt t="129441" x="5359400" y="4927600"/>
          <p14:tracePt t="129458" x="5365750" y="4933950"/>
          <p14:tracePt t="129473" x="5365750" y="4927600"/>
          <p14:tracePt t="129629" x="5372100" y="4921250"/>
          <p14:tracePt t="129654" x="5378450" y="4921250"/>
          <p14:tracePt t="129666" x="5384800" y="4921250"/>
          <p14:tracePt t="129681" x="5391150" y="4921250"/>
          <p14:tracePt t="129697" x="5397500" y="4921250"/>
          <p14:tracePt t="129713" x="5403850" y="4921250"/>
          <p14:tracePt t="129725" x="5410200" y="4921250"/>
          <p14:tracePt t="129734" x="5416550" y="4921250"/>
          <p14:tracePt t="129734" x="5422900" y="4921250"/>
          <p14:tracePt t="129750" x="5429250" y="4921250"/>
          <p14:tracePt t="129750" x="5435600" y="4921250"/>
          <p14:tracePt t="129766" x="5441950" y="4927600"/>
          <p14:tracePt t="129766" x="5448300" y="4927600"/>
          <p14:tracePt t="129783" x="5454650" y="4927600"/>
          <p14:tracePt t="129783" x="5461000" y="4927600"/>
          <p14:tracePt t="129783" x="5467350" y="4927600"/>
          <p14:tracePt t="129803" x="5473700" y="4927600"/>
          <p14:tracePt t="129815" x="5480050" y="4927600"/>
          <p14:tracePt t="129815" x="5492750" y="4927600"/>
          <p14:tracePt t="129834" x="5499100" y="4927600"/>
          <p14:tracePt t="129834" x="5505450" y="4927600"/>
          <p14:tracePt t="129850" x="5505450" y="4933950"/>
          <p14:tracePt t="129850" x="5511800" y="4933950"/>
          <p14:tracePt t="129867" x="5518150" y="4933950"/>
          <p14:tracePt t="129867" x="5524500" y="4933950"/>
          <p14:tracePt t="129867" x="5530850" y="4933950"/>
          <p14:tracePt t="129886" x="5537200" y="4933950"/>
          <p14:tracePt t="129886" x="5543550" y="4933950"/>
          <p14:tracePt t="129900" x="5549900" y="4933950"/>
          <p14:tracePt t="129915" x="5556250" y="4933950"/>
          <p14:tracePt t="129932" x="5562600" y="4933950"/>
          <p14:tracePt t="129949" x="5568950" y="4933950"/>
          <p14:tracePt t="129966" x="5575300" y="4933950"/>
          <p14:tracePt t="130006" x="5581650" y="4933950"/>
          <p14:tracePt t="130034" x="5588000" y="4927600"/>
          <p14:tracePt t="130058" x="5588000" y="4933950"/>
          <p14:tracePt t="130074" x="5594350" y="4933950"/>
          <p14:tracePt t="130085" x="5600700" y="4933950"/>
          <p14:tracePt t="130102" x="5607050" y="4933950"/>
          <p14:tracePt t="130118" x="5613400" y="4927600"/>
          <p14:tracePt t="130134" x="5619750" y="4927600"/>
          <p14:tracePt t="130154" x="5626100" y="4921250"/>
          <p14:tracePt t="130274" x="5632450" y="4914900"/>
          <p14:tracePt t="130289" x="5638800" y="4914900"/>
          <p14:tracePt t="130306" x="5645150" y="4908550"/>
          <p14:tracePt t="130318" x="5651500" y="4908550"/>
          <p14:tracePt t="130333" x="5657850" y="4908550"/>
          <p14:tracePt t="130349" x="5664200" y="4902200"/>
          <p14:tracePt t="130365" x="5670550" y="4902200"/>
          <p14:tracePt t="130394" x="5676900" y="4895850"/>
          <p14:tracePt t="130417" x="5683250" y="4889500"/>
          <p14:tracePt t="130438" x="5689600" y="4883150"/>
          <p14:tracePt t="130478" x="5695950" y="4883150"/>
          <p14:tracePt t="130494" x="5702300" y="4876800"/>
          <p14:tracePt t="130506" x="5715000" y="4870450"/>
          <p14:tracePt t="130522" x="5727700" y="4864100"/>
          <p14:tracePt t="130546" x="5734050" y="4864100"/>
          <p14:tracePt t="130558" x="5740400" y="4857750"/>
          <p14:tracePt t="130574" x="5746750" y="4851400"/>
          <p14:tracePt t="130598" x="5753100" y="4851400"/>
          <p14:tracePt t="130614" x="5759450" y="4851400"/>
          <p14:tracePt t="130642" x="5765800" y="4845050"/>
          <p14:tracePt t="130658" x="5772150" y="4845050"/>
          <p14:tracePt t="130674" x="5778500" y="4845050"/>
          <p14:tracePt t="130702" x="5784850" y="4845050"/>
          <p14:tracePt t="130717" x="5791200" y="4838700"/>
          <p14:tracePt t="130738" x="5797550" y="4838700"/>
          <p14:tracePt t="130762" x="5803900" y="4832350"/>
          <p14:tracePt t="130786" x="5810250" y="4832350"/>
          <p14:tracePt t="130798" x="5816600" y="4832350"/>
          <p14:tracePt t="130814" x="5822950" y="4832350"/>
          <p14:tracePt t="130830" x="5829300" y="4832350"/>
          <p14:tracePt t="130846" x="5835650" y="4826000"/>
          <p14:tracePt t="130858" x="5842000" y="4826000"/>
          <p14:tracePt t="130868" x="5848350" y="4826000"/>
          <p14:tracePt t="130885" x="5854700" y="4826000"/>
          <p14:tracePt t="130902" x="5867400" y="4826000"/>
          <p14:tracePt t="130919" x="5873750" y="4832350"/>
          <p14:tracePt t="130950" x="5880100" y="4838700"/>
          <p14:tracePt t="130966" x="5873750" y="4845050"/>
          <p14:tracePt t="130994" x="5873750" y="4851400"/>
          <p14:tracePt t="131010" x="5867400" y="4857750"/>
          <p14:tracePt t="131026" x="5867400" y="4864100"/>
          <p14:tracePt t="131045" x="5861050" y="4870450"/>
          <p14:tracePt t="131078" x="5867400" y="4870450"/>
          <p14:tracePt t="131121" x="5873750" y="4870450"/>
          <p14:tracePt t="131138" x="5880100" y="4870450"/>
          <p14:tracePt t="131146" x="5886450" y="4870450"/>
          <p14:tracePt t="131154" x="5892800" y="4870450"/>
          <p14:tracePt t="131154" x="5899150" y="4864100"/>
          <p14:tracePt t="131171" x="5905500" y="4864100"/>
          <p14:tracePt t="131171" x="5918200" y="4864100"/>
          <p14:tracePt t="131171" x="5924550" y="4864100"/>
          <p14:tracePt t="131190" x="5930900" y="4857750"/>
          <p14:tracePt t="131203" x="5937250" y="4857750"/>
          <p14:tracePt t="131203" x="5956300" y="4857750"/>
          <p14:tracePt t="131222" x="5962650" y="4851400"/>
          <p14:tracePt t="131222" x="5969000" y="4851400"/>
          <p14:tracePt t="131238" x="5975350" y="4851400"/>
          <p14:tracePt t="131238" x="5981700" y="4851400"/>
          <p14:tracePt t="131255" x="5988050" y="4851400"/>
          <p14:tracePt t="131270" x="5994400" y="4851400"/>
          <p14:tracePt t="131287" x="6000750" y="4851400"/>
          <p14:tracePt t="131304" x="6007100" y="4857750"/>
          <p14:tracePt t="131320" x="6013450" y="4857750"/>
          <p14:tracePt t="131320" x="6019800" y="4857750"/>
          <p14:tracePt t="131339" x="6032500" y="4864100"/>
          <p14:tracePt t="131354" x="6038850" y="4870450"/>
          <p14:tracePt t="131370" x="6045200" y="4870450"/>
          <p14:tracePt t="131370" x="6051550" y="4870450"/>
          <p14:tracePt t="131389" x="6064250" y="4876800"/>
          <p14:tracePt t="131389" x="6070600" y="4876800"/>
          <p14:tracePt t="131407" x="6083300" y="4876800"/>
          <p14:tracePt t="131407" x="6089650" y="4876800"/>
          <p14:tracePt t="131423" x="6102350" y="4883150"/>
          <p14:tracePt t="131423" x="6108700" y="4883150"/>
          <p14:tracePt t="131439" x="6115050" y="4883150"/>
          <p14:tracePt t="131439" x="6121400" y="4889500"/>
          <p14:tracePt t="131439" x="6134100" y="4889500"/>
          <p14:tracePt t="131458" x="6140450" y="4895850"/>
          <p14:tracePt t="131470" x="6146800" y="4895850"/>
          <p14:tracePt t="131470" x="6153150" y="4902200"/>
          <p14:tracePt t="131491" x="6159500" y="4902200"/>
          <p14:tracePt t="131491" x="6165850" y="4902200"/>
          <p14:tracePt t="131506" x="6172200" y="4908550"/>
          <p14:tracePt t="131506" x="6178550" y="4908550"/>
          <p14:tracePt t="131523" x="6184900" y="4914900"/>
          <p14:tracePt t="131538" x="6191250" y="4914900"/>
          <p14:tracePt t="131538" x="6197600" y="4921250"/>
          <p14:tracePt t="131557" x="6203950" y="4921250"/>
          <p14:tracePt t="131571" x="6210300" y="4927600"/>
          <p14:tracePt t="131588" x="6216650" y="4927600"/>
          <p14:tracePt t="131605" x="6223000" y="4927600"/>
          <p14:tracePt t="131621" x="6229350" y="4927600"/>
          <p14:tracePt t="131638" x="6235700" y="4933950"/>
          <p14:tracePt t="131655" x="6242050" y="4933950"/>
          <p14:tracePt t="131678" x="6248400" y="4927600"/>
          <p14:tracePt t="131706" x="6254750" y="4927600"/>
          <p14:tracePt t="131722" x="6254750" y="4921250"/>
          <p14:tracePt t="131737" x="6261100" y="4921250"/>
          <p14:tracePt t="131754" x="6267450" y="4921250"/>
          <p14:tracePt t="131774" x="6267450" y="4927600"/>
          <p14:tracePt t="131806" x="6267450" y="4933950"/>
          <p14:tracePt t="131826" x="6261100" y="4940300"/>
          <p14:tracePt t="131850" x="6254750" y="4940300"/>
          <p14:tracePt t="131874" x="6248400" y="4946650"/>
          <p14:tracePt t="131902" x="6242050" y="4946650"/>
          <p14:tracePt t="131918" x="6235700" y="4946650"/>
          <p14:tracePt t="131934" x="6229350" y="4946650"/>
          <p14:tracePt t="131946" x="6223000" y="4953000"/>
          <p14:tracePt t="131962" x="6216650" y="4953000"/>
          <p14:tracePt t="131978" x="6210300" y="4953000"/>
          <p14:tracePt t="131995" x="6203950" y="4959350"/>
          <p14:tracePt t="132014" x="6197600" y="4965700"/>
          <p14:tracePt t="132178" x="6191250" y="4965700"/>
          <p14:tracePt t="132194" x="6184900" y="4965700"/>
          <p14:tracePt t="132202" x="6178550" y="4965700"/>
          <p14:tracePt t="132211" x="6172200" y="4965700"/>
          <p14:tracePt t="132223" x="6165850" y="4965700"/>
          <p14:tracePt t="132223" x="6159500" y="4972050"/>
          <p14:tracePt t="132242" x="6153150" y="4972050"/>
          <p14:tracePt t="132242" x="6146800" y="4972050"/>
          <p14:tracePt t="132259" x="6140450" y="4972050"/>
          <p14:tracePt t="132274" x="6134100" y="4972050"/>
          <p14:tracePt t="132274" x="6127750" y="4972050"/>
          <p14:tracePt t="132292" x="6121400" y="4972050"/>
          <p14:tracePt t="132292" x="6108700" y="4972050"/>
          <p14:tracePt t="132310" x="6102350" y="4972050"/>
          <p14:tracePt t="132323" x="6096000" y="4972050"/>
          <p14:tracePt t="132323" x="6089650" y="4972050"/>
          <p14:tracePt t="132342" x="6083300" y="4978400"/>
          <p14:tracePt t="132342" x="6076950" y="4978400"/>
          <p14:tracePt t="132359" x="6070600" y="4978400"/>
          <p14:tracePt t="132359" x="6064250" y="4978400"/>
          <p14:tracePt t="132376" x="6057900" y="4978400"/>
          <p14:tracePt t="132390" x="6051550" y="4978400"/>
          <p14:tracePt t="132407" x="6038850" y="4984750"/>
          <p14:tracePt t="132424" x="6032500" y="4984750"/>
          <p14:tracePt t="132441" x="6026150" y="4984750"/>
          <p14:tracePt t="132474" x="6019800" y="4991100"/>
          <p14:tracePt t="132510" x="6019800" y="4997450"/>
          <p14:tracePt t="132537" x="6026150" y="5003800"/>
          <p14:tracePt t="132562" x="6026150" y="5010150"/>
          <p14:tracePt t="132586" x="6019800" y="5016500"/>
          <p14:tracePt t="132606" x="6013450" y="5022850"/>
          <p14:tracePt t="132674" x="6007100" y="5022850"/>
          <p14:tracePt t="132714" x="6000750" y="5029200"/>
          <p14:tracePt t="132758" x="5994400" y="5029200"/>
          <p14:tracePt t="132778" x="5988050" y="5029200"/>
          <p14:tracePt t="132802" x="5981700" y="5029200"/>
          <p14:tracePt t="132826" x="5975350" y="5035550"/>
          <p14:tracePt t="132878" x="5969000" y="5035550"/>
          <p14:tracePt t="132894" x="5962650" y="5035550"/>
          <p14:tracePt t="132906" x="5956300" y="5035550"/>
          <p14:tracePt t="132914" x="5949950" y="5041900"/>
          <p14:tracePt t="132926" x="5943600" y="5048250"/>
          <p14:tracePt t="132943" x="5930900" y="5048250"/>
          <p14:tracePt t="132943" x="5918200" y="5054600"/>
          <p14:tracePt t="132961" x="5911850" y="5054600"/>
          <p14:tracePt t="132961" x="5899150" y="5060950"/>
          <p14:tracePt t="132978" x="5892800" y="5060950"/>
          <p14:tracePt t="132978" x="5886450" y="5067300"/>
          <p14:tracePt t="132995" x="5873750" y="5067300"/>
          <p14:tracePt t="132995" x="5867400" y="5067300"/>
          <p14:tracePt t="133011" x="5854700" y="5073650"/>
          <p14:tracePt t="133011" x="5835650" y="5080000"/>
          <p14:tracePt t="133028" x="5822950" y="5080000"/>
          <p14:tracePt t="133028" x="5816600" y="5080000"/>
          <p14:tracePt t="133045" x="5803900" y="5086350"/>
          <p14:tracePt t="133045" x="5791200" y="5086350"/>
          <p14:tracePt t="133062" x="5778500" y="5092700"/>
          <p14:tracePt t="133062" x="5753100" y="5099050"/>
          <p14:tracePt t="133079" x="5734050" y="5105400"/>
          <p14:tracePt t="133079" x="5721350" y="5105400"/>
          <p14:tracePt t="133096" x="5702300" y="5111750"/>
          <p14:tracePt t="133096" x="5683250" y="5118100"/>
          <p14:tracePt t="133112" x="5664200" y="5124450"/>
          <p14:tracePt t="133112" x="5645150" y="5124450"/>
          <p14:tracePt t="133128" x="5619750" y="5130800"/>
          <p14:tracePt t="133128" x="5594350" y="5137150"/>
          <p14:tracePt t="133128" x="5562600" y="5137150"/>
          <p14:tracePt t="133148" x="5537200" y="5143500"/>
          <p14:tracePt t="133160" x="5505450" y="5143500"/>
          <p14:tracePt t="133160" x="5429250" y="5149850"/>
          <p14:tracePt t="133179" x="5391150" y="5149850"/>
          <p14:tracePt t="133179" x="5353050" y="5156200"/>
          <p14:tracePt t="133196" x="5308600" y="5156200"/>
          <p14:tracePt t="133196" x="5264150" y="5162550"/>
          <p14:tracePt t="133212" x="5219700" y="5162550"/>
          <p14:tracePt t="133212" x="5175250" y="5162550"/>
          <p14:tracePt t="133212" x="5130800" y="5162550"/>
          <p14:tracePt t="133231" x="5080000" y="5162550"/>
          <p14:tracePt t="133244" x="5035550" y="5168900"/>
          <p14:tracePt t="133244" x="4946650" y="5168900"/>
          <p14:tracePt t="133262" x="4895850" y="5168900"/>
          <p14:tracePt t="133262" x="4851400" y="5168900"/>
          <p14:tracePt t="133279" x="4800600" y="5168900"/>
          <p14:tracePt t="133279" x="4756150" y="5175250"/>
          <p14:tracePt t="133279" x="4711700" y="5181600"/>
          <p14:tracePt t="133298" x="4667250" y="5181600"/>
          <p14:tracePt t="133310" x="4629150" y="5187950"/>
          <p14:tracePt t="133310" x="4552950" y="5200650"/>
          <p14:tracePt t="133329" x="4514850" y="5207000"/>
          <p14:tracePt t="133329" x="4483100" y="5213350"/>
          <p14:tracePt t="133346" x="4451350" y="5219700"/>
          <p14:tracePt t="133346" x="4419600" y="5226050"/>
          <p14:tracePt t="133363" x="4394200" y="5232400"/>
          <p14:tracePt t="133363" x="4343400" y="5245100"/>
          <p14:tracePt t="133379" x="4318000" y="5245100"/>
          <p14:tracePt t="133379" x="4298950" y="5251450"/>
          <p14:tracePt t="133396" x="4279900" y="5257800"/>
          <p14:tracePt t="133396" x="4260850" y="5264150"/>
          <p14:tracePt t="133412" x="4248150" y="5270500"/>
          <p14:tracePt t="133412" x="4229100" y="5276850"/>
          <p14:tracePt t="133429" x="4210050" y="5283200"/>
          <p14:tracePt t="133429" x="4184650" y="5289550"/>
          <p14:tracePt t="133447" x="4171950" y="5295900"/>
          <p14:tracePt t="133447" x="4159250" y="5295900"/>
          <p14:tracePt t="133463" x="4146550" y="5302250"/>
          <p14:tracePt t="133463" x="4133850" y="5308600"/>
          <p14:tracePt t="133480" x="4121150" y="5308600"/>
          <p14:tracePt t="133480" x="4114800" y="5314950"/>
          <p14:tracePt t="133480" x="4102100" y="5314950"/>
          <p14:tracePt t="133499" x="4095750" y="5321300"/>
          <p14:tracePt t="133511" x="4083050" y="5327650"/>
          <p14:tracePt t="133511" x="4076700" y="5327650"/>
          <p14:tracePt t="133511" x="4070350" y="5334000"/>
          <p14:tracePt t="133532" x="4064000" y="5334000"/>
          <p14:tracePt t="133532" x="4057650" y="5340350"/>
          <p14:tracePt t="133547" x="4051300" y="5346700"/>
          <p14:tracePt t="133566" x="4044950" y="5346700"/>
          <p14:tracePt t="133583" x="4038600" y="5346700"/>
          <p14:tracePt t="133614" x="4032250" y="5340350"/>
          <p14:tracePt t="133659" x="4032250" y="5334000"/>
          <p14:tracePt t="133686" x="4025900" y="5334000"/>
          <p14:tracePt t="133726" x="4019550" y="5327650"/>
          <p14:tracePt t="133771" x="4013200" y="5327650"/>
          <p14:tracePt t="133798" x="4006850" y="5327650"/>
          <p14:tracePt t="133822" x="4000500" y="5327650"/>
          <p14:tracePt t="133875" x="3994150" y="5327650"/>
          <p14:tracePt t="133935" x="3987800" y="5327650"/>
          <p14:tracePt t="133958" x="3975100" y="5334000"/>
          <p14:tracePt t="133974" x="3968750" y="5334000"/>
          <p14:tracePt t="133987" x="3962400" y="5340350"/>
          <p14:tracePt t="133996" x="3956050" y="5340350"/>
          <p14:tracePt t="134013" x="3943350" y="5346700"/>
          <p14:tracePt t="134029" x="3943350" y="5353050"/>
          <p14:tracePt t="134029" x="3930650" y="5359400"/>
          <p14:tracePt t="134048" x="3924300" y="5359400"/>
          <p14:tracePt t="134048" x="3917950" y="5359400"/>
          <p14:tracePt t="134066" x="3911600" y="5365750"/>
          <p14:tracePt t="134066" x="3905250" y="5365750"/>
          <p14:tracePt t="134082" x="3898900" y="5372100"/>
          <p14:tracePt t="134082" x="3879850" y="5372100"/>
          <p14:tracePt t="134099" x="3873500" y="5378450"/>
          <p14:tracePt t="134099" x="3867150" y="5378450"/>
          <p14:tracePt t="134116" x="3860800" y="5378450"/>
          <p14:tracePt t="134116" x="3848100" y="5384800"/>
          <p14:tracePt t="134132" x="3841750" y="5384800"/>
          <p14:tracePt t="134132" x="3835400" y="5384800"/>
          <p14:tracePt t="134148" x="3829050" y="5384800"/>
          <p14:tracePt t="134148" x="3816350" y="5384800"/>
          <p14:tracePt t="134148" x="3810000" y="5384800"/>
          <p14:tracePt t="134167" x="3803650" y="5391150"/>
          <p14:tracePt t="134180" x="3790950" y="5391150"/>
          <p14:tracePt t="134180" x="3771900" y="5397500"/>
          <p14:tracePt t="134199" x="3765550" y="5397500"/>
          <p14:tracePt t="134199" x="3752850" y="5403850"/>
          <p14:tracePt t="134216" x="3746500" y="5410200"/>
          <p14:tracePt t="134216" x="3740150" y="5410200"/>
          <p14:tracePt t="134232" x="3727450" y="5416550"/>
          <p14:tracePt t="134232" x="3721100" y="5416550"/>
          <p14:tracePt t="134232" x="3708400" y="5422900"/>
          <p14:tracePt t="134251" x="3702050" y="5429250"/>
          <p14:tracePt t="134264" x="3689350" y="5435600"/>
          <p14:tracePt t="134264" x="3670300" y="5441950"/>
          <p14:tracePt t="134282" x="3657600" y="5448300"/>
          <p14:tracePt t="134282" x="3644900" y="5454650"/>
          <p14:tracePt t="134300" x="3632200" y="5461000"/>
          <p14:tracePt t="134300" x="3613150" y="5467350"/>
          <p14:tracePt t="134316" x="3600450" y="5480050"/>
          <p14:tracePt t="134316" x="3581400" y="5486400"/>
          <p14:tracePt t="134332" x="3568700" y="5492750"/>
          <p14:tracePt t="134332" x="3530600" y="5518150"/>
          <p14:tracePt t="134349" x="3511550" y="5530850"/>
          <p14:tracePt t="134349" x="3498850" y="5543550"/>
          <p14:tracePt t="134366" x="3479800" y="5556250"/>
          <p14:tracePt t="134366" x="3467100" y="5568950"/>
          <p14:tracePt t="134383" x="3448050" y="5581650"/>
          <p14:tracePt t="134383" x="3422650" y="5613400"/>
          <p14:tracePt t="134399" x="3403600" y="5632450"/>
          <p14:tracePt t="134399" x="3390900" y="5645150"/>
          <p14:tracePt t="134417" x="3378200" y="5664200"/>
          <p14:tracePt t="134417" x="3365500" y="5676900"/>
          <p14:tracePt t="134433" x="3352800" y="5695950"/>
          <p14:tracePt t="134433" x="3340100" y="5708650"/>
          <p14:tracePt t="134449" x="3327400" y="5727700"/>
          <p14:tracePt t="134449" x="3314700" y="5740400"/>
          <p14:tracePt t="134467" x="3295650" y="5772150"/>
          <p14:tracePt t="134467" x="3282950" y="5784850"/>
          <p14:tracePt t="134483" x="3270250" y="5803900"/>
          <p14:tracePt t="134483" x="3263900" y="5822950"/>
          <p14:tracePt t="134500" x="3251200" y="5842000"/>
          <p14:tracePt t="134500" x="3244850" y="5861050"/>
          <p14:tracePt t="134516" x="3238500" y="5880100"/>
          <p14:tracePt t="134516" x="3232150" y="5905500"/>
          <p14:tracePt t="134516" x="3225800" y="5924550"/>
          <p14:tracePt t="134535" x="3219450" y="5943600"/>
          <p14:tracePt t="134548" x="3213100" y="5969000"/>
          <p14:tracePt t="134548" x="3213100" y="6007100"/>
          <p14:tracePt t="134567" x="3213100" y="6026150"/>
          <p14:tracePt t="134567" x="3213100" y="6038850"/>
          <p14:tracePt t="134584" x="3213100" y="6057900"/>
          <p14:tracePt t="134584" x="3219450" y="6070600"/>
          <p14:tracePt t="134600" x="3219450" y="6083300"/>
          <p14:tracePt t="134600" x="3225800" y="6096000"/>
          <p14:tracePt t="134600" x="3232150" y="6102350"/>
          <p14:tracePt t="134619" x="3238500" y="6115050"/>
          <p14:tracePt t="134632" x="3251200" y="6121400"/>
          <p14:tracePt t="134632" x="3270250" y="6140450"/>
          <p14:tracePt t="134651" x="3282950" y="6146800"/>
          <p14:tracePt t="134651" x="3295650" y="6153150"/>
          <p14:tracePt t="134667" x="3308350" y="6165850"/>
          <p14:tracePt t="134667" x="3321050" y="6172200"/>
          <p14:tracePt t="134684" x="3333750" y="6172200"/>
          <p14:tracePt t="134684" x="3359150" y="6178550"/>
          <p14:tracePt t="134701" x="3365500" y="6184900"/>
          <p14:tracePt t="134701" x="3371850" y="6184900"/>
          <p14:tracePt t="134718" x="3378200" y="6184900"/>
          <p14:tracePt t="134718" x="3384550" y="6184900"/>
          <p14:tracePt t="134734" x="3390900" y="6191250"/>
          <p14:tracePt t="134749" x="3397250" y="6191250"/>
          <p14:tracePt t="134766" x="3403600" y="6191250"/>
          <p14:tracePt t="134782" x="3409950" y="6184900"/>
          <p14:tracePt t="134814" x="3416300" y="6178550"/>
          <p14:tracePt t="134835" x="3416300" y="6172200"/>
          <p14:tracePt t="134851" x="3416300" y="6165850"/>
          <p14:tracePt t="134875" x="3422650" y="6172200"/>
          <p14:tracePt t="134911" x="3429000" y="6178550"/>
          <p14:tracePt t="134927" x="3435350" y="6184900"/>
          <p14:tracePt t="134936" x="3441700" y="6184900"/>
          <p14:tracePt t="134936" x="3448050" y="6191250"/>
          <p14:tracePt t="134951" x="3454400" y="6197600"/>
          <p14:tracePt t="134951" x="3460750" y="6197600"/>
          <p14:tracePt t="134968" x="3473450" y="6203950"/>
          <p14:tracePt t="134968" x="3486150" y="6210300"/>
          <p14:tracePt t="134968" x="3498850" y="6216650"/>
          <p14:tracePt t="134987" x="3505200" y="6216650"/>
          <p14:tracePt t="134987" x="3517900" y="6223000"/>
          <p14:tracePt t="135002" x="3530600" y="6223000"/>
          <p14:tracePt t="135002" x="3543300" y="6223000"/>
          <p14:tracePt t="135019" x="3556000" y="6229350"/>
          <p14:tracePt t="135019" x="3568700" y="6229350"/>
          <p14:tracePt t="135035" x="3575050" y="6229350"/>
          <p14:tracePt t="135035" x="3587750" y="6229350"/>
          <p14:tracePt t="135052" x="3594100" y="6235700"/>
          <p14:tracePt t="135052" x="3613150" y="6235700"/>
          <p14:tracePt t="135068" x="3619500" y="6235700"/>
          <p14:tracePt t="135068" x="3632200" y="6242050"/>
          <p14:tracePt t="135085" x="3638550" y="6242050"/>
          <p14:tracePt t="135100" x="3644900" y="6242050"/>
          <p14:tracePt t="135119" x="3651250" y="6242050"/>
          <p14:tracePt t="135119" x="3657600" y="6242050"/>
          <p14:tracePt t="135136" x="3663950" y="6235700"/>
          <p14:tracePt t="135186" x="3657600" y="6235700"/>
          <p14:tracePt t="135247" x="3651250" y="6235700"/>
          <p14:tracePt t="135279" x="3644900" y="6229350"/>
          <p14:tracePt t="135299" x="3638550" y="6229350"/>
          <p14:tracePt t="135323" x="3632200" y="6229350"/>
          <p14:tracePt t="135339" x="3625850" y="6229350"/>
          <p14:tracePt t="135355" x="3619500" y="6223000"/>
          <p14:tracePt t="135367" x="3613150" y="6223000"/>
          <p14:tracePt t="135383" x="3606800" y="6216650"/>
          <p14:tracePt t="135415" x="3600450" y="6210300"/>
          <p14:tracePt t="135427" x="3594100" y="6210300"/>
          <p14:tracePt t="135443" x="3594100" y="6203950"/>
          <p14:tracePt t="135467" x="3587750" y="6203950"/>
          <p14:tracePt t="135487" x="3581400" y="6203950"/>
          <p14:tracePt t="135511" x="3575050" y="6203950"/>
          <p14:tracePt t="135534" x="3568700" y="6210300"/>
          <p14:tracePt t="135595" x="3562350" y="6216650"/>
          <p14:tracePt t="135896" x="3556000" y="6216650"/>
          <p14:tracePt t="135915" x="3549650" y="6216650"/>
          <p14:tracePt t="135939" x="3543300" y="6216650"/>
          <p14:tracePt t="135959" x="3549650" y="6216650"/>
          <p14:tracePt t="136111" x="3556000" y="6216650"/>
          <p14:tracePt t="136231" x="3549650" y="6210300"/>
          <p14:tracePt t="136427" x="3543300" y="6216650"/>
          <p14:tracePt t="136455" x="3536950" y="6210300"/>
          <p14:tracePt t="136523" x="3530600" y="6216650"/>
          <p14:tracePt t="136554" x="3536950" y="6216650"/>
          <p14:tracePt t="136839" x="3543300" y="6210300"/>
          <p14:tracePt t="136855" x="3549650" y="6210300"/>
          <p14:tracePt t="136875" x="3556000" y="6203950"/>
          <p14:tracePt t="136899" x="3549650" y="6203950"/>
          <p14:tracePt t="137039" x="3543300" y="6203950"/>
          <p14:tracePt t="137087" x="3543300" y="6210300"/>
          <p14:tracePt t="137115" x="3543300" y="6216650"/>
          <p14:tracePt t="137159" x="3543300" y="6223000"/>
          <p14:tracePt t="137200" x="3543300" y="6229350"/>
          <p14:tracePt t="137219" x="3549650" y="6223000"/>
          <p14:tracePt t="137303" x="3549650" y="6229350"/>
          <p14:tracePt t="137347" x="3549650" y="6235700"/>
          <p14:tracePt t="137396" x="3556000" y="6242050"/>
          <p14:tracePt t="137431" x="3562350" y="6242050"/>
          <p14:tracePt t="137447" x="3568700" y="6248400"/>
          <p14:tracePt t="137459" x="3575050" y="6248400"/>
          <p14:tracePt t="137467" x="3581400" y="6254750"/>
          <p14:tracePt t="137475" x="3587750" y="6254750"/>
          <p14:tracePt t="137475" x="3587750" y="6261100"/>
          <p14:tracePt t="137493" x="3594100" y="6267450"/>
          <p14:tracePt t="137493" x="3600450" y="6267450"/>
          <p14:tracePt t="137510" x="3606800" y="6267450"/>
          <p14:tracePt t="137510" x="3619500" y="6273800"/>
          <p14:tracePt t="137529" x="3625850" y="6267450"/>
          <p14:tracePt t="137529" x="3632200" y="6273800"/>
          <p14:tracePt t="137544" x="3632200" y="6267450"/>
          <p14:tracePt t="137544" x="3638550" y="6267450"/>
          <p14:tracePt t="137561" x="3644900" y="6267450"/>
          <p14:tracePt t="137575" x="3651250" y="6267450"/>
          <p14:tracePt t="137592" x="3657600" y="6267450"/>
          <p14:tracePt t="137608" x="3663950" y="6267450"/>
          <p14:tracePt t="137626" x="3670300" y="6261100"/>
          <p14:tracePt t="137642" x="3676650" y="6261100"/>
          <p14:tracePt t="137664" x="3683000" y="6261100"/>
          <p14:tracePt t="137680" x="3695700" y="6254750"/>
          <p14:tracePt t="137697" x="3702050" y="6254750"/>
          <p14:tracePt t="137709" x="3708400" y="6254750"/>
          <p14:tracePt t="137726" x="3714750" y="6254750"/>
          <p14:tracePt t="137742" x="3727450" y="6261100"/>
          <p14:tracePt t="137760" x="3733800" y="6261100"/>
          <p14:tracePt t="137760" x="3740150" y="6267450"/>
          <p14:tracePt t="137778" x="3746500" y="6267450"/>
          <p14:tracePt t="137792" x="3752850" y="6267450"/>
          <p14:tracePt t="137809" x="3759200" y="6273800"/>
          <p14:tracePt t="137827" x="3765550" y="6273800"/>
          <p14:tracePt t="137843" x="3771900" y="6273800"/>
          <p14:tracePt t="137859" x="3765550" y="6273800"/>
          <p14:tracePt t="137963" x="3759200" y="6273800"/>
          <p14:tracePt t="138015" x="3752850" y="6280150"/>
          <p14:tracePt t="138075" x="3746500" y="6280150"/>
          <p14:tracePt t="138179" x="3740150" y="6280150"/>
          <p14:tracePt t="138203" x="3733800" y="6280150"/>
          <p14:tracePt t="138219" x="3727450" y="6280150"/>
          <p14:tracePt t="138236" x="3721100" y="6280150"/>
          <p14:tracePt t="138247" x="3714750" y="6280150"/>
          <p14:tracePt t="138263" x="3708400" y="6280150"/>
          <p14:tracePt t="138279" x="3702050" y="6273800"/>
          <p14:tracePt t="138308" x="3689350" y="6273800"/>
          <p14:tracePt t="138323" x="3683000" y="6267450"/>
          <p14:tracePt t="138339" x="3676650" y="6267450"/>
          <p14:tracePt t="138348" x="3676650" y="6261100"/>
          <p14:tracePt t="138362" x="3663950" y="6261100"/>
          <p14:tracePt t="138362" x="3663950" y="6254750"/>
          <p14:tracePt t="138380" x="3657600" y="6254750"/>
          <p14:tracePt t="138380" x="3651250" y="6254750"/>
          <p14:tracePt t="138397" x="3644900" y="6254750"/>
          <p14:tracePt t="138412" x="3638550" y="6254750"/>
          <p14:tracePt t="138412" x="3632200" y="6254750"/>
          <p14:tracePt t="138430" x="3625850" y="6261100"/>
          <p14:tracePt t="138445" x="3619500" y="6261100"/>
          <p14:tracePt t="138462" x="3613150" y="6261100"/>
          <p14:tracePt t="138479" x="3613150" y="6267450"/>
          <p14:tracePt t="138536" x="3619500" y="6273800"/>
          <p14:tracePt t="138564" x="3619500" y="6280150"/>
          <p14:tracePt t="138579" x="3625850" y="6280150"/>
          <p14:tracePt t="138599" x="3632200" y="6286500"/>
          <p14:tracePt t="138616" x="3638550" y="6292850"/>
          <p14:tracePt t="138631" x="3644900" y="6292850"/>
          <p14:tracePt t="138648" x="3651250" y="6299200"/>
          <p14:tracePt t="138660" x="3657600" y="6299200"/>
          <p14:tracePt t="138676" x="3663950" y="6305550"/>
          <p14:tracePt t="138691" x="3670300" y="6305550"/>
          <p14:tracePt t="138708" x="3683000" y="6311900"/>
          <p14:tracePt t="138720" x="3689350" y="6311900"/>
          <p14:tracePt t="138736" x="3695700" y="6311900"/>
          <p14:tracePt t="138746" x="3702050" y="6311900"/>
          <p14:tracePt t="138746" x="3708400" y="6311900"/>
          <p14:tracePt t="138765" x="3714750" y="6318250"/>
          <p14:tracePt t="138765" x="3727450" y="6311900"/>
          <p14:tracePt t="138781" x="3733800" y="6311900"/>
          <p14:tracePt t="138781" x="3740150" y="6311900"/>
          <p14:tracePt t="138798" x="3746500" y="6305550"/>
          <p14:tracePt t="138816" x="3752850" y="6305550"/>
          <p14:tracePt t="138830" x="3759200" y="6299200"/>
          <p14:tracePt t="138847" x="3765550" y="6292850"/>
          <p14:tracePt t="138863" x="3771900" y="6286500"/>
          <p14:tracePt t="139076" x="3771900" y="6292850"/>
          <p14:tracePt t="139104" x="3778250" y="6292850"/>
          <p14:tracePt t="139120" x="3784600" y="6292850"/>
          <p14:tracePt t="139136" x="3790950" y="6286500"/>
          <p14:tracePt t="139147" x="3797300" y="6286500"/>
          <p14:tracePt t="139163" x="3803650" y="6280150"/>
          <p14:tracePt t="139179" x="3810000" y="6280150"/>
          <p14:tracePt t="139208" x="3822700" y="6286500"/>
          <p14:tracePt t="139224" x="3829050" y="6286500"/>
          <p14:tracePt t="139239" x="3835400" y="6286500"/>
          <p14:tracePt t="139256" x="3841750" y="6286500"/>
          <p14:tracePt t="139264" x="3848100" y="6292850"/>
          <p14:tracePt t="139264" x="3854450" y="6286500"/>
          <p14:tracePt t="139264" x="3860800" y="6286500"/>
          <p14:tracePt t="139286" x="3867150" y="6286500"/>
          <p14:tracePt t="139286" x="3867150" y="6292850"/>
          <p14:tracePt t="139301" x="3873500" y="6286500"/>
          <p14:tracePt t="139301" x="3879850" y="6286500"/>
          <p14:tracePt t="139301" x="3886200" y="6286500"/>
          <p14:tracePt t="139320" x="3892550" y="6286500"/>
          <p14:tracePt t="139331" x="3898900" y="6286500"/>
          <p14:tracePt t="139331" x="3905250" y="6280150"/>
          <p14:tracePt t="139331" x="3911600" y="6280150"/>
          <p14:tracePt t="139352" x="3917950" y="6280150"/>
          <p14:tracePt t="139365" x="3924300" y="6280150"/>
          <p14:tracePt t="139365" x="3930650" y="6280150"/>
          <p14:tracePt t="139383" x="3937000" y="6280150"/>
          <p14:tracePt t="139383" x="3943350" y="6280150"/>
          <p14:tracePt t="139400" x="3949700" y="6280150"/>
          <p14:tracePt t="139415" x="3956050" y="6273800"/>
          <p14:tracePt t="139415" x="3962400" y="6273800"/>
          <p14:tracePt t="139433" x="3968750" y="6273800"/>
          <p14:tracePt t="139433" x="3981450" y="6273800"/>
          <p14:tracePt t="139450" x="3987800" y="6273800"/>
          <p14:tracePt t="139450" x="3994150" y="6273800"/>
          <p14:tracePt t="139466" x="4006850" y="6273800"/>
          <p14:tracePt t="139466" x="4013200" y="6273800"/>
          <p14:tracePt t="139483" x="4019550" y="6273800"/>
          <p14:tracePt t="139483" x="4032250" y="6273800"/>
          <p14:tracePt t="139500" x="4038600" y="6267450"/>
          <p14:tracePt t="139515" x="4044950" y="6267450"/>
          <p14:tracePt t="139515" x="4051300" y="6267450"/>
          <p14:tracePt t="139532" x="4057650" y="6267450"/>
          <p14:tracePt t="139548" x="4064000" y="6267450"/>
          <p14:tracePt t="139565" x="4070350" y="6267450"/>
          <p14:tracePt t="139583" x="4064000" y="6261100"/>
          <p14:tracePt t="139675" x="4064000" y="6254750"/>
          <p14:tracePt t="139711" x="4064000" y="6248400"/>
          <p14:tracePt t="139747" x="4070350" y="6242050"/>
          <p14:tracePt t="139787" x="4076700" y="6242050"/>
          <p14:tracePt t="139807" x="4083050" y="6242050"/>
          <p14:tracePt t="139823" x="4089400" y="6235700"/>
          <p14:tracePt t="139839" x="4095750" y="6235700"/>
          <p14:tracePt t="139847" x="4102100" y="6235700"/>
          <p14:tracePt t="139855" x="4108450" y="6235700"/>
          <p14:tracePt t="139855" x="4114800" y="6229350"/>
          <p14:tracePt t="139868" x="4121150" y="6229350"/>
          <p14:tracePt t="139868" x="4127500" y="6229350"/>
          <p14:tracePt t="139884" x="4133850" y="6229350"/>
          <p14:tracePt t="139884" x="4140200" y="6229350"/>
          <p14:tracePt t="139901" x="4146550" y="6223000"/>
          <p14:tracePt t="139901" x="4152900" y="6223000"/>
          <p14:tracePt t="139901" x="4159250" y="6223000"/>
          <p14:tracePt t="139920" x="4165600" y="6223000"/>
          <p14:tracePt t="139932" x="4171950" y="6216650"/>
          <p14:tracePt t="139932" x="4178300" y="6216650"/>
          <p14:tracePt t="139951" x="4184650" y="6210300"/>
          <p14:tracePt t="139951" x="4191000" y="6210300"/>
          <p14:tracePt t="139968" x="4197350" y="6210300"/>
          <p14:tracePt t="139983" x="4203700" y="6210300"/>
          <p14:tracePt t="140000" x="4203700" y="6216650"/>
          <p14:tracePt t="140098" x="4203700" y="6223000"/>
          <p14:tracePt t="140139" x="4210050" y="6223000"/>
          <p14:tracePt t="140155" x="4216400" y="6229350"/>
          <p14:tracePt t="140166" x="4222750" y="6235700"/>
          <p14:tracePt t="140182" x="4229100" y="6235700"/>
          <p14:tracePt t="140199" x="4235450" y="6242050"/>
          <p14:tracePt t="140207" x="4241800" y="6242050"/>
          <p14:tracePt t="140217" x="4248150" y="6242050"/>
          <p14:tracePt t="140217" x="4260850" y="6248400"/>
          <p14:tracePt t="140236" x="4267200" y="6254750"/>
          <p14:tracePt t="140252" x="4273550" y="6254750"/>
          <p14:tracePt t="140252" x="4279900" y="6261100"/>
          <p14:tracePt t="140269" x="4286250" y="6261100"/>
          <p14:tracePt t="140284" x="4292600" y="6267450"/>
          <p14:tracePt t="140300" x="4305300" y="6267450"/>
          <p14:tracePt t="140319" x="4311650" y="6261100"/>
          <p14:tracePt t="140334" x="4318000" y="6261100"/>
          <p14:tracePt t="140351" x="4324350" y="6261100"/>
          <p14:tracePt t="140367" x="4330700" y="6254750"/>
          <p14:tracePt t="140384" x="4337050" y="6254750"/>
          <p14:tracePt t="140384" x="4343400" y="6261100"/>
          <p14:tracePt t="140403" x="4349750" y="6254750"/>
          <p14:tracePt t="140417" x="4356100" y="6254750"/>
          <p14:tracePt t="140434" x="4362450" y="6254750"/>
          <p14:tracePt t="140451" x="4368800" y="6254750"/>
          <p14:tracePt t="140451" x="4375150" y="6254750"/>
          <p14:tracePt t="140470" x="4381500" y="6254750"/>
          <p14:tracePt t="140484" x="4387850" y="6254750"/>
          <p14:tracePt t="140484" x="4394200" y="6254750"/>
          <p14:tracePt t="140503" x="4400550" y="6254750"/>
          <p14:tracePt t="140503" x="4406900" y="6254750"/>
          <p14:tracePt t="140520" x="4413250" y="6261100"/>
          <p14:tracePt t="140520" x="4419600" y="6261100"/>
          <p14:tracePt t="140537" x="4425950" y="6261100"/>
          <p14:tracePt t="140537" x="4432300" y="6261100"/>
          <p14:tracePt t="140553" x="4438650" y="6261100"/>
          <p14:tracePt t="140553" x="4445000" y="6267450"/>
          <p14:tracePt t="140570" x="4451350" y="6267450"/>
          <p14:tracePt t="140570" x="4470400" y="6267450"/>
          <p14:tracePt t="140588" x="4476750" y="6267450"/>
          <p14:tracePt t="140588" x="4483100" y="6267450"/>
          <p14:tracePt t="140603" x="4489450" y="6267450"/>
          <p14:tracePt t="140603" x="4495800" y="6267450"/>
          <p14:tracePt t="140620" x="4502150" y="6267450"/>
          <p14:tracePt t="140620" x="4508500" y="6267450"/>
          <p14:tracePt t="140637" x="4521200" y="6267450"/>
          <p14:tracePt t="140637" x="4527550" y="6273800"/>
          <p14:tracePt t="140637" x="4533900" y="6273800"/>
          <p14:tracePt t="140656" x="4540250" y="6273800"/>
          <p14:tracePt t="140668" x="4546600" y="6273800"/>
          <p14:tracePt t="140668" x="4559300" y="6280150"/>
          <p14:tracePt t="140687" x="4572000" y="6280150"/>
          <p14:tracePt t="140702" x="4578350" y="6286500"/>
          <p14:tracePt t="140702" x="4584700" y="6286500"/>
          <p14:tracePt t="140721" x="4591050" y="6286500"/>
          <p14:tracePt t="140721" x="4597400" y="6280150"/>
          <p14:tracePt t="140738" x="4603750" y="6280150"/>
          <p14:tracePt t="140752" x="4610100" y="6280150"/>
          <p14:tracePt t="140769" x="4616450" y="6273800"/>
          <p14:tracePt t="140786" x="4622800" y="6273800"/>
          <p14:tracePt t="140802" x="4629150" y="6267450"/>
          <p14:tracePt t="140827" x="4635500" y="6267450"/>
          <p14:tracePt t="140859" x="4641850" y="6261100"/>
          <p14:tracePt t="140918" x="4648200" y="6261100"/>
          <p14:tracePt t="140939" x="4654550" y="6261100"/>
          <p14:tracePt t="140963" x="4660900" y="6261100"/>
          <p14:tracePt t="140987" x="4667250" y="6261100"/>
          <p14:tracePt t="140999" x="4673600" y="6267450"/>
          <p14:tracePt t="141015" x="4679950" y="6261100"/>
          <p14:tracePt t="141031" x="4686300" y="6267450"/>
          <p14:tracePt t="141047" x="4692650" y="6267450"/>
          <p14:tracePt t="141056" x="4699000" y="6267450"/>
          <p14:tracePt t="141070" x="4705350" y="6267450"/>
          <p14:tracePt t="141070" x="4711700" y="6267450"/>
          <p14:tracePt t="141088" x="4718050" y="6261100"/>
          <p14:tracePt t="141088" x="4730750" y="6261100"/>
          <p14:tracePt t="141105" x="4737100" y="6254750"/>
          <p14:tracePt t="141105" x="4756150" y="6248400"/>
          <p14:tracePt t="141122" x="4762500" y="6248400"/>
          <p14:tracePt t="141122" x="4775200" y="6242050"/>
          <p14:tracePt t="141138" x="4781550" y="6242050"/>
          <p14:tracePt t="141138" x="4794250" y="6242050"/>
          <p14:tracePt t="141155" x="4806950" y="6242050"/>
          <p14:tracePt t="141155" x="4819650" y="6235700"/>
          <p14:tracePt t="141172" x="4832350" y="6235700"/>
          <p14:tracePt t="141172" x="4864100" y="6242050"/>
          <p14:tracePt t="141189" x="4876800" y="6242050"/>
          <p14:tracePt t="141189" x="4895850" y="6242050"/>
          <p14:tracePt t="141205" x="4914900" y="6242050"/>
          <p14:tracePt t="141205" x="4933950" y="6242050"/>
          <p14:tracePt t="141222" x="4953000" y="6242050"/>
          <p14:tracePt t="141222" x="4972050" y="6242050"/>
          <p14:tracePt t="141240" x="5016500" y="6242050"/>
          <p14:tracePt t="141240" x="5035550" y="6248400"/>
          <p14:tracePt t="141256" x="5060950" y="6248400"/>
          <p14:tracePt t="141256" x="5080000" y="6248400"/>
          <p14:tracePt t="141272" x="5105400" y="6248400"/>
          <p14:tracePt t="141272" x="5124450" y="6248400"/>
          <p14:tracePt t="141289" x="5143500" y="6248400"/>
          <p14:tracePt t="141289" x="5162550" y="6248400"/>
          <p14:tracePt t="141289" x="5181600" y="6242050"/>
          <p14:tracePt t="141307" x="5200650" y="6242050"/>
          <p14:tracePt t="141321" x="5219700" y="6242050"/>
          <p14:tracePt t="141321" x="5245100" y="6242050"/>
          <p14:tracePt t="141340" x="5257800" y="6242050"/>
          <p14:tracePt t="141340" x="5270500" y="6242050"/>
          <p14:tracePt t="141356" x="5283200" y="6248400"/>
          <p14:tracePt t="141356" x="5295900" y="6248400"/>
          <p14:tracePt t="141373" x="5302250" y="6248400"/>
          <p14:tracePt t="141373" x="5308600" y="6248400"/>
          <p14:tracePt t="141373" x="5314950" y="6254750"/>
          <p14:tracePt t="141391" x="5321300" y="6254750"/>
          <p14:tracePt t="141404" x="5327650" y="6254750"/>
          <p14:tracePt t="141404" x="5334000" y="6254750"/>
          <p14:tracePt t="141423" x="5340350" y="6254750"/>
          <p14:tracePt t="141438" x="5346700" y="6254750"/>
          <p14:tracePt t="141459" x="5353050" y="6248400"/>
          <p14:tracePt t="141511" x="5359400" y="6248400"/>
          <p14:tracePt t="141539" x="5365750" y="6242050"/>
          <p14:tracePt t="141571" x="5372100" y="6248400"/>
          <p14:tracePt t="141607" x="5378450" y="6248400"/>
          <p14:tracePt t="141623" x="5391150" y="6248400"/>
          <p14:tracePt t="141639" x="5397500" y="6248400"/>
          <p14:tracePt t="141647" x="5403850" y="6254750"/>
          <p14:tracePt t="141655" x="5410200" y="6254750"/>
          <p14:tracePt t="141655" x="5422900" y="6254750"/>
          <p14:tracePt t="141655" x="5435600" y="6254750"/>
          <p14:tracePt t="141676" x="5448300" y="6254750"/>
          <p14:tracePt t="141688" x="5467350" y="6261100"/>
          <p14:tracePt t="141688" x="5499100" y="6261100"/>
          <p14:tracePt t="141708" x="5518150" y="6261100"/>
          <p14:tracePt t="141708" x="5537200" y="6267450"/>
          <p14:tracePt t="141724" x="5556250" y="6267450"/>
          <p14:tracePt t="141724" x="5575300" y="6273800"/>
          <p14:tracePt t="141741" x="5594350" y="6273800"/>
          <p14:tracePt t="141741" x="5613400" y="6273800"/>
          <p14:tracePt t="141741" x="5632450" y="6280150"/>
          <p14:tracePt t="141760" x="5651500" y="6280150"/>
          <p14:tracePt t="141772" x="5670550" y="6280150"/>
          <p14:tracePt t="141772" x="5708650" y="6286500"/>
          <p14:tracePt t="141791" x="5727700" y="6292850"/>
          <p14:tracePt t="141791" x="5746750" y="6292850"/>
          <p14:tracePt t="141808" x="5765800" y="6292850"/>
          <p14:tracePt t="141808" x="5784850" y="6292850"/>
          <p14:tracePt t="141808" x="5803900" y="6299200"/>
          <p14:tracePt t="141828" x="5822950" y="6299200"/>
          <p14:tracePt t="141828" x="5835650" y="6299200"/>
          <p14:tracePt t="141842" x="5854700" y="6299200"/>
          <p14:tracePt t="141842" x="5867400" y="6299200"/>
          <p14:tracePt t="141857" x="5880100" y="6299200"/>
          <p14:tracePt t="141857" x="5892800" y="6299200"/>
          <p14:tracePt t="141874" x="5905500" y="6299200"/>
          <p14:tracePt t="141874" x="5918200" y="6299200"/>
          <p14:tracePt t="141891" x="5930900" y="6299200"/>
          <p14:tracePt t="141891" x="5949950" y="6299200"/>
          <p14:tracePt t="141909" x="5956300" y="6299200"/>
          <p14:tracePt t="141909" x="5962650" y="6299200"/>
          <p14:tracePt t="141925" x="5969000" y="6299200"/>
          <p14:tracePt t="141925" x="5975350" y="6305550"/>
          <p14:tracePt t="141941" x="5981700" y="6305550"/>
          <p14:tracePt t="141941" x="5988050" y="6305550"/>
          <p14:tracePt t="141941" x="5994400" y="6305550"/>
          <p14:tracePt t="141960" x="6000750" y="6305550"/>
          <p14:tracePt t="141973" x="6007100" y="6305550"/>
          <p14:tracePt t="141973" x="6013450" y="6305550"/>
          <p14:tracePt t="141992" x="6019800" y="6305550"/>
          <p14:tracePt t="142008" x="6026150" y="6305550"/>
          <p14:tracePt t="142023" x="6026150" y="6311900"/>
          <p14:tracePt t="142111" x="6013450" y="6324600"/>
          <p14:tracePt t="142171" x="6032500" y="6330950"/>
          <p14:tracePt t="142231" x="6057900" y="6324600"/>
          <p14:tracePt t="142267" x="6083300" y="6324600"/>
          <p14:tracePt t="142299" x="6108700" y="6330950"/>
          <p14:tracePt t="142319" x="6134100" y="6337300"/>
          <p14:tracePt t="142343" x="6159500" y="6350000"/>
          <p14:tracePt t="142372" x="6178550" y="6362700"/>
          <p14:tracePt t="142411" x="6203950" y="6381750"/>
          <p14:tracePt t="142463" x="6223000" y="6400800"/>
          <p14:tracePt t="142523" x="6242050" y="6426200"/>
          <p14:tracePt t="142575" x="6261100" y="6438900"/>
          <p14:tracePt t="142636" x="6286500" y="6438900"/>
          <p14:tracePt t="142703" x="6305550" y="6445250"/>
          <p14:tracePt t="142763" x="6330950" y="6451600"/>
          <p14:tracePt t="142839" x="6343650" y="6477000"/>
          <p14:tracePt t="142975" x="6362700" y="6477000"/>
          <p14:tracePt t="143183" x="6388100" y="6489700"/>
          <p14:tracePt t="143236" x="6407150" y="6502400"/>
          <p14:tracePt t="143276" x="6419850" y="6521450"/>
          <p14:tracePt t="143380" x="6407150" y="6502400"/>
          <p14:tracePt t="144024" x="6432550" y="6489700"/>
          <p14:tracePt t="144232" x="6445250" y="6515100"/>
          <p14:tracePt t="144352" x="6470650" y="6527800"/>
          <p14:tracePt t="144420" x="6489700" y="6540500"/>
          <p14:tracePt t="144532" x="6508750" y="6540500"/>
          <p14:tracePt t="144752" x="6534150" y="6534150"/>
          <p14:tracePt t="144915" x="6546850" y="6515100"/>
          <p14:tracePt t="145012" x="6540500" y="6534150"/>
          <p14:tracePt t="145516" x="6534150" y="6553200"/>
          <p14:tracePt t="145652" x="6559550" y="6540500"/>
          <p14:tracePt t="145852" x="6565900" y="6515100"/>
          <p14:tracePt t="146372" x="6584950" y="6515100"/>
          <p14:tracePt t="146904" x="6565900" y="6534150"/>
          <p14:tracePt t="147489" x="6540500" y="6540500"/>
          <p14:tracePt t="147540" x="6521450" y="6546850"/>
          <p14:tracePt t="147641" x="6540500" y="6546850"/>
          <p14:tracePt t="147781" x="6521450" y="6546850"/>
          <p14:tracePt t="148053" x="6496050" y="6565900"/>
          <p14:tracePt t="148381" x="6470650" y="6572250"/>
          <p14:tracePt t="148405" x="6438900" y="6578600"/>
          <p14:tracePt t="148428" x="6413500" y="6584950"/>
          <p14:tracePt t="148441" x="6388100" y="6584950"/>
          <p14:tracePt t="148457" x="6369050" y="6591300"/>
          <p14:tracePt t="148473" x="6343650" y="6597650"/>
          <p14:tracePt t="148493" x="6362700" y="6616700"/>
          <p14:tracePt t="148569" x="6388100" y="6629400"/>
          <p14:tracePt t="148593" x="6407150" y="6629400"/>
          <p14:tracePt t="148612" x="6432550" y="6629400"/>
          <p14:tracePt t="148645" x="6451600" y="6616700"/>
          <p14:tracePt t="148689" x="6457950" y="6597650"/>
          <p14:tracePt t="148749" x="6451600" y="6565900"/>
          <p14:tracePt t="148789" x="6445250" y="6546850"/>
          <p14:tracePt t="148818" x="6470650" y="6546850"/>
          <p14:tracePt t="148893" x="6489700" y="6565900"/>
          <p14:tracePt t="148945" x="6515100" y="6565900"/>
          <p14:tracePt t="149149" x="6534150" y="6591300"/>
          <p14:tracePt t="149485" x="6534150" y="6565900"/>
          <p14:tracePt t="149809" x="6527800" y="6546850"/>
          <p14:tracePt t="149837" x="6521450" y="6515100"/>
          <p14:tracePt t="149861" x="6508750" y="6496050"/>
          <p14:tracePt t="149873" x="6502400" y="6470650"/>
          <p14:tracePt t="149889" x="6489700" y="6445250"/>
          <p14:tracePt t="149905" x="6470650" y="6413500"/>
          <p14:tracePt t="149929" x="6457950" y="6388100"/>
          <p14:tracePt t="149949" x="6445250" y="6362700"/>
          <p14:tracePt t="149973" x="6432550" y="6343650"/>
          <p14:tracePt t="150009" x="6407150" y="6343650"/>
          <p14:tracePt t="150281" x="6413500" y="6330950"/>
          <p14:tracePt t="150789" x="6432550" y="6324600"/>
          <p14:tracePt t="150893" x="6438900" y="6324600"/>
          <p14:tracePt t="150961" x="6445250" y="6318250"/>
          <p14:tracePt t="151097" x="6464300" y="6343650"/>
          <p14:tracePt t="151233" x="6489700" y="6343650"/>
          <p14:tracePt t="152935" x="6508750" y="6343650"/>
          <p14:tracePt t="153875" x="6521450" y="6362700"/>
          <p14:tracePt t="156260" x="6540500" y="6369050"/>
          <p14:tracePt t="156311" x="6534150" y="6388100"/>
          <p14:tracePt t="156851" x="6540500" y="6413500"/>
          <p14:tracePt t="156903" x="6553200" y="6432550"/>
          <p14:tracePt t="156951" x="6553200" y="6413500"/>
          <p14:tracePt t="157074" x="6553200" y="6394450"/>
          <p14:tracePt t="157123" x="6553200" y="6369050"/>
          <p14:tracePt t="157167" x="6559550" y="6343650"/>
          <p14:tracePt t="157279" x="6572250" y="6369050"/>
          <p14:tracePt t="157451" x="6546850" y="6388100"/>
          <p14:tracePt t="157603" x="6540500" y="6369050"/>
          <p14:tracePt t="157775" x="6559550" y="6356350"/>
          <p14:tracePt t="157843" x="6572250" y="6381750"/>
          <p14:tracePt t="157931" x="6565900" y="6400800"/>
          <p14:tracePt t="157955" x="6559550" y="6426200"/>
          <p14:tracePt t="157983" x="6553200" y="6451600"/>
          <p14:tracePt t="158023" x="6534150" y="6445250"/>
          <p14:tracePt t="158135" x="6527800" y="6419850"/>
          <p14:tracePt t="158171" x="6527800" y="6400800"/>
          <p14:tracePt t="158195" x="6521450" y="6375400"/>
          <p14:tracePt t="158215" x="6515100" y="6356350"/>
          <p14:tracePt t="158238" x="6508750" y="6337300"/>
          <p14:tracePt t="158262" x="6508750" y="6330950"/>
          <p14:tracePt t="158267" x="6502400" y="6324600"/>
          <p14:tracePt t="158283" x="6496050" y="6318250"/>
          <p14:tracePt t="158300" x="6496050" y="6311900"/>
          <p14:tracePt t="158316" x="6496050" y="6305550"/>
          <p14:tracePt t="158343" x="6489700" y="6311900"/>
          <p14:tracePt t="158403" x="6496050" y="6318250"/>
          <p14:tracePt t="158615" x="6489700" y="6324600"/>
          <p14:tracePt t="158651" x="6496050" y="6330950"/>
          <p14:tracePt t="158795" x="6502400" y="6324600"/>
          <p14:tracePt t="158839" x="6502400" y="6318250"/>
          <p14:tracePt t="158923" x="6508750" y="6324600"/>
          <p14:tracePt t="159079" x="6515100" y="6318250"/>
          <p14:tracePt t="159155" x="6515100" y="6311900"/>
          <p14:tracePt t="159412" x="6515100" y="6318250"/>
          <p14:tracePt t="159596" x="6521450" y="6324600"/>
          <p14:tracePt t="159891" x="6502400" y="6343650"/>
          <p14:tracePt t="160243" x="6496050" y="6369050"/>
          <p14:tracePt t="160564" x="6489700" y="6388100"/>
          <p14:tracePt t="160864" x="6470650" y="6394450"/>
          <p14:tracePt t="161568" x="6464300" y="6419850"/>
          <p14:tracePt t="161840" x="6483350" y="6413500"/>
          <p14:tracePt t="162268" x="6483350" y="6388100"/>
          <p14:tracePt t="163325" x="6502400" y="6381750"/>
          <p14:tracePt t="163708" x="6496050" y="6356350"/>
          <p14:tracePt t="163889" x="6515100" y="6337300"/>
          <p14:tracePt t="164016" x="6521450" y="6330950"/>
          <p14:tracePt t="164096" x="6527800" y="6324600"/>
          <p14:tracePt t="164137" x="6534150" y="6324600"/>
          <p14:tracePt t="164164" x="6540500" y="6318250"/>
          <p14:tracePt t="164204" x="6546850" y="6318250"/>
          <p14:tracePt t="164241" x="6546850" y="6311900"/>
          <p14:tracePt t="164328" x="6540500" y="6311900"/>
          <p14:tracePt t="164376" x="6540500" y="6305550"/>
          <p14:tracePt t="164445" x="6540500" y="6299200"/>
          <p14:tracePt t="164472" x="6540500" y="6292850"/>
          <p14:tracePt t="164509" x="6546850" y="6286500"/>
          <p14:tracePt t="164540" x="6546850" y="6292850"/>
          <p14:tracePt t="164592" x="6540500" y="6299200"/>
          <p14:tracePt t="164608" x="6540500" y="6305550"/>
          <p14:tracePt t="164625" x="6534150" y="6311900"/>
          <p14:tracePt t="164644" x="6527800" y="6318250"/>
          <p14:tracePt t="164668" x="6521450" y="6318250"/>
          <p14:tracePt t="164688" x="6521450" y="6311900"/>
          <p14:tracePt t="164737" x="6527800" y="6305550"/>
          <p14:tracePt t="164749" x="6527800" y="6299200"/>
          <p14:tracePt t="164764" x="6534150" y="6299200"/>
          <p14:tracePt t="164781" x="6546850" y="6292850"/>
          <p14:tracePt t="164797" x="6553200" y="6292850"/>
          <p14:tracePt t="164825" x="6559550" y="6286500"/>
          <p14:tracePt t="164848" x="6565900" y="6286500"/>
          <p14:tracePt t="164868" x="6572250" y="6286500"/>
          <p14:tracePt t="164893" x="6578600" y="6286500"/>
          <p14:tracePt t="164908" x="6584950" y="6286500"/>
          <p14:tracePt t="164925" x="6591300" y="6292850"/>
          <p14:tracePt t="164936" x="6597650" y="6292850"/>
          <p14:tracePt t="164945" x="6604000" y="6299200"/>
          <p14:tracePt t="164953" x="6610350" y="6299200"/>
          <p14:tracePt t="164970" x="6616700" y="6305550"/>
          <p14:tracePt t="164986" x="6623050" y="6311900"/>
          <p14:tracePt t="165003" x="6616700" y="6318250"/>
          <p14:tracePt t="165045" x="6610350" y="6318250"/>
          <p14:tracePt t="165049" x="6584950" y="6324600"/>
          <p14:tracePt t="165081" x="6559550" y="6337300"/>
          <p14:tracePt t="165105" x="6534150" y="6350000"/>
          <p14:tracePt t="165124" x="6502400" y="6369050"/>
          <p14:tracePt t="165149" x="6477000" y="6381750"/>
          <p14:tracePt t="165164" x="6445250" y="6394450"/>
          <p14:tracePt t="165177" x="6413500" y="6407150"/>
          <p14:tracePt t="165193" x="6369050" y="6413500"/>
          <p14:tracePt t="165209" x="6343650" y="6419850"/>
          <p14:tracePt t="165220" x="6318250" y="6426200"/>
          <p14:tracePt t="165220" x="6261100" y="6438900"/>
          <p14:tracePt t="165239" x="6223000" y="6438900"/>
          <p14:tracePt t="165239" x="6191250" y="6445250"/>
          <p14:tracePt t="165256" x="6153150" y="6451600"/>
          <p14:tracePt t="165256" x="6108700" y="6457950"/>
          <p14:tracePt t="165272" x="6070600" y="6457950"/>
          <p14:tracePt t="165272" x="5975350" y="6464300"/>
          <p14:tracePt t="165290" x="5924550" y="6470650"/>
          <p14:tracePt t="165290" x="5873750" y="6477000"/>
          <p14:tracePt t="165306" x="5816600" y="6477000"/>
          <p14:tracePt t="165306" x="5759450" y="6483350"/>
          <p14:tracePt t="165323" x="5702300" y="6483350"/>
          <p14:tracePt t="165323" x="5638800" y="6489700"/>
          <p14:tracePt t="165339" x="5575300" y="6489700"/>
          <p14:tracePt t="165339" x="5448300" y="6489700"/>
          <p14:tracePt t="165358" x="5384800" y="6489700"/>
          <p14:tracePt t="165358" x="5321300" y="6489700"/>
          <p14:tracePt t="165374" x="5257800" y="6483350"/>
          <p14:tracePt t="165374" x="5194300" y="6477000"/>
          <p14:tracePt t="165390" x="5130800" y="6477000"/>
          <p14:tracePt t="165390" x="5067300" y="6470650"/>
          <p14:tracePt t="165406" x="5003800" y="6470650"/>
          <p14:tracePt t="165406" x="4940300" y="6470650"/>
          <p14:tracePt t="165406" x="4883150" y="6470650"/>
          <p14:tracePt t="165426" x="4819650" y="6470650"/>
          <p14:tracePt t="165438" x="4762500" y="6470650"/>
          <p14:tracePt t="165438" x="4711700" y="6470650"/>
          <p14:tracePt t="165458" x="4616450" y="6457950"/>
          <p14:tracePt t="165458" x="4565650" y="6451600"/>
          <p14:tracePt t="165473" x="4521200" y="6438900"/>
          <p14:tracePt t="165473" x="4476750" y="6426200"/>
          <p14:tracePt t="165490" x="4425950" y="6407150"/>
          <p14:tracePt t="165490" x="4381500" y="6388100"/>
          <p14:tracePt t="165490" x="4337050" y="6369050"/>
          <p14:tracePt t="165509" x="4292600" y="6343650"/>
          <p14:tracePt t="165521" x="4248150" y="6324600"/>
          <p14:tracePt t="165521" x="4159250" y="6280150"/>
          <p14:tracePt t="165540" x="4121150" y="6254750"/>
          <p14:tracePt t="165540" x="4089400" y="6235700"/>
          <p14:tracePt t="165557" x="4064000" y="6203950"/>
          <p14:tracePt t="165557" x="4038600" y="6178550"/>
          <p14:tracePt t="165574" x="4025900" y="6153150"/>
          <p14:tracePt t="165574" x="4006850" y="6096000"/>
          <p14:tracePt t="165590" x="4006850" y="6064250"/>
          <p14:tracePt t="165590" x="4019550" y="6032500"/>
          <p14:tracePt t="165607" x="4032250" y="6000750"/>
          <p14:tracePt t="165607" x="4051300" y="5969000"/>
          <p14:tracePt t="165624" x="4083050" y="5937250"/>
          <p14:tracePt t="165624" x="4114800" y="5899150"/>
          <p14:tracePt t="165641" x="4152900" y="5867400"/>
          <p14:tracePt t="165641" x="4248150" y="5803900"/>
          <p14:tracePt t="165657" x="4298950" y="5772150"/>
          <p14:tracePt t="165657" x="4362450" y="5746750"/>
          <p14:tracePt t="165674" x="4425950" y="5721350"/>
          <p14:tracePt t="165674" x="4495800" y="5702300"/>
          <p14:tracePt t="165691" x="4572000" y="5683250"/>
          <p14:tracePt t="165691" x="4648200" y="5664200"/>
          <p14:tracePt t="165691" x="4737100" y="5651500"/>
          <p14:tracePt t="165710" x="4826000" y="5638800"/>
          <p14:tracePt t="165722" x="4921250" y="5632450"/>
          <p14:tracePt t="165722" x="5111750" y="5619750"/>
          <p14:tracePt t="165742" x="5207000" y="5613400"/>
          <p14:tracePt t="165742" x="5308600" y="5613400"/>
          <p14:tracePt t="165758" x="5403850" y="5619750"/>
          <p14:tracePt t="165758" x="5492750" y="5626100"/>
          <p14:tracePt t="165774" x="5588000" y="5638800"/>
          <p14:tracePt t="165774" x="5676900" y="5651500"/>
          <p14:tracePt t="165791" x="5759450" y="5664200"/>
          <p14:tracePt t="165791" x="5842000" y="5676900"/>
          <p14:tracePt t="165791" x="5918200" y="5695950"/>
          <p14:tracePt t="165810" x="5994400" y="5708650"/>
          <p14:tracePt t="165810" x="6057900" y="5727700"/>
          <p14:tracePt t="165827" x="6121400" y="5740400"/>
          <p14:tracePt t="165827" x="6172200" y="5759450"/>
          <p14:tracePt t="165841" x="6216650" y="5772150"/>
          <p14:tracePt t="165841" x="6261100" y="5791200"/>
          <p14:tracePt t="165858" x="6292850" y="5810250"/>
          <p14:tracePt t="165858" x="6324600" y="5829300"/>
          <p14:tracePt t="165874" x="6350000" y="5848350"/>
          <p14:tracePt t="165874" x="6388100" y="5886450"/>
          <p14:tracePt t="165891" x="6400800" y="5905500"/>
          <p14:tracePt t="165891" x="6407150" y="5924550"/>
          <p14:tracePt t="165908" x="6413500" y="5943600"/>
          <p14:tracePt t="165908" x="6419850" y="5962650"/>
          <p14:tracePt t="165925" x="6426200" y="5975350"/>
          <p14:tracePt t="165925" x="6426200" y="5994400"/>
          <p14:tracePt t="165942" x="6426200" y="6007100"/>
          <p14:tracePt t="165942" x="6419850" y="6038850"/>
          <p14:tracePt t="165958" x="6413500" y="6051550"/>
          <p14:tracePt t="165958" x="6400800" y="6064250"/>
          <p14:tracePt t="165975" x="6394450" y="6076950"/>
          <p14:tracePt t="165975" x="6381750" y="6089650"/>
          <p14:tracePt t="165992" x="6375400" y="6102350"/>
          <p14:tracePt t="165992" x="6350000" y="6134100"/>
          <p14:tracePt t="166010" x="6330950" y="6146800"/>
          <p14:tracePt t="166010" x="6311900" y="6159500"/>
          <p14:tracePt t="166025" x="6292850" y="6172200"/>
          <p14:tracePt t="166025" x="6273800" y="6184900"/>
          <p14:tracePt t="166042" x="6248400" y="6197600"/>
          <p14:tracePt t="166042" x="6229350" y="6210300"/>
          <p14:tracePt t="166059" x="6197600" y="6223000"/>
          <p14:tracePt t="166059" x="6172200" y="6229350"/>
          <p14:tracePt t="166075" x="6146800" y="6242050"/>
          <p14:tracePt t="166075" x="6115050" y="6254750"/>
          <p14:tracePt t="166075" x="6083300" y="6261100"/>
          <p14:tracePt t="166095" x="6051550" y="6273800"/>
          <p14:tracePt t="166107" x="6019800" y="6280150"/>
          <p14:tracePt t="166107" x="5949950" y="6299200"/>
          <p14:tracePt t="166126" x="5918200" y="6311900"/>
          <p14:tracePt t="166126" x="5880100" y="6318250"/>
          <p14:tracePt t="166142" x="5842000" y="6330950"/>
          <p14:tracePt t="166142" x="5810250" y="6343650"/>
          <p14:tracePt t="166142" x="5772150" y="6356350"/>
          <p14:tracePt t="166161" x="5734050" y="6362700"/>
          <p14:tracePt t="166174" x="5702300" y="6381750"/>
          <p14:tracePt t="166174" x="5626100" y="6400800"/>
          <p14:tracePt t="166193" x="5594350" y="6413500"/>
          <p14:tracePt t="166193" x="5562600" y="6426200"/>
          <p14:tracePt t="166209" x="5530850" y="6432550"/>
          <p14:tracePt t="166209" x="5499100" y="6438900"/>
          <p14:tracePt t="166226" x="5467350" y="6445250"/>
          <p14:tracePt t="166226" x="5441950" y="6451600"/>
          <p14:tracePt t="166242" x="5416550" y="6451600"/>
          <p14:tracePt t="166242" x="5372100" y="6457950"/>
          <p14:tracePt t="166259" x="5340350" y="6457950"/>
          <p14:tracePt t="166274" x="5308600" y="6457950"/>
          <p14:tracePt t="166291" x="5283200" y="6457950"/>
          <p14:tracePt t="166308" x="5257800" y="6457950"/>
          <p14:tracePt t="166326" x="5232400" y="6451600"/>
          <p14:tracePt t="166341" x="5207000" y="6451600"/>
          <p14:tracePt t="166358" x="5181600" y="6451600"/>
          <p14:tracePt t="166375" x="5162550" y="6445250"/>
          <p14:tracePt t="166392" x="5137150" y="6432550"/>
          <p14:tracePt t="166408" x="5118100" y="6413500"/>
          <p14:tracePt t="166453" x="5130800" y="6388100"/>
          <p14:tracePt t="166497" x="5156200" y="6375400"/>
          <p14:tracePt t="166548" x="5175250" y="6369050"/>
          <p14:tracePt t="166632" x="5200650" y="6356350"/>
          <p14:tracePt t="166693" x="5219700" y="6337300"/>
          <p14:tracePt t="166728" x="5226050" y="6330950"/>
          <p14:tracePt t="166745" x="5226050" y="6324600"/>
          <p14:tracePt t="166753" x="5232400" y="6324600"/>
          <p14:tracePt t="166769" x="5238750" y="6318250"/>
          <p14:tracePt t="166785" x="5245100" y="6318250"/>
          <p14:tracePt t="166797" x="5251450" y="6318250"/>
          <p14:tracePt t="166814" x="5257800" y="6311900"/>
          <p14:tracePt t="166830" x="5264150" y="6305550"/>
          <p14:tracePt t="166846" x="5270500" y="6299200"/>
          <p14:tracePt t="166859" x="5276850" y="6292850"/>
          <p14:tracePt t="166876" x="5283200" y="6292850"/>
          <p14:tracePt t="166893" x="5289550" y="6286500"/>
          <p14:tracePt t="166910" x="5295900" y="6286500"/>
          <p14:tracePt t="166933" x="5302250" y="6286500"/>
          <p14:tracePt t="166957" x="5302250" y="6273800"/>
          <p14:tracePt t="166977" x="5308600" y="6267450"/>
          <p14:tracePt t="167002" x="5314950" y="6267450"/>
          <p14:tracePt t="167025" x="5321300" y="6267450"/>
          <p14:tracePt t="167045" x="5327650" y="6267450"/>
          <p14:tracePt t="167069" x="5334000" y="6267450"/>
          <p14:tracePt t="167113" x="5340350" y="6261100"/>
          <p14:tracePt t="167137" x="5346700" y="6261100"/>
          <p14:tracePt t="167165" x="5346700" y="6254750"/>
          <p14:tracePt t="167269" x="5353050" y="6248400"/>
          <p14:tracePt t="167293" x="5353050" y="6242050"/>
          <p14:tracePt t="167317" x="5359400" y="6235700"/>
          <p14:tracePt t="167337" x="5359400" y="6229350"/>
          <p14:tracePt t="167377" x="5365750" y="6229350"/>
          <p14:tracePt t="167397" x="5372100" y="6229350"/>
          <p14:tracePt t="167413" x="5378450" y="6229350"/>
          <p14:tracePt t="167429" x="5384800" y="6223000"/>
          <p14:tracePt t="167445" x="5391150" y="6223000"/>
          <p14:tracePt t="167457" x="5397500" y="6223000"/>
          <p14:tracePt t="167473" x="5403850" y="6223000"/>
          <p14:tracePt t="167489" x="5410200" y="6216650"/>
          <p14:tracePt t="167505" x="5416550" y="6210300"/>
          <p14:tracePt t="167525" x="5422900" y="6216650"/>
          <p14:tracePt t="167586" x="5422900" y="6223000"/>
          <p14:tracePt t="167713" x="5422900" y="6229350"/>
          <p14:tracePt t="167729" x="5429250" y="6235700"/>
          <p14:tracePt t="167749" x="5429250" y="6242050"/>
          <p14:tracePt t="167773" x="5435600" y="6248400"/>
          <p14:tracePt t="167797" x="5448300" y="6254750"/>
          <p14:tracePt t="167850" x="5454650" y="6248400"/>
          <p14:tracePt t="167866" x="5461000" y="6248400"/>
          <p14:tracePt t="167870" x="5473700" y="6248400"/>
          <p14:tracePt t="167880" x="5480050" y="6242050"/>
          <p14:tracePt t="167880" x="5492750" y="6235700"/>
          <p14:tracePt t="167898" x="5505450" y="6235700"/>
          <p14:tracePt t="167898" x="5518150" y="6229350"/>
          <p14:tracePt t="167915" x="5530850" y="6216650"/>
          <p14:tracePt t="167915" x="5562600" y="6203950"/>
          <p14:tracePt t="167932" x="5575300" y="6191250"/>
          <p14:tracePt t="167932" x="5588000" y="6178550"/>
          <p14:tracePt t="167948" x="5600700" y="6165850"/>
          <p14:tracePt t="167948" x="5607050" y="6159500"/>
          <p14:tracePt t="167965" x="5619750" y="6146800"/>
          <p14:tracePt t="167965" x="5626100" y="6134100"/>
          <p14:tracePt t="167982" x="5632450" y="6121400"/>
          <p14:tracePt t="167982" x="5645150" y="6102350"/>
          <p14:tracePt t="167999" x="5645150" y="6089650"/>
          <p14:tracePt t="167999" x="5651500" y="6083300"/>
          <p14:tracePt t="168015" x="5651500" y="6076950"/>
          <p14:tracePt t="168015" x="5657850" y="6064250"/>
          <p14:tracePt t="168032" x="5657850" y="6057900"/>
          <p14:tracePt t="168032" x="5664200" y="6038850"/>
          <p14:tracePt t="168050" x="5664200" y="6032500"/>
          <p14:tracePt t="168050" x="5670550" y="6026150"/>
          <p14:tracePt t="168066" x="5670550" y="6013450"/>
          <p14:tracePt t="168066" x="5676900" y="6007100"/>
          <p14:tracePt t="168083" x="5676900" y="6000750"/>
          <p14:tracePt t="168083" x="5676900" y="5994400"/>
          <p14:tracePt t="168099" x="5676900" y="5988050"/>
          <p14:tracePt t="168099" x="5676900" y="5981700"/>
          <p14:tracePt t="168117" x="5676900" y="5975350"/>
          <p14:tracePt t="168130" x="5676900" y="5969000"/>
          <p14:tracePt t="168130" x="5670550" y="5956300"/>
          <p14:tracePt t="168150" x="5670550" y="5949950"/>
          <p14:tracePt t="168166" x="5664200" y="5943600"/>
          <p14:tracePt t="168166" x="5664200" y="5937250"/>
          <p14:tracePt t="168183" x="5664200" y="5930900"/>
          <p14:tracePt t="168198" x="5657850" y="5924550"/>
          <p14:tracePt t="168198" x="5651500" y="5918200"/>
          <p14:tracePt t="168217" x="5638800" y="5905500"/>
          <p14:tracePt t="168217" x="5626100" y="5905500"/>
          <p14:tracePt t="174353" x="615950" y="64706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p:txBody>
          <a:bodyPr/>
          <a:lstStyle/>
          <a:p>
            <a:r>
              <a:rPr lang="ja-JP" altLang="en-US" dirty="0"/>
              <a:t>エクセルでの分散分析</a:t>
            </a:r>
            <a:r>
              <a:rPr lang="ja-JP" altLang="en-US" dirty="0" smtClean="0"/>
              <a:t>（予習練習</a:t>
            </a:r>
            <a:r>
              <a:rPr lang="ja-JP" altLang="en-US" dirty="0"/>
              <a:t>）</a:t>
            </a:r>
          </a:p>
        </p:txBody>
      </p:sp>
      <p:sp>
        <p:nvSpPr>
          <p:cNvPr id="600068" name="Text Box 4"/>
          <p:cNvSpPr txBox="1">
            <a:spLocks noChangeArrowheads="1"/>
          </p:cNvSpPr>
          <p:nvPr/>
        </p:nvSpPr>
        <p:spPr bwMode="auto">
          <a:xfrm>
            <a:off x="1000100" y="1214422"/>
            <a:ext cx="7499350" cy="457200"/>
          </a:xfrm>
          <a:prstGeom prst="rect">
            <a:avLst/>
          </a:prstGeom>
          <a:noFill/>
          <a:ln w="38100">
            <a:noFill/>
            <a:miter lim="800000"/>
            <a:headEnd/>
            <a:tailEnd/>
          </a:ln>
          <a:effectLst/>
        </p:spPr>
        <p:txBody>
          <a:bodyPr wrap="none">
            <a:spAutoFit/>
          </a:bodyPr>
          <a:lstStyle/>
          <a:p>
            <a:r>
              <a:rPr lang="ja-JP" altLang="en-US" dirty="0"/>
              <a:t>最初に使ったウズラの例をエクセルで分散分析してみよう</a:t>
            </a:r>
          </a:p>
        </p:txBody>
      </p:sp>
      <p:pic>
        <p:nvPicPr>
          <p:cNvPr id="600072" name="Picture 8"/>
          <p:cNvPicPr>
            <a:picLocks noChangeAspect="1" noChangeArrowheads="1"/>
          </p:cNvPicPr>
          <p:nvPr/>
        </p:nvPicPr>
        <p:blipFill>
          <a:blip r:embed="rId5" cstate="print"/>
          <a:srcRect/>
          <a:stretch>
            <a:fillRect/>
          </a:stretch>
        </p:blipFill>
        <p:spPr bwMode="auto">
          <a:xfrm>
            <a:off x="193992" y="2000240"/>
            <a:ext cx="8661054" cy="4214842"/>
          </a:xfrm>
          <a:prstGeom prst="rect">
            <a:avLst/>
          </a:prstGeom>
          <a:noFill/>
          <a:ln w="38100" algn="ctr">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5080"/>
    </mc:Choice>
    <mc:Fallback>
      <p:transition spd="slow" advTm="15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931" x="6692900" y="4908550"/>
          <p14:tracePt t="3962" x="6686550" y="4914900"/>
          <p14:tracePt t="3977" x="6680200" y="4921250"/>
          <p14:tracePt t="3989" x="6680200" y="4927600"/>
          <p14:tracePt t="4006" x="6667500" y="4927600"/>
          <p14:tracePt t="4022" x="6667500" y="4933950"/>
          <p14:tracePt t="4037" x="6661150" y="4933950"/>
          <p14:tracePt t="4050" x="6654800" y="4933950"/>
          <p14:tracePt t="4065" x="6642100" y="4940300"/>
          <p14:tracePt t="4082" x="6635750" y="4940300"/>
          <p14:tracePt t="4110" x="6629400" y="4940300"/>
          <p14:tracePt t="4142" x="6629400" y="4946650"/>
          <p14:tracePt t="4157" x="6623050" y="4940300"/>
          <p14:tracePt t="4178" x="6616700" y="4940300"/>
          <p14:tracePt t="4209" x="6610350" y="4940300"/>
          <p14:tracePt t="4225" x="6604000" y="4940300"/>
          <p14:tracePt t="4236" x="6597650" y="4940300"/>
          <p14:tracePt t="4296" x="6591300" y="4940300"/>
          <p14:tracePt t="4313" x="6591300" y="4946650"/>
          <p14:tracePt t="4336" x="6591300" y="4940300"/>
          <p14:tracePt t="4424" x="6597650" y="4933950"/>
          <p14:tracePt t="4465" x="6591300" y="4940300"/>
          <p14:tracePt t="4485" x="6584950" y="4946650"/>
          <p14:tracePt t="4508" x="6578600" y="4946650"/>
          <p14:tracePt t="4585" x="6578600" y="4933950"/>
          <p14:tracePt t="4612" x="6572250" y="4933950"/>
          <p14:tracePt t="4649" x="6572250" y="4927600"/>
          <p14:tracePt t="4696" x="6572250" y="4921250"/>
          <p14:tracePt t="4717" x="6572250" y="4914900"/>
          <p14:tracePt t="4733" x="6565900" y="4914900"/>
          <p14:tracePt t="4757" x="6559550" y="4914900"/>
          <p14:tracePt t="4785" x="6553200" y="4908550"/>
          <p14:tracePt t="4801" x="6546850" y="4908550"/>
          <p14:tracePt t="4817" x="6540500" y="4908550"/>
          <p14:tracePt t="4836" x="6534150" y="4902200"/>
          <p14:tracePt t="4885" x="6527800" y="4902200"/>
          <p14:tracePt t="4904" x="6521450" y="4908550"/>
          <p14:tracePt t="4921" x="6515100" y="4908550"/>
          <p14:tracePt t="4945" x="6508750" y="4908550"/>
          <p14:tracePt t="4956" x="6502400" y="4908550"/>
          <p14:tracePt t="4972" x="6489700" y="4908550"/>
          <p14:tracePt t="4988" x="6483350" y="4914900"/>
          <p14:tracePt t="5009" x="6477000" y="4914900"/>
          <p14:tracePt t="5025" x="6470650" y="4914900"/>
          <p14:tracePt t="5069" x="6464300" y="4921250"/>
          <p14:tracePt t="5085" x="6457950" y="4927600"/>
          <p14:tracePt t="5100" x="6457950" y="4940300"/>
          <p14:tracePt t="5125" x="6451600" y="4940300"/>
          <p14:tracePt t="5137" x="6451600" y="4953000"/>
          <p14:tracePt t="5153" x="6445250" y="4965700"/>
          <p14:tracePt t="5169" x="6438900" y="4972050"/>
          <p14:tracePt t="5184" x="6438900" y="4978400"/>
          <p14:tracePt t="5190" x="6432550" y="4984750"/>
          <p14:tracePt t="5190" x="6432550" y="4991100"/>
          <p14:tracePt t="5209" x="6426200" y="4997450"/>
          <p14:tracePt t="5209" x="6426200" y="5003800"/>
          <p14:tracePt t="5226" x="6419850" y="5010150"/>
          <p14:tracePt t="5240" x="6419850" y="5016500"/>
          <p14:tracePt t="5257" x="6413500" y="5022850"/>
          <p14:tracePt t="5274" x="6413500" y="5029200"/>
          <p14:tracePt t="5292" x="6407150" y="5035550"/>
          <p14:tracePt t="5309" x="6400800" y="5041900"/>
          <p14:tracePt t="5325" x="6394450" y="5048250"/>
          <p14:tracePt t="5325" x="6388100" y="5054600"/>
          <p14:tracePt t="5343" x="6381750" y="5060950"/>
          <p14:tracePt t="5359" x="6375400" y="5060950"/>
          <p14:tracePt t="5359" x="6362700" y="5060950"/>
          <p14:tracePt t="5379" x="6356350" y="5067300"/>
          <p14:tracePt t="5393" x="6350000" y="5067300"/>
          <p14:tracePt t="5409" x="6337300" y="5073650"/>
          <p14:tracePt t="5429" x="6330950" y="5073650"/>
          <p14:tracePt t="5613" x="6172200" y="5149850"/>
          <p14:tracePt t="5629" x="6165850" y="5156200"/>
          <p14:tracePt t="5645" x="6165850" y="5162550"/>
          <p14:tracePt t="5657" x="6159500" y="5175250"/>
          <p14:tracePt t="5673" x="6153150" y="5175250"/>
          <p14:tracePt t="5689" x="6140450" y="5181600"/>
          <p14:tracePt t="5705" x="6140450" y="5187950"/>
          <p14:tracePt t="5717" x="6134100" y="5187950"/>
          <p14:tracePt t="5741" x="6127750" y="5194300"/>
          <p14:tracePt t="5765" x="6121400" y="5200650"/>
          <p14:tracePt t="5785" x="6127750" y="5207000"/>
          <p14:tracePt t="5808" x="6134100" y="5213350"/>
          <p14:tracePt t="5853" x="6134100" y="5207000"/>
          <p14:tracePt t="5868" x="6140450" y="5213350"/>
          <p14:tracePt t="5945" x="6140450" y="5219700"/>
          <p14:tracePt t="5957" x="6140450" y="5226050"/>
          <p14:tracePt t="5981" x="6140450" y="5232400"/>
          <p14:tracePt t="6033" x="6146800" y="5238750"/>
          <p14:tracePt t="6065" x="6153150" y="5232400"/>
          <p14:tracePt t="6085" x="6153150" y="5238750"/>
          <p14:tracePt t="6109" x="6159500" y="5238750"/>
          <p14:tracePt t="6129" x="6165850" y="5238750"/>
          <p14:tracePt t="6145" x="6172200" y="5232400"/>
          <p14:tracePt t="6169" x="6178550" y="5232400"/>
          <p14:tracePt t="6185" x="6184900" y="5226050"/>
          <p14:tracePt t="6205" x="6191250" y="5226050"/>
          <p14:tracePt t="6213" x="6191250" y="5232400"/>
          <p14:tracePt t="6230" x="6197600" y="5232400"/>
          <p14:tracePt t="6246" x="6203950" y="5232400"/>
          <p14:tracePt t="6261" x="6210300" y="5226050"/>
          <p14:tracePt t="6277" x="6216650" y="5226050"/>
          <p14:tracePt t="6294" x="6223000" y="5226050"/>
          <p14:tracePt t="6311" x="6229350" y="5219700"/>
          <p14:tracePt t="6328" x="6235700" y="5219700"/>
          <p14:tracePt t="6345" x="6248400" y="5213350"/>
          <p14:tracePt t="6362" x="6261100" y="5213350"/>
          <p14:tracePt t="6378" x="6267450" y="5207000"/>
          <p14:tracePt t="6394" x="6273800" y="5207000"/>
          <p14:tracePt t="6417" x="6273800" y="5200650"/>
          <p14:tracePt t="6430" x="6280150" y="5194300"/>
          <p14:tracePt t="6445" x="6286500" y="5187950"/>
          <p14:tracePt t="6529" x="6292850" y="5187950"/>
          <p14:tracePt t="6544" x="6299200" y="5187950"/>
          <p14:tracePt t="6557" x="6305550" y="5187950"/>
          <p14:tracePt t="6589" x="6305550" y="5181600"/>
          <p14:tracePt t="6605" x="6311900" y="5175250"/>
          <p14:tracePt t="6625" x="6311900" y="5168900"/>
          <p14:tracePt t="6634" x="6318250" y="5162550"/>
          <p14:tracePt t="6650" x="6324600" y="5156200"/>
          <p14:tracePt t="6666" x="6330950" y="5149850"/>
          <p14:tracePt t="6685" x="6337300" y="5149850"/>
          <p14:tracePt t="6701" x="6343650" y="5143500"/>
          <p14:tracePt t="6718" x="6350000" y="5137150"/>
          <p14:tracePt t="6737" x="6356350" y="5130800"/>
          <p14:tracePt t="6753" x="6356350" y="5124450"/>
          <p14:tracePt t="6769" x="6362700" y="5118100"/>
          <p14:tracePt t="6785" x="6362700" y="5111750"/>
          <p14:tracePt t="6797" x="6362700" y="5105400"/>
          <p14:tracePt t="6813" x="6362700" y="5099050"/>
          <p14:tracePt t="6865" x="6356350" y="5099050"/>
          <p14:tracePt t="6993" x="6350000" y="5092700"/>
          <p14:tracePt t="7037" x="6350000" y="5099050"/>
          <p14:tracePt t="7129" x="6350000" y="5092700"/>
          <p14:tracePt t="7173" x="6343650" y="5092700"/>
          <p14:tracePt t="7217" x="6337300" y="5092700"/>
          <p14:tracePt t="7257" x="6330950" y="5092700"/>
          <p14:tracePt t="7301" x="6324600" y="5099050"/>
          <p14:tracePt t="7329" x="6324600" y="5092700"/>
          <p14:tracePt t="7437" x="6324600" y="5086350"/>
          <p14:tracePt t="7465" x="6324600" y="5092700"/>
          <p14:tracePt t="7525" x="6318250" y="5092700"/>
          <p14:tracePt t="7685" x="6318250" y="5099050"/>
          <p14:tracePt t="7713" x="6318250" y="5105400"/>
          <p14:tracePt t="7738" x="6318250" y="5099050"/>
          <p14:tracePt t="7797" x="6318250" y="5092700"/>
          <p14:tracePt t="7841" x="6324600" y="5092700"/>
          <p14:tracePt t="7985" x="6318250" y="5092700"/>
          <p14:tracePt t="8038" x="6318250" y="5086350"/>
          <p14:tracePt t="8058" x="6318250" y="5092700"/>
          <p14:tracePt t="8109" x="6311900" y="5099050"/>
          <p14:tracePt t="8201" x="6311900" y="5092700"/>
          <p14:tracePt t="8245" x="6311900" y="5086350"/>
          <p14:tracePt t="8277" x="6311900" y="5092700"/>
          <p14:tracePt t="8285" x="6311900" y="5086350"/>
          <p14:tracePt t="8458" x="6311900" y="5092700"/>
          <p14:tracePt t="8585" x="6311900" y="5086350"/>
          <p14:tracePt t="8613" x="6311900" y="5080000"/>
          <p14:tracePt t="8645" x="6311900" y="5086350"/>
          <p14:tracePt t="8682" x="6305550" y="5092700"/>
          <p14:tracePt t="8733" x="6311900" y="5092700"/>
          <p14:tracePt t="8777" x="6311900" y="5086350"/>
          <p14:tracePt t="8830" x="6311900" y="5092700"/>
          <p14:tracePt t="8885" x="6311900" y="5086350"/>
          <p14:tracePt t="8930" x="6318250" y="5086350"/>
          <p14:tracePt t="8982" x="6318250" y="5092700"/>
          <p14:tracePt t="9005" x="6324600" y="5099050"/>
          <p14:tracePt t="9017" x="6324600" y="5105400"/>
          <p14:tracePt t="9050" x="6330950" y="5105400"/>
          <p14:tracePt t="9086" x="6330950" y="5118100"/>
          <p14:tracePt t="9130" x="6324600" y="5118100"/>
          <p14:tracePt t="9145" x="6318250" y="5124450"/>
          <p14:tracePt t="9162" x="6311900" y="5124450"/>
          <p14:tracePt t="9171" x="6305550" y="5124450"/>
          <p14:tracePt t="9178" x="6299200" y="5124450"/>
          <p14:tracePt t="9191" x="6292850" y="5124450"/>
          <p14:tracePt t="9191" x="6286500" y="5124450"/>
          <p14:tracePt t="9206" x="6280150" y="5118100"/>
          <p14:tracePt t="9206" x="6267450" y="5118100"/>
          <p14:tracePt t="9223" x="6261100" y="5111750"/>
          <p14:tracePt t="9223" x="6254750" y="5105400"/>
          <p14:tracePt t="9240" x="6242050" y="5105400"/>
          <p14:tracePt t="9240" x="6229350" y="5099050"/>
          <p14:tracePt t="9240" x="6216650" y="5092700"/>
          <p14:tracePt t="9259" x="6203950" y="508635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2" name="Rectangle 4"/>
          <p:cNvSpPr>
            <a:spLocks noGrp="1" noChangeArrowheads="1"/>
          </p:cNvSpPr>
          <p:nvPr>
            <p:ph type="title"/>
          </p:nvPr>
        </p:nvSpPr>
        <p:spPr/>
        <p:txBody>
          <a:bodyPr/>
          <a:lstStyle/>
          <a:p>
            <a:r>
              <a:rPr lang="ja-JP" altLang="en-US"/>
              <a:t>分散分析　練習２</a:t>
            </a:r>
          </a:p>
        </p:txBody>
      </p:sp>
      <p:pic>
        <p:nvPicPr>
          <p:cNvPr id="677894" name="Picture 6"/>
          <p:cNvPicPr>
            <a:picLocks noChangeAspect="1" noChangeArrowheads="1"/>
          </p:cNvPicPr>
          <p:nvPr/>
        </p:nvPicPr>
        <p:blipFill>
          <a:blip r:embed="rId5" cstate="print"/>
          <a:srcRect/>
          <a:stretch>
            <a:fillRect/>
          </a:stretch>
        </p:blipFill>
        <p:spPr bwMode="auto">
          <a:xfrm>
            <a:off x="395288" y="1628775"/>
            <a:ext cx="8424862" cy="3792538"/>
          </a:xfrm>
          <a:prstGeom prst="rect">
            <a:avLst/>
          </a:prstGeom>
          <a:noFill/>
          <a:ln w="38100" algn="ctr">
            <a:noFill/>
            <a:miter lim="800000"/>
            <a:headEnd/>
            <a:tailEnd/>
          </a:ln>
          <a:effectLst/>
        </p:spPr>
      </p:pic>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203"/>
    </mc:Choice>
    <mc:Fallback>
      <p:transition spd="slow" advTm="13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1" x="4622800" y="5162550"/>
          <p14:tracePt t="825" x="4629150" y="5156200"/>
          <p14:tracePt t="841" x="4635500" y="5149850"/>
          <p14:tracePt t="850" x="4641850" y="5149850"/>
          <p14:tracePt t="859" x="4648200" y="5143500"/>
          <p14:tracePt t="859" x="4660900" y="5137150"/>
          <p14:tracePt t="878" x="4667250" y="5130800"/>
          <p14:tracePt t="878" x="4679950" y="5130800"/>
          <p14:tracePt t="895" x="4686300" y="5124450"/>
          <p14:tracePt t="895" x="4692650" y="5124450"/>
          <p14:tracePt t="911" x="4699000" y="5124450"/>
          <p14:tracePt t="911" x="4705350" y="5124450"/>
          <p14:tracePt t="911" x="4711700" y="5118100"/>
          <p14:tracePt t="930" x="4718050" y="5118100"/>
          <p14:tracePt t="943" x="4724400" y="5118100"/>
          <p14:tracePt t="943" x="4737100" y="5111750"/>
          <p14:tracePt t="962" x="4743450" y="5105400"/>
          <p14:tracePt t="978" x="4749800" y="5099050"/>
          <p14:tracePt t="993" x="4762500" y="5099050"/>
          <p14:tracePt t="993" x="4768850" y="5099050"/>
          <p14:tracePt t="1013" x="4775200" y="5092700"/>
          <p14:tracePt t="1026" x="4781550" y="5092700"/>
          <p14:tracePt t="1057" x="4775200" y="5099050"/>
          <p14:tracePt t="1236" x="4768850" y="5099050"/>
          <p14:tracePt t="1277" x="4762500" y="5099050"/>
          <p14:tracePt t="1357" x="4768850" y="5099050"/>
          <p14:tracePt t="1629" x="4775200" y="5092700"/>
          <p14:tracePt t="1674" x="4781550" y="5086350"/>
          <p14:tracePt t="1698" x="4781550" y="5080000"/>
          <p14:tracePt t="1702" x="4787900" y="5080000"/>
          <p14:tracePt t="1716" x="4794250" y="5067300"/>
          <p14:tracePt t="1733" x="4800600" y="5060950"/>
          <p14:tracePt t="1749" x="4806950" y="5054600"/>
          <p14:tracePt t="1761" x="4806950" y="5048250"/>
          <p14:tracePt t="1778" x="4813300" y="5041900"/>
          <p14:tracePt t="1795" x="4813300" y="5035550"/>
          <p14:tracePt t="1795" x="4819650" y="5029200"/>
          <p14:tracePt t="1813" x="4819650" y="5022850"/>
          <p14:tracePt t="1828" x="4826000" y="5016500"/>
          <p14:tracePt t="1828" x="4826000" y="5010150"/>
          <p14:tracePt t="1847" x="4832350" y="5003800"/>
          <p14:tracePt t="1862" x="4832350" y="4997450"/>
          <p14:tracePt t="1862" x="4838700" y="4984750"/>
          <p14:tracePt t="1881" x="4838700" y="4978400"/>
          <p14:tracePt t="1881" x="4838700" y="4972050"/>
          <p14:tracePt t="1898" x="4838700" y="4965700"/>
          <p14:tracePt t="1898" x="4838700" y="4953000"/>
          <p14:tracePt t="1914" x="4838700" y="4946650"/>
          <p14:tracePt t="1914" x="4838700" y="4940300"/>
          <p14:tracePt t="1931" x="4838700" y="4933950"/>
          <p14:tracePt t="1931" x="4838700" y="4927600"/>
          <p14:tracePt t="1931" x="4838700" y="4914900"/>
          <p14:tracePt t="1950" x="4838700" y="4908550"/>
          <p14:tracePt t="1962" x="4838700" y="4902200"/>
          <p14:tracePt t="1962" x="4832350" y="4883150"/>
          <p14:tracePt t="1981" x="4832350" y="4876800"/>
          <p14:tracePt t="1981" x="4826000" y="4864100"/>
          <p14:tracePt t="1998" x="4826000" y="4851400"/>
          <p14:tracePt t="1998" x="4819650" y="4845050"/>
          <p14:tracePt t="1998" x="4819650" y="4838700"/>
          <p14:tracePt t="2017" x="4813300" y="4832350"/>
          <p14:tracePt t="2029" x="4813300" y="4819650"/>
          <p14:tracePt t="2029" x="4806950" y="4813300"/>
          <p14:tracePt t="2029" x="4806950" y="4806950"/>
          <p14:tracePt t="2051" x="4800600" y="4794250"/>
          <p14:tracePt t="2068" x="4806950" y="4800600"/>
          <p14:tracePt t="2101" x="4806950" y="4806950"/>
          <p14:tracePt t="2117" x="4813300" y="4813300"/>
          <p14:tracePt t="2122" x="4819650" y="4819650"/>
          <p14:tracePt t="2129" x="4819650" y="4826000"/>
          <p14:tracePt t="2129" x="4826000" y="4832350"/>
          <p14:tracePt t="2148" x="4832350" y="4838700"/>
          <p14:tracePt t="2148" x="4832350" y="4851400"/>
          <p14:tracePt t="2165" x="4838700" y="4857750"/>
          <p14:tracePt t="2165" x="4845050" y="4870450"/>
          <p14:tracePt t="2182" x="4851400" y="4876800"/>
          <p14:tracePt t="2182" x="4851400" y="4883150"/>
          <p14:tracePt t="2199" x="4851400" y="4889500"/>
          <p14:tracePt t="2199" x="4851400" y="4895850"/>
          <p14:tracePt t="2215" x="4851400" y="4902200"/>
          <p14:tracePt t="2229" x="4851400" y="4908550"/>
          <p14:tracePt t="2246" x="4845050" y="4914900"/>
          <p14:tracePt t="2266" x="4832350" y="4921250"/>
          <p14:tracePt t="2280" x="4826000" y="4927600"/>
          <p14:tracePt t="2280" x="4819650" y="4933950"/>
          <p14:tracePt t="2299" x="4813300" y="4933950"/>
          <p14:tracePt t="2299" x="4800600" y="4940300"/>
          <p14:tracePt t="2299" x="4787900" y="4946650"/>
          <p14:tracePt t="2317" x="4775200" y="4953000"/>
          <p14:tracePt t="2330" x="4762500" y="4959350"/>
          <p14:tracePt t="2330" x="4730750" y="4972050"/>
          <p14:tracePt t="2350" x="4711700" y="4978400"/>
          <p14:tracePt t="2350" x="4692650" y="4991100"/>
          <p14:tracePt t="2365" x="4673600" y="4997450"/>
          <p14:tracePt t="2365" x="4654550" y="5003800"/>
          <p14:tracePt t="2382" x="4629150" y="5010150"/>
          <p14:tracePt t="2382" x="4610100" y="5016500"/>
          <p14:tracePt t="2398" x="4591050" y="5016500"/>
          <p14:tracePt t="2398" x="4565650" y="5022850"/>
          <p14:tracePt t="2398" x="4546600" y="5029200"/>
          <p14:tracePt t="2418" x="4521200" y="5029200"/>
          <p14:tracePt t="2418" x="4502150" y="5029200"/>
          <p14:tracePt t="2432" x="4476750" y="5029200"/>
          <p14:tracePt t="2432" x="4457700" y="5029200"/>
          <p14:tracePt t="2449" x="4432300" y="5029200"/>
          <p14:tracePt t="2449" x="4413250" y="5029200"/>
          <p14:tracePt t="2466" x="4394200" y="5029200"/>
          <p14:tracePt t="2466" x="4368800" y="5022850"/>
          <p14:tracePt t="2482" x="4356100" y="5022850"/>
          <p14:tracePt t="2482" x="4343400" y="5022850"/>
          <p14:tracePt t="2499" x="4343400" y="5016500"/>
          <p14:tracePt t="2517" x="4343400" y="5010150"/>
          <p14:tracePt t="2517" x="4349750" y="5003800"/>
          <p14:tracePt t="2533" x="4362450" y="4997450"/>
          <p14:tracePt t="2533" x="4400550" y="4972050"/>
          <p14:tracePt t="2550" x="4419600" y="4965700"/>
          <p14:tracePt t="2550" x="4451350" y="4946650"/>
          <p14:tracePt t="2567" x="4483100" y="4927600"/>
          <p14:tracePt t="2567" x="4514850" y="4908550"/>
          <p14:tracePt t="2583" x="4559300" y="4889500"/>
          <p14:tracePt t="2583" x="4597400" y="4870450"/>
          <p14:tracePt t="2583" x="4648200" y="4851400"/>
          <p14:tracePt t="2602" x="4692650" y="4832350"/>
          <p14:tracePt t="2614" x="4743450" y="4813300"/>
          <p14:tracePt t="2614" x="4851400" y="4781550"/>
          <p14:tracePt t="2633" x="4908550" y="4768850"/>
          <p14:tracePt t="2633" x="4959350" y="4756150"/>
          <p14:tracePt t="2650" x="5010150" y="4743450"/>
          <p14:tracePt t="2650" x="5060950" y="4737100"/>
          <p14:tracePt t="2650" x="5111750" y="4730750"/>
          <p14:tracePt t="2669" x="5156200" y="4724400"/>
          <p14:tracePt t="2681" x="5200650" y="4718050"/>
          <p14:tracePt t="2681" x="5238750" y="4711700"/>
          <p14:tracePt t="2681" x="5270500" y="4705350"/>
          <p14:tracePt t="2702" x="5295900" y="4699000"/>
          <p14:tracePt t="2714" x="5321300" y="4692650"/>
          <p14:tracePt t="2714" x="5353050" y="4679950"/>
          <p14:tracePt t="2733" x="5359400" y="4673600"/>
          <p14:tracePt t="2733" x="5365750" y="4673600"/>
          <p14:tracePt t="2750" x="5359400" y="4673600"/>
          <p14:tracePt t="2780" x="5353050" y="4673600"/>
          <p14:tracePt t="2789" x="5346700" y="4679950"/>
          <p14:tracePt t="2798" x="5340350" y="4679950"/>
          <p14:tracePt t="2798" x="5327650" y="4686300"/>
          <p14:tracePt t="2817" x="5321300" y="4686300"/>
          <p14:tracePt t="2817" x="5314950" y="4692650"/>
          <p14:tracePt t="2834" x="5302250" y="4692650"/>
          <p14:tracePt t="2834" x="5276850" y="4705350"/>
          <p14:tracePt t="2850" x="5264150" y="4711700"/>
          <p14:tracePt t="2850" x="5251450" y="4711700"/>
          <p14:tracePt t="2867" x="5238750" y="4718050"/>
          <p14:tracePt t="2867" x="5219700" y="4724400"/>
          <p14:tracePt t="2883" x="5200650" y="4730750"/>
          <p14:tracePt t="2883" x="5162550" y="4737100"/>
          <p14:tracePt t="2902" x="5143500" y="4749800"/>
          <p14:tracePt t="2902" x="5118100" y="4756150"/>
          <p14:tracePt t="2918" x="5092700" y="4762500"/>
          <p14:tracePt t="2918" x="5067300" y="4775200"/>
          <p14:tracePt t="2934" x="5041900" y="4781550"/>
          <p14:tracePt t="2934" x="5010150" y="4787900"/>
          <p14:tracePt t="2951" x="4984750" y="4794250"/>
          <p14:tracePt t="2951" x="4959350" y="4806950"/>
          <p14:tracePt t="2951" x="4933950" y="4806950"/>
          <p14:tracePt t="2969" x="4908550" y="4813300"/>
          <p14:tracePt t="2982" x="4883150" y="4819650"/>
          <p14:tracePt t="2982" x="4845050" y="4832350"/>
          <p14:tracePt t="3001" x="4832350" y="4838700"/>
          <p14:tracePt t="3001" x="4819650" y="4838700"/>
          <p14:tracePt t="3001" x="4806950" y="4845050"/>
          <p14:tracePt t="3021" x="4794250" y="4851400"/>
          <p14:tracePt t="3033" x="4787900" y="4857750"/>
          <p14:tracePt t="3033" x="4781550" y="4857750"/>
          <p14:tracePt t="3033" x="4781550" y="4864100"/>
          <p14:tracePt t="3054" x="4775200" y="4876800"/>
          <p14:tracePt t="3070" x="4775200" y="4883150"/>
          <p14:tracePt t="3070" x="4781550" y="4895850"/>
          <p14:tracePt t="3084" x="4781550" y="4902200"/>
          <p14:tracePt t="3084" x="4787900" y="4914900"/>
          <p14:tracePt t="3101" x="4794250" y="4927600"/>
          <p14:tracePt t="3101" x="4794250" y="4946650"/>
          <p14:tracePt t="3118" x="4800600" y="4959350"/>
          <p14:tracePt t="3118" x="4813300" y="4978400"/>
          <p14:tracePt t="3118" x="4819650" y="4997450"/>
          <p14:tracePt t="3138" x="4826000" y="5016500"/>
          <p14:tracePt t="3138" x="4832350" y="5035550"/>
          <p14:tracePt t="3151" x="4845050" y="5048250"/>
          <p14:tracePt t="3151" x="4851400" y="5067300"/>
          <p14:tracePt t="3168" x="4857750" y="5080000"/>
          <p14:tracePt t="3168" x="4870450" y="5099050"/>
          <p14:tracePt t="3185" x="4876800" y="5105400"/>
          <p14:tracePt t="3185" x="4889500" y="5137150"/>
          <p14:tracePt t="3202" x="4895850" y="5143500"/>
          <p14:tracePt t="3202" x="4902200" y="5156200"/>
          <p14:tracePt t="3219" x="4908550" y="5162550"/>
          <p14:tracePt t="3219" x="4914900" y="5175250"/>
          <p14:tracePt t="3235" x="4914900" y="5181600"/>
          <p14:tracePt t="3235" x="4921250" y="5187950"/>
          <p14:tracePt t="3252" x="4921250" y="5194300"/>
          <p14:tracePt t="3266" x="4914900" y="5200650"/>
          <p14:tracePt t="3284" x="4908550" y="5207000"/>
          <p14:tracePt t="3300" x="4902200" y="5207000"/>
          <p14:tracePt t="3337" x="4908550" y="5200650"/>
          <p14:tracePt t="3377" x="4914900" y="5207000"/>
          <p14:tracePt t="3389" x="4921250" y="5207000"/>
          <p14:tracePt t="3405" x="4927600" y="5207000"/>
          <p14:tracePt t="3421" x="4933950" y="5207000"/>
          <p14:tracePt t="3437" x="4940300" y="5207000"/>
          <p14:tracePt t="3449" x="4946650" y="5213350"/>
          <p14:tracePt t="3465" x="4953000" y="5219700"/>
          <p14:tracePt t="3498" x="4959350" y="5226050"/>
          <p14:tracePt t="3509" x="4965700" y="5226050"/>
          <p14:tracePt t="3525" x="4972050" y="5232400"/>
          <p14:tracePt t="3541" x="4978400" y="5226050"/>
          <p14:tracePt t="3557" x="4984750" y="5226050"/>
          <p14:tracePt t="3569" x="4991100" y="5226050"/>
          <p14:tracePt t="3593" x="4997450" y="5232400"/>
          <p14:tracePt t="3653" x="5003800" y="5232400"/>
          <p14:tracePt t="3689" x="5010150" y="5232400"/>
          <p14:tracePt t="3749" x="5010150" y="5226050"/>
          <p14:tracePt t="3793" x="5010150" y="5219700"/>
          <p14:tracePt t="3825" x="5010150" y="5213350"/>
          <p14:tracePt t="3841" x="5003800" y="5207000"/>
          <p14:tracePt t="3849" x="5003800" y="5200650"/>
          <p14:tracePt t="3857" x="5003800" y="5194300"/>
          <p14:tracePt t="3857" x="4997450" y="5187950"/>
          <p14:tracePt t="3871" x="4997450" y="5175250"/>
          <p14:tracePt t="3871" x="4991100" y="5168900"/>
          <p14:tracePt t="3887" x="4984750" y="5162550"/>
          <p14:tracePt t="3887" x="4972050" y="5149850"/>
          <p14:tracePt t="3904" x="4965700" y="5143500"/>
          <p14:tracePt t="3904" x="4946650" y="5124450"/>
          <p14:tracePt t="3922" x="4933950" y="5111750"/>
          <p14:tracePt t="3922" x="4921250" y="5099050"/>
          <p14:tracePt t="3938" x="4914900" y="5086350"/>
          <p14:tracePt t="3938" x="4908550" y="5073650"/>
          <p14:tracePt t="3954" x="4902200" y="5060950"/>
          <p14:tracePt t="3954" x="4902200" y="5048250"/>
          <p14:tracePt t="3971" x="4902200" y="5035550"/>
          <p14:tracePt t="3971" x="4908550" y="5022850"/>
          <p14:tracePt t="3971" x="4914900" y="5010150"/>
          <p14:tracePt t="3990" x="4921250" y="4997450"/>
          <p14:tracePt t="4002" x="4933950" y="4984750"/>
          <p14:tracePt t="4002" x="4972050" y="4959350"/>
          <p14:tracePt t="4022" x="4991100" y="4946650"/>
          <p14:tracePt t="4022" x="5010150" y="4933950"/>
          <p14:tracePt t="4022" x="5029200" y="4921250"/>
          <p14:tracePt t="4041" x="5054600" y="4908550"/>
          <p14:tracePt t="4053" x="5080000" y="4902200"/>
          <p14:tracePt t="4053" x="5099050" y="4889500"/>
          <p14:tracePt t="4053" x="5118100" y="4883150"/>
          <p14:tracePt t="4074" x="5143500" y="4876800"/>
          <p14:tracePt t="4086" x="5162550" y="4870450"/>
          <p14:tracePt t="4086" x="5194300" y="4864100"/>
          <p14:tracePt t="4105" x="5207000" y="4864100"/>
          <p14:tracePt t="4105" x="5219700" y="4864100"/>
          <p14:tracePt t="4122" x="5232400" y="4870450"/>
          <p14:tracePt t="4122" x="5238750" y="4876800"/>
          <p14:tracePt t="4138" x="5245100" y="4876800"/>
          <p14:tracePt t="4138" x="5251450" y="4883150"/>
          <p14:tracePt t="4155" x="5257800" y="4889500"/>
          <p14:tracePt t="4155" x="5270500" y="4908550"/>
          <p14:tracePt t="4172" x="5270500" y="4921250"/>
          <p14:tracePt t="4172" x="5270500" y="4927600"/>
          <p14:tracePt t="4188" x="5276850" y="4940300"/>
          <p14:tracePt t="4188" x="5276850" y="4959350"/>
          <p14:tracePt t="4205" x="5276850" y="4965700"/>
          <p14:tracePt t="4205" x="5283200" y="4997450"/>
          <p14:tracePt t="4222" x="5283200" y="5010150"/>
          <p14:tracePt t="4222" x="5283200" y="5022850"/>
          <p14:tracePt t="4239" x="5289550" y="5041900"/>
          <p14:tracePt t="4239" x="5289550" y="5054600"/>
          <p14:tracePt t="4255" x="5289550" y="5067300"/>
          <p14:tracePt t="4255" x="5289550" y="5086350"/>
          <p14:tracePt t="4272" x="5289550" y="5099050"/>
          <p14:tracePt t="4272" x="5289550" y="5111750"/>
          <p14:tracePt t="4272" x="5283200" y="5124450"/>
          <p14:tracePt t="4291" x="5276850" y="5137150"/>
          <p14:tracePt t="4291" x="5276850" y="5143500"/>
          <p14:tracePt t="4306" x="5270500" y="5156200"/>
          <p14:tracePt t="4306" x="5257800" y="5162550"/>
          <p14:tracePt t="4322" x="5251450" y="5175250"/>
          <p14:tracePt t="4322" x="5238750" y="5181600"/>
          <p14:tracePt t="4339" x="5232400" y="5194300"/>
          <p14:tracePt t="4339" x="5219700" y="5200650"/>
          <p14:tracePt t="4339" x="5207000" y="5207000"/>
          <p14:tracePt t="4358" x="5194300" y="5213350"/>
          <p14:tracePt t="4370" x="5181600" y="5219700"/>
          <p14:tracePt t="4370" x="5162550" y="5226050"/>
          <p14:tracePt t="4390" x="5149850" y="5232400"/>
          <p14:tracePt t="4390" x="5143500" y="5232400"/>
          <p14:tracePt t="4406" x="5130800" y="5238750"/>
          <p14:tracePt t="4406" x="5124450" y="5238750"/>
          <p14:tracePt t="4422" x="5111750" y="5238750"/>
          <p14:tracePt t="4422" x="5105400" y="5245100"/>
          <p14:tracePt t="4439" x="5092700" y="5245100"/>
          <p14:tracePt t="4439" x="5086350" y="5245100"/>
          <p14:tracePt t="4439" x="5073650" y="5245100"/>
          <p14:tracePt t="4458" x="5067300" y="5245100"/>
          <p14:tracePt t="4458" x="5054600" y="5245100"/>
          <p14:tracePt t="4472" x="5041900" y="5245100"/>
          <p14:tracePt t="4472" x="5035550" y="5251450"/>
          <p14:tracePt t="4490" x="5022850" y="5251450"/>
          <p14:tracePt t="4490" x="5010150" y="5251450"/>
          <p14:tracePt t="4506" x="4997450" y="5251450"/>
          <p14:tracePt t="4506" x="4978400" y="5251450"/>
          <p14:tracePt t="4524" x="4965700" y="5251450"/>
          <p14:tracePt t="4524" x="4959350" y="5251450"/>
          <p14:tracePt t="4539" x="4953000" y="5251450"/>
          <p14:tracePt t="4539" x="4946650" y="5251450"/>
          <p14:tracePt t="4556" x="4940300" y="5251450"/>
          <p14:tracePt t="4571" x="4933950" y="5251450"/>
          <p14:tracePt t="4571" x="4927600" y="5257800"/>
          <p14:tracePt t="4590" x="4921250" y="5251450"/>
          <p14:tracePt t="4621" x="4921250" y="5238750"/>
          <p14:tracePt t="4649" x="4927600" y="5232400"/>
          <p14:tracePt t="4674" x="4933950" y="5232400"/>
          <p14:tracePt t="4701" x="4940300" y="5232400"/>
          <p14:tracePt t="4761" x="4946650" y="5226050"/>
          <p14:tracePt t="4801" x="4959350" y="5213350"/>
          <p14:tracePt t="4817" x="4965700" y="5207000"/>
          <p14:tracePt t="4829" x="4972050" y="5207000"/>
          <p14:tracePt t="4839" x="4978400" y="5200650"/>
          <p14:tracePt t="4839" x="4991100" y="5194300"/>
          <p14:tracePt t="4857" x="4997450" y="5187950"/>
          <p14:tracePt t="4857" x="5010150" y="5181600"/>
          <p14:tracePt t="4874" x="5016500" y="5175250"/>
          <p14:tracePt t="4874" x="5041900" y="5156200"/>
          <p14:tracePt t="4891" x="5054600" y="5149850"/>
          <p14:tracePt t="4891" x="5067300" y="5143500"/>
          <p14:tracePt t="4908" x="5080000" y="5137150"/>
          <p14:tracePt t="4908" x="5086350" y="5137150"/>
          <p14:tracePt t="4924" x="5099050" y="5130800"/>
          <p14:tracePt t="4924" x="5118100" y="5130800"/>
          <p14:tracePt t="4942" x="5124450" y="5124450"/>
          <p14:tracePt t="4956" x="5130800" y="5130800"/>
          <p14:tracePt t="4973" x="5130800" y="5137150"/>
          <p14:tracePt t="4973" x="5130800" y="5143500"/>
          <p14:tracePt t="4991" x="5130800" y="5149850"/>
          <p14:tracePt t="4991" x="5124450" y="5156200"/>
          <p14:tracePt t="4991" x="5118100" y="5162550"/>
          <p14:tracePt t="5010" x="5118100" y="5168900"/>
          <p14:tracePt t="5010" x="5105400" y="5175250"/>
          <p14:tracePt t="5026" x="5105400" y="5187950"/>
          <p14:tracePt t="5026" x="5099050" y="5200650"/>
          <p14:tracePt t="5042" x="5086350" y="5207000"/>
          <p14:tracePt t="5042" x="5080000" y="5219700"/>
          <p14:tracePt t="5059" x="5067300" y="5232400"/>
          <p14:tracePt t="5059" x="5060950" y="5245100"/>
          <p14:tracePt t="5075" x="5048250" y="5257800"/>
          <p14:tracePt t="5075" x="5035550" y="5270500"/>
          <p14:tracePt t="5075" x="5022850" y="5289550"/>
          <p14:tracePt t="5094" x="5010150" y="5302250"/>
          <p14:tracePt t="5106" x="4997450" y="5314950"/>
          <p14:tracePt t="5106" x="4965700" y="5340350"/>
          <p14:tracePt t="5125" x="4953000" y="5353050"/>
          <p14:tracePt t="5125" x="4940300" y="5365750"/>
          <p14:tracePt t="5142" x="4933950" y="5372100"/>
          <p14:tracePt t="5142" x="4921250" y="5384800"/>
          <p14:tracePt t="5158" x="4914900" y="5391150"/>
          <p14:tracePt t="5158" x="4902200" y="5397500"/>
          <p14:tracePt t="5175" x="4902200" y="5403850"/>
          <p14:tracePt t="5175" x="4889500" y="5410200"/>
          <p14:tracePt t="5192" x="4895850" y="5403850"/>
          <p14:tracePt t="5221" x="4902200" y="5403850"/>
          <p14:tracePt t="5229" x="4914900" y="5397500"/>
          <p14:tracePt t="5229" x="4921250" y="5391150"/>
          <p14:tracePt t="5243" x="4933950" y="5391150"/>
          <p14:tracePt t="5243" x="4946650" y="5384800"/>
          <p14:tracePt t="5259" x="4965700" y="5378450"/>
          <p14:tracePt t="5259" x="4978400" y="5372100"/>
          <p14:tracePt t="5275" x="4997450" y="5359400"/>
          <p14:tracePt t="5275" x="5016500" y="5359400"/>
          <p14:tracePt t="5292" x="5035550" y="5346700"/>
          <p14:tracePt t="5292" x="5080000" y="5327650"/>
          <p14:tracePt t="5311" x="5099050" y="5321300"/>
          <p14:tracePt t="5311" x="5118100" y="5314950"/>
          <p14:tracePt t="5326" x="5137150" y="5308600"/>
          <p14:tracePt t="5326" x="5156200" y="5295900"/>
          <p14:tracePt t="5342" x="5168900" y="5289550"/>
          <p14:tracePt t="5342" x="5181600" y="5289550"/>
          <p14:tracePt t="5359" x="5194300" y="5283200"/>
          <p14:tracePt t="5359" x="5207000" y="5276850"/>
          <p14:tracePt t="5359" x="5219700" y="5276850"/>
          <p14:tracePt t="5379" x="5226050" y="5270500"/>
          <p14:tracePt t="5391" x="5232400" y="5264150"/>
          <p14:tracePt t="5391" x="5238750" y="5264150"/>
          <p14:tracePt t="5410" x="5245100" y="5264150"/>
          <p14:tracePt t="5410" x="5251450" y="5264150"/>
          <p14:tracePt t="5426" x="5251450" y="5257800"/>
          <p14:tracePt t="5469" x="5245100" y="5251450"/>
          <p14:tracePt t="5482" x="5238750" y="5251450"/>
          <p14:tracePt t="5498" x="5232400" y="5251450"/>
          <p14:tracePt t="5513" x="5226050" y="5257800"/>
          <p14:tracePt t="5529" x="5219700" y="5257800"/>
          <p14:tracePt t="5542" x="5213350" y="5257800"/>
          <p14:tracePt t="5558" x="5207000" y="5264150"/>
          <p14:tracePt t="5575" x="5200650" y="5264150"/>
          <p14:tracePt t="5594" x="5194300" y="5264150"/>
          <p14:tracePt t="5608" x="5187950" y="5257800"/>
          <p14:tracePt t="5625" x="5181600" y="5257800"/>
          <p14:tracePt t="5642" x="5181600" y="5251450"/>
          <p14:tracePt t="5662" x="5175250" y="5245100"/>
          <p14:tracePt t="5701" x="5168900" y="5245100"/>
          <p14:tracePt t="5781" x="5162550" y="5245100"/>
          <p14:tracePt t="5806" x="5156200" y="5245100"/>
          <p14:tracePt t="5834" x="5149850" y="5251450"/>
          <p14:tracePt t="5857" x="5143500" y="5251450"/>
          <p14:tracePt t="5882" x="5137150" y="5245100"/>
          <p14:tracePt t="6070" x="5137150" y="5238750"/>
          <p14:tracePt t="6130" x="5137150" y="5232400"/>
          <p14:tracePt t="6134" x="5143500" y="5226050"/>
          <p14:tracePt t="6165" x="5143500" y="5219700"/>
          <p14:tracePt t="6190" x="5143500" y="5213350"/>
          <p14:tracePt t="6202" x="5143500" y="5207000"/>
          <p14:tracePt t="6210" x="5137150" y="5200650"/>
          <p14:tracePt t="6210" x="5130800" y="5194300"/>
          <p14:tracePt t="6229" x="5124450" y="5181600"/>
          <p14:tracePt t="6229" x="5118100" y="5175250"/>
          <p14:tracePt t="6245" x="5111750" y="5162550"/>
          <p14:tracePt t="6245" x="5099050" y="5149850"/>
          <p14:tracePt t="6263" x="5086350" y="5137150"/>
          <p14:tracePt t="6263" x="5080000" y="5130800"/>
          <p14:tracePt t="6279" x="5073650" y="5118100"/>
          <p14:tracePt t="6279" x="5060950" y="5111750"/>
          <p14:tracePt t="6295" x="5054600" y="5105400"/>
          <p14:tracePt t="6295" x="5041900" y="5092700"/>
          <p14:tracePt t="6295" x="5029200" y="5086350"/>
          <p14:tracePt t="6315" x="5016500" y="5073650"/>
          <p14:tracePt t="6327" x="5010150" y="5060950"/>
          <p14:tracePt t="6327" x="4984750" y="5041900"/>
          <p14:tracePt t="6347" x="4972050" y="5029200"/>
          <p14:tracePt t="6347" x="4965700" y="5016500"/>
          <p14:tracePt t="6362" x="4953000" y="5003800"/>
          <p14:tracePt t="6362" x="4946650" y="4991100"/>
          <p14:tracePt t="6362" x="4940300" y="4984750"/>
          <p14:tracePt t="6382" x="4933950" y="4972050"/>
          <p14:tracePt t="6394" x="4927600" y="4965700"/>
          <p14:tracePt t="6394" x="4921250" y="4953000"/>
          <p14:tracePt t="6394" x="4914900" y="4946650"/>
          <p14:tracePt t="6415" x="4908550" y="4940300"/>
          <p14:tracePt t="6427" x="4908550" y="4927600"/>
          <p14:tracePt t="6427" x="4902200" y="4921250"/>
          <p14:tracePt t="6446" x="4895850" y="4914900"/>
          <p14:tracePt t="6461" x="4889500" y="4908550"/>
          <p14:tracePt t="6461" x="4889500" y="4902200"/>
          <p14:tracePt t="6480" x="4889500" y="4895850"/>
          <p14:tracePt t="6495" x="4889500" y="4889500"/>
          <p14:tracePt t="6512" x="4889500" y="4883150"/>
          <p14:tracePt t="6533" x="4889500" y="4876800"/>
          <p14:tracePt t="6586" x="4883150" y="4883150"/>
          <p14:tracePt t="6894" x="4876800" y="4876800"/>
          <p14:tracePt t="6998" x="4870450" y="4876800"/>
          <p14:tracePt t="7042" x="4870450" y="4883150"/>
          <p14:tracePt t="7178" x="4870450" y="4889500"/>
          <p14:tracePt t="7194" x="4870450" y="4895850"/>
          <p14:tracePt t="7202" x="4876800" y="4902200"/>
          <p14:tracePt t="7202" x="4876800" y="4914900"/>
          <p14:tracePt t="7216" x="4883150" y="4927600"/>
          <p14:tracePt t="7216" x="4889500" y="4946650"/>
          <p14:tracePt t="7232" x="4895850" y="4965700"/>
          <p14:tracePt t="7232" x="4908550" y="4991100"/>
          <p14:tracePt t="7250" x="4914900" y="5016500"/>
          <p14:tracePt t="7250" x="4933950" y="5041900"/>
          <p14:tracePt t="7266" x="4940300" y="5067300"/>
          <p14:tracePt t="7266" x="4972050" y="5118100"/>
          <p14:tracePt t="7283" x="4984750" y="5143500"/>
          <p14:tracePt t="7283" x="4997450" y="5168900"/>
          <p14:tracePt t="7299" x="5010150" y="5200650"/>
          <p14:tracePt t="7299" x="5022850" y="5226050"/>
          <p14:tracePt t="7315" x="5029200" y="5251450"/>
          <p14:tracePt t="7315" x="5041900" y="5283200"/>
          <p14:tracePt t="7315" x="5048250" y="5302250"/>
          <p14:tracePt t="7335" x="5054600" y="5327650"/>
          <p14:tracePt t="7347" x="5054600" y="5353050"/>
          <p14:tracePt t="7347" x="5060950" y="5384800"/>
          <p14:tracePt t="7366" x="5067300" y="5397500"/>
          <p14:tracePt t="7366" x="5067300" y="5410200"/>
          <p14:tracePt t="7383" x="5067300" y="5422900"/>
          <p14:tracePt t="7383" x="5067300" y="5429250"/>
          <p14:tracePt t="7383" x="5067300" y="5435600"/>
          <p14:tracePt t="7402" x="5067300" y="5448300"/>
          <p14:tracePt t="7418" x="5073650" y="5454650"/>
          <p14:tracePt t="7454" x="5073650" y="5461000"/>
          <p14:tracePt t="7462" x="5073650" y="5467350"/>
          <p14:tracePt t="7486" x="5067300" y="5473700"/>
          <p14:tracePt t="7510" x="5060950" y="5473700"/>
          <p14:tracePt t="7529" x="5054600" y="5480050"/>
          <p14:tracePt t="7546" x="5048250" y="5480050"/>
          <p14:tracePt t="7562" x="5041900" y="5480050"/>
          <p14:tracePt t="7574" x="5035550" y="5473700"/>
          <p14:tracePt t="7590" x="5029200" y="5473700"/>
          <p14:tracePt t="7613" x="5022850" y="5473700"/>
          <p14:tracePt t="7630" x="5016500" y="5467350"/>
          <p14:tracePt t="7642" x="5010150" y="5461000"/>
          <p14:tracePt t="7658" x="5010150" y="5454650"/>
          <p14:tracePt t="7667" x="5003800" y="5448300"/>
          <p14:tracePt t="7667" x="4997450" y="5448300"/>
          <p14:tracePt t="7684" x="4991100" y="5448300"/>
          <p14:tracePt t="7684" x="4984750" y="5441950"/>
          <p14:tracePt t="7684" x="4978400" y="5435600"/>
          <p14:tracePt t="7703" x="4965700" y="5435600"/>
          <p14:tracePt t="7715" x="4959350" y="5435600"/>
          <p14:tracePt t="7715" x="4940300" y="5435600"/>
          <p14:tracePt t="7734" x="4933950" y="5429250"/>
          <p14:tracePt t="7734" x="4921250" y="5429250"/>
          <p14:tracePt t="7752" x="4914900" y="5429250"/>
          <p14:tracePt t="7752" x="4908550" y="5435600"/>
          <p14:tracePt t="7767" x="4908550" y="5429250"/>
          <p14:tracePt t="7767" x="4902200" y="5429250"/>
          <p14:tracePt t="7767" x="4895850" y="5429250"/>
          <p14:tracePt t="7787" x="4889500" y="5429250"/>
          <p14:tracePt t="7810" x="4889500" y="5422900"/>
          <p14:tracePt t="7822" x="4902200" y="5422900"/>
          <p14:tracePt t="7838" x="4908550" y="5416550"/>
          <p14:tracePt t="7849" x="4921250" y="5416550"/>
          <p14:tracePt t="7866" x="4927600" y="5416550"/>
          <p14:tracePt t="7866" x="4946650" y="5416550"/>
          <p14:tracePt t="7884" x="4959350" y="5410200"/>
          <p14:tracePt t="7884" x="4965700" y="5416550"/>
          <p14:tracePt t="7902" x="4978400" y="5410200"/>
          <p14:tracePt t="7902" x="4991100" y="5410200"/>
          <p14:tracePt t="7918" x="4997450" y="5403850"/>
          <p14:tracePt t="7918" x="5003800" y="53975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56.1"/>
</p:tagLst>
</file>

<file path=ppt/tags/tag2.xml><?xml version="1.0" encoding="utf-8"?>
<p:tagLst xmlns:a="http://schemas.openxmlformats.org/drawingml/2006/main" xmlns:r="http://schemas.openxmlformats.org/officeDocument/2006/relationships" xmlns:p="http://schemas.openxmlformats.org/presentationml/2006/main">
  <p:tag name="TIMING" val="|47.4"/>
</p:tagLst>
</file>

<file path=ppt/tags/tag3.xml><?xml version="1.0" encoding="utf-8"?>
<p:tagLst xmlns:a="http://schemas.openxmlformats.org/drawingml/2006/main" xmlns:r="http://schemas.openxmlformats.org/officeDocument/2006/relationships" xmlns:p="http://schemas.openxmlformats.org/presentationml/2006/main">
  <p:tag name="TIMING" val="|30.3|6.9|2.5"/>
</p:tagLst>
</file>

<file path=ppt/tags/tag4.xml><?xml version="1.0" encoding="utf-8"?>
<p:tagLst xmlns:a="http://schemas.openxmlformats.org/drawingml/2006/main" xmlns:r="http://schemas.openxmlformats.org/officeDocument/2006/relationships" xmlns:p="http://schemas.openxmlformats.org/presentationml/2006/main">
  <p:tag name="TIMING" val="|79"/>
</p:tagLst>
</file>

<file path=ppt/tags/tag5.xml><?xml version="1.0" encoding="utf-8"?>
<p:tagLst xmlns:a="http://schemas.openxmlformats.org/drawingml/2006/main" xmlns:r="http://schemas.openxmlformats.org/officeDocument/2006/relationships" xmlns:p="http://schemas.openxmlformats.org/presentationml/2006/main">
  <p:tag name="TIMING" val="|174.2|3.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18095</TotalTime>
  <Words>1027</Words>
  <Application>Microsoft Office PowerPoint</Application>
  <PresentationFormat>画面に合わせる (4:3)</PresentationFormat>
  <Paragraphs>100</Paragraphs>
  <Slides>9</Slides>
  <Notes>9</Notes>
  <HiddenSlides>0</HiddenSlides>
  <MMClips>9</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ＭＳ Ｐゴシック</vt:lpstr>
      <vt:lpstr>ＭＳ Ｐ明朝</vt:lpstr>
      <vt:lpstr>Arial</vt:lpstr>
      <vt:lpstr>Calibri</vt:lpstr>
      <vt:lpstr>Times New Roman</vt:lpstr>
      <vt:lpstr>Office テーマ</vt:lpstr>
      <vt:lpstr>エクセルによる分散分析（一元配置）</vt:lpstr>
      <vt:lpstr>エクセルによる分散分析</vt:lpstr>
      <vt:lpstr>エクセルによる分散分析（結果）</vt:lpstr>
      <vt:lpstr>分散分析表</vt:lpstr>
      <vt:lpstr>分散分析の結果の意味</vt:lpstr>
      <vt:lpstr>分散分析の結果をどう解釈するか</vt:lpstr>
      <vt:lpstr>分散分析の注意</vt:lpstr>
      <vt:lpstr>エクセルでの分散分析（予習練習）</vt:lpstr>
      <vt:lpstr>分散分析　練習２</vt:lpstr>
    </vt:vector>
  </TitlesOfParts>
  <Company>島根大学</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小林和広</cp:lastModifiedBy>
  <cp:revision>339</cp:revision>
  <dcterms:created xsi:type="dcterms:W3CDTF">2002-05-14T06:24:18Z</dcterms:created>
  <dcterms:modified xsi:type="dcterms:W3CDTF">2013-11-17T09:00:17Z</dcterms:modified>
</cp:coreProperties>
</file>