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wma" ContentType="audio/x-ms-wma"/>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546" r:id="rId2"/>
    <p:sldId id="548" r:id="rId3"/>
    <p:sldId id="448" r:id="rId4"/>
    <p:sldId id="436" r:id="rId5"/>
    <p:sldId id="435" r:id="rId6"/>
    <p:sldId id="493" r:id="rId7"/>
    <p:sldId id="518" r:id="rId8"/>
    <p:sldId id="519" r:id="rId9"/>
    <p:sldId id="463" r:id="rId10"/>
    <p:sldId id="499" r:id="rId11"/>
    <p:sldId id="520" r:id="rId12"/>
    <p:sldId id="521" r:id="rId13"/>
    <p:sldId id="503" r:id="rId14"/>
    <p:sldId id="500" r:id="rId15"/>
    <p:sldId id="522" r:id="rId16"/>
    <p:sldId id="504" r:id="rId17"/>
    <p:sldId id="505" r:id="rId18"/>
    <p:sldId id="523" r:id="rId19"/>
    <p:sldId id="506" r:id="rId20"/>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72" autoAdjust="0"/>
    <p:restoredTop sz="86723" autoAdjust="0"/>
  </p:normalViewPr>
  <p:slideViewPr>
    <p:cSldViewPr>
      <p:cViewPr varScale="1">
        <p:scale>
          <a:sx n="67" d="100"/>
          <a:sy n="67" d="100"/>
        </p:scale>
        <p:origin x="136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image" Target="../media/image7.wmf"/><Relationship Id="rId3" Type="http://schemas.openxmlformats.org/officeDocument/2006/relationships/image" Target="../media/image22.wmf"/><Relationship Id="rId7" Type="http://schemas.openxmlformats.org/officeDocument/2006/relationships/image" Target="../media/image1.wmf"/><Relationship Id="rId12" Type="http://schemas.openxmlformats.org/officeDocument/2006/relationships/image" Target="../media/image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11" Type="http://schemas.openxmlformats.org/officeDocument/2006/relationships/image" Target="../media/image5.wmf"/><Relationship Id="rId5" Type="http://schemas.openxmlformats.org/officeDocument/2006/relationships/image" Target="../media/image24.wmf"/><Relationship Id="rId10" Type="http://schemas.openxmlformats.org/officeDocument/2006/relationships/image" Target="../media/image4.wmf"/><Relationship Id="rId4" Type="http://schemas.openxmlformats.org/officeDocument/2006/relationships/image" Target="../media/image23.wmf"/><Relationship Id="rId9"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 Id="rId9"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29.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3A1A567-3530-475E-B8DC-192397AACAA7}" type="slidenum">
              <a:rPr lang="en-US" altLang="ja-JP"/>
              <a:pPr/>
              <a:t>‹#›</a:t>
            </a:fld>
            <a:endParaRPr lang="en-US" altLang="ja-JP"/>
          </a:p>
        </p:txBody>
      </p:sp>
    </p:spTree>
    <p:extLst>
      <p:ext uri="{BB962C8B-B14F-4D97-AF65-F5344CB8AC3E}">
        <p14:creationId xmlns:p14="http://schemas.microsoft.com/office/powerpoint/2010/main" val="2640561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3836AF1-538B-42BB-AAF8-9B5FF2F656F2}" type="slidenum">
              <a:rPr lang="en-US" altLang="ja-JP"/>
              <a:pPr/>
              <a:t>‹#›</a:t>
            </a:fld>
            <a:endParaRPr lang="en-US" altLang="ja-JP"/>
          </a:p>
        </p:txBody>
      </p:sp>
    </p:spTree>
    <p:extLst>
      <p:ext uri="{BB962C8B-B14F-4D97-AF65-F5344CB8AC3E}">
        <p14:creationId xmlns:p14="http://schemas.microsoft.com/office/powerpoint/2010/main" val="38066953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ここでは正規分布について予習します．プリント「生物統計学＿第３回正規分布</a:t>
            </a:r>
            <a:r>
              <a:rPr kumimoji="1" lang="en-US" altLang="ja-JP" dirty="0" smtClean="0"/>
              <a:t>2013</a:t>
            </a:r>
            <a:r>
              <a:rPr kumimoji="1" lang="ja-JP" altLang="en-US" dirty="0" smtClean="0"/>
              <a:t>」の</a:t>
            </a:r>
            <a:r>
              <a:rPr kumimoji="1" lang="en-US" altLang="ja-JP" dirty="0" smtClean="0"/>
              <a:t>p6</a:t>
            </a:r>
            <a:r>
              <a:rPr kumimoji="1" lang="ja-JP" altLang="en-US" dirty="0" smtClean="0"/>
              <a:t>以降をみてください．</a:t>
            </a:r>
            <a:endParaRPr kumimoji="1" lang="en-US" altLang="ja-JP" dirty="0" smtClean="0"/>
          </a:p>
          <a:p>
            <a:r>
              <a:rPr kumimoji="1" lang="ja-JP" altLang="en-US" dirty="0" smtClean="0"/>
              <a:t>正規分布とはこの画面のような分布をいいます．式に表すとこうなりますが，とても難しい式です．ですから，正規分布を利用するとしても，ほとんどの人はこの式から計算するということはありません．ですから，式は覚える必要はありません．エクセルでは簡単な数値の代入で正規分布に関する計算ができますが，それは後で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a:t>
            </a:fld>
            <a:endParaRPr lang="en-US" altLang="ja-JP"/>
          </a:p>
        </p:txBody>
      </p:sp>
    </p:spTree>
    <p:extLst>
      <p:ext uri="{BB962C8B-B14F-4D97-AF65-F5344CB8AC3E}">
        <p14:creationId xmlns:p14="http://schemas.microsoft.com/office/powerpoint/2010/main" val="848602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ここまでは正規分布のある範囲からある範囲といっても，平均から標準偏差を基準にした範囲についてその範囲に属するのが全体の何パーセントかを求めただけでした．これではあまり役に立たないと思う人もいるでしょう．実は任意の範囲についてその範囲に属する割合をエクセルで計算できます．その方法を説明します．エクセルには正規分布に関する関数がいくつかありますが，ここでつかうのは</a:t>
            </a:r>
            <a:r>
              <a:rPr kumimoji="1" lang="en-US" altLang="ja-JP" dirty="0" smtClean="0"/>
              <a:t>=NORMDIST(</a:t>
            </a:r>
            <a:r>
              <a:rPr kumimoji="1" lang="ja-JP" altLang="en-US" dirty="0" smtClean="0"/>
              <a:t>任意の値</a:t>
            </a:r>
            <a:r>
              <a:rPr kumimoji="1" lang="en-US" altLang="ja-JP" dirty="0" smtClean="0"/>
              <a:t>x</a:t>
            </a:r>
            <a:r>
              <a:rPr kumimoji="1" lang="ja-JP" altLang="en-US" dirty="0" err="1" smtClean="0"/>
              <a:t>，</a:t>
            </a:r>
            <a:r>
              <a:rPr kumimoji="1" lang="ja-JP" altLang="en-US" dirty="0" smtClean="0"/>
              <a:t>平均</a:t>
            </a:r>
            <a:r>
              <a:rPr kumimoji="1" lang="en-US" altLang="ja-JP" dirty="0" smtClean="0"/>
              <a:t>μ</a:t>
            </a:r>
            <a:r>
              <a:rPr kumimoji="1" lang="ja-JP" altLang="en-US" dirty="0" err="1" smtClean="0"/>
              <a:t>，</a:t>
            </a:r>
            <a:r>
              <a:rPr kumimoji="1" lang="ja-JP" altLang="en-US" dirty="0" smtClean="0"/>
              <a:t>標準偏差</a:t>
            </a:r>
            <a:r>
              <a:rPr kumimoji="1" lang="en-US" altLang="ja-JP" dirty="0" smtClean="0"/>
              <a:t>σ</a:t>
            </a:r>
            <a:r>
              <a:rPr kumimoji="1" lang="ja-JP" altLang="en-US" dirty="0" err="1" smtClean="0"/>
              <a:t>，</a:t>
            </a:r>
            <a:r>
              <a:rPr kumimoji="1" lang="en-US" altLang="ja-JP" dirty="0" smtClean="0"/>
              <a:t>true</a:t>
            </a:r>
            <a:r>
              <a:rPr kumimoji="1" lang="ja-JP" altLang="en-US" dirty="0" smtClean="0"/>
              <a:t>）という関数です．この関数を使うと任意の値</a:t>
            </a:r>
            <a:r>
              <a:rPr kumimoji="1" lang="en-US" altLang="ja-JP" dirty="0" smtClean="0"/>
              <a:t>x</a:t>
            </a:r>
            <a:r>
              <a:rPr kumimoji="1" lang="ja-JP" altLang="en-US" dirty="0" smtClean="0"/>
              <a:t>以下に属するのは何パーセントかを計算することができます．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10</a:t>
            </a:fld>
            <a:endParaRPr lang="en-US" altLang="ja-JP"/>
          </a:p>
        </p:txBody>
      </p:sp>
    </p:spTree>
    <p:extLst>
      <p:ext uri="{BB962C8B-B14F-4D97-AF65-F5344CB8AC3E}">
        <p14:creationId xmlns:p14="http://schemas.microsoft.com/office/powerpoint/2010/main" val="3580926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それでは</a:t>
            </a:r>
            <a:r>
              <a:rPr kumimoji="1" lang="ja-JP" altLang="ja-JP" sz="1200" kern="1200" dirty="0" smtClean="0">
                <a:solidFill>
                  <a:schemeClr val="tx1"/>
                </a:solidFill>
                <a:effectLst/>
                <a:latin typeface="Times New Roman" pitchFamily="18" charset="0"/>
                <a:ea typeface="ＭＳ Ｐ明朝" charset="-128"/>
                <a:cs typeface="+mn-cs"/>
              </a:rPr>
              <a:t>例えば，前述の身長に関する正規分布の例（平均</a:t>
            </a:r>
            <a:r>
              <a:rPr kumimoji="1" lang="en-US" altLang="ja-JP" sz="1200" kern="1200" dirty="0" smtClean="0">
                <a:solidFill>
                  <a:schemeClr val="tx1"/>
                </a:solidFill>
                <a:effectLst/>
                <a:latin typeface="Times New Roman" pitchFamily="18" charset="0"/>
                <a:ea typeface="ＭＳ Ｐ明朝" charset="-128"/>
                <a:cs typeface="+mn-cs"/>
              </a:rPr>
              <a:t>170.5cm</a:t>
            </a:r>
            <a:r>
              <a:rPr kumimoji="1" lang="ja-JP" altLang="ja-JP" sz="1200" kern="1200" dirty="0" err="1"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標準偏差</a:t>
            </a:r>
            <a:r>
              <a:rPr kumimoji="1" lang="en-US" altLang="ja-JP" sz="1200" kern="1200" dirty="0" smtClean="0">
                <a:solidFill>
                  <a:schemeClr val="tx1"/>
                </a:solidFill>
                <a:effectLst/>
                <a:latin typeface="Times New Roman" pitchFamily="18" charset="0"/>
                <a:ea typeface="ＭＳ Ｐ明朝" charset="-128"/>
                <a:cs typeface="+mn-cs"/>
              </a:rPr>
              <a:t>5.9cm</a:t>
            </a:r>
            <a:r>
              <a:rPr kumimoji="1" lang="ja-JP" altLang="ja-JP" sz="1200" kern="1200" dirty="0" smtClean="0">
                <a:solidFill>
                  <a:schemeClr val="tx1"/>
                </a:solidFill>
                <a:effectLst/>
                <a:latin typeface="Times New Roman" pitchFamily="18" charset="0"/>
                <a:ea typeface="ＭＳ Ｐ明朝" charset="-128"/>
                <a:cs typeface="+mn-cs"/>
              </a:rPr>
              <a:t>）で，</a:t>
            </a:r>
            <a:r>
              <a:rPr kumimoji="1" lang="en-US" altLang="ja-JP" sz="1200" kern="1200" dirty="0" smtClean="0">
                <a:solidFill>
                  <a:schemeClr val="tx1"/>
                </a:solidFill>
                <a:effectLst/>
                <a:latin typeface="Times New Roman" pitchFamily="18" charset="0"/>
                <a:ea typeface="ＭＳ Ｐ明朝" charset="-128"/>
                <a:cs typeface="+mn-cs"/>
              </a:rPr>
              <a:t>164.6cm</a:t>
            </a:r>
            <a:r>
              <a:rPr kumimoji="1" lang="ja-JP" altLang="ja-JP" sz="1200" kern="1200" dirty="0" smtClean="0">
                <a:solidFill>
                  <a:schemeClr val="tx1"/>
                </a:solidFill>
                <a:effectLst/>
                <a:latin typeface="Times New Roman" pitchFamily="18" charset="0"/>
                <a:ea typeface="ＭＳ Ｐ明朝" charset="-128"/>
                <a:cs typeface="+mn-cs"/>
              </a:rPr>
              <a:t>以下の身長の割合は</a:t>
            </a:r>
            <a:r>
              <a:rPr kumimoji="1" lang="ja-JP" altLang="en-US" sz="1200" kern="1200" dirty="0" smtClean="0">
                <a:solidFill>
                  <a:schemeClr val="tx1"/>
                </a:solidFill>
                <a:effectLst/>
                <a:latin typeface="Times New Roman" pitchFamily="18" charset="0"/>
                <a:ea typeface="ＭＳ Ｐ明朝" charset="-128"/>
                <a:cs typeface="+mn-cs"/>
              </a:rPr>
              <a:t>どうなるでしょうか？エクセルでは</a:t>
            </a:r>
            <a:r>
              <a:rPr kumimoji="1" lang="ja-JP" altLang="ja-JP" sz="1200" kern="1200" dirty="0" smtClean="0">
                <a:solidFill>
                  <a:schemeClr val="tx1"/>
                </a:solidFill>
                <a:effectLst/>
                <a:latin typeface="Times New Roman" pitchFamily="18" charset="0"/>
                <a:ea typeface="ＭＳ Ｐ明朝" charset="-128"/>
                <a:cs typeface="+mn-cs"/>
              </a:rPr>
              <a:t>以下の式で求められ</a:t>
            </a:r>
            <a:r>
              <a:rPr kumimoji="1" lang="ja-JP" altLang="en-US"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15.9</a:t>
            </a:r>
            <a:r>
              <a:rPr kumimoji="1" lang="ja-JP" altLang="en-US" sz="1200" kern="1200" dirty="0" smtClean="0">
                <a:solidFill>
                  <a:schemeClr val="tx1"/>
                </a:solidFill>
                <a:effectLst/>
                <a:latin typeface="Times New Roman" pitchFamily="18" charset="0"/>
                <a:ea typeface="ＭＳ Ｐ明朝" charset="-128"/>
                <a:cs typeface="+mn-cs"/>
              </a:rPr>
              <a:t>％が</a:t>
            </a:r>
            <a:r>
              <a:rPr kumimoji="1" lang="en-US" altLang="ja-JP" sz="1200" kern="1200" dirty="0" smtClean="0">
                <a:solidFill>
                  <a:schemeClr val="tx1"/>
                </a:solidFill>
                <a:effectLst/>
                <a:latin typeface="Times New Roman" pitchFamily="18" charset="0"/>
                <a:ea typeface="ＭＳ Ｐ明朝" charset="-128"/>
                <a:cs typeface="+mn-cs"/>
              </a:rPr>
              <a:t>164.6cm</a:t>
            </a:r>
            <a:r>
              <a:rPr kumimoji="1" lang="ja-JP" altLang="en-US" sz="1200" kern="1200" dirty="0" smtClean="0">
                <a:solidFill>
                  <a:schemeClr val="tx1"/>
                </a:solidFill>
                <a:effectLst/>
                <a:latin typeface="Times New Roman" pitchFamily="18" charset="0"/>
                <a:ea typeface="ＭＳ Ｐ明朝" charset="-128"/>
                <a:cs typeface="+mn-cs"/>
              </a:rPr>
              <a:t>以下だとわかります．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11</a:t>
            </a:fld>
            <a:endParaRPr lang="en-US" altLang="ja-JP"/>
          </a:p>
        </p:txBody>
      </p:sp>
    </p:spTree>
    <p:extLst>
      <p:ext uri="{BB962C8B-B14F-4D97-AF65-F5344CB8AC3E}">
        <p14:creationId xmlns:p14="http://schemas.microsoft.com/office/powerpoint/2010/main" val="2366568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さてエクセルの関数はちょっと苦手だという人は数値を入れるだけで計算するシートを作っておきました．</a:t>
            </a:r>
            <a:endParaRPr kumimoji="1" lang="en-US" altLang="ja-JP" dirty="0" smtClean="0"/>
          </a:p>
          <a:p>
            <a:r>
              <a:rPr kumimoji="1" lang="ja-JP" altLang="en-US" dirty="0" smtClean="0"/>
              <a:t>エクセルファイル「生物統計学＿授業用データ集</a:t>
            </a:r>
            <a:r>
              <a:rPr kumimoji="1" lang="en-US" altLang="ja-JP" dirty="0" smtClean="0"/>
              <a:t>2013</a:t>
            </a:r>
            <a:r>
              <a:rPr kumimoji="1" lang="ja-JP" altLang="en-US" dirty="0" smtClean="0"/>
              <a:t>」の第３回正規分布タブのところをみてください．セル</a:t>
            </a:r>
            <a:r>
              <a:rPr kumimoji="1" lang="en-US" altLang="ja-JP" dirty="0" smtClean="0"/>
              <a:t>B2</a:t>
            </a:r>
            <a:r>
              <a:rPr kumimoji="1" lang="ja-JP" altLang="en-US" dirty="0" smtClean="0"/>
              <a:t>あたりに画面のようなシートがあります．これは平均，標準偏差，ある値をシートの所定欄に入れるだけで確率というところにある値以下にどれだけ属するかが計算して出てきます．これを使ってもよい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12</a:t>
            </a:fld>
            <a:endParaRPr lang="en-US" altLang="ja-JP"/>
          </a:p>
        </p:txBody>
      </p:sp>
    </p:spTree>
    <p:extLst>
      <p:ext uri="{BB962C8B-B14F-4D97-AF65-F5344CB8AC3E}">
        <p14:creationId xmlns:p14="http://schemas.microsoft.com/office/powerpoint/2010/main" val="3364431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それでは練習してみましょう．答えは次回の授業で解説します．ここではエクセルファイル「生物統計学第２回宿題と第３回のための予習</a:t>
            </a:r>
            <a:r>
              <a:rPr kumimoji="1" lang="en-US" altLang="ja-JP" dirty="0" smtClean="0"/>
              <a:t>2013</a:t>
            </a:r>
            <a:r>
              <a:rPr kumimoji="1" lang="ja-JP" altLang="en-US" dirty="0" smtClean="0"/>
              <a:t>」問２⑧，⑨として解答を入力して提出してください．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13</a:t>
            </a:fld>
            <a:endParaRPr lang="en-US" altLang="ja-JP"/>
          </a:p>
        </p:txBody>
      </p:sp>
    </p:spTree>
    <p:extLst>
      <p:ext uri="{BB962C8B-B14F-4D97-AF65-F5344CB8AC3E}">
        <p14:creationId xmlns:p14="http://schemas.microsoft.com/office/powerpoint/2010/main" val="553201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さてエクセルにはある値以下の範囲を計算する関数</a:t>
            </a:r>
            <a:r>
              <a:rPr kumimoji="1" lang="en-US" altLang="ja-JP" dirty="0" smtClean="0"/>
              <a:t>NORMDIST</a:t>
            </a:r>
            <a:r>
              <a:rPr kumimoji="1" lang="ja-JP" altLang="en-US" dirty="0" smtClean="0"/>
              <a:t>しかありません．とはいってもある値以上を計算する方法が，</a:t>
            </a:r>
            <a:r>
              <a:rPr lang="ja-JP" altLang="en-US" dirty="0" smtClean="0"/>
              <a:t>正規分布全体の確率は</a:t>
            </a:r>
            <a:r>
              <a:rPr lang="en-US" altLang="ja-JP" dirty="0" smtClean="0"/>
              <a:t>1</a:t>
            </a:r>
            <a:r>
              <a:rPr lang="ja-JP" altLang="en-US" dirty="0" smtClean="0"/>
              <a:t>であることを利用して，画面のように引き算すればよいことはすぐにわかるでしょう．</a:t>
            </a:r>
            <a:r>
              <a:rPr kumimoji="1" lang="ja-JP" altLang="ja-JP" sz="1200" kern="1200" dirty="0" smtClean="0">
                <a:solidFill>
                  <a:schemeClr val="tx1"/>
                </a:solidFill>
                <a:effectLst/>
                <a:latin typeface="Times New Roman" pitchFamily="18" charset="0"/>
                <a:ea typeface="ＭＳ Ｐ明朝" charset="-128"/>
                <a:cs typeface="+mn-cs"/>
              </a:rPr>
              <a:t>すなわち，斜線部に属する確率（</a:t>
            </a:r>
            <a:r>
              <a:rPr kumimoji="1" lang="en-US" altLang="ja-JP" sz="1200" kern="1200" dirty="0" smtClean="0">
                <a:solidFill>
                  <a:schemeClr val="tx1"/>
                </a:solidFill>
                <a:effectLst/>
                <a:latin typeface="Times New Roman" pitchFamily="18" charset="0"/>
                <a:ea typeface="ＭＳ Ｐ明朝" charset="-128"/>
                <a:cs typeface="+mn-cs"/>
              </a:rPr>
              <a:t>x</a:t>
            </a:r>
            <a:r>
              <a:rPr kumimoji="1" lang="ja-JP" altLang="ja-JP" sz="1200" kern="1200" dirty="0" smtClean="0">
                <a:solidFill>
                  <a:schemeClr val="tx1"/>
                </a:solidFill>
                <a:effectLst/>
                <a:latin typeface="Times New Roman" pitchFamily="18" charset="0"/>
                <a:ea typeface="ＭＳ Ｐ明朝" charset="-128"/>
                <a:cs typeface="+mn-cs"/>
              </a:rPr>
              <a:t>より大きくなる確率）は，</a:t>
            </a:r>
            <a:r>
              <a:rPr kumimoji="1" lang="en-US" altLang="ja-JP" sz="1200" kern="1200" dirty="0" smtClean="0">
                <a:solidFill>
                  <a:schemeClr val="tx1"/>
                </a:solidFill>
                <a:effectLst/>
                <a:latin typeface="Times New Roman" pitchFamily="18" charset="0"/>
                <a:ea typeface="ＭＳ Ｐ明朝" charset="-128"/>
                <a:cs typeface="+mn-cs"/>
              </a:rPr>
              <a:t>=1-NORMDIST(</a:t>
            </a:r>
            <a:r>
              <a:rPr kumimoji="1" lang="en-US" altLang="ja-JP" sz="1200" kern="1200" dirty="0" err="1" smtClean="0">
                <a:solidFill>
                  <a:schemeClr val="tx1"/>
                </a:solidFill>
                <a:effectLst/>
                <a:latin typeface="Times New Roman" pitchFamily="18" charset="0"/>
                <a:ea typeface="ＭＳ Ｐ明朝" charset="-128"/>
                <a:cs typeface="+mn-cs"/>
              </a:rPr>
              <a:t>x,μ</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σ</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true</a:t>
            </a:r>
            <a:r>
              <a:rPr kumimoji="1" lang="ja-JP" altLang="en-US"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として，</a:t>
            </a:r>
            <a:r>
              <a:rPr kumimoji="1" lang="ja-JP" altLang="en-US" sz="1200" kern="1200" dirty="0" smtClean="0">
                <a:solidFill>
                  <a:schemeClr val="tx1"/>
                </a:solidFill>
                <a:effectLst/>
                <a:latin typeface="Times New Roman" pitchFamily="18" charset="0"/>
                <a:ea typeface="ＭＳ Ｐ明朝" charset="-128"/>
                <a:cs typeface="+mn-cs"/>
              </a:rPr>
              <a:t>計算できます．</a:t>
            </a:r>
            <a:endParaRPr kumimoji="1" lang="ja-JP"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14</a:t>
            </a:fld>
            <a:endParaRPr lang="en-US" altLang="ja-JP"/>
          </a:p>
        </p:txBody>
      </p:sp>
    </p:spTree>
    <p:extLst>
      <p:ext uri="{BB962C8B-B14F-4D97-AF65-F5344CB8AC3E}">
        <p14:creationId xmlns:p14="http://schemas.microsoft.com/office/powerpoint/2010/main" val="1559038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さてエクセルの関数はちょっと苦手だという人は数値を入れるだけで計算するシートをこの計算についても作っておきました．</a:t>
            </a:r>
            <a:endParaRPr kumimoji="1" lang="en-US" altLang="ja-JP" dirty="0" smtClean="0"/>
          </a:p>
          <a:p>
            <a:r>
              <a:rPr kumimoji="1" lang="ja-JP" altLang="en-US" dirty="0" smtClean="0"/>
              <a:t>同じように入力したら計算できます．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15</a:t>
            </a:fld>
            <a:endParaRPr lang="en-US" altLang="ja-JP"/>
          </a:p>
        </p:txBody>
      </p:sp>
    </p:spTree>
    <p:extLst>
      <p:ext uri="{BB962C8B-B14F-4D97-AF65-F5344CB8AC3E}">
        <p14:creationId xmlns:p14="http://schemas.microsoft.com/office/powerpoint/2010/main" val="500139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それでは練習してみましょう．答えは次回の授業で解説します．ここではエクセルファイル「生物統計学第２回宿題と第３回のための予習</a:t>
            </a:r>
            <a:r>
              <a:rPr kumimoji="1" lang="en-US" altLang="ja-JP" dirty="0" smtClean="0"/>
              <a:t>2013</a:t>
            </a:r>
            <a:r>
              <a:rPr kumimoji="1" lang="ja-JP" altLang="en-US" dirty="0" smtClean="0"/>
              <a:t>」問２⑩，⑪として解答を入力して提出してください．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16</a:t>
            </a:fld>
            <a:endParaRPr lang="en-US" altLang="ja-JP"/>
          </a:p>
        </p:txBody>
      </p:sp>
    </p:spTree>
    <p:extLst>
      <p:ext uri="{BB962C8B-B14F-4D97-AF65-F5344CB8AC3E}">
        <p14:creationId xmlns:p14="http://schemas.microsoft.com/office/powerpoint/2010/main" val="336280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ある値（</a:t>
            </a:r>
            <a:r>
              <a:rPr kumimoji="1" lang="en-US" altLang="ja-JP" sz="1200" kern="1200" dirty="0" smtClean="0">
                <a:solidFill>
                  <a:schemeClr val="tx1"/>
                </a:solidFill>
                <a:effectLst/>
                <a:latin typeface="Times New Roman" pitchFamily="18" charset="0"/>
                <a:ea typeface="ＭＳ Ｐ明朝" charset="-128"/>
                <a:cs typeface="+mn-cs"/>
              </a:rPr>
              <a:t>x</a:t>
            </a:r>
            <a:r>
              <a:rPr kumimoji="1" lang="en-US" altLang="ja-JP" sz="1200" kern="1200" baseline="-25000" dirty="0" smtClean="0">
                <a:solidFill>
                  <a:schemeClr val="tx1"/>
                </a:solidFill>
                <a:effectLst/>
                <a:latin typeface="Times New Roman" pitchFamily="18" charset="0"/>
                <a:ea typeface="ＭＳ Ｐ明朝" charset="-128"/>
                <a:cs typeface="+mn-cs"/>
              </a:rPr>
              <a:t>2</a:t>
            </a:r>
            <a:r>
              <a:rPr kumimoji="1" lang="ja-JP" altLang="ja-JP" sz="1200" kern="1200" dirty="0" smtClean="0">
                <a:solidFill>
                  <a:schemeClr val="tx1"/>
                </a:solidFill>
                <a:effectLst/>
                <a:latin typeface="Times New Roman" pitchFamily="18" charset="0"/>
                <a:ea typeface="ＭＳ Ｐ明朝" charset="-128"/>
                <a:cs typeface="+mn-cs"/>
              </a:rPr>
              <a:t>）からある値（</a:t>
            </a:r>
            <a:r>
              <a:rPr kumimoji="1" lang="en-US" altLang="ja-JP" sz="1200" kern="1200" dirty="0" smtClean="0">
                <a:solidFill>
                  <a:schemeClr val="tx1"/>
                </a:solidFill>
                <a:effectLst/>
                <a:latin typeface="Times New Roman" pitchFamily="18" charset="0"/>
                <a:ea typeface="ＭＳ Ｐ明朝" charset="-128"/>
                <a:cs typeface="+mn-cs"/>
              </a:rPr>
              <a:t>x</a:t>
            </a:r>
            <a:r>
              <a:rPr kumimoji="1" lang="en-US" altLang="ja-JP" sz="1200" kern="1200" baseline="-250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）をとる確率を計算するには，</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en-US" sz="1200" kern="1200" dirty="0" smtClean="0">
                <a:solidFill>
                  <a:schemeClr val="tx1"/>
                </a:solidFill>
                <a:effectLst/>
                <a:latin typeface="Times New Roman" pitchFamily="18" charset="0"/>
                <a:ea typeface="ＭＳ Ｐ明朝" charset="-128"/>
                <a:cs typeface="+mn-cs"/>
              </a:rPr>
              <a:t>画面</a:t>
            </a:r>
            <a:r>
              <a:rPr kumimoji="1" lang="ja-JP" altLang="ja-JP" sz="1200" kern="1200" dirty="0" smtClean="0">
                <a:solidFill>
                  <a:schemeClr val="tx1"/>
                </a:solidFill>
                <a:effectLst/>
                <a:latin typeface="Times New Roman" pitchFamily="18" charset="0"/>
                <a:ea typeface="ＭＳ Ｐ明朝" charset="-128"/>
                <a:cs typeface="+mn-cs"/>
              </a:rPr>
              <a:t>の図のように</a:t>
            </a:r>
            <a:r>
              <a:rPr kumimoji="1" lang="ja-JP" altLang="en-US" sz="1200" kern="1200" dirty="0" smtClean="0">
                <a:solidFill>
                  <a:schemeClr val="tx1"/>
                </a:solidFill>
                <a:effectLst/>
                <a:latin typeface="Times New Roman" pitchFamily="18" charset="0"/>
                <a:ea typeface="ＭＳ Ｐ明朝" charset="-128"/>
                <a:cs typeface="+mn-cs"/>
              </a:rPr>
              <a:t>引き算して</a:t>
            </a:r>
            <a:r>
              <a:rPr kumimoji="1" lang="ja-JP" altLang="ja-JP" sz="1200" kern="1200" dirty="0" smtClean="0">
                <a:solidFill>
                  <a:schemeClr val="tx1"/>
                </a:solidFill>
                <a:effectLst/>
                <a:latin typeface="Times New Roman" pitchFamily="18" charset="0"/>
                <a:ea typeface="ＭＳ Ｐ明朝" charset="-128"/>
                <a:cs typeface="+mn-cs"/>
              </a:rPr>
              <a:t>計算</a:t>
            </a:r>
            <a:r>
              <a:rPr kumimoji="1" lang="ja-JP" altLang="en-US" sz="1200" kern="1200" dirty="0" smtClean="0">
                <a:solidFill>
                  <a:schemeClr val="tx1"/>
                </a:solidFill>
                <a:effectLst/>
                <a:latin typeface="Times New Roman" pitchFamily="18" charset="0"/>
                <a:ea typeface="ＭＳ Ｐ明朝" charset="-128"/>
                <a:cs typeface="+mn-cs"/>
              </a:rPr>
              <a:t>したらできます．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つまりエクセルでは</a:t>
            </a:r>
            <a:r>
              <a:rPr kumimoji="1" lang="en-US" altLang="ja-JP" sz="1200" kern="1200" dirty="0" smtClean="0">
                <a:solidFill>
                  <a:schemeClr val="tx1"/>
                </a:solidFill>
                <a:effectLst/>
                <a:latin typeface="Times New Roman" pitchFamily="18" charset="0"/>
                <a:ea typeface="ＭＳ Ｐ明朝" charset="-128"/>
                <a:cs typeface="+mn-cs"/>
              </a:rPr>
              <a:t>=NORMDIST(x</a:t>
            </a:r>
            <a:r>
              <a:rPr kumimoji="1" lang="en-US" altLang="ja-JP" sz="1200" kern="1200" baseline="-25000" dirty="0" smtClean="0">
                <a:solidFill>
                  <a:schemeClr val="tx1"/>
                </a:solidFill>
                <a:effectLst/>
                <a:latin typeface="Times New Roman" pitchFamily="18" charset="0"/>
                <a:ea typeface="ＭＳ Ｐ明朝" charset="-128"/>
                <a:cs typeface="+mn-cs"/>
              </a:rPr>
              <a:t>1</a:t>
            </a:r>
            <a:r>
              <a:rPr kumimoji="1" lang="en-US" altLang="ja-JP" sz="1200" kern="1200" dirty="0" smtClean="0">
                <a:solidFill>
                  <a:schemeClr val="tx1"/>
                </a:solidFill>
                <a:effectLst/>
                <a:latin typeface="Times New Roman" pitchFamily="18" charset="0"/>
                <a:ea typeface="ＭＳ Ｐ明朝" charset="-128"/>
                <a:cs typeface="+mn-cs"/>
              </a:rPr>
              <a:t>,μ</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σ</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true</a:t>
            </a:r>
            <a:r>
              <a:rPr kumimoji="1" lang="ja-JP" altLang="en-US"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=NORMDIST(x</a:t>
            </a:r>
            <a:r>
              <a:rPr kumimoji="1" lang="en-US" altLang="ja-JP" sz="1200" kern="1200" baseline="-25000" dirty="0" smtClean="0">
                <a:solidFill>
                  <a:schemeClr val="tx1"/>
                </a:solidFill>
                <a:effectLst/>
                <a:latin typeface="Times New Roman" pitchFamily="18" charset="0"/>
                <a:ea typeface="ＭＳ Ｐ明朝" charset="-128"/>
                <a:cs typeface="+mn-cs"/>
              </a:rPr>
              <a:t>2</a:t>
            </a:r>
            <a:r>
              <a:rPr kumimoji="1" lang="en-US" altLang="ja-JP" sz="1200" kern="1200" dirty="0" smtClean="0">
                <a:solidFill>
                  <a:schemeClr val="tx1"/>
                </a:solidFill>
                <a:effectLst/>
                <a:latin typeface="Times New Roman" pitchFamily="18" charset="0"/>
                <a:ea typeface="ＭＳ Ｐ明朝" charset="-128"/>
                <a:cs typeface="+mn-cs"/>
              </a:rPr>
              <a:t>,μ</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σ</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true</a:t>
            </a:r>
            <a:r>
              <a:rPr kumimoji="1" lang="ja-JP" altLang="en-US" sz="1200" kern="1200" dirty="0" smtClean="0">
                <a:solidFill>
                  <a:schemeClr val="tx1"/>
                </a:solidFill>
                <a:effectLst/>
                <a:latin typeface="Times New Roman" pitchFamily="18" charset="0"/>
                <a:ea typeface="ＭＳ Ｐ明朝" charset="-128"/>
                <a:cs typeface="+mn-cs"/>
              </a:rPr>
              <a:t>）として計算できます．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17</a:t>
            </a:fld>
            <a:endParaRPr lang="en-US" altLang="ja-JP"/>
          </a:p>
        </p:txBody>
      </p:sp>
    </p:spTree>
    <p:extLst>
      <p:ext uri="{BB962C8B-B14F-4D97-AF65-F5344CB8AC3E}">
        <p14:creationId xmlns:p14="http://schemas.microsoft.com/office/powerpoint/2010/main" val="3993007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さてエクセルの関数はちょっと苦手だという人は数値を入れるだけで計算するシートをこの計算についても作っておきました．</a:t>
            </a:r>
            <a:endParaRPr kumimoji="1" lang="en-US" altLang="ja-JP" dirty="0" smtClean="0"/>
          </a:p>
          <a:p>
            <a:r>
              <a:rPr kumimoji="1" lang="ja-JP" altLang="en-US" dirty="0" smtClean="0"/>
              <a:t>同じように入力したら計算できます．Ａと</a:t>
            </a:r>
            <a:r>
              <a:rPr kumimoji="1" lang="en-US" altLang="ja-JP" dirty="0" smtClean="0"/>
              <a:t>B</a:t>
            </a:r>
            <a:r>
              <a:rPr kumimoji="1" lang="ja-JP" altLang="en-US" dirty="0" smtClean="0"/>
              <a:t>は</a:t>
            </a:r>
            <a:r>
              <a:rPr kumimoji="1" lang="en-US" altLang="ja-JP" dirty="0" smtClean="0"/>
              <a:t>A</a:t>
            </a:r>
            <a:r>
              <a:rPr kumimoji="1" lang="ja-JP" altLang="en-US" dirty="0" smtClean="0"/>
              <a:t>の方が小さい数値を入れてください．逆に入れると確率が負の値（マイナス）になってしまいます．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18</a:t>
            </a:fld>
            <a:endParaRPr lang="en-US" altLang="ja-JP"/>
          </a:p>
        </p:txBody>
      </p:sp>
    </p:spTree>
    <p:extLst>
      <p:ext uri="{BB962C8B-B14F-4D97-AF65-F5344CB8AC3E}">
        <p14:creationId xmlns:p14="http://schemas.microsoft.com/office/powerpoint/2010/main" val="2409665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それでは練習してみましょう．答えは次回の授業で解説します．ここではエクセルファイル「生物統計学第２回宿題と第３回のための予習</a:t>
            </a:r>
            <a:r>
              <a:rPr kumimoji="1" lang="en-US" altLang="ja-JP" dirty="0" smtClean="0"/>
              <a:t>2013</a:t>
            </a:r>
            <a:r>
              <a:rPr kumimoji="1" lang="ja-JP" altLang="en-US" smtClean="0"/>
              <a:t>」問２⑫として解答を入力して提出してください．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19</a:t>
            </a:fld>
            <a:endParaRPr lang="en-US" altLang="ja-JP"/>
          </a:p>
        </p:txBody>
      </p:sp>
    </p:spTree>
    <p:extLst>
      <p:ext uri="{BB962C8B-B14F-4D97-AF65-F5344CB8AC3E}">
        <p14:creationId xmlns:p14="http://schemas.microsoft.com/office/powerpoint/2010/main" val="702892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正規分布とはどのような分布でしょうか？ことばとしては聞いたことがある人も多いかもしれません．</a:t>
            </a:r>
            <a:endParaRPr kumimoji="1" lang="en-US" altLang="ja-JP" dirty="0" smtClean="0"/>
          </a:p>
          <a:p>
            <a:r>
              <a:rPr kumimoji="1" lang="ja-JP" altLang="en-US" dirty="0" smtClean="0"/>
              <a:t>正規分布する母集団の例として，人の身長が上げられます．人の身長は平均を中心にそれより背の高い人も少ない人も平均からはなれるにしたがって，少なくなっていき，画面左のようなヒストグラムがえられます．このような分布は正規分布するといいます．もちろん正規分布は数学的に定義される分布で，まったく完全に一致するわけではありませんが，身長の分布はほぼ正規分布するといえます．一方，体重の分布はどうでしょうか？右のヒストグラムのように体重の分布は実は左右対称ではありません．体重が平均よりかなり大きい肥満の人がいるために右のヒストグラムのように平均はいちばん山の高いところよりも右になります．正規分布は左右対称なので，体重は正規分布とはいえません．しかし，実際のところ，体重ぐらいのずれだと，ほぼ正規分布するとみなすことも多いですが．</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2</a:t>
            </a:fld>
            <a:endParaRPr lang="en-US" altLang="ja-JP"/>
          </a:p>
        </p:txBody>
      </p:sp>
    </p:spTree>
    <p:extLst>
      <p:ext uri="{BB962C8B-B14F-4D97-AF65-F5344CB8AC3E}">
        <p14:creationId xmlns:p14="http://schemas.microsoft.com/office/powerpoint/2010/main" val="3716517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それでは正規分布の特徴を説明します．正規分布は母平均</a:t>
            </a:r>
            <a:r>
              <a:rPr kumimoji="1" lang="en-US" altLang="ja-JP" dirty="0" smtClean="0"/>
              <a:t>μ</a:t>
            </a:r>
            <a:r>
              <a:rPr kumimoji="1" lang="ja-JP" altLang="en-US" dirty="0" smtClean="0"/>
              <a:t>（ミュー）と母分散</a:t>
            </a:r>
            <a:r>
              <a:rPr kumimoji="1" lang="en-US" altLang="ja-JP" dirty="0" smtClean="0"/>
              <a:t>σ</a:t>
            </a:r>
            <a:r>
              <a:rPr kumimoji="1" lang="en-US" altLang="ja-JP" baseline="30000" dirty="0" smtClean="0"/>
              <a:t>2</a:t>
            </a:r>
            <a:r>
              <a:rPr kumimoji="1" lang="ja-JP" altLang="en-US" dirty="0" smtClean="0"/>
              <a:t>（シグマ二乗）が決まると形が１つに決まります．</a:t>
            </a:r>
            <a:endParaRPr kumimoji="1" lang="en-US" altLang="ja-JP" dirty="0" smtClean="0"/>
          </a:p>
          <a:p>
            <a:r>
              <a:rPr kumimoji="1" lang="ja-JP" altLang="en-US" dirty="0" smtClean="0"/>
              <a:t>これを</a:t>
            </a:r>
            <a:r>
              <a:rPr kumimoji="1" lang="en-US" altLang="ja-JP" dirty="0" smtClean="0"/>
              <a:t>N(μ</a:t>
            </a:r>
            <a:r>
              <a:rPr kumimoji="1" lang="ja-JP" altLang="en-US" dirty="0" err="1" smtClean="0"/>
              <a:t>，</a:t>
            </a:r>
            <a:r>
              <a:rPr kumimoji="1" lang="en-US" altLang="ja-JP" dirty="0" smtClean="0"/>
              <a:t>σ</a:t>
            </a:r>
            <a:r>
              <a:rPr kumimoji="1" lang="en-US" altLang="ja-JP" baseline="30000" dirty="0" smtClean="0"/>
              <a:t>2</a:t>
            </a:r>
            <a:r>
              <a:rPr kumimoji="1" lang="ja-JP" altLang="en-US" dirty="0" smtClean="0"/>
              <a:t>）と表記します．</a:t>
            </a:r>
            <a:endParaRPr kumimoji="1" lang="en-US" altLang="ja-JP" dirty="0" smtClean="0"/>
          </a:p>
          <a:p>
            <a:r>
              <a:rPr kumimoji="1" lang="ja-JP" altLang="en-US" dirty="0" smtClean="0"/>
              <a:t>平均</a:t>
            </a:r>
            <a:r>
              <a:rPr kumimoji="1" lang="en-US" altLang="ja-JP" dirty="0" smtClean="0"/>
              <a:t>μ</a:t>
            </a:r>
            <a:r>
              <a:rPr kumimoji="1" lang="ja-JP" altLang="en-US" dirty="0" smtClean="0"/>
              <a:t>を中心にして，左右対称です．だから正規分布では平均より大きいあるいは小さい値となる確率はどちらも</a:t>
            </a:r>
            <a:r>
              <a:rPr kumimoji="1" lang="en-US" altLang="ja-JP" dirty="0" smtClean="0"/>
              <a:t>0.5</a:t>
            </a:r>
            <a:r>
              <a:rPr kumimoji="1" lang="ja-JP" altLang="en-US" dirty="0" smtClean="0"/>
              <a:t>（</a:t>
            </a:r>
            <a:r>
              <a:rPr kumimoji="1" lang="en-US" altLang="ja-JP" dirty="0" smtClean="0"/>
              <a:t>1/2</a:t>
            </a:r>
            <a:r>
              <a:rPr kumimoji="1" lang="ja-JP" altLang="en-US" dirty="0" smtClean="0"/>
              <a:t>）となります．</a:t>
            </a:r>
            <a:endParaRPr kumimoji="1" lang="en-US" altLang="ja-JP" dirty="0" smtClean="0"/>
          </a:p>
          <a:p>
            <a:r>
              <a:rPr kumimoji="1" lang="ja-JP" altLang="en-US" dirty="0" smtClean="0"/>
              <a:t>正規分布の曲線は平均</a:t>
            </a:r>
            <a:r>
              <a:rPr kumimoji="1" lang="en-US" altLang="ja-JP" dirty="0" smtClean="0"/>
              <a:t>μ</a:t>
            </a:r>
            <a:r>
              <a:rPr kumimoji="1" lang="ja-JP" altLang="en-US" dirty="0" smtClean="0"/>
              <a:t>の近くで高くなり，両端に近づくとだんだんと単調に低くなります．単調に低くなるとは，途中で高くなることはなく，ただ下り坂だけが続くという意味です．</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3</a:t>
            </a:fld>
            <a:endParaRPr lang="en-US" altLang="ja-JP"/>
          </a:p>
        </p:txBody>
      </p:sp>
    </p:spTree>
    <p:extLst>
      <p:ext uri="{BB962C8B-B14F-4D97-AF65-F5344CB8AC3E}">
        <p14:creationId xmlns:p14="http://schemas.microsoft.com/office/powerpoint/2010/main" val="3014735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正規分布は平均と分散の２つだけで決まります．平均は曲線の位置を決めます．平均が異なり，分散が同じ正規分布は位置だけが違うので，左右に移動すると重ねることができます．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4</a:t>
            </a:fld>
            <a:endParaRPr lang="en-US" altLang="ja-JP"/>
          </a:p>
        </p:txBody>
      </p:sp>
    </p:spTree>
    <p:extLst>
      <p:ext uri="{BB962C8B-B14F-4D97-AF65-F5344CB8AC3E}">
        <p14:creationId xmlns:p14="http://schemas.microsoft.com/office/powerpoint/2010/main" val="393542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正規分布は平均と分散の２つだけで決まります．分散あるいは標準偏差は正規分布の曲線の形を決めます．分散が大きいほど，曲線はへんぺいになります．つまりつぶれた形になります．画面では分散の小さい青い線はとがっていますが，分散が大きい緑の線はへんぺいにつぶ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5</a:t>
            </a:fld>
            <a:endParaRPr lang="en-US" altLang="ja-JP"/>
          </a:p>
        </p:txBody>
      </p:sp>
    </p:spTree>
    <p:extLst>
      <p:ext uri="{BB962C8B-B14F-4D97-AF65-F5344CB8AC3E}">
        <p14:creationId xmlns:p14="http://schemas.microsoft.com/office/powerpoint/2010/main" val="1749222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正規分布には強力な性質があり，ある特定の区間にどれだけ分布しているかという割合が決まっています．</a:t>
            </a:r>
            <a:endParaRPr kumimoji="1" lang="en-US" altLang="ja-JP" dirty="0" smtClean="0"/>
          </a:p>
          <a:p>
            <a:r>
              <a:rPr kumimoji="1" lang="ja-JP" altLang="en-US" dirty="0" smtClean="0"/>
              <a:t>平均を中心として，－シグマ（標準偏差）と＋シグマ（標準偏差）の間には</a:t>
            </a:r>
            <a:r>
              <a:rPr kumimoji="1" lang="en-US" altLang="ja-JP" dirty="0" smtClean="0"/>
              <a:t>0.683</a:t>
            </a:r>
            <a:r>
              <a:rPr kumimoji="1" lang="ja-JP" altLang="en-US" dirty="0" smtClean="0"/>
              <a:t>（</a:t>
            </a:r>
            <a:r>
              <a:rPr kumimoji="1" lang="en-US" altLang="ja-JP" dirty="0" smtClean="0"/>
              <a:t>68.3</a:t>
            </a:r>
            <a:r>
              <a:rPr kumimoji="1" lang="ja-JP" altLang="en-US" dirty="0" smtClean="0"/>
              <a:t>％）が</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平均を中心として，－２シグマ（標準偏差）と＋２シグマ（標準偏差）の間には</a:t>
            </a:r>
            <a:r>
              <a:rPr kumimoji="1" lang="en-US" altLang="ja-JP" dirty="0" smtClean="0"/>
              <a:t>0.954</a:t>
            </a:r>
            <a:r>
              <a:rPr kumimoji="1" lang="ja-JP" altLang="en-US" dirty="0" smtClean="0"/>
              <a:t>（</a:t>
            </a:r>
            <a:r>
              <a:rPr kumimoji="1" lang="en-US" altLang="ja-JP" dirty="0" smtClean="0"/>
              <a:t>95.4</a:t>
            </a:r>
            <a:r>
              <a:rPr kumimoji="1" lang="ja-JP" altLang="en-US" dirty="0" smtClean="0"/>
              <a:t>％）が属します．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平均を中心として，－３シグマ（標準偏差）と＋３シグマ（標準偏差）の間には</a:t>
            </a:r>
            <a:r>
              <a:rPr kumimoji="1" lang="en-US" altLang="ja-JP" dirty="0" smtClean="0"/>
              <a:t>0.997</a:t>
            </a:r>
            <a:r>
              <a:rPr kumimoji="1" lang="ja-JP" altLang="en-US" dirty="0" smtClean="0"/>
              <a:t>（</a:t>
            </a:r>
            <a:r>
              <a:rPr kumimoji="1" lang="en-US" altLang="ja-JP" dirty="0" smtClean="0"/>
              <a:t>99.7</a:t>
            </a:r>
            <a:r>
              <a:rPr kumimoji="1" lang="ja-JP" altLang="en-US" dirty="0" smtClean="0"/>
              <a:t>％）が属します．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このようにいうとちょっとわかりにくいですが，後で例をあげて説明します．</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en-US" dirty="0" smtClean="0"/>
          </a:p>
          <a:p>
            <a:r>
              <a:rPr kumimoji="1" lang="ja-JP" altLang="en-US" dirty="0" smtClean="0"/>
              <a:t>属します．</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6</a:t>
            </a:fld>
            <a:endParaRPr lang="en-US" altLang="ja-JP"/>
          </a:p>
        </p:txBody>
      </p:sp>
    </p:spTree>
    <p:extLst>
      <p:ext uri="{BB962C8B-B14F-4D97-AF65-F5344CB8AC3E}">
        <p14:creationId xmlns:p14="http://schemas.microsoft.com/office/powerpoint/2010/main" val="3522778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正規分布に従う分布ではその</a:t>
            </a:r>
            <a:r>
              <a:rPr kumimoji="1" lang="en-US" altLang="ja-JP" dirty="0" smtClean="0"/>
              <a:t>95</a:t>
            </a:r>
            <a:r>
              <a:rPr kumimoji="1" lang="ja-JP" altLang="en-US" dirty="0" smtClean="0"/>
              <a:t>％は平均を中心として，標準偏差の</a:t>
            </a:r>
            <a:r>
              <a:rPr kumimoji="1" lang="en-US" altLang="ja-JP" dirty="0" smtClean="0"/>
              <a:t>1.96</a:t>
            </a:r>
            <a:r>
              <a:rPr kumimoji="1" lang="ja-JP" altLang="en-US" dirty="0" smtClean="0"/>
              <a:t>倍以内のところにあります．つまり正規分布すれば，平均から，標準偏差の</a:t>
            </a:r>
            <a:r>
              <a:rPr kumimoji="1" lang="en-US" altLang="ja-JP" dirty="0" smtClean="0"/>
              <a:t>1.96</a:t>
            </a:r>
            <a:r>
              <a:rPr kumimoji="1" lang="ja-JP" altLang="en-US" dirty="0" smtClean="0"/>
              <a:t>倍より大きい，あるいは小さいものは</a:t>
            </a:r>
            <a:r>
              <a:rPr kumimoji="1" lang="en-US" altLang="ja-JP" dirty="0" smtClean="0"/>
              <a:t>5</a:t>
            </a:r>
            <a:r>
              <a:rPr kumimoji="1" lang="ja-JP" altLang="en-US" dirty="0" smtClean="0"/>
              <a:t>％以下しかないことになります．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同じように正規分布に従う分布ではその</a:t>
            </a:r>
            <a:r>
              <a:rPr kumimoji="1" lang="en-US" altLang="ja-JP" dirty="0" smtClean="0"/>
              <a:t>99</a:t>
            </a:r>
            <a:r>
              <a:rPr kumimoji="1" lang="ja-JP" altLang="en-US" dirty="0" smtClean="0"/>
              <a:t>％は平均を中心として，標準偏差の</a:t>
            </a:r>
            <a:r>
              <a:rPr kumimoji="1" lang="en-US" altLang="ja-JP" dirty="0" smtClean="0"/>
              <a:t>2.576</a:t>
            </a:r>
            <a:r>
              <a:rPr kumimoji="1" lang="ja-JP" altLang="en-US" dirty="0" smtClean="0"/>
              <a:t>倍以内のところにあります．つまり正規分布すれば，平均から，標準偏差の</a:t>
            </a:r>
            <a:r>
              <a:rPr kumimoji="1" lang="en-US" altLang="ja-JP" dirty="0" smtClean="0"/>
              <a:t>2.576</a:t>
            </a:r>
            <a:r>
              <a:rPr kumimoji="1" lang="ja-JP" altLang="en-US" dirty="0" smtClean="0"/>
              <a:t>倍より大きい，あるいは小さいものは</a:t>
            </a:r>
            <a:r>
              <a:rPr kumimoji="1" lang="en-US" altLang="ja-JP" dirty="0" smtClean="0"/>
              <a:t>1</a:t>
            </a:r>
            <a:r>
              <a:rPr kumimoji="1" lang="ja-JP" altLang="en-US" dirty="0" smtClean="0"/>
              <a:t>％以下しかないことになります．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この</a:t>
            </a:r>
            <a:r>
              <a:rPr kumimoji="1" lang="en-US" altLang="ja-JP" dirty="0" smtClean="0"/>
              <a:t>1.96</a:t>
            </a:r>
            <a:r>
              <a:rPr kumimoji="1" lang="ja-JP" altLang="en-US" dirty="0" smtClean="0"/>
              <a:t>と</a:t>
            </a:r>
            <a:r>
              <a:rPr kumimoji="1" lang="en-US" altLang="ja-JP" dirty="0" smtClean="0"/>
              <a:t>2.576</a:t>
            </a:r>
            <a:r>
              <a:rPr kumimoji="1" lang="ja-JP" altLang="en-US" dirty="0" smtClean="0"/>
              <a:t>という数字は覚えておくとよいでしょう．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7</a:t>
            </a:fld>
            <a:endParaRPr lang="en-US" altLang="ja-JP"/>
          </a:p>
        </p:txBody>
      </p:sp>
    </p:spTree>
    <p:extLst>
      <p:ext uri="{BB962C8B-B14F-4D97-AF65-F5344CB8AC3E}">
        <p14:creationId xmlns:p14="http://schemas.microsoft.com/office/powerpoint/2010/main" val="160277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ここまで述べた正規分布の特徴はぱっときいてもわかりにくいものです．ここでは正規分布すると考えてよい身長を例に考えてみましょう．</a:t>
            </a:r>
            <a:endParaRPr kumimoji="1" lang="en-US" altLang="ja-JP" dirty="0" smtClean="0"/>
          </a:p>
          <a:p>
            <a:r>
              <a:rPr kumimoji="1" lang="en-US" altLang="ja-JP" sz="1200" kern="1200" dirty="0" smtClean="0">
                <a:solidFill>
                  <a:schemeClr val="tx1"/>
                </a:solidFill>
                <a:effectLst/>
                <a:latin typeface="Times New Roman" pitchFamily="18" charset="0"/>
                <a:ea typeface="ＭＳ Ｐ明朝" charset="-128"/>
                <a:cs typeface="+mn-cs"/>
              </a:rPr>
              <a:t>20</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24</a:t>
            </a:r>
            <a:r>
              <a:rPr kumimoji="1" lang="ja-JP" altLang="ja-JP" sz="1200" kern="1200" dirty="0" smtClean="0">
                <a:solidFill>
                  <a:schemeClr val="tx1"/>
                </a:solidFill>
                <a:effectLst/>
                <a:latin typeface="Times New Roman" pitchFamily="18" charset="0"/>
                <a:ea typeface="ＭＳ Ｐ明朝" charset="-128"/>
                <a:cs typeface="+mn-cs"/>
              </a:rPr>
              <a:t>歳の男性の身長は人間生活工学研究センターの調査（</a:t>
            </a:r>
            <a:r>
              <a:rPr kumimoji="1" lang="en-US" altLang="ja-JP" sz="1200" kern="1200" dirty="0" smtClean="0">
                <a:solidFill>
                  <a:schemeClr val="tx1"/>
                </a:solidFill>
                <a:effectLst/>
                <a:latin typeface="Times New Roman" pitchFamily="18" charset="0"/>
                <a:ea typeface="ＭＳ Ｐ明朝" charset="-128"/>
                <a:cs typeface="+mn-cs"/>
              </a:rPr>
              <a:t>1992-1994</a:t>
            </a:r>
            <a:r>
              <a:rPr kumimoji="1" lang="ja-JP" altLang="ja-JP" sz="1200" kern="1200" dirty="0" smtClean="0">
                <a:solidFill>
                  <a:schemeClr val="tx1"/>
                </a:solidFill>
                <a:effectLst/>
                <a:latin typeface="Times New Roman" pitchFamily="18" charset="0"/>
                <a:ea typeface="ＭＳ Ｐ明朝" charset="-128"/>
                <a:cs typeface="+mn-cs"/>
              </a:rPr>
              <a:t>）によると平均</a:t>
            </a:r>
            <a:r>
              <a:rPr kumimoji="1" lang="en-US" altLang="ja-JP" sz="1200" kern="1200" dirty="0" smtClean="0">
                <a:solidFill>
                  <a:schemeClr val="tx1"/>
                </a:solidFill>
                <a:effectLst/>
                <a:latin typeface="Times New Roman" pitchFamily="18" charset="0"/>
                <a:ea typeface="ＭＳ Ｐ明朝" charset="-128"/>
                <a:cs typeface="+mn-cs"/>
              </a:rPr>
              <a:t>170.5cm</a:t>
            </a:r>
            <a:r>
              <a:rPr kumimoji="1" lang="ja-JP" altLang="ja-JP" sz="1200" kern="1200" dirty="0" err="1"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標準偏差</a:t>
            </a:r>
            <a:r>
              <a:rPr kumimoji="1" lang="en-US" altLang="ja-JP" sz="1200" kern="1200" dirty="0" smtClean="0">
                <a:solidFill>
                  <a:schemeClr val="tx1"/>
                </a:solidFill>
                <a:effectLst/>
                <a:latin typeface="Times New Roman" pitchFamily="18" charset="0"/>
                <a:ea typeface="ＭＳ Ｐ明朝" charset="-128"/>
                <a:cs typeface="+mn-cs"/>
              </a:rPr>
              <a:t>5.9cm</a:t>
            </a:r>
            <a:r>
              <a:rPr kumimoji="1" lang="ja-JP" altLang="en-US" sz="1200" kern="1200" dirty="0" smtClean="0">
                <a:solidFill>
                  <a:schemeClr val="tx1"/>
                </a:solidFill>
                <a:effectLst/>
                <a:latin typeface="Times New Roman" pitchFamily="18" charset="0"/>
                <a:ea typeface="ＭＳ Ｐ明朝" charset="-128"/>
                <a:cs typeface="+mn-cs"/>
              </a:rPr>
              <a:t>となりました</a:t>
            </a:r>
            <a:r>
              <a:rPr kumimoji="1" lang="ja-JP" altLang="ja-JP" sz="1200" kern="1200" dirty="0" smtClean="0">
                <a:solidFill>
                  <a:schemeClr val="tx1"/>
                </a:solidFill>
                <a:effectLst/>
                <a:latin typeface="Times New Roman" pitchFamily="18" charset="0"/>
                <a:ea typeface="ＭＳ Ｐ明朝" charset="-128"/>
                <a:cs typeface="+mn-cs"/>
              </a:rPr>
              <a:t>．身長の分布が正規分布するなら，</a:t>
            </a:r>
            <a:r>
              <a:rPr kumimoji="1" lang="en-US" altLang="ja-JP" sz="1200" kern="1200" dirty="0" smtClean="0">
                <a:solidFill>
                  <a:schemeClr val="tx1"/>
                </a:solidFill>
                <a:effectLst/>
                <a:latin typeface="Times New Roman" pitchFamily="18" charset="0"/>
                <a:ea typeface="ＭＳ Ｐ明朝" charset="-128"/>
                <a:cs typeface="+mn-cs"/>
              </a:rPr>
              <a:t> 2σ</a:t>
            </a:r>
            <a:r>
              <a:rPr kumimoji="1" lang="ja-JP" altLang="ja-JP" sz="1200" kern="1200" dirty="0" smtClean="0">
                <a:solidFill>
                  <a:schemeClr val="tx1"/>
                </a:solidFill>
                <a:effectLst/>
                <a:latin typeface="Times New Roman" pitchFamily="18" charset="0"/>
                <a:ea typeface="ＭＳ Ｐ明朝" charset="-128"/>
                <a:cs typeface="+mn-cs"/>
              </a:rPr>
              <a:t>以上</a:t>
            </a:r>
            <a:r>
              <a:rPr kumimoji="1" lang="ja-JP" altLang="en-US" sz="1200" kern="1200" dirty="0" smtClean="0">
                <a:solidFill>
                  <a:schemeClr val="tx1"/>
                </a:solidFill>
                <a:effectLst/>
                <a:latin typeface="Times New Roman" pitchFamily="18" charset="0"/>
                <a:ea typeface="ＭＳ Ｐ明朝" charset="-128"/>
                <a:cs typeface="+mn-cs"/>
              </a:rPr>
              <a:t>（つまり２倍の標準偏差以上）</a:t>
            </a:r>
            <a:r>
              <a:rPr kumimoji="1" lang="ja-JP" altLang="ja-JP" sz="1200" kern="1200" dirty="0" smtClean="0">
                <a:solidFill>
                  <a:schemeClr val="tx1"/>
                </a:solidFill>
                <a:effectLst/>
                <a:latin typeface="Times New Roman" pitchFamily="18" charset="0"/>
                <a:ea typeface="ＭＳ Ｐ明朝" charset="-128"/>
                <a:cs typeface="+mn-cs"/>
              </a:rPr>
              <a:t>平均より背の高い人，すなわち</a:t>
            </a:r>
            <a:r>
              <a:rPr kumimoji="1" lang="en-US" altLang="ja-JP" sz="1200" kern="1200" dirty="0" smtClean="0">
                <a:solidFill>
                  <a:schemeClr val="tx1"/>
                </a:solidFill>
                <a:effectLst/>
                <a:latin typeface="Times New Roman" pitchFamily="18" charset="0"/>
                <a:ea typeface="ＭＳ Ｐ明朝" charset="-128"/>
                <a:cs typeface="+mn-cs"/>
              </a:rPr>
              <a:t>182.3cm</a:t>
            </a:r>
            <a:r>
              <a:rPr kumimoji="1" lang="ja-JP" altLang="ja-JP" sz="1200" kern="1200" dirty="0" smtClean="0">
                <a:solidFill>
                  <a:schemeClr val="tx1"/>
                </a:solidFill>
                <a:effectLst/>
                <a:latin typeface="Times New Roman" pitchFamily="18" charset="0"/>
                <a:ea typeface="ＭＳ Ｐ明朝" charset="-128"/>
                <a:cs typeface="+mn-cs"/>
              </a:rPr>
              <a:t>以上は全体の</a:t>
            </a:r>
            <a:r>
              <a:rPr kumimoji="1" lang="en-US" altLang="ja-JP" sz="1200" kern="1200" dirty="0" smtClean="0">
                <a:solidFill>
                  <a:schemeClr val="tx1"/>
                </a:solidFill>
                <a:effectLst/>
                <a:latin typeface="Times New Roman" pitchFamily="18" charset="0"/>
                <a:ea typeface="ＭＳ Ｐ明朝" charset="-128"/>
                <a:cs typeface="+mn-cs"/>
              </a:rPr>
              <a:t>2.28</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が属します．</a:t>
            </a:r>
            <a:r>
              <a:rPr kumimoji="1" lang="ja-JP" altLang="ja-JP" sz="1200" kern="1200" dirty="0" smtClean="0">
                <a:solidFill>
                  <a:schemeClr val="tx1"/>
                </a:solidFill>
                <a:effectLst/>
                <a:latin typeface="Times New Roman" pitchFamily="18" charset="0"/>
                <a:ea typeface="ＭＳ Ｐ明朝" charset="-128"/>
                <a:cs typeface="+mn-cs"/>
              </a:rPr>
              <a:t>平均から標準偏差以内，すなわち</a:t>
            </a:r>
            <a:r>
              <a:rPr kumimoji="1" lang="en-US" altLang="ja-JP" sz="1200" kern="1200" dirty="0" smtClean="0">
                <a:solidFill>
                  <a:schemeClr val="tx1"/>
                </a:solidFill>
                <a:effectLst/>
                <a:latin typeface="Times New Roman" pitchFamily="18" charset="0"/>
                <a:ea typeface="ＭＳ Ｐ明朝" charset="-128"/>
                <a:cs typeface="+mn-cs"/>
              </a:rPr>
              <a:t>164.6</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176.4cm</a:t>
            </a:r>
            <a:r>
              <a:rPr kumimoji="1" lang="ja-JP" altLang="ja-JP" sz="1200" kern="1200" dirty="0" smtClean="0">
                <a:solidFill>
                  <a:schemeClr val="tx1"/>
                </a:solidFill>
                <a:effectLst/>
                <a:latin typeface="Times New Roman" pitchFamily="18" charset="0"/>
                <a:ea typeface="ＭＳ Ｐ明朝" charset="-128"/>
                <a:cs typeface="+mn-cs"/>
              </a:rPr>
              <a:t>に全体の約</a:t>
            </a:r>
            <a:r>
              <a:rPr kumimoji="1" lang="en-US" altLang="ja-JP" sz="1200" kern="1200" dirty="0" smtClean="0">
                <a:solidFill>
                  <a:schemeClr val="tx1"/>
                </a:solidFill>
                <a:effectLst/>
                <a:latin typeface="Times New Roman" pitchFamily="18" charset="0"/>
                <a:ea typeface="ＭＳ Ｐ明朝" charset="-128"/>
                <a:cs typeface="+mn-cs"/>
              </a:rPr>
              <a:t>68</a:t>
            </a:r>
            <a:r>
              <a:rPr kumimoji="1" lang="ja-JP" altLang="ja-JP" sz="1200" kern="1200" dirty="0" smtClean="0">
                <a:solidFill>
                  <a:schemeClr val="tx1"/>
                </a:solidFill>
                <a:effectLst/>
                <a:latin typeface="Times New Roman" pitchFamily="18" charset="0"/>
                <a:ea typeface="ＭＳ Ｐ明朝" charset="-128"/>
                <a:cs typeface="+mn-cs"/>
              </a:rPr>
              <a:t>％が属</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．全体の</a:t>
            </a:r>
            <a:r>
              <a:rPr kumimoji="1" lang="en-US" altLang="ja-JP" sz="1200" kern="1200" dirty="0" smtClean="0">
                <a:solidFill>
                  <a:schemeClr val="tx1"/>
                </a:solidFill>
                <a:effectLst/>
                <a:latin typeface="Times New Roman" pitchFamily="18" charset="0"/>
                <a:ea typeface="ＭＳ Ｐ明朝" charset="-128"/>
                <a:cs typeface="+mn-cs"/>
              </a:rPr>
              <a:t>95</a:t>
            </a:r>
            <a:r>
              <a:rPr kumimoji="1" lang="ja-JP" altLang="ja-JP" sz="1200" kern="1200" dirty="0" smtClean="0">
                <a:solidFill>
                  <a:schemeClr val="tx1"/>
                </a:solidFill>
                <a:effectLst/>
                <a:latin typeface="Times New Roman" pitchFamily="18" charset="0"/>
                <a:ea typeface="ＭＳ Ｐ明朝" charset="-128"/>
                <a:cs typeface="+mn-cs"/>
              </a:rPr>
              <a:t>％は</a:t>
            </a:r>
            <a:r>
              <a:rPr kumimoji="1" lang="en-US" altLang="ja-JP" sz="1200" kern="1200" dirty="0" smtClean="0">
                <a:solidFill>
                  <a:schemeClr val="tx1"/>
                </a:solidFill>
                <a:effectLst/>
                <a:latin typeface="Times New Roman" pitchFamily="18" charset="0"/>
                <a:ea typeface="ＭＳ Ｐ明朝" charset="-128"/>
                <a:cs typeface="+mn-cs"/>
              </a:rPr>
              <a:t>158.9</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182.1cm</a:t>
            </a:r>
            <a:r>
              <a:rPr kumimoji="1" lang="ja-JP" altLang="ja-JP" sz="1200" kern="1200" dirty="0" smtClean="0">
                <a:solidFill>
                  <a:schemeClr val="tx1"/>
                </a:solidFill>
                <a:effectLst/>
                <a:latin typeface="Times New Roman" pitchFamily="18" charset="0"/>
                <a:ea typeface="ＭＳ Ｐ明朝" charset="-128"/>
                <a:cs typeface="+mn-cs"/>
              </a:rPr>
              <a:t>に属</a:t>
            </a:r>
            <a:r>
              <a:rPr kumimoji="1" lang="ja-JP" altLang="en-US" sz="1200" kern="1200" dirty="0" smtClean="0">
                <a:solidFill>
                  <a:schemeClr val="tx1"/>
                </a:solidFill>
                <a:effectLst/>
                <a:latin typeface="Times New Roman" pitchFamily="18" charset="0"/>
                <a:ea typeface="ＭＳ Ｐ明朝" charset="-128"/>
                <a:cs typeface="+mn-cs"/>
              </a:rPr>
              <a:t>します．このようにある分布が正規分布とみなしてよければ，ある値からある値までの範囲に何パーセントが属するかを知ることができます．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8</a:t>
            </a:fld>
            <a:endParaRPr lang="en-US" altLang="ja-JP"/>
          </a:p>
        </p:txBody>
      </p:sp>
    </p:spTree>
    <p:extLst>
      <p:ext uri="{BB962C8B-B14F-4D97-AF65-F5344CB8AC3E}">
        <p14:creationId xmlns:p14="http://schemas.microsoft.com/office/powerpoint/2010/main" val="484404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それでは練習してみましょう．答えは次回の授業で解説します．ここではエクセルファイル「生物統計学第２回宿題と第３回のための予習</a:t>
            </a:r>
            <a:r>
              <a:rPr kumimoji="1" lang="en-US" altLang="ja-JP" dirty="0" smtClean="0"/>
              <a:t>2013</a:t>
            </a:r>
            <a:r>
              <a:rPr kumimoji="1" lang="ja-JP" altLang="en-US" dirty="0" smtClean="0"/>
              <a:t>」問２①～⑦として解答を入力して提出してください．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9</a:t>
            </a:fld>
            <a:endParaRPr lang="en-US" altLang="ja-JP"/>
          </a:p>
        </p:txBody>
      </p:sp>
    </p:spTree>
    <p:extLst>
      <p:ext uri="{BB962C8B-B14F-4D97-AF65-F5344CB8AC3E}">
        <p14:creationId xmlns:p14="http://schemas.microsoft.com/office/powerpoint/2010/main" val="3386097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233E4898-0B86-4F5D-91A1-164AE712F3D0}"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60F1175D-082C-448D-BEEA-C7D9BEB43FD0}"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27A41FCD-41F1-460B-A969-42C7EEFE1B19}"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6EF28548-4D96-42E3-B991-BA699A3C09CB}"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ED2BDE9A-60BB-48CB-B400-66599A530530}"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D0D1D80C-544E-4177-B4BF-007FCE698FC0}"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6A79DD43-19FD-4454-B58B-21E3BD23CE80}"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7105892E-6CC8-4CEA-B794-C096A356F5A3}"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EAA19E46-F913-4FE4-986E-FB77F9489307}"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8140939E-E869-4F36-BBE0-1E6F6DA74DC2}"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DB991FCC-C59B-4E93-BD28-B7BE0464A738}"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0AB4B-EFA8-41AE-ACCF-7812F1FBB70D}"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oleObject" Target="../embeddings/oleObject6.bin"/><Relationship Id="rId26" Type="http://schemas.openxmlformats.org/officeDocument/2006/relationships/oleObject" Target="../embeddings/oleObject10.bin"/><Relationship Id="rId3" Type="http://schemas.microsoft.com/office/2007/relationships/media" Target="../media/media1.wma"/><Relationship Id="rId21" Type="http://schemas.openxmlformats.org/officeDocument/2006/relationships/image" Target="../media/image7.wmf"/><Relationship Id="rId7" Type="http://schemas.openxmlformats.org/officeDocument/2006/relationships/image" Target="../media/image11.emf"/><Relationship Id="rId12" Type="http://schemas.openxmlformats.org/officeDocument/2006/relationships/oleObject" Target="../embeddings/oleObject3.bin"/><Relationship Id="rId17" Type="http://schemas.openxmlformats.org/officeDocument/2006/relationships/image" Target="../media/image5.wmf"/><Relationship Id="rId25" Type="http://schemas.openxmlformats.org/officeDocument/2006/relationships/image" Target="../media/image9.wmf"/><Relationship Id="rId2" Type="http://schemas.openxmlformats.org/officeDocument/2006/relationships/tags" Target="../tags/tag1.xml"/><Relationship Id="rId16" Type="http://schemas.openxmlformats.org/officeDocument/2006/relationships/oleObject" Target="../embeddings/oleObject5.bin"/><Relationship Id="rId20"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notesSlide" Target="../notesSlides/notesSlide1.xml"/><Relationship Id="rId11" Type="http://schemas.openxmlformats.org/officeDocument/2006/relationships/image" Target="../media/image2.wmf"/><Relationship Id="rId24" Type="http://schemas.openxmlformats.org/officeDocument/2006/relationships/oleObject" Target="../embeddings/oleObject9.bin"/><Relationship Id="rId5" Type="http://schemas.openxmlformats.org/officeDocument/2006/relationships/slideLayout" Target="../slideLayouts/slideLayout6.xml"/><Relationship Id="rId15" Type="http://schemas.openxmlformats.org/officeDocument/2006/relationships/image" Target="../media/image4.wmf"/><Relationship Id="rId23" Type="http://schemas.openxmlformats.org/officeDocument/2006/relationships/image" Target="../media/image8.wmf"/><Relationship Id="rId28" Type="http://schemas.openxmlformats.org/officeDocument/2006/relationships/image" Target="../media/image12.png"/><Relationship Id="rId10" Type="http://schemas.openxmlformats.org/officeDocument/2006/relationships/oleObject" Target="../embeddings/oleObject2.bin"/><Relationship Id="rId19" Type="http://schemas.openxmlformats.org/officeDocument/2006/relationships/image" Target="../media/image6.wmf"/><Relationship Id="rId4" Type="http://schemas.openxmlformats.org/officeDocument/2006/relationships/audio" Target="../media/media1.wma"/><Relationship Id="rId9" Type="http://schemas.openxmlformats.org/officeDocument/2006/relationships/image" Target="../media/image1.wmf"/><Relationship Id="rId14" Type="http://schemas.openxmlformats.org/officeDocument/2006/relationships/oleObject" Target="../embeddings/oleObject4.bin"/><Relationship Id="rId22" Type="http://schemas.openxmlformats.org/officeDocument/2006/relationships/oleObject" Target="../embeddings/oleObject8.bin"/><Relationship Id="rId27" Type="http://schemas.openxmlformats.org/officeDocument/2006/relationships/image" Target="../media/image10.wmf"/></Relationships>
</file>

<file path=ppt/slides/_rels/slide10.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audio" Target="../media/media10.wma"/><Relationship Id="rId7" Type="http://schemas.openxmlformats.org/officeDocument/2006/relationships/oleObject" Target="../embeddings/oleObject44.bin"/><Relationship Id="rId2" Type="http://schemas.microsoft.com/office/2007/relationships/media" Target="../media/media10.wma"/><Relationship Id="rId1" Type="http://schemas.openxmlformats.org/officeDocument/2006/relationships/vmlDrawing" Target="../drawings/vmlDrawing8.vml"/><Relationship Id="rId6" Type="http://schemas.openxmlformats.org/officeDocument/2006/relationships/image" Target="../media/image31.png"/><Relationship Id="rId5" Type="http://schemas.openxmlformats.org/officeDocument/2006/relationships/notesSlide" Target="../notesSlides/notesSlide10.xml"/><Relationship Id="rId4" Type="http://schemas.openxmlformats.org/officeDocument/2006/relationships/slideLayout" Target="../slideLayouts/slideLayout6.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12.png"/><Relationship Id="rId3" Type="http://schemas.openxmlformats.org/officeDocument/2006/relationships/audio" Target="../media/media11.wma"/><Relationship Id="rId7" Type="http://schemas.openxmlformats.org/officeDocument/2006/relationships/oleObject" Target="../embeddings/oleObject45.bin"/><Relationship Id="rId12" Type="http://schemas.openxmlformats.org/officeDocument/2006/relationships/image" Target="../media/image32.wmf"/><Relationship Id="rId2" Type="http://schemas.microsoft.com/office/2007/relationships/media" Target="../media/media11.wma"/><Relationship Id="rId1" Type="http://schemas.openxmlformats.org/officeDocument/2006/relationships/vmlDrawing" Target="../drawings/vmlDrawing9.vml"/><Relationship Id="rId6" Type="http://schemas.openxmlformats.org/officeDocument/2006/relationships/image" Target="../media/image11.emf"/><Relationship Id="rId11" Type="http://schemas.openxmlformats.org/officeDocument/2006/relationships/oleObject" Target="../embeddings/oleObject47.bin"/><Relationship Id="rId5" Type="http://schemas.openxmlformats.org/officeDocument/2006/relationships/notesSlide" Target="../notesSlides/notesSlide11.xml"/><Relationship Id="rId10" Type="http://schemas.openxmlformats.org/officeDocument/2006/relationships/image" Target="../media/image29.wmf"/><Relationship Id="rId4" Type="http://schemas.openxmlformats.org/officeDocument/2006/relationships/slideLayout" Target="../slideLayouts/slideLayout6.xml"/><Relationship Id="rId9" Type="http://schemas.openxmlformats.org/officeDocument/2006/relationships/oleObject" Target="../embeddings/oleObject46.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2.png"/><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1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audio" Target="../media/media14.wma"/><Relationship Id="rId7" Type="http://schemas.openxmlformats.org/officeDocument/2006/relationships/oleObject" Target="../embeddings/oleObject48.bin"/><Relationship Id="rId2" Type="http://schemas.microsoft.com/office/2007/relationships/media" Target="../media/media14.wma"/><Relationship Id="rId1" Type="http://schemas.openxmlformats.org/officeDocument/2006/relationships/vmlDrawing" Target="../drawings/vmlDrawing10.vml"/><Relationship Id="rId6" Type="http://schemas.openxmlformats.org/officeDocument/2006/relationships/image" Target="../media/image36.png"/><Relationship Id="rId5" Type="http://schemas.openxmlformats.org/officeDocument/2006/relationships/notesSlide" Target="../notesSlides/notesSlide14.xml"/><Relationship Id="rId4" Type="http://schemas.openxmlformats.org/officeDocument/2006/relationships/slideLayout" Target="../slideLayouts/slideLayout6.xm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2.png"/><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1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audio" Target="../media/media17.wma"/><Relationship Id="rId7" Type="http://schemas.openxmlformats.org/officeDocument/2006/relationships/oleObject" Target="../embeddings/oleObject49.bin"/><Relationship Id="rId2" Type="http://schemas.microsoft.com/office/2007/relationships/media" Target="../media/media17.wma"/><Relationship Id="rId1" Type="http://schemas.openxmlformats.org/officeDocument/2006/relationships/vmlDrawing" Target="../drawings/vmlDrawing11.vml"/><Relationship Id="rId6" Type="http://schemas.openxmlformats.org/officeDocument/2006/relationships/image" Target="../media/image40.png"/><Relationship Id="rId5" Type="http://schemas.openxmlformats.org/officeDocument/2006/relationships/notesSlide" Target="../notesSlides/notesSlide17.xml"/><Relationship Id="rId4" Type="http://schemas.openxmlformats.org/officeDocument/2006/relationships/slideLayout" Target="../slideLayouts/slideLayout6.xm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2.png"/><Relationship Id="rId2" Type="http://schemas.openxmlformats.org/officeDocument/2006/relationships/audio" Target="../media/media18.wma"/><Relationship Id="rId1" Type="http://schemas.microsoft.com/office/2007/relationships/media" Target="../media/media18.wma"/><Relationship Id="rId6" Type="http://schemas.openxmlformats.org/officeDocument/2006/relationships/image" Target="../media/image41.emf"/><Relationship Id="rId5" Type="http://schemas.openxmlformats.org/officeDocument/2006/relationships/image" Target="../media/image40.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9.wma"/><Relationship Id="rId1" Type="http://schemas.microsoft.com/office/2007/relationships/media" Target="../media/media19.wma"/><Relationship Id="rId5" Type="http://schemas.openxmlformats.org/officeDocument/2006/relationships/image" Target="../media/image1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12.png"/><Relationship Id="rId5" Type="http://schemas.openxmlformats.org/officeDocument/2006/relationships/image" Target="../media/image1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5.bin"/><Relationship Id="rId3" Type="http://schemas.openxmlformats.org/officeDocument/2006/relationships/audio" Target="../media/media3.wma"/><Relationship Id="rId7" Type="http://schemas.openxmlformats.org/officeDocument/2006/relationships/image" Target="../media/image14.wmf"/><Relationship Id="rId12" Type="http://schemas.openxmlformats.org/officeDocument/2006/relationships/oleObject" Target="../embeddings/oleObject14.bin"/><Relationship Id="rId2" Type="http://schemas.microsoft.com/office/2007/relationships/media" Target="../media/media3.wma"/><Relationship Id="rId1" Type="http://schemas.openxmlformats.org/officeDocument/2006/relationships/vmlDrawing" Target="../drawings/vmlDrawing2.vml"/><Relationship Id="rId6" Type="http://schemas.openxmlformats.org/officeDocument/2006/relationships/oleObject" Target="../embeddings/oleObject11.bin"/><Relationship Id="rId11" Type="http://schemas.openxmlformats.org/officeDocument/2006/relationships/image" Target="../media/image16.wmf"/><Relationship Id="rId5" Type="http://schemas.openxmlformats.org/officeDocument/2006/relationships/notesSlide" Target="../notesSlides/notesSlide3.xml"/><Relationship Id="rId10" Type="http://schemas.openxmlformats.org/officeDocument/2006/relationships/oleObject" Target="../embeddings/oleObject13.bin"/><Relationship Id="rId4" Type="http://schemas.openxmlformats.org/officeDocument/2006/relationships/slideLayout" Target="../slideLayouts/slideLayout6.xml"/><Relationship Id="rId9" Type="http://schemas.openxmlformats.org/officeDocument/2006/relationships/image" Target="../media/image15.wmf"/><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audio" Target="../media/media4.wma"/><Relationship Id="rId7" Type="http://schemas.openxmlformats.org/officeDocument/2006/relationships/oleObject" Target="../embeddings/oleObject16.bin"/><Relationship Id="rId2" Type="http://schemas.microsoft.com/office/2007/relationships/media" Target="../media/media4.wma"/><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notesSlide" Target="../notesSlides/notesSlide4.xml"/><Relationship Id="rId4" Type="http://schemas.openxmlformats.org/officeDocument/2006/relationships/slideLayout" Target="../slideLayouts/slideLayout6.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audio" Target="../media/media5.wma"/><Relationship Id="rId7" Type="http://schemas.openxmlformats.org/officeDocument/2006/relationships/oleObject" Target="../embeddings/oleObject17.bin"/><Relationship Id="rId2" Type="http://schemas.microsoft.com/office/2007/relationships/media" Target="../media/media5.wma"/><Relationship Id="rId1" Type="http://schemas.openxmlformats.org/officeDocument/2006/relationships/vmlDrawing" Target="../drawings/vmlDrawing4.vml"/><Relationship Id="rId6" Type="http://schemas.openxmlformats.org/officeDocument/2006/relationships/image" Target="../media/image19.png"/><Relationship Id="rId5" Type="http://schemas.openxmlformats.org/officeDocument/2006/relationships/notesSlide" Target="../notesSlides/notesSlide5.xml"/><Relationship Id="rId10" Type="http://schemas.openxmlformats.org/officeDocument/2006/relationships/image" Target="../media/image12.png"/><Relationship Id="rId4" Type="http://schemas.openxmlformats.org/officeDocument/2006/relationships/slideLayout" Target="../slideLayouts/slideLayout6.xml"/><Relationship Id="rId9" Type="http://schemas.openxmlformats.org/officeDocument/2006/relationships/oleObject" Target="../embeddings/oleObject18.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3.wmf"/><Relationship Id="rId18" Type="http://schemas.openxmlformats.org/officeDocument/2006/relationships/image" Target="../media/image11.emf"/><Relationship Id="rId26" Type="http://schemas.openxmlformats.org/officeDocument/2006/relationships/image" Target="../media/image4.wmf"/><Relationship Id="rId3" Type="http://schemas.openxmlformats.org/officeDocument/2006/relationships/audio" Target="../media/media6.wma"/><Relationship Id="rId21" Type="http://schemas.openxmlformats.org/officeDocument/2006/relationships/oleObject" Target="../embeddings/oleObject26.bin"/><Relationship Id="rId7" Type="http://schemas.openxmlformats.org/officeDocument/2006/relationships/image" Target="../media/image20.wmf"/><Relationship Id="rId12" Type="http://schemas.openxmlformats.org/officeDocument/2006/relationships/oleObject" Target="../embeddings/oleObject22.bin"/><Relationship Id="rId17" Type="http://schemas.openxmlformats.org/officeDocument/2006/relationships/image" Target="../media/image25.wmf"/><Relationship Id="rId25" Type="http://schemas.openxmlformats.org/officeDocument/2006/relationships/oleObject" Target="../embeddings/oleObject28.bin"/><Relationship Id="rId33" Type="http://schemas.openxmlformats.org/officeDocument/2006/relationships/image" Target="../media/image12.png"/><Relationship Id="rId2" Type="http://schemas.microsoft.com/office/2007/relationships/media" Target="../media/media6.wma"/><Relationship Id="rId16" Type="http://schemas.openxmlformats.org/officeDocument/2006/relationships/oleObject" Target="../embeddings/oleObject24.bin"/><Relationship Id="rId20" Type="http://schemas.openxmlformats.org/officeDocument/2006/relationships/image" Target="../media/image1.wmf"/><Relationship Id="rId29" Type="http://schemas.openxmlformats.org/officeDocument/2006/relationships/oleObject" Target="../embeddings/oleObject30.bin"/><Relationship Id="rId1" Type="http://schemas.openxmlformats.org/officeDocument/2006/relationships/vmlDrawing" Target="../drawings/vmlDrawing5.vml"/><Relationship Id="rId6" Type="http://schemas.openxmlformats.org/officeDocument/2006/relationships/oleObject" Target="../embeddings/oleObject19.bin"/><Relationship Id="rId11" Type="http://schemas.openxmlformats.org/officeDocument/2006/relationships/image" Target="../media/image22.wmf"/><Relationship Id="rId24" Type="http://schemas.openxmlformats.org/officeDocument/2006/relationships/image" Target="../media/image3.wmf"/><Relationship Id="rId32" Type="http://schemas.openxmlformats.org/officeDocument/2006/relationships/image" Target="../media/image7.wmf"/><Relationship Id="rId5" Type="http://schemas.openxmlformats.org/officeDocument/2006/relationships/notesSlide" Target="../notesSlides/notesSlide6.xml"/><Relationship Id="rId15" Type="http://schemas.openxmlformats.org/officeDocument/2006/relationships/image" Target="../media/image24.wmf"/><Relationship Id="rId23" Type="http://schemas.openxmlformats.org/officeDocument/2006/relationships/oleObject" Target="../embeddings/oleObject27.bin"/><Relationship Id="rId28" Type="http://schemas.openxmlformats.org/officeDocument/2006/relationships/image" Target="../media/image5.wmf"/><Relationship Id="rId10" Type="http://schemas.openxmlformats.org/officeDocument/2006/relationships/oleObject" Target="../embeddings/oleObject21.bin"/><Relationship Id="rId19" Type="http://schemas.openxmlformats.org/officeDocument/2006/relationships/oleObject" Target="../embeddings/oleObject25.bin"/><Relationship Id="rId31" Type="http://schemas.openxmlformats.org/officeDocument/2006/relationships/oleObject" Target="../embeddings/oleObject31.bin"/><Relationship Id="rId4" Type="http://schemas.openxmlformats.org/officeDocument/2006/relationships/slideLayout" Target="../slideLayouts/slideLayout6.xml"/><Relationship Id="rId9" Type="http://schemas.openxmlformats.org/officeDocument/2006/relationships/image" Target="../media/image21.wmf"/><Relationship Id="rId14" Type="http://schemas.openxmlformats.org/officeDocument/2006/relationships/oleObject" Target="../embeddings/oleObject23.bin"/><Relationship Id="rId22" Type="http://schemas.openxmlformats.org/officeDocument/2006/relationships/image" Target="../media/image2.wmf"/><Relationship Id="rId27" Type="http://schemas.openxmlformats.org/officeDocument/2006/relationships/oleObject" Target="../embeddings/oleObject29.bin"/><Relationship Id="rId30" Type="http://schemas.openxmlformats.org/officeDocument/2006/relationships/image" Target="../media/image6.wmf"/></Relationships>
</file>

<file path=ppt/slides/_rels/slide7.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12.png"/><Relationship Id="rId3" Type="http://schemas.openxmlformats.org/officeDocument/2006/relationships/audio" Target="../media/media7.wma"/><Relationship Id="rId7" Type="http://schemas.openxmlformats.org/officeDocument/2006/relationships/oleObject" Target="../embeddings/oleObject32.bin"/><Relationship Id="rId12" Type="http://schemas.openxmlformats.org/officeDocument/2006/relationships/image" Target="../media/image27.wmf"/><Relationship Id="rId2" Type="http://schemas.microsoft.com/office/2007/relationships/media" Target="../media/media7.wma"/><Relationship Id="rId1" Type="http://schemas.openxmlformats.org/officeDocument/2006/relationships/vmlDrawing" Target="../drawings/vmlDrawing6.vml"/><Relationship Id="rId6" Type="http://schemas.openxmlformats.org/officeDocument/2006/relationships/image" Target="../media/image11.emf"/><Relationship Id="rId11" Type="http://schemas.openxmlformats.org/officeDocument/2006/relationships/oleObject" Target="../embeddings/oleObject34.bin"/><Relationship Id="rId5" Type="http://schemas.openxmlformats.org/officeDocument/2006/relationships/notesSlide" Target="../notesSlides/notesSlide7.xml"/><Relationship Id="rId10" Type="http://schemas.openxmlformats.org/officeDocument/2006/relationships/image" Target="../media/image26.wmf"/><Relationship Id="rId4" Type="http://schemas.openxmlformats.org/officeDocument/2006/relationships/slideLayout" Target="../slideLayouts/slideLayout6.xml"/><Relationship Id="rId9" Type="http://schemas.openxmlformats.org/officeDocument/2006/relationships/oleObject" Target="../embeddings/oleObject33.bin"/></Relationships>
</file>

<file path=ppt/slides/_rels/slide8.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oleObject" Target="../embeddings/oleObject38.bin"/><Relationship Id="rId18" Type="http://schemas.openxmlformats.org/officeDocument/2006/relationships/image" Target="../media/image6.wmf"/><Relationship Id="rId3" Type="http://schemas.openxmlformats.org/officeDocument/2006/relationships/audio" Target="../media/media8.wma"/><Relationship Id="rId21" Type="http://schemas.openxmlformats.org/officeDocument/2006/relationships/oleObject" Target="../embeddings/oleObject42.bin"/><Relationship Id="rId7" Type="http://schemas.openxmlformats.org/officeDocument/2006/relationships/oleObject" Target="../embeddings/oleObject35.bin"/><Relationship Id="rId12" Type="http://schemas.openxmlformats.org/officeDocument/2006/relationships/image" Target="../media/image3.wmf"/><Relationship Id="rId17" Type="http://schemas.openxmlformats.org/officeDocument/2006/relationships/oleObject" Target="../embeddings/oleObject40.bin"/><Relationship Id="rId25" Type="http://schemas.openxmlformats.org/officeDocument/2006/relationships/image" Target="../media/image12.png"/><Relationship Id="rId2" Type="http://schemas.microsoft.com/office/2007/relationships/media" Target="../media/media8.wma"/><Relationship Id="rId16" Type="http://schemas.openxmlformats.org/officeDocument/2006/relationships/image" Target="../media/image5.wmf"/><Relationship Id="rId20" Type="http://schemas.openxmlformats.org/officeDocument/2006/relationships/image" Target="../media/image7.wmf"/><Relationship Id="rId1" Type="http://schemas.openxmlformats.org/officeDocument/2006/relationships/vmlDrawing" Target="../drawings/vmlDrawing7.vml"/><Relationship Id="rId6" Type="http://schemas.openxmlformats.org/officeDocument/2006/relationships/image" Target="../media/image11.emf"/><Relationship Id="rId11" Type="http://schemas.openxmlformats.org/officeDocument/2006/relationships/oleObject" Target="../embeddings/oleObject37.bin"/><Relationship Id="rId24" Type="http://schemas.openxmlformats.org/officeDocument/2006/relationships/image" Target="../media/image29.wmf"/><Relationship Id="rId5" Type="http://schemas.openxmlformats.org/officeDocument/2006/relationships/notesSlide" Target="../notesSlides/notesSlide8.xml"/><Relationship Id="rId15" Type="http://schemas.openxmlformats.org/officeDocument/2006/relationships/oleObject" Target="../embeddings/oleObject39.bin"/><Relationship Id="rId23" Type="http://schemas.openxmlformats.org/officeDocument/2006/relationships/oleObject" Target="../embeddings/oleObject43.bin"/><Relationship Id="rId10" Type="http://schemas.openxmlformats.org/officeDocument/2006/relationships/image" Target="../media/image2.wmf"/><Relationship Id="rId19" Type="http://schemas.openxmlformats.org/officeDocument/2006/relationships/oleObject" Target="../embeddings/oleObject41.bin"/><Relationship Id="rId4" Type="http://schemas.openxmlformats.org/officeDocument/2006/relationships/slideLayout" Target="../slideLayouts/slideLayout6.xml"/><Relationship Id="rId9" Type="http://schemas.openxmlformats.org/officeDocument/2006/relationships/oleObject" Target="../embeddings/oleObject36.bin"/><Relationship Id="rId14" Type="http://schemas.openxmlformats.org/officeDocument/2006/relationships/image" Target="../media/image4.wmf"/><Relationship Id="rId22" Type="http://schemas.openxmlformats.org/officeDocument/2006/relationships/image" Target="../media/image28.w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4857" name="Picture 25"/>
          <p:cNvPicPr>
            <a:picLocks noChangeAspect="1" noChangeArrowheads="1"/>
          </p:cNvPicPr>
          <p:nvPr/>
        </p:nvPicPr>
        <p:blipFill>
          <a:blip r:embed="rId7" cstate="print"/>
          <a:srcRect l="3020" t="2080" r="15436" b="13305"/>
          <a:stretch>
            <a:fillRect/>
          </a:stretch>
        </p:blipFill>
        <p:spPr bwMode="auto">
          <a:xfrm>
            <a:off x="727227" y="1643050"/>
            <a:ext cx="8082888" cy="3929090"/>
          </a:xfrm>
          <a:prstGeom prst="rect">
            <a:avLst/>
          </a:prstGeom>
          <a:noFill/>
          <a:ln w="38100" cap="flat" cmpd="sng">
            <a:noFill/>
            <a:prstDash val="solid"/>
            <a:miter lim="800000"/>
            <a:headEnd/>
            <a:tailEnd/>
          </a:ln>
          <a:effectLst/>
        </p:spPr>
      </p:pic>
      <p:sp>
        <p:nvSpPr>
          <p:cNvPr id="504836" name="Rectangle 4"/>
          <p:cNvSpPr>
            <a:spLocks noGrp="1" noChangeArrowheads="1"/>
          </p:cNvSpPr>
          <p:nvPr>
            <p:ph type="title"/>
          </p:nvPr>
        </p:nvSpPr>
        <p:spPr/>
        <p:txBody>
          <a:bodyPr/>
          <a:lstStyle/>
          <a:p>
            <a:r>
              <a:rPr lang="ja-JP" altLang="en-US"/>
              <a:t>正規分布</a:t>
            </a:r>
          </a:p>
        </p:txBody>
      </p:sp>
      <p:sp>
        <p:nvSpPr>
          <p:cNvPr id="504841" name="Line 9"/>
          <p:cNvSpPr>
            <a:spLocks noChangeShapeType="1"/>
          </p:cNvSpPr>
          <p:nvPr/>
        </p:nvSpPr>
        <p:spPr bwMode="auto">
          <a:xfrm flipV="1">
            <a:off x="1797050" y="5291138"/>
            <a:ext cx="0" cy="215900"/>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504842" name="Line 10"/>
          <p:cNvSpPr>
            <a:spLocks noChangeShapeType="1"/>
          </p:cNvSpPr>
          <p:nvPr/>
        </p:nvSpPr>
        <p:spPr bwMode="auto">
          <a:xfrm flipV="1">
            <a:off x="2805113" y="5075238"/>
            <a:ext cx="0" cy="431800"/>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504843" name="Line 11"/>
          <p:cNvSpPr>
            <a:spLocks noChangeShapeType="1"/>
          </p:cNvSpPr>
          <p:nvPr/>
        </p:nvSpPr>
        <p:spPr bwMode="auto">
          <a:xfrm flipH="1" flipV="1">
            <a:off x="3789363" y="3535363"/>
            <a:ext cx="0" cy="1943100"/>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504844" name="Line 12"/>
          <p:cNvSpPr>
            <a:spLocks noChangeShapeType="1"/>
          </p:cNvSpPr>
          <p:nvPr/>
        </p:nvSpPr>
        <p:spPr bwMode="auto">
          <a:xfrm flipV="1">
            <a:off x="5797550" y="3644900"/>
            <a:ext cx="0" cy="1871663"/>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504845" name="Line 13"/>
          <p:cNvSpPr>
            <a:spLocks noChangeShapeType="1"/>
          </p:cNvSpPr>
          <p:nvPr/>
        </p:nvSpPr>
        <p:spPr bwMode="auto">
          <a:xfrm flipV="1">
            <a:off x="6804025" y="5084763"/>
            <a:ext cx="0" cy="431800"/>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504846" name="Line 14"/>
          <p:cNvSpPr>
            <a:spLocks noChangeShapeType="1"/>
          </p:cNvSpPr>
          <p:nvPr/>
        </p:nvSpPr>
        <p:spPr bwMode="auto">
          <a:xfrm flipV="1">
            <a:off x="7740650" y="5229225"/>
            <a:ext cx="0" cy="287338"/>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504847" name="Text Box 15"/>
          <p:cNvSpPr txBox="1">
            <a:spLocks noChangeArrowheads="1"/>
          </p:cNvSpPr>
          <p:nvPr/>
        </p:nvSpPr>
        <p:spPr bwMode="auto">
          <a:xfrm>
            <a:off x="5449124" y="1928802"/>
            <a:ext cx="1184940" cy="461665"/>
          </a:xfrm>
          <a:prstGeom prst="rect">
            <a:avLst/>
          </a:prstGeom>
          <a:noFill/>
          <a:ln w="38100">
            <a:noFill/>
            <a:miter lim="800000"/>
            <a:headEnd/>
            <a:tailEnd/>
          </a:ln>
          <a:effectLst/>
        </p:spPr>
        <p:txBody>
          <a:bodyPr wrap="none">
            <a:spAutoFit/>
          </a:bodyPr>
          <a:lstStyle/>
          <a:p>
            <a:r>
              <a:rPr lang="en-US" altLang="ja-JP" dirty="0"/>
              <a:t>34.13</a:t>
            </a:r>
            <a:r>
              <a:rPr lang="ja-JP" altLang="en-US" dirty="0"/>
              <a:t>％</a:t>
            </a:r>
          </a:p>
        </p:txBody>
      </p:sp>
      <p:sp>
        <p:nvSpPr>
          <p:cNvPr id="504848" name="Text Box 16"/>
          <p:cNvSpPr txBox="1">
            <a:spLocks noChangeArrowheads="1"/>
          </p:cNvSpPr>
          <p:nvPr/>
        </p:nvSpPr>
        <p:spPr bwMode="auto">
          <a:xfrm>
            <a:off x="6096824" y="3008302"/>
            <a:ext cx="1184940" cy="461665"/>
          </a:xfrm>
          <a:prstGeom prst="rect">
            <a:avLst/>
          </a:prstGeom>
          <a:noFill/>
          <a:ln w="38100">
            <a:noFill/>
            <a:miter lim="800000"/>
            <a:headEnd/>
            <a:tailEnd/>
          </a:ln>
          <a:effectLst/>
        </p:spPr>
        <p:txBody>
          <a:bodyPr wrap="none">
            <a:spAutoFit/>
          </a:bodyPr>
          <a:lstStyle/>
          <a:p>
            <a:r>
              <a:rPr lang="en-US" altLang="ja-JP"/>
              <a:t>13.59</a:t>
            </a:r>
            <a:r>
              <a:rPr lang="ja-JP" altLang="en-US"/>
              <a:t>％</a:t>
            </a:r>
          </a:p>
        </p:txBody>
      </p:sp>
      <p:sp>
        <p:nvSpPr>
          <p:cNvPr id="504849" name="Line 17"/>
          <p:cNvSpPr>
            <a:spLocks noChangeShapeType="1"/>
          </p:cNvSpPr>
          <p:nvPr/>
        </p:nvSpPr>
        <p:spPr bwMode="auto">
          <a:xfrm flipH="1">
            <a:off x="5219700" y="2420938"/>
            <a:ext cx="504825" cy="1008062"/>
          </a:xfrm>
          <a:prstGeom prst="line">
            <a:avLst/>
          </a:prstGeom>
          <a:noFill/>
          <a:ln w="25400">
            <a:solidFill>
              <a:schemeClr val="tx2"/>
            </a:solidFill>
            <a:round/>
            <a:headEnd/>
            <a:tailEnd type="triangle" w="med" len="med"/>
          </a:ln>
          <a:effectLst/>
        </p:spPr>
        <p:txBody>
          <a:bodyPr wrap="none" anchor="ctr">
            <a:spAutoFit/>
          </a:bodyPr>
          <a:lstStyle/>
          <a:p>
            <a:endParaRPr lang="ja-JP" altLang="en-US"/>
          </a:p>
        </p:txBody>
      </p:sp>
      <p:sp>
        <p:nvSpPr>
          <p:cNvPr id="504850" name="Line 18"/>
          <p:cNvSpPr>
            <a:spLocks noChangeShapeType="1"/>
          </p:cNvSpPr>
          <p:nvPr/>
        </p:nvSpPr>
        <p:spPr bwMode="auto">
          <a:xfrm flipH="1">
            <a:off x="5940425" y="3573463"/>
            <a:ext cx="504825" cy="1008062"/>
          </a:xfrm>
          <a:prstGeom prst="line">
            <a:avLst/>
          </a:prstGeom>
          <a:noFill/>
          <a:ln w="25400">
            <a:solidFill>
              <a:schemeClr val="tx2"/>
            </a:solidFill>
            <a:round/>
            <a:headEnd/>
            <a:tailEnd type="triangle" w="med" len="med"/>
          </a:ln>
          <a:effectLst/>
        </p:spPr>
        <p:txBody>
          <a:bodyPr wrap="none" anchor="ctr">
            <a:spAutoFit/>
          </a:bodyPr>
          <a:lstStyle/>
          <a:p>
            <a:endParaRPr lang="ja-JP" altLang="en-US"/>
          </a:p>
        </p:txBody>
      </p:sp>
      <p:sp>
        <p:nvSpPr>
          <p:cNvPr id="504851" name="Text Box 19"/>
          <p:cNvSpPr txBox="1">
            <a:spLocks noChangeArrowheads="1"/>
          </p:cNvSpPr>
          <p:nvPr/>
        </p:nvSpPr>
        <p:spPr bwMode="auto">
          <a:xfrm>
            <a:off x="7104886" y="3871902"/>
            <a:ext cx="1031051" cy="461665"/>
          </a:xfrm>
          <a:prstGeom prst="rect">
            <a:avLst/>
          </a:prstGeom>
          <a:noFill/>
          <a:ln w="38100">
            <a:noFill/>
            <a:miter lim="800000"/>
            <a:headEnd/>
            <a:tailEnd/>
          </a:ln>
          <a:effectLst/>
        </p:spPr>
        <p:txBody>
          <a:bodyPr wrap="none">
            <a:spAutoFit/>
          </a:bodyPr>
          <a:lstStyle/>
          <a:p>
            <a:r>
              <a:rPr lang="en-US" altLang="ja-JP"/>
              <a:t>2.15</a:t>
            </a:r>
            <a:r>
              <a:rPr lang="ja-JP" altLang="en-US"/>
              <a:t>％</a:t>
            </a:r>
          </a:p>
        </p:txBody>
      </p:sp>
      <p:sp>
        <p:nvSpPr>
          <p:cNvPr id="504852" name="Line 20"/>
          <p:cNvSpPr>
            <a:spLocks noChangeShapeType="1"/>
          </p:cNvSpPr>
          <p:nvPr/>
        </p:nvSpPr>
        <p:spPr bwMode="auto">
          <a:xfrm flipH="1">
            <a:off x="7019925" y="4437063"/>
            <a:ext cx="504825" cy="1008062"/>
          </a:xfrm>
          <a:prstGeom prst="line">
            <a:avLst/>
          </a:prstGeom>
          <a:noFill/>
          <a:ln w="25400">
            <a:solidFill>
              <a:schemeClr val="tx2"/>
            </a:solidFill>
            <a:round/>
            <a:headEnd/>
            <a:tailEnd type="triangle" w="med" len="med"/>
          </a:ln>
          <a:effectLst/>
        </p:spPr>
        <p:txBody>
          <a:bodyPr wrap="none" anchor="ctr">
            <a:spAutoFit/>
          </a:bodyPr>
          <a:lstStyle/>
          <a:p>
            <a:endParaRPr lang="ja-JP" altLang="en-US"/>
          </a:p>
        </p:txBody>
      </p:sp>
      <p:sp>
        <p:nvSpPr>
          <p:cNvPr id="504853" name="Line 21"/>
          <p:cNvSpPr>
            <a:spLocks noChangeShapeType="1"/>
          </p:cNvSpPr>
          <p:nvPr/>
        </p:nvSpPr>
        <p:spPr bwMode="auto">
          <a:xfrm flipH="1">
            <a:off x="7885113" y="4508500"/>
            <a:ext cx="504825" cy="1008063"/>
          </a:xfrm>
          <a:prstGeom prst="line">
            <a:avLst/>
          </a:prstGeom>
          <a:noFill/>
          <a:ln w="25400">
            <a:solidFill>
              <a:schemeClr val="tx2"/>
            </a:solidFill>
            <a:round/>
            <a:headEnd/>
            <a:tailEnd type="triangle" w="med" len="med"/>
          </a:ln>
          <a:effectLst/>
        </p:spPr>
        <p:txBody>
          <a:bodyPr wrap="none" anchor="ctr">
            <a:spAutoFit/>
          </a:bodyPr>
          <a:lstStyle/>
          <a:p>
            <a:endParaRPr lang="ja-JP" altLang="en-US"/>
          </a:p>
        </p:txBody>
      </p:sp>
      <p:sp>
        <p:nvSpPr>
          <p:cNvPr id="504854" name="Text Box 22"/>
          <p:cNvSpPr txBox="1">
            <a:spLocks noChangeArrowheads="1"/>
          </p:cNvSpPr>
          <p:nvPr/>
        </p:nvSpPr>
        <p:spPr bwMode="auto">
          <a:xfrm>
            <a:off x="8112949" y="3871902"/>
            <a:ext cx="1031051" cy="461665"/>
          </a:xfrm>
          <a:prstGeom prst="rect">
            <a:avLst/>
          </a:prstGeom>
          <a:noFill/>
          <a:ln w="38100">
            <a:noFill/>
            <a:miter lim="800000"/>
            <a:headEnd/>
            <a:tailEnd/>
          </a:ln>
          <a:effectLst/>
        </p:spPr>
        <p:txBody>
          <a:bodyPr wrap="none">
            <a:spAutoFit/>
          </a:bodyPr>
          <a:lstStyle/>
          <a:p>
            <a:r>
              <a:rPr lang="en-US" altLang="ja-JP"/>
              <a:t>0.13</a:t>
            </a:r>
            <a:r>
              <a:rPr lang="ja-JP" altLang="en-US"/>
              <a:t>％</a:t>
            </a:r>
          </a:p>
        </p:txBody>
      </p:sp>
      <p:sp>
        <p:nvSpPr>
          <p:cNvPr id="504855" name="Text Box 23"/>
          <p:cNvSpPr txBox="1">
            <a:spLocks noChangeArrowheads="1"/>
          </p:cNvSpPr>
          <p:nvPr/>
        </p:nvSpPr>
        <p:spPr bwMode="auto">
          <a:xfrm>
            <a:off x="250825" y="6092825"/>
            <a:ext cx="1403350" cy="457200"/>
          </a:xfrm>
          <a:prstGeom prst="rect">
            <a:avLst/>
          </a:prstGeom>
          <a:noFill/>
          <a:ln w="38100">
            <a:noFill/>
            <a:miter lim="800000"/>
            <a:headEnd/>
            <a:tailEnd/>
          </a:ln>
          <a:effectLst/>
        </p:spPr>
        <p:txBody>
          <a:bodyPr wrap="none">
            <a:spAutoFit/>
          </a:bodyPr>
          <a:lstStyle/>
          <a:p>
            <a:r>
              <a:rPr lang="ja-JP" altLang="en-US"/>
              <a:t>標準偏差</a:t>
            </a:r>
          </a:p>
        </p:txBody>
      </p:sp>
      <p:graphicFrame>
        <p:nvGraphicFramePr>
          <p:cNvPr id="504858" name="Object 26"/>
          <p:cNvGraphicFramePr>
            <a:graphicFrameLocks noChangeAspect="1"/>
          </p:cNvGraphicFramePr>
          <p:nvPr/>
        </p:nvGraphicFramePr>
        <p:xfrm>
          <a:off x="1285852" y="5536414"/>
          <a:ext cx="914400" cy="495300"/>
        </p:xfrm>
        <a:graphic>
          <a:graphicData uri="http://schemas.openxmlformats.org/presentationml/2006/ole">
            <mc:AlternateContent xmlns:mc="http://schemas.openxmlformats.org/markup-compatibility/2006">
              <mc:Choice xmlns:v="urn:schemas-microsoft-com:vml" Requires="v">
                <p:oleObj spid="_x0000_s559166" name="数式" r:id="rId8" imgW="330120" imgH="177480" progId="Equation.3">
                  <p:embed/>
                </p:oleObj>
              </mc:Choice>
              <mc:Fallback>
                <p:oleObj name="数式" r:id="rId8" imgW="330120" imgH="177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5852" y="5536414"/>
                        <a:ext cx="9144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4859" name="Object 27"/>
          <p:cNvGraphicFramePr>
            <a:graphicFrameLocks noChangeAspect="1"/>
          </p:cNvGraphicFramePr>
          <p:nvPr/>
        </p:nvGraphicFramePr>
        <p:xfrm>
          <a:off x="2268538" y="5536414"/>
          <a:ext cx="950912" cy="495300"/>
        </p:xfrm>
        <a:graphic>
          <a:graphicData uri="http://schemas.openxmlformats.org/presentationml/2006/ole">
            <mc:AlternateContent xmlns:mc="http://schemas.openxmlformats.org/markup-compatibility/2006">
              <mc:Choice xmlns:v="urn:schemas-microsoft-com:vml" Requires="v">
                <p:oleObj spid="_x0000_s559167" name="数式" r:id="rId10" imgW="342720" imgH="177480" progId="Equation.3">
                  <p:embed/>
                </p:oleObj>
              </mc:Choice>
              <mc:Fallback>
                <p:oleObj name="数式" r:id="rId10" imgW="34272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8538" y="5536414"/>
                        <a:ext cx="950912"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4860" name="Object 28"/>
          <p:cNvGraphicFramePr>
            <a:graphicFrameLocks noChangeAspect="1"/>
          </p:cNvGraphicFramePr>
          <p:nvPr/>
        </p:nvGraphicFramePr>
        <p:xfrm>
          <a:off x="3303588" y="5536414"/>
          <a:ext cx="877887" cy="495300"/>
        </p:xfrm>
        <a:graphic>
          <a:graphicData uri="http://schemas.openxmlformats.org/presentationml/2006/ole">
            <mc:AlternateContent xmlns:mc="http://schemas.openxmlformats.org/markup-compatibility/2006">
              <mc:Choice xmlns:v="urn:schemas-microsoft-com:vml" Requires="v">
                <p:oleObj spid="_x0000_s559168" name="数式" r:id="rId12" imgW="317160" imgH="177480" progId="Equation.3">
                  <p:embed/>
                </p:oleObj>
              </mc:Choice>
              <mc:Fallback>
                <p:oleObj name="数式" r:id="rId12" imgW="317160" imgH="177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03588" y="5536414"/>
                        <a:ext cx="87788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4861" name="Object 29"/>
          <p:cNvGraphicFramePr>
            <a:graphicFrameLocks noChangeAspect="1"/>
          </p:cNvGraphicFramePr>
          <p:nvPr/>
        </p:nvGraphicFramePr>
        <p:xfrm>
          <a:off x="7516813" y="5536414"/>
          <a:ext cx="596900" cy="495300"/>
        </p:xfrm>
        <a:graphic>
          <a:graphicData uri="http://schemas.openxmlformats.org/presentationml/2006/ole">
            <mc:AlternateContent xmlns:mc="http://schemas.openxmlformats.org/markup-compatibility/2006">
              <mc:Choice xmlns:v="urn:schemas-microsoft-com:vml" Requires="v">
                <p:oleObj spid="_x0000_s559169" name="数式" r:id="rId14" imgW="215640" imgH="177480" progId="Equation.3">
                  <p:embed/>
                </p:oleObj>
              </mc:Choice>
              <mc:Fallback>
                <p:oleObj name="数式" r:id="rId14" imgW="215640" imgH="177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16813" y="5536414"/>
                        <a:ext cx="5969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4862" name="Object 30"/>
          <p:cNvGraphicFramePr>
            <a:graphicFrameLocks noChangeAspect="1"/>
          </p:cNvGraphicFramePr>
          <p:nvPr/>
        </p:nvGraphicFramePr>
        <p:xfrm>
          <a:off x="4532313" y="5553877"/>
          <a:ext cx="422275" cy="460375"/>
        </p:xfrm>
        <a:graphic>
          <a:graphicData uri="http://schemas.openxmlformats.org/presentationml/2006/ole">
            <mc:AlternateContent xmlns:mc="http://schemas.openxmlformats.org/markup-compatibility/2006">
              <mc:Choice xmlns:v="urn:schemas-microsoft-com:vml" Requires="v">
                <p:oleObj spid="_x0000_s559170" name="数式" r:id="rId16" imgW="152280" imgH="164880" progId="Equation.3">
                  <p:embed/>
                </p:oleObj>
              </mc:Choice>
              <mc:Fallback>
                <p:oleObj name="数式" r:id="rId16" imgW="152280" imgH="1648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32313" y="5553877"/>
                        <a:ext cx="422275"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4863" name="Object 31"/>
          <p:cNvGraphicFramePr>
            <a:graphicFrameLocks noChangeAspect="1"/>
          </p:cNvGraphicFramePr>
          <p:nvPr/>
        </p:nvGraphicFramePr>
        <p:xfrm>
          <a:off x="6427788" y="5536414"/>
          <a:ext cx="631825" cy="495300"/>
        </p:xfrm>
        <a:graphic>
          <a:graphicData uri="http://schemas.openxmlformats.org/presentationml/2006/ole">
            <mc:AlternateContent xmlns:mc="http://schemas.openxmlformats.org/markup-compatibility/2006">
              <mc:Choice xmlns:v="urn:schemas-microsoft-com:vml" Requires="v">
                <p:oleObj spid="_x0000_s559171" name="数式" r:id="rId18" imgW="228600" imgH="177480" progId="Equation.3">
                  <p:embed/>
                </p:oleObj>
              </mc:Choice>
              <mc:Fallback>
                <p:oleObj name="数式" r:id="rId18" imgW="228600" imgH="1774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27788" y="5536414"/>
                        <a:ext cx="63182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4864" name="Object 32"/>
          <p:cNvGraphicFramePr>
            <a:graphicFrameLocks noChangeAspect="1"/>
          </p:cNvGraphicFramePr>
          <p:nvPr/>
        </p:nvGraphicFramePr>
        <p:xfrm>
          <a:off x="5534025" y="5536414"/>
          <a:ext cx="561975" cy="495300"/>
        </p:xfrm>
        <a:graphic>
          <a:graphicData uri="http://schemas.openxmlformats.org/presentationml/2006/ole">
            <mc:AlternateContent xmlns:mc="http://schemas.openxmlformats.org/markup-compatibility/2006">
              <mc:Choice xmlns:v="urn:schemas-microsoft-com:vml" Requires="v">
                <p:oleObj spid="_x0000_s559172" name="数式" r:id="rId20" imgW="203040" imgH="177480" progId="Equation.3">
                  <p:embed/>
                </p:oleObj>
              </mc:Choice>
              <mc:Fallback>
                <p:oleObj name="数式" r:id="rId20" imgW="203040" imgH="17748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34025" y="5536414"/>
                        <a:ext cx="56197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 Box 6"/>
          <p:cNvSpPr txBox="1">
            <a:spLocks noChangeArrowheads="1"/>
          </p:cNvSpPr>
          <p:nvPr/>
        </p:nvSpPr>
        <p:spPr bwMode="auto">
          <a:xfrm>
            <a:off x="18301" y="954245"/>
            <a:ext cx="9246442" cy="461665"/>
          </a:xfrm>
          <a:prstGeom prst="rect">
            <a:avLst/>
          </a:prstGeom>
          <a:noFill/>
          <a:ln w="38100">
            <a:noFill/>
            <a:miter lim="800000"/>
            <a:headEnd/>
            <a:tailEnd/>
          </a:ln>
          <a:effectLst/>
        </p:spPr>
        <p:txBody>
          <a:bodyPr wrap="none">
            <a:spAutoFit/>
          </a:bodyPr>
          <a:lstStyle/>
          <a:p>
            <a:r>
              <a:rPr lang="ja-JP" altLang="en-US" dirty="0"/>
              <a:t>正規分布</a:t>
            </a:r>
            <a:r>
              <a:rPr lang="ja-JP" altLang="en-US" dirty="0" smtClean="0"/>
              <a:t>は</a:t>
            </a:r>
            <a:r>
              <a:rPr lang="en-US" altLang="ja-JP" dirty="0"/>
              <a:t> </a:t>
            </a:r>
            <a:r>
              <a:rPr lang="en-US" altLang="ja-JP" dirty="0" smtClean="0"/>
              <a:t>                 </a:t>
            </a:r>
            <a:r>
              <a:rPr lang="ja-JP" altLang="en-US" dirty="0" smtClean="0"/>
              <a:t>の</a:t>
            </a:r>
            <a:r>
              <a:rPr lang="ja-JP" altLang="en-US" dirty="0"/>
              <a:t>二項分布</a:t>
            </a:r>
            <a:r>
              <a:rPr lang="ja-JP" altLang="en-US" dirty="0" smtClean="0"/>
              <a:t>で　　を</a:t>
            </a:r>
            <a:r>
              <a:rPr lang="ja-JP" altLang="en-US" dirty="0"/>
              <a:t>無限大にしたときに得られる</a:t>
            </a:r>
          </a:p>
        </p:txBody>
      </p:sp>
      <p:graphicFrame>
        <p:nvGraphicFramePr>
          <p:cNvPr id="504866" name="Object 34"/>
          <p:cNvGraphicFramePr>
            <a:graphicFrameLocks noChangeAspect="1"/>
          </p:cNvGraphicFramePr>
          <p:nvPr/>
        </p:nvGraphicFramePr>
        <p:xfrm>
          <a:off x="1589937" y="882807"/>
          <a:ext cx="1357312" cy="574675"/>
        </p:xfrm>
        <a:graphic>
          <a:graphicData uri="http://schemas.openxmlformats.org/presentationml/2006/ole">
            <mc:AlternateContent xmlns:mc="http://schemas.openxmlformats.org/markup-compatibility/2006">
              <mc:Choice xmlns:v="urn:schemas-microsoft-com:vml" Requires="v">
                <p:oleObj spid="_x0000_s559173" name="数式" r:id="rId22" imgW="482400" imgH="203040" progId="Equation.3">
                  <p:embed/>
                </p:oleObj>
              </mc:Choice>
              <mc:Fallback>
                <p:oleObj name="数式" r:id="rId22" imgW="482400" imgH="20304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9937" y="882807"/>
                        <a:ext cx="1357312"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4868" name="Object 36"/>
          <p:cNvGraphicFramePr>
            <a:graphicFrameLocks noChangeAspect="1"/>
          </p:cNvGraphicFramePr>
          <p:nvPr/>
        </p:nvGraphicFramePr>
        <p:xfrm>
          <a:off x="1500166" y="1643050"/>
          <a:ext cx="6601562" cy="1857388"/>
        </p:xfrm>
        <a:graphic>
          <a:graphicData uri="http://schemas.openxmlformats.org/presentationml/2006/ole">
            <mc:AlternateContent xmlns:mc="http://schemas.openxmlformats.org/markup-compatibility/2006">
              <mc:Choice xmlns:v="urn:schemas-microsoft-com:vml" Requires="v">
                <p:oleObj spid="_x0000_s559174" name="数式" r:id="rId24" imgW="1498320" imgH="419040" progId="Equation.3">
                  <p:embed/>
                </p:oleObj>
              </mc:Choice>
              <mc:Fallback>
                <p:oleObj name="数式" r:id="rId24" imgW="1498320" imgH="41904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00166" y="1643050"/>
                        <a:ext cx="6601562" cy="1857388"/>
                      </a:xfrm>
                      <a:prstGeom prst="rect">
                        <a:avLst/>
                      </a:prstGeom>
                      <a:solidFill>
                        <a:srgbClr val="FFCC00"/>
                      </a:solidFill>
                    </p:spPr>
                  </p:pic>
                </p:oleObj>
              </mc:Fallback>
            </mc:AlternateContent>
          </a:graphicData>
        </a:graphic>
      </p:graphicFrame>
      <p:graphicFrame>
        <p:nvGraphicFramePr>
          <p:cNvPr id="504869" name="Object 37"/>
          <p:cNvGraphicFramePr>
            <a:graphicFrameLocks noChangeAspect="1"/>
          </p:cNvGraphicFramePr>
          <p:nvPr/>
        </p:nvGraphicFramePr>
        <p:xfrm>
          <a:off x="4826806" y="990246"/>
          <a:ext cx="357187" cy="395288"/>
        </p:xfrm>
        <a:graphic>
          <a:graphicData uri="http://schemas.openxmlformats.org/presentationml/2006/ole">
            <mc:AlternateContent xmlns:mc="http://schemas.openxmlformats.org/markup-compatibility/2006">
              <mc:Choice xmlns:v="urn:schemas-microsoft-com:vml" Requires="v">
                <p:oleObj spid="_x0000_s559175" name="数式" r:id="rId26" imgW="126720" imgH="139680" progId="Equation.3">
                  <p:embed/>
                </p:oleObj>
              </mc:Choice>
              <mc:Fallback>
                <p:oleObj name="数式" r:id="rId26" imgW="126720" imgH="13968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26806" y="990246"/>
                        <a:ext cx="357187"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オーディオ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8"/>
          <a:stretch>
            <a:fillRect/>
          </a:stretch>
        </p:blipFill>
        <p:spPr>
          <a:xfrm>
            <a:off x="8521700" y="6235700"/>
            <a:ext cx="406400" cy="406400"/>
          </a:xfrm>
          <a:prstGeom prst="rect">
            <a:avLst/>
          </a:prstGeom>
        </p:spPr>
      </p:pic>
    </p:spTree>
    <p:custDataLst>
      <p:tags r:id="rId2"/>
    </p:custDataLst>
    <p:extLst>
      <p:ext uri="{BB962C8B-B14F-4D97-AF65-F5344CB8AC3E}">
        <p14:creationId xmlns:p14="http://schemas.microsoft.com/office/powerpoint/2010/main" val="474237637"/>
      </p:ext>
    </p:extLst>
  </p:cSld>
  <p:clrMapOvr>
    <a:masterClrMapping/>
  </p:clrMapOvr>
  <mc:AlternateContent xmlns:mc="http://schemas.openxmlformats.org/markup-compatibility/2006">
    <mc:Choice xmlns:p14="http://schemas.microsoft.com/office/powerpoint/2010/main" Requires="p14">
      <p:transition spd="slow" p14:dur="2000" advTm="117657"/>
    </mc:Choice>
    <mc:Fallback>
      <p:transition spd="slow" advTm="1176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4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2744" x="857250" y="4991100"/>
          <p14:tracePt t="2744" x="869950" y="4997450"/>
          <p14:tracePt t="3425" x="876300" y="4991100"/>
          <p14:tracePt t="3434" x="882650" y="4984750"/>
          <p14:tracePt t="3439" x="889000" y="4984750"/>
          <p14:tracePt t="3439" x="895350" y="4978400"/>
          <p14:tracePt t="3456" x="901700" y="4972050"/>
          <p14:tracePt t="3456" x="908050" y="4972050"/>
          <p14:tracePt t="3472" x="914400" y="4965700"/>
          <p14:tracePt t="3472" x="927100" y="4965700"/>
          <p14:tracePt t="3489" x="939800" y="4965700"/>
          <p14:tracePt t="3489" x="971550" y="4965700"/>
          <p14:tracePt t="3506" x="990600" y="4965700"/>
          <p14:tracePt t="3506" x="1009650" y="4965700"/>
          <p14:tracePt t="3523" x="1035050" y="4965700"/>
          <p14:tracePt t="3523" x="1060450" y="4965700"/>
          <p14:tracePt t="3539" x="1092200" y="4965700"/>
          <p14:tracePt t="3539" x="1123950" y="4965700"/>
          <p14:tracePt t="3539" x="1162050" y="4972050"/>
          <p14:tracePt t="3557" x="1200150" y="4972050"/>
          <p14:tracePt t="3557" x="1244600" y="4978400"/>
          <p14:tracePt t="3574" x="1295400" y="4984750"/>
          <p14:tracePt t="3574" x="1346200" y="4991100"/>
          <p14:tracePt t="3590" x="1409700" y="4997450"/>
          <p14:tracePt t="3590" x="1466850" y="5010150"/>
          <p14:tracePt t="3606" x="1536700" y="5029200"/>
          <p14:tracePt t="3606" x="1606550" y="5048250"/>
          <p14:tracePt t="3623" x="1682750" y="5067300"/>
          <p14:tracePt t="3623" x="1758950" y="5086350"/>
          <p14:tracePt t="3639" x="1841500" y="5105400"/>
          <p14:tracePt t="3639" x="2019300" y="5156200"/>
          <p14:tracePt t="3658" x="2114550" y="5181600"/>
          <p14:tracePt t="3658" x="2203450" y="5207000"/>
          <p14:tracePt t="3673" x="2324100" y="5226050"/>
          <p14:tracePt t="3673" x="2432050" y="5251450"/>
          <p14:tracePt t="3690" x="2546350" y="5270500"/>
          <p14:tracePt t="3690" x="2660650" y="5283200"/>
          <p14:tracePt t="3706" x="2781300" y="5295900"/>
          <p14:tracePt t="3706" x="2901950" y="5308600"/>
          <p14:tracePt t="3706" x="3028950" y="5314950"/>
          <p14:tracePt t="3726" x="3162300" y="5321300"/>
          <p14:tracePt t="3726" x="3276600" y="5334000"/>
          <p14:tracePt t="3740" x="3409950" y="5340350"/>
          <p14:tracePt t="3994" x="7924800" y="6305550"/>
          <p14:tracePt t="4017" x="7956550" y="6337300"/>
          <p14:tracePt t="4029" x="7994650" y="6381750"/>
          <p14:tracePt t="4045" x="8020050" y="6407150"/>
          <p14:tracePt t="4056" x="8051800" y="6438900"/>
          <p14:tracePt t="4073" x="8070850" y="6470650"/>
          <p14:tracePt t="4090" x="8077200" y="6496050"/>
          <p14:tracePt t="4107" x="8058150" y="6483350"/>
          <p14:tracePt t="4149" x="8058150" y="6451600"/>
          <p14:tracePt t="4165" x="8058150" y="6432550"/>
          <p14:tracePt t="4173" x="8070850" y="6407150"/>
          <p14:tracePt t="4189" x="8096250" y="6394450"/>
          <p14:tracePt t="4217" x="8108950" y="6426200"/>
          <p14:tracePt t="4241" x="8121650" y="6457950"/>
          <p14:tracePt t="4265" x="8140700" y="6477000"/>
          <p14:tracePt t="4293" x="8166100" y="6457950"/>
          <p14:tracePt t="4397" x="8166100" y="6477000"/>
          <p14:tracePt t="4445" x="8185150" y="6470650"/>
          <p14:tracePt t="4533" x="8191500" y="6451600"/>
          <p14:tracePt t="4557" x="8197850" y="6426200"/>
          <p14:tracePt t="4577" x="8197850" y="6400800"/>
          <p14:tracePt t="4601" x="8197850" y="6369050"/>
          <p14:tracePt t="4625" x="8197850" y="6350000"/>
          <p14:tracePt t="4661" x="8197850" y="6343650"/>
          <p14:tracePt t="4669" x="8197850" y="6337300"/>
          <p14:tracePt t="4681" x="8197850" y="6324600"/>
          <p14:tracePt t="4705" x="8204200" y="6324600"/>
          <p14:tracePt t="4801" x="8210550" y="6318250"/>
          <p14:tracePt t="4817" x="8210550" y="6311900"/>
          <p14:tracePt t="4833" x="8210550" y="6305550"/>
          <p14:tracePt t="4841" x="8216900" y="6299200"/>
          <p14:tracePt t="4849" x="8216900" y="6292850"/>
          <p14:tracePt t="4859" x="8216900" y="6286500"/>
          <p14:tracePt t="4859" x="8210550" y="6267450"/>
          <p14:tracePt t="4877" x="8210550" y="6248400"/>
          <p14:tracePt t="4877" x="8210550" y="6229350"/>
          <p14:tracePt t="4894" x="8204200" y="6203950"/>
          <p14:tracePt t="4894" x="8197850" y="6178550"/>
          <p14:tracePt t="4910" x="8191500" y="6146800"/>
          <p14:tracePt t="4910" x="8191500" y="6108700"/>
          <p14:tracePt t="4927" x="8178800" y="6064250"/>
          <p14:tracePt t="4927" x="8172450" y="6019800"/>
          <p14:tracePt t="4927" x="8159750" y="5962650"/>
          <p14:tracePt t="4945" x="8153400" y="5905500"/>
          <p14:tracePt t="4959" x="8134350" y="5842000"/>
          <p14:tracePt t="4959" x="8102600" y="5715000"/>
          <p14:tracePt t="4978" x="8089900" y="5645150"/>
          <p14:tracePt t="4978" x="8070850" y="5575300"/>
          <p14:tracePt t="4994" x="8051800" y="5499100"/>
          <p14:tracePt t="4994" x="8032750" y="5422900"/>
          <p14:tracePt t="5011" x="8020050" y="5340350"/>
          <p14:tracePt t="5011" x="8007350" y="5251450"/>
          <p14:tracePt t="25174" x="3035300" y="5308600"/>
          <p14:tracePt t="25884" x="3016250" y="5308600"/>
          <p14:tracePt t="25892" x="2990850" y="5308600"/>
          <p14:tracePt t="25900" x="2965450" y="5308600"/>
          <p14:tracePt t="25910" x="2933700" y="5308600"/>
          <p14:tracePt t="25910" x="2901950" y="5308600"/>
          <p14:tracePt t="25910" x="2863850" y="5308600"/>
          <p14:tracePt t="25929" x="2819400" y="5308600"/>
          <p14:tracePt t="25929" x="2787650" y="5308600"/>
          <p14:tracePt t="25944" x="2749550" y="5302250"/>
          <p14:tracePt t="25944" x="2717800" y="5302250"/>
          <p14:tracePt t="25961" x="2686050" y="5295900"/>
          <p14:tracePt t="25961" x="2654300" y="5289550"/>
          <p14:tracePt t="25978" x="2622550" y="5289550"/>
          <p14:tracePt t="25978" x="2597150" y="5283200"/>
          <p14:tracePt t="25994" x="2571750" y="5276850"/>
          <p14:tracePt t="25994" x="2546350" y="5276850"/>
          <p14:tracePt t="26011" x="2520950" y="5270500"/>
          <p14:tracePt t="26011" x="2476500" y="5270500"/>
          <p14:tracePt t="26028" x="2457450" y="5270500"/>
          <p14:tracePt t="26028" x="2438400" y="5276850"/>
          <p14:tracePt t="26044" x="2419350" y="5283200"/>
          <p14:tracePt t="26044" x="2400300" y="5289550"/>
          <p14:tracePt t="26061" x="2381250" y="5302250"/>
          <p14:tracePt t="26061" x="2362200" y="5308600"/>
          <p14:tracePt t="26061" x="2349500" y="5321300"/>
          <p14:tracePt t="26082" x="2330450" y="5334000"/>
          <p14:tracePt t="26082" x="2317750" y="5346700"/>
          <p14:tracePt t="26096" x="2305050" y="5359400"/>
          <p14:tracePt t="26096" x="2292350" y="5372100"/>
          <p14:tracePt t="26112" x="2279650" y="5384800"/>
          <p14:tracePt t="26112" x="2260600" y="5397500"/>
          <p14:tracePt t="26129" x="2247900" y="5410200"/>
          <p14:tracePt t="26129" x="2222500" y="5435600"/>
          <p14:tracePt t="26146" x="2203450" y="5448300"/>
          <p14:tracePt t="26146" x="2190750" y="5461000"/>
          <p14:tracePt t="26163" x="2178050" y="5467350"/>
          <p14:tracePt t="26163" x="2159000" y="5480050"/>
          <p14:tracePt t="26179" x="2146300" y="5492750"/>
          <p14:tracePt t="26179" x="2127250" y="5505450"/>
          <p14:tracePt t="26196" x="2114550" y="5518150"/>
          <p14:tracePt t="26196" x="2076450" y="5537200"/>
          <p14:tracePt t="26213" x="2063750" y="5543550"/>
          <p14:tracePt t="26213" x="2044700" y="5556250"/>
          <p14:tracePt t="26230" x="2025650" y="5562600"/>
          <p14:tracePt t="26230" x="2012950" y="5568950"/>
          <p14:tracePt t="26246" x="2000250" y="5575300"/>
          <p14:tracePt t="26246" x="1987550" y="5575300"/>
          <p14:tracePt t="26263" x="1974850" y="5581650"/>
          <p14:tracePt t="26263" x="1962150" y="5581650"/>
          <p14:tracePt t="26263" x="1949450" y="5581650"/>
          <p14:tracePt t="26281" x="1943100" y="5575300"/>
          <p14:tracePt t="26295" x="1936750" y="5575300"/>
          <p14:tracePt t="26295" x="1917700" y="5562600"/>
          <p14:tracePt t="26314" x="1911350" y="5556250"/>
          <p14:tracePt t="26314" x="1905000" y="5549900"/>
          <p14:tracePt t="26330" x="1898650" y="5543550"/>
          <p14:tracePt t="26346" x="1892300" y="5549900"/>
          <p14:tracePt t="26366" x="1905000" y="5549900"/>
          <p14:tracePt t="26385" x="1917700" y="5549900"/>
          <p14:tracePt t="26401" x="1924050" y="5549900"/>
          <p14:tracePt t="26413" x="1943100" y="5543550"/>
          <p14:tracePt t="26413" x="1955800" y="5543550"/>
          <p14:tracePt t="26430" x="1974850" y="5543550"/>
          <p14:tracePt t="26430" x="2012950" y="5530850"/>
          <p14:tracePt t="26447" x="2032000" y="5530850"/>
          <p14:tracePt t="26464" x="2324100" y="5473700"/>
          <p14:tracePt t="26532" x="2368550" y="5454650"/>
          <p14:tracePt t="26537" x="2413000" y="5429250"/>
          <p14:tracePt t="26546" x="2508250" y="5384800"/>
          <p14:tracePt t="26546" x="2565400" y="5353050"/>
          <p14:tracePt t="26566" x="2616200" y="5321300"/>
          <p14:tracePt t="26566" x="2667000" y="5283200"/>
          <p14:tracePt t="26581" x="2774950" y="5207000"/>
          <p14:tracePt t="26597" x="2889250" y="5105400"/>
          <p14:tracePt t="26613" x="2990850" y="4997450"/>
          <p14:tracePt t="26631" x="3092450" y="4883150"/>
          <p14:tracePt t="26647" x="3187700" y="4768850"/>
          <p14:tracePt t="26663" x="3276600" y="4648200"/>
          <p14:tracePt t="26663" x="3321050" y="4591050"/>
          <p14:tracePt t="26681" x="3403600" y="4476750"/>
          <p14:tracePt t="26697" x="3492500" y="4356100"/>
          <p14:tracePt t="26714" x="3568700" y="4229100"/>
          <p14:tracePt t="26730" x="3683000" y="4032250"/>
          <p14:tracePt t="26747" x="3752850" y="3898900"/>
          <p14:tracePt t="26764" x="3816350" y="3765550"/>
          <p14:tracePt t="26781" x="3879850" y="3632200"/>
          <p14:tracePt t="26797" x="3975100" y="3435350"/>
          <p14:tracePt t="26814" x="4032250" y="3308350"/>
          <p14:tracePt t="26831" x="4095750" y="3187700"/>
          <p14:tracePt t="26848" x="4178300" y="3016250"/>
          <p14:tracePt t="26865" x="4235450" y="2908300"/>
          <p14:tracePt t="26881" x="4279900" y="2800350"/>
          <p14:tracePt t="26899" x="4337050" y="2692400"/>
          <p14:tracePt t="26914" x="4394200" y="2584450"/>
          <p14:tracePt t="26931" x="4457700" y="2482850"/>
          <p14:tracePt t="26931" x="4489450" y="2438400"/>
          <p14:tracePt t="26949" x="4552950" y="2355850"/>
          <p14:tracePt t="26965" x="4622800" y="2286000"/>
          <p14:tracePt t="26981" x="4686300" y="2228850"/>
          <p14:tracePt t="26998" x="4749800" y="2178050"/>
          <p14:tracePt t="27015" x="4819650" y="2139950"/>
          <p14:tracePt t="27015" x="4851400" y="2127250"/>
          <p14:tracePt t="27033" x="4921250" y="2108200"/>
          <p14:tracePt t="27048" x="4984750" y="2108200"/>
          <p14:tracePt t="27067" x="5048250" y="2139950"/>
          <p14:tracePt t="27082" x="5111750" y="2184400"/>
          <p14:tracePt t="27098" x="5194300" y="2279650"/>
          <p14:tracePt t="27115" x="5251450" y="2355850"/>
          <p14:tracePt t="27132" x="5302250" y="2444750"/>
          <p14:tracePt t="27148" x="5365750" y="2597150"/>
          <p14:tracePt t="27165" x="5403850" y="2705100"/>
          <p14:tracePt t="27182" x="5435600" y="2819400"/>
          <p14:tracePt t="27198" x="5467350" y="2940050"/>
          <p14:tracePt t="27215" x="5499100" y="3060700"/>
          <p14:tracePt t="27215" x="5511800" y="3117850"/>
          <p14:tracePt t="27233" x="5549900" y="3244850"/>
          <p14:tracePt t="27249" x="5594350" y="3371850"/>
          <p14:tracePt t="27267" x="5638800" y="3505200"/>
          <p14:tracePt t="27283" x="5689600" y="3651250"/>
          <p14:tracePt t="27299" x="5734050" y="3790950"/>
          <p14:tracePt t="27299" x="5759450" y="3867150"/>
          <p14:tracePt t="27317" x="5816600" y="4000500"/>
          <p14:tracePt t="27333" x="5873750" y="4127500"/>
          <p14:tracePt t="27349" x="5937250" y="4241800"/>
          <p14:tracePt t="27366" x="6000750" y="4356100"/>
          <p14:tracePt t="27383" x="6064250" y="4464050"/>
          <p14:tracePt t="27399" x="6172200" y="4610100"/>
          <p14:tracePt t="27416" x="6248400" y="4705350"/>
          <p14:tracePt t="27433" x="6324600" y="4794250"/>
          <p14:tracePt t="27449" x="6445250" y="4914900"/>
          <p14:tracePt t="27466" x="6527800" y="4997450"/>
          <p14:tracePt t="27483" x="6610350" y="5073650"/>
          <p14:tracePt t="27500" x="6699250" y="5149850"/>
          <p14:tracePt t="27516" x="6832600" y="5264150"/>
          <p14:tracePt t="27533" x="6927850" y="5327650"/>
          <p14:tracePt t="27550" x="7023100" y="5391150"/>
          <p14:tracePt t="27567" x="7112000" y="5441950"/>
          <p14:tracePt t="27567" x="7162800" y="5461000"/>
          <p14:tracePt t="27586" x="7207250" y="5480050"/>
          <p14:tracePt t="27586" x="7251700" y="5499100"/>
          <p14:tracePt t="27601" x="7340600" y="5530850"/>
          <p14:tracePt t="27617" x="7423150" y="5562600"/>
          <p14:tracePt t="27633" x="7505700" y="5588000"/>
          <p14:tracePt t="27650" x="7581900" y="5613400"/>
          <p14:tracePt t="27667" x="7658100" y="5626100"/>
          <p14:tracePt t="27667" x="7696200" y="5626100"/>
          <p14:tracePt t="27685" x="7759700" y="5632450"/>
          <p14:tracePt t="27701" x="7816850" y="5626100"/>
          <p14:tracePt t="27717" x="7861300" y="5619750"/>
          <p14:tracePt t="27734" x="7912100" y="5613400"/>
          <p14:tracePt t="27750" x="7975600" y="5600700"/>
          <p14:tracePt t="27768" x="8013700" y="5600700"/>
          <p14:tracePt t="27784" x="8045450" y="5600700"/>
          <p14:tracePt t="27801" x="8058150" y="5607050"/>
          <p14:tracePt t="27817" x="8070850" y="5613400"/>
          <p14:tracePt t="27817" x="8064500" y="5626100"/>
          <p14:tracePt t="27835" x="8051800" y="5626100"/>
          <p14:tracePt t="27835" x="8039100" y="5626100"/>
          <p14:tracePt t="27851" x="8020050" y="5626100"/>
          <p14:tracePt t="27851" x="8001000" y="5619750"/>
          <p14:tracePt t="27868" x="7988300" y="5613400"/>
          <p14:tracePt t="27868" x="7962900" y="5600700"/>
          <p14:tracePt t="27885" x="7950200" y="5588000"/>
          <p14:tracePt t="27885" x="7943850" y="5581650"/>
          <p14:tracePt t="27902" x="7931150" y="5568950"/>
          <p14:tracePt t="27902" x="7931150" y="5562600"/>
          <p14:tracePt t="27918" x="7924800" y="5556250"/>
          <p14:tracePt t="27918" x="7918450" y="5549900"/>
          <p14:tracePt t="27935" x="7918450" y="5537200"/>
          <p14:tracePt t="27935" x="7924800" y="5537200"/>
          <p14:tracePt t="37579" x="679450" y="1720850"/>
          <p14:tracePt t="37600" x="673100" y="1720850"/>
          <p14:tracePt t="37608" x="666750" y="1714500"/>
          <p14:tracePt t="37616" x="654050" y="1701800"/>
          <p14:tracePt t="37616" x="641350" y="1695450"/>
          <p14:tracePt t="37633" x="628650" y="1689100"/>
          <p14:tracePt t="37633" x="615950" y="1682750"/>
          <p14:tracePt t="37649" x="603250" y="1676400"/>
          <p14:tracePt t="37649" x="584200" y="1670050"/>
          <p14:tracePt t="37666" x="571500" y="1663700"/>
          <p14:tracePt t="37666" x="558800" y="1663700"/>
          <p14:tracePt t="37682" x="552450" y="1657350"/>
          <p14:tracePt t="37682" x="533400" y="1651000"/>
          <p14:tracePt t="37699" x="520700" y="1644650"/>
          <p14:tracePt t="37699" x="514350" y="1638300"/>
          <p14:tracePt t="37716" x="508000" y="1638300"/>
          <p14:tracePt t="37716" x="501650" y="1631950"/>
          <p14:tracePt t="37732" x="488950" y="1631950"/>
          <p14:tracePt t="37732" x="482600" y="1625600"/>
          <p14:tracePt t="37749" x="469900" y="1625600"/>
          <p14:tracePt t="37749" x="450850" y="1619250"/>
          <p14:tracePt t="37767" x="438150" y="1612900"/>
          <p14:tracePt t="37767" x="425450" y="1612900"/>
          <p14:tracePt t="37783" x="412750" y="1606550"/>
          <p14:tracePt t="37783" x="393700" y="1606550"/>
          <p14:tracePt t="37799" x="381000" y="1600200"/>
          <p14:tracePt t="37799" x="349250" y="1593850"/>
          <p14:tracePt t="37816" x="336550" y="1587500"/>
          <p14:tracePt t="37816" x="323850" y="1587500"/>
          <p14:tracePt t="37833" x="304800" y="1581150"/>
          <p14:tracePt t="37833" x="292100" y="1574800"/>
          <p14:tracePt t="37850" x="279400" y="1568450"/>
          <p14:tracePt t="37850" x="266700" y="1568450"/>
          <p14:tracePt t="37866" x="260350" y="1562100"/>
          <p14:tracePt t="37866" x="247650" y="1555750"/>
          <p14:tracePt t="37883" x="241300" y="1549400"/>
          <p14:tracePt t="37883" x="234950" y="1536700"/>
          <p14:tracePt t="37883" x="228600" y="1530350"/>
          <p14:tracePt t="37901" x="222250" y="1524000"/>
          <p14:tracePt t="37901" x="215900" y="1517650"/>
          <p14:tracePt t="37916" x="209550" y="1511300"/>
          <p14:tracePt t="37916" x="209550" y="1504950"/>
          <p14:tracePt t="37933" x="196850" y="1498600"/>
          <p14:tracePt t="37949" x="190500" y="1498600"/>
          <p14:tracePt t="37966" x="184150" y="1492250"/>
          <p14:tracePt t="37983" x="177800" y="1492250"/>
          <p14:tracePt t="37983" x="171450" y="1485900"/>
          <p14:tracePt t="38000" x="171450" y="1479550"/>
          <p14:tracePt t="38028" x="171450" y="1473200"/>
          <p14:tracePt t="38044" x="171450" y="1466850"/>
          <p14:tracePt t="38065" x="171450" y="1460500"/>
          <p14:tracePt t="38140" x="177800" y="1454150"/>
          <p14:tracePt t="38173" x="184150" y="1447800"/>
          <p14:tracePt t="38185" x="190500" y="1441450"/>
          <p14:tracePt t="38201" x="196850" y="1435100"/>
          <p14:tracePt t="38217" x="203200" y="1422400"/>
          <p14:tracePt t="38233" x="368300" y="1390650"/>
          <p14:tracePt t="38359" x="393700" y="1390650"/>
          <p14:tracePt t="38365" x="419100" y="1390650"/>
          <p14:tracePt t="38373" x="444500" y="1390650"/>
          <p14:tracePt t="38384" x="501650" y="1397000"/>
          <p14:tracePt t="38402" x="596900" y="1403350"/>
          <p14:tracePt t="38419" x="673100" y="1403350"/>
          <p14:tracePt t="38435" x="755650" y="1409700"/>
          <p14:tracePt t="38452" x="844550" y="1416050"/>
          <p14:tracePt t="38468" x="977900" y="1416050"/>
          <p14:tracePt t="38485" x="1073150" y="1422400"/>
          <p14:tracePt t="38502" x="1174750" y="1422400"/>
          <p14:tracePt t="38519" x="1270000" y="1428750"/>
          <p14:tracePt t="38519" x="1327150" y="1428750"/>
          <p14:tracePt t="38537" x="1441450" y="1422400"/>
          <p14:tracePt t="38553" x="1555750" y="1422400"/>
          <p14:tracePt t="38569" x="1676400" y="1422400"/>
          <p14:tracePt t="38586" x="1803400" y="1422400"/>
          <p14:tracePt t="38602" x="1936750" y="1422400"/>
          <p14:tracePt t="38619" x="2076450" y="1428750"/>
          <p14:tracePt t="38619" x="2146300" y="1428750"/>
          <p14:tracePt t="38637" x="2292350" y="1428750"/>
          <p14:tracePt t="38637" x="2362200" y="1428750"/>
          <p14:tracePt t="38657" x="2438400" y="1428750"/>
          <p14:tracePt t="38669" x="2584450" y="1428750"/>
          <p14:tracePt t="38686" x="2736850" y="1435100"/>
          <p14:tracePt t="38703" x="2965450" y="1441450"/>
          <p14:tracePt t="38720" x="3124200" y="1454150"/>
          <p14:tracePt t="38736" x="3282950" y="1460500"/>
          <p14:tracePt t="38753" x="3448050" y="1466850"/>
          <p14:tracePt t="38770" x="3695700" y="1479550"/>
          <p14:tracePt t="38786" x="3867150" y="1485900"/>
          <p14:tracePt t="38803" x="4044950" y="1492250"/>
          <p14:tracePt t="38820" x="4305300" y="1498600"/>
          <p14:tracePt t="38837" x="4483100" y="1504950"/>
          <p14:tracePt t="38853" x="4660900" y="1504950"/>
          <p14:tracePt t="38870" x="4838700" y="1511300"/>
          <p14:tracePt t="38887" x="5022850" y="1511300"/>
          <p14:tracePt t="38903" x="5200650" y="1511300"/>
          <p14:tracePt t="38903" x="5289550" y="1511300"/>
          <p14:tracePt t="38921" x="5467350" y="1511300"/>
          <p14:tracePt t="38937" x="5645150" y="1517650"/>
          <p14:tracePt t="38953" x="5816600" y="1517650"/>
          <p14:tracePt t="38971" x="5994400" y="1517650"/>
          <p14:tracePt t="38987" x="6159500" y="1517650"/>
          <p14:tracePt t="38987" x="6242050" y="1517650"/>
          <p14:tracePt t="39005" x="6407150" y="1524000"/>
          <p14:tracePt t="39021" x="6565900" y="1524000"/>
          <p14:tracePt t="39038" x="6724650" y="1530350"/>
          <p14:tracePt t="39054" x="6870700" y="1536700"/>
          <p14:tracePt t="39054" x="6940550" y="1543050"/>
          <p14:tracePt t="39073" x="7073900" y="1549400"/>
          <p14:tracePt t="39087" x="7200900" y="1555750"/>
          <p14:tracePt t="39104" x="7315200" y="1562100"/>
          <p14:tracePt t="39120" x="7480300" y="1568450"/>
          <p14:tracePt t="39137" x="7594600" y="1574800"/>
          <p14:tracePt t="39154" x="7696200" y="1581150"/>
          <p14:tracePt t="39172" x="7791450" y="1581150"/>
          <p14:tracePt t="39189" x="7931150" y="1587500"/>
          <p14:tracePt t="39206" x="8020050" y="1587500"/>
          <p14:tracePt t="39223" x="8108950" y="1587500"/>
          <p14:tracePt t="39239" x="8191500" y="1587500"/>
          <p14:tracePt t="39256" x="8267700" y="1587500"/>
          <p14:tracePt t="39256" x="8299450" y="1581150"/>
          <p14:tracePt t="39276" x="8362950" y="1581150"/>
          <p14:tracePt t="39290" x="8420100" y="1581150"/>
          <p14:tracePt t="39306" x="8470900" y="1581150"/>
          <p14:tracePt t="39322" x="8515350" y="1581150"/>
          <p14:tracePt t="39339" x="8559800" y="1581150"/>
          <p14:tracePt t="39356" x="8597900" y="1574800"/>
          <p14:tracePt t="39356" x="8610600" y="1574800"/>
          <p14:tracePt t="39374" x="8642350" y="1574800"/>
          <p14:tracePt t="39389" x="8661400" y="1574800"/>
          <p14:tracePt t="39406" x="8680450" y="1581150"/>
          <p14:tracePt t="39423" x="8699500" y="1581150"/>
          <p14:tracePt t="39439" x="8705850" y="1581150"/>
          <p14:tracePt t="39455" x="8712200" y="1581150"/>
          <p14:tracePt t="39472" x="8718550" y="1593850"/>
          <p14:tracePt t="39489" x="8718550" y="1600200"/>
          <p14:tracePt t="39506" x="8699500" y="1606550"/>
          <p14:tracePt t="39506" x="8680450" y="1606550"/>
          <p14:tracePt t="39524" x="8661400" y="1612900"/>
          <p14:tracePt t="39524" x="8629650" y="1612900"/>
          <p14:tracePt t="39540" x="8597900" y="1612900"/>
          <p14:tracePt t="39540" x="8559800" y="1612900"/>
          <p14:tracePt t="39540" x="8521700" y="1619250"/>
          <p14:tracePt t="39559" x="8470900" y="1619250"/>
          <p14:tracePt t="39559" x="8426450" y="1625600"/>
          <p14:tracePt t="39574" x="8375650" y="1631950"/>
          <p14:tracePt t="45258" x="825500" y="6477000"/>
          <p14:tracePt t="46746" x="5334000" y="5702300"/>
          <p14:tracePt t="46770" x="5334000" y="5708650"/>
          <p14:tracePt t="46777" x="5327650" y="5715000"/>
          <p14:tracePt t="46785" x="5321300" y="5721350"/>
          <p14:tracePt t="46795" x="5314950" y="5734050"/>
          <p14:tracePt t="46795" x="5295900" y="5753100"/>
          <p14:tracePt t="46813" x="5283200" y="5759450"/>
          <p14:tracePt t="46813" x="5276850" y="5765800"/>
          <p14:tracePt t="46830" x="5264150" y="5772150"/>
          <p14:tracePt t="46830" x="5257800" y="5778500"/>
          <p14:tracePt t="46846" x="5251450" y="5778500"/>
          <p14:tracePt t="46846" x="5238750" y="5784850"/>
          <p14:tracePt t="46863" x="5232400" y="5784850"/>
          <p14:tracePt t="46863" x="5219700" y="5784850"/>
          <p14:tracePt t="46863" x="5213350" y="5791200"/>
          <p14:tracePt t="46882" x="5207000" y="5791200"/>
          <p14:tracePt t="46882" x="5200650" y="5791200"/>
          <p14:tracePt t="46898" x="5194300" y="5791200"/>
          <p14:tracePt t="46898" x="5187950" y="5797550"/>
          <p14:tracePt t="46914" x="5181600" y="5797550"/>
          <p14:tracePt t="46914" x="5168900" y="5797550"/>
          <p14:tracePt t="46931" x="5162550" y="5797550"/>
          <p14:tracePt t="46931" x="5156200" y="5803900"/>
          <p14:tracePt t="46948" x="5143500" y="5803900"/>
          <p14:tracePt t="46948" x="5130800" y="5803900"/>
          <p14:tracePt t="46964" x="5105400" y="5803900"/>
          <p14:tracePt t="46964" x="5048250" y="5816600"/>
          <p14:tracePt t="46982" x="5010150" y="5829300"/>
          <p14:tracePt t="46982" x="4972050" y="5835650"/>
          <p14:tracePt t="46998" x="4921250" y="5848350"/>
          <p14:tracePt t="46998" x="4864100" y="5861050"/>
          <p14:tracePt t="47015" x="4806950" y="5880100"/>
          <p14:tracePt t="47015" x="4673600" y="5911850"/>
          <p14:tracePt t="47032" x="4603750" y="5930900"/>
          <p14:tracePt t="47032" x="4527550" y="5956300"/>
          <p14:tracePt t="47048" x="4451350" y="5975350"/>
          <p14:tracePt t="47048" x="4362450" y="5994400"/>
          <p14:tracePt t="47066" x="4273550" y="6019800"/>
          <p14:tracePt t="47066" x="4184650" y="6045200"/>
          <p14:tracePt t="47081" x="4083050" y="6070600"/>
          <p14:tracePt t="47081" x="3879850" y="6121400"/>
          <p14:tracePt t="47098" x="3771900" y="6153150"/>
          <p14:tracePt t="50213" x="1136650" y="6432550"/>
          <p14:tracePt t="50222" x="1187450" y="6369050"/>
          <p14:tracePt t="50229" x="1244600" y="6305550"/>
          <p14:tracePt t="50240" x="1308100" y="6242050"/>
          <p14:tracePt t="50240" x="1371600" y="6172200"/>
          <p14:tracePt t="50258" x="1441450" y="6108700"/>
          <p14:tracePt t="50258" x="1574800" y="5969000"/>
          <p14:tracePt t="50275" x="1651000" y="5899150"/>
          <p14:tracePt t="50275" x="1720850" y="5835650"/>
          <p14:tracePt t="50292" x="1797050" y="5759450"/>
          <p14:tracePt t="50292" x="1873250" y="5683250"/>
          <p14:tracePt t="50308" x="1943100" y="5607050"/>
          <p14:tracePt t="50308" x="2012950" y="5530850"/>
          <p14:tracePt t="50325" x="2082800" y="5448300"/>
          <p14:tracePt t="50325" x="2216150" y="5295900"/>
          <p14:tracePt t="50342" x="2279650" y="5213350"/>
          <p14:tracePt t="50342" x="2343150" y="5137150"/>
          <p14:tracePt t="50358" x="2406650" y="5060950"/>
          <p14:tracePt t="50358" x="2463800" y="4984750"/>
          <p14:tracePt t="50375" x="2527300" y="4908550"/>
          <p14:tracePt t="50375" x="2584450" y="4832350"/>
          <p14:tracePt t="50375" x="2641600" y="4762500"/>
          <p14:tracePt t="50395" x="2698750" y="4686300"/>
          <p14:tracePt t="50408" x="2749550" y="4616450"/>
          <p14:tracePt t="50408" x="2844800" y="4489450"/>
          <p14:tracePt t="50426" x="2882900" y="4432300"/>
          <p14:tracePt t="50426" x="2921000" y="4381500"/>
          <p14:tracePt t="50442" x="2959100" y="4330700"/>
          <p14:tracePt t="50442" x="2984500" y="4286250"/>
          <p14:tracePt t="50459" x="3009900" y="4235450"/>
          <p14:tracePt t="50459" x="3035300" y="4197350"/>
          <p14:tracePt t="50475" x="3054350" y="4152900"/>
          <p14:tracePt t="50475" x="3073400" y="4108450"/>
          <p14:tracePt t="50492" x="3086100" y="4070350"/>
          <p14:tracePt t="50492" x="3098800" y="4032250"/>
          <p14:tracePt t="50492" x="3105150" y="3994150"/>
          <p14:tracePt t="50510" x="3105150" y="3962400"/>
          <p14:tracePt t="50510" x="3105150" y="3930650"/>
          <p14:tracePt t="50526" x="3098800" y="3898900"/>
          <p14:tracePt t="50526" x="3092450" y="3873500"/>
          <p14:tracePt t="50542" x="3079750" y="3854450"/>
          <p14:tracePt t="50542" x="3073400" y="3835400"/>
          <p14:tracePt t="50559" x="3060700" y="3816350"/>
          <p14:tracePt t="50559" x="3035300" y="3784600"/>
          <p14:tracePt t="50577" x="3022600" y="3771900"/>
          <p14:tracePt t="50577" x="3009900" y="3759200"/>
          <p14:tracePt t="50593" x="2997200" y="3746500"/>
          <p14:tracePt t="50593" x="2984500" y="3733800"/>
          <p14:tracePt t="50609" x="2965450" y="3721100"/>
          <p14:tracePt t="50609" x="2952750" y="3708400"/>
          <p14:tracePt t="50626" x="2933700" y="3702050"/>
          <p14:tracePt t="50626" x="2895600" y="3689350"/>
          <p14:tracePt t="50643" x="2876550" y="3683000"/>
          <p14:tracePt t="50643" x="2857500" y="3676650"/>
          <p14:tracePt t="50659" x="2844800" y="3670300"/>
          <p14:tracePt t="50659" x="2825750" y="3670300"/>
          <p14:tracePt t="50676" x="2806700" y="3663950"/>
          <p14:tracePt t="50676" x="2774950" y="3657600"/>
          <p14:tracePt t="50694" x="2762250" y="3657600"/>
          <p14:tracePt t="50694" x="2749550" y="3657600"/>
          <p14:tracePt t="50710" x="2736850" y="3657600"/>
          <p14:tracePt t="50710" x="2724150" y="3657600"/>
          <p14:tracePt t="50727" x="2705100" y="3657600"/>
          <p14:tracePt t="50727" x="2686050" y="3657600"/>
          <p14:tracePt t="50743" x="2673350" y="3657600"/>
          <p14:tracePt t="50743" x="2647950" y="3657600"/>
          <p14:tracePt t="50760" x="2628900" y="3663950"/>
          <p14:tracePt t="50760" x="2609850" y="3663950"/>
          <p14:tracePt t="50760" x="2584450" y="3663950"/>
          <p14:tracePt t="50779" x="2559050" y="3663950"/>
          <p14:tracePt t="50779" x="2533650" y="3663950"/>
          <p14:tracePt t="50794" x="2508250" y="3657600"/>
          <p14:tracePt t="50794" x="2482850" y="3644900"/>
          <p14:tracePt t="50810" x="2114550" y="3365500"/>
          <p14:tracePt t="50884" x="2076450" y="3333750"/>
          <p14:tracePt t="50890" x="2044700" y="3295650"/>
          <p14:tracePt t="50897" x="2012950" y="3263900"/>
          <p14:tracePt t="50909" x="1949450" y="3194050"/>
          <p14:tracePt t="50926" x="1885950" y="3086100"/>
          <p14:tracePt t="50943" x="1847850" y="2997200"/>
          <p14:tracePt t="50960" x="1816100" y="2908300"/>
          <p14:tracePt t="50977" x="1797050" y="2749550"/>
          <p14:tracePt t="50994" x="1809750" y="2654300"/>
          <p14:tracePt t="51010" x="1841500" y="2552700"/>
          <p14:tracePt t="51027" x="1892300" y="2457450"/>
          <p14:tracePt t="51044" x="1955800" y="2368550"/>
          <p14:tracePt t="51044" x="1993900" y="2324100"/>
          <p14:tracePt t="51062" x="2082800" y="2228850"/>
          <p14:tracePt t="51079" x="2184400" y="2139950"/>
          <p14:tracePt t="51094" x="2298700" y="2057400"/>
          <p14:tracePt t="51110" x="2419350" y="1981200"/>
          <p14:tracePt t="51127" x="2559050" y="1917700"/>
          <p14:tracePt t="51144" x="2705100" y="1854200"/>
          <p14:tracePt t="51144" x="2787650" y="1822450"/>
          <p14:tracePt t="51162" x="2952750" y="1765300"/>
          <p14:tracePt t="51177" x="3136900" y="1714500"/>
          <p14:tracePt t="51194" x="3327400" y="1670050"/>
          <p14:tracePt t="51211" x="3530600" y="1638300"/>
          <p14:tracePt t="51227" x="3848100" y="1581150"/>
          <p14:tracePt t="51244" x="4070350" y="1555750"/>
          <p14:tracePt t="51261" x="4311650" y="1530350"/>
          <p14:tracePt t="51278" x="4667250" y="1504950"/>
          <p14:tracePt t="51294" x="4914900" y="1498600"/>
          <p14:tracePt t="51311" x="5162550" y="1492250"/>
          <p14:tracePt t="51328" x="5391150" y="1498600"/>
          <p14:tracePt t="51345" x="5759450" y="1511300"/>
          <p14:tracePt t="51362" x="6000750" y="1524000"/>
          <p14:tracePt t="51378" x="6242050" y="1549400"/>
          <p14:tracePt t="51396" x="6477000" y="1581150"/>
          <p14:tracePt t="51412" x="6705600" y="1619250"/>
          <p14:tracePt t="51412" x="6813550" y="1638300"/>
          <p14:tracePt t="51430" x="7023100" y="1676400"/>
          <p14:tracePt t="51446" x="7219950" y="1727200"/>
          <p14:tracePt t="51462" x="7397750" y="1790700"/>
          <p14:tracePt t="51479" x="7562850" y="1860550"/>
          <p14:tracePt t="51495" x="7708900" y="1936750"/>
          <p14:tracePt t="51495" x="7772400" y="1974850"/>
          <p14:tracePt t="51514" x="7835900" y="2019300"/>
          <p14:tracePt t="51514" x="7893050" y="2063750"/>
          <p14:tracePt t="51530" x="7981950" y="2159000"/>
          <p14:tracePt t="51545" x="8051800" y="2260600"/>
          <p14:tracePt t="51562" x="8102600" y="2362200"/>
          <p14:tracePt t="51579" x="8134350" y="2508250"/>
          <p14:tracePt t="51595" x="8121650" y="2616200"/>
          <p14:tracePt t="51612" x="8083550" y="2717800"/>
          <p14:tracePt t="51629" x="7969250" y="2876550"/>
          <p14:tracePt t="51648" x="7861300" y="2971800"/>
          <p14:tracePt t="51663" x="7727950" y="3054350"/>
          <p14:tracePt t="51679" x="7575550" y="3136900"/>
          <p14:tracePt t="51696" x="7397750" y="3213100"/>
          <p14:tracePt t="51696" x="7302500" y="3244850"/>
          <p14:tracePt t="51714" x="7099300" y="3321050"/>
          <p14:tracePt t="51730" x="6883400" y="3384550"/>
          <p14:tracePt t="51746" x="6654800" y="3441700"/>
          <p14:tracePt t="51763" x="6413500" y="3492500"/>
          <p14:tracePt t="51780" x="6165850" y="3536950"/>
          <p14:tracePt t="51796" x="5905500" y="3581400"/>
          <p14:tracePt t="51796" x="5778500" y="3606800"/>
          <p14:tracePt t="51814" x="5518150" y="3644900"/>
          <p14:tracePt t="51830" x="5257800" y="3683000"/>
          <p14:tracePt t="51846" x="5003800" y="3708400"/>
          <p14:tracePt t="51863" x="4768850" y="3733800"/>
          <p14:tracePt t="51880" x="4445000" y="3746500"/>
          <p14:tracePt t="51898" x="4248150" y="3746500"/>
          <p14:tracePt t="51913" x="4070350" y="3740150"/>
          <p14:tracePt t="51930" x="3848100" y="3740150"/>
          <p14:tracePt t="51946" x="3740150" y="3746500"/>
          <p14:tracePt t="51964" x="3670300" y="3746500"/>
          <p14:tracePt t="51980" x="3638550" y="3727450"/>
          <p14:tracePt t="51997" x="3651250" y="3683000"/>
          <p14:tracePt t="52014" x="3663950" y="3657600"/>
          <p14:tracePt t="52014" x="3689350" y="3638550"/>
          <p14:tracePt t="52030" x="3721100" y="3613150"/>
          <p14:tracePt t="52030" x="3752850" y="3587750"/>
          <p14:tracePt t="52047" x="3790950" y="3568700"/>
          <p14:tracePt t="52047" x="3829050" y="3549650"/>
          <p14:tracePt t="52064" x="3873500" y="3536950"/>
          <p14:tracePt t="52064" x="3924300" y="3524250"/>
          <p14:tracePt t="52064" x="3975100" y="3511550"/>
          <p14:tracePt t="52083" x="4032250" y="3505200"/>
          <p14:tracePt t="52083" x="4089400" y="3492500"/>
          <p14:tracePt t="52098" x="4152900" y="3486150"/>
          <p14:tracePt t="52098" x="4222750" y="3486150"/>
          <p14:tracePt t="52115" x="4298950" y="3486150"/>
          <p14:tracePt t="52115" x="4381500" y="3486150"/>
          <p14:tracePt t="52131" x="4464050" y="3492500"/>
          <p14:tracePt t="52131" x="4552950" y="3505200"/>
          <p14:tracePt t="55778" x="7378700" y="3651250"/>
          <p14:tracePt t="55801" x="7385050" y="3638550"/>
          <p14:tracePt t="55813" x="7385050" y="3632200"/>
          <p14:tracePt t="55825" x="7391400" y="3619500"/>
          <p14:tracePt t="55825" x="7391400" y="3606800"/>
          <p14:tracePt t="55843" x="7391400" y="3594100"/>
          <p14:tracePt t="55843" x="7397750" y="3575050"/>
          <p14:tracePt t="55860" x="7397750" y="3556000"/>
          <p14:tracePt t="55860" x="7404100" y="3517900"/>
          <p14:tracePt t="55876" x="7410450" y="3498850"/>
          <p14:tracePt t="55876" x="7410450" y="3479800"/>
          <p14:tracePt t="55893" x="7416800" y="3454400"/>
          <p14:tracePt t="55893" x="7416800" y="3435350"/>
          <p14:tracePt t="55910" x="7423150" y="3409950"/>
          <p14:tracePt t="55910" x="7423150" y="3378200"/>
          <p14:tracePt t="55927" x="7429500" y="3346450"/>
          <p14:tracePt t="55927" x="7429500" y="3282950"/>
          <p14:tracePt t="55943" x="7429500" y="3251200"/>
          <p14:tracePt t="55943" x="7429500" y="3213100"/>
          <p14:tracePt t="55960" x="7429500" y="3181350"/>
          <p14:tracePt t="55960" x="7429500" y="3143250"/>
          <p14:tracePt t="55977" x="7423150" y="3111500"/>
          <p14:tracePt t="55977" x="7416800" y="3054350"/>
          <p14:tracePt t="55994" x="7410450" y="3022600"/>
          <p14:tracePt t="55994" x="7410450" y="2997200"/>
          <p14:tracePt t="56010" x="7404100" y="2978150"/>
          <p14:tracePt t="56010" x="7404100" y="2959100"/>
          <p14:tracePt t="56028" x="7397750" y="2940050"/>
          <p14:tracePt t="56028" x="7397750" y="2927350"/>
          <p14:tracePt t="56044" x="7397750" y="2908300"/>
          <p14:tracePt t="56044" x="7397750" y="2895600"/>
          <p14:tracePt t="56044" x="7404100" y="2882900"/>
          <p14:tracePt t="56062" x="7404100" y="2876550"/>
          <p14:tracePt t="56076" x="7410450" y="2863850"/>
          <p14:tracePt t="56076" x="7416800" y="2838450"/>
          <p14:tracePt t="56094" x="7423150" y="2825750"/>
          <p14:tracePt t="56094" x="7423150" y="2813050"/>
          <p14:tracePt t="56111" x="7429500" y="2794000"/>
          <p14:tracePt t="56111" x="7429500" y="2781300"/>
          <p14:tracePt t="56127" x="7435850" y="2768600"/>
          <p14:tracePt t="56127" x="7435850" y="2755900"/>
          <p14:tracePt t="56144" x="7442200" y="2743200"/>
          <p14:tracePt t="56144" x="7454900" y="2724150"/>
          <p14:tracePt t="56162" x="7461250" y="2711450"/>
          <p14:tracePt t="56162" x="7467600" y="2705100"/>
          <p14:tracePt t="56178" x="7473950" y="2698750"/>
          <p14:tracePt t="56178" x="7480300" y="2692400"/>
          <p14:tracePt t="56194" x="7486650" y="2686050"/>
          <p14:tracePt t="56194" x="7493000" y="2686050"/>
          <p14:tracePt t="56211" x="7499350" y="2686050"/>
          <p14:tracePt t="56227" x="7505700" y="2698750"/>
          <p14:tracePt t="56227" x="7505700" y="2717800"/>
          <p14:tracePt t="56244" x="7505700" y="2724150"/>
          <p14:tracePt t="56244" x="7505700" y="2736850"/>
          <p14:tracePt t="56261" x="7512050" y="2755900"/>
          <p14:tracePt t="56261" x="7512050" y="2768600"/>
          <p14:tracePt t="56277" x="7512050" y="2774950"/>
          <p14:tracePt t="56277" x="7512050" y="2800350"/>
          <p14:tracePt t="56294" x="7512050" y="2813050"/>
          <p14:tracePt t="56294" x="7512050" y="2819400"/>
          <p14:tracePt t="56311" x="7512050" y="2825750"/>
          <p14:tracePt t="56311" x="7512050" y="2832100"/>
          <p14:tracePt t="56327" x="7512050" y="2838450"/>
          <p14:tracePt t="56327" x="7512050" y="2844800"/>
          <p14:tracePt t="56344" x="7512050" y="2851150"/>
          <p14:tracePt t="56360" x="7518400" y="2851150"/>
          <p14:tracePt t="56393" x="7524750" y="2851150"/>
          <p14:tracePt t="56413" x="7531100" y="2844800"/>
          <p14:tracePt t="56437" x="7531100" y="2838450"/>
          <p14:tracePt t="56461" x="7537450" y="2838450"/>
          <p14:tracePt t="56533" x="7531100" y="2838450"/>
          <p14:tracePt t="56601" x="7537450" y="2832100"/>
          <p14:tracePt t="56693" x="7537450" y="2825750"/>
          <p14:tracePt t="56713" x="7531100" y="2819400"/>
          <p14:tracePt t="56770" x="7524750" y="2825750"/>
          <p14:tracePt t="56781" x="7518400" y="2825750"/>
          <p14:tracePt t="56797" x="7512050" y="2825750"/>
          <p14:tracePt t="56813" x="7512050" y="2832100"/>
          <p14:tracePt t="56830" x="7505700" y="2838450"/>
          <p14:tracePt t="56841" x="7505700" y="2844800"/>
          <p14:tracePt t="56865" x="7505700" y="2851150"/>
          <p14:tracePt t="56962" x="7505700" y="2857500"/>
          <p14:tracePt t="57037" x="7505700" y="2863850"/>
          <p14:tracePt t="57097" x="7499350" y="2863850"/>
          <p14:tracePt t="57133" x="7493000" y="2863850"/>
          <p14:tracePt t="57157" x="7486650" y="2870200"/>
          <p14:tracePt t="57193" x="7480300" y="2870200"/>
          <p14:tracePt t="57241" x="7473950" y="2876550"/>
          <p14:tracePt t="57285" x="7467600" y="2882900"/>
          <p14:tracePt t="57309" x="7461250" y="2882900"/>
          <p14:tracePt t="57321" x="7454900" y="2889250"/>
          <p14:tracePt t="57345" x="7448550" y="2889250"/>
          <p14:tracePt t="57361" x="7442200" y="2895600"/>
          <p14:tracePt t="57382" x="7442200" y="2901950"/>
          <p14:tracePt t="57406" x="7435850" y="2901950"/>
          <p14:tracePt t="57433" x="7429500" y="2908300"/>
          <p14:tracePt t="57457" x="7423150" y="2914650"/>
          <p14:tracePt t="57481" x="7416800" y="2914650"/>
          <p14:tracePt t="57501" x="7410450" y="2921000"/>
          <p14:tracePt t="57525" x="7410450" y="2914650"/>
          <p14:tracePt t="57646" x="7404100" y="2914650"/>
          <p14:tracePt t="57705" x="7397750" y="2921000"/>
          <p14:tracePt t="57733" x="7404100" y="2921000"/>
          <p14:tracePt t="57913" x="7410450" y="2914650"/>
          <p14:tracePt t="57953" x="7416800" y="2921000"/>
          <p14:tracePt t="57981" x="7416800" y="2933700"/>
          <p14:tracePt t="58013" x="7423150" y="2940050"/>
          <p14:tracePt t="58029" x="7416800" y="2946400"/>
          <p14:tracePt t="58041" x="7416800" y="2940050"/>
          <p14:tracePt t="58125" x="7416800" y="2933700"/>
          <p14:tracePt t="58185" x="7404100" y="2933700"/>
          <p14:tracePt t="58209" x="7404100" y="2940050"/>
          <p14:tracePt t="58221" x="7391400" y="2940050"/>
          <p14:tracePt t="58237" x="7385050" y="2940050"/>
          <p14:tracePt t="58270" x="7378700" y="2933700"/>
          <p14:tracePt t="58341" x="7378700" y="2921000"/>
          <p14:tracePt t="58373" x="7372350" y="2914650"/>
          <p14:tracePt t="58409" x="7366000" y="2908300"/>
          <p14:tracePt t="58441" x="7359650" y="2914650"/>
          <p14:tracePt t="58469" x="7353300" y="2921000"/>
          <p14:tracePt t="58485" x="7346950" y="2927350"/>
          <p14:tracePt t="58509" x="7340600" y="2940050"/>
          <p14:tracePt t="58521" x="7334250" y="2940050"/>
          <p14:tracePt t="58537" x="7340600" y="2940050"/>
          <p14:tracePt t="58589" x="7346950" y="2933700"/>
          <p14:tracePt t="58621" x="7346950" y="2940050"/>
          <p14:tracePt t="58673" x="7353300" y="2940050"/>
          <p14:tracePt t="58709" x="7359650" y="2940050"/>
          <p14:tracePt t="58733" x="7366000" y="2933700"/>
          <p14:tracePt t="58749" x="7372350" y="2933700"/>
          <p14:tracePt t="58761" x="7378700" y="2933700"/>
          <p14:tracePt t="58769" x="7378700" y="2927350"/>
          <p14:tracePt t="58769" x="7385050" y="2927350"/>
          <p14:tracePt t="58785" x="7391400" y="2927350"/>
          <p14:tracePt t="58785" x="7397750" y="2921000"/>
          <p14:tracePt t="58802" x="7404100" y="2921000"/>
          <p14:tracePt t="58818" x="7410450" y="2921000"/>
          <p14:tracePt t="58835" x="7416800" y="2914650"/>
          <p14:tracePt t="58851" x="7423150" y="2914650"/>
          <p14:tracePt t="58868" x="7429500" y="2908300"/>
          <p14:tracePt t="58868" x="7435850" y="2908300"/>
          <p14:tracePt t="58885" x="7442200" y="2908300"/>
          <p14:tracePt t="58905" x="7442200" y="2901950"/>
          <p14:tracePt t="58941" x="7448550" y="2901950"/>
          <p14:tracePt t="58981" x="7454900" y="2901950"/>
          <p14:tracePt t="59025" x="7461250" y="2901950"/>
          <p14:tracePt t="59101" x="7467600" y="2895600"/>
          <p14:tracePt t="59113" x="7473950" y="2895600"/>
          <p14:tracePt t="59129" x="7480300" y="2895600"/>
          <p14:tracePt t="59145" x="7486650" y="2889250"/>
          <p14:tracePt t="59161" x="7493000" y="2889250"/>
          <p14:tracePt t="59173" x="7499350" y="2882900"/>
          <p14:tracePt t="59189" x="7505700" y="2882900"/>
          <p14:tracePt t="59205" x="7512050" y="2876550"/>
          <p14:tracePt t="59221" x="7518400" y="2870200"/>
          <p14:tracePt t="59236" x="7524750" y="2863850"/>
          <p14:tracePt t="59273" x="7531100" y="2857500"/>
          <p14:tracePt t="59293" x="7537450" y="2857500"/>
          <p14:tracePt t="59325" x="7543800" y="2857500"/>
          <p14:tracePt t="59401" x="7550150" y="2863850"/>
          <p14:tracePt t="59437" x="7543800" y="2863850"/>
          <p14:tracePt t="59589" x="7537450" y="2857500"/>
          <p14:tracePt t="59617" x="7537450" y="2851150"/>
          <p14:tracePt t="59633" x="7537450" y="2844800"/>
          <p14:tracePt t="59641" x="7537450" y="2838450"/>
          <p14:tracePt t="59641" x="7537450" y="2832100"/>
          <p14:tracePt t="59655" x="7537450" y="2825750"/>
          <p14:tracePt t="59655" x="7537450" y="2813050"/>
          <p14:tracePt t="59671" x="7543800" y="2800350"/>
          <p14:tracePt t="59671" x="7543800" y="2794000"/>
          <p14:tracePt t="59688" x="7543800" y="2781300"/>
          <p14:tracePt t="59688" x="7543800" y="2762250"/>
          <p14:tracePt t="59705" x="7550150" y="2749550"/>
          <p14:tracePt t="59705" x="7543800" y="2736850"/>
          <p14:tracePt t="59722" x="7537450" y="2730500"/>
          <p14:tracePt t="59738" x="7524750" y="2730500"/>
          <p14:tracePt t="59738" x="7512050" y="2736850"/>
          <p14:tracePt t="59755" x="7499350" y="2736850"/>
          <p14:tracePt t="59755" x="7480300" y="2736850"/>
          <p14:tracePt t="59755" x="7461250" y="2736850"/>
          <p14:tracePt t="59774" x="7435850" y="2730500"/>
          <p14:tracePt t="59788" x="7410450" y="2717800"/>
          <p14:tracePt t="59788" x="7378700" y="2705100"/>
          <p14:tracePt t="59805" x="7296150" y="2660650"/>
          <p14:tracePt t="59805" x="7251700" y="2628900"/>
          <p14:tracePt t="59822" x="7200900" y="2590800"/>
          <p14:tracePt t="59822" x="7143750" y="2552700"/>
          <p14:tracePt t="59838" x="7086600" y="2508250"/>
          <p14:tracePt t="59838" x="7029450" y="2457450"/>
          <p14:tracePt t="59855" x="6965950" y="2406650"/>
          <p14:tracePt t="60046" x="4787900" y="1352550"/>
          <p14:tracePt t="60056" x="4762500" y="1339850"/>
          <p14:tracePt t="60056" x="4730750" y="1333500"/>
          <p14:tracePt t="60076" x="4686300" y="1327150"/>
          <p14:tracePt t="60076" x="4584700" y="1301750"/>
          <p14:tracePt t="60091" x="4527550" y="1295400"/>
          <p14:tracePt t="60091" x="4476750" y="1282700"/>
          <p14:tracePt t="60107" x="4425950" y="1276350"/>
          <p14:tracePt t="60107" x="4375150" y="1270000"/>
          <p14:tracePt t="60124" x="4330700" y="1257300"/>
          <p14:tracePt t="60124" x="4286250" y="1250950"/>
          <p14:tracePt t="60141" x="4241800" y="1238250"/>
          <p14:tracePt t="60141" x="4178300" y="1212850"/>
          <p14:tracePt t="60158" x="4152900" y="1193800"/>
          <p14:tracePt t="60158" x="4127500" y="1181100"/>
          <p14:tracePt t="60174" x="4108450" y="1168400"/>
          <p14:tracePt t="60174" x="4089400" y="1155700"/>
          <p14:tracePt t="60190" x="4070350" y="1143000"/>
          <p14:tracePt t="60190" x="4051300" y="1130300"/>
          <p14:tracePt t="60207" x="4032250" y="1117600"/>
          <p14:tracePt t="60207" x="4019550" y="1104900"/>
          <p14:tracePt t="60224" x="4006850" y="1098550"/>
          <p14:tracePt t="60224" x="3987800" y="1085850"/>
          <p14:tracePt t="60224" x="3975100" y="1079500"/>
          <p14:tracePt t="60242" x="3968750" y="1066800"/>
          <p14:tracePt t="60242" x="3956050" y="1060450"/>
          <p14:tracePt t="60258" x="3949700" y="1054100"/>
          <p14:tracePt t="60258" x="3943350" y="1041400"/>
          <p14:tracePt t="60275" x="3930650" y="1035050"/>
          <p14:tracePt t="60275" x="3924300" y="1028700"/>
          <p14:tracePt t="60291" x="3917950" y="1028700"/>
          <p14:tracePt t="60291" x="3911600" y="1022350"/>
          <p14:tracePt t="60307" x="3905250" y="1016000"/>
          <p14:tracePt t="60307" x="3898900" y="1016000"/>
          <p14:tracePt t="60324" x="3886200" y="1016000"/>
          <p14:tracePt t="60324" x="3873500" y="1022350"/>
          <p14:tracePt t="60341" x="3867150" y="1028700"/>
          <p14:tracePt t="60341" x="3860800" y="1028700"/>
          <p14:tracePt t="60357" x="3854450" y="1035050"/>
          <p14:tracePt t="60357" x="3848100" y="1041400"/>
          <p14:tracePt t="60375" x="3835400" y="1041400"/>
          <p14:tracePt t="60375" x="3829050" y="1035050"/>
          <p14:tracePt t="60391" x="3816350" y="1028700"/>
          <p14:tracePt t="60391" x="3810000" y="1022350"/>
          <p14:tracePt t="60411" x="3594100" y="869950"/>
          <p14:tracePt t="60484" x="3568700" y="857250"/>
          <p14:tracePt t="60490" x="3517900" y="831850"/>
          <p14:tracePt t="60508" x="3460750" y="800100"/>
          <p14:tracePt t="60508" x="3441700" y="781050"/>
          <p14:tracePt t="60527" x="3397250" y="730250"/>
          <p14:tracePt t="60542" x="3371850" y="685800"/>
          <p14:tracePt t="60558" x="3359150" y="622300"/>
          <p14:tracePt t="60575" x="3359150" y="546100"/>
          <p14:tracePt t="60591" x="3378200" y="463550"/>
          <p14:tracePt t="60608" x="3403600" y="374650"/>
          <p14:tracePt t="60608" x="3429000" y="336550"/>
          <p14:tracePt t="60626" x="3479800" y="266700"/>
          <p14:tracePt t="60641" x="3549650" y="215900"/>
          <p14:tracePt t="60658" x="3632200" y="184150"/>
          <p14:tracePt t="60675" x="3778250" y="146050"/>
          <p14:tracePt t="60692" x="3886200" y="127000"/>
          <p14:tracePt t="60708" x="4006850" y="107950"/>
          <p14:tracePt t="60725" x="4140200" y="95250"/>
          <p14:tracePt t="60742" x="4356100" y="82550"/>
          <p14:tracePt t="60759" x="4502150" y="69850"/>
          <p14:tracePt t="60775" x="4648200" y="69850"/>
          <p14:tracePt t="60792" x="4800600" y="69850"/>
          <p14:tracePt t="60809" x="5016500" y="82550"/>
          <p14:tracePt t="60826" x="5156200" y="95250"/>
          <p14:tracePt t="60842" x="5283200" y="120650"/>
          <p14:tracePt t="60859" x="5403850" y="146050"/>
          <p14:tracePt t="60876" x="5518150" y="177800"/>
          <p14:tracePt t="60876" x="5562600" y="190500"/>
          <p14:tracePt t="60896" x="5657850" y="228600"/>
          <p14:tracePt t="60910" x="5740400" y="260350"/>
          <p14:tracePt t="60926" x="5803900" y="311150"/>
          <p14:tracePt t="60942" x="5854700" y="368300"/>
          <p14:tracePt t="60959" x="5886450" y="431800"/>
          <p14:tracePt t="60976" x="5905500" y="501650"/>
          <p14:tracePt t="60976" x="5905500" y="533400"/>
          <p14:tracePt t="60994" x="5892800" y="590550"/>
          <p14:tracePt t="61009" x="5861050" y="641350"/>
          <p14:tracePt t="61026" x="5810250" y="685800"/>
          <p14:tracePt t="61043" x="5702300" y="749300"/>
          <p14:tracePt t="61059" x="5619750" y="787400"/>
          <p14:tracePt t="61077" x="5518150" y="825500"/>
          <p14:tracePt t="61093" x="5353050" y="876300"/>
          <p14:tracePt t="61110" x="5226050" y="920750"/>
          <p14:tracePt t="61126" x="5092700" y="965200"/>
          <p14:tracePt t="61145" x="4953000" y="1009650"/>
          <p14:tracePt t="61160" x="4800600" y="1054100"/>
          <p14:tracePt t="61160" x="4724400" y="1066800"/>
          <p14:tracePt t="61178" x="4572000" y="1098550"/>
          <p14:tracePt t="61194" x="4419600" y="1123950"/>
          <p14:tracePt t="61210" x="4279900" y="1143000"/>
          <p14:tracePt t="61227" x="4146550" y="1155700"/>
          <p14:tracePt t="61243" x="4025900" y="1162050"/>
          <p14:tracePt t="61243" x="3968750" y="1168400"/>
          <p14:tracePt t="61262" x="3879850" y="1181100"/>
          <p14:tracePt t="61278" x="3816350" y="1206500"/>
          <p14:tracePt t="61294" x="3784600" y="1231900"/>
          <p14:tracePt t="61310" x="3778250" y="1244600"/>
          <p14:tracePt t="61328" x="3790950" y="1244600"/>
          <p14:tracePt t="61328" x="3810000" y="1238250"/>
          <p14:tracePt t="61344" x="3829050" y="1231900"/>
          <p14:tracePt t="61344" x="3898900" y="1212850"/>
          <p14:tracePt t="61361" x="3943350" y="1206500"/>
          <p14:tracePt t="61361" x="3994150" y="1193800"/>
          <p14:tracePt t="61377" x="4044950" y="1187450"/>
          <p14:tracePt t="61377" x="4102100" y="1187450"/>
          <p14:tracePt t="61396" x="4165600" y="1181100"/>
          <p14:tracePt t="61396" x="4298950" y="1181100"/>
          <p14:tracePt t="61412" x="4368800" y="1174750"/>
          <p14:tracePt t="61412" x="4438650" y="1181100"/>
          <p14:tracePt t="61428" x="4514850" y="1181100"/>
          <p14:tracePt t="61428" x="4591050" y="1181100"/>
          <p14:tracePt t="61445" x="4667250" y="1181100"/>
          <p14:tracePt t="61445" x="4743450" y="1187450"/>
          <p14:tracePt t="61461" x="4819650" y="1187450"/>
          <p14:tracePt t="61461" x="4972050" y="1187450"/>
          <p14:tracePt t="61479" x="5054600" y="1187450"/>
          <p14:tracePt t="61479" x="5130800" y="1187450"/>
          <p14:tracePt t="61495" x="5207000" y="1187450"/>
          <p14:tracePt t="61495" x="5289550" y="1187450"/>
          <p14:tracePt t="61513" x="5365750" y="1181100"/>
          <p14:tracePt t="61513" x="5518150" y="1181100"/>
          <p14:tracePt t="61530" x="5594350" y="1174750"/>
          <p14:tracePt t="61544" x="5670550" y="1174750"/>
          <p14:tracePt t="61544" x="5803900" y="1168400"/>
          <p14:tracePt t="61562" x="5873750" y="1162050"/>
          <p14:tracePt t="61562" x="5930900" y="1155700"/>
          <p14:tracePt t="61578" x="5994400" y="1155700"/>
          <p14:tracePt t="61578" x="6045200" y="1149350"/>
          <p14:tracePt t="61595" x="6096000" y="1143000"/>
          <p14:tracePt t="61595" x="6140450" y="1143000"/>
          <p14:tracePt t="61612" x="6184900" y="1136650"/>
          <p14:tracePt t="61612" x="6223000" y="1136650"/>
          <p14:tracePt t="61612" x="6254750" y="1130300"/>
          <p14:tracePt t="61630" x="6286500" y="1123950"/>
          <p14:tracePt t="61630" x="6311900" y="1123950"/>
          <p14:tracePt t="61647" x="6337300" y="1117600"/>
          <p14:tracePt t="61647" x="6356350" y="1111250"/>
          <p14:tracePt t="61661" x="6375400" y="1111250"/>
          <p14:tracePt t="61661" x="6394450" y="1104900"/>
          <p14:tracePt t="61678" x="6413500" y="1104900"/>
          <p14:tracePt t="61678" x="6426200" y="1098550"/>
          <p14:tracePt t="61695" x="6438900" y="1098550"/>
          <p14:tracePt t="61695" x="6464300" y="1092200"/>
          <p14:tracePt t="61712" x="6477000" y="1085850"/>
          <p14:tracePt t="61712" x="6489700" y="1085850"/>
          <p14:tracePt t="61729" x="6508750" y="1085850"/>
          <p14:tracePt t="61729" x="6521450" y="1092200"/>
          <p14:tracePt t="61745" x="6540500" y="1092200"/>
          <p14:tracePt t="61745" x="6559550" y="1098550"/>
          <p14:tracePt t="61762" x="6572250" y="1104900"/>
          <p14:tracePt t="61762" x="6604000" y="1130300"/>
          <p14:tracePt t="61779" x="6623050" y="1149350"/>
          <p14:tracePt t="61779" x="6642100" y="1174750"/>
          <p14:tracePt t="61795" x="6654800" y="1193800"/>
          <p14:tracePt t="61795" x="6667500" y="1225550"/>
          <p14:tracePt t="61812" x="6686550" y="1250950"/>
          <p14:tracePt t="61812" x="6718300" y="1320800"/>
          <p14:tracePt t="61830" x="6731000" y="1352550"/>
          <p14:tracePt t="61830" x="6743700" y="1390650"/>
          <p14:tracePt t="61846" x="6756400" y="1428750"/>
          <p14:tracePt t="61846" x="6769100" y="1466850"/>
          <p14:tracePt t="61863" x="6781800" y="1504950"/>
          <p14:tracePt t="61863" x="6794500" y="1543050"/>
          <p14:tracePt t="61879" x="6800850" y="1581150"/>
          <p14:tracePt t="61879" x="6807200" y="1619250"/>
          <p14:tracePt t="61896" x="6813550" y="1657350"/>
          <p14:tracePt t="61896" x="6813550" y="1695450"/>
          <p14:tracePt t="61912" x="6819900" y="1733550"/>
          <p14:tracePt t="61912" x="6819900" y="1771650"/>
          <p14:tracePt t="61930" x="6813550" y="1854200"/>
          <p14:tracePt t="61930" x="6807200" y="1892300"/>
          <p14:tracePt t="61946" x="6800850" y="1930400"/>
          <p14:tracePt t="61946" x="6794500" y="1974850"/>
          <p14:tracePt t="61962" x="6788150" y="2012950"/>
          <p14:tracePt t="61962" x="6781800" y="2051050"/>
          <p14:tracePt t="61979" x="6769100" y="2089150"/>
          <p14:tracePt t="61979" x="6762750" y="2127250"/>
          <p14:tracePt t="61996" x="6750050" y="2159000"/>
          <p14:tracePt t="61996" x="6724650" y="2235200"/>
          <p14:tracePt t="62013" x="6711950" y="2273300"/>
          <p14:tracePt t="62013" x="6692900" y="2311400"/>
          <p14:tracePt t="62030" x="6667500" y="2349500"/>
          <p14:tracePt t="62030" x="6648450" y="2393950"/>
          <p14:tracePt t="62046" x="6623050" y="2438400"/>
          <p14:tracePt t="62046" x="6597650" y="2476500"/>
          <p14:tracePt t="62063" x="6565900" y="2527300"/>
          <p14:tracePt t="62063" x="6502400" y="2616200"/>
          <p14:tracePt t="62080" x="6464300" y="2660650"/>
          <p14:tracePt t="62080" x="6432550" y="2705100"/>
          <p14:tracePt t="62096" x="6388100" y="2749550"/>
          <p14:tracePt t="62096" x="6350000" y="2787650"/>
          <p14:tracePt t="62113" x="6299200" y="2832100"/>
          <p14:tracePt t="62113" x="6197600" y="2914650"/>
          <p14:tracePt t="62130" x="6146800" y="2952750"/>
          <p14:tracePt t="62130" x="6083300" y="2997200"/>
          <p14:tracePt t="62147" x="6019800" y="3035300"/>
          <p14:tracePt t="62147" x="5956300" y="3073400"/>
          <p14:tracePt t="62163" x="5886450" y="3111500"/>
          <p14:tracePt t="62163" x="5816600" y="3149600"/>
          <p14:tracePt t="62180" x="5740400" y="3181350"/>
          <p14:tracePt t="62180" x="5670550" y="3219450"/>
          <p14:tracePt t="62180" x="5594350" y="3251200"/>
          <p14:tracePt t="62198" x="5518150" y="3289300"/>
          <p14:tracePt t="62198" x="5448300" y="3321050"/>
          <p14:tracePt t="62213" x="5372100" y="3352800"/>
          <p14:tracePt t="62213" x="5302250" y="3384550"/>
          <p14:tracePt t="62230" x="5226050" y="3409950"/>
          <p14:tracePt t="62230" x="5156200" y="3435350"/>
          <p14:tracePt t="62247" x="5086350" y="3467100"/>
          <p14:tracePt t="62247" x="5010150" y="3486150"/>
          <p14:tracePt t="62263" x="4940300" y="3511550"/>
          <p14:tracePt t="62263" x="4870450" y="3536950"/>
          <p14:tracePt t="62263" x="4806950" y="3556000"/>
          <p14:tracePt t="62281" x="4737100" y="3581400"/>
          <p14:tracePt t="62296" x="4673600" y="3600450"/>
          <p14:tracePt t="62296" x="4552950" y="3632200"/>
          <p14:tracePt t="62314" x="4502150" y="3644900"/>
          <p14:tracePt t="62314" x="4445000" y="3657600"/>
          <p14:tracePt t="62330" x="4394200" y="3670300"/>
          <p14:tracePt t="62330" x="4349750" y="3676650"/>
          <p14:tracePt t="62347" x="4305300" y="3689350"/>
          <p14:tracePt t="62347" x="4260850" y="3695700"/>
          <p14:tracePt t="62364" x="4216400" y="3702050"/>
          <p14:tracePt t="62364" x="4140200" y="3714750"/>
          <p14:tracePt t="62380" x="4102100" y="3721100"/>
          <p14:tracePt t="62380" x="4070350" y="3727450"/>
          <p14:tracePt t="62397" x="4032250" y="3733800"/>
          <p14:tracePt t="62397" x="4000500" y="3740150"/>
          <p14:tracePt t="62414" x="3968750" y="3746500"/>
          <p14:tracePt t="62414" x="3905250" y="3765550"/>
          <p14:tracePt t="62431" x="3879850" y="3778250"/>
          <p14:tracePt t="62431" x="3848100" y="3784600"/>
          <p14:tracePt t="62447" x="3822700" y="3797300"/>
          <p14:tracePt t="62447" x="3797300" y="3810000"/>
          <p14:tracePt t="62464" x="3778250" y="3822700"/>
          <p14:tracePt t="62464" x="3752850" y="3829050"/>
          <p14:tracePt t="62481" x="3733800" y="3841750"/>
          <p14:tracePt t="62481" x="3695700" y="3867150"/>
          <p14:tracePt t="62498" x="3676650" y="3879850"/>
          <p14:tracePt t="62498" x="3663950" y="3892550"/>
          <p14:tracePt t="62515" x="3644900" y="3898900"/>
          <p14:tracePt t="62515" x="3632200" y="3911600"/>
          <p14:tracePt t="62531" x="3619500" y="3924300"/>
          <p14:tracePt t="62531" x="3600450" y="3930650"/>
          <p14:tracePt t="62548" x="3587750" y="3943350"/>
          <p14:tracePt t="62548" x="3575050" y="3949700"/>
          <p14:tracePt t="62548" x="3562350" y="3962400"/>
          <p14:tracePt t="62567" x="3556000" y="3968750"/>
          <p14:tracePt t="62567" x="3543300" y="3975100"/>
          <p14:tracePt t="62582" x="3530600" y="3981450"/>
          <p14:tracePt t="62582" x="3517900" y="3994150"/>
          <p14:tracePt t="62599" x="3505200" y="4000500"/>
          <p14:tracePt t="62599" x="3492500" y="4000500"/>
          <p14:tracePt t="62615" x="3486150" y="4006850"/>
          <p14:tracePt t="62615" x="3473450" y="4006850"/>
          <p14:tracePt t="62632" x="3460750" y="4013200"/>
          <p14:tracePt t="62632" x="3454400" y="4013200"/>
          <p14:tracePt t="62632" x="3441700" y="4013200"/>
          <p14:tracePt t="62651" x="3429000" y="4013200"/>
          <p14:tracePt t="62664" x="3416300" y="4013200"/>
          <p14:tracePt t="62664" x="3390900" y="4013200"/>
          <p14:tracePt t="62682" x="3378200" y="4013200"/>
          <p14:tracePt t="62682" x="3365500" y="4013200"/>
          <p14:tracePt t="62698" x="3352800" y="4013200"/>
          <p14:tracePt t="62698" x="3340100" y="4013200"/>
          <p14:tracePt t="62715" x="3327400" y="4013200"/>
          <p14:tracePt t="62715" x="3295650" y="4013200"/>
          <p14:tracePt t="62732" x="3282950" y="4013200"/>
          <p14:tracePt t="62732" x="3270250" y="4013200"/>
          <p14:tracePt t="62749" x="3251200" y="4013200"/>
          <p14:tracePt t="62749" x="3238500" y="4006850"/>
          <p14:tracePt t="62765" x="3225800" y="4006850"/>
          <p14:tracePt t="62765" x="3213100" y="4006850"/>
          <p14:tracePt t="62782" x="3200400" y="4006850"/>
          <p14:tracePt t="62782" x="3175000" y="4006850"/>
          <p14:tracePt t="62799" x="3168650" y="4006850"/>
          <p14:tracePt t="62799" x="3162300" y="4006850"/>
          <p14:tracePt t="62816" x="3155950" y="4006850"/>
          <p14:tracePt t="62816" x="3149600" y="4000500"/>
          <p14:tracePt t="62833" x="3143250" y="4000500"/>
          <p14:tracePt t="62848" x="3136900" y="4000500"/>
          <p14:tracePt t="62866" x="3136900" y="4006850"/>
          <p14:tracePt t="62882" x="3136900" y="4013200"/>
          <p14:tracePt t="62899" x="3143250" y="4019550"/>
          <p14:tracePt t="62899" x="3143250" y="4025900"/>
          <p14:tracePt t="62916" x="3143250" y="4038600"/>
          <p14:tracePt t="62916" x="3143250" y="4044950"/>
          <p14:tracePt t="62916" x="3149600" y="4057650"/>
          <p14:tracePt t="62934" x="3149600" y="4070350"/>
          <p14:tracePt t="62934" x="3149600" y="4083050"/>
          <p14:tracePt t="62950" x="3149600" y="4095750"/>
          <p14:tracePt t="62950" x="3155950" y="4114800"/>
          <p14:tracePt t="62966" x="3155950" y="4133850"/>
          <p14:tracePt t="62966" x="3155950" y="4152900"/>
          <p14:tracePt t="62983" x="3155950" y="4178300"/>
          <p14:tracePt t="62983" x="3162300" y="4203700"/>
          <p14:tracePt t="62999" x="3162300" y="4229100"/>
          <p14:tracePt t="62999" x="3168650" y="4292600"/>
          <p14:tracePt t="63018" x="3168650" y="4330700"/>
          <p14:tracePt t="63018" x="3168650" y="4375150"/>
          <p14:tracePt t="63034" x="3162300" y="4413250"/>
          <p14:tracePt t="63034" x="3162300" y="4457700"/>
          <p14:tracePt t="63050" x="3162300" y="4508500"/>
          <p14:tracePt t="63050" x="3162300" y="4559300"/>
          <p14:tracePt t="63066" x="3155950" y="4610100"/>
          <p14:tracePt t="63066" x="3155950" y="4660900"/>
          <p14:tracePt t="63066" x="3155950" y="4711700"/>
          <p14:tracePt t="63086" x="3149600" y="4762500"/>
          <p14:tracePt t="63086" x="3143250" y="4806950"/>
          <p14:tracePt t="63100" x="3143250" y="4851400"/>
          <p14:tracePt t="63100" x="3136900" y="4902200"/>
          <p14:tracePt t="63117" x="3130550" y="4946650"/>
          <p14:tracePt t="63117" x="3130550" y="4984750"/>
          <p14:tracePt t="63134" x="3124200" y="5029200"/>
          <p14:tracePt t="63134" x="3111500" y="5111750"/>
          <p14:tracePt t="63151" x="3105150" y="5149850"/>
          <p14:tracePt t="63151" x="3105150" y="5181600"/>
          <p14:tracePt t="63167" x="3098800" y="5219700"/>
          <p14:tracePt t="63167" x="3092450" y="5251450"/>
          <p14:tracePt t="63184" x="3086100" y="5283200"/>
          <p14:tracePt t="63184" x="3079750" y="5308600"/>
          <p14:tracePt t="63200" x="3073400" y="5340350"/>
          <p14:tracePt t="63200" x="3060700" y="5391150"/>
          <p14:tracePt t="63218" x="3048000" y="5410200"/>
          <p14:tracePt t="63218" x="3035300" y="5429250"/>
          <p14:tracePt t="63234" x="3022600" y="5454650"/>
          <p14:tracePt t="63234" x="3009900" y="5473700"/>
          <p14:tracePt t="63251" x="2990850" y="5492750"/>
          <p14:tracePt t="63251" x="2971800" y="5511800"/>
          <p14:tracePt t="63251" x="2959100" y="5530850"/>
          <p14:tracePt t="63271" x="2933700" y="5549900"/>
          <p14:tracePt t="63283" x="2914650" y="5562600"/>
          <p14:tracePt t="63283" x="2895600" y="5581650"/>
          <p14:tracePt t="63283" x="2876550" y="5594350"/>
          <p14:tracePt t="63302" x="2851150" y="5613400"/>
          <p14:tracePt t="63302" x="2832100" y="5626100"/>
          <p14:tracePt t="63318" x="2806700" y="5638800"/>
          <p14:tracePt t="63318" x="2781300" y="5651500"/>
          <p14:tracePt t="63334" x="2755900" y="5664200"/>
          <p14:tracePt t="63334" x="2730500" y="5676900"/>
          <p14:tracePt t="63351" x="2705100" y="5683250"/>
          <p14:tracePt t="63351" x="2673350" y="5695950"/>
          <p14:tracePt t="63368" x="2647950" y="5708650"/>
          <p14:tracePt t="63368" x="2616200" y="5721350"/>
          <p14:tracePt t="63368" x="2590800" y="5727700"/>
          <p14:tracePt t="63387" x="2559050" y="5740400"/>
          <p14:tracePt t="63387" x="2533650" y="5746750"/>
          <p14:tracePt t="63401" x="2501900" y="5759450"/>
          <p14:tracePt t="63401" x="2476500" y="5765800"/>
          <p14:tracePt t="63417" x="2444750" y="5772150"/>
          <p14:tracePt t="63417" x="2413000" y="5778500"/>
          <p14:tracePt t="63434" x="2387600" y="5784850"/>
          <p14:tracePt t="63434" x="2324100" y="5791200"/>
          <p14:tracePt t="63451" x="2292350" y="5797550"/>
          <p14:tracePt t="63451" x="2260600" y="5797550"/>
          <p14:tracePt t="63468" x="2235200" y="5803900"/>
          <p14:tracePt t="63468" x="2203450" y="5803900"/>
          <p14:tracePt t="63485" x="2165350" y="5803900"/>
          <p14:tracePt t="63485" x="2133600" y="5803900"/>
          <p14:tracePt t="63501" x="2095500" y="5803900"/>
          <p14:tracePt t="63501" x="2025650" y="5803900"/>
          <p14:tracePt t="63520" x="1987550" y="5797550"/>
          <p14:tracePt t="63520" x="1949450" y="5797550"/>
          <p14:tracePt t="63535" x="1905000" y="5791200"/>
          <p14:tracePt t="63535" x="1866900" y="5784850"/>
          <p14:tracePt t="63551" x="1822450" y="5772150"/>
          <p14:tracePt t="63551" x="1778000" y="5759450"/>
          <p14:tracePt t="63551" x="1727200" y="5734050"/>
          <p14:tracePt t="63570" x="755650" y="3117850"/>
          <p14:tracePt t="63827" x="774700" y="3022600"/>
          <p14:tracePt t="63834" x="831850" y="2844800"/>
          <p14:tracePt t="63852" x="914400" y="2667000"/>
          <p14:tracePt t="63852" x="965200" y="2578100"/>
          <p14:tracePt t="63870" x="1073150" y="2425700"/>
          <p14:tracePt t="63886" x="1206500" y="2286000"/>
          <p14:tracePt t="63902" x="1346200" y="2165350"/>
          <p14:tracePt t="63919" x="1511300" y="2063750"/>
          <p14:tracePt t="63935" x="1682750" y="1968500"/>
          <p14:tracePt t="63935" x="1778000" y="1924050"/>
          <p14:tracePt t="63954" x="1974850" y="1847850"/>
          <p14:tracePt t="63970" x="2184400" y="1778000"/>
          <p14:tracePt t="63986" x="2400300" y="1708150"/>
          <p14:tracePt t="64002" x="2622550" y="1644650"/>
          <p14:tracePt t="64002" x="2743200" y="1612900"/>
          <p14:tracePt t="64023" x="2863850" y="1581150"/>
          <p14:tracePt t="64035" x="3244850" y="1492250"/>
          <p14:tracePt t="64052" x="3524250" y="1447800"/>
          <p14:tracePt t="64071" x="3810000" y="1409700"/>
          <p14:tracePt t="64086" x="4102100" y="1384300"/>
          <p14:tracePt t="64103" x="4508500" y="1352550"/>
          <p14:tracePt t="64119" x="4781550" y="1339850"/>
          <p14:tracePt t="64136" x="5048250" y="1339850"/>
          <p14:tracePt t="64153" x="5473700" y="1346200"/>
          <p14:tracePt t="64170" x="5753100" y="1358900"/>
          <p14:tracePt t="64186" x="6026150" y="1384300"/>
          <p14:tracePt t="64203" x="6292850" y="1416050"/>
          <p14:tracePt t="64220" x="6553200" y="1460500"/>
          <p14:tracePt t="64220" x="6680200" y="1485900"/>
          <p14:tracePt t="64238" x="6915150" y="1543050"/>
          <p14:tracePt t="64254" x="7143750" y="1606550"/>
          <p14:tracePt t="64270" x="7353300" y="1682750"/>
          <p14:tracePt t="64287" x="7543800" y="1778000"/>
          <p14:tracePt t="64303" x="7721600" y="1873250"/>
          <p14:tracePt t="64320" x="7880350" y="1993900"/>
          <p14:tracePt t="64320" x="7950200" y="2051050"/>
          <p14:tracePt t="64338" x="8089900" y="2178050"/>
          <p14:tracePt t="64354" x="8210550" y="2311400"/>
          <p14:tracePt t="64370" x="8318500" y="2457450"/>
          <p14:tracePt t="64387" x="8407400" y="2603500"/>
          <p14:tracePt t="64404" x="8502650" y="2838450"/>
          <p14:tracePt t="64420" x="8547100" y="2997200"/>
          <p14:tracePt t="64437" x="8578850" y="3168650"/>
          <p14:tracePt t="64454" x="8591550" y="3422650"/>
          <p14:tracePt t="64470" x="8585200" y="3594100"/>
          <p14:tracePt t="64487" x="8566150" y="3765550"/>
          <p14:tracePt t="64504" x="8534400" y="3937000"/>
          <p14:tracePt t="64523" x="8458200" y="4184650"/>
          <p14:tracePt t="64538" x="8394700" y="4349750"/>
          <p14:tracePt t="64554" x="8324850" y="4502150"/>
          <p14:tracePt t="64571" x="8235950" y="4654550"/>
          <p14:tracePt t="64587" x="8134350" y="4794250"/>
          <p14:tracePt t="64604" x="7950200" y="5003800"/>
          <p14:tracePt t="64622" x="7810500" y="5130800"/>
          <p14:tracePt t="64638" x="7658100" y="5257800"/>
          <p14:tracePt t="64654" x="7493000" y="5372100"/>
          <p14:tracePt t="64671" x="7315200" y="5480050"/>
          <p14:tracePt t="64688" x="7124700" y="5575300"/>
          <p14:tracePt t="64688" x="7029450" y="5619750"/>
          <p14:tracePt t="64706" x="6826250" y="5702300"/>
          <p14:tracePt t="64721" x="6616700" y="5778500"/>
          <p14:tracePt t="64738" x="6407150" y="5848350"/>
          <p14:tracePt t="64755" x="6089650" y="5943600"/>
          <p14:tracePt t="64771" x="5867400" y="5988050"/>
          <p14:tracePt t="64788" x="5645150" y="6026150"/>
          <p14:tracePt t="64805" x="5416550" y="6045200"/>
          <p14:tracePt t="64822" x="5080000" y="6051550"/>
          <p14:tracePt t="64838" x="4864100" y="6051550"/>
          <p14:tracePt t="64855" x="4660900" y="6051550"/>
          <p14:tracePt t="64872" x="4483100" y="6045200"/>
          <p14:tracePt t="64872" x="4400550" y="6045200"/>
          <p14:tracePt t="64889" x="4254500" y="6045200"/>
          <p14:tracePt t="64906" x="4127500" y="6038850"/>
          <p14:tracePt t="64922" x="4032250" y="6032500"/>
          <p14:tracePt t="64939" x="3962400" y="6007100"/>
          <p14:tracePt t="64956" x="3937000" y="5988050"/>
          <p14:tracePt t="64956" x="3898900" y="5949950"/>
          <p14:tracePt t="64975" x="3892550" y="5930900"/>
          <p14:tracePt t="64975" x="3886200" y="5905500"/>
          <p14:tracePt t="64990" x="3886200" y="5880100"/>
          <p14:tracePt t="64990" x="3886200" y="5848350"/>
          <p14:tracePt t="65007" x="3898900" y="5822950"/>
          <p14:tracePt t="65007" x="3917950" y="5791200"/>
          <p14:tracePt t="65007" x="3943350" y="5759450"/>
          <p14:tracePt t="65026" x="3975100" y="5727700"/>
          <p14:tracePt t="65039" x="4013200" y="5689600"/>
          <p14:tracePt t="65039" x="4057650" y="5651500"/>
          <p14:tracePt t="65039" x="4108450" y="5613400"/>
          <p14:tracePt t="65058" x="4171950" y="5568950"/>
          <p14:tracePt t="65058" x="4235450" y="5530850"/>
          <p14:tracePt t="65074" x="4298950" y="5492750"/>
          <p14:tracePt t="65742" x="6877050" y="5149850"/>
          <p14:tracePt t="65773" x="6870700" y="5149850"/>
          <p14:tracePt t="65785" x="6870700" y="5143500"/>
          <p14:tracePt t="65810" x="6877050" y="5137150"/>
          <p14:tracePt t="65825" x="6877050" y="5130800"/>
          <p14:tracePt t="65833" x="6883400" y="5124450"/>
          <p14:tracePt t="65845" x="6883400" y="5130800"/>
          <p14:tracePt t="65905" x="6877050" y="5137150"/>
          <p14:tracePt t="65929" x="6870700" y="5143500"/>
          <p14:tracePt t="65945" x="6864350" y="5143500"/>
          <p14:tracePt t="65965" x="6858000" y="5149850"/>
          <p14:tracePt t="66017" x="6851650" y="5149850"/>
          <p14:tracePt t="66057" x="6845300" y="5156200"/>
          <p14:tracePt t="66077" x="6838950" y="5156200"/>
          <p14:tracePt t="66101" x="6832600" y="5162550"/>
          <p14:tracePt t="66153" x="6826250" y="5168900"/>
          <p14:tracePt t="66169" x="6826250" y="5175250"/>
          <p14:tracePt t="66193" x="6819900" y="5175250"/>
          <p14:tracePt t="66213" x="6813550" y="5181600"/>
          <p14:tracePt t="66237" x="6807200" y="5187950"/>
          <p14:tracePt t="66257" x="6800850" y="5187950"/>
          <p14:tracePt t="66297" x="6794500" y="5187950"/>
          <p14:tracePt t="66333" x="6794500" y="5194300"/>
          <p14:tracePt t="66357" x="6788150" y="5194300"/>
          <p14:tracePt t="66377" x="6781800" y="5200650"/>
          <p14:tracePt t="66401" x="6775450" y="5207000"/>
          <p14:tracePt t="66425" x="6769100" y="5207000"/>
          <p14:tracePt t="66445" x="6762750" y="5207000"/>
          <p14:tracePt t="66461" x="6756400" y="5207000"/>
          <p14:tracePt t="66529" x="6756400" y="5213350"/>
          <p14:tracePt t="66557" x="6750050" y="5219700"/>
          <p14:tracePt t="66581" x="6743700" y="5219700"/>
          <p14:tracePt t="66605" x="6737350" y="5219700"/>
          <p14:tracePt t="66625" x="6737350" y="5226050"/>
          <p14:tracePt t="66649" x="6731000" y="5226050"/>
          <p14:tracePt t="66685" x="6724650" y="5219700"/>
          <p14:tracePt t="66709" x="6718300" y="5219700"/>
          <p14:tracePt t="66733" x="6718300" y="5226050"/>
          <p14:tracePt t="66753" x="6711950" y="5232400"/>
          <p14:tracePt t="66794" x="6705600" y="5238750"/>
          <p14:tracePt t="66829" x="6699250" y="5245100"/>
          <p14:tracePt t="66865" x="6692900" y="5245100"/>
          <p14:tracePt t="66889" x="6686550" y="5245100"/>
          <p14:tracePt t="66905" x="6680200" y="5245100"/>
          <p14:tracePt t="66933" x="6673850" y="5251450"/>
          <p14:tracePt t="66957" x="6673850" y="5257800"/>
          <p14:tracePt t="66977" x="6667500" y="5257800"/>
          <p14:tracePt t="67045" x="6661150" y="5257800"/>
          <p14:tracePt t="67069" x="6661150" y="5264150"/>
          <p14:tracePt t="67079" x="6661150" y="5270500"/>
          <p14:tracePt t="67093" x="6661150" y="5264150"/>
          <p14:tracePt t="67105" x="6654800" y="5257800"/>
          <p14:tracePt t="67146" x="6648450" y="5264150"/>
          <p14:tracePt t="67189" x="6648450" y="5270500"/>
          <p14:tracePt t="67217" x="6648450" y="5264150"/>
          <p14:tracePt t="67285" x="6642100" y="5270500"/>
          <p14:tracePt t="67333" x="6642100" y="5276850"/>
          <p14:tracePt t="67361" x="6635750" y="5270500"/>
          <p14:tracePt t="67413" x="6635750" y="5264150"/>
          <p14:tracePt t="67437" x="6635750" y="5270500"/>
          <p14:tracePt t="67513" x="6629400" y="5276850"/>
          <p14:tracePt t="67533" x="6629400" y="5283200"/>
          <p14:tracePt t="67549" x="6623050" y="5283200"/>
          <p14:tracePt t="67633" x="6623050" y="5289550"/>
          <p14:tracePt t="67661" x="6623050" y="5295900"/>
          <p14:tracePt t="67701" x="6616700" y="5295900"/>
          <p14:tracePt t="67797" x="6616700" y="5302250"/>
          <p14:tracePt t="67873" x="6616700" y="5308600"/>
          <p14:tracePt t="67878" x="6610350" y="5308600"/>
          <p14:tracePt t="67925" x="6610350" y="5314950"/>
          <p14:tracePt t="67953" x="6610350" y="5308600"/>
          <p14:tracePt t="68021" x="6616700" y="5308600"/>
          <p14:tracePt t="68066" x="6616700" y="5302250"/>
          <p14:tracePt t="68149" x="6616700" y="5308600"/>
          <p14:tracePt t="68209" x="6616700" y="5314950"/>
          <p14:tracePt t="68285" x="6610350" y="5314950"/>
          <p14:tracePt t="68353" x="6610350" y="5308600"/>
          <p14:tracePt t="68485" x="6610350" y="5314950"/>
          <p14:tracePt t="68545" x="6616700" y="5308600"/>
          <p14:tracePt t="68605" x="6616700" y="5314950"/>
          <p14:tracePt t="68681" x="6616700" y="5308600"/>
          <p14:tracePt t="68717" x="6616700" y="5295900"/>
          <p14:tracePt t="68741" x="6623050" y="5295900"/>
          <p14:tracePt t="68765" x="6629400" y="5302250"/>
          <p14:tracePt t="68785" x="6635750" y="5302250"/>
          <p14:tracePt t="68809" x="6635750" y="5314950"/>
          <p14:tracePt t="68825" x="6635750" y="5321300"/>
          <p14:tracePt t="68834" x="6635750" y="5327650"/>
          <p14:tracePt t="68845" x="6635750" y="5334000"/>
          <p14:tracePt t="68854" x="6635750" y="5340350"/>
          <p14:tracePt t="68868" x="6635750" y="5346700"/>
          <p14:tracePt t="68868" x="6635750" y="5353050"/>
          <p14:tracePt t="68886" x="6635750" y="5359400"/>
          <p14:tracePt t="68901" x="6642100" y="5359400"/>
          <p14:tracePt t="68937" x="6648450" y="5353050"/>
          <p14:tracePt t="68957" x="6654800" y="5346700"/>
          <p14:tracePt t="68973" x="6661150" y="5340350"/>
          <p14:tracePt t="68981" x="6661150" y="5334000"/>
          <p14:tracePt t="68989" x="6661150" y="5327650"/>
          <p14:tracePt t="69001" x="6667500" y="5321300"/>
          <p14:tracePt t="69019" x="6673850" y="5314950"/>
          <p14:tracePt t="69035" x="6673850" y="5308600"/>
          <p14:tracePt t="69052" x="6667500" y="5302250"/>
          <p14:tracePt t="69077" x="6661150" y="5308600"/>
          <p14:tracePt t="69125" x="6667500" y="5308600"/>
          <p14:tracePt t="69177" x="6667500" y="5314950"/>
          <p14:tracePt t="69213" x="6667500" y="5321300"/>
          <p14:tracePt t="69238" x="6667500" y="5327650"/>
          <p14:tracePt t="69245" x="6667500" y="5340350"/>
          <p14:tracePt t="69265" x="6661150" y="5346700"/>
          <p14:tracePt t="69281" x="6661150" y="5353050"/>
          <p14:tracePt t="69305" x="6661150" y="5359400"/>
          <p14:tracePt t="69317" x="6661150" y="5365750"/>
          <p14:tracePt t="69341" x="6661150" y="5372100"/>
          <p14:tracePt t="69373" x="6667500" y="5378450"/>
          <p14:tracePt t="69393" x="6667500" y="5391150"/>
          <p14:tracePt t="69409" x="6667500" y="5397500"/>
          <p14:tracePt t="69433" x="6667500" y="5403850"/>
          <p14:tracePt t="69445" x="6661150" y="5397500"/>
          <p14:tracePt t="69497" x="6661150" y="5391150"/>
          <p14:tracePt t="69513" x="6661150" y="5384800"/>
          <p14:tracePt t="69529" x="6661150" y="5378450"/>
          <p14:tracePt t="69545" x="6661150" y="5365750"/>
          <p14:tracePt t="69558" x="6661150" y="5359400"/>
          <p14:tracePt t="69570" x="6661150" y="5353050"/>
          <p14:tracePt t="69586" x="6654800" y="5365750"/>
          <p14:tracePt t="69649" x="6648450" y="5372100"/>
          <p14:tracePt t="69665" x="6648450" y="5378450"/>
          <p14:tracePt t="69677" x="6648450" y="5384800"/>
          <p14:tracePt t="69687" x="6648450" y="5391150"/>
          <p14:tracePt t="69687" x="6642100" y="5403850"/>
          <p14:tracePt t="69705" x="6642100" y="5410200"/>
          <p14:tracePt t="69705" x="6642100" y="5416550"/>
          <p14:tracePt t="69721" x="6642100" y="5422900"/>
          <p14:tracePt t="69721" x="6642100" y="5435600"/>
          <p14:tracePt t="69738" x="6642100" y="5441950"/>
          <p14:tracePt t="69738" x="6648450" y="5448300"/>
          <p14:tracePt t="69755" x="6648450" y="5461000"/>
          <p14:tracePt t="69770" x="6648450" y="5467350"/>
          <p14:tracePt t="69770" x="6648450" y="5473700"/>
          <p14:tracePt t="69789" x="6648450" y="5480050"/>
          <p14:tracePt t="69804" x="6648450" y="5486400"/>
          <p14:tracePt t="69821" x="6648450" y="5492750"/>
          <p14:tracePt t="69838" x="6648450" y="5499100"/>
          <p14:tracePt t="69854" x="6648450" y="5492750"/>
          <p14:tracePt t="69881" x="6642100" y="5486400"/>
          <p14:tracePt t="69906" x="6635750" y="5486400"/>
          <p14:tracePt t="69925" x="6629400" y="5480050"/>
          <p14:tracePt t="69949" x="6623050" y="5480050"/>
          <p14:tracePt t="70009" x="6616700" y="5473700"/>
          <p14:tracePt t="70037" x="6610350" y="5467350"/>
          <p14:tracePt t="70053" x="6604000" y="5467350"/>
          <p14:tracePt t="70077" x="6597650" y="5461000"/>
          <p14:tracePt t="70093" x="6591300" y="5461000"/>
          <p14:tracePt t="70105" x="6578600" y="5461000"/>
          <p14:tracePt t="70121" x="6578600" y="5454650"/>
          <p14:tracePt t="70129" x="6565900" y="5448300"/>
          <p14:tracePt t="70145" x="6559550" y="5441950"/>
          <p14:tracePt t="70158" x="6553200" y="5429250"/>
          <p14:tracePt t="70174" x="6553200" y="5422900"/>
          <p14:tracePt t="70174" x="6546850" y="5416550"/>
          <p14:tracePt t="70190" x="6546850" y="5410200"/>
          <p14:tracePt t="70190" x="6546850" y="5397500"/>
          <p14:tracePt t="70206" x="6540500" y="5391150"/>
          <p14:tracePt t="70222" x="6540500" y="5384800"/>
          <p14:tracePt t="70222" x="6540500" y="5378450"/>
          <p14:tracePt t="70240" x="6540500" y="5372100"/>
          <p14:tracePt t="70256" x="6534150" y="5365750"/>
          <p14:tracePt t="70273" x="6534150" y="5372100"/>
          <p14:tracePt t="70301" x="6534150" y="5378450"/>
          <p14:tracePt t="70317" x="6540500" y="5384800"/>
          <p14:tracePt t="70326" x="6546850" y="5391150"/>
          <p14:tracePt t="70339" x="6553200" y="5384800"/>
          <p14:tracePt t="70377" x="6559550" y="5378450"/>
          <p14:tracePt t="70385" x="6559550" y="5372100"/>
          <p14:tracePt t="70397" x="6565900" y="5359400"/>
          <p14:tracePt t="70413" x="6565900" y="5353050"/>
          <p14:tracePt t="70429" x="6565900" y="5346700"/>
          <p14:tracePt t="70453" x="6565900" y="5340350"/>
          <p14:tracePt t="70458" x="6565900" y="5334000"/>
          <p14:tracePt t="70473" x="6565900" y="5321300"/>
          <p14:tracePt t="70490" x="6559550" y="5308600"/>
          <p14:tracePt t="70507" x="6559550" y="5295900"/>
          <p14:tracePt t="70523" x="6559550" y="5289550"/>
          <p14:tracePt t="70540" x="6559550" y="5283200"/>
          <p14:tracePt t="70540" x="6553200" y="5270500"/>
          <p14:tracePt t="70558" x="6553200" y="5264150"/>
          <p14:tracePt t="70574" x="6553200" y="5257800"/>
          <p14:tracePt t="70590" x="6553200" y="5245100"/>
          <p14:tracePt t="70590" x="6553200" y="5238750"/>
          <p14:tracePt t="70607" x="6553200" y="5232400"/>
          <p14:tracePt t="70607" x="6553200" y="5226050"/>
          <p14:tracePt t="70607" x="6553200" y="5219700"/>
          <p14:tracePt t="70626" x="6546850" y="5207000"/>
          <p14:tracePt t="70626" x="6546850" y="5194300"/>
          <p14:tracePt t="70641" x="6546850" y="5187950"/>
          <p14:tracePt t="70641" x="6546850" y="5175250"/>
          <p14:tracePt t="70658" x="6540500" y="5168900"/>
          <p14:tracePt t="70658" x="6540500" y="5162550"/>
          <p14:tracePt t="70674" x="6540500" y="5149850"/>
          <p14:tracePt t="70674" x="6540500" y="5137150"/>
          <p14:tracePt t="70691" x="6540500" y="5130800"/>
          <p14:tracePt t="70691" x="6534150" y="5099050"/>
          <p14:tracePt t="70708" x="6534150" y="5086350"/>
          <p14:tracePt t="70708" x="6534150" y="5067300"/>
          <p14:tracePt t="70724" x="6534150" y="5048250"/>
          <p14:tracePt t="70724" x="6534150" y="5029200"/>
          <p14:tracePt t="70741" x="6534150" y="5003800"/>
          <p14:tracePt t="70741" x="6534150" y="4984750"/>
          <p14:tracePt t="70758" x="6527800" y="4965700"/>
          <p14:tracePt t="70774" x="6534150" y="4940300"/>
          <p14:tracePt t="70841" x="6540500" y="4908550"/>
          <p14:tracePt t="70849" x="6540500" y="4876800"/>
          <p14:tracePt t="70858" x="6546850" y="4845050"/>
          <p14:tracePt t="70858" x="6553200" y="4813300"/>
          <p14:tracePt t="70875" x="6559550" y="4781550"/>
          <p14:tracePt t="70875" x="6565900" y="4749800"/>
          <p14:tracePt t="70892" x="6565900" y="4699000"/>
          <p14:tracePt t="70892" x="6572250" y="4660900"/>
          <p14:tracePt t="70910" x="6578600" y="4641850"/>
          <p14:tracePt t="70910" x="6584950" y="4622800"/>
          <p14:tracePt t="70926" x="6591300" y="4603750"/>
          <p14:tracePt t="70926" x="6597650" y="4584700"/>
          <p14:tracePt t="70942" x="6597650" y="4565650"/>
          <p14:tracePt t="70942" x="6604000" y="4546600"/>
          <p14:tracePt t="70959" x="6616700" y="4521200"/>
          <p14:tracePt t="70959" x="6623050" y="4495800"/>
          <p14:tracePt t="70976" x="6629400" y="4470400"/>
          <p14:tracePt t="70976" x="6635750" y="4445000"/>
          <p14:tracePt t="70976" x="6642100" y="4425950"/>
          <p14:tracePt t="70994" x="6648450" y="4400550"/>
          <p14:tracePt t="70994" x="6654800" y="4375150"/>
          <p14:tracePt t="71009" x="6661150" y="4356100"/>
          <p14:tracePt t="71009" x="6661150" y="4337050"/>
          <p14:tracePt t="71026" x="6673850" y="4318000"/>
          <p14:tracePt t="71026" x="6680200" y="4311650"/>
          <p14:tracePt t="71043" x="6686550" y="4305300"/>
          <p14:tracePt t="71043" x="6699250" y="4292600"/>
          <p14:tracePt t="71061" x="6705600" y="4286250"/>
          <p14:tracePt t="71061" x="6711950" y="4286250"/>
          <p14:tracePt t="71079" x="6724650" y="4292600"/>
          <p14:tracePt t="71079" x="6737350" y="4292600"/>
          <p14:tracePt t="71098" x="6750050" y="4305300"/>
          <p14:tracePt t="71112" x="6756400" y="4311650"/>
          <p14:tracePt t="71112" x="6781800" y="4330700"/>
          <p14:tracePt t="71112" x="6794500" y="4343400"/>
          <p14:tracePt t="71134" x="6807200" y="4356100"/>
          <p14:tracePt t="71144" x="6819900" y="4368800"/>
          <p14:tracePt t="71144" x="6838950" y="4387850"/>
          <p14:tracePt t="71167" x="6851650" y="4400550"/>
          <p14:tracePt t="71178" x="6858000" y="4406900"/>
          <p14:tracePt t="71178" x="6864350" y="4413250"/>
          <p14:tracePt t="71195" x="6864350" y="4419600"/>
          <p14:tracePt t="71210" x="6864350" y="4425950"/>
          <p14:tracePt t="71226" x="6864350" y="4432300"/>
          <p14:tracePt t="71242" x="6870700" y="4432300"/>
          <p14:tracePt t="71278" x="6877050" y="4445000"/>
          <p14:tracePt t="71297" x="6883400" y="4451350"/>
          <p14:tracePt t="71305" x="6883400" y="4457700"/>
          <p14:tracePt t="71314" x="6883400" y="4464050"/>
          <p14:tracePt t="71326" x="6883400" y="4476750"/>
          <p14:tracePt t="71326" x="6883400" y="4489450"/>
          <p14:tracePt t="71343" x="6889750" y="4502150"/>
          <p14:tracePt t="71343" x="6896100" y="4533900"/>
          <p14:tracePt t="71360" x="6896100" y="4559300"/>
          <p14:tracePt t="71360" x="6902450" y="4591050"/>
          <p14:tracePt t="71377" x="6902450" y="4622800"/>
          <p14:tracePt t="71377" x="6908800" y="4660900"/>
          <p14:tracePt t="71395" x="6915150" y="4705350"/>
          <p14:tracePt t="71395" x="6921500" y="4749800"/>
          <p14:tracePt t="71410" x="6927850" y="4794250"/>
          <p14:tracePt t="71410" x="6934200" y="4876800"/>
          <p14:tracePt t="71427" x="6940550" y="4914900"/>
          <p14:tracePt t="71427" x="6940550" y="4946650"/>
          <p14:tracePt t="71443" x="6946900" y="4972050"/>
          <p14:tracePt t="71443" x="6946900" y="5003800"/>
          <p14:tracePt t="71460" x="6946900" y="5022850"/>
          <p14:tracePt t="71460" x="6946900" y="5060950"/>
          <p14:tracePt t="71478" x="6946900" y="5080000"/>
          <p14:tracePt t="71478" x="6946900" y="5092700"/>
          <p14:tracePt t="71494" x="6946900" y="5105400"/>
          <p14:tracePt t="71494" x="6946900" y="5111750"/>
          <p14:tracePt t="71511" x="6940550" y="5118100"/>
          <p14:tracePt t="71527" x="6940550" y="5124450"/>
          <p14:tracePt t="71543" x="6934200" y="5118100"/>
          <p14:tracePt t="71569" x="6927850" y="5111750"/>
          <p14:tracePt t="71613" x="6921500" y="5105400"/>
          <p14:tracePt t="71629" x="6915150" y="5105400"/>
          <p14:tracePt t="71646" x="6908800" y="5105400"/>
          <p14:tracePt t="71657" x="6902450" y="5105400"/>
          <p14:tracePt t="71673" x="6896100" y="5111750"/>
          <p14:tracePt t="71689" x="6889750" y="5111750"/>
          <p14:tracePt t="71705" x="6883400" y="5111750"/>
          <p14:tracePt t="71717" x="6877050" y="5118100"/>
          <p14:tracePt t="71733" x="6877050" y="5124450"/>
          <p14:tracePt t="71749" x="6870700" y="5124450"/>
          <p14:tracePt t="71773" x="6870700" y="5130800"/>
          <p14:tracePt t="71809" x="6864350" y="5137150"/>
          <p14:tracePt t="71845" x="6858000" y="5143500"/>
          <p14:tracePt t="71869" x="6858000" y="5149850"/>
          <p14:tracePt t="71885" x="6851650" y="5156200"/>
          <p14:tracePt t="71895" x="6845300" y="5156200"/>
          <p14:tracePt t="71905" x="6845300" y="5168900"/>
          <p14:tracePt t="71921" x="6838950" y="5175250"/>
          <p14:tracePt t="71937" x="6838950" y="5181600"/>
          <p14:tracePt t="71946" x="6832600" y="5187950"/>
          <p14:tracePt t="71961" x="6832600" y="5194300"/>
          <p14:tracePt t="71978" x="6832600" y="5200650"/>
          <p14:tracePt t="71994" x="6832600" y="5207000"/>
          <p14:tracePt t="72012" x="6826250" y="5213350"/>
          <p14:tracePt t="72028" x="6826250" y="5219700"/>
          <p14:tracePt t="72044" x="6826250" y="5226050"/>
          <p14:tracePt t="72061" x="6819900" y="5232400"/>
          <p14:tracePt t="72061" x="6819900" y="5245100"/>
          <p14:tracePt t="72079" x="6813550" y="5251450"/>
          <p14:tracePt t="72095" x="6807200" y="5257800"/>
          <p14:tracePt t="72117" x="6807200" y="5251450"/>
          <p14:tracePt t="72169" x="6807200" y="5257800"/>
          <p14:tracePt t="72193" x="6800850" y="5251450"/>
          <p14:tracePt t="72245" x="6800850" y="5245100"/>
          <p14:tracePt t="72265" x="6794500" y="5238750"/>
          <p14:tracePt t="72297" x="6794500" y="5232400"/>
          <p14:tracePt t="72317" x="6788150" y="5226050"/>
          <p14:tracePt t="72341" x="6788150" y="5219700"/>
          <p14:tracePt t="72357" x="6788150" y="5213350"/>
          <p14:tracePt t="72373" x="6781800" y="5207000"/>
          <p14:tracePt t="72379" x="6781800" y="5200650"/>
          <p14:tracePt t="72396" x="6781800" y="5194300"/>
          <p14:tracePt t="72412" x="6781800" y="5187950"/>
          <p14:tracePt t="72429" x="6775450" y="5181600"/>
          <p14:tracePt t="72429" x="6775450" y="5175250"/>
          <p14:tracePt t="72446" x="6775450" y="5168900"/>
          <p14:tracePt t="72462" x="6775450" y="5162550"/>
          <p14:tracePt t="72565" x="6775450" y="5156200"/>
          <p14:tracePt t="72589" x="6781800" y="5156200"/>
          <p14:tracePt t="72633" x="6775450" y="5156200"/>
          <p14:tracePt t="72785" x="6769100" y="5156200"/>
          <p14:tracePt t="72813" x="6762750" y="5149850"/>
          <p14:tracePt t="72845" x="6756400" y="5149850"/>
          <p14:tracePt t="72906" x="6756400" y="5143500"/>
          <p14:tracePt t="72973" x="6762750" y="5137150"/>
          <p14:tracePt t="73001" x="6769100" y="5143500"/>
          <p14:tracePt t="73061" x="6769100" y="5149850"/>
          <p14:tracePt t="73113" x="6769100" y="5156200"/>
          <p14:tracePt t="73129" x="6762750" y="5162550"/>
          <p14:tracePt t="73157" x="6762750" y="5168900"/>
          <p14:tracePt t="73189" x="6762750" y="5175250"/>
          <p14:tracePt t="73205" x="6756400" y="5175250"/>
          <p14:tracePt t="73333" x="6756400" y="5168900"/>
          <p14:tracePt t="73385" x="6756400" y="5162550"/>
          <p14:tracePt t="73405" x="6750050" y="5162550"/>
          <p14:tracePt t="73505" x="6743700" y="5162550"/>
          <p14:tracePt t="73533" x="6743700" y="5168900"/>
          <p14:tracePt t="73601" x="6737350" y="5175250"/>
          <p14:tracePt t="73633" x="6737350" y="5181600"/>
          <p14:tracePt t="73646" x="6731000" y="5187950"/>
          <p14:tracePt t="73669" x="6724650" y="5194300"/>
          <p14:tracePt t="73685" x="6718300" y="5194300"/>
          <p14:tracePt t="73705" x="6711950" y="5194300"/>
          <p14:tracePt t="73729" x="6705600" y="5194300"/>
          <p14:tracePt t="73757" x="6699250" y="5187950"/>
          <p14:tracePt t="73773" x="6692900" y="5181600"/>
          <p14:tracePt t="73789" x="6692900" y="5175250"/>
          <p14:tracePt t="73805" x="6692900" y="5168900"/>
          <p14:tracePt t="73813" x="6692900" y="5162550"/>
          <p14:tracePt t="73818" x="6692900" y="5156200"/>
          <p14:tracePt t="73818" x="6692900" y="5149850"/>
          <p14:tracePt t="73835" x="6692900" y="5143500"/>
          <p14:tracePt t="73835" x="6692900" y="5137150"/>
          <p14:tracePt t="73851" x="6692900" y="5130800"/>
          <p14:tracePt t="73867" x="6692900" y="5124450"/>
          <p14:tracePt t="73885" x="6692900" y="5105400"/>
          <p14:tracePt t="73885" x="6692900" y="5099050"/>
          <p14:tracePt t="73902" x="6692900" y="5092700"/>
          <p14:tracePt t="73902" x="6692900" y="5086350"/>
          <p14:tracePt t="73918" x="6692900" y="5080000"/>
          <p14:tracePt t="73918" x="6692900" y="5073650"/>
          <p14:tracePt t="73935" x="6692900" y="5067300"/>
          <p14:tracePt t="73935" x="6692900" y="5054600"/>
          <p14:tracePt t="73952" x="6686550" y="5048250"/>
          <p14:tracePt t="73952" x="6686550" y="5041900"/>
          <p14:tracePt t="73952" x="6686550" y="5035550"/>
          <p14:tracePt t="73971" x="6686550" y="5029200"/>
          <p14:tracePt t="73971" x="6680200" y="5016500"/>
          <p14:tracePt t="73986" x="6680200" y="5010150"/>
          <p14:tracePt t="73986" x="6680200" y="5003800"/>
          <p14:tracePt t="74002" x="6673850" y="4991100"/>
          <p14:tracePt t="74018" x="6673850" y="4978400"/>
          <p14:tracePt t="74018" x="6673850" y="4972050"/>
          <p14:tracePt t="74036" x="6667500" y="4965700"/>
          <p14:tracePt t="74036" x="6667500" y="4959350"/>
          <p14:tracePt t="74036" x="6667500" y="4953000"/>
          <p14:tracePt t="74054" x="6667500" y="4946650"/>
          <p14:tracePt t="74054" x="6667500" y="4940300"/>
          <p14:tracePt t="74070" x="6661150" y="4933950"/>
          <p14:tracePt t="74085" x="6661150" y="4927600"/>
          <p14:tracePt t="74085" x="6661150" y="4921250"/>
          <p14:tracePt t="74102" x="6654800" y="4914900"/>
          <p14:tracePt t="74118" x="6654800" y="4908550"/>
          <p14:tracePt t="74135" x="6648450" y="4895850"/>
          <p14:tracePt t="74152" x="6642100" y="4889500"/>
          <p14:tracePt t="74185" x="6642100" y="4895850"/>
          <p14:tracePt t="74234" x="6642100" y="4902200"/>
          <p14:tracePt t="74245" x="6642100" y="4908550"/>
          <p14:tracePt t="74277" x="6642100" y="4914900"/>
          <p14:tracePt t="74285" x="6642100" y="4921250"/>
          <p14:tracePt t="74297" x="6642100" y="4927600"/>
          <p14:tracePt t="74313" x="6642100" y="4933950"/>
          <p14:tracePt t="74337" x="6635750" y="4940300"/>
          <p14:tracePt t="74381" x="6635750" y="4946650"/>
          <p14:tracePt t="74413" x="6635750" y="4940300"/>
          <p14:tracePt t="74465" x="6635750" y="4933950"/>
          <p14:tracePt t="74493" x="6629400" y="4927600"/>
          <p14:tracePt t="74553" x="6629400" y="4921250"/>
          <p14:tracePt t="74577" x="6635750" y="4914900"/>
          <p14:tracePt t="74637" x="6629400" y="4914900"/>
          <p14:tracePt t="74717" x="6623050" y="4921250"/>
          <p14:tracePt t="74757" x="6616700" y="4921250"/>
          <p14:tracePt t="74801" x="6610350" y="4921250"/>
          <p14:tracePt t="74833" x="6604000" y="4921250"/>
          <p14:tracePt t="74861" x="6604000" y="4914900"/>
          <p14:tracePt t="74894" x="6597650" y="4914900"/>
          <p14:tracePt t="74913" x="6591300" y="4914900"/>
          <p14:tracePt t="74937" x="6584950" y="4914900"/>
          <p14:tracePt t="74953" x="6578600" y="4921250"/>
          <p14:tracePt t="74965" x="6572250" y="4927600"/>
          <p14:tracePt t="74997" x="6565900" y="4927600"/>
          <p14:tracePt t="75017" x="6559550" y="4933950"/>
          <p14:tracePt t="75077" x="6559550" y="4940300"/>
          <p14:tracePt t="75117" x="6553200" y="4940300"/>
          <p14:tracePt t="75169" x="6553200" y="4946650"/>
          <p14:tracePt t="75253" x="6553200" y="4953000"/>
          <p14:tracePt t="75273" x="6553200" y="4959350"/>
          <p14:tracePt t="75357" x="6553200" y="4965700"/>
          <p14:tracePt t="75385" x="6553200" y="4978400"/>
          <p14:tracePt t="75401" x="6553200" y="4984750"/>
          <p14:tracePt t="75417" x="6553200" y="4997450"/>
          <p14:tracePt t="75433" x="6559550" y="5003800"/>
          <p14:tracePt t="75439" x="6559550" y="5010150"/>
          <p14:tracePt t="75439" x="6559550" y="5016500"/>
          <p14:tracePt t="75457" x="6559550" y="5022850"/>
          <p14:tracePt t="75457" x="6559550" y="5035550"/>
          <p14:tracePt t="75473" x="6565900" y="5041900"/>
          <p14:tracePt t="75473" x="6565900" y="5048250"/>
          <p14:tracePt t="75490" x="6565900" y="5054600"/>
          <p14:tracePt t="75490" x="6565900" y="5073650"/>
          <p14:tracePt t="75506" x="6572250" y="5080000"/>
          <p14:tracePt t="75523" x="6572250" y="5086350"/>
          <p14:tracePt t="75523" x="6572250" y="5099050"/>
          <p14:tracePt t="75540" x="6578600" y="5111750"/>
          <p14:tracePt t="75557" x="6578600" y="5118100"/>
          <p14:tracePt t="75573" x="6578600" y="5124450"/>
          <p14:tracePt t="75590" x="6578600" y="5130800"/>
          <p14:tracePt t="75613" x="6578600" y="5137150"/>
          <p14:tracePt t="75626" x="6584950" y="5143500"/>
          <p14:tracePt t="75642" x="6584950" y="5149850"/>
          <p14:tracePt t="75657" x="6584950" y="5156200"/>
          <p14:tracePt t="75674" x="6584950" y="5162550"/>
          <p14:tracePt t="75690" x="6591300" y="5168900"/>
          <p14:tracePt t="75710" x="6597650" y="5168900"/>
          <p14:tracePt t="75733" x="6604000" y="5168900"/>
          <p14:tracePt t="75770" x="6610350" y="5168900"/>
          <p14:tracePt t="75793" x="6616700" y="5162550"/>
          <p14:tracePt t="75821" x="6623050" y="5162550"/>
          <p14:tracePt t="75853" x="6623050" y="5156200"/>
          <p14:tracePt t="75865" x="6629400" y="5149850"/>
          <p14:tracePt t="75881" x="6629400" y="5137150"/>
          <p14:tracePt t="75897" x="6635750" y="5130800"/>
          <p14:tracePt t="75913" x="6635750" y="5124450"/>
          <p14:tracePt t="75924" x="6635750" y="5118100"/>
          <p14:tracePt t="75924" x="6642100" y="5111750"/>
          <p14:tracePt t="75942" x="6642100" y="5105400"/>
          <p14:tracePt t="75958" x="6642100" y="5099050"/>
          <p14:tracePt t="75974" x="6642100" y="5092700"/>
          <p14:tracePt t="75991" x="6642100" y="5086350"/>
          <p14:tracePt t="76007" x="6642100" y="5080000"/>
          <p14:tracePt t="76025" x="6642100" y="5073650"/>
          <p14:tracePt t="76025" x="6642100" y="5067300"/>
          <p14:tracePt t="76042" x="6642100" y="5060950"/>
          <p14:tracePt t="76058" x="6642100" y="5054600"/>
          <p14:tracePt t="76058" x="6642100" y="5048250"/>
          <p14:tracePt t="76058" x="6642100" y="5041900"/>
          <p14:tracePt t="76078" x="6642100" y="5035550"/>
          <p14:tracePt t="76091" x="6642100" y="5029200"/>
          <p14:tracePt t="76091" x="6642100" y="5022850"/>
          <p14:tracePt t="76109" x="6642100" y="5010150"/>
          <p14:tracePt t="76125" x="6635750" y="5010150"/>
          <p14:tracePt t="76142" x="6635750" y="5003800"/>
          <p14:tracePt t="76142" x="6635750" y="4997450"/>
          <p14:tracePt t="76159" x="6635750" y="4991100"/>
          <p14:tracePt t="76181" x="6635750" y="4984750"/>
          <p14:tracePt t="76217" x="6635750" y="4978400"/>
          <p14:tracePt t="76249" x="6635750" y="4972050"/>
          <p14:tracePt t="76273" x="6629400" y="4965700"/>
          <p14:tracePt t="76301" x="6629400" y="4959350"/>
          <p14:tracePt t="76353" x="6635750" y="4965700"/>
          <p14:tracePt t="76437" x="6642100" y="4972050"/>
          <p14:tracePt t="76457" x="6642100" y="4978400"/>
          <p14:tracePt t="76473" x="6648450" y="4984750"/>
          <p14:tracePt t="76481" x="6648450" y="4991100"/>
          <p14:tracePt t="76492" x="6648450" y="4997450"/>
          <p14:tracePt t="76492" x="6654800" y="4997450"/>
          <p14:tracePt t="76510" x="6654800" y="5003800"/>
          <p14:tracePt t="76510" x="6661150" y="5022850"/>
          <p14:tracePt t="76527" x="6661150" y="5029200"/>
          <p14:tracePt t="76527" x="6667500" y="5035550"/>
          <p14:tracePt t="76544" x="6667500" y="5041900"/>
          <p14:tracePt t="76544" x="6673850" y="5054600"/>
          <p14:tracePt t="76560" x="6673850" y="5060950"/>
          <p14:tracePt t="76560" x="6680200" y="5067300"/>
          <p14:tracePt t="76578" x="6686550" y="5073650"/>
          <p14:tracePt t="76593" x="6686550" y="5080000"/>
          <p14:tracePt t="76610" x="6680200" y="5080000"/>
          <p14:tracePt t="76685" x="6680200" y="5073650"/>
          <p14:tracePt t="76705" x="6680200" y="5060950"/>
          <p14:tracePt t="76721" x="6673850" y="5054600"/>
          <p14:tracePt t="76730" x="6673850" y="5048250"/>
          <p14:tracePt t="76743" x="6673850" y="5041900"/>
          <p14:tracePt t="76743" x="6673850" y="5029200"/>
          <p14:tracePt t="76761" x="6667500" y="5016500"/>
          <p14:tracePt t="76761" x="6667500" y="4997450"/>
          <p14:tracePt t="76778" x="6667500" y="4984750"/>
          <p14:tracePt t="76778" x="6661150" y="4959350"/>
          <p14:tracePt t="76794" x="6654800" y="4933950"/>
          <p14:tracePt t="76794" x="6654800" y="4902200"/>
          <p14:tracePt t="76811" x="6648450" y="4870450"/>
          <p14:tracePt t="76811" x="6629400" y="4794250"/>
          <p14:tracePt t="76828" x="6616700" y="4749800"/>
          <p14:tracePt t="76828" x="6604000" y="4711700"/>
          <p14:tracePt t="76844" x="6584950" y="4673600"/>
          <p14:tracePt t="76844" x="6572250" y="4635500"/>
          <p14:tracePt t="76861" x="6546850" y="4597400"/>
          <p14:tracePt t="76861" x="6496050" y="4527550"/>
          <p14:tracePt t="76878" x="6457950" y="4495800"/>
          <p14:tracePt t="76878" x="6419850" y="4464050"/>
          <p14:tracePt t="76896" x="6375400" y="4432300"/>
          <p14:tracePt t="76896" x="6324600" y="4406900"/>
          <p14:tracePt t="76911" x="6261100" y="4375150"/>
          <p14:tracePt t="76911" x="6197600" y="4349750"/>
          <p14:tracePt t="76928" x="6115050" y="4324350"/>
          <p14:tracePt t="76928" x="6032500" y="4292600"/>
          <p14:tracePt t="76946" x="5854700" y="4229100"/>
          <p14:tracePt t="76946" x="5759450" y="4191000"/>
          <p14:tracePt t="76962" x="5657850" y="4152900"/>
          <p14:tracePt t="76962" x="5562600" y="4108450"/>
          <p14:tracePt t="76979" x="5467350" y="4057650"/>
          <p14:tracePt t="76979" x="5378450" y="4006850"/>
          <p14:tracePt t="76995" x="5283200" y="3956050"/>
          <p14:tracePt t="76995" x="5187950" y="3911600"/>
          <p14:tracePt t="76995" x="5092700" y="3867150"/>
          <p14:tracePt t="77014" x="4997450" y="3822700"/>
          <p14:tracePt t="77027" x="4902200" y="3784600"/>
          <p14:tracePt t="77027" x="4705350" y="3721100"/>
          <p14:tracePt t="77046" x="4603750" y="3695700"/>
          <p14:tracePt t="77046" x="4502150" y="3676650"/>
          <p14:tracePt t="77062" x="4394200" y="3657600"/>
          <p14:tracePt t="77062" x="4286250" y="3644900"/>
          <p14:tracePt t="77080" x="4178300" y="3632200"/>
          <p14:tracePt t="77080" x="4070350" y="3625850"/>
          <p14:tracePt t="77095" x="3962400" y="3625850"/>
          <p14:tracePt t="77095" x="3854450" y="3625850"/>
          <p14:tracePt t="77095" x="3752850" y="3625850"/>
          <p14:tracePt t="77114" x="3657600" y="3632200"/>
          <p14:tracePt t="77114" x="3562350" y="3632200"/>
          <p14:tracePt t="77129" x="3473450" y="3638550"/>
          <p14:tracePt t="77129" x="3390900" y="3638550"/>
          <p14:tracePt t="77146" x="3314700" y="3632200"/>
          <p14:tracePt t="77146" x="3244850" y="3632200"/>
          <p14:tracePt t="77162" x="3175000" y="3632200"/>
          <p14:tracePt t="77162" x="3048000" y="3625850"/>
          <p14:tracePt t="77179" x="2984500" y="3619500"/>
          <p14:tracePt t="77179" x="2921000" y="3619500"/>
          <p14:tracePt t="77196" x="2863850" y="3613150"/>
          <p14:tracePt t="77196" x="2806700" y="3613150"/>
          <p14:tracePt t="77212" x="2749550" y="3613150"/>
          <p14:tracePt t="77212" x="2692400" y="3613150"/>
          <p14:tracePt t="77229" x="2635250" y="3613150"/>
          <p14:tracePt t="77229" x="2533650" y="3606800"/>
          <p14:tracePt t="77246" x="2489200" y="3606800"/>
          <p14:tracePt t="77246" x="2444750" y="3606800"/>
          <p14:tracePt t="77263" x="2400300" y="3600450"/>
          <p14:tracePt t="77263" x="2362200" y="3600450"/>
          <p14:tracePt t="77280" x="2330450" y="3594100"/>
          <p14:tracePt t="77280" x="2298700" y="3587750"/>
          <p14:tracePt t="77296" x="2266950" y="3581400"/>
          <p14:tracePt t="77296" x="2241550" y="3568700"/>
          <p14:tracePt t="77296" x="2216150" y="3562350"/>
          <p14:tracePt t="77315" x="2184400" y="3556000"/>
          <p14:tracePt t="77315" x="2159000" y="3543300"/>
          <p14:tracePt t="77330" x="2127250" y="3536950"/>
          <p14:tracePt t="77330" x="2095500" y="3530600"/>
          <p14:tracePt t="77346" x="2063750" y="3524250"/>
          <p14:tracePt t="77346" x="2032000" y="3524250"/>
          <p14:tracePt t="77363" x="1993900" y="3517900"/>
          <p14:tracePt t="77363" x="1962150" y="3517900"/>
          <p14:tracePt t="77380" x="1930400" y="3511550"/>
          <p14:tracePt t="77380" x="1866900" y="3505200"/>
          <p14:tracePt t="77398" x="1841500" y="3498850"/>
          <p14:tracePt t="77412" x="1816100" y="3492500"/>
          <p14:tracePt t="77412" x="1758950" y="3467100"/>
          <p14:tracePt t="77430" x="1733550" y="3454400"/>
          <p14:tracePt t="77430" x="1708150" y="3441700"/>
          <p14:tracePt t="77446" x="1682750" y="3422650"/>
          <p14:tracePt t="77446" x="1657350" y="3397250"/>
          <p14:tracePt t="77463" x="1625600" y="3371850"/>
          <p14:tracePt t="77463" x="1593850" y="3346450"/>
          <p14:tracePt t="77482" x="1333500" y="2952750"/>
          <p14:tracePt t="77548" x="1327150" y="2901950"/>
          <p14:tracePt t="77554" x="1320800" y="2838450"/>
          <p14:tracePt t="77563" x="1327150" y="2717800"/>
          <p14:tracePt t="77580" x="1346200" y="2584450"/>
          <p14:tracePt t="77580" x="1358900" y="2514600"/>
          <p14:tracePt t="77598" x="1403350" y="2387600"/>
          <p14:tracePt t="77614" x="1460500" y="2266950"/>
          <p14:tracePt t="77630" x="1536700" y="2159000"/>
          <p14:tracePt t="77649" x="1625600" y="2070100"/>
          <p14:tracePt t="77663" x="1733550" y="2000250"/>
          <p14:tracePt t="77663" x="1797050" y="1974850"/>
          <p14:tracePt t="77682" x="1860550" y="1949450"/>
          <p14:tracePt t="77682" x="1936750" y="1917700"/>
          <p14:tracePt t="77697" x="2095500" y="1866900"/>
          <p14:tracePt t="77714" x="2273300" y="1809750"/>
          <p14:tracePt t="77730" x="2476500" y="1758950"/>
          <p14:tracePt t="77747" x="2692400" y="1708150"/>
          <p14:tracePt t="77764" x="3041650" y="1651000"/>
          <p14:tracePt t="77780" x="3289300" y="1625600"/>
          <p14:tracePt t="77797" x="3562350" y="1600200"/>
          <p14:tracePt t="77814" x="3841750" y="1574800"/>
          <p14:tracePt t="77830" x="4292600" y="1536700"/>
          <p14:tracePt t="77847" x="4591050" y="1511300"/>
          <p14:tracePt t="77864" x="4914900" y="1492250"/>
          <p14:tracePt t="77881" x="5397500" y="1479550"/>
          <p14:tracePt t="77899" x="5708650" y="1485900"/>
          <p14:tracePt t="77914" x="5981700" y="1504950"/>
          <p14:tracePt t="77931" x="6248400" y="1536700"/>
          <p14:tracePt t="77947" x="6502400" y="1574800"/>
          <p14:tracePt t="77947" x="6635750" y="1600200"/>
          <p14:tracePt t="77966" x="6864350" y="1651000"/>
          <p14:tracePt t="77982" x="7099300" y="1708150"/>
          <p14:tracePt t="77998" x="7315200" y="1771650"/>
          <p14:tracePt t="78015" x="7505700" y="1841500"/>
          <p14:tracePt t="78032" x="7677150" y="1924050"/>
          <p14:tracePt t="78032" x="7753350" y="1968500"/>
          <p14:tracePt t="78050" x="7829550" y="2012950"/>
          <p14:tracePt t="78064" x="8007350" y="2146300"/>
          <p14:tracePt t="78083" x="8089900" y="2247900"/>
          <p14:tracePt t="78098" x="8153400" y="2343150"/>
          <p14:tracePt t="78115" x="8178800" y="2432050"/>
          <p14:tracePt t="78131" x="8172450" y="2578100"/>
          <p14:tracePt t="78148" x="8121650" y="2673350"/>
          <p14:tracePt t="78165" x="8039100" y="2774950"/>
          <p14:tracePt t="78182" x="7842250" y="2921000"/>
          <p14:tracePt t="78198" x="7670800" y="3009900"/>
          <p14:tracePt t="78215" x="7473950" y="3092450"/>
          <p14:tracePt t="78232" x="7258050" y="3168650"/>
          <p14:tracePt t="78248" x="6883400" y="3276600"/>
          <p14:tracePt t="78266" x="6610350" y="3352800"/>
          <p14:tracePt t="78283" x="6311900" y="3429000"/>
          <p14:tracePt t="78299" x="6000750" y="3505200"/>
          <p14:tracePt t="78316" x="5670550" y="3581400"/>
          <p14:tracePt t="78332" x="5175250" y="3670300"/>
          <p14:tracePt t="78350" x="4851400" y="3708400"/>
          <p14:tracePt t="78366" x="4546600" y="3733800"/>
          <p14:tracePt t="78382" x="4248150" y="3740150"/>
          <p14:tracePt t="78399" x="3975100" y="3746500"/>
          <p14:tracePt t="78416" x="3733800" y="3752850"/>
          <p14:tracePt t="78416" x="3625850" y="3759200"/>
          <p14:tracePt t="78434" x="3435350" y="3771900"/>
          <p14:tracePt t="78449" x="3295650" y="3784600"/>
          <p14:tracePt t="78466" x="3194050" y="3797300"/>
          <p14:tracePt t="78482" x="3117850" y="3790950"/>
          <p14:tracePt t="78500" x="3105150" y="3784600"/>
          <p14:tracePt t="78500" x="3098800" y="3778250"/>
          <p14:tracePt t="78518" x="3098800" y="3771900"/>
          <p14:tracePt t="78518" x="3098800" y="3765550"/>
          <p14:tracePt t="78534" x="3105150" y="3759200"/>
          <p14:tracePt t="78534" x="3117850" y="3752850"/>
          <p14:tracePt t="78550" x="3136900" y="3746500"/>
          <p14:tracePt t="78550" x="3200400" y="3740150"/>
          <p14:tracePt t="78567" x="3244850" y="3740150"/>
          <p14:tracePt t="78567" x="3295650" y="3740150"/>
          <p14:tracePt t="78584" x="3365500" y="3733800"/>
          <p14:tracePt t="78584" x="3441700" y="3733800"/>
          <p14:tracePt t="78600" x="3524250" y="3740150"/>
          <p14:tracePt t="78600" x="3619500" y="3740150"/>
          <p14:tracePt t="78617" x="3721100" y="3746500"/>
          <p14:tracePt t="81426" x="6407150" y="4686300"/>
          <p14:tracePt t="81449" x="6407150" y="4692650"/>
          <p14:tracePt t="81465" x="6407150" y="4699000"/>
          <p14:tracePt t="81469" x="6407150" y="4705350"/>
          <p14:tracePt t="81485" x="6407150" y="4711700"/>
          <p14:tracePt t="81501" x="6407150" y="4718050"/>
          <p14:tracePt t="81525" x="6407150" y="4724400"/>
          <p14:tracePt t="81545" x="6407150" y="4730750"/>
          <p14:tracePt t="81605" x="6407150" y="4724400"/>
          <p14:tracePt t="81665" x="6407150" y="4718050"/>
          <p14:tracePt t="81697" x="6413500" y="4718050"/>
          <p14:tracePt t="81741" x="6413500" y="4711700"/>
          <p14:tracePt t="81793" x="6413500" y="4699000"/>
          <p14:tracePt t="81817" x="6407150" y="4692650"/>
          <p14:tracePt t="81869" x="6400800" y="4692650"/>
          <p14:tracePt t="81897" x="6394450" y="4699000"/>
          <p14:tracePt t="81913" x="6381750" y="4692650"/>
          <p14:tracePt t="81929" x="6375400" y="4686300"/>
          <p14:tracePt t="81957" x="6369050" y="4686300"/>
          <p14:tracePt t="81973" x="6362700" y="4686300"/>
          <p14:tracePt t="81997" x="6356350" y="4679950"/>
          <p14:tracePt t="82025" x="6362700" y="4679950"/>
          <p14:tracePt t="82077" x="6369050" y="4673600"/>
          <p14:tracePt t="82125" x="6369050" y="4667250"/>
          <p14:tracePt t="82169" x="6369050" y="4660900"/>
          <p14:tracePt t="82213" x="6362700" y="4660900"/>
          <p14:tracePt t="82245" x="6362700" y="4654550"/>
          <p14:tracePt t="82265" x="6362700" y="4648200"/>
          <p14:tracePt t="82289" x="6362700" y="4641850"/>
          <p14:tracePt t="82309" x="6356350" y="4635500"/>
          <p14:tracePt t="82325" x="6356350" y="4629150"/>
          <p14:tracePt t="82349" x="6356350" y="4622800"/>
          <p14:tracePt t="82377" x="6356350" y="4616450"/>
          <p14:tracePt t="82393" x="6356350" y="4610100"/>
          <p14:tracePt t="82401" x="6350000" y="4603750"/>
          <p14:tracePt t="82411" x="6350000" y="4597400"/>
          <p14:tracePt t="82411" x="6350000" y="4591050"/>
          <p14:tracePt t="82429" x="6350000" y="4584700"/>
          <p14:tracePt t="82429" x="6350000" y="4578350"/>
          <p14:tracePt t="82446" x="6350000" y="4572000"/>
          <p14:tracePt t="82462" x="6350000" y="4565650"/>
          <p14:tracePt t="82478" x="6350000" y="4559300"/>
          <p14:tracePt t="82495" x="6350000" y="4552950"/>
          <p14:tracePt t="82512" x="6350000" y="4546600"/>
          <p14:tracePt t="82512" x="6343650" y="4540250"/>
          <p14:tracePt t="82529" x="6343650" y="4533900"/>
          <p14:tracePt t="82545" x="6337300" y="4533900"/>
          <p14:tracePt t="82641" x="6330950" y="4540250"/>
          <p14:tracePt t="82865" x="6324600" y="4546600"/>
          <p14:tracePt t="82889" x="6324600" y="4552950"/>
          <p14:tracePt t="82909" x="6324600" y="4559300"/>
          <p14:tracePt t="82925" x="6318250" y="4559300"/>
          <p14:tracePt t="82941" x="6311900" y="4565650"/>
          <p14:tracePt t="82965" x="6311900" y="4572000"/>
          <p14:tracePt t="82977" x="6311900" y="4578350"/>
          <p14:tracePt t="82993" x="6305550" y="4584700"/>
          <p14:tracePt t="83009" x="6305550" y="4591050"/>
          <p14:tracePt t="83025" x="6305550" y="4597400"/>
          <p14:tracePt t="83037" x="6305550" y="4603750"/>
          <p14:tracePt t="83061" x="6305550" y="4616450"/>
          <p14:tracePt t="83077" x="6299200" y="4629150"/>
          <p14:tracePt t="83105" x="6299200" y="4641850"/>
          <p14:tracePt t="83146" x="6299200" y="4648200"/>
          <p14:tracePt t="83181" x="6292850" y="4648200"/>
          <p14:tracePt t="83197" x="6299200" y="4654550"/>
          <p14:tracePt t="83217" x="6299200" y="4660900"/>
          <p14:tracePt t="83225" x="6299200" y="4667250"/>
          <p14:tracePt t="83257" x="6299200" y="4673600"/>
          <p14:tracePt t="83277" x="6292850" y="4679950"/>
          <p14:tracePt t="83309" x="6292850" y="4686300"/>
          <p14:tracePt t="83361" x="6299200" y="4686300"/>
          <p14:tracePt t="83457" x="6299200" y="4692650"/>
          <p14:tracePt t="83577" x="6292850" y="4699000"/>
          <p14:tracePt t="83617" x="6286500" y="4699000"/>
          <p14:tracePt t="83637" x="6286500" y="4705350"/>
          <p14:tracePt t="83661" x="6280150" y="4711700"/>
          <p14:tracePt t="83685" x="6280150" y="4718050"/>
          <p14:tracePt t="83713" x="6280150" y="4724400"/>
          <p14:tracePt t="83757" x="6286500" y="4724400"/>
          <p14:tracePt t="83817" x="6286500" y="4718050"/>
          <p14:tracePt t="83849" x="6292850" y="4711700"/>
          <p14:tracePt t="83869" x="6292850" y="4705350"/>
          <p14:tracePt t="83901" x="6286500" y="4705350"/>
          <p14:tracePt t="83985" x="6286500" y="4699000"/>
          <p14:tracePt t="84013" x="6292850" y="4692650"/>
          <p14:tracePt t="84037" x="6299200" y="4686300"/>
          <p14:tracePt t="84049" x="6305550" y="4679950"/>
          <p14:tracePt t="84065" x="6311900" y="4673600"/>
          <p14:tracePt t="84081" x="6318250" y="4667250"/>
          <p14:tracePt t="84097" x="6324600" y="4660900"/>
          <p14:tracePt t="84109" x="6330950" y="4654550"/>
          <p14:tracePt t="84133" x="6337300" y="4654550"/>
          <p14:tracePt t="84165" x="6343650" y="4648200"/>
          <p14:tracePt t="84185" x="6350000" y="4641850"/>
          <p14:tracePt t="84201" x="6350000" y="4635500"/>
          <p14:tracePt t="84217" x="6362700" y="4629150"/>
          <p14:tracePt t="84229" x="6369050" y="4629150"/>
          <p14:tracePt t="84238" x="6375400" y="4622800"/>
          <p14:tracePt t="84251" x="6388100" y="4616450"/>
          <p14:tracePt t="84251" x="6394450" y="4610100"/>
          <p14:tracePt t="84271" x="6400800" y="4603750"/>
          <p14:tracePt t="84271" x="6407150" y="4597400"/>
          <p14:tracePt t="84286" x="6413500" y="4591050"/>
          <p14:tracePt t="84286" x="6426200" y="4584700"/>
          <p14:tracePt t="84302" x="6432550" y="4578350"/>
          <p14:tracePt t="84302" x="6438900" y="4578350"/>
          <p14:tracePt t="84319" x="6445250" y="4572000"/>
          <p14:tracePt t="84319" x="6451600" y="4565650"/>
          <p14:tracePt t="84335" x="6457950" y="4565650"/>
          <p14:tracePt t="84335" x="6464300" y="4559300"/>
          <p14:tracePt t="84353" x="6470650" y="4552950"/>
          <p14:tracePt t="84353" x="6477000" y="4546600"/>
          <p14:tracePt t="84369" x="6483350" y="4546600"/>
          <p14:tracePt t="84369" x="6489700" y="4540250"/>
          <p14:tracePt t="84386" x="6496050" y="4533900"/>
          <p14:tracePt t="84386" x="6502400" y="4527550"/>
          <p14:tracePt t="84402" x="6508750" y="4521200"/>
          <p14:tracePt t="84402" x="6521450" y="4508500"/>
          <p14:tracePt t="84419" x="6527800" y="4502150"/>
          <p14:tracePt t="84419" x="6534150" y="4495800"/>
          <p14:tracePt t="84436" x="6540500" y="4489450"/>
          <p14:tracePt t="84436" x="6546850" y="4483100"/>
          <p14:tracePt t="84453" x="6553200" y="4476750"/>
          <p14:tracePt t="84453" x="6565900" y="4470400"/>
          <p14:tracePt t="84469" x="6572250" y="4470400"/>
          <p14:tracePt t="84469" x="6578600" y="4464050"/>
          <p14:tracePt t="84486" x="6584950" y="4464050"/>
          <p14:tracePt t="84486" x="6591300" y="4464050"/>
          <p14:tracePt t="84503" x="6597650" y="4464050"/>
          <p14:tracePt t="84503" x="6604000" y="4464050"/>
          <p14:tracePt t="84520" x="6610350" y="4470400"/>
          <p14:tracePt t="84520" x="6616700" y="4470400"/>
          <p14:tracePt t="84520" x="6623050" y="4476750"/>
          <p14:tracePt t="84538" x="6629400" y="4483100"/>
          <p14:tracePt t="84552" x="6629400" y="4489450"/>
          <p14:tracePt t="84552" x="6635750" y="4502150"/>
          <p14:tracePt t="84570" x="6642100" y="4508500"/>
          <p14:tracePt t="84570" x="6648450" y="4508500"/>
          <p14:tracePt t="84586" x="6648450" y="4514850"/>
          <p14:tracePt t="84586" x="6654800" y="4521200"/>
          <p14:tracePt t="84603" x="6654800" y="4527550"/>
          <p14:tracePt t="84603" x="6661150" y="4527550"/>
          <p14:tracePt t="84619" x="6661150" y="4540250"/>
          <p14:tracePt t="84635" x="6667500" y="4546600"/>
          <p14:tracePt t="84652" x="6667500" y="4552950"/>
          <p14:tracePt t="84669" x="6673850" y="4565650"/>
          <p14:tracePt t="84686" x="6673850" y="4572000"/>
          <p14:tracePt t="84702" x="6673850" y="4578350"/>
          <p14:tracePt t="84719" x="6667500" y="4572000"/>
          <p14:tracePt t="84785" x="6661150" y="4572000"/>
          <p14:tracePt t="84809" x="6654800" y="4572000"/>
          <p14:tracePt t="84853" x="6648450" y="4572000"/>
          <p14:tracePt t="84869" x="6642100" y="4572000"/>
          <p14:tracePt t="84885" x="6635750" y="4572000"/>
          <p14:tracePt t="84913" x="6629400" y="4565650"/>
          <p14:tracePt t="84937" x="6623050" y="4559300"/>
          <p14:tracePt t="84965" x="6616700" y="4565650"/>
          <p14:tracePt t="85049" x="6610350" y="4559300"/>
          <p14:tracePt t="85077" x="6610350" y="4565650"/>
          <p14:tracePt t="85129" x="6610350" y="4572000"/>
          <p14:tracePt t="85185" x="6604000" y="4578350"/>
          <p14:tracePt t="85213" x="6597650" y="4578350"/>
          <p14:tracePt t="85237" x="6591300" y="4584700"/>
          <p14:tracePt t="85257" x="6584950" y="4591050"/>
          <p14:tracePt t="85281" x="6584950" y="4597400"/>
          <p14:tracePt t="85305" x="6578600" y="4603750"/>
          <p14:tracePt t="85317" x="6578600" y="4610100"/>
          <p14:tracePt t="85333" x="6572250" y="4616450"/>
          <p14:tracePt t="85349" x="6565900" y="4616450"/>
          <p14:tracePt t="85365" x="6559550" y="4629150"/>
          <p14:tracePt t="85377" x="6553200" y="4635500"/>
          <p14:tracePt t="85393" x="6546850" y="4641850"/>
          <p14:tracePt t="85409" x="6540500" y="4648200"/>
          <p14:tracePt t="85445" x="6534150" y="4654550"/>
          <p14:tracePt t="85469" x="6527800" y="4654550"/>
          <p14:tracePt t="85489" x="6527800" y="4660900"/>
          <p14:tracePt t="85521" x="6521450" y="4667250"/>
          <p14:tracePt t="85549" x="6515100" y="4667250"/>
          <p14:tracePt t="85573" x="6508750" y="4673600"/>
          <p14:tracePt t="85597" x="6502400" y="4673600"/>
          <p14:tracePt t="85609" x="6496050" y="4673600"/>
          <p14:tracePt t="85625" x="6489700" y="4679950"/>
          <p14:tracePt t="85642" x="6483350" y="4679950"/>
          <p14:tracePt t="85657" x="6477000" y="4679950"/>
          <p14:tracePt t="85669" x="6470650" y="4686300"/>
          <p14:tracePt t="85685" x="6464300" y="4692650"/>
          <p14:tracePt t="85717" x="6470650" y="4699000"/>
          <p14:tracePt t="85737" x="6477000" y="4705350"/>
          <p14:tracePt t="85753" x="6477000" y="4711700"/>
          <p14:tracePt t="85770" x="6489700" y="4724400"/>
          <p14:tracePt t="85785" x="6489700" y="4730750"/>
          <p14:tracePt t="85797" x="6496050" y="4737100"/>
          <p14:tracePt t="85806" x="6496050" y="4743450"/>
          <p14:tracePt t="85823" x="6502400" y="4749800"/>
          <p14:tracePt t="85823" x="6502400" y="4756150"/>
          <p14:tracePt t="85840" x="6496050" y="4762500"/>
          <p14:tracePt t="85905" x="6489700" y="4756150"/>
          <p14:tracePt t="85933" x="6489700" y="4749800"/>
          <p14:tracePt t="85949" x="6489700" y="4743450"/>
          <p14:tracePt t="85965" x="6489700" y="4730750"/>
          <p14:tracePt t="85977" x="6496050" y="4724400"/>
          <p14:tracePt t="85993" x="6502400" y="4718050"/>
          <p14:tracePt t="86007" x="6508750" y="4711700"/>
          <p14:tracePt t="86007" x="6515100" y="4705350"/>
          <p14:tracePt t="86027" x="6534150" y="4699000"/>
          <p14:tracePt t="86027" x="6540500" y="4692650"/>
          <p14:tracePt t="86042" x="6553200" y="4692650"/>
          <p14:tracePt t="86042" x="6565900" y="4692650"/>
          <p14:tracePt t="86058" x="6572250" y="4692650"/>
          <p14:tracePt t="86058" x="6584950" y="4692650"/>
          <p14:tracePt t="86076" x="6597650" y="4699000"/>
          <p14:tracePt t="86076" x="6616700" y="4699000"/>
          <p14:tracePt t="86091" x="6623050" y="4705350"/>
          <p14:tracePt t="86091" x="6629400" y="4705350"/>
          <p14:tracePt t="86108" x="6635750" y="4705350"/>
          <p14:tracePt t="86108" x="6642100" y="4711700"/>
          <p14:tracePt t="86125" x="6648450" y="4711700"/>
          <p14:tracePt t="86140" x="6648450" y="4718050"/>
          <p14:tracePt t="86158" x="6642100" y="4724400"/>
          <p14:tracePt t="86174" x="6635750" y="4737100"/>
          <p14:tracePt t="86190" x="6629400" y="4743450"/>
          <p14:tracePt t="86190" x="6623050" y="4749800"/>
          <p14:tracePt t="86190" x="6616700" y="4756150"/>
          <p14:tracePt t="86210" x="6604000" y="4762500"/>
          <p14:tracePt t="86224" x="6597650" y="4768850"/>
          <p14:tracePt t="86224" x="6578600" y="4787900"/>
          <p14:tracePt t="86242" x="6572250" y="4800600"/>
          <p14:tracePt t="86242" x="6559550" y="4806950"/>
          <p14:tracePt t="86258" x="6546850" y="4819650"/>
          <p14:tracePt t="86258" x="6540500" y="4832350"/>
          <p14:tracePt t="86275" x="6527800" y="4845050"/>
          <p14:tracePt t="86275" x="6521450" y="4857750"/>
          <p14:tracePt t="86292" x="6515100" y="4870450"/>
          <p14:tracePt t="86292" x="6502400" y="4883150"/>
          <p14:tracePt t="86292" x="6496050" y="4895850"/>
          <p14:tracePt t="86310" x="6489700" y="4914900"/>
          <p14:tracePt t="86310" x="6483350" y="4927600"/>
          <p14:tracePt t="86326" x="6483350" y="4940300"/>
          <p14:tracePt t="86326" x="6477000" y="4959350"/>
          <p14:tracePt t="86342" x="6477000" y="4972050"/>
          <p14:tracePt t="86342" x="6477000" y="4984750"/>
          <p14:tracePt t="86358" x="6483350" y="4997450"/>
          <p14:tracePt t="86358" x="6489700" y="5010150"/>
          <p14:tracePt t="86375" x="6496050" y="5022850"/>
          <p14:tracePt t="86375" x="6515100" y="5054600"/>
          <p14:tracePt t="86392" x="6521450" y="5060950"/>
          <p14:tracePt t="86392" x="6534150" y="5073650"/>
          <p14:tracePt t="86409" x="6546850" y="5086350"/>
          <p14:tracePt t="86409" x="6565900" y="5099050"/>
          <p14:tracePt t="86425" x="6578600" y="5105400"/>
          <p14:tracePt t="86425" x="6597650" y="5118100"/>
          <p14:tracePt t="86442" x="6616700" y="5124450"/>
          <p14:tracePt t="86442" x="6654800" y="5130800"/>
          <p14:tracePt t="86459" x="6673850" y="5137150"/>
          <p14:tracePt t="86459" x="6686550" y="5137150"/>
          <p14:tracePt t="86475" x="6705600" y="5137150"/>
          <p14:tracePt t="86475" x="6724650" y="5137150"/>
          <p14:tracePt t="86492" x="6743700" y="5137150"/>
          <p14:tracePt t="86492" x="6769100" y="5130800"/>
          <p14:tracePt t="86510" x="6781800" y="5124450"/>
          <p14:tracePt t="86510" x="6794500" y="5118100"/>
          <p14:tracePt t="86526" x="6800850" y="5111750"/>
          <p14:tracePt t="86526" x="6807200" y="5105400"/>
          <p14:tracePt t="86542" x="6813550" y="5099050"/>
          <p14:tracePt t="86542" x="6813550" y="5092700"/>
          <p14:tracePt t="86559" x="6819900" y="5080000"/>
          <p14:tracePt t="86559" x="6819900" y="5073650"/>
          <p14:tracePt t="86576" x="6819900" y="5060950"/>
          <p14:tracePt t="86576" x="6819900" y="5048250"/>
          <p14:tracePt t="86576" x="6813550" y="5035550"/>
          <p14:tracePt t="86594" x="6813550" y="5022850"/>
          <p14:tracePt t="86594" x="6807200" y="5010150"/>
          <p14:tracePt t="86610" x="6807200" y="4997450"/>
          <p14:tracePt t="86610" x="6800850" y="4984750"/>
          <p14:tracePt t="86626" x="6800850" y="4972050"/>
          <p14:tracePt t="86626" x="6794500" y="4959350"/>
          <p14:tracePt t="86626" x="6794500" y="4946650"/>
          <p14:tracePt t="86646" x="6788150" y="4933950"/>
          <p14:tracePt t="86658" x="6788150" y="4927600"/>
          <p14:tracePt t="86658" x="6781800" y="4914900"/>
          <p14:tracePt t="86676" x="6781800" y="4908550"/>
          <p14:tracePt t="86676" x="6775450" y="4889500"/>
          <p14:tracePt t="86693" x="6769100" y="4883150"/>
          <p14:tracePt t="86693" x="6762750" y="4876800"/>
          <p14:tracePt t="86709" x="6762750" y="4870450"/>
          <p14:tracePt t="86709" x="6756400" y="4864100"/>
          <p14:tracePt t="86726" x="6756400" y="4857750"/>
          <p14:tracePt t="86742" x="6750050" y="4851400"/>
          <p14:tracePt t="86759" x="6750050" y="4857750"/>
          <p14:tracePt t="86775" x="6750050" y="4864100"/>
          <p14:tracePt t="86775" x="6750050" y="4870450"/>
          <p14:tracePt t="86793" x="6756400" y="4883150"/>
          <p14:tracePt t="86793" x="6762750" y="4902200"/>
          <p14:tracePt t="86810" x="6762750" y="4908550"/>
          <p14:tracePt t="86810" x="6769100" y="4921250"/>
          <p14:tracePt t="86826" x="6769100" y="4927600"/>
          <p14:tracePt t="86826" x="6775450" y="4933950"/>
          <p14:tracePt t="86843" x="6775450" y="4940300"/>
          <p14:tracePt t="86843" x="6781800" y="4946650"/>
          <p14:tracePt t="86860" x="6781800" y="4953000"/>
          <p14:tracePt t="86876" x="6781800" y="4946650"/>
          <p14:tracePt t="86929" x="6781800" y="4940300"/>
          <p14:tracePt t="86945" x="6781800" y="4933950"/>
          <p14:tracePt t="86953" x="6781800" y="4927600"/>
          <p14:tracePt t="86961" x="6781800" y="4921250"/>
          <p14:tracePt t="86976" x="6781800" y="4914900"/>
          <p14:tracePt t="86976" x="6781800" y="4902200"/>
          <p14:tracePt t="86993" x="6781800" y="4889500"/>
          <p14:tracePt t="86993" x="6781800" y="4883150"/>
          <p14:tracePt t="87010" x="6781800" y="4870450"/>
          <p14:tracePt t="87010" x="6781800" y="4864100"/>
          <p14:tracePt t="87027" x="6781800" y="4851400"/>
          <p14:tracePt t="87027" x="6781800" y="4838700"/>
          <p14:tracePt t="87044" x="6781800" y="4832350"/>
          <p14:tracePt t="87044" x="6775450" y="4813300"/>
          <p14:tracePt t="87060" x="6775450" y="4806950"/>
          <p14:tracePt t="87060" x="6775450" y="4794250"/>
          <p14:tracePt t="87078" x="6775450" y="4787900"/>
          <p14:tracePt t="87078" x="6775450" y="4781550"/>
          <p14:tracePt t="87094" x="6775450" y="4775200"/>
          <p14:tracePt t="87094" x="6775450" y="4762500"/>
          <p14:tracePt t="87111" x="6775450" y="4756150"/>
          <p14:tracePt t="87127" x="6781800" y="4749800"/>
          <p14:tracePt t="87144" x="6781800" y="4756150"/>
          <p14:tracePt t="87165" x="6781800" y="4762500"/>
          <p14:tracePt t="87177" x="6781800" y="4768850"/>
          <p14:tracePt t="87177" x="6781800" y="4775200"/>
          <p14:tracePt t="87194" x="6781800" y="4781550"/>
          <p14:tracePt t="87194" x="6781800" y="4787900"/>
          <p14:tracePt t="87211" x="6781800" y="4800600"/>
          <p14:tracePt t="87227" x="6781800" y="4806950"/>
          <p14:tracePt t="87244" x="6781800" y="4819650"/>
          <p14:tracePt t="87244" x="6781800" y="4826000"/>
          <p14:tracePt t="87261" x="6775450" y="4826000"/>
          <p14:tracePt t="87337" x="6775450" y="4819650"/>
          <p14:tracePt t="87357" x="6775450" y="4813300"/>
          <p14:tracePt t="87397" x="6775450" y="4806950"/>
          <p14:tracePt t="87425" x="6769100" y="4800600"/>
          <p14:tracePt t="87449" x="6775450" y="4794250"/>
          <p14:tracePt t="87477" x="6775450" y="4787900"/>
          <p14:tracePt t="87493" x="6775450" y="4781550"/>
          <p14:tracePt t="87525" x="6781800" y="4787900"/>
          <p14:tracePt t="87553" x="6781800" y="4794250"/>
          <p14:tracePt t="87561" x="6788150" y="4800600"/>
          <p14:tracePt t="87569" x="6788150" y="4806950"/>
          <p14:tracePt t="87578" x="6788150" y="4813300"/>
          <p14:tracePt t="87578" x="6794500" y="4819650"/>
          <p14:tracePt t="87595" x="6794500" y="4826000"/>
          <p14:tracePt t="87595" x="6794500" y="4832350"/>
          <p14:tracePt t="87612" x="6794500" y="4838700"/>
          <p14:tracePt t="87629" x="6794500" y="4851400"/>
          <p14:tracePt t="87645" x="6794500" y="4845050"/>
          <p14:tracePt t="87717" x="6794500" y="4832350"/>
          <p14:tracePt t="87733" x="6794500" y="4826000"/>
          <p14:tracePt t="87749" x="6794500" y="4819650"/>
          <p14:tracePt t="87757" x="6794500" y="4813300"/>
          <p14:tracePt t="87766" x="6794500" y="4806950"/>
          <p14:tracePt t="87766" x="6794500" y="4800600"/>
          <p14:tracePt t="87779" x="6794500" y="4794250"/>
          <p14:tracePt t="87779" x="6794500" y="4787900"/>
          <p14:tracePt t="87796" x="6794500" y="4775200"/>
          <p14:tracePt t="87796" x="6800850" y="4768850"/>
          <p14:tracePt t="87813" x="6800850" y="4762500"/>
          <p14:tracePt t="87813" x="6807200" y="4749800"/>
          <p14:tracePt t="87829" x="6813550" y="4743450"/>
          <p14:tracePt t="87829" x="6819900" y="4737100"/>
          <p14:tracePt t="87846" x="6826250" y="4730750"/>
          <p14:tracePt t="87846" x="6832600" y="4724400"/>
          <p14:tracePt t="87863" x="6838950" y="4718050"/>
          <p14:tracePt t="87863" x="6845300" y="4718050"/>
          <p14:tracePt t="87880" x="6851650" y="4711700"/>
          <p14:tracePt t="87880" x="6870700" y="4705350"/>
          <p14:tracePt t="87898" x="6877050" y="4705350"/>
          <p14:tracePt t="87898" x="6883400" y="4705350"/>
          <p14:tracePt t="87914" x="6889750" y="4705350"/>
          <p14:tracePt t="87914" x="6896100" y="4705350"/>
          <p14:tracePt t="87930" x="6902450" y="4718050"/>
          <p14:tracePt t="87957" x="6896100" y="4724400"/>
          <p14:tracePt t="87973" x="6889750" y="4730750"/>
          <p14:tracePt t="87982" x="6889750" y="4737100"/>
          <p14:tracePt t="87982" x="6883400" y="4743450"/>
          <p14:tracePt t="87998" x="6877050" y="4749800"/>
          <p14:tracePt t="87998" x="6870700" y="4762500"/>
          <p14:tracePt t="88015" x="6858000" y="4775200"/>
          <p14:tracePt t="88015" x="6851650" y="4781550"/>
          <p14:tracePt t="88031" x="6838950" y="4794250"/>
          <p14:tracePt t="88031" x="6832600" y="4806950"/>
          <p14:tracePt t="88048" x="6819900" y="4819650"/>
          <p14:tracePt t="88048" x="6807200" y="4826000"/>
          <p14:tracePt t="88048" x="6800850" y="4838700"/>
          <p14:tracePt t="88066" x="6788150" y="4851400"/>
          <p14:tracePt t="88066" x="6775450" y="4864100"/>
          <p14:tracePt t="88082" x="6769100" y="4870450"/>
          <p14:tracePt t="88082" x="6756400" y="4883150"/>
          <p14:tracePt t="88098" x="6750050" y="4889500"/>
          <p14:tracePt t="88098" x="6743700" y="4895850"/>
          <p14:tracePt t="88115" x="6737350" y="4902200"/>
          <p14:tracePt t="88115" x="6731000" y="4902200"/>
          <p14:tracePt t="88131" x="6724650" y="4908550"/>
          <p14:tracePt t="88147" x="6731000" y="4908550"/>
          <p14:tracePt t="88169" x="6737350" y="4908550"/>
          <p14:tracePt t="88180" x="6743700" y="4908550"/>
          <p14:tracePt t="88180" x="6762750" y="4902200"/>
          <p14:tracePt t="88198" x="6769100" y="4895850"/>
          <p14:tracePt t="88198" x="6781800" y="4889500"/>
          <p14:tracePt t="88215" x="6794500" y="4883150"/>
          <p14:tracePt t="88215" x="6807200" y="4876800"/>
          <p14:tracePt t="88231" x="6813550" y="4870450"/>
          <p14:tracePt t="88231" x="6826250" y="4870450"/>
          <p14:tracePt t="88231" x="6838950" y="4857750"/>
          <p14:tracePt t="88250" x="6851650" y="4851400"/>
          <p14:tracePt t="88264" x="6864350" y="4845050"/>
          <p14:tracePt t="88264" x="6889750" y="4832350"/>
          <p14:tracePt t="88282" x="6896100" y="4826000"/>
          <p14:tracePt t="88282" x="6908800" y="4819650"/>
          <p14:tracePt t="88298" x="6915150" y="4813300"/>
          <p14:tracePt t="88298" x="6915150" y="4806950"/>
          <p14:tracePt t="88315" x="6921500" y="4800600"/>
          <p14:tracePt t="88331" x="6921500" y="4794250"/>
          <p14:tracePt t="88348" x="6921500" y="4787900"/>
          <p14:tracePt t="88348" x="6915150" y="4781550"/>
          <p14:tracePt t="88365" x="6908800" y="4768850"/>
          <p14:tracePt t="88381" x="6896100" y="4768850"/>
          <p14:tracePt t="88381" x="6889750" y="4756150"/>
          <p14:tracePt t="88399" x="6883400" y="4749800"/>
          <p14:tracePt t="88399" x="6877050" y="4743450"/>
          <p14:tracePt t="88415" x="6864350" y="4730750"/>
          <p14:tracePt t="88415" x="6845300" y="4705350"/>
          <p14:tracePt t="88432" x="6832600" y="4692650"/>
          <p14:tracePt t="88432" x="6819900" y="4679950"/>
          <p14:tracePt t="88449" x="6807200" y="4667250"/>
          <p14:tracePt t="88449" x="6800850" y="4660900"/>
          <p14:tracePt t="88465" x="6788150" y="4648200"/>
          <p14:tracePt t="88465" x="6781800" y="4641850"/>
          <p14:tracePt t="88482" x="6775450" y="4641850"/>
          <p14:tracePt t="88482" x="6769100" y="4635500"/>
          <p14:tracePt t="88499" x="6762750" y="4641850"/>
          <p14:tracePt t="88515" x="6762750" y="4648200"/>
          <p14:tracePt t="88515" x="6762750" y="4660900"/>
          <p14:tracePt t="88532" x="6769100" y="4667250"/>
          <p14:tracePt t="88532" x="6781800" y="4692650"/>
          <p14:tracePt t="88549" x="6794500" y="4711700"/>
          <p14:tracePt t="88549" x="6800850" y="4724400"/>
          <p14:tracePt t="88567" x="6813550" y="4743450"/>
          <p14:tracePt t="88567" x="6826250" y="4768850"/>
          <p14:tracePt t="88583" x="6838950" y="4787900"/>
          <p14:tracePt t="88583" x="6845300" y="4806950"/>
          <p14:tracePt t="88599" x="6858000" y="4826000"/>
          <p14:tracePt t="88599" x="6864350" y="4845050"/>
          <p14:tracePt t="88599" x="6877050" y="4864100"/>
          <p14:tracePt t="88618" x="6877050" y="4883150"/>
          <p14:tracePt t="88632" x="6883400" y="4895850"/>
          <p14:tracePt t="88632" x="6883400" y="4927600"/>
          <p14:tracePt t="88650" x="6883400" y="4940300"/>
          <p14:tracePt t="88650" x="6877050" y="4953000"/>
          <p14:tracePt t="88666" x="6870700" y="4965700"/>
          <p14:tracePt t="88666" x="6864350" y="4978400"/>
          <p14:tracePt t="88683" x="6851650" y="4991100"/>
          <p14:tracePt t="88683" x="6838950" y="5003800"/>
          <p14:tracePt t="88700" x="6832600" y="5010150"/>
          <p14:tracePt t="88700" x="6813550" y="5022850"/>
          <p14:tracePt t="88700" x="6800850" y="5029200"/>
          <p14:tracePt t="88718" x="6788150" y="5035550"/>
          <p14:tracePt t="88718" x="6769100" y="5041900"/>
          <p14:tracePt t="88733" x="6750050" y="5048250"/>
          <p14:tracePt t="88733" x="6731000" y="5054600"/>
          <p14:tracePt t="88750" x="6711950" y="5060950"/>
          <p14:tracePt t="88750" x="6692900" y="5060950"/>
          <p14:tracePt t="88767" x="6680200" y="5067300"/>
          <p14:tracePt t="88767" x="6667500" y="5073650"/>
          <p14:tracePt t="88783" x="6654800" y="5080000"/>
          <p14:tracePt t="88783" x="6642100" y="5099050"/>
          <p14:tracePt t="88800" x="6642100" y="5111750"/>
          <p14:tracePt t="88800" x="6648450" y="5124450"/>
          <p14:tracePt t="88817" x="6648450" y="5137150"/>
          <p14:tracePt t="88817" x="6654800" y="5149850"/>
          <p14:tracePt t="88833" x="6661150" y="5162550"/>
          <p14:tracePt t="88833" x="6686550" y="5194300"/>
          <p14:tracePt t="88850" x="6692900" y="5207000"/>
          <p14:tracePt t="88850" x="6705600" y="5219700"/>
          <p14:tracePt t="88867" x="6718300" y="5226050"/>
          <p14:tracePt t="88867" x="6731000" y="5238750"/>
          <p14:tracePt t="88884" x="6743700" y="5251450"/>
          <p14:tracePt t="88884" x="6756400" y="5264150"/>
          <p14:tracePt t="88900" x="6762750" y="5276850"/>
          <p14:tracePt t="88900" x="6775450" y="5289550"/>
          <p14:tracePt t="88918" x="6794500" y="5308600"/>
          <p14:tracePt t="88918" x="6800850" y="5314950"/>
          <p14:tracePt t="88934" x="6800850" y="5321300"/>
          <p14:tracePt t="88934" x="6807200" y="5327650"/>
          <p14:tracePt t="88950" x="6813550" y="5334000"/>
          <p14:tracePt t="88966" x="6813550" y="5340350"/>
          <p14:tracePt t="88983" x="6813550" y="5334000"/>
          <p14:tracePt t="89037" x="6807200" y="5327650"/>
          <p14:tracePt t="89053" x="6807200" y="5314950"/>
          <p14:tracePt t="89069" x="6807200" y="5308600"/>
          <p14:tracePt t="89085" x="6800850" y="5295900"/>
          <p14:tracePt t="89090" x="6800850" y="5289550"/>
          <p14:tracePt t="89100" x="6800850" y="5283200"/>
          <p14:tracePt t="89100" x="6800850" y="5276850"/>
          <p14:tracePt t="89118" x="6800850" y="5264150"/>
          <p14:tracePt t="89118" x="6794500" y="5257800"/>
          <p14:tracePt t="89135" x="6794500" y="5245100"/>
          <p14:tracePt t="89135" x="6788150" y="5226050"/>
          <p14:tracePt t="89152" x="6788150" y="5219700"/>
          <p14:tracePt t="89152" x="6781800" y="5213350"/>
          <p14:tracePt t="89168" x="6781800" y="5207000"/>
          <p14:tracePt t="89168" x="6781800" y="5200650"/>
          <p14:tracePt t="89185" x="6775450" y="5194300"/>
          <p14:tracePt t="89185" x="6775450" y="5187950"/>
          <p14:tracePt t="89201" x="6775450" y="5181600"/>
          <p14:tracePt t="89217" x="6769100" y="5175250"/>
          <p14:tracePt t="89234" x="6769100" y="5168900"/>
          <p14:tracePt t="89257" x="6775450" y="5168900"/>
          <p14:tracePt t="89329" x="6775450" y="5175250"/>
          <p14:tracePt t="89377" x="6775450" y="5168900"/>
          <p14:tracePt t="89497" x="6775450" y="5162550"/>
          <p14:tracePt t="89525" x="6781800" y="5156200"/>
          <p14:tracePt t="89565" x="6781800" y="5162550"/>
          <p14:tracePt t="89601" x="6788150" y="5168900"/>
          <p14:tracePt t="89617" x="6788150" y="5175250"/>
          <p14:tracePt t="89625" x="6794500" y="5181600"/>
          <p14:tracePt t="89638" x="6794500" y="5187950"/>
          <p14:tracePt t="89652" x="6800850" y="5194300"/>
          <p14:tracePt t="89652" x="6800850" y="5200650"/>
          <p14:tracePt t="89669" x="6807200" y="5207000"/>
          <p14:tracePt t="89685" x="6807200" y="5213350"/>
          <p14:tracePt t="89705" x="6813550" y="5219700"/>
          <p14:tracePt t="89745" x="6813550" y="5213350"/>
          <p14:tracePt t="89817" x="6807200" y="5207000"/>
          <p14:tracePt t="89857" x="6807200" y="5200650"/>
          <p14:tracePt t="89877" x="6807200" y="5194300"/>
          <p14:tracePt t="89901" x="6807200" y="5187950"/>
          <p14:tracePt t="89925" x="6807200" y="5181600"/>
          <p14:tracePt t="89945" x="6800850" y="5175250"/>
          <p14:tracePt t="89969" x="6800850" y="5168900"/>
          <p14:tracePt t="89997" x="6794500" y="5162550"/>
          <p14:tracePt t="90097" x="6788150" y="5168900"/>
          <p14:tracePt t="90185" x="6781800" y="5168900"/>
          <p14:tracePt t="90217" x="6775450" y="5175250"/>
          <p14:tracePt t="90245" x="6769100" y="5175250"/>
          <p14:tracePt t="90349" x="6762750" y="5181600"/>
          <p14:tracePt t="90398" x="6756400" y="5181600"/>
          <p14:tracePt t="90441" x="6750050" y="5181600"/>
          <p14:tracePt t="90537" x="6743700" y="5181600"/>
          <p14:tracePt t="90605" x="6737350" y="5187950"/>
          <p14:tracePt t="90725" x="6737350" y="5194300"/>
          <p14:tracePt t="90809" x="6731000" y="5194300"/>
          <p14:tracePt t="90853" x="6724650" y="5200650"/>
          <p14:tracePt t="91057" x="6718300" y="5207000"/>
          <p14:tracePt t="91101" x="6711950" y="5207000"/>
          <p14:tracePt t="91185" x="6718300" y="5200650"/>
          <p14:tracePt t="91281" x="6718300" y="5194300"/>
          <p14:tracePt t="91377" x="6711950" y="5187950"/>
          <p14:tracePt t="91409" x="6711950" y="5181600"/>
          <p14:tracePt t="91485" x="6711950" y="5175250"/>
          <p14:tracePt t="91641" x="6711950" y="5168900"/>
          <p14:tracePt t="91693" x="6705600" y="5168900"/>
          <p14:tracePt t="91909" x="6699250" y="5168900"/>
          <p14:tracePt t="91969" x="6692900" y="5168900"/>
          <p14:tracePt t="92018" x="6692900" y="5175250"/>
          <p14:tracePt t="92069" x="6686550" y="5168900"/>
          <p14:tracePt t="92173" x="6680200" y="5168900"/>
          <p14:tracePt t="92277" x="6673850" y="5168900"/>
          <p14:tracePt t="92397" x="6673850" y="5175250"/>
          <p14:tracePt t="92617" x="6667500" y="5175250"/>
          <p14:tracePt t="92781" x="6667500" y="5168900"/>
          <p14:tracePt t="92841" x="6673850" y="5162550"/>
          <p14:tracePt t="92865" x="6673850" y="5156200"/>
          <p14:tracePt t="92885" x="6667500" y="5156200"/>
          <p14:tracePt t="92969" x="6667500" y="5149850"/>
          <p14:tracePt t="93049" x="6673850" y="5143500"/>
          <p14:tracePt t="93117" x="6667500" y="5143500"/>
          <p14:tracePt t="93169" x="6661150" y="5137150"/>
          <p14:tracePt t="93225" x="6661150" y="5130800"/>
          <p14:tracePt t="93289" x="6661150" y="5124450"/>
          <p14:tracePt t="93313" x="6661150" y="5118100"/>
          <p14:tracePt t="93329" x="6661150" y="5111750"/>
          <p14:tracePt t="93345" x="6661150" y="5105400"/>
          <p14:tracePt t="93349" x="6667500" y="5092700"/>
          <p14:tracePt t="93365" x="6667500" y="5086350"/>
          <p14:tracePt t="93365" x="6667500" y="5080000"/>
          <p14:tracePt t="93381" x="6667500" y="5067300"/>
          <p14:tracePt t="93381" x="6667500" y="5054600"/>
          <p14:tracePt t="93398" x="6667500" y="5048250"/>
          <p14:tracePt t="93398" x="6667500" y="5035550"/>
          <p14:tracePt t="93415" x="6667500" y="5022850"/>
          <p14:tracePt t="93415" x="6667500" y="5010150"/>
          <p14:tracePt t="93431" x="6667500" y="4997450"/>
          <p14:tracePt t="93431" x="6661150" y="4984750"/>
          <p14:tracePt t="93448" x="6661150" y="4972050"/>
          <p14:tracePt t="93448" x="6661150" y="4953000"/>
          <p14:tracePt t="93466" x="6661150" y="4940300"/>
          <p14:tracePt t="93466" x="6661150" y="4933950"/>
          <p14:tracePt t="93481" x="6667500" y="4921250"/>
          <p14:tracePt t="93481" x="6667500" y="4914900"/>
          <p14:tracePt t="93498" x="6667500" y="4902200"/>
          <p14:tracePt t="93498" x="6673850" y="4895850"/>
          <p14:tracePt t="93515" x="6673850" y="4889500"/>
          <p14:tracePt t="93515" x="6686550" y="4876800"/>
          <p14:tracePt t="93532" x="6686550" y="4870450"/>
          <p14:tracePt t="93532" x="6692900" y="4864100"/>
          <p14:tracePt t="93548" x="6699250" y="4864100"/>
          <p14:tracePt t="93548" x="6705600" y="4864100"/>
          <p14:tracePt t="93565" x="6711950" y="4864100"/>
          <p14:tracePt t="93565" x="6718300" y="4870450"/>
          <p14:tracePt t="93582" x="6724650" y="4870450"/>
          <p14:tracePt t="93582" x="6737350" y="4889500"/>
          <p14:tracePt t="93598" x="6743700" y="4902200"/>
          <p14:tracePt t="93598" x="6756400" y="4908550"/>
          <p14:tracePt t="93615" x="6762750" y="4921250"/>
          <p14:tracePt t="93615" x="6769100" y="4933950"/>
          <p14:tracePt t="93632" x="6775450" y="4946650"/>
          <p14:tracePt t="93632" x="6794500" y="4978400"/>
          <p14:tracePt t="93649" x="6800850" y="4991100"/>
          <p14:tracePt t="93649" x="6807200" y="5010150"/>
          <p14:tracePt t="93666" x="6813550" y="5029200"/>
          <p14:tracePt t="93666" x="6826250" y="5048250"/>
          <p14:tracePt t="93682" x="6832600" y="5073650"/>
          <p14:tracePt t="93682" x="6832600" y="5092700"/>
          <p14:tracePt t="93699" x="6838950" y="5111750"/>
          <p14:tracePt t="93699" x="6845300" y="5130800"/>
          <p14:tracePt t="93716" x="6851650" y="5149850"/>
          <p14:tracePt t="93716" x="6858000" y="5181600"/>
          <p14:tracePt t="93734" x="6858000" y="5194300"/>
          <p14:tracePt t="93734" x="6864350" y="5207000"/>
          <p14:tracePt t="93750" x="6864350" y="5213350"/>
          <p14:tracePt t="93750" x="6864350" y="5226050"/>
          <p14:tracePt t="93766" x="6864350" y="5232400"/>
          <p14:tracePt t="93766" x="6864350" y="5238750"/>
          <p14:tracePt t="93783" x="6864350" y="5245100"/>
          <p14:tracePt t="93783" x="6864350" y="5251450"/>
          <p14:tracePt t="93800" x="6858000" y="5264150"/>
          <p14:tracePt t="93818" x="6858000" y="5270500"/>
          <p14:tracePt t="93832" x="6851650" y="5270500"/>
          <p14:tracePt t="93853" x="6845300" y="5276850"/>
          <p14:tracePt t="93870" x="6845300" y="5270500"/>
          <p14:tracePt t="93886" x="6838950" y="5270500"/>
          <p14:tracePt t="93899" x="6832600" y="5264150"/>
          <p14:tracePt t="93916" x="6819900" y="5251450"/>
          <p14:tracePt t="93932" x="6813550" y="5238750"/>
          <p14:tracePt t="93932" x="6807200" y="5232400"/>
          <p14:tracePt t="93950" x="6807200" y="5226050"/>
          <p14:tracePt t="93950" x="6800850" y="5219700"/>
          <p14:tracePt t="93967" x="6794500" y="5207000"/>
          <p14:tracePt t="93967" x="6788150" y="5200650"/>
          <p14:tracePt t="93983" x="6781800" y="5187950"/>
          <p14:tracePt t="93983" x="6769100" y="5175250"/>
          <p14:tracePt t="94000" x="6762750" y="5162550"/>
          <p14:tracePt t="94000" x="6743700" y="5137150"/>
          <p14:tracePt t="94019" x="6737350" y="5124450"/>
          <p14:tracePt t="94019" x="6724650" y="5105400"/>
          <p14:tracePt t="94034" x="6718300" y="5092700"/>
          <p14:tracePt t="94034" x="6711950" y="5073650"/>
          <p14:tracePt t="94051" x="6699250" y="5060950"/>
          <p14:tracePt t="94051" x="6692900" y="5041900"/>
          <p14:tracePt t="94051" x="6686550" y="5022850"/>
          <p14:tracePt t="94069" x="6673850" y="4997450"/>
          <p14:tracePt t="94083" x="6667500" y="4978400"/>
          <p14:tracePt t="94083" x="6661150" y="4959350"/>
          <p14:tracePt t="94083" x="6654800" y="4933950"/>
          <p14:tracePt t="94102" x="6648450" y="4908550"/>
          <p14:tracePt t="94102" x="6642100" y="4889500"/>
          <p14:tracePt t="94118" x="6635750" y="4864100"/>
          <p14:tracePt t="94118" x="6629400" y="4838700"/>
          <p14:tracePt t="94134" x="6616700" y="4813300"/>
          <p14:tracePt t="94134" x="6610350" y="4787900"/>
          <p14:tracePt t="94151" x="6597650" y="4768850"/>
          <p14:tracePt t="94151" x="6591300" y="4743450"/>
          <p14:tracePt t="94167" x="6572250" y="4718050"/>
          <p14:tracePt t="94167" x="6559550" y="4699000"/>
          <p14:tracePt t="94167" x="6540500" y="4679950"/>
          <p14:tracePt t="94186" x="6521450" y="4654550"/>
          <p14:tracePt t="94186" x="6502400" y="4635500"/>
          <p14:tracePt t="94201" x="6477000" y="4616450"/>
          <p14:tracePt t="94201" x="6451600" y="4597400"/>
          <p14:tracePt t="94218" x="6426200" y="4578350"/>
          <p14:tracePt t="94218" x="6400800" y="4559300"/>
          <p14:tracePt t="94234" x="6369050" y="4527550"/>
          <p14:tracePt t="94234" x="6318250" y="4470400"/>
          <p14:tracePt t="94251" x="6292850" y="4432300"/>
          <p14:tracePt t="94251" x="6261100" y="4394200"/>
          <p14:tracePt t="94268" x="6235700" y="4349750"/>
          <p14:tracePt t="94268" x="6203950" y="4311650"/>
          <p14:tracePt t="94284" x="6165850" y="4267200"/>
          <p14:tracePt t="94284" x="6127750" y="4229100"/>
          <p14:tracePt t="94301" x="6026150" y="4178300"/>
          <p14:tracePt t="94301" x="5969000" y="4165600"/>
          <p14:tracePt t="94318" x="5911850" y="4159250"/>
          <p14:tracePt t="94318" x="5848350" y="4159250"/>
          <p14:tracePt t="94334" x="5784850" y="4171950"/>
          <p14:tracePt t="94334" x="5721350" y="4184650"/>
          <p14:tracePt t="94351" x="5657850" y="4197350"/>
          <p14:tracePt t="94351" x="5600700" y="4210050"/>
          <p14:tracePt t="94368" x="5549900" y="4222750"/>
          <p14:tracePt t="94368" x="5499100" y="4222750"/>
          <p14:tracePt t="94368" x="5448300" y="4229100"/>
          <p14:tracePt t="94386" x="5403850" y="4222750"/>
          <p14:tracePt t="94386" x="5359400" y="4216400"/>
          <p14:tracePt t="94401" x="5321300" y="4210050"/>
          <p14:tracePt t="94401" x="5276850" y="4203700"/>
          <p14:tracePt t="94418" x="5232400" y="4191000"/>
          <p14:tracePt t="94418" x="5194300" y="4178300"/>
          <p14:tracePt t="94434" x="5149850" y="4165600"/>
          <p14:tracePt t="94434" x="5105400" y="4159250"/>
          <p14:tracePt t="94451" x="5060950" y="4146550"/>
          <p14:tracePt t="94451" x="5016500" y="4133850"/>
          <p14:tracePt t="94468" x="4972050" y="4127500"/>
          <p14:tracePt t="94468" x="4933950" y="4114800"/>
          <p14:tracePt t="94468" x="4889500" y="4102100"/>
          <p14:tracePt t="94486" x="4851400" y="4095750"/>
          <p14:tracePt t="94486" x="4813300" y="4083050"/>
          <p14:tracePt t="94502" x="4775200" y="4070350"/>
          <p14:tracePt t="94502" x="4743450" y="4057650"/>
          <p14:tracePt t="94519" x="4705350" y="4038600"/>
          <p14:tracePt t="94519" x="4673600" y="4019550"/>
          <p14:tracePt t="94535" x="4641850" y="4000500"/>
          <p14:tracePt t="94535" x="4572000" y="3962400"/>
          <p14:tracePt t="94552" x="4540250" y="3943350"/>
          <p14:tracePt t="94552" x="4514850" y="3917950"/>
          <p14:tracePt t="94569" x="4483100" y="3898900"/>
          <p14:tracePt t="94569" x="4451350" y="3873500"/>
          <p14:tracePt t="94585" x="4419600" y="3854450"/>
          <p14:tracePt t="94585" x="4394200" y="3835400"/>
          <p14:tracePt t="94602" x="4362450" y="3816350"/>
          <p14:tracePt t="94602" x="4305300" y="3784600"/>
          <p14:tracePt t="94618" x="4273550" y="3771900"/>
          <p14:tracePt t="94618" x="4248150" y="3759200"/>
          <p14:tracePt t="94635" x="4222750" y="3752850"/>
          <p14:tracePt t="94635" x="4197350" y="3740150"/>
          <p14:tracePt t="94652" x="4165600" y="3733800"/>
          <p14:tracePt t="94652" x="4140200" y="3727450"/>
          <p14:tracePt t="94670" x="4083050" y="3714750"/>
          <p14:tracePt t="94670" x="4057650" y="3708400"/>
          <p14:tracePt t="94686" x="4025900" y="3708400"/>
          <p14:tracePt t="94686" x="4000500" y="3708400"/>
          <p14:tracePt t="94702" x="3975100" y="3708400"/>
          <p14:tracePt t="94702" x="3956050" y="3702050"/>
          <p14:tracePt t="94720" x="3930650" y="3702050"/>
          <p14:tracePt t="94720" x="3911600" y="3702050"/>
          <p14:tracePt t="94736" x="3892550" y="3702050"/>
          <p14:tracePt t="94736" x="3873500" y="3702050"/>
          <p14:tracePt t="94736" x="3854450" y="3702050"/>
          <p14:tracePt t="94754" x="3835400" y="3702050"/>
          <p14:tracePt t="94754" x="3816350" y="3708400"/>
          <p14:tracePt t="94771" x="3797300" y="3702050"/>
          <p14:tracePt t="94771" x="3784600" y="3702050"/>
          <p14:tracePt t="94786" x="3765550" y="3702050"/>
          <p14:tracePt t="94786" x="3746500" y="3702050"/>
          <p14:tracePt t="94803" x="3733800" y="3702050"/>
          <p14:tracePt t="94803" x="3714750" y="3702050"/>
          <p14:tracePt t="94820" x="3702050" y="3702050"/>
          <p14:tracePt t="94820" x="3689350" y="3695700"/>
          <p14:tracePt t="94820" x="3676650" y="3695700"/>
          <p14:tracePt t="94838" x="3663950" y="3689350"/>
          <p14:tracePt t="94838" x="3644900" y="3689350"/>
          <p14:tracePt t="94853" x="3632200" y="3689350"/>
          <p14:tracePt t="94853" x="3619500" y="3683000"/>
          <p14:tracePt t="94869" x="3606800" y="3683000"/>
          <p14:tracePt t="94869" x="3594100" y="3683000"/>
          <p14:tracePt t="94886" x="3575050" y="3683000"/>
          <p14:tracePt t="94886" x="3556000" y="3676650"/>
          <p14:tracePt t="94903" x="3543300" y="3676650"/>
          <p14:tracePt t="94903" x="3505200" y="3676650"/>
          <p14:tracePt t="94920" x="3486150" y="3676650"/>
          <p14:tracePt t="94920" x="3467100" y="3683000"/>
          <p14:tracePt t="94936" x="3448050" y="3683000"/>
          <p14:tracePt t="94936" x="3435350" y="3683000"/>
          <p14:tracePt t="94954" x="3416300" y="3683000"/>
          <p14:tracePt t="94954" x="3378200" y="3695700"/>
          <p14:tracePt t="94970" x="3359150" y="3695700"/>
          <p14:tracePt t="94970" x="3333750" y="3702050"/>
          <p14:tracePt t="94987" x="3314700" y="3708400"/>
          <p14:tracePt t="94987" x="3289300" y="3714750"/>
          <p14:tracePt t="95003" x="3263900" y="3721100"/>
          <p14:tracePt t="95003" x="3206750" y="3727450"/>
          <p14:tracePt t="95022" x="3175000" y="3727450"/>
          <p14:tracePt t="95022" x="3136900" y="3733800"/>
          <p14:tracePt t="95038" x="3098800" y="3733800"/>
          <p14:tracePt t="95054" x="2647950" y="3695700"/>
          <p14:tracePt t="95116" x="2590800" y="3689350"/>
          <p14:tracePt t="95122" x="2482850" y="3657600"/>
          <p14:tracePt t="95138" x="2374900" y="3613150"/>
          <p14:tracePt t="95153" x="2266950" y="3562350"/>
          <p14:tracePt t="95170" x="2159000" y="3498850"/>
          <p14:tracePt t="95187" x="2057400" y="3441700"/>
          <p14:tracePt t="95204" x="1898650" y="3346450"/>
          <p14:tracePt t="95220" x="1803400" y="3276600"/>
          <p14:tracePt t="95237" x="1720850" y="3194050"/>
          <p14:tracePt t="95254" x="1606550" y="3041650"/>
          <p14:tracePt t="95271" x="1543050" y="2921000"/>
          <p14:tracePt t="95287" x="1492250" y="2800350"/>
          <p14:tracePt t="95304" x="1447800" y="2616200"/>
          <p14:tracePt t="95321" x="1441450" y="2495550"/>
          <p14:tracePt t="95338" x="1454150" y="2387600"/>
          <p14:tracePt t="95354" x="1492250" y="2279650"/>
          <p14:tracePt t="95371" x="1555750" y="2171700"/>
          <p14:tracePt t="95387" x="1638300" y="2076450"/>
          <p14:tracePt t="95387" x="1689100" y="2025650"/>
          <p14:tracePt t="95406" x="1797050" y="1930400"/>
          <p14:tracePt t="95422" x="1930400" y="1847850"/>
          <p14:tracePt t="95438" x="2076450" y="1771650"/>
          <p14:tracePt t="95454" x="2235200" y="1708150"/>
          <p14:tracePt t="95471" x="2400300" y="1651000"/>
          <p14:tracePt t="95488" x="2578100" y="1606550"/>
          <p14:tracePt t="95488" x="2673350" y="1581150"/>
          <p14:tracePt t="95505" x="2889250" y="1543050"/>
          <p14:tracePt t="95523" x="3098800" y="1504950"/>
          <p14:tracePt t="95538" x="3321050" y="1473200"/>
          <p14:tracePt t="95555" x="3676650" y="1435100"/>
          <p14:tracePt t="95573" x="3898900" y="1416050"/>
          <p14:tracePt t="95588" x="4146550" y="1397000"/>
          <p14:tracePt t="95605" x="4413250" y="1377950"/>
          <p14:tracePt t="95621" x="4826000" y="1358900"/>
          <p14:tracePt t="95638" x="5086350" y="1358900"/>
          <p14:tracePt t="95655" x="5340350" y="1358900"/>
          <p14:tracePt t="95672" x="5715000" y="1377950"/>
          <p14:tracePt t="95690" x="5969000" y="1397000"/>
          <p14:tracePt t="95706" x="6216650" y="1428750"/>
          <p14:tracePt t="95722" x="6477000" y="1466850"/>
          <p14:tracePt t="95739" x="6705600" y="1511300"/>
          <p14:tracePt t="95756" x="6921500" y="1555750"/>
          <p14:tracePt t="95756" x="7023100" y="1581150"/>
          <p14:tracePt t="95775" x="7207250" y="1638300"/>
          <p14:tracePt t="95790" x="7385050" y="1695450"/>
          <p14:tracePt t="95806" x="7550150" y="1752600"/>
          <p14:tracePt t="95822" x="7702550" y="1816100"/>
          <p14:tracePt t="95839" x="7835900" y="1885950"/>
          <p14:tracePt t="95856" x="8001000" y="1993900"/>
          <p14:tracePt t="95873" x="8089900" y="2063750"/>
          <p14:tracePt t="95889" x="8159750" y="2146300"/>
          <p14:tracePt t="95906" x="8235950" y="2273300"/>
          <p14:tracePt t="95923" x="8261350" y="2368550"/>
          <p14:tracePt t="95939" x="8267700" y="2457450"/>
          <p14:tracePt t="95956" x="8248650" y="2559050"/>
          <p14:tracePt t="95973" x="8191500" y="2705100"/>
          <p14:tracePt t="95990" x="8121650" y="2794000"/>
          <p14:tracePt t="96007" x="8032750" y="2876550"/>
          <p14:tracePt t="96023" x="7924800" y="2952750"/>
          <p14:tracePt t="96040" x="7785100" y="3028950"/>
          <p14:tracePt t="96040" x="7708900" y="3067050"/>
          <p14:tracePt t="96058" x="7537450" y="3149600"/>
          <p14:tracePt t="96076" x="7346950" y="3232150"/>
          <p14:tracePt t="96090" x="7150100" y="3308350"/>
          <p14:tracePt t="96106" x="6934200" y="3384550"/>
          <p14:tracePt t="96123" x="6705600" y="3448050"/>
          <p14:tracePt t="96140" x="6343650" y="3536950"/>
          <p14:tracePt t="96159" x="6083300" y="3587750"/>
          <p14:tracePt t="96173" x="5816600" y="3638550"/>
          <p14:tracePt t="96190" x="5549900" y="3689350"/>
          <p14:tracePt t="96207" x="5149850" y="3746500"/>
          <p14:tracePt t="96224" x="4889500" y="3778250"/>
          <p14:tracePt t="96240" x="4641850" y="3803650"/>
          <p14:tracePt t="96257" x="4394200" y="3822700"/>
          <p14:tracePt t="96274" x="4038600" y="3841750"/>
          <p14:tracePt t="96291" x="3822700" y="3848100"/>
          <p14:tracePt t="96307" x="3625850" y="3854450"/>
          <p14:tracePt t="96324" x="3467100" y="3860800"/>
          <p14:tracePt t="96324" x="3403600" y="3867150"/>
          <p14:tracePt t="96341" x="3302000" y="3867150"/>
          <p14:tracePt t="96358" x="3263900" y="3867150"/>
          <p14:tracePt t="96374" x="3219450" y="3860800"/>
          <p14:tracePt t="96374" x="3206750" y="3848100"/>
          <p14:tracePt t="96392" x="3206750" y="3835400"/>
          <p14:tracePt t="96392" x="3206750" y="3816350"/>
          <p14:tracePt t="96392" x="3219450" y="3803650"/>
          <p14:tracePt t="96410" x="3238500" y="3784600"/>
          <p14:tracePt t="96424" x="3257550" y="3778250"/>
          <p14:tracePt t="96424" x="3321050" y="3759200"/>
          <p14:tracePt t="96442" x="3359150" y="3752850"/>
          <p14:tracePt t="96442" x="3409950" y="3752850"/>
          <p14:tracePt t="96458" x="3454400" y="3752850"/>
          <p14:tracePt t="96458" x="3511550" y="3752850"/>
          <p14:tracePt t="96475" x="3581400" y="3759200"/>
          <p14:tracePt t="96475" x="3651250" y="3765550"/>
          <p14:tracePt t="96491" x="3733800" y="3778250"/>
          <p14:tracePt t="96491" x="3822700" y="3784600"/>
          <p14:tracePt t="96491" x="3924300" y="3797300"/>
          <p14:tracePt t="96510" x="4025900" y="3816350"/>
          <p14:tracePt t="96510" x="4133850" y="3829050"/>
          <p14:tracePt t="97398" x="6750050" y="4743450"/>
          <p14:tracePt t="97429" x="6743700" y="4749800"/>
          <p14:tracePt t="97441" x="6737350" y="4756150"/>
          <p14:tracePt t="97457" x="6731000" y="4768850"/>
          <p14:tracePt t="97473" x="6724650" y="4768850"/>
          <p14:tracePt t="97489" x="6718300" y="4781550"/>
          <p14:tracePt t="97501" x="6711950" y="4781550"/>
          <p14:tracePt t="97518" x="6705600" y="4794250"/>
          <p14:tracePt t="97541" x="6699250" y="4794250"/>
          <p14:tracePt t="97557" x="6699250" y="4800600"/>
          <p14:tracePt t="97577" x="6692900" y="4800600"/>
          <p14:tracePt t="97593" x="6686550" y="4813300"/>
          <p14:tracePt t="97609" x="6680200" y="4813300"/>
          <p14:tracePt t="97621" x="6673850" y="4819650"/>
          <p14:tracePt t="97637" x="6661150" y="4826000"/>
          <p14:tracePt t="97653" x="6654800" y="4826000"/>
          <p14:tracePt t="97669" x="6648450" y="4832350"/>
          <p14:tracePt t="97681" x="6642100" y="4838700"/>
          <p14:tracePt t="97694" x="6635750" y="4838700"/>
          <p14:tracePt t="97711" x="6629400" y="4838700"/>
          <p14:tracePt t="97711" x="6623050" y="4845050"/>
          <p14:tracePt t="97729" x="6616700" y="4851400"/>
          <p14:tracePt t="97744" x="6610350" y="4857750"/>
          <p14:tracePt t="97761" x="6604000" y="4857750"/>
          <p14:tracePt t="97778" x="6597650" y="4857750"/>
          <p14:tracePt t="97798" x="6591300" y="4864100"/>
          <p14:tracePt t="97817" x="6584950" y="4864100"/>
          <p14:tracePt t="97833" x="6578600" y="4864100"/>
          <p14:tracePt t="97869" x="6578600" y="4857750"/>
          <p14:tracePt t="97885" x="6572250" y="4857750"/>
          <p14:tracePt t="97917" x="6565900" y="4857750"/>
          <p14:tracePt t="98005" x="6559550" y="4851400"/>
          <p14:tracePt t="98057" x="6559550" y="4857750"/>
          <p14:tracePt t="98157" x="6553200" y="4857750"/>
          <p14:tracePt t="98221" x="6546850" y="4857750"/>
          <p14:tracePt t="98270" x="6540500" y="4864100"/>
          <p14:tracePt t="98297" x="6540500" y="4870450"/>
          <p14:tracePt t="98397" x="6534150" y="4876800"/>
          <p14:tracePt t="98441" x="6534150" y="4870450"/>
          <p14:tracePt t="98521" x="6534150" y="4864100"/>
          <p14:tracePt t="98537" x="6540500" y="4870450"/>
          <p14:tracePt t="98709" x="6534150" y="4876800"/>
          <p14:tracePt t="98741" x="6534150" y="4883150"/>
          <p14:tracePt t="98761" x="6534150" y="4889500"/>
          <p14:tracePt t="98777" x="6527800" y="4895850"/>
          <p14:tracePt t="98793" x="6527800" y="4902200"/>
          <p14:tracePt t="98809" x="6521450" y="4908550"/>
          <p14:tracePt t="98821" x="6521450" y="4902200"/>
          <p14:tracePt t="98877" x="6521450" y="4895850"/>
          <p14:tracePt t="98897" x="6521450" y="4889500"/>
          <p14:tracePt t="98921" x="6527800" y="4895850"/>
          <p14:tracePt t="99017" x="6527800" y="4902200"/>
          <p14:tracePt t="99057" x="6527800" y="4908550"/>
          <p14:tracePt t="99062" x="6534150" y="4914900"/>
          <p14:tracePt t="99077" x="6540500" y="4921250"/>
          <p14:tracePt t="99101" x="6546850" y="4927600"/>
          <p14:tracePt t="99146" x="6546850" y="4933950"/>
          <p14:tracePt t="99169" x="6546850" y="4940300"/>
          <p14:tracePt t="99189" x="6546850" y="4946650"/>
          <p14:tracePt t="99205" x="6546850" y="4953000"/>
          <p14:tracePt t="99213" x="6546850" y="4959350"/>
          <p14:tracePt t="99229" x="6546850" y="4965700"/>
          <p14:tracePt t="99241" x="6546850" y="4972050"/>
          <p14:tracePt t="99257" x="6546850" y="4978400"/>
          <p14:tracePt t="99273" x="6540500" y="4984750"/>
          <p14:tracePt t="99289" x="6546850" y="4991100"/>
          <p14:tracePt t="99349" x="6546850" y="4997450"/>
          <p14:tracePt t="99377" x="6546850" y="5003800"/>
          <p14:tracePt t="99394" x="6540500" y="5003800"/>
          <p14:tracePt t="99521" x="6534150" y="5003800"/>
          <p14:tracePt t="99617" x="6534150" y="5010150"/>
          <p14:tracePt t="99649" x="6534150" y="5003800"/>
          <p14:tracePt t="99677" x="6534150" y="5010150"/>
          <p14:tracePt t="99717" x="6527800" y="5010150"/>
          <p14:tracePt t="99761" x="6527800" y="5003800"/>
          <p14:tracePt t="99873" x="6534150" y="4997450"/>
          <p14:tracePt t="99909" x="6534150" y="4991100"/>
          <p14:tracePt t="99925" x="6534150" y="4984750"/>
          <p14:tracePt t="100009" x="6534150" y="4978400"/>
          <p14:tracePt t="100037" x="6540500" y="4984750"/>
          <p14:tracePt t="100081" x="6540500" y="4978400"/>
          <p14:tracePt t="100141" x="6540500" y="4984750"/>
          <p14:tracePt t="100197" x="6540500" y="4991100"/>
          <p14:tracePt t="100233" x="6546850" y="4997450"/>
          <p14:tracePt t="100301" x="6546850" y="4991100"/>
          <p14:tracePt t="100353" x="6546850" y="4997450"/>
          <p14:tracePt t="100377" x="6546850" y="5003800"/>
          <p14:tracePt t="100397" x="6546850" y="5010150"/>
          <p14:tracePt t="100413" x="6540500" y="5016500"/>
          <p14:tracePt t="100449" x="6540500" y="5022850"/>
          <p14:tracePt t="100489" x="6534150" y="5022850"/>
          <p14:tracePt t="100501" x="6534150" y="5035550"/>
          <p14:tracePt t="100517" x="6534150" y="5041900"/>
          <p14:tracePt t="100525" x="6534150" y="5054600"/>
          <p14:tracePt t="100549" x="6527800" y="5060950"/>
          <p14:tracePt t="100561" x="6527800" y="5067300"/>
          <p14:tracePt t="100570" x="6521450" y="5080000"/>
          <p14:tracePt t="100587" x="6521450" y="5086350"/>
          <p14:tracePt t="100587" x="6521450" y="5092700"/>
          <p14:tracePt t="100604" x="6521450" y="5099050"/>
          <p14:tracePt t="100604" x="6515100" y="5111750"/>
          <p14:tracePt t="100621" x="6515100" y="5118100"/>
          <p14:tracePt t="100621" x="6515100" y="5130800"/>
          <p14:tracePt t="100638" x="6508750" y="5137150"/>
          <p14:tracePt t="100638" x="6508750" y="5143500"/>
          <p14:tracePt t="100655" x="6502400" y="5149850"/>
          <p14:tracePt t="100655" x="6502400" y="5156200"/>
          <p14:tracePt t="100671" x="6502400" y="5162550"/>
          <p14:tracePt t="100687" x="6502400" y="5168900"/>
          <p14:tracePt t="100705" x="6502400" y="5175250"/>
          <p14:tracePt t="100721" x="6502400" y="5181600"/>
          <p14:tracePt t="100737" x="6502400" y="5175250"/>
          <p14:tracePt t="100921" x="6508750" y="5175250"/>
          <p14:tracePt t="100989" x="6502400" y="5181600"/>
          <p14:tracePt t="101065" x="6508750" y="5175250"/>
          <p14:tracePt t="101157" x="6508750" y="5168900"/>
          <p14:tracePt t="101185" x="6508750" y="5162550"/>
          <p14:tracePt t="101201" x="6515100" y="5156200"/>
          <p14:tracePt t="101217" x="6515100" y="5149850"/>
          <p14:tracePt t="101229" x="6521450" y="5143500"/>
          <p14:tracePt t="101245" x="6521450" y="5137150"/>
          <p14:tracePt t="101261" x="6527800" y="5130800"/>
          <p14:tracePt t="101277" x="6527800" y="5124450"/>
          <p14:tracePt t="101290" x="6534150" y="5118100"/>
          <p14:tracePt t="101290" x="6534150" y="5111750"/>
          <p14:tracePt t="101307" x="6540500" y="5105400"/>
          <p14:tracePt t="101307" x="6540500" y="5092700"/>
          <p14:tracePt t="101324" x="6546850" y="5086350"/>
          <p14:tracePt t="101324" x="6553200" y="5067300"/>
          <p14:tracePt t="101342" x="6553200" y="5054600"/>
          <p14:tracePt t="101342" x="6559550" y="5048250"/>
          <p14:tracePt t="101358" x="6565900" y="5041900"/>
          <p14:tracePt t="101358" x="6565900" y="5035550"/>
          <p14:tracePt t="101374" x="6572250" y="5022850"/>
          <p14:tracePt t="101374" x="6578600" y="5022850"/>
          <p14:tracePt t="101391" x="6578600" y="5016500"/>
          <p14:tracePt t="101391" x="6584950" y="5010150"/>
          <p14:tracePt t="101407" x="6591300" y="5003800"/>
          <p14:tracePt t="101407" x="6591300" y="4997450"/>
          <p14:tracePt t="101407" x="6597650" y="4997450"/>
          <p14:tracePt t="101426" x="6604000" y="4991100"/>
          <p14:tracePt t="101426" x="6604000" y="4984750"/>
          <p14:tracePt t="101441" x="6610350" y="4978400"/>
          <p14:tracePt t="101441" x="6616700" y="4972050"/>
          <p14:tracePt t="101458" x="6616700" y="4965700"/>
          <p14:tracePt t="101458" x="6623050" y="4965700"/>
          <p14:tracePt t="101474" x="6629400" y="4959350"/>
          <p14:tracePt t="101490" x="6642100" y="4953000"/>
          <p14:tracePt t="101507" x="6648450" y="4953000"/>
          <p14:tracePt t="101524" x="6654800" y="4953000"/>
          <p14:tracePt t="101540" x="6661150" y="4959350"/>
          <p14:tracePt t="101557" x="6661150" y="4965700"/>
          <p14:tracePt t="101575" x="6661150" y="4972050"/>
          <p14:tracePt t="101590" x="6661150" y="4978400"/>
          <p14:tracePt t="101607" x="6654800" y="4984750"/>
          <p14:tracePt t="101607" x="6654800" y="4991100"/>
          <p14:tracePt t="101625" x="6654800" y="4997450"/>
          <p14:tracePt t="101642" x="6648450" y="5003800"/>
          <p14:tracePt t="101658" x="6642100" y="5010150"/>
          <p14:tracePt t="101674" x="6635750" y="5016500"/>
          <p14:tracePt t="101691" x="6629400" y="5016500"/>
          <p14:tracePt t="101707" x="6623050" y="5016500"/>
          <p14:tracePt t="101725" x="6616700" y="5022850"/>
          <p14:tracePt t="101741" x="6610350" y="5022850"/>
          <p14:tracePt t="101761" x="6604000" y="5022850"/>
          <p14:tracePt t="101778" x="6597650" y="5022850"/>
          <p14:tracePt t="101801" x="6591300" y="5016500"/>
          <p14:tracePt t="101829" x="6584950" y="5016500"/>
          <p14:tracePt t="101877" x="6578600" y="5016500"/>
          <p14:tracePt t="101897" x="6578600" y="5022850"/>
          <p14:tracePt t="101921" x="6565900" y="5022850"/>
          <p14:tracePt t="101941" x="6559550" y="5029200"/>
          <p14:tracePt t="101973" x="6553200" y="5022850"/>
          <p14:tracePt t="101989" x="6546850" y="5022850"/>
          <p14:tracePt t="102001" x="6540500" y="5010150"/>
          <p14:tracePt t="102026" x="6540500" y="5003800"/>
          <p14:tracePt t="102041" x="6540500" y="4997450"/>
          <p14:tracePt t="102057" x="6540500" y="4991100"/>
          <p14:tracePt t="102062" x="6534150" y="4978400"/>
          <p14:tracePt t="102077" x="6534150" y="4984750"/>
          <p14:tracePt t="102117" x="6527800" y="4991100"/>
          <p14:tracePt t="102129" x="6521450" y="4991100"/>
          <p14:tracePt t="102153" x="6515100" y="4997450"/>
          <p14:tracePt t="102181" x="6515100" y="4991100"/>
          <p14:tracePt t="102221" x="6515100" y="4984750"/>
          <p14:tracePt t="102341" x="6515100" y="4978400"/>
          <p14:tracePt t="102349" x="6515100" y="4965700"/>
          <p14:tracePt t="102360" x="6515100" y="4959350"/>
          <p14:tracePt t="102360" x="6521450" y="4933950"/>
          <p14:tracePt t="102378" x="6521450" y="4927600"/>
          <p14:tracePt t="102378" x="6521450" y="4914900"/>
          <p14:tracePt t="102395" x="6521450" y="4908550"/>
          <p14:tracePt t="102410" x="6521450" y="4895850"/>
          <p14:tracePt t="102427" x="6515100" y="4895850"/>
          <p14:tracePt t="102469" x="6508750" y="4902200"/>
          <p14:tracePt t="102497" x="6502400" y="4908550"/>
          <p14:tracePt t="102573" x="6502400" y="4902200"/>
          <p14:tracePt t="102609" x="6502400" y="4895850"/>
          <p14:tracePt t="102649" x="6496050" y="4895850"/>
          <p14:tracePt t="102769" x="6496050" y="4889500"/>
          <p14:tracePt t="102797" x="6502400" y="4883150"/>
          <p14:tracePt t="102841" x="6496050" y="4883150"/>
          <p14:tracePt t="102909" x="6489700" y="4876800"/>
          <p14:tracePt t="102949" x="6489700" y="4870450"/>
          <p14:tracePt t="102961" x="6489700" y="4864100"/>
          <p14:tracePt t="102985" x="6496050" y="4857750"/>
          <p14:tracePt t="103009" x="6502400" y="4851400"/>
          <p14:tracePt t="103029" x="6502400" y="4845050"/>
          <p14:tracePt t="103045" x="6502400" y="4838700"/>
          <p14:tracePt t="103053" x="6508750" y="4832350"/>
          <p14:tracePt t="103073" x="6515100" y="4826000"/>
          <p14:tracePt t="103097" x="6515100" y="4832350"/>
          <p14:tracePt t="103253" x="6521450" y="4838700"/>
          <p14:tracePt t="103277" x="6521450" y="4845050"/>
          <p14:tracePt t="103293" x="6521450" y="4851400"/>
          <p14:tracePt t="103309" x="6521450" y="4857750"/>
          <p14:tracePt t="103321" x="6521450" y="4864100"/>
          <p14:tracePt t="103330" x="6521450" y="4870450"/>
          <p14:tracePt t="103346" x="6521450" y="4876800"/>
          <p14:tracePt t="103363" x="6521450" y="4883150"/>
          <p14:tracePt t="103379" x="6521450" y="4889500"/>
          <p14:tracePt t="103397" x="6521450" y="4895850"/>
          <p14:tracePt t="103413" x="6521450" y="4902200"/>
          <p14:tracePt t="103430" x="6521450" y="4908550"/>
          <p14:tracePt t="103447" x="6521450" y="4914900"/>
          <p14:tracePt t="103466" x="6515100" y="4927600"/>
          <p14:tracePt t="103509" x="6515100" y="4933950"/>
          <p14:tracePt t="103561" x="6515100" y="4940300"/>
          <p14:tracePt t="103577" x="6508750" y="4946650"/>
          <p14:tracePt t="103593" x="6502400" y="4953000"/>
          <p14:tracePt t="103621" x="6502400" y="4959350"/>
          <p14:tracePt t="103645" x="6496050" y="4965700"/>
          <p14:tracePt t="103661" x="6496050" y="4972050"/>
          <p14:tracePt t="103673" x="6489700" y="4978400"/>
          <p14:tracePt t="103689" x="6489700" y="4991100"/>
          <p14:tracePt t="103705" x="6489700" y="4997450"/>
          <p14:tracePt t="103714" x="6483350" y="4997450"/>
          <p14:tracePt t="103714" x="6483350" y="5003800"/>
          <p14:tracePt t="103732" x="6483350" y="5010150"/>
          <p14:tracePt t="103747" x="6477000" y="5016500"/>
          <p14:tracePt t="103765" x="6470650" y="5016500"/>
          <p14:tracePt t="103789" x="6464300" y="5016500"/>
          <p14:tracePt t="103809" x="6457950" y="5016500"/>
          <p14:tracePt t="103833" x="6451600" y="5016500"/>
          <p14:tracePt t="103885" x="6445250" y="5022850"/>
          <p14:tracePt t="103929" x="6451600" y="5022850"/>
          <p14:tracePt t="103989" x="6451600" y="5029200"/>
          <p14:tracePt t="104005" x="6451600" y="5035550"/>
          <p14:tracePt t="104013" x="6451600" y="5041900"/>
          <p14:tracePt t="104029" x="6457950" y="5048250"/>
          <p14:tracePt t="104037" x="6457950" y="5054600"/>
          <p14:tracePt t="104037" x="6457950" y="5060950"/>
          <p14:tracePt t="104050" x="6457950" y="5067300"/>
          <p14:tracePt t="104067" x="6457950" y="5073650"/>
          <p14:tracePt t="104082" x="6457950" y="5080000"/>
          <p14:tracePt t="104099" x="6457950" y="5086350"/>
          <p14:tracePt t="104115" x="6457950" y="5092700"/>
          <p14:tracePt t="104132" x="6457950" y="5099050"/>
          <p14:tracePt t="104149" x="6464300" y="5105400"/>
          <p14:tracePt t="104165" x="6464300" y="5099050"/>
          <p14:tracePt t="104221" x="6470650" y="5092700"/>
          <p14:tracePt t="104261" x="6470650" y="5086350"/>
          <p14:tracePt t="104289" x="6477000" y="5086350"/>
          <p14:tracePt t="104333" x="6483350" y="5080000"/>
          <p14:tracePt t="104389" x="6489700" y="5086350"/>
          <p14:tracePt t="104417" x="6496050" y="5086350"/>
          <p14:tracePt t="104433" x="6508750" y="5092700"/>
          <p14:tracePt t="104461" x="6515100" y="5092700"/>
          <p14:tracePt t="104477" x="6521450" y="5092700"/>
          <p14:tracePt t="104493" x="6527800" y="5092700"/>
          <p14:tracePt t="104509" x="6534150" y="5092700"/>
          <p14:tracePt t="104522" x="6540500" y="5092700"/>
          <p14:tracePt t="104537" x="6546850" y="5099050"/>
          <p14:tracePt t="104554" x="6553200" y="5099050"/>
          <p14:tracePt t="104570" x="6559550" y="5099050"/>
          <p14:tracePt t="104583" x="6565900" y="5105400"/>
          <p14:tracePt t="104600" x="6572250" y="5105400"/>
          <p14:tracePt t="104617" x="6578600" y="5111750"/>
          <p14:tracePt t="104635" x="6584950" y="5118100"/>
          <p14:tracePt t="104651" x="6591300" y="5124450"/>
          <p14:tracePt t="104651" x="6597650" y="5130800"/>
          <p14:tracePt t="104668" x="6604000" y="5130800"/>
          <p14:tracePt t="104668" x="6604000" y="5137150"/>
          <p14:tracePt t="104685" x="6610350" y="5143500"/>
          <p14:tracePt t="104685" x="6623050" y="5156200"/>
          <p14:tracePt t="104702" x="6629400" y="5162550"/>
          <p14:tracePt t="104702" x="6635750" y="5162550"/>
          <p14:tracePt t="104718" x="6635750" y="5168900"/>
          <p14:tracePt t="104718" x="6642100" y="5175250"/>
          <p14:tracePt t="104735" x="6648450" y="5175250"/>
          <p14:tracePt t="104735" x="6654800" y="5181600"/>
          <p14:tracePt t="104752" x="6661150" y="5187950"/>
          <p14:tracePt t="104768" x="6667500" y="5194300"/>
          <p14:tracePt t="104768" x="6680200" y="5200650"/>
          <p14:tracePt t="104786" x="6692900" y="5213350"/>
          <p14:tracePt t="104809" x="6692900" y="5219700"/>
          <p14:tracePt t="104817" x="6699250" y="5226050"/>
          <p14:tracePt t="104834" x="6705600" y="5232400"/>
          <p14:tracePt t="104851" x="6705600" y="5238750"/>
          <p14:tracePt t="104868" x="6705600" y="5245100"/>
          <p14:tracePt t="104885" x="6705600" y="5257800"/>
          <p14:tracePt t="104901" x="6705600" y="5264150"/>
          <p14:tracePt t="104918" x="6705600" y="5276850"/>
          <p14:tracePt t="104918" x="6705600" y="5283200"/>
          <p14:tracePt t="104936" x="6699250" y="5283200"/>
          <p14:tracePt t="104936" x="6699250" y="5289550"/>
          <p14:tracePt t="104952" x="6699250" y="5295900"/>
          <p14:tracePt t="104952" x="6699250" y="5308600"/>
          <p14:tracePt t="104969" x="6699250" y="5314950"/>
          <p14:tracePt t="104969" x="6699250" y="5321300"/>
          <p14:tracePt t="104986" x="6692900" y="5327650"/>
          <p14:tracePt t="104986" x="6692900" y="5346700"/>
          <p14:tracePt t="105003" x="6686550" y="5353050"/>
          <p14:tracePt t="105003" x="6686550" y="5359400"/>
          <p14:tracePt t="105021" x="6686550" y="5365750"/>
          <p14:tracePt t="105021" x="6680200" y="5378450"/>
          <p14:tracePt t="105036" x="6680200" y="5384800"/>
          <p14:tracePt t="105036" x="6673850" y="5397500"/>
          <p14:tracePt t="105054" x="6673850" y="5403850"/>
          <p14:tracePt t="105054" x="6667500" y="5410200"/>
          <p14:tracePt t="105071" x="6667500" y="5416550"/>
          <p14:tracePt t="105071" x="6661150" y="5422900"/>
          <p14:tracePt t="105086" x="6661150" y="5429250"/>
          <p14:tracePt t="105086" x="6654800" y="5435600"/>
          <p14:tracePt t="105103" x="6648450" y="5441950"/>
          <p14:tracePt t="105118" x="6648450" y="5448300"/>
          <p14:tracePt t="105135" x="6642100" y="5448300"/>
          <p14:tracePt t="105152" x="6635750" y="5448300"/>
          <p14:tracePt t="105169" x="6629400" y="5448300"/>
          <p14:tracePt t="105185" x="6623050" y="5448300"/>
          <p14:tracePt t="105202" x="6616700" y="5441950"/>
          <p14:tracePt t="105219" x="6610350" y="5435600"/>
          <p14:tracePt t="105219" x="6610350" y="5429250"/>
          <p14:tracePt t="105237" x="6604000" y="5422900"/>
          <p14:tracePt t="105237" x="6604000" y="5416550"/>
          <p14:tracePt t="105253" x="6597650" y="5410200"/>
          <p14:tracePt t="105269" x="6591300" y="5403850"/>
          <p14:tracePt t="105286" x="6584950" y="5403850"/>
          <p14:tracePt t="105303" x="6584950" y="5397500"/>
          <p14:tracePt t="105319" x="6584950" y="5391150"/>
          <p14:tracePt t="105336" x="6584950" y="5378450"/>
          <p14:tracePt t="105353" x="6584950" y="5365750"/>
          <p14:tracePt t="105370" x="6584950" y="5359400"/>
          <p14:tracePt t="105386" x="6584950" y="5353050"/>
          <p14:tracePt t="105403" x="6584950" y="5346700"/>
          <p14:tracePt t="105419" x="6584950" y="5340350"/>
          <p14:tracePt t="105437" x="6584950" y="5334000"/>
          <p14:tracePt t="105454" x="6578600" y="5327650"/>
          <p14:tracePt t="105474" x="6578600" y="5321300"/>
          <p14:tracePt t="105505" x="6572250" y="5314950"/>
          <p14:tracePt t="105521" x="6572250" y="5308600"/>
          <p14:tracePt t="105533" x="6565900" y="5308600"/>
          <p14:tracePt t="105565" x="6559550" y="5302250"/>
          <p14:tracePt t="105589" x="6553200" y="5295900"/>
          <p14:tracePt t="105609" x="6553200" y="5289550"/>
          <p14:tracePt t="105633" x="6546850" y="5289550"/>
          <p14:tracePt t="105653" x="6540500" y="5289550"/>
          <p14:tracePt t="105677" x="6540500" y="5283200"/>
          <p14:tracePt t="105709" x="6534150" y="5276850"/>
          <p14:tracePt t="105737" x="6527800" y="5276850"/>
          <p14:tracePt t="105770" x="6521450" y="5270500"/>
          <p14:tracePt t="105789" x="6521450" y="5264150"/>
          <p14:tracePt t="105805" x="6521450" y="5257800"/>
          <p14:tracePt t="105821" x="6521450" y="5251450"/>
          <p14:tracePt t="105837" x="6515100" y="5251450"/>
          <p14:tracePt t="105865" x="6508750" y="5257800"/>
          <p14:tracePt t="105909" x="6508750" y="5264150"/>
          <p14:tracePt t="105941" x="6508750" y="5257800"/>
          <p14:tracePt t="105993" x="6515100" y="5251450"/>
          <p14:tracePt t="106013" x="6515100" y="5245100"/>
          <p14:tracePt t="106037" x="6521450" y="5238750"/>
          <p14:tracePt t="106061" x="6521450" y="5245100"/>
          <p14:tracePt t="106249" x="6521450" y="5251450"/>
          <p14:tracePt t="106277" x="6521450" y="5257800"/>
          <p14:tracePt t="106433" x="6521450" y="5264150"/>
          <p14:tracePt t="106449" x="6521450" y="5270500"/>
          <p14:tracePt t="106465" x="6521450" y="5283200"/>
          <p14:tracePt t="106493" x="6521450" y="5289550"/>
          <p14:tracePt t="106509" x="6521450" y="5295900"/>
          <p14:tracePt t="106525" x="6521450" y="5302250"/>
          <p14:tracePt t="106541" x="6521450" y="5308600"/>
          <p14:tracePt t="106553" x="6521450" y="5314950"/>
          <p14:tracePt t="106585" x="6521450" y="5321300"/>
          <p14:tracePt t="106609" x="6515100" y="5321300"/>
          <p14:tracePt t="106629" x="6515100" y="5327650"/>
          <p14:tracePt t="106653" x="6515100" y="5334000"/>
          <p14:tracePt t="106673" x="6515100" y="5340350"/>
          <p14:tracePt t="106801" x="6508750" y="5346700"/>
          <p14:tracePt t="106937" x="6508750" y="5353050"/>
          <p14:tracePt t="107021" x="6508750" y="5359400"/>
          <p14:tracePt t="107041" x="6508750" y="5365750"/>
          <p14:tracePt t="107073" x="6508750" y="5372100"/>
          <p14:tracePt t="107089" x="6508750" y="5378450"/>
          <p14:tracePt t="107109" x="6508750" y="5384800"/>
          <p14:tracePt t="107177" x="6502400" y="5384800"/>
          <p14:tracePt t="107373" x="6502400" y="5391150"/>
          <p14:tracePt t="107417" x="6502400" y="5397500"/>
          <p14:tracePt t="107433" x="6502400" y="5403850"/>
          <p14:tracePt t="107449" x="6508750" y="5410200"/>
          <p14:tracePt t="107453" x="6508750" y="5416550"/>
          <p14:tracePt t="107462" x="6508750" y="5422900"/>
          <p14:tracePt t="107476" x="6508750" y="5429250"/>
          <p14:tracePt t="107476" x="6515100" y="5448300"/>
          <p14:tracePt t="107494" x="6515100" y="5454650"/>
          <p14:tracePt t="107494" x="6521450" y="5461000"/>
          <p14:tracePt t="107511" x="6521450" y="5467350"/>
          <p14:tracePt t="107511" x="6521450" y="5473700"/>
          <p14:tracePt t="107527" x="6521450" y="5486400"/>
          <p14:tracePt t="107545" x="6521450" y="5492750"/>
          <p14:tracePt t="107561" x="6521450" y="5499100"/>
          <p14:tracePt t="107576" x="6521450" y="5505450"/>
          <p14:tracePt t="107593" x="6527800" y="5511800"/>
          <p14:tracePt t="107613" x="6527800" y="5518150"/>
          <p14:tracePt t="107749" x="6527800" y="5524500"/>
          <p14:tracePt t="107801" x="6527800" y="5518150"/>
          <p14:tracePt t="107829" x="6527800" y="5511800"/>
          <p14:tracePt t="107853" x="6527800" y="5505450"/>
          <p14:tracePt t="107869" x="6527800" y="5499100"/>
          <p14:tracePt t="107881" x="6527800" y="5486400"/>
          <p14:tracePt t="107899" x="6527800" y="5480050"/>
          <p14:tracePt t="107913" x="6527800" y="5473700"/>
          <p14:tracePt t="107928" x="6527800" y="5467350"/>
          <p14:tracePt t="107928" x="6521450" y="5448300"/>
          <p14:tracePt t="107945" x="6521450" y="5435600"/>
          <p14:tracePt t="107945" x="6521450" y="5422900"/>
          <p14:tracePt t="107962" x="6515100" y="5403850"/>
          <p14:tracePt t="107962" x="6508750" y="5384800"/>
          <p14:tracePt t="107979" x="6502400" y="5365750"/>
          <p14:tracePt t="107979" x="6477000" y="5314950"/>
          <p14:tracePt t="107995" x="6457950" y="5283200"/>
          <p14:tracePt t="107995" x="6432550" y="5251450"/>
          <p14:tracePt t="108013" x="6413500" y="5219700"/>
          <p14:tracePt t="108013" x="6381750" y="5187950"/>
          <p14:tracePt t="108029" x="6356350" y="5149850"/>
          <p14:tracePt t="108029" x="6324600" y="5111750"/>
          <p14:tracePt t="108045" x="6292850" y="5073650"/>
          <p14:tracePt t="108045" x="6229350" y="4997450"/>
          <p14:tracePt t="108062" x="6197600" y="4953000"/>
          <p14:tracePt t="108062" x="6165850" y="4908550"/>
          <p14:tracePt t="108079" x="6127750" y="4857750"/>
          <p14:tracePt t="108079" x="6089650" y="4813300"/>
          <p14:tracePt t="108096" x="6051550" y="4762500"/>
          <p14:tracePt t="108096" x="5949950" y="4673600"/>
          <p14:tracePt t="108114" x="5899150" y="4635500"/>
          <p14:tracePt t="108114" x="5842000" y="4591050"/>
          <p14:tracePt t="108130" x="5778500" y="4559300"/>
          <p14:tracePt t="108130" x="5715000" y="4521200"/>
          <p14:tracePt t="108146" x="5645150" y="4489450"/>
          <p14:tracePt t="108146" x="5575300" y="4457700"/>
          <p14:tracePt t="108163" x="5505450" y="4419600"/>
          <p14:tracePt t="108163" x="5435600" y="4381500"/>
          <p14:tracePt t="108180" x="5365750" y="4343400"/>
          <p14:tracePt t="108180" x="5302250" y="4298950"/>
          <p14:tracePt t="108180" x="5238750" y="4254500"/>
          <p14:tracePt t="108198" x="5181600" y="4203700"/>
          <p14:tracePt t="108212" x="5124450" y="4152900"/>
          <p14:tracePt t="108212" x="5003800" y="4064000"/>
          <p14:tracePt t="108230" x="4940300" y="4019550"/>
          <p14:tracePt t="108230" x="4876800" y="3981450"/>
          <p14:tracePt t="108246" x="4813300" y="3949700"/>
          <p14:tracePt t="108246" x="4743450" y="3924300"/>
          <p14:tracePt t="108263" x="4673600" y="3898900"/>
          <p14:tracePt t="108263" x="4603750" y="3879850"/>
          <p14:tracePt t="108280" x="4533900" y="3860800"/>
          <p14:tracePt t="108280" x="4400550" y="3829050"/>
          <p14:tracePt t="108297" x="4337050" y="3816350"/>
          <p14:tracePt t="108297" x="4273550" y="3803650"/>
          <p14:tracePt t="108313" x="4216400" y="3790950"/>
          <p14:tracePt t="108313" x="4159250" y="3778250"/>
          <p14:tracePt t="108330" x="4102100" y="3765550"/>
          <p14:tracePt t="108330" x="4051300" y="3752850"/>
          <p14:tracePt t="108346" x="4000500" y="3746500"/>
          <p14:tracePt t="108346" x="3905250" y="3727450"/>
          <p14:tracePt t="108363" x="3854450" y="3727450"/>
          <p14:tracePt t="108363" x="3803650" y="3721100"/>
          <p14:tracePt t="108380" x="3752850" y="3714750"/>
          <p14:tracePt t="108380" x="3708400" y="3708400"/>
          <p14:tracePt t="108397" x="3670300" y="3708400"/>
          <p14:tracePt t="108397" x="3587750" y="3702050"/>
          <p14:tracePt t="108414" x="3556000" y="3695700"/>
          <p14:tracePt t="108414" x="3524250" y="3689350"/>
          <p14:tracePt t="108430" x="3498850" y="3683000"/>
          <p14:tracePt t="108430" x="3473450" y="3676650"/>
          <p14:tracePt t="108447" x="3448050" y="3670300"/>
          <p14:tracePt t="108447" x="3422650" y="3663950"/>
          <p14:tracePt t="108464" x="3403600" y="3657600"/>
          <p14:tracePt t="108464" x="3390900" y="3651250"/>
          <p14:tracePt t="108464" x="3378200" y="3651250"/>
          <p14:tracePt t="108482" x="3365500" y="3644900"/>
          <p14:tracePt t="108482" x="3352800" y="3644900"/>
          <p14:tracePt t="108498" x="3346450" y="3644900"/>
          <p14:tracePt t="108498" x="3340100" y="3644900"/>
          <p14:tracePt t="108515" x="3333750" y="3644900"/>
          <p14:tracePt t="108530" x="3327400" y="3651250"/>
          <p14:tracePt t="108547" x="3333750" y="3651250"/>
          <p14:tracePt t="108563" x="3340100" y="3657600"/>
          <p14:tracePt t="108580" x="3346450" y="3657600"/>
          <p14:tracePt t="108580" x="3365500" y="3663950"/>
          <p14:tracePt t="108598" x="3378200" y="3663950"/>
          <p14:tracePt t="108598" x="3390900" y="3670300"/>
          <p14:tracePt t="108614" x="3403600" y="3670300"/>
          <p14:tracePt t="108614" x="3416300" y="3670300"/>
          <p14:tracePt t="108631" x="3435350" y="3670300"/>
          <p14:tracePt t="108631" x="3448050" y="3670300"/>
          <p14:tracePt t="108648" x="3467100" y="3676650"/>
          <p14:tracePt t="108648" x="3498850" y="3676650"/>
          <p14:tracePt t="108665" x="3517900" y="3676650"/>
          <p14:tracePt t="108665" x="3536950" y="3676650"/>
          <p14:tracePt t="108681" x="3556000" y="3676650"/>
          <p14:tracePt t="108681" x="3568700" y="3670300"/>
          <p14:tracePt t="108698" x="3587750" y="3670300"/>
          <p14:tracePt t="108698" x="3613150" y="3663950"/>
          <p14:tracePt t="108715" x="3625850" y="3663950"/>
          <p14:tracePt t="108715" x="3638550" y="3663950"/>
          <p14:tracePt t="108731" x="3651250" y="3663950"/>
          <p14:tracePt t="108731" x="3663950" y="3663950"/>
          <p14:tracePt t="108748" x="3676650" y="3663950"/>
          <p14:tracePt t="108748" x="3689350" y="3663950"/>
          <p14:tracePt t="108765" x="3695700" y="3670300"/>
          <p14:tracePt t="108765" x="3721100" y="3683000"/>
          <p14:tracePt t="108782" x="3727450" y="3695700"/>
          <p14:tracePt t="108782" x="3733800" y="3708400"/>
          <p14:tracePt t="108798" x="3746500" y="3727450"/>
          <p14:tracePt t="108798" x="3759200" y="3746500"/>
          <p14:tracePt t="108815" x="3765550" y="3778250"/>
          <p14:tracePt t="108815" x="3778250" y="3810000"/>
          <p14:tracePt t="108832" x="3790950" y="3841750"/>
          <p14:tracePt t="108832" x="3803650" y="3886200"/>
          <p14:tracePt t="108832" x="3816350" y="3924300"/>
          <p14:tracePt t="108850" x="3829050" y="3975100"/>
          <p14:tracePt t="108850" x="3848100" y="4013200"/>
          <p14:tracePt t="108866" x="3860800" y="4064000"/>
          <p14:tracePt t="108866" x="3873500" y="4108450"/>
          <p14:tracePt t="108882" x="3886200" y="4152900"/>
          <p14:tracePt t="108882" x="3905250" y="4191000"/>
          <p14:tracePt t="108899" x="3917950" y="4235450"/>
          <p14:tracePt t="108899" x="3930650" y="4273550"/>
          <p14:tracePt t="108915" x="3943350" y="4318000"/>
          <p14:tracePt t="108915" x="3949700" y="4362450"/>
          <p14:tracePt t="108915" x="3956050" y="4400550"/>
          <p14:tracePt t="108934" x="3956050" y="4445000"/>
          <p14:tracePt t="108948" x="3949700" y="4483100"/>
          <p14:tracePt t="108948" x="3930650" y="4572000"/>
          <p14:tracePt t="108965" x="3911600" y="4616450"/>
          <p14:tracePt t="108965" x="3892550" y="4654550"/>
          <p14:tracePt t="108982" x="3873500" y="4692650"/>
          <p14:tracePt t="108982" x="3848100" y="4730750"/>
          <p14:tracePt t="108999" x="3822700" y="4768850"/>
          <p14:tracePt t="108999" x="3752850" y="4826000"/>
          <p14:tracePt t="109015" x="3714750" y="4857750"/>
          <p14:tracePt t="109015" x="3676650" y="4883150"/>
          <p14:tracePt t="109032" x="3625850" y="4902200"/>
          <p14:tracePt t="109032" x="3575050" y="4927600"/>
          <p14:tracePt t="109049" x="3524250" y="4953000"/>
          <p14:tracePt t="109049" x="3467100" y="4972050"/>
          <p14:tracePt t="109067" x="3409950" y="4997450"/>
          <p14:tracePt t="109067" x="3289300" y="5041900"/>
          <p14:tracePt t="109083" x="3232150" y="5060950"/>
          <p14:tracePt t="109083" x="3168650" y="5080000"/>
          <p14:tracePt t="109099" x="3111500" y="5105400"/>
          <p14:tracePt t="109099" x="3048000" y="5124450"/>
          <p14:tracePt t="109116" x="2984500" y="5143500"/>
          <p14:tracePt t="109116" x="2863850" y="5168900"/>
          <p14:tracePt t="109134" x="2800350" y="5181600"/>
          <p14:tracePt t="109134" x="2736850" y="5194300"/>
          <p14:tracePt t="109151" x="2679700" y="5200650"/>
          <p14:tracePt t="109151" x="2622550" y="5213350"/>
          <p14:tracePt t="109166" x="2565400" y="5219700"/>
          <p14:tracePt t="109166" x="2514600" y="5232400"/>
          <p14:tracePt t="109183" x="2457450" y="5245100"/>
          <p14:tracePt t="109183" x="2406650" y="5264150"/>
          <p14:tracePt t="109199" x="2355850" y="5283200"/>
          <p14:tracePt t="109199" x="2311400" y="5295900"/>
          <p14:tracePt t="109199" x="2260600" y="5321300"/>
          <p14:tracePt t="109218" x="2216150" y="5340350"/>
          <p14:tracePt t="109218" x="2178050" y="5359400"/>
          <p14:tracePt t="109233" x="2133600" y="5378450"/>
          <p14:tracePt t="109233" x="2095500" y="5397500"/>
          <p14:tracePt t="109250" x="2057400" y="5410200"/>
          <p14:tracePt t="109250" x="2025650" y="5429250"/>
          <p14:tracePt t="109266" x="1993900" y="5441950"/>
          <p14:tracePt t="109266" x="1962150" y="5454650"/>
          <p14:tracePt t="109283" x="1930400" y="5473700"/>
          <p14:tracePt t="109283" x="1905000" y="5486400"/>
          <p14:tracePt t="109300" x="1885950" y="5499100"/>
          <p14:tracePt t="109300" x="1854200" y="5518150"/>
          <p14:tracePt t="109317" x="1847850" y="5524500"/>
          <p14:tracePt t="109317" x="1841500" y="5530850"/>
          <p14:tracePt t="109334" x="1841500" y="5537200"/>
          <p14:tracePt t="109334" x="1847850" y="5543550"/>
          <p14:tracePt t="109350" x="1860550" y="5549900"/>
          <p14:tracePt t="109350" x="1873250" y="5549900"/>
          <p14:tracePt t="109367" x="1892300" y="5549900"/>
          <p14:tracePt t="109367" x="1943100" y="5556250"/>
          <p14:tracePt t="109384" x="1974850" y="5556250"/>
          <p14:tracePt t="109384" x="2006600" y="5556250"/>
          <p14:tracePt t="109400" x="2051050" y="5556250"/>
          <p14:tracePt t="109400" x="2089150" y="5549900"/>
          <p14:tracePt t="109417" x="2133600" y="5543550"/>
          <p14:tracePt t="109417" x="2228850" y="5524500"/>
          <p14:tracePt t="109434" x="2279650" y="5505450"/>
          <p14:tracePt t="109434" x="2330450" y="5486400"/>
          <p14:tracePt t="109450" x="2381250" y="5461000"/>
          <p14:tracePt t="109450" x="2444750" y="5429250"/>
          <p14:tracePt t="109467" x="2501900" y="5397500"/>
          <p14:tracePt t="109467" x="2565400" y="5353050"/>
          <p14:tracePt t="109484" x="2635250" y="5308600"/>
          <p14:tracePt t="109484" x="2774950" y="5200650"/>
          <p14:tracePt t="109502" x="2851150" y="5137150"/>
          <p14:tracePt t="109502" x="2921000" y="5080000"/>
          <p14:tracePt t="109518" x="2984500" y="5016500"/>
          <p14:tracePt t="109518" x="3048000" y="4953000"/>
          <p14:tracePt t="109535" x="3111500" y="4883150"/>
          <p14:tracePt t="109535" x="3168650" y="4819650"/>
          <p14:tracePt t="109551" x="3225800" y="4749800"/>
          <p14:tracePt t="109551" x="3282950" y="4679950"/>
          <p14:tracePt t="109551" x="3333750" y="4610100"/>
          <p14:tracePt t="109570" x="3384550" y="4533900"/>
          <p14:tracePt t="109583" x="3441700" y="4451350"/>
          <p14:tracePt t="109583" x="3536950" y="4286250"/>
          <p14:tracePt t="109601" x="3581400" y="4203700"/>
          <p14:tracePt t="109601" x="3625850" y="4121150"/>
          <p14:tracePt t="109618" x="3663950" y="4032250"/>
          <p14:tracePt t="109618" x="3702050" y="3943350"/>
          <p14:tracePt t="109635" x="3740150" y="3848100"/>
          <p14:tracePt t="109635" x="3771900" y="3759200"/>
          <p14:tracePt t="109651" x="3803650" y="3663950"/>
          <p14:tracePt t="109651" x="3835400" y="3575050"/>
          <p14:tracePt t="109668" x="3867150" y="3479800"/>
          <p14:tracePt t="109668" x="3924300" y="3295650"/>
          <p14:tracePt t="109684" x="3956050" y="3213100"/>
          <p14:tracePt t="109684" x="3987800" y="3124200"/>
          <p14:tracePt t="109701" x="4019550" y="3048000"/>
          <p14:tracePt t="109701" x="4051300" y="2965450"/>
          <p14:tracePt t="109718" x="4083050" y="2882900"/>
          <p14:tracePt t="109718" x="4152900" y="2724150"/>
          <p14:tracePt t="109734" x="4178300" y="2641600"/>
          <p14:tracePt t="109734" x="4210050" y="2559050"/>
          <p14:tracePt t="109752" x="4241800" y="2482850"/>
          <p14:tracePt t="109752" x="4279900" y="2400300"/>
          <p14:tracePt t="109768" x="4311650" y="2324100"/>
          <p14:tracePt t="109768" x="4349750" y="2247900"/>
          <p14:tracePt t="109785" x="4387850" y="2178050"/>
          <p14:tracePt t="109785" x="4470400" y="2057400"/>
          <p14:tracePt t="109801" x="4514850" y="2012950"/>
          <p14:tracePt t="109801" x="4559300" y="1968500"/>
          <p14:tracePt t="109818" x="4597400" y="1930400"/>
          <p14:tracePt t="109818" x="4635500" y="1898650"/>
          <p14:tracePt t="109835" x="4679950" y="1879600"/>
          <p14:tracePt t="109835" x="4711700" y="1854200"/>
          <p14:tracePt t="109852" x="4749800" y="1835150"/>
          <p14:tracePt t="109852" x="4787900" y="1822450"/>
          <p14:tracePt t="109852" x="4826000" y="1816100"/>
          <p14:tracePt t="109870" x="4864100" y="1803400"/>
          <p14:tracePt t="109870" x="4902200" y="1809750"/>
          <p14:tracePt t="109885" x="4921250" y="1797050"/>
          <p14:tracePt t="109921" x="4978400" y="1828800"/>
          <p14:tracePt t="109929" x="5035550" y="1879600"/>
          <p14:tracePt t="109938" x="5092700" y="1936750"/>
          <p14:tracePt t="109951" x="5156200" y="2000250"/>
          <p14:tracePt t="109951" x="5264150" y="2171700"/>
          <p14:tracePt t="109970" x="5321300" y="2266950"/>
          <p14:tracePt t="109970" x="5384800" y="2387600"/>
          <p14:tracePt t="109986" x="5416550" y="2476500"/>
          <p14:tracePt t="109986" x="5448300" y="2565400"/>
          <p14:tracePt t="110002" x="5473700" y="2654300"/>
          <p14:tracePt t="110002" x="5505450" y="2749550"/>
          <p14:tracePt t="110002" x="5530850" y="2838450"/>
          <p14:tracePt t="110023" x="5556250" y="2933700"/>
          <p14:tracePt t="110023" x="5588000" y="3028950"/>
          <p14:tracePt t="110035" x="5613400" y="3124200"/>
          <p14:tracePt t="110035" x="5645150" y="3225800"/>
          <p14:tracePt t="110052" x="5670550" y="3327400"/>
          <p14:tracePt t="110052" x="5702300" y="3429000"/>
          <p14:tracePt t="110070" x="5740400" y="3536950"/>
          <p14:tracePt t="110070" x="5778500" y="3644900"/>
          <p14:tracePt t="110086" x="5816600" y="3746500"/>
          <p14:tracePt t="110086" x="5899150" y="3956050"/>
          <p14:tracePt t="110102" x="5943600" y="4064000"/>
          <p14:tracePt t="110102" x="5988050" y="4165600"/>
          <p14:tracePt t="110119" x="6038850" y="4267200"/>
          <p14:tracePt t="110119" x="6083300" y="4362450"/>
          <p14:tracePt t="110136" x="6134100" y="4457700"/>
          <p14:tracePt t="110136" x="6235700" y="4635500"/>
          <p14:tracePt t="110154" x="6286500" y="4718050"/>
          <p14:tracePt t="110154" x="6343650" y="4794250"/>
          <p14:tracePt t="110170" x="6400800" y="4870450"/>
          <p14:tracePt t="110170" x="6457950" y="4940300"/>
          <p14:tracePt t="110186" x="6515100" y="4997450"/>
          <p14:tracePt t="110186" x="6578600" y="5060950"/>
          <p14:tracePt t="110203" x="6635750" y="5111750"/>
          <p14:tracePt t="110203" x="6699250" y="5168900"/>
          <p14:tracePt t="110220" x="6762750" y="5213350"/>
          <p14:tracePt t="110220" x="6826250" y="5257800"/>
          <p14:tracePt t="110220" x="6883400" y="5295900"/>
          <p14:tracePt t="110238" x="6946900" y="5334000"/>
          <p14:tracePt t="110252" x="7004050" y="5365750"/>
          <p14:tracePt t="110252" x="7118350" y="5422900"/>
          <p14:tracePt t="110270" x="7175500" y="5441950"/>
          <p14:tracePt t="110270" x="7232650" y="5461000"/>
          <p14:tracePt t="110286" x="7283450" y="5480050"/>
          <p14:tracePt t="110286" x="7334250" y="5499100"/>
          <p14:tracePt t="110303" x="7378700" y="5505450"/>
          <p14:tracePt t="110303" x="7423150" y="5518150"/>
          <p14:tracePt t="110320" x="7467600" y="5530850"/>
          <p14:tracePt t="110320" x="7537450" y="5543550"/>
          <p14:tracePt t="110337" x="7569200" y="5543550"/>
          <p14:tracePt t="110337" x="7594600" y="5549900"/>
          <p14:tracePt t="110354" x="7620000" y="5549900"/>
          <p14:tracePt t="110354" x="7639050" y="5549900"/>
          <p14:tracePt t="110370" x="7658100" y="5549900"/>
          <p14:tracePt t="110370" x="7670800" y="5543550"/>
          <p14:tracePt t="110387" x="7677150" y="5537200"/>
          <p14:tracePt t="110387" x="7683500" y="5524500"/>
          <p14:tracePt t="110404" x="7683500" y="5518150"/>
          <p14:tracePt t="110404" x="7683500" y="5511800"/>
          <p14:tracePt t="110420" x="7670800" y="5505450"/>
          <p14:tracePt t="110420" x="7664450" y="5492750"/>
          <p14:tracePt t="110437" x="7645400" y="5486400"/>
          <p14:tracePt t="110437" x="7632700" y="5480050"/>
          <p14:tracePt t="110453" x="7626350" y="5473700"/>
          <p14:tracePt t="110501" x="7594600" y="5467350"/>
          <p14:tracePt t="110509" x="7556500" y="5467350"/>
          <p14:tracePt t="110520" x="7518400" y="5467350"/>
          <p14:tracePt t="110520" x="7448550" y="5473700"/>
          <p14:tracePt t="110538" x="7416800" y="5486400"/>
          <p14:tracePt t="110538" x="7385050" y="5499100"/>
          <p14:tracePt t="110554" x="7334250" y="5511800"/>
          <p14:tracePt t="110554" x="7315200" y="5524500"/>
          <p14:tracePt t="110571" x="7302500" y="5530850"/>
          <p14:tracePt t="110586" x="7289800" y="5537200"/>
          <p14:tracePt t="110641" x="7270750" y="5549900"/>
          <p14:tracePt t="110649" x="7251700" y="5556250"/>
          <p14:tracePt t="110665" x="7239000" y="5562600"/>
          <p14:tracePt t="110674" x="7219950" y="5568950"/>
          <p14:tracePt t="110687" x="7213600" y="5575300"/>
          <p14:tracePt t="110687" x="7194550" y="5594350"/>
          <p14:tracePt t="110705" x="7188200" y="5607050"/>
          <p14:tracePt t="110705" x="7181850" y="5613400"/>
          <p14:tracePt t="110722" x="7169150" y="5619750"/>
          <p14:tracePt t="110722" x="7162800" y="5626100"/>
          <p14:tracePt t="110739" x="7156450" y="5638800"/>
          <p14:tracePt t="110739" x="7143750" y="5657850"/>
          <p14:tracePt t="110755" x="7137400" y="5664200"/>
          <p14:tracePt t="110755" x="7131050" y="5676900"/>
          <p14:tracePt t="110772" x="7131050" y="5683250"/>
          <p14:tracePt t="110772" x="7124700" y="5695950"/>
          <p14:tracePt t="110789" x="7118350" y="5702300"/>
          <p14:tracePt t="110789" x="7112000" y="5715000"/>
          <p14:tracePt t="110805" x="7112000" y="5721350"/>
          <p14:tracePt t="110805" x="7105650" y="5727700"/>
          <p14:tracePt t="110822" x="7105650" y="5734050"/>
          <p14:tracePt t="110822" x="7105650" y="5740400"/>
          <p14:tracePt t="110838" x="7105650" y="5753100"/>
          <p14:tracePt t="110854" x="7105650" y="5759450"/>
          <p14:tracePt t="110870" x="7112000" y="5765800"/>
          <p14:tracePt t="110887" x="7112000" y="5772150"/>
          <p14:tracePt t="110904" x="7112000" y="5778500"/>
          <p14:tracePt t="110921" x="7112000" y="5784850"/>
          <p14:tracePt t="110937" x="7112000" y="5791200"/>
          <p14:tracePt t="111025" x="7105650" y="5797550"/>
          <p14:tracePt t="111049" x="7099300" y="5797550"/>
          <p14:tracePt t="111069" x="7092950" y="5791200"/>
          <p14:tracePt t="111085" x="7086600" y="5791200"/>
          <p14:tracePt t="111109" x="7080250" y="5791200"/>
          <p14:tracePt t="111145" x="7073900" y="5784850"/>
          <p14:tracePt t="111161" x="7061200" y="5784850"/>
          <p14:tracePt t="111173" x="7054850" y="5784850"/>
          <p14:tracePt t="111181" x="7048500" y="5778500"/>
          <p14:tracePt t="111197" x="7042150" y="5772150"/>
          <p14:tracePt t="111213" x="7035800" y="5765800"/>
          <p14:tracePt t="111229" x="7029450" y="5759450"/>
          <p14:tracePt t="111241" x="7029450" y="5753100"/>
          <p14:tracePt t="111255" x="7023100" y="5746750"/>
          <p14:tracePt t="111272" x="7016750" y="5740400"/>
          <p14:tracePt t="111272" x="7016750" y="5734050"/>
          <p14:tracePt t="111289" x="7010400" y="5727700"/>
          <p14:tracePt t="111289" x="7004050" y="5721350"/>
          <p14:tracePt t="111306" x="7004050" y="5708650"/>
          <p14:tracePt t="111306" x="6997700" y="5702300"/>
          <p14:tracePt t="111323" x="6991350" y="5702300"/>
          <p14:tracePt t="111323" x="6985000" y="5695950"/>
          <p14:tracePt t="111339" x="6985000" y="5689600"/>
          <p14:tracePt t="111339" x="6972300" y="5676900"/>
          <p14:tracePt t="111356" x="6965950" y="5670550"/>
          <p14:tracePt t="111356" x="6959600" y="5664200"/>
          <p14:tracePt t="111373" x="6953250" y="5664200"/>
          <p14:tracePt t="111373" x="6946900" y="5657850"/>
          <p14:tracePt t="111390" x="6940550" y="5651500"/>
          <p14:tracePt t="111390" x="6934200" y="5645150"/>
          <p14:tracePt t="111406" x="6927850" y="5638800"/>
          <p14:tracePt t="111406" x="6915150" y="5632450"/>
          <p14:tracePt t="111423" x="6908800" y="5626100"/>
          <p14:tracePt t="111423" x="6902450" y="5619750"/>
          <p14:tracePt t="111439" x="6896100" y="5619750"/>
          <p14:tracePt t="111439" x="6896100" y="5613400"/>
          <p14:tracePt t="111456" x="6889750" y="5607050"/>
          <p14:tracePt t="111456" x="6877050" y="5600700"/>
          <p14:tracePt t="111474" x="6870700" y="5594350"/>
          <p14:tracePt t="111474" x="6864350" y="5588000"/>
          <p14:tracePt t="111490" x="6858000" y="5581650"/>
          <p14:tracePt t="111490" x="6851650" y="5575300"/>
          <p14:tracePt t="111507" x="6845300" y="5568950"/>
          <p14:tracePt t="111507" x="6838950" y="5556250"/>
          <p14:tracePt t="111523" x="6832600" y="5549900"/>
          <p14:tracePt t="111523" x="6832600" y="5537200"/>
          <p14:tracePt t="111523" x="6832600" y="5530850"/>
          <p14:tracePt t="111541" x="6826250" y="5524500"/>
          <p14:tracePt t="111556" x="6826250" y="5518150"/>
          <p14:tracePt t="111556" x="6826250" y="5511800"/>
          <p14:tracePt t="111574" x="6819900" y="5505450"/>
          <p14:tracePt t="111589" x="6813550" y="5505450"/>
          <p14:tracePt t="111589" x="6807200" y="5499100"/>
          <p14:tracePt t="111607" x="6800850" y="5492750"/>
          <p14:tracePt t="111623" x="6794500" y="5486400"/>
          <p14:tracePt t="111623" x="6794500" y="5480050"/>
          <p14:tracePt t="111623" x="6794500" y="5473700"/>
          <p14:tracePt t="111643" x="6788150" y="5467350"/>
          <p14:tracePt t="111643" x="6781800" y="5454650"/>
          <p14:tracePt t="111657" x="6781800" y="5448300"/>
          <p14:tracePt t="111657" x="6781800" y="5441950"/>
          <p14:tracePt t="111674" x="6775450" y="5429250"/>
          <p14:tracePt t="111674" x="6769100" y="5416550"/>
          <p14:tracePt t="111691" x="6769100" y="5410200"/>
          <p14:tracePt t="111691" x="6762750" y="5403850"/>
          <p14:tracePt t="111691" x="6756400" y="5397500"/>
          <p14:tracePt t="111710" x="6756400" y="5391150"/>
          <p14:tracePt t="111724" x="6750050" y="5384800"/>
          <p14:tracePt t="111740" x="6743700" y="5378450"/>
          <p14:tracePt t="111740" x="6737350" y="5372100"/>
          <p14:tracePt t="111758" x="6731000" y="5365750"/>
          <p14:tracePt t="111758" x="6724650" y="5359400"/>
          <p14:tracePt t="111776" x="6718300" y="5353050"/>
          <p14:tracePt t="111790" x="6711950" y="5346700"/>
          <p14:tracePt t="111807" x="6705600" y="5340350"/>
          <p14:tracePt t="111824" x="6699250" y="5334000"/>
          <p14:tracePt t="111824" x="6692900" y="5334000"/>
          <p14:tracePt t="111842" x="6686550" y="5334000"/>
          <p14:tracePt t="111842" x="6680200" y="5334000"/>
          <p14:tracePt t="111858" x="6673850" y="5340350"/>
          <p14:tracePt t="111874" x="6667500" y="5353050"/>
          <p14:tracePt t="111891" x="6661150" y="5359400"/>
          <p14:tracePt t="111907" x="6661150" y="5365750"/>
          <p14:tracePt t="111924" x="6654800" y="5372100"/>
          <p14:tracePt t="111941" x="6654800" y="5378450"/>
          <p14:tracePt t="111957" x="6648450" y="5384800"/>
          <p14:tracePt t="111974" x="6648450" y="5391150"/>
          <p14:tracePt t="111991" x="6642100" y="5397500"/>
          <p14:tracePt t="112007" x="6642100" y="5410200"/>
          <p14:tracePt t="112007" x="6635750" y="5416550"/>
          <p14:tracePt t="112025" x="6635750" y="5422900"/>
          <p14:tracePt t="112041" x="6629400" y="5429250"/>
          <p14:tracePt t="112058" x="6629400" y="5435600"/>
          <p14:tracePt t="112058" x="6623050" y="5441950"/>
          <p14:tracePt t="112076" x="6616700" y="5448300"/>
          <p14:tracePt t="112091" x="6610350" y="5454650"/>
          <p14:tracePt t="112091" x="6604000" y="5461000"/>
          <p14:tracePt t="112109" x="6597650" y="5467350"/>
          <p14:tracePt t="112124" x="6591300" y="5467350"/>
          <p14:tracePt t="112124" x="6584950" y="5467350"/>
          <p14:tracePt t="112142" x="6578600" y="5473700"/>
          <p14:tracePt t="112142" x="6572250" y="5473700"/>
          <p14:tracePt t="112159" x="6565900" y="5480050"/>
          <p14:tracePt t="112175" x="6559550" y="5486400"/>
          <p14:tracePt t="112175" x="6553200" y="5486400"/>
          <p14:tracePt t="112175" x="6546850" y="5492750"/>
          <p14:tracePt t="112194" x="6540500" y="5499100"/>
          <p14:tracePt t="112194" x="6527800" y="5505450"/>
          <p14:tracePt t="112210" x="6521450" y="5505450"/>
          <p14:tracePt t="112210" x="6508750" y="5505450"/>
          <p14:tracePt t="112226" x="6496050" y="5511800"/>
          <p14:tracePt t="112226" x="6483350" y="5518150"/>
          <p14:tracePt t="112242" x="6470650" y="5518150"/>
          <p14:tracePt t="112242" x="6457950" y="5518150"/>
          <p14:tracePt t="112260" x="6438900" y="5518150"/>
          <p14:tracePt t="112260" x="6426200" y="5511800"/>
          <p14:tracePt t="112260" x="6413500" y="5511800"/>
          <p14:tracePt t="112278" x="6407150" y="5505450"/>
          <p14:tracePt t="112292" x="6394450" y="5505450"/>
          <p14:tracePt t="112292" x="6375400" y="5505450"/>
          <p14:tracePt t="112310" x="6369050" y="5505450"/>
          <p14:tracePt t="112310" x="6356350" y="5505450"/>
          <p14:tracePt t="112326" x="6350000" y="5505450"/>
          <p14:tracePt t="112326" x="6343650" y="5511800"/>
          <p14:tracePt t="112343" x="6330950" y="5511800"/>
          <p14:tracePt t="112343" x="6318250" y="5518150"/>
          <p14:tracePt t="112359" x="6305550" y="5524500"/>
          <p14:tracePt t="112359" x="6280150" y="5530850"/>
          <p14:tracePt t="112376" x="6267450" y="5537200"/>
          <p14:tracePt t="112376" x="6254750" y="5537200"/>
          <p14:tracePt t="112393" x="6248400" y="5543550"/>
          <p14:tracePt t="112409" x="6242050" y="5543550"/>
          <p14:tracePt t="112426" x="6248400" y="5537200"/>
          <p14:tracePt t="112442" x="6248400" y="5524500"/>
          <p14:tracePt t="112442" x="6254750" y="5524500"/>
          <p14:tracePt t="112460" x="6254750" y="5511800"/>
          <p14:tracePt t="112460" x="6261100" y="5505450"/>
          <p14:tracePt t="112477" x="6261100" y="5499100"/>
          <p14:tracePt t="112477" x="6273800" y="5486400"/>
          <p14:tracePt t="112494" x="6280150" y="5480050"/>
          <p14:tracePt t="112494" x="6286500" y="5473700"/>
          <p14:tracePt t="112511" x="6292850" y="5467350"/>
          <p14:tracePt t="112511" x="6292850" y="5461000"/>
          <p14:tracePt t="112528" x="6299200" y="5448300"/>
          <p14:tracePt t="112528" x="6305550" y="5441950"/>
          <p14:tracePt t="112544" x="6305550" y="5435600"/>
          <p14:tracePt t="112544" x="6305550" y="5422900"/>
          <p14:tracePt t="112544" x="6311900" y="5416550"/>
          <p14:tracePt t="112562" x="6311900" y="5410200"/>
          <p14:tracePt t="112562" x="6311900" y="5403850"/>
          <p14:tracePt t="112578" x="6311900" y="5391150"/>
          <p14:tracePt t="112601" x="6311900" y="5384800"/>
          <p14:tracePt t="112613" x="6311900" y="5378450"/>
          <p14:tracePt t="112630" x="6311900" y="5372100"/>
          <p14:tracePt t="112653" x="6305550" y="5365750"/>
          <p14:tracePt t="112669" x="6305550" y="5359400"/>
          <p14:tracePt t="112697" x="6305550" y="5353050"/>
          <p14:tracePt t="112721" x="6311900" y="5346700"/>
          <p14:tracePt t="112733" x="6311900" y="5340350"/>
          <p14:tracePt t="112743" x="6305550" y="5334000"/>
          <p14:tracePt t="112743" x="6311900" y="5327650"/>
          <p14:tracePt t="112761" x="6305550" y="5314950"/>
          <p14:tracePt t="112761" x="6311900" y="5308600"/>
          <p14:tracePt t="112778" x="6305550" y="5295900"/>
          <p14:tracePt t="112778" x="6311900" y="5270500"/>
          <p14:tracePt t="112794" x="6311900" y="5257800"/>
          <p14:tracePt t="112794" x="6311900" y="5245100"/>
          <p14:tracePt t="112811" x="6311900" y="5232400"/>
          <p14:tracePt t="112811" x="6311900" y="5219700"/>
          <p14:tracePt t="112828" x="6311900" y="5207000"/>
          <p14:tracePt t="112828" x="6318250" y="5187950"/>
          <p14:tracePt t="112845" x="6324600" y="5175250"/>
          <p14:tracePt t="112845" x="6330950" y="5143500"/>
          <p14:tracePt t="112861" x="6337300" y="5130800"/>
          <p14:tracePt t="112861" x="6343650" y="5118100"/>
          <p14:tracePt t="112878" x="6350000" y="5105400"/>
          <p14:tracePt t="112878" x="6356350" y="5092700"/>
          <p14:tracePt t="112896" x="6362700" y="5086350"/>
          <p14:tracePt t="112896" x="6375400" y="5080000"/>
          <p14:tracePt t="112912" x="6381750" y="5073650"/>
          <p14:tracePt t="112912" x="6388100" y="5060950"/>
          <p14:tracePt t="112912" x="6394450" y="5054600"/>
          <p14:tracePt t="112930" x="6400800" y="5041900"/>
          <p14:tracePt t="112944" x="6407150" y="5029200"/>
          <p14:tracePt t="112944" x="6413500" y="5003800"/>
          <p14:tracePt t="112962" x="6419850" y="4984750"/>
          <p14:tracePt t="112962" x="6426200" y="4978400"/>
          <p14:tracePt t="112979" x="6432550" y="4965700"/>
          <p14:tracePt t="112979" x="6438900" y="4959350"/>
          <p14:tracePt t="112995" x="6445250" y="4953000"/>
          <p14:tracePt t="112995" x="6451600" y="4946650"/>
          <p14:tracePt t="113013" x="6457950" y="4946650"/>
          <p14:tracePt t="113028" x="6464300" y="4940300"/>
          <p14:tracePt t="113028" x="6470650" y="4946650"/>
          <p14:tracePt t="113046" x="6477000" y="4953000"/>
          <p14:tracePt t="113046" x="6483350" y="4959350"/>
          <p14:tracePt t="113062" x="6489700" y="4965700"/>
          <p14:tracePt t="113062" x="6496050" y="4972050"/>
          <p14:tracePt t="113062" x="6496050" y="4984750"/>
          <p14:tracePt t="113082" x="6502400" y="4991100"/>
          <p14:tracePt t="113095" x="6508750" y="4997450"/>
          <p14:tracePt t="113095" x="6508750" y="5003800"/>
          <p14:tracePt t="113112" x="6515100" y="5010150"/>
          <p14:tracePt t="113128" x="6515100" y="5016500"/>
          <p14:tracePt t="113128" x="6515100" y="50228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Text Box 2"/>
          <p:cNvSpPr txBox="1">
            <a:spLocks noGrp="1" noChangeArrowheads="1"/>
          </p:cNvSpPr>
          <p:nvPr>
            <p:ph type="title"/>
          </p:nvPr>
        </p:nvSpPr>
        <p:spPr>
          <a:xfrm>
            <a:off x="228600" y="357166"/>
            <a:ext cx="8915400" cy="685800"/>
          </a:xfrm>
          <a:noFill/>
          <a:ln/>
        </p:spPr>
        <p:txBody>
          <a:bodyPr/>
          <a:lstStyle/>
          <a:p>
            <a:r>
              <a:rPr lang="ja-JP" altLang="en-US" dirty="0"/>
              <a:t>エクセルの正規分布関数が与える確率</a:t>
            </a:r>
          </a:p>
        </p:txBody>
      </p:sp>
      <p:pic>
        <p:nvPicPr>
          <p:cNvPr id="520223" name="Picture 31"/>
          <p:cNvPicPr>
            <a:picLocks noChangeAspect="1" noChangeArrowheads="1"/>
          </p:cNvPicPr>
          <p:nvPr/>
        </p:nvPicPr>
        <p:blipFill>
          <a:blip r:embed="rId6" cstate="print"/>
          <a:srcRect/>
          <a:stretch>
            <a:fillRect/>
          </a:stretch>
        </p:blipFill>
        <p:spPr bwMode="auto">
          <a:xfrm>
            <a:off x="285720" y="1071546"/>
            <a:ext cx="8386695" cy="4714908"/>
          </a:xfrm>
          <a:prstGeom prst="rect">
            <a:avLst/>
          </a:prstGeom>
          <a:noFill/>
          <a:ln w="9525">
            <a:noFill/>
            <a:miter lim="800000"/>
            <a:headEnd/>
            <a:tailEnd/>
          </a:ln>
        </p:spPr>
      </p:pic>
      <p:graphicFrame>
        <p:nvGraphicFramePr>
          <p:cNvPr id="520224" name="Object 32"/>
          <p:cNvGraphicFramePr>
            <a:graphicFrameLocks noChangeAspect="1"/>
          </p:cNvGraphicFramePr>
          <p:nvPr/>
        </p:nvGraphicFramePr>
        <p:xfrm>
          <a:off x="1785918" y="5786454"/>
          <a:ext cx="6063773" cy="714395"/>
        </p:xfrm>
        <a:graphic>
          <a:graphicData uri="http://schemas.openxmlformats.org/presentationml/2006/ole">
            <mc:AlternateContent xmlns:mc="http://schemas.openxmlformats.org/markup-compatibility/2006">
              <mc:Choice xmlns:v="urn:schemas-microsoft-com:vml" Requires="v">
                <p:oleObj spid="_x0000_s520236" name="数式" r:id="rId7" imgW="1739880" imgH="203040" progId="Equation.3">
                  <p:embed/>
                </p:oleObj>
              </mc:Choice>
              <mc:Fallback>
                <p:oleObj name="数式" r:id="rId7" imgW="1739880" imgH="203040" progId="Equation.3">
                  <p:embed/>
                  <p:pic>
                    <p:nvPicPr>
                      <p:cNvPr id="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5918" y="5786454"/>
                        <a:ext cx="6063773" cy="7143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9016"/>
    </mc:Choice>
    <mc:Fallback>
      <p:transition spd="slow" advTm="790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0" x="3905250" y="5810250"/>
          <p14:tracePt t="41" x="3911600" y="5803900"/>
          <p14:tracePt t="41" x="4806950" y="5619750"/>
          <p14:tracePt t="41" x="4794250" y="5613400"/>
          <p14:tracePt t="406" x="4781550" y="5613400"/>
          <p14:tracePt t="406" x="4768850" y="5613400"/>
          <p14:tracePt t="421" x="4756150" y="5613400"/>
          <p14:tracePt t="421" x="4743450" y="5607050"/>
          <p14:tracePt t="438" x="4737100" y="5607050"/>
          <p14:tracePt t="453" x="4737100" y="5600700"/>
          <p14:tracePt t="471" x="4743450" y="5594350"/>
          <p14:tracePt t="487" x="4749800" y="5588000"/>
          <p14:tracePt t="505" x="4756150" y="5588000"/>
          <p14:tracePt t="520" x="4762500" y="5588000"/>
          <p14:tracePt t="537" x="4762500" y="5581650"/>
          <p14:tracePt t="554" x="4768850" y="5588000"/>
          <p14:tracePt t="571" x="4768850" y="5594350"/>
          <p14:tracePt t="587" x="4762500" y="5594350"/>
          <p14:tracePt t="666" x="4756150" y="5581650"/>
          <p14:tracePt t="682" x="4756150" y="5575300"/>
          <p14:tracePt t="690" x="4756150" y="5568950"/>
          <p14:tracePt t="704" x="4756150" y="5562600"/>
          <p14:tracePt t="704" x="4756150" y="5543550"/>
          <p14:tracePt t="722" x="4756150" y="5537200"/>
          <p14:tracePt t="722" x="4756150" y="5530850"/>
          <p14:tracePt t="739" x="4756150" y="5524500"/>
          <p14:tracePt t="739" x="4756150" y="5518150"/>
          <p14:tracePt t="755" x="4762500" y="5505450"/>
          <p14:tracePt t="755" x="4768850" y="5492750"/>
          <p14:tracePt t="773" x="4768850" y="5486400"/>
          <p14:tracePt t="773" x="4775200" y="5486400"/>
          <p14:tracePt t="789" x="4781550" y="5480050"/>
          <p14:tracePt t="789" x="4781550" y="5473700"/>
          <p14:tracePt t="806" x="4787900" y="5467350"/>
          <p14:tracePt t="806" x="4794250" y="5467350"/>
          <p14:tracePt t="822" x="4800600" y="5461000"/>
          <p14:tracePt t="822" x="4806950" y="5461000"/>
          <p14:tracePt t="839" x="4813300" y="5454650"/>
          <p14:tracePt t="855" x="4819650" y="5461000"/>
          <p14:tracePt t="872" x="4819650" y="5467350"/>
          <p14:tracePt t="888" x="4819650" y="5480050"/>
          <p14:tracePt t="888" x="4819650" y="5499100"/>
          <p14:tracePt t="906" x="4819650" y="5505450"/>
          <p14:tracePt t="906" x="4819650" y="5518150"/>
          <p14:tracePt t="923" x="4819650" y="5530850"/>
          <p14:tracePt t="923" x="4813300" y="5549900"/>
          <p14:tracePt t="940" x="4813300" y="5562600"/>
          <p14:tracePt t="940" x="4806950" y="5581650"/>
          <p14:tracePt t="956" x="4806950" y="5594350"/>
          <p14:tracePt t="956" x="4800600" y="5607050"/>
          <p14:tracePt t="956" x="4794250" y="5626100"/>
          <p14:tracePt t="975" x="4794250" y="5645150"/>
          <p14:tracePt t="975" x="4787900" y="5657850"/>
          <p14:tracePt t="990" x="4781550" y="5670550"/>
          <p14:tracePt t="990" x="4775200" y="5689600"/>
          <p14:tracePt t="1008" x="4768850" y="5702300"/>
          <p14:tracePt t="1008" x="4762500" y="5715000"/>
          <p14:tracePt t="1023" x="4762500" y="5721350"/>
          <p14:tracePt t="1023" x="4756150" y="5734050"/>
          <p14:tracePt t="1040" x="4749800" y="5740400"/>
          <p14:tracePt t="1040" x="4743450" y="5753100"/>
          <p14:tracePt t="1057" x="4737100" y="5759450"/>
          <p14:tracePt t="1057" x="4724400" y="5765800"/>
          <p14:tracePt t="1073" x="4718050" y="5772150"/>
          <p14:tracePt t="1073" x="4711700" y="5778500"/>
          <p14:tracePt t="1089" x="4705350" y="5784850"/>
          <p14:tracePt t="1089" x="4699000" y="5784850"/>
          <p14:tracePt t="1106" x="4692650" y="5791200"/>
          <p14:tracePt t="1122" x="4686300" y="5803900"/>
          <p14:tracePt t="1139" x="4679950" y="5810250"/>
          <p14:tracePt t="1155" x="4679950" y="5816600"/>
          <p14:tracePt t="1172" x="4679950" y="5829300"/>
          <p14:tracePt t="1189" x="4673600" y="5835650"/>
          <p14:tracePt t="1213" x="4679950" y="5842000"/>
          <p14:tracePt t="1229" x="4679950" y="5854700"/>
          <p14:tracePt t="1245" x="4679950" y="5867400"/>
          <p14:tracePt t="1259" x="4679950" y="5873750"/>
          <p14:tracePt t="1259" x="4679950" y="5880100"/>
          <p14:tracePt t="1273" x="4679950" y="5886450"/>
          <p14:tracePt t="1273" x="4679950" y="5892800"/>
          <p14:tracePt t="1290" x="4686300" y="5899150"/>
          <p14:tracePt t="1306" x="4686300" y="5905500"/>
          <p14:tracePt t="1322" x="4686300" y="5911850"/>
          <p14:tracePt t="1322" x="4692650" y="5918200"/>
          <p14:tracePt t="1322" x="4692650" y="5924550"/>
          <p14:tracePt t="1341" x="4705350" y="5937250"/>
          <p14:tracePt t="1357" x="4711700" y="5943600"/>
          <p14:tracePt t="1357" x="4718050" y="5949950"/>
          <p14:tracePt t="1374" x="4724400" y="5956300"/>
          <p14:tracePt t="1374" x="4730750" y="5962650"/>
          <p14:tracePt t="1390" x="4743450" y="5969000"/>
          <p14:tracePt t="1390" x="4749800" y="5975350"/>
          <p14:tracePt t="1407" x="4762500" y="5981700"/>
          <p14:tracePt t="1407" x="4768850" y="5988050"/>
          <p14:tracePt t="1424" x="4775200" y="5994400"/>
          <p14:tracePt t="1424" x="4787900" y="6000750"/>
          <p14:tracePt t="1440" x="4794250" y="6007100"/>
          <p14:tracePt t="1440" x="4800600" y="6013450"/>
          <p14:tracePt t="1457" x="4806950" y="6019800"/>
          <p14:tracePt t="1457" x="4813300" y="6019800"/>
          <p14:tracePt t="1474" x="4819650" y="6026150"/>
          <p14:tracePt t="1474" x="4832350" y="6038850"/>
          <p14:tracePt t="1491" x="4838700" y="6038850"/>
          <p14:tracePt t="1491" x="4845050" y="6045200"/>
          <p14:tracePt t="1509" x="4851400" y="6051550"/>
          <p14:tracePt t="1509" x="4857750" y="6051550"/>
          <p14:tracePt t="1524" x="4864100" y="6057900"/>
          <p14:tracePt t="1524" x="4870450" y="6057900"/>
          <p14:tracePt t="1541" x="4883150" y="6064250"/>
          <p14:tracePt t="1557" x="4889500" y="6064250"/>
          <p14:tracePt t="1573" x="4889500" y="6057900"/>
          <p14:tracePt t="1597" x="4895850" y="6051550"/>
          <p14:tracePt t="1617" x="4895850" y="6045200"/>
          <p14:tracePt t="1641" x="4889500" y="6038850"/>
          <p14:tracePt t="1665" x="4895850" y="6038850"/>
          <p14:tracePt t="1685" x="4895850" y="6032500"/>
          <p14:tracePt t="1717" x="4895850" y="6026150"/>
          <p14:tracePt t="1747" x="4895850" y="6019800"/>
          <p14:tracePt t="1769" x="4895850" y="6013450"/>
          <p14:tracePt t="1786" x="4902200" y="6013450"/>
          <p14:tracePt t="1813" x="4902200" y="6019800"/>
          <p14:tracePt t="1829" x="4908550" y="6026150"/>
          <p14:tracePt t="1845" x="4908550" y="6032500"/>
          <p14:tracePt t="1857" x="4914900" y="6032500"/>
          <p14:tracePt t="1905" x="4921250" y="6032500"/>
          <p14:tracePt t="1925" x="4927600" y="6032500"/>
          <p14:tracePt t="1949" x="4933950" y="6032500"/>
          <p14:tracePt t="1969" x="4940300" y="6026150"/>
          <p14:tracePt t="2037" x="4940300" y="6019800"/>
          <p14:tracePt t="2209" x="4940300" y="6013450"/>
          <p14:tracePt t="2249" x="4940300" y="6007100"/>
          <p14:tracePt t="2285" x="4940300" y="6000750"/>
          <p14:tracePt t="2369" x="4946650" y="6007100"/>
          <p14:tracePt t="2497" x="4953000" y="6007100"/>
          <p14:tracePt t="2533" x="4959350" y="6007100"/>
          <p14:tracePt t="2565" x="4965700" y="6007100"/>
          <p14:tracePt t="2625" x="4965700" y="6013450"/>
          <p14:tracePt t="2689" x="4959350" y="6013450"/>
          <p14:tracePt t="2805" x="4959350" y="6007100"/>
          <p14:tracePt t="3074" x="4959350" y="6000750"/>
          <p14:tracePt t="3118" x="4965700" y="5994400"/>
          <p14:tracePt t="3210" x="4972050" y="6000750"/>
          <p14:tracePt t="3238" x="4978400" y="6007100"/>
          <p14:tracePt t="3254" x="4984750" y="6013450"/>
          <p14:tracePt t="3286" x="4991100" y="6013450"/>
          <p14:tracePt t="3298" x="4997450" y="6019800"/>
          <p14:tracePt t="3330" x="4997450" y="6026150"/>
          <p14:tracePt t="3382" x="5003800" y="6026150"/>
          <p14:tracePt t="3426" x="5010150" y="6026150"/>
          <p14:tracePt t="3518" x="5010150" y="6019800"/>
          <p14:tracePt t="3578" x="5010150" y="6013450"/>
          <p14:tracePt t="3606" x="5010150" y="6007100"/>
          <p14:tracePt t="3630" x="5010150" y="6000750"/>
          <p14:tracePt t="3674" x="5010150" y="5994400"/>
          <p14:tracePt t="3710" x="5016500" y="5988050"/>
          <p14:tracePt t="3734" x="5016500" y="5981700"/>
          <p14:tracePt t="3758" x="5022850" y="5975350"/>
          <p14:tracePt t="3778" x="5029200" y="5969000"/>
          <p14:tracePt t="3802" x="5035550" y="5969000"/>
          <p14:tracePt t="3826" x="5035550" y="5962650"/>
          <p14:tracePt t="3862" x="5041900" y="5962650"/>
          <p14:tracePt t="3914" x="5041900" y="5969000"/>
          <p14:tracePt t="3998" x="5041900" y="5975350"/>
          <p14:tracePt t="4018" x="5035550" y="5975350"/>
          <p14:tracePt t="4042" x="5029200" y="5981700"/>
          <p14:tracePt t="4070" x="5029200" y="5988050"/>
          <p14:tracePt t="4118" x="5035550" y="5988050"/>
          <p14:tracePt t="4429" x="5041900" y="5981700"/>
          <p14:tracePt t="4490" x="5048250" y="5981700"/>
          <p14:tracePt t="4538" x="5041900" y="5988050"/>
          <p14:tracePt t="4874" x="5041900" y="5994400"/>
          <p14:tracePt t="4934" x="5041900" y="6000750"/>
          <p14:tracePt t="5026" x="5041900" y="5994400"/>
          <p14:tracePt t="5346" x="5035550" y="6000750"/>
          <p14:tracePt t="5518" x="5029200" y="6000750"/>
          <p14:tracePt t="5638" x="5029200" y="6007100"/>
          <p14:tracePt t="5729" x="5022850" y="6013450"/>
          <p14:tracePt t="5773" x="5022850" y="6019800"/>
          <p14:tracePt t="5869" x="5016500" y="6026150"/>
          <p14:tracePt t="6005" x="5010150" y="6032500"/>
          <p14:tracePt t="6278" x="5010150" y="6038850"/>
          <p14:tracePt t="6441" x="5003800" y="6038850"/>
          <p14:tracePt t="6577" x="4997450" y="6038850"/>
          <p14:tracePt t="6885" x="4997450" y="6045200"/>
          <p14:tracePt t="7145" x="4991100" y="6038850"/>
          <p14:tracePt t="7469" x="4984750" y="6038850"/>
          <p14:tracePt t="7537" x="4978400" y="6032500"/>
          <p14:tracePt t="7633" x="4978400" y="6026150"/>
          <p14:tracePt t="7657" x="4978400" y="6019800"/>
          <p14:tracePt t="7701" x="4972050" y="6013450"/>
          <p14:tracePt t="7753" x="4972050" y="6007100"/>
          <p14:tracePt t="7856" x="4965700" y="6000750"/>
          <p14:tracePt t="7881" x="4959350" y="5994400"/>
          <p14:tracePt t="7904" x="4953000" y="5988050"/>
          <p14:tracePt t="7917" x="4946650" y="5981700"/>
          <p14:tracePt t="7933" x="4946650" y="5975350"/>
          <p14:tracePt t="7948" x="4940300" y="5969000"/>
          <p14:tracePt t="7964" x="4933950" y="5969000"/>
          <p14:tracePt t="7977" x="4927600" y="5962650"/>
          <p14:tracePt t="8001" x="4921250" y="5962650"/>
          <p14:tracePt t="8025" x="4921250" y="5969000"/>
          <p14:tracePt t="8088" x="4921250" y="5975350"/>
          <p14:tracePt t="8105" x="4927600" y="5981700"/>
          <p14:tracePt t="8129" x="4927600" y="5988050"/>
          <p14:tracePt t="8148" x="4933950" y="5994400"/>
          <p14:tracePt t="8172" x="4940300" y="5994400"/>
          <p14:tracePt t="8204" x="4933950" y="5994400"/>
          <p14:tracePt t="8292" x="4933950" y="5988050"/>
          <p14:tracePt t="8336" x="4933950" y="5981700"/>
          <p14:tracePt t="8377" x="4933950" y="5988050"/>
          <p14:tracePt t="8637" x="4927600" y="5988050"/>
          <p14:tracePt t="8697" x="4921250" y="5988050"/>
          <p14:tracePt t="8865" x="4921250" y="5994400"/>
          <p14:tracePt t="8909" x="4927600" y="5994400"/>
          <p14:tracePt t="8977" x="4927600" y="6000750"/>
          <p14:tracePt t="9021" x="4921250" y="6000750"/>
          <p14:tracePt t="9157" x="4921250" y="5994400"/>
          <p14:tracePt t="9397" x="4921250" y="5988050"/>
          <p14:tracePt t="9553" x="4921250" y="5994400"/>
          <p14:tracePt t="9621" x="4921250" y="6000750"/>
          <p14:tracePt t="10009" x="4914900" y="5994400"/>
          <p14:tracePt t="10185" x="4921250" y="5988050"/>
          <p14:tracePt t="10237" x="4921250" y="5981700"/>
          <p14:tracePt t="10297" x="4921250" y="5975350"/>
          <p14:tracePt t="10317" x="4921250" y="5969000"/>
          <p14:tracePt t="10341" x="4927600" y="5962650"/>
          <p14:tracePt t="10369" x="4927600" y="5956300"/>
          <p14:tracePt t="10393" x="4927600" y="5949950"/>
          <p14:tracePt t="10417" x="4927600" y="5943600"/>
          <p14:tracePt t="10429" x="4927600" y="5949950"/>
          <p14:tracePt t="10489" x="4927600" y="5956300"/>
          <p14:tracePt t="10505" x="4927600" y="5962650"/>
          <p14:tracePt t="10521" x="4927600" y="5969000"/>
          <p14:tracePt t="10537" x="4927600" y="5975350"/>
          <p14:tracePt t="10548" x="4927600" y="5981700"/>
          <p14:tracePt t="10557" x="4927600" y="5988050"/>
          <p14:tracePt t="10573" x="4927600" y="5994400"/>
          <p14:tracePt t="10589" x="4927600" y="6000750"/>
          <p14:tracePt t="10605" x="4933950" y="6000750"/>
          <p14:tracePt t="10669" x="4933950" y="5994400"/>
          <p14:tracePt t="10761" x="4927600" y="5988050"/>
          <p14:tracePt t="10956" x="4921250" y="5994400"/>
          <p14:tracePt t="11000" x="4914900" y="5994400"/>
          <p14:tracePt t="11037" x="4908550" y="5994400"/>
          <p14:tracePt t="11088" x="4908550" y="5988050"/>
          <p14:tracePt t="11136" x="4908550" y="5981700"/>
          <p14:tracePt t="11164" x="4902200" y="5975350"/>
          <p14:tracePt t="11240" x="4902200" y="5969000"/>
          <p14:tracePt t="11269" x="4895850" y="5962650"/>
          <p14:tracePt t="11300" x="4889500" y="5962650"/>
          <p14:tracePt t="11337" x="4889500" y="5956300"/>
          <p14:tracePt t="11369" x="4883150" y="5956300"/>
          <p14:tracePt t="11389" x="4876800" y="5949950"/>
          <p14:tracePt t="11413" x="4870450" y="5949950"/>
          <p14:tracePt t="11437" x="4864100" y="5949950"/>
          <p14:tracePt t="11465" x="4857750" y="5956300"/>
          <p14:tracePt t="11509" x="4851400" y="5956300"/>
          <p14:tracePt t="11549" x="4851400" y="5962650"/>
          <p14:tracePt t="11593" x="4857750" y="5962650"/>
          <p14:tracePt t="11677" x="4857750" y="5956300"/>
          <p14:tracePt t="11721" x="4864100" y="5949950"/>
          <p14:tracePt t="11765" x="4864100" y="5943600"/>
          <p14:tracePt t="11893" x="4857750" y="5943600"/>
          <p14:tracePt t="11909" x="4857750" y="5937250"/>
          <p14:tracePt t="11925" x="4857750" y="5930900"/>
          <p14:tracePt t="11937" x="4864100" y="5924550"/>
          <p14:tracePt t="11961" x="4864100" y="5918200"/>
          <p14:tracePt t="11985" x="4864100" y="5911850"/>
          <p14:tracePt t="12006" x="4857750" y="5905500"/>
          <p14:tracePt t="12045" x="4851400" y="5905500"/>
          <p14:tracePt t="12065" x="4851400" y="5899150"/>
          <p14:tracePt t="12081" x="4845050" y="5892800"/>
          <p14:tracePt t="12105" x="4838700" y="5886450"/>
          <p14:tracePt t="12117" x="4838700" y="5880100"/>
          <p14:tracePt t="12133" x="4838700" y="5867400"/>
          <p14:tracePt t="12149" x="4838700" y="5861050"/>
          <p14:tracePt t="12157" x="4838700" y="5854700"/>
          <p14:tracePt t="12174" x="4838700" y="5848350"/>
          <p14:tracePt t="12174" x="4838700" y="5842000"/>
          <p14:tracePt t="12192" x="4838700" y="5835650"/>
          <p14:tracePt t="12207" x="4838700" y="5829300"/>
          <p14:tracePt t="12224" x="4845050" y="5822950"/>
          <p14:tracePt t="12241" x="4851400" y="5822950"/>
          <p14:tracePt t="12258" x="4851400" y="5829300"/>
          <p14:tracePt t="12274" x="4857750" y="5835650"/>
          <p14:tracePt t="12291" x="4864100" y="5842000"/>
          <p14:tracePt t="12308" x="4870450" y="5854700"/>
          <p14:tracePt t="12325" x="4870450" y="5861050"/>
          <p14:tracePt t="12325" x="4876800" y="5867400"/>
          <p14:tracePt t="12342" x="4876800" y="5873750"/>
          <p14:tracePt t="12342" x="4889500" y="5880100"/>
          <p14:tracePt t="12359" x="4895850" y="5886450"/>
          <p14:tracePt t="12359" x="4902200" y="5892800"/>
          <p14:tracePt t="12376" x="4908550" y="5905500"/>
          <p14:tracePt t="12376" x="4921250" y="5911850"/>
          <p14:tracePt t="12394" x="4933950" y="5918200"/>
          <p14:tracePt t="12394" x="4959350" y="5937250"/>
          <p14:tracePt t="12409" x="4972050" y="5943600"/>
          <p14:tracePt t="12409" x="4984750" y="5949950"/>
          <p14:tracePt t="12426" x="4997450" y="5956300"/>
          <p14:tracePt t="12426" x="5010150" y="5962650"/>
          <p14:tracePt t="12442" x="5022850" y="5975350"/>
          <p14:tracePt t="12442" x="5029200" y="5981700"/>
          <p14:tracePt t="12459" x="5041900" y="5988050"/>
          <p14:tracePt t="12459" x="5054600" y="6000750"/>
          <p14:tracePt t="12459" x="5060950" y="6007100"/>
          <p14:tracePt t="12477" x="5073650" y="6019800"/>
          <p14:tracePt t="12492" x="5086350" y="6032500"/>
          <p14:tracePt t="12492" x="5105400" y="6057900"/>
          <p14:tracePt t="12510" x="5111750" y="6076950"/>
          <p14:tracePt t="12510" x="5124450" y="6089650"/>
          <p14:tracePt t="12526" x="5130800" y="6108700"/>
          <p14:tracePt t="12526" x="5137150" y="6121400"/>
          <p14:tracePt t="12543" x="5149850" y="6140450"/>
          <p14:tracePt t="12543" x="5156200" y="6153150"/>
          <p14:tracePt t="12559" x="5162550" y="6165850"/>
          <p14:tracePt t="12559" x="5162550" y="6178550"/>
          <p14:tracePt t="12559" x="5168900" y="6184900"/>
          <p14:tracePt t="12577" x="5175250" y="6197600"/>
          <p14:tracePt t="12577" x="5175250" y="6203950"/>
          <p14:tracePt t="12593" x="5181600" y="6210300"/>
          <p14:tracePt t="12593" x="5181600" y="6216650"/>
          <p14:tracePt t="12610" x="5187950" y="6216650"/>
          <p14:tracePt t="12610" x="5187950" y="6223000"/>
          <p14:tracePt t="12626" x="5194300" y="6229350"/>
          <p14:tracePt t="12642" x="5194300" y="6235700"/>
          <p14:tracePt t="12659" x="5187950" y="6242050"/>
          <p14:tracePt t="12675" x="5187950" y="6248400"/>
          <p14:tracePt t="12692" x="5181600" y="6254750"/>
          <p14:tracePt t="12709" x="5175250" y="6261100"/>
          <p14:tracePt t="12726" x="5175250" y="6267450"/>
          <p14:tracePt t="12743" x="5168900" y="6273800"/>
          <p14:tracePt t="12760" x="5168900" y="6280150"/>
          <p14:tracePt t="12777" x="5162550" y="6286500"/>
          <p14:tracePt t="12801" x="5156200" y="6286500"/>
          <p14:tracePt t="12837" x="5149850" y="6292850"/>
          <p14:tracePt t="12869" x="5143500" y="6292850"/>
          <p14:tracePt t="12889" x="5137150" y="6292850"/>
          <p14:tracePt t="12905" x="5130800" y="6292850"/>
          <p14:tracePt t="12937" x="5124450" y="6286500"/>
          <p14:tracePt t="12949" x="5118100" y="6286500"/>
          <p14:tracePt t="12965" x="5111750" y="6280150"/>
          <p14:tracePt t="12981" x="5105400" y="6273800"/>
          <p14:tracePt t="12997" x="5099050" y="6267450"/>
          <p14:tracePt t="13009" x="5092700" y="6261100"/>
          <p14:tracePt t="13025" x="5086350" y="6254750"/>
          <p14:tracePt t="13041" x="5080000" y="6248400"/>
          <p14:tracePt t="13057" x="5073650" y="6242050"/>
          <p14:tracePt t="13069" x="5067300" y="6242050"/>
          <p14:tracePt t="13085" x="5060950" y="6235700"/>
          <p14:tracePt t="13101" x="5054600" y="6235700"/>
          <p14:tracePt t="13117" x="5054600" y="6229350"/>
          <p14:tracePt t="13130" x="5048250" y="6229350"/>
          <p14:tracePt t="13153" x="5041900" y="6235700"/>
          <p14:tracePt t="13197" x="5035550" y="6235700"/>
          <p14:tracePt t="13257" x="5035550" y="6229350"/>
          <p14:tracePt t="13297" x="5029200" y="6223000"/>
          <p14:tracePt t="13385" x="5029200" y="6216650"/>
          <p14:tracePt t="13417" x="5029200" y="6210300"/>
          <p14:tracePt t="13477" x="5035550" y="6210300"/>
          <p14:tracePt t="13529" x="5035550" y="6216650"/>
          <p14:tracePt t="13709" x="5035550" y="6223000"/>
          <p14:tracePt t="13777" x="5035550" y="6229350"/>
          <p14:tracePt t="13797" x="5035550" y="6235700"/>
          <p14:tracePt t="13837" x="5035550" y="6242050"/>
          <p14:tracePt t="13873" x="5035550" y="6248400"/>
          <p14:tracePt t="13941" x="5035550" y="6254750"/>
          <p14:tracePt t="13965" x="5035550" y="6261100"/>
          <p14:tracePt t="14045" x="5029200" y="6267450"/>
          <p14:tracePt t="14089" x="5029200" y="6261100"/>
          <p14:tracePt t="14165" x="5035550" y="6267450"/>
          <p14:tracePt t="14205" x="5035550" y="6273800"/>
          <p14:tracePt t="14270" x="5029200" y="6273800"/>
          <p14:tracePt t="14301" x="5029200" y="6267450"/>
          <p14:tracePt t="14353" x="5029200" y="6261100"/>
          <p14:tracePt t="14389" x="5029200" y="6254750"/>
          <p14:tracePt t="14405" x="5029200" y="6248400"/>
          <p14:tracePt t="14421" x="5022850" y="6254750"/>
          <p14:tracePt t="14577" x="5029200" y="6248400"/>
          <p14:tracePt t="14697" x="5029200" y="6254750"/>
          <p14:tracePt t="14773" x="5029200" y="6261100"/>
          <p14:tracePt t="14937" x="5022850" y="6267450"/>
          <p14:tracePt t="14961" x="5022850" y="6273800"/>
          <p14:tracePt t="14977" x="5022850" y="6280150"/>
          <p14:tracePt t="15005" x="5022850" y="6286500"/>
          <p14:tracePt t="15021" x="5022850" y="6292850"/>
          <p14:tracePt t="15049" x="5016500" y="6286500"/>
          <p14:tracePt t="15105" x="5016500" y="6280150"/>
          <p14:tracePt t="15117" x="5016500" y="6273800"/>
          <p14:tracePt t="15149" x="5016500" y="6267450"/>
          <p14:tracePt t="15165" x="5010150" y="6261100"/>
          <p14:tracePt t="15185" x="5010150" y="6254750"/>
          <p14:tracePt t="15209" x="5010150" y="6248400"/>
          <p14:tracePt t="15229" x="5010150" y="6242050"/>
          <p14:tracePt t="15253" x="5016500" y="6248400"/>
          <p14:tracePt t="15357" x="5016500" y="6254750"/>
          <p14:tracePt t="15389" x="5016500" y="6261100"/>
          <p14:tracePt t="15457" x="5016500" y="6254750"/>
          <p14:tracePt t="15664" x="5010150" y="6248400"/>
          <p14:tracePt t="15741" x="5003800" y="6242050"/>
          <p14:tracePt t="15913" x="5003800" y="6235700"/>
          <p14:tracePt t="15937" x="5003800" y="6229350"/>
          <p14:tracePt t="15957" x="5003800" y="6223000"/>
          <p14:tracePt t="15973" x="5003800" y="6216650"/>
          <p14:tracePt t="16006" x="5010150" y="6223000"/>
          <p14:tracePt t="16077" x="5010150" y="6229350"/>
          <p14:tracePt t="16101" x="5010150" y="6235700"/>
          <p14:tracePt t="16117" x="5010150" y="6242050"/>
          <p14:tracePt t="16129" x="5010150" y="6248400"/>
          <p14:tracePt t="16137" x="5010150" y="6254750"/>
          <p14:tracePt t="16137" x="5003800" y="6261100"/>
          <p14:tracePt t="16155" x="5003800" y="6267450"/>
          <p14:tracePt t="16171" x="5003800" y="6273800"/>
          <p14:tracePt t="16187" x="5003800" y="6280150"/>
          <p14:tracePt t="16187" x="5003800" y="6286500"/>
          <p14:tracePt t="16205" x="4997450" y="6286500"/>
          <p14:tracePt t="16245" x="4997450" y="6280150"/>
          <p14:tracePt t="16265" x="4997450" y="6273800"/>
          <p14:tracePt t="16297" x="4997450" y="6267450"/>
          <p14:tracePt t="16309" x="4997450" y="6261100"/>
          <p14:tracePt t="16341" x="4997450" y="6254750"/>
          <p14:tracePt t="16369" x="4997450" y="6248400"/>
          <p14:tracePt t="16393" x="4991100" y="6248400"/>
          <p14:tracePt t="16469" x="4991100" y="6242050"/>
          <p14:tracePt t="16513" x="4984750" y="6235700"/>
          <p14:tracePt t="16565" x="4978400" y="6235700"/>
          <p14:tracePt t="16609" x="4972050" y="6229350"/>
          <p14:tracePt t="16633" x="4965700" y="6223000"/>
          <p14:tracePt t="16657" x="4959350" y="6216650"/>
          <p14:tracePt t="16685" x="4953000" y="6210300"/>
          <p14:tracePt t="16725" x="4953000" y="6216650"/>
          <p14:tracePt t="16805" x="4953000" y="6223000"/>
          <p14:tracePt t="16837" x="4946650" y="6223000"/>
          <p14:tracePt t="16977" x="4946650" y="6216650"/>
          <p14:tracePt t="16993" x="4946650" y="6210300"/>
          <p14:tracePt t="17009" x="4946650" y="6203950"/>
          <p14:tracePt t="17021" x="4946650" y="6197600"/>
          <p14:tracePt t="17037" x="4940300" y="6191250"/>
          <p14:tracePt t="17053" x="4933950" y="6184900"/>
          <p14:tracePt t="17069" x="4927600" y="6178550"/>
          <p14:tracePt t="17081" x="4921250" y="6172200"/>
          <p14:tracePt t="17097" x="4914900" y="6165850"/>
          <p14:tracePt t="17113" x="4908550" y="6165850"/>
          <p14:tracePt t="17130" x="4908550" y="6153150"/>
          <p14:tracePt t="17149" x="4902200" y="6153150"/>
          <p14:tracePt t="17173" x="4902200" y="6146800"/>
          <p14:tracePt t="17197" x="4902200" y="6153150"/>
          <p14:tracePt t="17301" x="4902200" y="6159500"/>
          <p14:tracePt t="17321" x="4902200" y="6153150"/>
          <p14:tracePt t="17389" x="4902200" y="6146800"/>
          <p14:tracePt t="17437" x="4895850" y="6140450"/>
          <p14:tracePt t="17473" x="4889500" y="6140450"/>
          <p14:tracePt t="17517" x="4883150" y="6140450"/>
          <p14:tracePt t="17549" x="4876800" y="6140450"/>
          <p14:tracePt t="17593" x="4870450" y="6140450"/>
          <p14:tracePt t="17609" x="4864100" y="6140450"/>
          <p14:tracePt t="17621" x="4851400" y="6140450"/>
          <p14:tracePt t="17637" x="4845050" y="6146800"/>
          <p14:tracePt t="17653" x="4838700" y="6146800"/>
          <p14:tracePt t="17662" x="4832350" y="6146800"/>
          <p14:tracePt t="17675" x="4826000" y="6146800"/>
          <p14:tracePt t="17675" x="4813300" y="6146800"/>
          <p14:tracePt t="17693" x="4806950" y="6140450"/>
          <p14:tracePt t="17709" x="4800600" y="6140450"/>
          <p14:tracePt t="17709" x="4794250" y="6134100"/>
          <p14:tracePt t="17727" x="4787900" y="6134100"/>
          <p14:tracePt t="17727" x="4775200" y="6134100"/>
          <p14:tracePt t="17743" x="4768850" y="6127750"/>
          <p14:tracePt t="17743" x="4762500" y="6127750"/>
          <p14:tracePt t="17762" x="4756150" y="6127750"/>
          <p14:tracePt t="17776" x="4749800" y="6127750"/>
          <p14:tracePt t="17792" x="4737100" y="6134100"/>
          <p14:tracePt t="17792" x="4730750" y="6134100"/>
          <p14:tracePt t="17810" x="4724400" y="6134100"/>
          <p14:tracePt t="17826" x="4718050" y="6134100"/>
          <p14:tracePt t="17826" x="4711700" y="6140450"/>
          <p14:tracePt t="17843" x="4705350" y="6134100"/>
          <p14:tracePt t="17843" x="4686300" y="6140450"/>
          <p14:tracePt t="17862" x="4679950" y="6140450"/>
          <p14:tracePt t="17862" x="4673600" y="6134100"/>
          <p14:tracePt t="17879" x="4667250" y="6134100"/>
          <p14:tracePt t="17879" x="4654550" y="6134100"/>
          <p14:tracePt t="17894" x="4648200" y="6134100"/>
          <p14:tracePt t="17894" x="4641850" y="6134100"/>
          <p14:tracePt t="17911" x="4629150" y="6127750"/>
          <p14:tracePt t="17911" x="4622800" y="6127750"/>
          <p14:tracePt t="17927" x="4616450" y="6127750"/>
          <p14:tracePt t="17927" x="4610100" y="6121400"/>
          <p14:tracePt t="17927" x="4603750" y="6121400"/>
          <p14:tracePt t="17945" x="4597400" y="6121400"/>
          <p14:tracePt t="17959" x="4591050" y="6115050"/>
          <p14:tracePt t="17959" x="4584700" y="6115050"/>
          <p14:tracePt t="17978" x="4578350" y="6108700"/>
          <p14:tracePt t="17993" x="4572000" y="6108700"/>
          <p14:tracePt t="18010" x="4578350" y="6108700"/>
          <p14:tracePt t="18089" x="4584700" y="6108700"/>
          <p14:tracePt t="18105" x="4591050" y="6108700"/>
          <p14:tracePt t="18117" x="4597400" y="6115050"/>
          <p14:tracePt t="18133" x="4603750" y="6115050"/>
          <p14:tracePt t="18149" x="4616450" y="6121400"/>
          <p14:tracePt t="18165" x="4622800" y="6127750"/>
          <p14:tracePt t="18177" x="4629150" y="6127750"/>
          <p14:tracePt t="18177" x="4635500" y="6134100"/>
          <p14:tracePt t="18195" x="4641850" y="6140450"/>
          <p14:tracePt t="18210" x="4648200" y="6140450"/>
          <p14:tracePt t="18210" x="4654550" y="6146800"/>
          <p14:tracePt t="18229" x="4660900" y="6146800"/>
          <p14:tracePt t="18229" x="4667250" y="6146800"/>
          <p14:tracePt t="18245" x="4673600" y="6146800"/>
          <p14:tracePt t="18245" x="4679950" y="6153150"/>
          <p14:tracePt t="18262" x="4686300" y="6153150"/>
          <p14:tracePt t="18277" x="4692650" y="6153150"/>
          <p14:tracePt t="18294" x="4705350" y="6153150"/>
          <p14:tracePt t="18294" x="4705350" y="6159500"/>
          <p14:tracePt t="18294" x="4711700" y="6159500"/>
          <p14:tracePt t="18313" x="4718050" y="6159500"/>
          <p14:tracePt t="18327" x="4724400" y="6165850"/>
          <p14:tracePt t="18327" x="4730750" y="6172200"/>
          <p14:tracePt t="18345" x="4737100" y="6172200"/>
          <p14:tracePt t="18345" x="4743450" y="6172200"/>
          <p14:tracePt t="18362" x="4749800" y="6178550"/>
          <p14:tracePt t="18362" x="4756150" y="6178550"/>
          <p14:tracePt t="18362" x="4762500" y="6178550"/>
          <p14:tracePt t="18382" x="4768850" y="6178550"/>
          <p14:tracePt t="18394" x="4775200" y="6178550"/>
          <p14:tracePt t="18394" x="4775200" y="6184900"/>
          <p14:tracePt t="18412" x="4787900" y="6184900"/>
          <p14:tracePt t="18428" x="4794250" y="6184900"/>
          <p14:tracePt t="18445" x="4800600" y="6191250"/>
          <p14:tracePt t="18445" x="4806950" y="6191250"/>
          <p14:tracePt t="18462" x="4813300" y="6191250"/>
          <p14:tracePt t="18478" x="4819650" y="6197600"/>
          <p14:tracePt t="18495" x="4826000" y="6197600"/>
          <p14:tracePt t="18512" x="4832350" y="6197600"/>
          <p14:tracePt t="18529" x="4838700" y="6197600"/>
          <p14:tracePt t="18545" x="4845050" y="6191250"/>
          <p14:tracePt t="18581" x="4845050" y="6184900"/>
          <p14:tracePt t="18709" x="4838700" y="6184900"/>
          <p14:tracePt t="18769" x="4832350" y="6184900"/>
          <p14:tracePt t="18829" x="4826000" y="6184900"/>
          <p14:tracePt t="18913" x="4819650" y="6191250"/>
          <p14:tracePt t="18941" x="4813300" y="6191250"/>
          <p14:tracePt t="18965" x="4806950" y="6191250"/>
          <p14:tracePt t="18997" x="4806950" y="6184900"/>
          <p14:tracePt t="19057" x="4800600" y="6184900"/>
          <p14:tracePt t="19101" x="4794250" y="6184900"/>
          <p14:tracePt t="19221" x="4787900" y="6184900"/>
          <p14:tracePt t="19481" x="4787900" y="6191250"/>
          <p14:tracePt t="19521" x="4781550" y="6191250"/>
          <p14:tracePt t="19665" x="4775200" y="6197600"/>
          <p14:tracePt t="19821" x="4768850" y="6203950"/>
          <p14:tracePt t="19933" x="4768850" y="6210300"/>
          <p14:tracePt t="20085" x="4762500" y="6210300"/>
          <p14:tracePt t="20165" x="4756150" y="6216650"/>
          <p14:tracePt t="20561" x="4749800" y="6216650"/>
          <p14:tracePt t="20637" x="4743450" y="6216650"/>
          <p14:tracePt t="20680" x="4737100" y="6216650"/>
          <p14:tracePt t="20789" x="4730750" y="6216650"/>
          <p14:tracePt t="21065" x="4724400" y="6210300"/>
          <p14:tracePt t="21184" x="4718050" y="6210300"/>
          <p14:tracePt t="21621" x="4718050" y="6216650"/>
          <p14:tracePt t="21717" x="4718050" y="6210300"/>
          <p14:tracePt t="21989" x="4711700" y="6216650"/>
          <p14:tracePt t="22289" x="4711700" y="6223000"/>
          <p14:tracePt t="22317" x="4711700" y="6216650"/>
          <p14:tracePt t="22481" x="4711700" y="6210300"/>
          <p14:tracePt t="22529" x="4711700" y="6216650"/>
          <p14:tracePt t="22813" x="4711700" y="6223000"/>
          <p14:tracePt t="22909" x="4705350" y="6216650"/>
          <p14:tracePt t="22985" x="4705350" y="6223000"/>
          <p14:tracePt t="23137" x="4705350" y="6229350"/>
          <p14:tracePt t="23781" x="4705350" y="6235700"/>
          <p14:tracePt t="23920" x="4705350" y="6229350"/>
          <p14:tracePt t="24125" x="4711700" y="6229350"/>
          <p14:tracePt t="24148" x="4718050" y="6229350"/>
          <p14:tracePt t="24168" x="4724400" y="6229350"/>
          <p14:tracePt t="24192" x="4730750" y="6235700"/>
          <p14:tracePt t="24220" x="4737100" y="6235700"/>
          <p14:tracePt t="24276" x="4743450" y="6229350"/>
          <p14:tracePt t="24296" x="4749800" y="6229350"/>
          <p14:tracePt t="24312" x="4756150" y="6223000"/>
          <p14:tracePt t="24336" x="4756150" y="6210300"/>
          <p14:tracePt t="24356" x="4762500" y="6210300"/>
          <p14:tracePt t="24388" x="4762500" y="6203950"/>
          <p14:tracePt t="24408" x="4768850" y="6197600"/>
          <p14:tracePt t="24432" x="4768850" y="6191250"/>
          <p14:tracePt t="24448" x="4775200" y="6184900"/>
          <p14:tracePt t="24461" x="4781550" y="6178550"/>
          <p14:tracePt t="24484" x="4787900" y="6178550"/>
          <p14:tracePt t="24516" x="4794250" y="6184900"/>
          <p14:tracePt t="24561" x="4800600" y="6184900"/>
          <p14:tracePt t="24581" x="4806950" y="6184900"/>
          <p14:tracePt t="24597" x="4813300" y="6191250"/>
          <p14:tracePt t="24613" x="4813300" y="6197600"/>
          <p14:tracePt t="24621" x="4819650" y="6203950"/>
          <p14:tracePt t="24631" x="4819650" y="6210300"/>
          <p14:tracePt t="24631" x="4826000" y="6216650"/>
          <p14:tracePt t="24650" x="4826000" y="6223000"/>
          <p14:tracePt t="24650" x="4826000" y="6229350"/>
          <p14:tracePt t="24666" x="4832350" y="6235700"/>
          <p14:tracePt t="24682" x="4838700" y="6242050"/>
          <p14:tracePt t="24698" x="4838700" y="6254750"/>
          <p14:tracePt t="24715" x="4845050" y="6261100"/>
          <p14:tracePt t="24732" x="4845050" y="6267450"/>
          <p14:tracePt t="24732" x="4851400" y="6273800"/>
          <p14:tracePt t="24750" x="4851400" y="6280150"/>
          <p14:tracePt t="24861" x="4845050" y="6280150"/>
          <p14:tracePt t="24889" x="4838700" y="6280150"/>
          <p14:tracePt t="24912" x="4832350" y="6280150"/>
          <p14:tracePt t="24929" x="4832350" y="6273800"/>
          <p14:tracePt t="24941" x="4826000" y="6273800"/>
          <p14:tracePt t="24957" x="4819650" y="6280150"/>
          <p14:tracePt t="24973" x="4813300" y="6286500"/>
          <p14:tracePt t="24997" x="4813300" y="6292850"/>
          <p14:tracePt t="25009" x="4806950" y="6299200"/>
          <p14:tracePt t="25025" x="4800600" y="6324600"/>
          <p14:tracePt t="25057" x="4800600" y="6343650"/>
          <p14:tracePt t="25085" x="4800600" y="6369050"/>
          <p14:tracePt t="25130" x="4787900" y="6350000"/>
          <p14:tracePt t="25297" x="4762500" y="6350000"/>
          <p14:tracePt t="25361" x="4743450" y="6362700"/>
          <p14:tracePt t="25428" x="4718050" y="6362700"/>
          <p14:tracePt t="25573" x="4699000" y="6388100"/>
          <p14:tracePt t="25676" x="4686300" y="6413500"/>
          <p14:tracePt t="25728" x="4667250" y="6394450"/>
          <p14:tracePt t="26137" x="4648200" y="6369050"/>
          <p14:tracePt t="26261" x="4635500" y="6350000"/>
          <p14:tracePt t="26381" x="4629150" y="6337300"/>
          <p14:tracePt t="26429" x="4629150" y="6330950"/>
          <p14:tracePt t="26441" x="4629150" y="6324600"/>
          <p14:tracePt t="26457" x="4629150" y="6318250"/>
          <p14:tracePt t="26481" x="4622800" y="6311900"/>
          <p14:tracePt t="26525" x="4616450" y="6311900"/>
          <p14:tracePt t="26549" x="4610100" y="6311900"/>
          <p14:tracePt t="26561" x="4603750" y="6305550"/>
          <p14:tracePt t="26576" x="4597400" y="6305550"/>
          <p14:tracePt t="26587" x="4591050" y="6305550"/>
          <p14:tracePt t="26587" x="4584700" y="6299200"/>
          <p14:tracePt t="26605" x="4578350" y="6299200"/>
          <p14:tracePt t="26605" x="4565650" y="6286500"/>
          <p14:tracePt t="26622" x="4559300" y="6286500"/>
          <p14:tracePt t="26622" x="4552950" y="6286500"/>
          <p14:tracePt t="26639" x="4540250" y="6280150"/>
          <p14:tracePt t="26639" x="4527550" y="6280150"/>
          <p14:tracePt t="26655" x="4521200" y="6273800"/>
          <p14:tracePt t="26655" x="4508500" y="6273800"/>
          <p14:tracePt t="26672" x="4495800" y="6273800"/>
          <p14:tracePt t="26672" x="4464050" y="6261100"/>
          <p14:tracePt t="26688" x="4451350" y="6261100"/>
          <p14:tracePt t="26688" x="4432300" y="6254750"/>
          <p14:tracePt t="26705" x="4413250" y="6254750"/>
          <p14:tracePt t="26705" x="4400550" y="6248400"/>
          <p14:tracePt t="26722" x="4381500" y="6242050"/>
          <p14:tracePt t="26722" x="4362450" y="6242050"/>
          <p14:tracePt t="26739" x="4349750" y="6235700"/>
          <p14:tracePt t="26739" x="4330700" y="6235700"/>
          <p14:tracePt t="26739" x="4311650" y="6229350"/>
          <p14:tracePt t="26758" x="4292600" y="6229350"/>
          <p14:tracePt t="26758" x="4273550" y="6229350"/>
          <p14:tracePt t="26773" x="4254500" y="6229350"/>
          <p14:tracePt t="26773" x="4235450" y="6223000"/>
          <p14:tracePt t="26789" x="4210050" y="6223000"/>
          <p14:tracePt t="26789" x="4178300" y="6223000"/>
          <p14:tracePt t="26805" x="4152900" y="6229350"/>
          <p14:tracePt t="26805" x="4121150" y="6229350"/>
          <p14:tracePt t="26822" x="4095750" y="6235700"/>
          <p14:tracePt t="26822" x="4064000" y="6235700"/>
          <p14:tracePt t="26838" x="4038600" y="6235700"/>
          <p14:tracePt t="26838" x="4013200" y="6235700"/>
          <p14:tracePt t="26838" x="3994150" y="6242050"/>
          <p14:tracePt t="26857" x="3975100" y="6242050"/>
          <p14:tracePt t="26857" x="3956050" y="6242050"/>
          <p14:tracePt t="26872" x="3937000" y="6254750"/>
          <p14:tracePt t="26872" x="3924300" y="6254750"/>
          <p14:tracePt t="26889" x="3905250" y="6254750"/>
          <p14:tracePt t="26889" x="3892550" y="6267450"/>
          <p14:tracePt t="26906" x="3879850" y="6267450"/>
          <p14:tracePt t="26906" x="3841750" y="6273800"/>
          <p14:tracePt t="26922" x="3829050" y="6273800"/>
          <p14:tracePt t="26922" x="3810000" y="6267450"/>
          <p14:tracePt t="26939" x="3790950" y="6273800"/>
          <p14:tracePt t="26939" x="3765550" y="6280150"/>
          <p14:tracePt t="26956" x="3746500" y="6280150"/>
          <p14:tracePt t="26956" x="3721100" y="6292850"/>
          <p14:tracePt t="26973" x="3695700" y="6305550"/>
          <p14:tracePt t="26973" x="3651250" y="6343650"/>
          <p14:tracePt t="26990" x="3625850" y="6362700"/>
          <p14:tracePt t="26990" x="3600450" y="6388100"/>
          <p14:tracePt t="27008" x="3575050" y="6407150"/>
          <p14:tracePt t="27008" x="3549650" y="6426200"/>
          <p14:tracePt t="27024" x="3517900" y="6451600"/>
          <p14:tracePt t="27024" x="3467100" y="6489700"/>
          <p14:tracePt t="27042" x="3441700" y="6508750"/>
          <p14:tracePt t="27042" x="3416300" y="6527800"/>
          <p14:tracePt t="27057" x="3390900" y="6546850"/>
          <p14:tracePt t="27057" x="3365500" y="6565900"/>
          <p14:tracePt t="27074" x="3340100" y="6584950"/>
          <p14:tracePt t="27074" x="3314700" y="6597650"/>
          <p14:tracePt t="27090" x="3295650" y="6610350"/>
          <p14:tracePt t="27090" x="3270250" y="6623050"/>
          <p14:tracePt t="27107" x="3251200" y="6635750"/>
          <p14:tracePt t="27123" x="3213100" y="6654800"/>
          <p14:tracePt t="27141" x="3187700" y="6673850"/>
          <p14:tracePt t="27156" x="3162300" y="6680200"/>
          <p14:tracePt t="27173" x="3168650" y="6654800"/>
          <p14:tracePt t="27217" x="3194050" y="6642100"/>
          <p14:tracePt t="27237" x="3213100" y="6635750"/>
          <p14:tracePt t="27254" x="3238500" y="6623050"/>
          <p14:tracePt t="27269" x="3263900" y="6616700"/>
          <p14:tracePt t="27281" x="3289300" y="6610350"/>
          <p14:tracePt t="27297" x="3308350" y="6616700"/>
          <p14:tracePt t="27313" x="3340100" y="6629400"/>
          <p14:tracePt t="27337" x="3365500" y="6642100"/>
          <p14:tracePt t="27357" x="3390900" y="6648450"/>
          <p14:tracePt t="27389" x="3409950" y="6635750"/>
          <p14:tracePt t="27409" x="3435350" y="6623050"/>
          <p14:tracePt t="27441" x="3460750" y="6604000"/>
          <p14:tracePt t="27477" x="3467100" y="6578600"/>
          <p14:tracePt t="27509" x="3492500" y="6578600"/>
          <p14:tracePt t="27605" x="3517900" y="6597650"/>
          <p14:tracePt t="27641" x="3543300" y="6616700"/>
          <p14:tracePt t="27673" x="3562350" y="6629400"/>
          <p14:tracePt t="27697" x="3594100" y="6635750"/>
          <p14:tracePt t="27717" x="3619500" y="6629400"/>
          <p14:tracePt t="27733" x="3651250" y="6623050"/>
          <p14:tracePt t="27749" x="3689350" y="6604000"/>
          <p14:tracePt t="27761" x="3733800" y="6591300"/>
          <p14:tracePt t="27777" x="3771900" y="6578600"/>
          <p14:tracePt t="27793" x="3803650" y="6565900"/>
          <p14:tracePt t="27809" x="3835400" y="6559550"/>
          <p14:tracePt t="27821" x="3867150" y="6553200"/>
          <p14:tracePt t="27837" x="3892550" y="6540500"/>
          <p14:tracePt t="27853" x="3917950" y="6527800"/>
          <p14:tracePt t="27869" x="3943350" y="6515100"/>
          <p14:tracePt t="27881" x="3968750" y="6502400"/>
          <p14:tracePt t="27897" x="3994150" y="6496050"/>
          <p14:tracePt t="27913" x="4019550" y="6496050"/>
          <p14:tracePt t="27929" x="4038600" y="6502400"/>
          <p14:tracePt t="27942" x="4057650" y="6477000"/>
          <p14:tracePt t="28025" x="4070350" y="6502400"/>
          <p14:tracePt t="28144" x="4064000" y="6521450"/>
          <p14:tracePt t="28180" x="4057650" y="6546850"/>
          <p14:tracePt t="28240" x="4070350" y="6565900"/>
          <p14:tracePt t="28333" x="4083050" y="6584950"/>
          <p14:tracePt t="28489" x="4083050" y="6610350"/>
          <p14:tracePt t="28549" x="4076700" y="6629400"/>
          <p14:tracePt t="28617" x="4083050" y="6648450"/>
          <p14:tracePt t="28701" x="4089400" y="6673850"/>
          <p14:tracePt t="29981" x="4095750" y="6692900"/>
          <p14:tracePt t="29996" x="4083050" y="6711950"/>
          <p14:tracePt t="30208" x="4070350" y="6737350"/>
          <p14:tracePt t="30820" x="4057650" y="6756400"/>
          <p14:tracePt t="31240" x="4057650" y="6775450"/>
          <p14:tracePt t="31356" x="4051300" y="6800850"/>
          <p14:tracePt t="31776" x="4038600" y="6819900"/>
          <p14:tracePt t="32068" x="4044950" y="6838950"/>
          <p14:tracePt t="32472" x="4032250" y="6819900"/>
          <p14:tracePt t="33268" x="4032250" y="6800850"/>
          <p14:tracePt t="33320" x="4038600" y="6775450"/>
          <p14:tracePt t="33356" x="4051300" y="6756400"/>
          <p14:tracePt t="33456" x="4044950" y="6731000"/>
          <p14:tracePt t="33596" x="4064000" y="6711950"/>
          <p14:tracePt t="33664" x="4064000" y="6692900"/>
          <p14:tracePt t="33869" x="4070350" y="6661150"/>
          <p14:tracePt t="33897" x="4070350" y="6635750"/>
          <p14:tracePt t="33921" x="4076700" y="6604000"/>
          <p14:tracePt t="33933" x="4083050" y="6572250"/>
          <p14:tracePt t="33949" x="4083050" y="6540500"/>
          <p14:tracePt t="33965" x="4089400" y="6508750"/>
          <p14:tracePt t="33981" x="4095750" y="6483350"/>
          <p14:tracePt t="33997" x="4102100" y="6451600"/>
          <p14:tracePt t="34009" x="4108450" y="6426200"/>
          <p14:tracePt t="34025" x="4114800" y="6407150"/>
          <p14:tracePt t="34041" x="4121150" y="6381750"/>
          <p14:tracePt t="34057" x="4133850" y="6362700"/>
          <p14:tracePt t="34085" x="4133850" y="6407150"/>
          <p14:tracePt t="34422" x="4121150" y="6432550"/>
          <p14:tracePt t="34505" x="4108450" y="6451600"/>
          <p14:tracePt t="34601" x="4089400" y="6464300"/>
          <p14:tracePt t="34693" x="4076700" y="6483350"/>
          <p14:tracePt t="34864" x="4070350" y="6502400"/>
          <p14:tracePt t="35052" x="4076700" y="6483350"/>
          <p14:tracePt t="36185" x="4070350" y="6502400"/>
          <p14:tracePt t="37462" x="4064000" y="6483350"/>
          <p14:tracePt t="38655" x="4038600" y="6470650"/>
          <p14:tracePt t="39364" x="4044950" y="6489700"/>
          <p14:tracePt t="39612" x="4038600" y="6470650"/>
          <p14:tracePt t="39881" x="4032250" y="6496050"/>
          <p14:tracePt t="40204" x="4013200" y="6515100"/>
          <p14:tracePt t="40316" x="3994150" y="6534150"/>
          <p14:tracePt t="40393" x="3968750" y="6546850"/>
          <p14:tracePt t="40505" x="3975100" y="6527800"/>
          <p14:tracePt t="40548" x="3981450" y="6496050"/>
          <p14:tracePt t="40572" x="3975100" y="6470650"/>
          <p14:tracePt t="40588" x="3956050" y="6451600"/>
          <p14:tracePt t="40608" x="3930650" y="6445250"/>
          <p14:tracePt t="40632" x="3905250" y="6457950"/>
          <p14:tracePt t="40652" x="3879850" y="6470650"/>
          <p14:tracePt t="40676" x="3848100" y="6489700"/>
          <p14:tracePt t="40700" x="3810000" y="6508750"/>
          <p14:tracePt t="40712" x="3790950" y="6521450"/>
          <p14:tracePt t="40720" x="3771900" y="6534150"/>
          <p14:tracePt t="40733" x="3740150" y="6540500"/>
          <p14:tracePt t="40733" x="3714750" y="6553200"/>
          <p14:tracePt t="40750" x="3676650" y="6559550"/>
          <p14:tracePt t="40750" x="3644900" y="6572250"/>
          <p14:tracePt t="40750" x="3606800" y="6584950"/>
          <p14:tracePt t="40771" x="3575050" y="6591300"/>
          <p14:tracePt t="40771" x="3530600" y="6597650"/>
          <p14:tracePt t="40785" x="3492500" y="6610350"/>
          <p14:tracePt t="40785" x="3454400" y="6616700"/>
          <p14:tracePt t="40801" x="3416300" y="6623050"/>
          <p14:tracePt t="40801" x="3371850" y="6629400"/>
          <p14:tracePt t="40818" x="3333750" y="6635750"/>
          <p14:tracePt t="40818" x="3244850" y="6648450"/>
          <p14:tracePt t="40835" x="3200400" y="6661150"/>
          <p14:tracePt t="40835" x="3155950" y="6667500"/>
          <p14:tracePt t="40851" x="3111500" y="6673850"/>
          <p14:tracePt t="40851" x="3060700" y="6686550"/>
          <p14:tracePt t="40868" x="3016250" y="6692900"/>
          <p14:tracePt t="40868" x="2965450" y="6699250"/>
          <p14:tracePt t="40885" x="2921000" y="6705600"/>
          <p14:tracePt t="40885" x="2832100" y="6718300"/>
          <p14:tracePt t="40902" x="2794000" y="6724650"/>
          <p14:tracePt t="40902" x="2755900" y="6731000"/>
          <p14:tracePt t="40919" x="2717800" y="6731000"/>
          <p14:tracePt t="40919" x="2686050" y="6737350"/>
          <p14:tracePt t="40935" x="2654300" y="6737350"/>
          <p14:tracePt t="40935" x="2622550" y="6737350"/>
          <p14:tracePt t="40935" x="2597150" y="6737350"/>
          <p14:tracePt t="40954" x="2571750" y="6731000"/>
          <p14:tracePt t="40954" x="2546350" y="6731000"/>
          <p14:tracePt t="40969" x="2527300" y="6724650"/>
          <p14:tracePt t="40969" x="2508250" y="6718300"/>
          <p14:tracePt t="40986" x="2463800" y="6705600"/>
          <p14:tracePt t="41002" x="2432050" y="6680200"/>
          <p14:tracePt t="41018" x="2400300" y="6654800"/>
          <p14:tracePt t="41034" x="2374900" y="6635750"/>
          <p14:tracePt t="41051" x="2355850" y="6610350"/>
          <p14:tracePt t="41068" x="2336800" y="6584950"/>
          <p14:tracePt t="41084" x="2317750" y="6559550"/>
          <p14:tracePt t="41112" x="2298700" y="6534150"/>
          <p14:tracePt t="41141" x="2286000" y="6508750"/>
          <p14:tracePt t="41165" x="2273300" y="6483350"/>
          <p14:tracePt t="41181" x="2254250" y="6457950"/>
          <p14:tracePt t="41201" x="2222500" y="6464300"/>
          <p14:tracePt t="41225" x="2203450" y="6489700"/>
          <p14:tracePt t="41241" x="2178050" y="6508750"/>
          <p14:tracePt t="41375" x="2184400" y="6610350"/>
          <p14:tracePt t="41389" x="2228850" y="6610350"/>
          <p14:tracePt t="41405" x="2254250" y="6610350"/>
          <p14:tracePt t="41413" x="2279650" y="6610350"/>
          <p14:tracePt t="41421" x="2343150" y="6623050"/>
          <p14:tracePt t="41437" x="2419350" y="6635750"/>
          <p14:tracePt t="41453" x="2508250" y="6648450"/>
          <p14:tracePt t="41470" x="2603500" y="6654800"/>
          <p14:tracePt t="41486" x="2768600" y="6661150"/>
          <p14:tracePt t="41504" x="2882900" y="6661150"/>
          <p14:tracePt t="41520" x="3003550" y="6654800"/>
          <p14:tracePt t="41537" x="3187700" y="6648450"/>
          <p14:tracePt t="41553" x="3302000" y="6648450"/>
          <p14:tracePt t="41570" x="3422650" y="6642100"/>
          <p14:tracePt t="41587" x="3536950" y="6648450"/>
          <p14:tracePt t="41603" x="3714750" y="6654800"/>
          <p14:tracePt t="41621" x="3829050" y="6661150"/>
          <p14:tracePt t="41637" x="3949700" y="6667500"/>
          <p14:tracePt t="41654" x="4070350" y="6667500"/>
          <p14:tracePt t="41670" x="4184650" y="6667500"/>
          <p14:tracePt t="41687" x="4292600" y="6667500"/>
          <p14:tracePt t="41687" x="4349750" y="6667500"/>
          <p14:tracePt t="41705" x="4445000" y="6661150"/>
          <p14:tracePt t="41721" x="4533900" y="6654800"/>
          <p14:tracePt t="41737" x="4616450" y="6635750"/>
          <p14:tracePt t="41737" x="4648200" y="6629400"/>
          <p14:tracePt t="41759" x="4686300" y="6623050"/>
          <p14:tracePt t="41770" x="4743450" y="6604000"/>
          <p14:tracePt t="41770" x="4768850" y="6597650"/>
          <p14:tracePt t="41789" x="4794250" y="6597650"/>
          <p14:tracePt t="41804" x="4826000" y="6584950"/>
          <p14:tracePt t="41820" x="4851400" y="6572250"/>
          <p14:tracePt t="41837" x="4826000" y="6572250"/>
          <p14:tracePt t="41901" x="4787900" y="6591300"/>
          <p14:tracePt t="41913" x="4749800" y="6604000"/>
          <p14:tracePt t="41929" x="4724400" y="6616700"/>
          <p14:tracePt t="41937" x="4673600" y="6629400"/>
          <p14:tracePt t="41954" x="4616450" y="6648450"/>
          <p14:tracePt t="41971" x="4514850" y="6667500"/>
          <p14:tracePt t="41989" x="4445000" y="6680200"/>
          <p14:tracePt t="42007" x="4368800" y="6692900"/>
          <p14:tracePt t="42022" x="4279900" y="6699250"/>
          <p14:tracePt t="42038" x="4178300" y="6699250"/>
          <p14:tracePt t="42055" x="4070350" y="6705600"/>
          <p14:tracePt t="42055" x="4013200" y="6705600"/>
          <p14:tracePt t="42073" x="3892550" y="6699250"/>
          <p14:tracePt t="42089" x="3771900" y="6699250"/>
          <p14:tracePt t="42105" x="3644900" y="6692900"/>
          <p14:tracePt t="42122" x="3517900" y="6699250"/>
          <p14:tracePt t="42138" x="3333750" y="6705600"/>
          <p14:tracePt t="42155" x="3206750" y="6718300"/>
          <p14:tracePt t="42172" x="3086100" y="6724650"/>
          <p14:tracePt t="42189" x="2971800" y="6737350"/>
          <p14:tracePt t="42205" x="2806700" y="6750050"/>
          <p14:tracePt t="42222" x="2717800" y="6762750"/>
          <p14:tracePt t="42239" x="2635250" y="6762750"/>
          <p14:tracePt t="42256" x="2533650" y="6756400"/>
          <p14:tracePt t="42273" x="2476500" y="6743700"/>
          <p14:tracePt t="42290" x="2432050" y="6724650"/>
          <p14:tracePt t="42306" x="2393950" y="6705600"/>
          <p14:tracePt t="42322" x="2368550" y="6686550"/>
          <p14:tracePt t="42339" x="2349500" y="6667500"/>
          <p14:tracePt t="42356" x="2336800" y="6635750"/>
          <p14:tracePt t="42374" x="2336800" y="6616700"/>
          <p14:tracePt t="42393" x="2355850" y="6591300"/>
          <p14:tracePt t="42425" x="2387600" y="6572250"/>
          <p14:tracePt t="42448" x="2413000" y="6559550"/>
          <p14:tracePt t="42461" x="2444750" y="6546850"/>
          <p14:tracePt t="42477" x="2482850" y="6527800"/>
          <p14:tracePt t="42493" x="2520950" y="6521450"/>
          <p14:tracePt t="42509" x="2546350" y="6515100"/>
          <p14:tracePt t="42513" x="2571750" y="6508750"/>
          <p14:tracePt t="42522" x="2628900" y="6502400"/>
          <p14:tracePt t="42540" x="2686050" y="6489700"/>
          <p14:tracePt t="42557" x="2794000" y="6457950"/>
          <p14:tracePt t="42573" x="2863850" y="6438900"/>
          <p14:tracePt t="42590" x="2940050" y="6413500"/>
          <p14:tracePt t="42607" x="3016250" y="6400800"/>
          <p14:tracePt t="42623" x="3130550" y="6394450"/>
          <p14:tracePt t="42641" x="3206750" y="6388100"/>
          <p14:tracePt t="42657" x="3276600" y="6375400"/>
          <p14:tracePt t="42674" x="3346450" y="6369050"/>
          <p14:tracePt t="42690" x="3409950" y="6369050"/>
          <p14:tracePt t="42707" x="3467100" y="6369050"/>
          <p14:tracePt t="42707" x="3492500" y="6369050"/>
          <p14:tracePt t="42725" x="3549650" y="6375400"/>
          <p14:tracePt t="42741" x="3594100" y="6375400"/>
          <p14:tracePt t="42759" x="3638550" y="6375400"/>
          <p14:tracePt t="42774" x="3676650" y="6375400"/>
          <p14:tracePt t="42790" x="3708400" y="6369050"/>
          <p14:tracePt t="42807" x="3740150" y="6362700"/>
          <p14:tracePt t="42824" x="3765550" y="6362700"/>
          <p14:tracePt t="42840" x="3790950" y="6356350"/>
          <p14:tracePt t="42857" x="3816350" y="6356350"/>
          <p14:tracePt t="42874" x="3841750" y="6356350"/>
          <p14:tracePt t="42897" x="3860800" y="6369050"/>
          <p14:tracePt t="43093" x="3886200" y="6369050"/>
          <p14:tracePt t="43145" x="3905250" y="6369050"/>
          <p14:tracePt t="43168" x="3937000" y="6369050"/>
          <p14:tracePt t="43188" x="3962400" y="6362700"/>
          <p14:tracePt t="43205" x="3994150" y="6362700"/>
          <p14:tracePt t="43221" x="4032250" y="6369050"/>
          <p14:tracePt t="43233" x="4051300" y="6369050"/>
          <p14:tracePt t="43242" x="4102100" y="6375400"/>
          <p14:tracePt t="43259" x="4152900" y="6381750"/>
          <p14:tracePt t="43276" x="4248150" y="6381750"/>
          <p14:tracePt t="43293" x="4305300" y="6375400"/>
          <p14:tracePt t="43309" x="4375150" y="6369050"/>
          <p14:tracePt t="43326" x="4438650" y="6369050"/>
          <p14:tracePt t="43342" x="4508500" y="6375400"/>
          <p14:tracePt t="43359" x="4565650" y="6375400"/>
          <p14:tracePt t="43359" x="4597400" y="6375400"/>
          <p14:tracePt t="43377" x="4648200" y="6381750"/>
          <p14:tracePt t="43393" x="4699000" y="6381750"/>
          <p14:tracePt t="43410" x="4718050" y="6388100"/>
          <p14:tracePt t="43426" x="4756150" y="6394450"/>
          <p14:tracePt t="43442" x="4781550" y="6394450"/>
          <p14:tracePt t="43459" x="4806950" y="6400800"/>
          <p14:tracePt t="43476" x="4800600" y="6375400"/>
          <p14:tracePt t="43541" x="4781550" y="6350000"/>
          <p14:tracePt t="43593" x="4794250" y="6343650"/>
          <p14:tracePt t="43653" x="4794250" y="6337300"/>
          <p14:tracePt t="43661" x="4800600" y="6330950"/>
          <p14:tracePt t="43701" x="4800600" y="6324600"/>
          <p14:tracePt t="43729" x="4787900" y="6324600"/>
          <p14:tracePt t="43833" x="4781550" y="6324600"/>
          <p14:tracePt t="43893" x="4787900" y="6318250"/>
          <p14:tracePt t="43985" x="4787900" y="6311900"/>
          <p14:tracePt t="44021" x="4794250" y="6311900"/>
          <p14:tracePt t="44129" x="4794250" y="6305550"/>
          <p14:tracePt t="44209" x="4794250" y="6299200"/>
          <p14:tracePt t="44249" x="4787900" y="6299200"/>
          <p14:tracePt t="44549" x="4787900" y="6292850"/>
          <p14:tracePt t="44613" x="4781550" y="6292850"/>
          <p14:tracePt t="44673" x="4781550" y="6286500"/>
          <p14:tracePt t="44712" x="4775200" y="6286500"/>
          <p14:tracePt t="44869" x="4768850" y="6286500"/>
          <p14:tracePt t="44912" x="4762500" y="6286500"/>
          <p14:tracePt t="44937" x="4756150" y="6280150"/>
          <p14:tracePt t="44961" x="4749800" y="6280150"/>
          <p14:tracePt t="44981" x="4743450" y="6286500"/>
          <p14:tracePt t="45006" x="4737100" y="6292850"/>
          <p14:tracePt t="45033" x="4730750" y="6292850"/>
          <p14:tracePt t="45049" x="4724400" y="6292850"/>
          <p14:tracePt t="45065" x="4718050" y="6292850"/>
          <p14:tracePt t="45089" x="4711700" y="6292850"/>
          <p14:tracePt t="45117" x="4705350" y="6292850"/>
          <p14:tracePt t="45141" x="4699000" y="6292850"/>
          <p14:tracePt t="45153" x="4692650" y="6292850"/>
          <p14:tracePt t="45169" x="4686300" y="6292850"/>
          <p14:tracePt t="45177" x="4679950" y="6292850"/>
          <p14:tracePt t="45185" x="4673600" y="6292850"/>
          <p14:tracePt t="45201" x="4654550" y="6286500"/>
          <p14:tracePt t="45215" x="4635500" y="6280150"/>
          <p14:tracePt t="45232" x="4610100" y="6273800"/>
          <p14:tracePt t="45248" x="4578350" y="6267450"/>
          <p14:tracePt t="45266" x="4521200" y="6261100"/>
          <p14:tracePt t="45282" x="4476750" y="6254750"/>
          <p14:tracePt t="45299" x="4425950" y="6254750"/>
          <p14:tracePt t="45316" x="4337050" y="6261100"/>
          <p14:tracePt t="45333" x="4267200" y="6267450"/>
          <p14:tracePt t="45349" x="4184650" y="6273800"/>
          <p14:tracePt t="45366" x="4089400" y="6280150"/>
          <p14:tracePt t="45384" x="3994150" y="6292850"/>
          <p14:tracePt t="45399" x="3898900" y="6299200"/>
          <p14:tracePt t="45399" x="3854450" y="6305550"/>
          <p14:tracePt t="45417" x="3765550" y="6305550"/>
          <p14:tracePt t="45433" x="3676650" y="6318250"/>
          <p14:tracePt t="45449" x="3600450" y="6324600"/>
          <p14:tracePt t="45466" x="3530600" y="6337300"/>
          <p14:tracePt t="45483" x="3460750" y="6356350"/>
          <p14:tracePt t="45483" x="3429000" y="6362700"/>
          <p14:tracePt t="45503" x="3371850" y="6381750"/>
          <p14:tracePt t="45516" x="3321050" y="6388100"/>
          <p14:tracePt t="45533" x="3276600" y="6400800"/>
          <p14:tracePt t="45550" x="3238500" y="6407150"/>
          <p14:tracePt t="45566" x="3219450" y="6407150"/>
          <p14:tracePt t="45583" x="3238500" y="6432550"/>
          <p14:tracePt t="45621" x="3276600" y="6438900"/>
          <p14:tracePt t="45633" x="3302000" y="6438900"/>
          <p14:tracePt t="45640" x="3327400" y="6438900"/>
          <p14:tracePt t="45649" x="3390900" y="6438900"/>
          <p14:tracePt t="45667" x="3467100" y="6432550"/>
          <p14:tracePt t="45683" x="3594100" y="6432550"/>
          <p14:tracePt t="45701" x="3689350" y="6426200"/>
          <p14:tracePt t="45717" x="3790950" y="6426200"/>
          <p14:tracePt t="45733" x="3892550" y="6419850"/>
          <p14:tracePt t="45750" x="4000500" y="6419850"/>
          <p14:tracePt t="45750" x="4057650" y="6419850"/>
          <p14:tracePt t="45771" x="4114800" y="6426200"/>
          <p14:tracePt t="45783" x="4267200" y="6426200"/>
          <p14:tracePt t="45801" x="4362450" y="6426200"/>
          <p14:tracePt t="45817" x="4451350" y="6426200"/>
          <p14:tracePt t="45834" x="4521200" y="6413500"/>
          <p14:tracePt t="45850" x="4584700" y="6407150"/>
          <p14:tracePt t="45850" x="4616450" y="6400800"/>
          <p14:tracePt t="45869" x="4660900" y="6400800"/>
          <p14:tracePt t="45884" x="4679950" y="6394450"/>
          <p14:tracePt t="45900" x="4718050" y="6388100"/>
          <p14:tracePt t="45917" x="4743450" y="6381750"/>
          <p14:tracePt t="45934" x="4768850" y="6369050"/>
          <p14:tracePt t="45950" x="4775200" y="6343650"/>
          <p14:tracePt t="45981" x="4775200" y="6337300"/>
          <p14:tracePt t="45992" x="4768850" y="6330950"/>
          <p14:tracePt t="46025" x="4794250" y="6337300"/>
          <p14:tracePt t="46085" x="4800600" y="6337300"/>
          <p14:tracePt t="46093" x="4806950" y="6330950"/>
          <p14:tracePt t="46102" x="4813300" y="6324600"/>
          <p14:tracePt t="46120" x="4838700" y="6324600"/>
          <p14:tracePt t="46138" x="4857750" y="6350000"/>
          <p14:tracePt t="46169" x="4864100" y="6375400"/>
          <p14:tracePt t="46181" x="4876800" y="6400800"/>
          <p14:tracePt t="46196" x="4883150" y="6426200"/>
          <p14:tracePt t="46212" x="4895850" y="6445250"/>
          <p14:tracePt t="46228" x="4914900" y="6477000"/>
          <p14:tracePt t="46248" x="4940300" y="6502400"/>
          <p14:tracePt t="46273" x="4965700" y="6521450"/>
          <p14:tracePt t="46294" x="4997450" y="6540500"/>
          <p14:tracePt t="46318" x="5022850" y="6559550"/>
          <p14:tracePt t="46341" x="5041900" y="6572250"/>
          <p14:tracePt t="46362" x="5060950" y="6597650"/>
          <p14:tracePt t="46393" x="5035550" y="6527800"/>
          <p14:tracePt t="46651" x="5060950" y="6527800"/>
          <p14:tracePt t="46790" x="5080000" y="6527800"/>
          <p14:tracePt t="46830" x="5105400" y="6534150"/>
          <p14:tracePt t="46850" x="5130800" y="6540500"/>
          <p14:tracePt t="46865" x="5149850" y="6540500"/>
          <p14:tracePt t="46882" x="5175250" y="6540500"/>
          <p14:tracePt t="46901" x="5200650" y="6540500"/>
          <p14:tracePt t="46926" x="5226050" y="6546850"/>
          <p14:tracePt t="46950" x="5251450" y="6546850"/>
          <p14:tracePt t="46970" x="5270500" y="6546850"/>
          <p14:tracePt t="46994" x="5289550" y="6534150"/>
          <p14:tracePt t="47046" x="5314950" y="6553200"/>
          <p14:tracePt t="47105" x="5308600" y="6527800"/>
          <p14:tracePt t="47181" x="5295900" y="6502400"/>
          <p14:tracePt t="47210" x="5289550" y="6470650"/>
          <p14:tracePt t="47233" x="5276850" y="6432550"/>
          <p14:tracePt t="47250" x="5270500" y="6407150"/>
          <p14:tracePt t="47257" x="5251450" y="6356350"/>
          <p14:tracePt t="47273" x="5232400" y="6299200"/>
          <p14:tracePt t="47289" x="5213350" y="6229350"/>
          <p14:tracePt t="47306" x="5181600" y="6134100"/>
          <p14:tracePt t="47323" x="5175250" y="6070600"/>
          <p14:tracePt t="47340" x="5175250" y="6013450"/>
          <p14:tracePt t="47356" x="5200650" y="5937250"/>
          <p14:tracePt t="47374" x="5232400" y="5899150"/>
          <p14:tracePt t="47390" x="5264150" y="5861050"/>
          <p14:tracePt t="47407" x="5308600" y="5835650"/>
          <p14:tracePt t="47424" x="5346700" y="5816600"/>
          <p14:tracePt t="47440" x="5391150" y="5816600"/>
          <p14:tracePt t="47440" x="5416550" y="5822950"/>
          <p14:tracePt t="47458" x="5454650" y="5848350"/>
          <p14:tracePt t="47474" x="5492750" y="5886450"/>
          <p14:tracePt t="47490" x="5524500" y="5937250"/>
          <p14:tracePt t="47507" x="5543550" y="5988050"/>
          <p14:tracePt t="47524" x="5556250" y="6045200"/>
          <p14:tracePt t="47524" x="5556250" y="6070600"/>
          <p14:tracePt t="47542" x="5562600" y="6121400"/>
          <p14:tracePt t="47557" x="5562600" y="6172200"/>
          <p14:tracePt t="47574" x="5556250" y="6216650"/>
          <p14:tracePt t="47590" x="5549900" y="6235700"/>
          <p14:tracePt t="47607" x="5518150" y="6318250"/>
          <p14:tracePt t="47624" x="5499100" y="6369050"/>
          <p14:tracePt t="47641" x="5480050" y="6413500"/>
          <p14:tracePt t="47657" x="5461000" y="6451600"/>
          <p14:tracePt t="47674" x="5435600" y="6483350"/>
          <p14:tracePt t="47691" x="5416550" y="6496050"/>
          <p14:tracePt t="47707" x="5391150" y="6508750"/>
          <p14:tracePt t="47724" x="5372100" y="6515100"/>
          <p14:tracePt t="47741" x="5353050" y="6508750"/>
          <p14:tracePt t="47794" x="5340350" y="6489700"/>
          <p14:tracePt t="48194" x="5353050" y="6464300"/>
          <p14:tracePt t="48298" x="5353050" y="6445250"/>
          <p14:tracePt t="48606" x="5359400" y="6464300"/>
          <p14:tracePt t="49309" x="5353050" y="6489700"/>
          <p14:tracePt t="49473" x="5340350" y="6508750"/>
          <p14:tracePt t="49514" x="5340350" y="6534150"/>
          <p14:tracePt t="49541" x="5359400" y="6546850"/>
          <p14:tracePt t="49589" x="5391150" y="6546850"/>
          <p14:tracePt t="49625" x="5416550" y="6527800"/>
          <p14:tracePt t="49650" x="5441950" y="6502400"/>
          <p14:tracePt t="49670" x="5461000" y="6477000"/>
          <p14:tracePt t="49686" x="5499100" y="6451600"/>
          <p14:tracePt t="49702" x="5518150" y="6438900"/>
          <p14:tracePt t="49709" x="5543550" y="6419850"/>
          <p14:tracePt t="49714" x="5568950" y="6407150"/>
          <p14:tracePt t="49714" x="5594350" y="6394450"/>
          <p14:tracePt t="49732" x="5626100" y="6375400"/>
          <p14:tracePt t="49732" x="5657850" y="6362700"/>
          <p14:tracePt t="49748" x="5689600" y="6350000"/>
          <p14:tracePt t="49748" x="5727700" y="6343650"/>
          <p14:tracePt t="49766" x="5759450" y="6330950"/>
          <p14:tracePt t="49766" x="5835650" y="6318250"/>
          <p14:tracePt t="49782" x="5867400" y="6311900"/>
          <p14:tracePt t="49782" x="5899150" y="6311900"/>
          <p14:tracePt t="49799" x="5930900" y="6305550"/>
          <p14:tracePt t="49799" x="5962650" y="6305550"/>
          <p14:tracePt t="49815" x="5988050" y="6305550"/>
          <p14:tracePt t="49815" x="6007100" y="6305550"/>
          <p14:tracePt t="49832" x="6038850" y="6311900"/>
          <p14:tracePt t="49847" x="6064250" y="6324600"/>
          <p14:tracePt t="49866" x="6064250" y="6350000"/>
          <p14:tracePt t="49894" x="6057900" y="6375400"/>
          <p14:tracePt t="49918" x="6051550" y="6400800"/>
          <p14:tracePt t="49941" x="6045200" y="6432550"/>
          <p14:tracePt t="49962" x="6038850" y="6457950"/>
          <p14:tracePt t="49985" x="6032500" y="6483350"/>
          <p14:tracePt t="50010" x="6026150" y="6508750"/>
          <p14:tracePt t="50029" x="6013450" y="6534150"/>
          <p14:tracePt t="50054" x="5988050" y="6546850"/>
          <p14:tracePt t="50082" x="5816600" y="6369050"/>
          <p14:tracePt t="50176" x="5797550" y="6337300"/>
          <p14:tracePt t="50182" x="5778500" y="6305550"/>
          <p14:tracePt t="50189" x="5759450" y="6273800"/>
          <p14:tracePt t="50198" x="5727700" y="6210300"/>
          <p14:tracePt t="50216" x="5708650" y="6153150"/>
          <p14:tracePt t="50216" x="5702300" y="6127750"/>
          <p14:tracePt t="50234" x="5702300" y="6076950"/>
          <p14:tracePt t="50249" x="5721350" y="6026150"/>
          <p14:tracePt t="50266" x="5740400" y="5975350"/>
          <p14:tracePt t="50282" x="5759450" y="5924550"/>
          <p14:tracePt t="50299" x="5803900" y="5867400"/>
          <p14:tracePt t="50316" x="5835650" y="5842000"/>
          <p14:tracePt t="50333" x="5873750" y="5829300"/>
          <p14:tracePt t="50349" x="5949950" y="5835650"/>
          <p14:tracePt t="50366" x="5994400" y="5854700"/>
          <p14:tracePt t="50383" x="6032500" y="5886450"/>
          <p14:tracePt t="50400" x="6064250" y="5924550"/>
          <p14:tracePt t="50416" x="6089650" y="6000750"/>
          <p14:tracePt t="50434" x="6102350" y="6057900"/>
          <p14:tracePt t="50450" x="6102350" y="6115050"/>
          <p14:tracePt t="50467" x="6102350" y="6172200"/>
          <p14:tracePt t="50483" x="6096000" y="6229350"/>
          <p14:tracePt t="50500" x="6064250" y="6311900"/>
          <p14:tracePt t="50518" x="6038850" y="6362700"/>
          <p14:tracePt t="50534" x="6007100" y="6419850"/>
          <p14:tracePt t="50550" x="5981700" y="6464300"/>
          <p14:tracePt t="50567" x="5949950" y="6502400"/>
          <p14:tracePt t="50583" x="5924550" y="6527800"/>
          <p14:tracePt t="50600" x="5905500" y="6540500"/>
          <p14:tracePt t="50617" x="5880100" y="6553200"/>
          <p14:tracePt t="50633" x="5861050" y="6553200"/>
          <p14:tracePt t="50742" x="5842000" y="6527800"/>
          <p14:tracePt t="50945" x="5842000" y="6508750"/>
          <p14:tracePt t="51093" x="5842000" y="6489700"/>
          <p14:tracePt t="51390" x="5873750" y="6489700"/>
          <p14:tracePt t="51529" x="5905500" y="6489700"/>
          <p14:tracePt t="51554" x="5937250" y="6496050"/>
          <p14:tracePt t="51565" x="5975350" y="6502400"/>
          <p14:tracePt t="51582" x="6013450" y="6508750"/>
          <p14:tracePt t="51598" x="6045200" y="6508750"/>
          <p14:tracePt t="51614" x="6076950" y="6515100"/>
          <p14:tracePt t="51625" x="6108700" y="6521450"/>
          <p14:tracePt t="51641" x="6140450" y="6527800"/>
          <p14:tracePt t="51658" x="6165850" y="6540500"/>
          <p14:tracePt t="51674" x="6191250" y="6553200"/>
          <p14:tracePt t="51688" x="6216650" y="6559550"/>
          <p14:tracePt t="51703" x="6235700" y="6578600"/>
          <p14:tracePt t="51733" x="6267450" y="6464300"/>
          <p14:tracePt t="52035" x="6254750" y="6445250"/>
          <p14:tracePt t="52162" x="6235700" y="6426200"/>
          <p14:tracePt t="52437" x="6229350" y="6400800"/>
          <p14:tracePt t="52762" x="6216650" y="6381750"/>
          <p14:tracePt t="52813" x="6210300" y="6350000"/>
          <p14:tracePt t="52833" x="6203950" y="6343650"/>
          <p14:tracePt t="52841" x="6203950" y="6330950"/>
          <p14:tracePt t="52849" x="6197600" y="6318250"/>
          <p14:tracePt t="52858" x="6191250" y="6286500"/>
          <p14:tracePt t="52874" x="6184900" y="6248400"/>
          <p14:tracePt t="52891" x="6172200" y="6197600"/>
          <p14:tracePt t="52907" x="6159500" y="6134100"/>
          <p14:tracePt t="52924" x="6146800" y="6019800"/>
          <p14:tracePt t="52942" x="6146800" y="5943600"/>
          <p14:tracePt t="52958" x="6153150" y="5880100"/>
          <p14:tracePt t="52975" x="6172200" y="5829300"/>
          <p14:tracePt t="52991" x="6223000" y="5772150"/>
          <p14:tracePt t="53008" x="6261100" y="5746750"/>
          <p14:tracePt t="53025" x="6299200" y="5727700"/>
          <p14:tracePt t="53042" x="6337300" y="5715000"/>
          <p14:tracePt t="53058" x="6394450" y="5715000"/>
          <p14:tracePt t="53075" x="6426200" y="5734050"/>
          <p14:tracePt t="53092" x="6457950" y="5765800"/>
          <p14:tracePt t="53108" x="6496050" y="5848350"/>
          <p14:tracePt t="53126" x="6521450" y="5918200"/>
          <p14:tracePt t="53142" x="6534150" y="6000750"/>
          <p14:tracePt t="53159" x="6540500" y="6083300"/>
          <p14:tracePt t="53176" x="6546850" y="6159500"/>
          <p14:tracePt t="53192" x="6540500" y="6229350"/>
          <p14:tracePt t="53192" x="6534150" y="6261100"/>
          <p14:tracePt t="53210" x="6521450" y="6337300"/>
          <p14:tracePt t="53226" x="6496050" y="6407150"/>
          <p14:tracePt t="53242" x="6464300" y="6477000"/>
          <p14:tracePt t="53259" x="6432550" y="6540500"/>
          <p14:tracePt t="53259" x="6419850" y="6559550"/>
          <p14:tracePt t="53278" x="6394450" y="6591300"/>
          <p14:tracePt t="53294" x="6369050" y="6610350"/>
          <p14:tracePt t="53308" x="6337300" y="6616700"/>
          <p14:tracePt t="53330" x="6318250" y="6610350"/>
          <p14:tracePt t="53382" x="6305550" y="6584950"/>
          <p14:tracePt t="53481" x="6311900" y="6565900"/>
          <p14:tracePt t="53526" x="6330950" y="6546850"/>
          <p14:tracePt t="53585" x="6350000" y="6546850"/>
          <p14:tracePt t="53637" x="6375400" y="6540500"/>
          <p14:tracePt t="53673" x="6400800" y="6515100"/>
          <p14:tracePt t="53689" x="6413500" y="6483350"/>
          <p14:tracePt t="53705" x="6438900" y="6457950"/>
          <p14:tracePt t="53721" x="6464300" y="6432550"/>
          <p14:tracePt t="53733" x="6489700" y="6413500"/>
          <p14:tracePt t="53749" x="6521450" y="6400800"/>
          <p14:tracePt t="53765" x="6546850" y="6388100"/>
          <p14:tracePt t="53781" x="6578600" y="6381750"/>
          <p14:tracePt t="53794" x="6610350" y="6381750"/>
          <p14:tracePt t="53810" x="6648450" y="6381750"/>
          <p14:tracePt t="53827" x="6667500" y="6381750"/>
          <p14:tracePt t="53827" x="6692900" y="6381750"/>
          <p14:tracePt t="53844" x="6718300" y="6381750"/>
          <p14:tracePt t="53844" x="6769100" y="6375400"/>
          <p14:tracePt t="53862" x="6788150" y="6375400"/>
          <p14:tracePt t="53862" x="6813550" y="6381750"/>
          <p14:tracePt t="53878" x="6832600" y="6381750"/>
          <p14:tracePt t="53894" x="6870700" y="6394450"/>
          <p14:tracePt t="53910" x="6902450" y="6413500"/>
          <p14:tracePt t="53927" x="6915150" y="6432550"/>
          <p14:tracePt t="53944" x="6927850" y="6457950"/>
          <p14:tracePt t="53961" x="6934200" y="6483350"/>
          <p14:tracePt t="53981" x="6927850" y="6502400"/>
          <p14:tracePt t="54033" x="6838950" y="6350000"/>
          <p14:tracePt t="54207" x="6826250" y="6337300"/>
          <p14:tracePt t="54214" x="6813550" y="6318250"/>
          <p14:tracePt t="54228" x="6781800" y="6280150"/>
          <p14:tracePt t="54246" x="6769100" y="6248400"/>
          <p14:tracePt t="54262" x="6762750" y="6203950"/>
          <p14:tracePt t="54278" x="6762750" y="6146800"/>
          <p14:tracePt t="54295" x="6775450" y="6089650"/>
          <p14:tracePt t="54312" x="6807200" y="6000750"/>
          <p14:tracePt t="54329" x="6838950" y="5943600"/>
          <p14:tracePt t="54345" x="6883400" y="5899150"/>
          <p14:tracePt t="54362" x="6934200" y="5854700"/>
          <p14:tracePt t="54379" x="7035800" y="5791200"/>
          <p14:tracePt t="54396" x="7112000" y="5759450"/>
          <p14:tracePt t="54413" x="7181850" y="5740400"/>
          <p14:tracePt t="54429" x="7289800" y="5746750"/>
          <p14:tracePt t="54446" x="7366000" y="5765800"/>
          <p14:tracePt t="54463" x="7442200" y="5797550"/>
          <p14:tracePt t="54479" x="7505700" y="5835650"/>
          <p14:tracePt t="54496" x="7575550" y="5905500"/>
          <p14:tracePt t="54514" x="7620000" y="5956300"/>
          <p14:tracePt t="54531" x="7651750" y="6013450"/>
          <p14:tracePt t="54547" x="7683500" y="6070600"/>
          <p14:tracePt t="54563" x="7702550" y="6121400"/>
          <p14:tracePt t="54580" x="7708900" y="6172200"/>
          <p14:tracePt t="54580" x="7702550" y="6197600"/>
          <p14:tracePt t="54598" x="7683500" y="6242050"/>
          <p14:tracePt t="54614" x="7651750" y="6286500"/>
          <p14:tracePt t="54631" x="7607300" y="6337300"/>
          <p14:tracePt t="54647" x="7543800" y="6394450"/>
          <p14:tracePt t="54663" x="7486650" y="6451600"/>
          <p14:tracePt t="54663" x="7448550" y="6470650"/>
          <p14:tracePt t="54683" x="7391400" y="6508750"/>
          <p14:tracePt t="54698" x="7334250" y="6534150"/>
          <p14:tracePt t="54714" x="7283450" y="6553200"/>
          <p14:tracePt t="54731" x="7226300" y="6572250"/>
          <p14:tracePt t="54748" x="7200900" y="6578600"/>
          <p14:tracePt t="54764" x="7175500" y="6578600"/>
          <p14:tracePt t="54780" x="7156450" y="6578600"/>
          <p14:tracePt t="54802" x="7131050" y="6565900"/>
          <p14:tracePt t="54845" x="7112000" y="6546850"/>
          <p14:tracePt t="55018" x="7092950" y="6527800"/>
          <p14:tracePt t="55377" x="7112000" y="6527800"/>
          <p14:tracePt t="55729" x="7137400" y="6534150"/>
          <p14:tracePt t="55797" x="7156450" y="6540500"/>
          <p14:tracePt t="55829" x="7181850" y="6534150"/>
          <p14:tracePt t="55849" x="7207250" y="6527800"/>
          <p14:tracePt t="55865" x="7232650" y="6521450"/>
          <p14:tracePt t="55882" x="7264400" y="6521450"/>
          <p14:tracePt t="55893" x="7302500" y="6515100"/>
          <p14:tracePt t="55909" x="7340600" y="6515100"/>
          <p14:tracePt t="55925" x="7378700" y="6508750"/>
          <p14:tracePt t="55941" x="7416800" y="6502400"/>
          <p14:tracePt t="55954" x="7454900" y="6502400"/>
          <p14:tracePt t="55970" x="7493000" y="6508750"/>
          <p14:tracePt t="55986" x="7531100" y="6521450"/>
          <p14:tracePt t="56002" x="7562850" y="6527800"/>
          <p14:tracePt t="56018" x="7594600" y="6534150"/>
          <p14:tracePt t="56034" x="7620000" y="6527800"/>
          <p14:tracePt t="56051" x="7651750" y="6527800"/>
          <p14:tracePt t="56068" x="7683500" y="6521450"/>
          <p14:tracePt t="56084" x="7708900" y="6521450"/>
          <p14:tracePt t="56101" x="7734300" y="6521450"/>
          <p14:tracePt t="56118" x="7759700" y="6521450"/>
          <p14:tracePt t="56136" x="7778750" y="6521450"/>
          <p14:tracePt t="56158" x="7804150" y="6515100"/>
          <p14:tracePt t="56245" x="7823200" y="6508750"/>
          <p14:tracePt t="56518" x="7797800" y="6508750"/>
          <p14:tracePt t="56645" x="7785100" y="6540500"/>
          <p14:tracePt t="56665" x="7766050" y="6559550"/>
          <p14:tracePt t="56689" x="7727950" y="6578600"/>
          <p14:tracePt t="56697" x="7702550" y="6584950"/>
          <p14:tracePt t="56706" x="7677150" y="6591300"/>
          <p14:tracePt t="56719" x="7651750" y="6591300"/>
          <p14:tracePt t="56719" x="7588250" y="6591300"/>
          <p14:tracePt t="56737" x="7550150" y="6591300"/>
          <p14:tracePt t="56737" x="7518400" y="6591300"/>
          <p14:tracePt t="56737" x="7486650" y="6597650"/>
          <p14:tracePt t="56758" x="7448550" y="6591300"/>
          <p14:tracePt t="56770" x="7416800" y="6591300"/>
          <p14:tracePt t="56770" x="7346950" y="6597650"/>
          <p14:tracePt t="56787" x="7315200" y="6597650"/>
          <p14:tracePt t="56787" x="7289800" y="6591300"/>
          <p14:tracePt t="56804" x="7264400" y="6591300"/>
          <p14:tracePt t="56804" x="7239000" y="6591300"/>
          <p14:tracePt t="56820" x="7207250" y="6584950"/>
          <p14:tracePt t="56836" x="7169150" y="6578600"/>
          <p14:tracePt t="56853" x="7137400" y="6578600"/>
          <p14:tracePt t="56870" x="7105650" y="6572250"/>
          <p14:tracePt t="56887" x="7073900" y="6565900"/>
          <p14:tracePt t="56903" x="7048500" y="6553200"/>
          <p14:tracePt t="56920" x="7023100" y="6534150"/>
          <p14:tracePt t="56938" x="6877050" y="6388100"/>
          <p14:tracePt t="57067" x="6889750" y="6362700"/>
          <p14:tracePt t="57094" x="6915150" y="6350000"/>
          <p14:tracePt t="57109" x="6927850" y="6337300"/>
          <p14:tracePt t="57117" x="6946900" y="6330950"/>
          <p14:tracePt t="57125" x="6972300" y="6324600"/>
          <p14:tracePt t="57137" x="7067550" y="6311900"/>
          <p14:tracePt t="57155" x="7137400" y="6305550"/>
          <p14:tracePt t="57171" x="7207250" y="6305550"/>
          <p14:tracePt t="57188" x="7277100" y="6305550"/>
          <p14:tracePt t="57188" x="7308850" y="6311900"/>
          <p14:tracePt t="57206" x="7366000" y="6311900"/>
          <p14:tracePt t="57222" x="7416800" y="6311900"/>
          <p14:tracePt t="57238" x="7461250" y="6305550"/>
          <p14:tracePt t="57256" x="7499350" y="6299200"/>
          <p14:tracePt t="57271" x="7524750" y="6292850"/>
          <p14:tracePt t="57288" x="7556500" y="6292850"/>
          <p14:tracePt t="57306" x="7569200" y="6292850"/>
          <p14:tracePt t="57322" x="7575550" y="6292850"/>
          <p14:tracePt t="57338" x="7581900" y="6292850"/>
          <p14:tracePt t="57355" x="7575550" y="6286500"/>
          <p14:tracePt t="57385" x="7569200" y="6286500"/>
          <p14:tracePt t="57409" x="7562850" y="6286500"/>
          <p14:tracePt t="57433" x="7556500" y="6286500"/>
          <p14:tracePt t="57454" x="7550150" y="6286500"/>
          <p14:tracePt t="57513" x="7556500" y="6286500"/>
          <p14:tracePt t="57605" x="7556500" y="6292850"/>
          <p14:tracePt t="57793" x="7550150" y="6292850"/>
          <p14:tracePt t="57822" x="7543800" y="6292850"/>
          <p14:tracePt t="57846" x="7537450" y="6286500"/>
          <p14:tracePt t="57897" x="7537450" y="6280150"/>
          <p14:tracePt t="57941" x="7531100" y="6273800"/>
          <p14:tracePt t="57993" x="7531100" y="6280150"/>
          <p14:tracePt t="58258" x="7524750" y="6280150"/>
          <p14:tracePt t="58333" x="7518400" y="6280150"/>
          <p14:tracePt t="58378" x="7512050" y="6286500"/>
          <p14:tracePt t="58405" x="7505700" y="6286500"/>
          <p14:tracePt t="58429" x="7505700" y="6292850"/>
          <p14:tracePt t="58453" x="7499350" y="6299200"/>
          <p14:tracePt t="58481" x="7493000" y="6292850"/>
          <p14:tracePt t="58654" x="7486650" y="6292850"/>
          <p14:tracePt t="58842" x="7480300" y="6292850"/>
          <p14:tracePt t="58873" x="7486650" y="6299200"/>
          <p14:tracePt t="59157" x="7480300" y="6299200"/>
          <p14:tracePt t="59193" x="7486650" y="6299200"/>
          <p14:tracePt t="59305" x="7493000" y="6299200"/>
          <p14:tracePt t="59337" x="7486650" y="6305550"/>
          <p14:tracePt t="59585" x="7486650" y="6311900"/>
          <p14:tracePt t="59665" x="7493000" y="6305550"/>
          <p14:tracePt t="59937" x="7493000" y="6299200"/>
          <p14:tracePt t="60021" x="7493000" y="6305550"/>
          <p14:tracePt t="60394" x="7486650" y="6299200"/>
          <p14:tracePt t="60417" x="7467600" y="6299200"/>
          <p14:tracePt t="60425" x="7461250" y="6299200"/>
          <p14:tracePt t="60434" x="7448550" y="6292850"/>
          <p14:tracePt t="60434" x="7429500" y="6292850"/>
          <p14:tracePt t="60449" x="7410450" y="6292850"/>
          <p14:tracePt t="60449" x="7391400" y="6292850"/>
          <p14:tracePt t="60466" x="7372350" y="6286500"/>
          <p14:tracePt t="60466" x="7346950" y="6280150"/>
          <p14:tracePt t="60483" x="7321550" y="6280150"/>
          <p14:tracePt t="60483" x="7296150" y="6273800"/>
          <p14:tracePt t="60499" x="7264400" y="6273800"/>
          <p14:tracePt t="60499" x="7207250" y="6261100"/>
          <p14:tracePt t="60516" x="7169150" y="6261100"/>
          <p14:tracePt t="60516" x="7137400" y="6254750"/>
          <p14:tracePt t="60533" x="7099300" y="6254750"/>
          <p14:tracePt t="60533" x="7061200" y="6248400"/>
          <p14:tracePt t="60550" x="7016750" y="6242050"/>
          <p14:tracePt t="60550" x="6921500" y="6223000"/>
          <p14:tracePt t="60566" x="6870700" y="6216650"/>
          <p14:tracePt t="60566" x="6819900" y="6210300"/>
          <p14:tracePt t="60583" x="6762750" y="6203950"/>
          <p14:tracePt t="60583" x="6705600" y="6197600"/>
          <p14:tracePt t="60600" x="6648450" y="6191250"/>
          <p14:tracePt t="60600" x="6584950" y="6184900"/>
          <p14:tracePt t="60617" x="6521450" y="6184900"/>
          <p14:tracePt t="60617" x="6394450" y="6178550"/>
          <p14:tracePt t="60634" x="6324600" y="6184900"/>
          <p14:tracePt t="60634" x="6261100" y="6184900"/>
          <p14:tracePt t="60650" x="6184900" y="6191250"/>
          <p14:tracePt t="60650" x="6115050" y="6197600"/>
          <p14:tracePt t="60667" x="6038850" y="6210300"/>
          <p14:tracePt t="60667" x="5962650" y="6216650"/>
          <p14:tracePt t="60684" x="5886450" y="6235700"/>
          <p14:tracePt t="60684" x="5816600" y="6248400"/>
          <p14:tracePt t="60684" x="5740400" y="6267450"/>
          <p14:tracePt t="60702" x="5670550" y="6280150"/>
          <p14:tracePt t="60716" x="5607050" y="6299200"/>
          <p14:tracePt t="60716" x="5486400" y="6330950"/>
          <p14:tracePt t="60734" x="5435600" y="6343650"/>
          <p14:tracePt t="60734" x="5391150" y="6356350"/>
          <p14:tracePt t="60751" x="5346700" y="6362700"/>
          <p14:tracePt t="60751" x="5314950" y="6375400"/>
          <p14:tracePt t="60751" x="5283200" y="6381750"/>
          <p14:tracePt t="60770" x="5264150" y="6388100"/>
          <p14:tracePt t="60783" x="5238750" y="6400800"/>
          <p14:tracePt t="60800" x="5270500" y="6413500"/>
          <p14:tracePt t="60829" x="5302250" y="6413500"/>
          <p14:tracePt t="60845" x="5327650" y="6407150"/>
          <p14:tracePt t="60862" x="5353050" y="6394450"/>
          <p14:tracePt t="60873" x="5378450" y="6381750"/>
          <p14:tracePt t="60889" x="5403850" y="6369050"/>
          <p14:tracePt t="60906" x="5422900" y="6362700"/>
          <p14:tracePt t="60921" x="5448300" y="6356350"/>
          <p14:tracePt t="60941" x="5448300" y="6381750"/>
          <p14:tracePt t="60985" x="5270500" y="6280150"/>
          <p14:tracePt t="61123" x="5257800" y="6267450"/>
          <p14:tracePt t="61130" x="5245100" y="6242050"/>
          <p14:tracePt t="61138" x="5232400" y="6223000"/>
          <p14:tracePt t="61151" x="5207000" y="6159500"/>
          <p14:tracePt t="61168" x="5194300" y="6115050"/>
          <p14:tracePt t="61185" x="5194300" y="6070600"/>
          <p14:tracePt t="61201" x="5200650" y="6032500"/>
          <p14:tracePt t="61218" x="5232400" y="5962650"/>
          <p14:tracePt t="61235" x="5257800" y="5924550"/>
          <p14:tracePt t="61251" x="5283200" y="5886450"/>
          <p14:tracePt t="61268" x="5314950" y="5861050"/>
          <p14:tracePt t="61268" x="5334000" y="5854700"/>
          <p14:tracePt t="61286" x="5372100" y="5842000"/>
          <p14:tracePt t="61302" x="5416550" y="5848350"/>
          <p14:tracePt t="61318" x="5454650" y="5854700"/>
          <p14:tracePt t="61335" x="5492750" y="5880100"/>
          <p14:tracePt t="61352" x="5530850" y="5918200"/>
          <p14:tracePt t="61352" x="5543550" y="5943600"/>
          <p14:tracePt t="61370" x="5575300" y="5994400"/>
          <p14:tracePt t="61386" x="5594350" y="6051550"/>
          <p14:tracePt t="61402" x="5613400" y="6115050"/>
          <p14:tracePt t="61419" x="5619750" y="6172200"/>
          <p14:tracePt t="61435" x="5626100" y="6216650"/>
          <p14:tracePt t="61452" x="5607050" y="6267450"/>
          <p14:tracePt t="61469" x="5581650" y="6299200"/>
          <p14:tracePt t="61485" x="5556250" y="6324600"/>
          <p14:tracePt t="61502" x="5518150" y="6350000"/>
          <p14:tracePt t="61519" x="5480050" y="6369050"/>
          <p14:tracePt t="61536" x="5441950" y="6388100"/>
          <p14:tracePt t="61552" x="5410200" y="6400800"/>
          <p14:tracePt t="61569" x="5391150" y="6413500"/>
          <p14:tracePt t="61586" x="5365750" y="6426200"/>
          <p14:tracePt t="61603" x="5340350" y="6438900"/>
          <p14:tracePt t="61625" x="5321300" y="6445250"/>
          <p14:tracePt t="61766" x="5295900" y="6445250"/>
          <p14:tracePt t="61826" x="5276850" y="6451600"/>
          <p14:tracePt t="61865" x="5257800" y="6445250"/>
          <p14:tracePt t="61901" x="5232400" y="6432550"/>
          <p14:tracePt t="61994" x="5226050" y="6407150"/>
          <p14:tracePt t="62022" x="5219700" y="6381750"/>
          <p14:tracePt t="62045" x="5213350" y="6362700"/>
          <p14:tracePt t="62065" x="5207000" y="6337300"/>
          <p14:tracePt t="62089" x="5207000" y="6330950"/>
          <p14:tracePt t="62097" x="5207000" y="6324600"/>
          <p14:tracePt t="62113" x="5207000" y="6318250"/>
          <p14:tracePt t="62125" x="5200650" y="6318250"/>
          <p14:tracePt t="62149" x="5200650" y="6311900"/>
          <p14:tracePt t="62173" x="5194300" y="6318250"/>
          <p14:tracePt t="62217" x="5200650" y="6324600"/>
          <p14:tracePt t="62245" x="5207000" y="6324600"/>
          <p14:tracePt t="62277" x="5213350" y="6324600"/>
          <p14:tracePt t="62329" x="5213350" y="6318250"/>
          <p14:tracePt t="62373" x="5213350" y="6311900"/>
          <p14:tracePt t="62397" x="5207000" y="6305550"/>
          <p14:tracePt t="62413" x="5207000" y="6299200"/>
          <p14:tracePt t="62426" x="5200650" y="6292850"/>
          <p14:tracePt t="62441" x="5200650" y="6286500"/>
          <p14:tracePt t="62481" x="5194300" y="6280150"/>
          <p14:tracePt t="62517" x="5187950" y="6280150"/>
          <p14:tracePt t="62562" x="5187950" y="6273800"/>
          <p14:tracePt t="62621" x="5181600" y="6267450"/>
          <p14:tracePt t="62630" x="5175250" y="6235700"/>
          <p14:tracePt t="62645" x="5168900" y="6216650"/>
          <p14:tracePt t="62655" x="5156200" y="6184900"/>
          <p14:tracePt t="62655" x="5137150" y="6121400"/>
          <p14:tracePt t="62674" x="5124450" y="6076950"/>
          <p14:tracePt t="62674" x="5111750" y="6032500"/>
          <p14:tracePt t="62689" x="5099050" y="5988050"/>
          <p14:tracePt t="62689" x="5086350" y="5930900"/>
          <p14:tracePt t="62706" x="5073650" y="5880100"/>
          <p14:tracePt t="62706" x="5060950" y="5822950"/>
          <p14:tracePt t="62723" x="5048250" y="5753100"/>
          <p14:tracePt t="62723" x="5029200" y="5683250"/>
          <p14:tracePt t="62740" x="5016500" y="5607050"/>
          <p14:tracePt t="62740" x="5003800" y="5524500"/>
          <p14:tracePt t="62740" x="4984750" y="5435600"/>
          <p14:tracePt t="62759" x="4972050" y="5340350"/>
          <p14:tracePt t="62759" x="4953000" y="5238750"/>
          <p14:tracePt t="62774" x="4933950" y="5137150"/>
          <p14:tracePt t="62774" x="4914900" y="5035550"/>
          <p14:tracePt t="62790" x="4895850" y="4927600"/>
          <p14:tracePt t="62790" x="4876800" y="4819650"/>
          <p14:tracePt t="62807" x="4857750" y="4705350"/>
          <p14:tracePt t="62807" x="4838700" y="4591050"/>
          <p14:tracePt t="62823" x="4826000" y="4476750"/>
          <p14:tracePt t="62823" x="4806950" y="4362450"/>
          <p14:tracePt t="62840" x="4794250" y="4248150"/>
          <p14:tracePt t="62840" x="4775200" y="4025900"/>
          <p14:tracePt t="62857" x="4762500" y="3911600"/>
          <p14:tracePt t="62857" x="4756150" y="3803650"/>
          <p14:tracePt t="62873" x="4749800" y="3695700"/>
          <p14:tracePt t="62873" x="4749800" y="3594100"/>
          <p14:tracePt t="62890" x="4743450" y="3492500"/>
          <p14:tracePt t="62890" x="4743450" y="3314700"/>
          <p14:tracePt t="62907" x="4737100" y="3232150"/>
          <p14:tracePt t="62907" x="4737100" y="3155950"/>
          <p14:tracePt t="62924" x="4730750" y="3079750"/>
          <p14:tracePt t="62924" x="4730750" y="3003550"/>
          <p14:tracePt t="62940" x="4724400" y="2933700"/>
          <p14:tracePt t="62940" x="4718050" y="2863850"/>
          <p14:tracePt t="62957" x="4711700" y="2794000"/>
          <p14:tracePt t="62957" x="4699000" y="2660650"/>
          <p14:tracePt t="62974" x="4686300" y="2603500"/>
          <p14:tracePt t="62974" x="4679950" y="2546350"/>
          <p14:tracePt t="62991" x="4673600" y="2495550"/>
          <p14:tracePt t="62991" x="4667250" y="2444750"/>
          <p14:tracePt t="63008" x="4660900" y="2400300"/>
          <p14:tracePt t="63008" x="4654550" y="2362200"/>
          <p14:tracePt t="63008" x="4654550" y="2317750"/>
          <p14:tracePt t="63026" x="4654550" y="2279650"/>
          <p14:tracePt t="63040" x="4654550" y="2241550"/>
          <p14:tracePt t="63040" x="4654550" y="2178050"/>
          <p14:tracePt t="63057" x="4654550" y="2146300"/>
          <p14:tracePt t="63057" x="4660900" y="2120900"/>
          <p14:tracePt t="63074" x="4660900" y="2101850"/>
          <p14:tracePt t="63074" x="4660900" y="2076450"/>
          <p14:tracePt t="63091" x="4660900" y="2063750"/>
          <p14:tracePt t="63091" x="4660900" y="2051050"/>
          <p14:tracePt t="63108" x="4660900" y="2038350"/>
          <p14:tracePt t="63108" x="4660900" y="2025650"/>
          <p14:tracePt t="63108" x="4660900" y="2012950"/>
          <p14:tracePt t="63125" x="4654550" y="2000250"/>
          <p14:tracePt t="63140" x="4654550" y="1987550"/>
          <p14:tracePt t="63159" x="3911600" y="2990850"/>
          <p14:tracePt t="63336" x="3930650" y="2978150"/>
          <p14:tracePt t="63349" x="3949700" y="2965450"/>
          <p14:tracePt t="63358" x="3975100" y="2940050"/>
          <p14:tracePt t="63358" x="4013200" y="2908300"/>
          <p14:tracePt t="63376" x="4051300" y="2870200"/>
          <p14:tracePt t="63376" x="4089400" y="2832100"/>
          <p14:tracePt t="63376" x="4133850" y="2794000"/>
          <p14:tracePt t="63394" x="4184650" y="2755900"/>
          <p14:tracePt t="63408" x="4229100" y="2717800"/>
          <p14:tracePt t="63408" x="4311650" y="2660650"/>
          <p14:tracePt t="63426" x="4343400" y="2635250"/>
          <p14:tracePt t="63426" x="4368800" y="2609850"/>
          <p14:tracePt t="63442" x="4381500" y="2597150"/>
          <p14:tracePt t="63460" x="3587750" y="3683000"/>
          <p14:tracePt t="63460" x="3613150" y="3676650"/>
          <p14:tracePt t="63626" x="3632200" y="3657600"/>
          <p14:tracePt t="63633" x="3670300" y="3625850"/>
          <p14:tracePt t="63642" x="3714750" y="3587750"/>
          <p14:tracePt t="63642" x="3771900" y="3549650"/>
          <p14:tracePt t="63660" x="3835400" y="3498850"/>
          <p14:tracePt t="63660" x="3898900" y="3448050"/>
          <p14:tracePt t="63677" x="3968750" y="3403600"/>
          <p14:tracePt t="63677" x="4044950" y="3359150"/>
          <p14:tracePt t="63694" x="4178300" y="3282950"/>
          <p14:tracePt t="63694" x="4241800" y="3263900"/>
          <p14:tracePt t="63710" x="4286250" y="3238500"/>
          <p14:tracePt t="63710" x="4324350" y="3219450"/>
          <p14:tracePt t="63727" x="4343400" y="3213100"/>
          <p14:tracePt t="63745" x="3232150" y="4400550"/>
          <p14:tracePt t="63916" x="3282950" y="4362450"/>
          <p14:tracePt t="63921" x="3327400" y="4330700"/>
          <p14:tracePt t="63926" x="3384550" y="4286250"/>
          <p14:tracePt t="63926" x="3448050" y="4235450"/>
          <p14:tracePt t="63944" x="3524250" y="4178300"/>
          <p14:tracePt t="63944" x="3600450" y="4121150"/>
          <p14:tracePt t="63961" x="3689350" y="4064000"/>
          <p14:tracePt t="63961" x="3778250" y="4000500"/>
          <p14:tracePt t="63978" x="3867150" y="3949700"/>
          <p14:tracePt t="63978" x="4032250" y="3848100"/>
          <p14:tracePt t="63994" x="4102100" y="3810000"/>
          <p14:tracePt t="63994" x="4159250" y="3778250"/>
          <p14:tracePt t="64011" x="4197350" y="3752850"/>
          <p14:tracePt t="64011" x="4229100" y="3733800"/>
          <p14:tracePt t="64028" x="3473450" y="4610100"/>
          <p14:tracePt t="64192" x="3543300" y="4565650"/>
          <p14:tracePt t="64197" x="3587750" y="4527550"/>
          <p14:tracePt t="64211" x="3651250" y="4489450"/>
          <p14:tracePt t="64211" x="3803650" y="4387850"/>
          <p14:tracePt t="64228" x="3886200" y="4337050"/>
          <p14:tracePt t="64228" x="3975100" y="4286250"/>
          <p14:tracePt t="64245" x="4057650" y="4248150"/>
          <p14:tracePt t="64245" x="4140200" y="4210050"/>
          <p14:tracePt t="64245" x="4222750" y="4178300"/>
          <p14:tracePt t="64267" x="4292600" y="4159250"/>
          <p14:tracePt t="64277" x="4349750" y="4140200"/>
          <p14:tracePt t="64277" x="4432300" y="4114800"/>
          <p14:tracePt t="64295" x="4445000" y="4108450"/>
          <p14:tracePt t="64312" x="3930650" y="4699000"/>
          <p14:tracePt t="64432" x="3943350" y="4692650"/>
          <p14:tracePt t="64437" x="3956050" y="4679950"/>
          <p14:tracePt t="64446" x="3981450" y="4660900"/>
          <p14:tracePt t="64446" x="4013200" y="4635500"/>
          <p14:tracePt t="64462" x="4051300" y="4603750"/>
          <p14:tracePt t="64462" x="4095750" y="4578350"/>
          <p14:tracePt t="64479" x="4146550" y="4546600"/>
          <p14:tracePt t="64479" x="4197350" y="4521200"/>
          <p14:tracePt t="64496" x="4254500" y="4489450"/>
          <p14:tracePt t="64496" x="4356100" y="4445000"/>
          <p14:tracePt t="64515" x="4400550" y="4425950"/>
          <p14:tracePt t="64515" x="4445000" y="4413250"/>
          <p14:tracePt t="64530" x="4476750" y="4406900"/>
          <p14:tracePt t="64530" x="4502150" y="4400550"/>
          <p14:tracePt t="64546" x="4521200" y="4394200"/>
          <p14:tracePt t="64546" x="4533900" y="4394200"/>
          <p14:tracePt t="64563" x="4540250" y="4400550"/>
          <p14:tracePt t="64580" x="4349750" y="4559300"/>
          <p14:tracePt t="64647" x="4330700" y="4578350"/>
          <p14:tracePt t="64653" x="4311650" y="4591050"/>
          <p14:tracePt t="64662" x="4286250" y="4610100"/>
          <p14:tracePt t="64679" x="4267200" y="4616450"/>
          <p14:tracePt t="64696" x="4260850" y="4616450"/>
          <p14:tracePt t="64713" x="4254500" y="4610100"/>
          <p14:tracePt t="64729" x="4260850" y="4603750"/>
          <p14:tracePt t="64746" x="4267200" y="4597400"/>
          <p14:tracePt t="64764" x="4279900" y="4597400"/>
          <p14:tracePt t="64780" x="4286250" y="4597400"/>
          <p14:tracePt t="64796" x="4292600" y="4603750"/>
          <p14:tracePt t="64813" x="4286250" y="4603750"/>
          <p14:tracePt t="64865" x="4279900" y="4603750"/>
          <p14:tracePt t="64893" x="4286250" y="4603750"/>
          <p14:tracePt t="64969" x="4279900" y="4597400"/>
          <p14:tracePt t="64985" x="4279900" y="4591050"/>
          <p14:tracePt t="65005" x="4273550" y="4584700"/>
          <p14:tracePt t="65113" x="4273550" y="4578350"/>
          <p14:tracePt t="65157" x="4273550" y="4584700"/>
          <p14:tracePt t="65201" x="4267200" y="4584700"/>
          <p14:tracePt t="65269" x="4267200" y="4578350"/>
          <p14:tracePt t="65305" x="4267200" y="4572000"/>
          <p14:tracePt t="65346" x="4273550" y="4572000"/>
          <p14:tracePt t="65389" x="4273550" y="4565650"/>
          <p14:tracePt t="65449" x="4279900" y="4559300"/>
          <p14:tracePt t="65541" x="4279900" y="4552950"/>
          <p14:tracePt t="65585" x="4279900" y="4546600"/>
          <p14:tracePt t="65637" x="4279900" y="4540250"/>
          <p14:tracePt t="65665" x="4286250" y="4540250"/>
          <p14:tracePt t="65698" x="4292600" y="4540250"/>
          <p14:tracePt t="65721" x="4286250" y="4533900"/>
          <p14:tracePt t="65773" x="4286250" y="4527550"/>
          <p14:tracePt t="65785" x="4286250" y="4521200"/>
          <p14:tracePt t="65809" x="4286250" y="4514850"/>
          <p14:tracePt t="65901" x="4286250" y="4508500"/>
          <p14:tracePt t="66006" x="4286250" y="4502150"/>
          <p14:tracePt t="66033" x="4286250" y="4495800"/>
          <p14:tracePt t="66057" x="4286250" y="4489450"/>
          <p14:tracePt t="66085" x="4292600" y="4489450"/>
          <p14:tracePt t="66125" x="4292600" y="4483100"/>
          <p14:tracePt t="66177" x="4298950" y="4489450"/>
          <p14:tracePt t="66229" x="4305300" y="4495800"/>
          <p14:tracePt t="66245" x="4311650" y="4495800"/>
          <p14:tracePt t="66254" x="4324350" y="4508500"/>
          <p14:tracePt t="66268" x="4337050" y="4514850"/>
          <p14:tracePt t="66285" x="4343400" y="4527550"/>
          <p14:tracePt t="66302" x="4337050" y="4521200"/>
          <p14:tracePt t="66349" x="4337050" y="4514850"/>
          <p14:tracePt t="66365" x="4343400" y="4514850"/>
          <p14:tracePt t="66402" x="4343400" y="4521200"/>
          <p14:tracePt t="66409" x="4349750" y="4527550"/>
          <p14:tracePt t="66418" x="4356100" y="4533900"/>
          <p14:tracePt t="66418" x="4362450" y="4546600"/>
          <p14:tracePt t="66436" x="4368800" y="4552950"/>
          <p14:tracePt t="66436" x="4375150" y="4565650"/>
          <p14:tracePt t="66436" x="4387850" y="4572000"/>
          <p14:tracePt t="66454" x="4400550" y="4584700"/>
          <p14:tracePt t="66468" x="4413250" y="4597400"/>
          <p14:tracePt t="66468" x="4445000" y="4616450"/>
          <p14:tracePt t="66486" x="4457700" y="4629150"/>
          <p14:tracePt t="66486" x="4483100" y="4635500"/>
          <p14:tracePt t="66502" x="4502150" y="4648200"/>
          <p14:tracePt t="66502" x="4527550" y="4654550"/>
          <p14:tracePt t="66519" x="4546600" y="4667250"/>
          <p14:tracePt t="66519" x="4572000" y="4673600"/>
          <p14:tracePt t="66536" x="4603750" y="4679950"/>
          <p14:tracePt t="66536" x="4629150" y="4679950"/>
          <p14:tracePt t="66536" x="4660900" y="4686300"/>
          <p14:tracePt t="66554" x="4692650" y="4692650"/>
          <p14:tracePt t="66554" x="4724400" y="4692650"/>
          <p14:tracePt t="66569" x="4756150" y="4699000"/>
          <p14:tracePt t="66569" x="4787900" y="4699000"/>
          <p14:tracePt t="66586" x="4819650" y="4699000"/>
          <p14:tracePt t="66586" x="4851400" y="4705350"/>
          <p14:tracePt t="66603" x="4883150" y="4705350"/>
          <p14:tracePt t="66603" x="4940300" y="4705350"/>
          <p14:tracePt t="66619" x="4965700" y="4705350"/>
          <p14:tracePt t="66619" x="4991100" y="4699000"/>
          <p14:tracePt t="66636" x="5016500" y="4699000"/>
          <p14:tracePt t="66636" x="5041900" y="4692650"/>
          <p14:tracePt t="66653" x="5060950" y="4692650"/>
          <p14:tracePt t="66653" x="5073650" y="4686300"/>
          <p14:tracePt t="66669" x="5092700" y="4686300"/>
          <p14:tracePt t="66669" x="5105400" y="4686300"/>
          <p14:tracePt t="66686" x="5111750" y="4692650"/>
          <p14:tracePt t="66686" x="5111750" y="4699000"/>
          <p14:tracePt t="66703" x="5111750" y="4705350"/>
          <p14:tracePt t="66703" x="5111750" y="4711700"/>
          <p14:tracePt t="66720" x="5105400" y="4718050"/>
          <p14:tracePt t="66720" x="5092700" y="4724400"/>
          <p14:tracePt t="66720" x="5086350" y="4724400"/>
          <p14:tracePt t="66738" x="5073650" y="4730750"/>
          <p14:tracePt t="66738" x="5067300" y="4730750"/>
          <p14:tracePt t="66754" x="5054600" y="4730750"/>
          <p14:tracePt t="66754" x="5041900" y="4724400"/>
          <p14:tracePt t="66772" x="5029200" y="4724400"/>
          <p14:tracePt t="66772" x="5016500" y="4718050"/>
          <p14:tracePt t="66787" x="5003800" y="4711700"/>
          <p14:tracePt t="66787" x="4991100" y="4705350"/>
          <p14:tracePt t="66803" x="4978400" y="4699000"/>
          <p14:tracePt t="66803" x="4965700" y="4686300"/>
          <p14:tracePt t="66820" x="4953000" y="4679950"/>
          <p14:tracePt t="66820" x="4940300" y="4673600"/>
          <p14:tracePt t="66838" x="4921250" y="4667250"/>
          <p14:tracePt t="66838" x="4908550" y="4660900"/>
          <p14:tracePt t="66854" x="4895850" y="4654550"/>
          <p14:tracePt t="66854" x="4883150" y="4654550"/>
          <p14:tracePt t="66870" x="4870450" y="4648200"/>
          <p14:tracePt t="66870" x="4857750" y="4641850"/>
          <p14:tracePt t="66887" x="4845050" y="4641850"/>
          <p14:tracePt t="66887" x="4832350" y="4635500"/>
          <p14:tracePt t="66904" x="4819650" y="4635500"/>
          <p14:tracePt t="66904" x="4787900" y="4629150"/>
          <p14:tracePt t="66920" x="4775200" y="4629150"/>
          <p14:tracePt t="66920" x="4756150" y="4622800"/>
          <p14:tracePt t="66937" x="4737100" y="4622800"/>
          <p14:tracePt t="66937" x="4718050" y="4622800"/>
          <p14:tracePt t="66953" x="4692650" y="4622800"/>
          <p14:tracePt t="66953" x="4673600" y="4629150"/>
          <p14:tracePt t="66970" x="4654550" y="4629150"/>
          <p14:tracePt t="66970" x="4610100" y="4635500"/>
          <p14:tracePt t="66987" x="4584700" y="4641850"/>
          <p14:tracePt t="66987" x="4565650" y="4648200"/>
          <p14:tracePt t="67004" x="4546600" y="4654550"/>
          <p14:tracePt t="67004" x="4521200" y="4660900"/>
          <p14:tracePt t="67021" x="4495800" y="4667250"/>
          <p14:tracePt t="67021" x="4470400" y="4673600"/>
          <p14:tracePt t="67038" x="4445000" y="4679950"/>
          <p14:tracePt t="67038" x="4394200" y="4692650"/>
          <p14:tracePt t="67054" x="4368800" y="4699000"/>
          <p14:tracePt t="67054" x="4343400" y="4711700"/>
          <p14:tracePt t="67071" x="4318000" y="4718050"/>
          <p14:tracePt t="67071" x="4292600" y="4730750"/>
          <p14:tracePt t="67088" x="4273550" y="4737100"/>
          <p14:tracePt t="67088" x="4254500" y="4749800"/>
          <p14:tracePt t="67088" x="4235450" y="4762500"/>
          <p14:tracePt t="67106" x="4216400" y="4768850"/>
          <p14:tracePt t="67106" x="4203700" y="4781550"/>
          <p14:tracePt t="67122" x="4184650" y="4787900"/>
          <p14:tracePt t="67122" x="4178300" y="4794250"/>
          <p14:tracePt t="67138" x="4165600" y="4800600"/>
          <p14:tracePt t="67138" x="4152900" y="4800600"/>
          <p14:tracePt t="67155" x="4146550" y="4806950"/>
          <p14:tracePt t="67155" x="4140200" y="4813300"/>
          <p14:tracePt t="67171" x="4133850" y="4813300"/>
          <p14:tracePt t="67171" x="4127500" y="4813300"/>
          <p14:tracePt t="67188" x="4127500" y="4819650"/>
          <p14:tracePt t="67188" x="4121150" y="4819650"/>
          <p14:tracePt t="67188" x="4114800" y="4819650"/>
          <p14:tracePt t="67206" x="4108450" y="4819650"/>
          <p14:tracePt t="67220" x="4102100" y="4826000"/>
          <p14:tracePt t="67237" x="4095750" y="4826000"/>
          <p14:tracePt t="67254" x="4089400" y="4826000"/>
          <p14:tracePt t="67271" x="4083050" y="4826000"/>
          <p14:tracePt t="67287" x="4076700" y="4826000"/>
          <p14:tracePt t="67304" x="4070350" y="4832350"/>
          <p14:tracePt t="67321" x="4057650" y="4838700"/>
          <p14:tracePt t="67321" x="4051300" y="4838700"/>
          <p14:tracePt t="67339" x="4044950" y="4845050"/>
          <p14:tracePt t="67339" x="4038600" y="4864100"/>
          <p14:tracePt t="67355" x="4038600" y="4870450"/>
          <p14:tracePt t="67355" x="4032250" y="4876800"/>
          <p14:tracePt t="67372" x="4032250" y="4889500"/>
          <p14:tracePt t="67372" x="4025900" y="4895850"/>
          <p14:tracePt t="67389" x="4025900" y="4908550"/>
          <p14:tracePt t="67389" x="4032250" y="4927600"/>
          <p14:tracePt t="67406" x="4032250" y="4940300"/>
          <p14:tracePt t="67406" x="4038600" y="4953000"/>
          <p14:tracePt t="67422" x="4044950" y="4965700"/>
          <p14:tracePt t="67422" x="4051300" y="4972050"/>
          <p14:tracePt t="67439" x="4064000" y="4984750"/>
          <p14:tracePt t="67439" x="4076700" y="4991100"/>
          <p14:tracePt t="67456" x="4089400" y="4997450"/>
          <p14:tracePt t="67456" x="4102100" y="5003800"/>
          <p14:tracePt t="67472" x="4121150" y="5003800"/>
          <p14:tracePt t="67472" x="4152900" y="4997450"/>
          <p14:tracePt t="67490" x="4171950" y="4997450"/>
          <p14:tracePt t="67490" x="4191000" y="4991100"/>
          <p14:tracePt t="67508" x="4210050" y="4978400"/>
          <p14:tracePt t="67508" x="4229100" y="4972050"/>
          <p14:tracePt t="67522" x="4248150" y="4965700"/>
          <p14:tracePt t="67522" x="4267200" y="4953000"/>
          <p14:tracePt t="67539" x="4279900" y="4946650"/>
          <p14:tracePt t="67539" x="4298950" y="4940300"/>
          <p14:tracePt t="67556" x="4311650" y="4927600"/>
          <p14:tracePt t="67556" x="4324350" y="4921250"/>
          <p14:tracePt t="67556" x="4330700" y="4914900"/>
          <p14:tracePt t="67574" x="4343400" y="4908550"/>
          <p14:tracePt t="67574" x="4356100" y="4902200"/>
          <p14:tracePt t="67590" x="4362450" y="4895850"/>
          <p14:tracePt t="67590" x="4368800" y="4889500"/>
          <p14:tracePt t="67606" x="4375150" y="4889500"/>
          <p14:tracePt t="67606" x="4381500" y="4883150"/>
          <p14:tracePt t="67623" x="4387850" y="4883150"/>
          <p14:tracePt t="67623" x="4387850" y="4876800"/>
          <p14:tracePt t="67640" x="4394200" y="4870450"/>
          <p14:tracePt t="67656" x="4400550" y="4870450"/>
          <p14:tracePt t="67672" x="4406900" y="4876800"/>
          <p14:tracePt t="67697" x="4413250" y="4889500"/>
          <p14:tracePt t="67713" x="4419600" y="4895850"/>
          <p14:tracePt t="67722" x="4425950" y="4902200"/>
          <p14:tracePt t="67722" x="4432300" y="4908550"/>
          <p14:tracePt t="67740" x="4438650" y="4921250"/>
          <p14:tracePt t="67740" x="4445000" y="4933950"/>
          <p14:tracePt t="67740" x="4457700" y="4953000"/>
          <p14:tracePt t="67759" x="4464050" y="4972050"/>
          <p14:tracePt t="67759" x="4476750" y="4991100"/>
          <p14:tracePt t="67773" x="4489450" y="5010150"/>
          <p14:tracePt t="67773" x="4495800" y="5035550"/>
          <p14:tracePt t="67790" x="4508500" y="5054600"/>
          <p14:tracePt t="67790" x="4514850" y="5073650"/>
          <p14:tracePt t="67807" x="4527550" y="5092700"/>
          <p14:tracePt t="67807" x="4540250" y="5105400"/>
          <p14:tracePt t="67823" x="4546600" y="5118100"/>
          <p14:tracePt t="67823" x="4559300" y="5130800"/>
          <p14:tracePt t="67840" x="4572000" y="5143500"/>
          <p14:tracePt t="67840" x="4584700" y="5168900"/>
          <p14:tracePt t="67859" x="4597400" y="5175250"/>
          <p14:tracePt t="67859" x="4603750" y="5187950"/>
          <p14:tracePt t="67874" x="4610100" y="5194300"/>
          <p14:tracePt t="67874" x="4616450" y="5207000"/>
          <p14:tracePt t="67890" x="4616450" y="5213350"/>
          <p14:tracePt t="67890" x="4622800" y="5219700"/>
          <p14:tracePt t="67907" x="4629150" y="5232400"/>
          <p14:tracePt t="67907" x="4629150" y="5245100"/>
          <p14:tracePt t="67924" x="4635500" y="5257800"/>
          <p14:tracePt t="67924" x="4635500" y="5283200"/>
          <p14:tracePt t="67940" x="4641850" y="5302250"/>
          <p14:tracePt t="67940" x="4641850" y="5321300"/>
          <p14:tracePt t="67957" x="4641850" y="5340350"/>
          <p14:tracePt t="67957" x="4648200" y="5359400"/>
          <p14:tracePt t="67974" x="4648200" y="5384800"/>
          <p14:tracePt t="67974" x="4654550" y="5410200"/>
          <p14:tracePt t="67990" x="4654550" y="5429250"/>
          <p14:tracePt t="67990" x="4667250" y="5473700"/>
          <p14:tracePt t="68008" x="4673600" y="5492750"/>
          <p14:tracePt t="68008" x="4679950" y="5511800"/>
          <p14:tracePt t="68024" x="4686300" y="5530850"/>
          <p14:tracePt t="68024" x="4686300" y="5549900"/>
          <p14:tracePt t="68042" x="4692650" y="5568950"/>
          <p14:tracePt t="68042" x="4699000" y="5607050"/>
          <p14:tracePt t="68058" x="4705350" y="5626100"/>
          <p14:tracePt t="68058" x="4711700" y="5638800"/>
          <p14:tracePt t="68074" x="4711700" y="5657850"/>
          <p14:tracePt t="68074" x="4711700" y="5670550"/>
          <p14:tracePt t="68091" x="4718050" y="5689600"/>
          <p14:tracePt t="68091" x="4718050" y="5702300"/>
          <p14:tracePt t="68107" x="4718050" y="5715000"/>
          <p14:tracePt t="68107" x="4718050" y="5727700"/>
          <p14:tracePt t="68124" x="4718050" y="5734050"/>
          <p14:tracePt t="68124" x="4711700" y="5753100"/>
          <p14:tracePt t="68144" x="4711700" y="5759450"/>
          <p14:tracePt t="68144" x="4705350" y="5772150"/>
          <p14:tracePt t="68158" x="4699000" y="5778500"/>
          <p14:tracePt t="68158" x="4692650" y="5784850"/>
          <p14:tracePt t="68174" x="4686300" y="5791200"/>
          <p14:tracePt t="68174" x="4679950" y="5797550"/>
          <p14:tracePt t="68191" x="4673600" y="5803900"/>
          <p14:tracePt t="68191" x="4660900" y="5803900"/>
          <p14:tracePt t="68208" x="4489450" y="5581650"/>
          <p14:tracePt t="68279" x="4476750" y="5549900"/>
          <p14:tracePt t="68285" x="4470400" y="5518150"/>
          <p14:tracePt t="68294" x="4464050" y="5454650"/>
          <p14:tracePt t="68308" x="4476750" y="5397500"/>
          <p14:tracePt t="68325" x="4514850" y="5340350"/>
          <p14:tracePt t="68341" x="4597400" y="5257800"/>
          <p14:tracePt t="68358" x="4667250" y="5219700"/>
          <p14:tracePt t="68375" x="4737100" y="5200650"/>
          <p14:tracePt t="68392" x="4800600" y="5194300"/>
          <p14:tracePt t="68408" x="4864100" y="5200650"/>
          <p14:tracePt t="68408" x="4895850" y="5213350"/>
          <p14:tracePt t="68426" x="4946650" y="5251450"/>
          <p14:tracePt t="68442" x="4997450" y="5302250"/>
          <p14:tracePt t="68458" x="5035550" y="5359400"/>
          <p14:tracePt t="68475" x="5060950" y="5429250"/>
          <p14:tracePt t="68492" x="5067300" y="5492750"/>
          <p14:tracePt t="68492" x="5060950" y="5524500"/>
          <p14:tracePt t="68510" x="5041900" y="5581650"/>
          <p14:tracePt t="68526" x="5003800" y="5638800"/>
          <p14:tracePt t="68542" x="4953000" y="5683250"/>
          <p14:tracePt t="68558" x="4908550" y="5721350"/>
          <p14:tracePt t="68575" x="4851400" y="5746750"/>
          <p14:tracePt t="68592" x="4768850" y="5765800"/>
          <p14:tracePt t="68609" x="4711700" y="5772150"/>
          <p14:tracePt t="68625" x="4660900" y="5765800"/>
          <p14:tracePt t="68642" x="4622800" y="5765800"/>
          <p14:tracePt t="68659" x="4584700" y="5753100"/>
          <p14:tracePt t="68675" x="4572000" y="5740400"/>
          <p14:tracePt t="68692" x="4565650" y="5734050"/>
          <p14:tracePt t="68708" x="4565650" y="5727700"/>
          <p14:tracePt t="68726" x="4565650" y="5721350"/>
          <p14:tracePt t="68742" x="4572000" y="5715000"/>
          <p14:tracePt t="68762" x="4578350" y="5715000"/>
          <p14:tracePt t="68776" x="4584700" y="5721350"/>
          <p14:tracePt t="68776" x="4591050" y="5727700"/>
          <p14:tracePt t="68794" x="4597400" y="5740400"/>
          <p14:tracePt t="68810" x="4597400" y="5753100"/>
          <p14:tracePt t="68826" x="4591050" y="5753100"/>
          <p14:tracePt t="68861" x="4584700" y="5753100"/>
          <p14:tracePt t="68869" x="4578350" y="5746750"/>
          <p14:tracePt t="68885" x="4572000" y="5740400"/>
          <p14:tracePt t="68894" x="4559300" y="5727700"/>
          <p14:tracePt t="68894" x="4546600" y="5708650"/>
          <p14:tracePt t="68910" x="4527550" y="5689600"/>
          <p14:tracePt t="68910" x="4508500" y="5664200"/>
          <p14:tracePt t="68927" x="4483100" y="5632450"/>
          <p14:tracePt t="68927" x="4451350" y="5594350"/>
          <p14:tracePt t="68943" x="4413250" y="5549900"/>
          <p14:tracePt t="68943" x="4330700" y="5461000"/>
          <p14:tracePt t="68961" x="4279900" y="5403850"/>
          <p14:tracePt t="68961" x="4229100" y="5346700"/>
          <p14:tracePt t="68977" x="4178300" y="5289550"/>
          <p14:tracePt t="68977" x="4121150" y="5232400"/>
          <p14:tracePt t="68994" x="4064000" y="5168900"/>
          <p14:tracePt t="68994" x="4000500" y="5099050"/>
          <p14:tracePt t="69011" x="3937000" y="5035550"/>
          <p14:tracePt t="69011" x="3797300" y="4902200"/>
          <p14:tracePt t="69027" x="3721100" y="4838700"/>
          <p14:tracePt t="69027" x="3644900" y="4775200"/>
          <p14:tracePt t="69044" x="3562350" y="4730750"/>
          <p14:tracePt t="69044" x="3473450" y="4692650"/>
          <p14:tracePt t="69060" x="3390900" y="4660900"/>
          <p14:tracePt t="69060" x="3225800" y="4622800"/>
          <p14:tracePt t="69078" x="3143250" y="4616450"/>
          <p14:tracePt t="69078" x="3067050" y="4610100"/>
          <p14:tracePt t="69094" x="2990850" y="4610100"/>
          <p14:tracePt t="69094" x="2921000" y="4610100"/>
          <p14:tracePt t="69112" x="2851150" y="4610100"/>
          <p14:tracePt t="69112" x="2787650" y="4610100"/>
          <p14:tracePt t="69130" x="2724150" y="4603750"/>
          <p14:tracePt t="69130" x="2673350" y="4603750"/>
          <p14:tracePt t="69130" x="2616200" y="4603750"/>
          <p14:tracePt t="69147" x="2571750" y="4597400"/>
          <p14:tracePt t="69160" x="2527300" y="4597400"/>
          <p14:tracePt t="69160" x="2444750" y="4597400"/>
          <p14:tracePt t="69178" x="2413000" y="4597400"/>
          <p14:tracePt t="69178" x="2381250" y="4597400"/>
          <p14:tracePt t="69194" x="2362200" y="4603750"/>
          <p14:tracePt t="69194" x="2336800" y="4610100"/>
          <p14:tracePt t="69212" x="2317750" y="4616450"/>
          <p14:tracePt t="69212" x="2305050" y="4616450"/>
          <p14:tracePt t="69228" x="2292350" y="4616450"/>
          <p14:tracePt t="69246" x="2609850" y="4540250"/>
          <p14:tracePt t="69328" x="2667000" y="4521200"/>
          <p14:tracePt t="69333" x="2730500" y="4502150"/>
          <p14:tracePt t="69344" x="2863850" y="4438650"/>
          <p14:tracePt t="69361" x="3048000" y="4311650"/>
          <p14:tracePt t="69378" x="3168650" y="4197350"/>
          <p14:tracePt t="69395" x="3270250" y="4070350"/>
          <p14:tracePt t="69412" x="3365500" y="3924300"/>
          <p14:tracePt t="69428" x="3467100" y="3759200"/>
          <p14:tracePt t="69428" x="3511550" y="3670300"/>
          <p14:tracePt t="69446" x="3606800" y="3486150"/>
          <p14:tracePt t="69462" x="3695700" y="3295650"/>
          <p14:tracePt t="69478" x="3790950" y="3098800"/>
          <p14:tracePt t="69495" x="3879850" y="2901950"/>
          <p14:tracePt t="69512" x="3975100" y="2698750"/>
          <p14:tracePt t="69512" x="4019550" y="2603500"/>
          <p14:tracePt t="69530" x="4121150" y="2406650"/>
          <p14:tracePt t="69546" x="4222750" y="2216150"/>
          <p14:tracePt t="69562" x="4330700" y="2038350"/>
          <p14:tracePt t="69579" x="4451350" y="1866900"/>
          <p14:tracePt t="69595" x="4578350" y="1695450"/>
          <p14:tracePt t="69612" x="4775200" y="1492250"/>
          <p14:tracePt t="69630" x="4895850" y="1397000"/>
          <p14:tracePt t="69645" x="5016500" y="1327150"/>
          <p14:tracePt t="69662" x="5181600" y="1289050"/>
          <p14:tracePt t="69679" x="5289550" y="1301750"/>
          <p14:tracePt t="69695" x="5397500" y="1333500"/>
          <p14:tracePt t="69712" x="5505450" y="1384300"/>
          <p14:tracePt t="69729" x="5657850" y="1504950"/>
          <p14:tracePt t="69746" x="5753100" y="1612900"/>
          <p14:tracePt t="69764" x="5842000" y="1746250"/>
          <p14:tracePt t="69779" x="5918200" y="1905000"/>
          <p14:tracePt t="69796" x="5988050" y="2095500"/>
          <p14:tracePt t="69796" x="6026150" y="2197100"/>
          <p14:tracePt t="69814" x="6102350" y="2413000"/>
          <p14:tracePt t="69830" x="6178550" y="2628900"/>
          <p14:tracePt t="69846" x="6261100" y="2838450"/>
          <p14:tracePt t="69863" x="6356350" y="3048000"/>
          <p14:tracePt t="69879" x="6457950" y="3263900"/>
          <p14:tracePt t="69879" x="6508750" y="3378200"/>
          <p14:tracePt t="69898" x="6623050" y="3600450"/>
          <p14:tracePt t="69914" x="6750050" y="3822700"/>
          <p14:tracePt t="69929" x="6883400" y="4032250"/>
          <p14:tracePt t="69946" x="7035800" y="4222750"/>
          <p14:tracePt t="69963" x="7277100" y="4457700"/>
          <p14:tracePt t="69980" x="7442200" y="4591050"/>
          <p14:tracePt t="69996" x="7600950" y="4699000"/>
          <p14:tracePt t="70013" x="7747000" y="4787900"/>
          <p14:tracePt t="70030" x="7924800" y="4889500"/>
          <p14:tracePt t="70047" x="8013700" y="4940300"/>
          <p14:tracePt t="70063" x="8070850" y="4984750"/>
          <p14:tracePt t="70080" x="8077200" y="5016500"/>
          <p14:tracePt t="70097" x="8064500" y="5029200"/>
          <p14:tracePt t="70097" x="7988300" y="5054600"/>
          <p14:tracePt t="70114" x="7937500" y="5060950"/>
          <p14:tracePt t="70114" x="7867650" y="5067300"/>
          <p14:tracePt t="70131" x="7785100" y="5080000"/>
          <p14:tracePt t="70131" x="7689850" y="5099050"/>
          <p14:tracePt t="70147" x="7588250" y="5111750"/>
          <p14:tracePt t="70147" x="7473950" y="5130800"/>
          <p14:tracePt t="70164" x="7353300" y="5149850"/>
          <p14:tracePt t="70164" x="7092950" y="5194300"/>
          <p14:tracePt t="70182" x="6953250" y="5219700"/>
          <p14:tracePt t="70182" x="6807200" y="5245100"/>
          <p14:tracePt t="70198" x="6661150" y="5264150"/>
          <p14:tracePt t="70198" x="6521450" y="5289550"/>
          <p14:tracePt t="70215" x="6375400" y="5308600"/>
          <p14:tracePt t="70215" x="6235700" y="5334000"/>
          <p14:tracePt t="70231" x="6102350" y="5353050"/>
          <p14:tracePt t="70231" x="5969000" y="5372100"/>
          <p14:tracePt t="70248" x="5842000" y="5391150"/>
          <p14:tracePt t="70248" x="5721350" y="5416550"/>
          <p14:tracePt t="70248" x="5607050" y="5435600"/>
          <p14:tracePt t="70267" x="5499100" y="5461000"/>
          <p14:tracePt t="70267" x="5397500" y="5486400"/>
          <p14:tracePt t="70281" x="5295900" y="5511800"/>
          <p14:tracePt t="70281" x="5207000" y="5543550"/>
          <p14:tracePt t="70298" x="5124450" y="5568950"/>
          <p14:tracePt t="70298" x="5048250" y="5600700"/>
          <p14:tracePt t="70315" x="4978400" y="5626100"/>
          <p14:tracePt t="70315" x="4921250" y="5651500"/>
          <p14:tracePt t="70332" x="4864100" y="5676900"/>
          <p14:tracePt t="70332" x="4775200" y="5721350"/>
          <p14:tracePt t="70349" x="4737100" y="5740400"/>
          <p14:tracePt t="70349" x="4705350" y="5759450"/>
          <p14:tracePt t="70365" x="4673600" y="5784850"/>
          <p14:tracePt t="70365" x="4648200" y="5797550"/>
          <p14:tracePt t="70382" x="4622800" y="5816600"/>
          <p14:tracePt t="70382" x="4572000" y="5829300"/>
          <p14:tracePt t="70399" x="4540250" y="5822950"/>
          <p14:tracePt t="70415" x="4641850" y="5086350"/>
          <p14:tracePt t="70535" x="4699000" y="5080000"/>
          <p14:tracePt t="70541" x="4762500" y="5086350"/>
          <p14:tracePt t="70550" x="4883150" y="5118100"/>
          <p14:tracePt t="70566" x="4997450" y="5194300"/>
          <p14:tracePt t="70582" x="5080000" y="5289550"/>
          <p14:tracePt t="70598" x="5130800" y="5397500"/>
          <p14:tracePt t="70615" x="5130800" y="5499100"/>
          <p14:tracePt t="70632" x="5048250" y="5619750"/>
          <p14:tracePt t="70649" x="4946650" y="5670550"/>
          <p14:tracePt t="70665" x="4832350" y="5702300"/>
          <p14:tracePt t="70682" x="4673600" y="5689600"/>
          <p14:tracePt t="70699" x="4591050" y="5619750"/>
          <p14:tracePt t="70715" x="4527550" y="5473700"/>
          <p14:tracePt t="70733" x="4502150" y="5378450"/>
          <p14:tracePt t="70733" x="4470400" y="5257800"/>
          <p14:tracePt t="70749" x="4451350" y="5124450"/>
          <p14:tracePt t="70749" x="4394200" y="4813300"/>
          <p14:tracePt t="70768" x="4368800" y="4641850"/>
          <p14:tracePt t="70768" x="4343400" y="4464050"/>
          <p14:tracePt t="70783" x="4324350" y="4273550"/>
          <p14:tracePt t="70783" x="4305300" y="4089400"/>
          <p14:tracePt t="70800" x="4298950" y="3898900"/>
          <p14:tracePt t="70800" x="4298950" y="3721100"/>
          <p14:tracePt t="70800" x="4298950" y="3549650"/>
          <p14:tracePt t="70818" x="4305300" y="3384550"/>
          <p14:tracePt t="70832" x="4318000" y="3232150"/>
          <p14:tracePt t="70832" x="4349750" y="2965450"/>
          <p14:tracePt t="70850" x="4362450" y="2851150"/>
          <p14:tracePt t="70850" x="4381500" y="2749550"/>
          <p14:tracePt t="70866" x="4394200" y="2647950"/>
          <p14:tracePt t="70866" x="4406900" y="2565400"/>
          <p14:tracePt t="70866" x="4413250" y="2489200"/>
          <p14:tracePt t="70887" x="4425950" y="2419350"/>
          <p14:tracePt t="70899" x="4432300" y="2355850"/>
          <p14:tracePt t="70899" x="4438650" y="2311400"/>
          <p14:tracePt t="70899" x="4438650" y="2266950"/>
          <p14:tracePt t="70918" x="4438650" y="2235200"/>
          <p14:tracePt t="70918" x="4438650" y="2209800"/>
          <p14:tracePt t="70934" x="4432300" y="2184400"/>
          <p14:tracePt t="70934" x="4425950" y="2165350"/>
          <p14:tracePt t="70950" x="4419600" y="2159000"/>
          <p14:tracePt t="70950" x="4413250" y="2152650"/>
          <p14:tracePt t="70967" x="4400550" y="2146300"/>
          <p14:tracePt t="70982" x="4387850" y="2152650"/>
          <p14:tracePt t="71000" x="3854450" y="3086100"/>
          <p14:tracePt t="71136" x="3873500" y="3092450"/>
          <p14:tracePt t="71141" x="3898900" y="3079750"/>
          <p14:tracePt t="71150" x="3937000" y="3060700"/>
          <p14:tracePt t="71150" x="3981450" y="3028950"/>
          <p14:tracePt t="71167" x="4032250" y="2990850"/>
          <p14:tracePt t="71167" x="4089400" y="2952750"/>
          <p14:tracePt t="71184" x="4146550" y="2908300"/>
          <p14:tracePt t="71184" x="4203700" y="2870200"/>
          <p14:tracePt t="71184" x="4260850" y="2819400"/>
          <p14:tracePt t="71202" x="4311650" y="2781300"/>
          <p14:tracePt t="71202" x="4349750" y="2749550"/>
          <p14:tracePt t="71218" x="3384550" y="3898900"/>
          <p14:tracePt t="71419" x="3498850" y="3829050"/>
          <p14:tracePt t="71433" x="3568700" y="3778250"/>
          <p14:tracePt t="71441" x="3651250" y="3721100"/>
          <p14:tracePt t="71451" x="3733800" y="3663950"/>
          <p14:tracePt t="71451" x="3822700" y="3606800"/>
          <p14:tracePt t="71468" x="3911600" y="3556000"/>
          <p14:tracePt t="71468" x="4070350" y="3467100"/>
          <p14:tracePt t="71486" x="4140200" y="3435350"/>
          <p14:tracePt t="71486" x="4191000" y="3409950"/>
          <p14:tracePt t="71504" x="4229100" y="3397250"/>
          <p14:tracePt t="71519" x="3384550" y="4470400"/>
          <p14:tracePt t="71673" x="3422650" y="4445000"/>
          <p14:tracePt t="71681" x="3473450" y="4406900"/>
          <p14:tracePt t="71689" x="3543300" y="4362450"/>
          <p14:tracePt t="71701" x="3619500" y="4305300"/>
          <p14:tracePt t="71701" x="3790950" y="4191000"/>
          <p14:tracePt t="71719" x="3892550" y="4140200"/>
          <p14:tracePt t="71719" x="3994150" y="4089400"/>
          <p14:tracePt t="71736" x="4083050" y="4038600"/>
          <p14:tracePt t="71736" x="4165600" y="3994150"/>
          <p14:tracePt t="71736" x="4235450" y="3956050"/>
          <p14:tracePt t="71757" x="4292600" y="3924300"/>
          <p14:tracePt t="71768" x="3860800" y="4591050"/>
          <p14:tracePt t="71915" x="3917950" y="4565650"/>
          <p14:tracePt t="71921" x="3962400" y="4540250"/>
          <p14:tracePt t="71935" x="4013200" y="4514850"/>
          <p14:tracePt t="71935" x="4070350" y="4476750"/>
          <p14:tracePt t="71954" x="4203700" y="4406900"/>
          <p14:tracePt t="71954" x="4273550" y="4375150"/>
          <p14:tracePt t="71970" x="4337050" y="4343400"/>
          <p14:tracePt t="71970" x="4394200" y="4318000"/>
          <p14:tracePt t="71986" x="4438650" y="4298950"/>
          <p14:tracePt t="72006" x="4152900" y="4699000"/>
          <p14:tracePt t="72101" x="4146550" y="4724400"/>
          <p14:tracePt t="72109" x="4146550" y="4743450"/>
          <p14:tracePt t="72119" x="4152900" y="4756150"/>
          <p14:tracePt t="72119" x="4184650" y="4768850"/>
          <p14:tracePt t="72137" x="4210050" y="4768850"/>
          <p14:tracePt t="72137" x="4241800" y="4768850"/>
          <p14:tracePt t="72154" x="4279900" y="4775200"/>
          <p14:tracePt t="72154" x="4324350" y="4775200"/>
          <p14:tracePt t="72171" x="4368800" y="4781550"/>
          <p14:tracePt t="72171" x="4413250" y="4794250"/>
          <p14:tracePt t="72187" x="4457700" y="4813300"/>
          <p14:tracePt t="72187" x="4502150" y="4838700"/>
          <p14:tracePt t="72204" x="4546600" y="4870450"/>
          <p14:tracePt t="72204" x="4584700" y="4914900"/>
          <p14:tracePt t="72204" x="4622800" y="4965700"/>
          <p14:tracePt t="72223" x="4654550" y="5029200"/>
          <p14:tracePt t="72223" x="4686300" y="5099050"/>
          <p14:tracePt t="72238" x="4718050" y="5181600"/>
          <p14:tracePt t="72238" x="4737100" y="5264150"/>
          <p14:tracePt t="72238" x="4762500" y="5346700"/>
          <p14:tracePt t="72258" x="4775200" y="5435600"/>
          <p14:tracePt t="72270" x="4787900" y="5524500"/>
          <p14:tracePt t="72270" x="4794250" y="5613400"/>
          <p14:tracePt t="72287" x="4794250" y="5695950"/>
          <p14:tracePt t="72287" x="4794250" y="5778500"/>
          <p14:tracePt t="72287" x="4787900" y="5848350"/>
          <p14:tracePt t="72306" x="4781550" y="5924550"/>
          <p14:tracePt t="72306" x="4768850" y="5988050"/>
          <p14:tracePt t="72321" x="4756150" y="6051550"/>
          <p14:tracePt t="72321" x="4737100" y="6108700"/>
          <p14:tracePt t="72338" x="4718050" y="6159500"/>
          <p14:tracePt t="72338" x="4692650" y="6203950"/>
          <p14:tracePt t="72355" x="4667250" y="6248400"/>
          <p14:tracePt t="72355" x="4641850" y="6286500"/>
          <p14:tracePt t="72371" x="4610100" y="6324600"/>
          <p14:tracePt t="72371" x="4552950" y="6388100"/>
          <p14:tracePt t="72388" x="4521200" y="6419850"/>
          <p14:tracePt t="72388" x="4489450" y="6451600"/>
          <p14:tracePt t="72405" x="4464050" y="6477000"/>
          <p14:tracePt t="72405" x="4438650" y="6496050"/>
          <p14:tracePt t="72421" x="4413250" y="6515100"/>
          <p14:tracePt t="72421" x="4387850" y="6527800"/>
          <p14:tracePt t="72438" x="4349750" y="6540500"/>
          <p14:tracePt t="72454" x="4324350" y="6546850"/>
          <p14:tracePt t="72471" x="4305300" y="6540500"/>
          <p14:tracePt t="72488" x="4286250" y="6515100"/>
          <p14:tracePt t="72505" x="4273550" y="6489700"/>
          <p14:tracePt t="72522" x="4248150" y="6477000"/>
          <p14:tracePt t="72557" x="4222750" y="6483350"/>
          <p14:tracePt t="72573" x="4184650" y="6502400"/>
          <p14:tracePt t="72589" x="4159250" y="6521450"/>
          <p14:tracePt t="72597" x="4133850" y="6534150"/>
          <p14:tracePt t="72606" x="4108450" y="6553200"/>
          <p14:tracePt t="72606" x="4076700" y="6572250"/>
          <p14:tracePt t="72622" x="4038600" y="6591300"/>
          <p14:tracePt t="72622" x="4006850" y="6604000"/>
          <p14:tracePt t="72639" x="3962400" y="6623050"/>
          <p14:tracePt t="72639" x="3917950" y="6635750"/>
          <p14:tracePt t="72655" x="3873500" y="6654800"/>
          <p14:tracePt t="72655" x="3822700" y="6667500"/>
          <p14:tracePt t="72655" x="3771900" y="6673850"/>
          <p14:tracePt t="72674" x="3714750" y="6686550"/>
          <p14:tracePt t="72674" x="3651250" y="6686550"/>
          <p14:tracePt t="72689" x="3594100" y="6692900"/>
          <p14:tracePt t="72689" x="3530600" y="6692900"/>
          <p14:tracePt t="72706" x="3467100" y="6692900"/>
          <p14:tracePt t="72706" x="3397250" y="6686550"/>
          <p14:tracePt t="72723" x="3327400" y="6680200"/>
          <p14:tracePt t="72723" x="3175000" y="6667500"/>
          <p14:tracePt t="72739" x="3092450" y="6661150"/>
          <p14:tracePt t="72739" x="3009900" y="6654800"/>
          <p14:tracePt t="72759" x="2927350" y="6648450"/>
          <p14:tracePt t="72759" x="2844800" y="6642100"/>
          <p14:tracePt t="72773" x="2762250" y="6635750"/>
          <p14:tracePt t="72773" x="2679700" y="6635750"/>
          <p14:tracePt t="72790" x="2603500" y="6635750"/>
          <p14:tracePt t="72790" x="2451100" y="6629400"/>
          <p14:tracePt t="72806" x="2387600" y="6629400"/>
          <p14:tracePt t="72806" x="2317750" y="6635750"/>
          <p14:tracePt t="72823" x="2260600" y="6642100"/>
          <p14:tracePt t="72823" x="2197100" y="6642100"/>
          <p14:tracePt t="73037" x="1873250" y="6521450"/>
          <p14:tracePt t="73045" x="1898650" y="6527800"/>
          <p14:tracePt t="73056" x="1968500" y="6534150"/>
          <p14:tracePt t="73074" x="2051050" y="6534150"/>
          <p14:tracePt t="73090" x="2209800" y="6534150"/>
          <p14:tracePt t="73107" x="2343150" y="6527800"/>
          <p14:tracePt t="73123" x="2495550" y="6521450"/>
          <p14:tracePt t="73140" x="2679700" y="6515100"/>
          <p14:tracePt t="73140" x="2781300" y="6515100"/>
          <p14:tracePt t="73158" x="2990850" y="6508750"/>
          <p14:tracePt t="73174" x="3206750" y="6502400"/>
          <p14:tracePt t="73190" x="3448050" y="6489700"/>
          <p14:tracePt t="73207" x="3676650" y="6477000"/>
          <p14:tracePt t="73224" x="3924300" y="6464300"/>
          <p14:tracePt t="73224" x="4051300" y="6464300"/>
          <p14:tracePt t="73242" x="4305300" y="6470650"/>
          <p14:tracePt t="73258" x="4552950" y="6477000"/>
          <p14:tracePt t="73274" x="4819650" y="6496050"/>
          <p14:tracePt t="73290" x="5080000" y="6502400"/>
          <p14:tracePt t="73307" x="5340350" y="6508750"/>
          <p14:tracePt t="73307" x="5467350" y="6515100"/>
          <p14:tracePt t="73326" x="5594350" y="6515100"/>
          <p14:tracePt t="73340" x="5988050" y="6527800"/>
          <p14:tracePt t="73357" x="6223000" y="6546850"/>
          <p14:tracePt t="73374" x="6445250" y="6572250"/>
          <p14:tracePt t="73391" x="6737350" y="6604000"/>
          <p14:tracePt t="73408" x="6921500" y="6616700"/>
          <p14:tracePt t="73424" x="7086600" y="6610350"/>
          <p14:tracePt t="73441" x="7302500" y="6591300"/>
          <p14:tracePt t="73458" x="7423150" y="6578600"/>
          <p14:tracePt t="73474" x="7518400" y="6572250"/>
          <p14:tracePt t="73491" x="7600950" y="6572250"/>
          <p14:tracePt t="73509" x="7677150" y="6578600"/>
          <p14:tracePt t="73526" x="7708900" y="6578600"/>
          <p14:tracePt t="73542" x="7734300" y="6584950"/>
          <p14:tracePt t="73558" x="7721600" y="6565900"/>
          <p14:tracePt t="73669" x="7708900" y="6540500"/>
          <p14:tracePt t="73765" x="7702550" y="6508750"/>
          <p14:tracePt t="73773" x="7702550" y="6477000"/>
          <p14:tracePt t="73781" x="7696200" y="6438900"/>
          <p14:tracePt t="73792" x="7689850" y="6400800"/>
          <p14:tracePt t="73792" x="7689850" y="6362700"/>
          <p14:tracePt t="73809" x="7683500" y="6330950"/>
          <p14:tracePt t="73809" x="7689850" y="6267450"/>
          <p14:tracePt t="73826" x="7689850" y="6248400"/>
          <p14:tracePt t="73826" x="7696200" y="6229350"/>
          <p14:tracePt t="73843" x="7702550" y="6210300"/>
          <p14:tracePt t="73843" x="7708900" y="6191250"/>
          <p14:tracePt t="73859" x="7715250" y="6178550"/>
          <p14:tracePt t="73859" x="7715250" y="6159500"/>
          <p14:tracePt t="73876" x="7721600" y="6146800"/>
          <p14:tracePt t="73876" x="7727950" y="6108700"/>
          <p14:tracePt t="73894" x="7727950" y="6089650"/>
          <p14:tracePt t="73894" x="7727950" y="6076950"/>
          <p14:tracePt t="73910" x="7721600" y="6064250"/>
          <p14:tracePt t="73910" x="7721600" y="6045200"/>
          <p14:tracePt t="73926" x="7715250" y="6026150"/>
          <p14:tracePt t="73926" x="7708900" y="6013450"/>
          <p14:tracePt t="73943" x="7696200" y="6000750"/>
          <p14:tracePt t="73943" x="7683500" y="5988050"/>
          <p14:tracePt t="73960" x="7670800" y="5975350"/>
          <p14:tracePt t="73960" x="7651750" y="5962650"/>
          <p14:tracePt t="73960" x="7632700" y="5949950"/>
          <p14:tracePt t="73978" x="7607300" y="5937250"/>
          <p14:tracePt t="73978" x="7581900" y="5930900"/>
          <p14:tracePt t="73994" x="7550150" y="5924550"/>
          <p14:tracePt t="73994" x="7518400" y="5911850"/>
          <p14:tracePt t="73994" x="7486650" y="5899150"/>
          <p14:tracePt t="74014" x="7448550" y="5892800"/>
          <p14:tracePt t="74026" x="7416800" y="5892800"/>
          <p14:tracePt t="74026" x="7378700" y="5892800"/>
          <p14:tracePt t="74044" x="7346950" y="5892800"/>
          <p14:tracePt t="74044" x="7308850" y="5899150"/>
          <p14:tracePt t="74060" x="7270750" y="5905500"/>
          <p14:tracePt t="74060" x="7239000" y="5911850"/>
          <p14:tracePt t="74077" x="7207250" y="5930900"/>
          <p14:tracePt t="74077" x="7175500" y="5943600"/>
          <p14:tracePt t="74093" x="7156450" y="5949950"/>
          <p14:tracePt t="74093" x="7137400" y="5962650"/>
          <p14:tracePt t="74110" x="7124700" y="5975350"/>
          <p14:tracePt t="74110" x="7105650" y="6000750"/>
          <p14:tracePt t="74127" x="7105650" y="6013450"/>
          <p14:tracePt t="74127" x="7105650" y="6019800"/>
          <p14:tracePt t="74144" x="7105650" y="6032500"/>
          <p14:tracePt t="74144" x="7112000" y="6038850"/>
          <p14:tracePt t="74161" x="7118350" y="6038850"/>
          <p14:tracePt t="74185" x="7124700" y="6032500"/>
          <p14:tracePt t="74194" x="7124700" y="6026150"/>
          <p14:tracePt t="74194" x="7131050" y="6013450"/>
          <p14:tracePt t="74211" x="7137400" y="6007100"/>
          <p14:tracePt t="74211" x="7137400" y="5994400"/>
          <p14:tracePt t="74228" x="7143750" y="5988050"/>
          <p14:tracePt t="74228" x="7143750" y="5975350"/>
          <p14:tracePt t="74244" x="7150100" y="5962650"/>
          <p14:tracePt t="74244" x="7150100" y="5956300"/>
          <p14:tracePt t="74244" x="7150100" y="5943600"/>
          <p14:tracePt t="74263" x="7150100" y="5937250"/>
          <p14:tracePt t="74276" x="7150100" y="593090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533400" y="304800"/>
            <a:ext cx="7772400" cy="685800"/>
          </a:xfrm>
        </p:spPr>
        <p:txBody>
          <a:bodyPr>
            <a:normAutofit/>
          </a:bodyPr>
          <a:lstStyle/>
          <a:p>
            <a:r>
              <a:rPr lang="ja-JP" altLang="en-US" dirty="0" smtClean="0"/>
              <a:t>エクセルによる正規分布の計算</a:t>
            </a:r>
            <a:endParaRPr lang="ja-JP" altLang="en-US" dirty="0"/>
          </a:p>
        </p:txBody>
      </p:sp>
      <p:pic>
        <p:nvPicPr>
          <p:cNvPr id="35" name="Picture 25"/>
          <p:cNvPicPr>
            <a:picLocks noChangeAspect="1" noChangeArrowheads="1"/>
          </p:cNvPicPr>
          <p:nvPr/>
        </p:nvPicPr>
        <p:blipFill>
          <a:blip r:embed="rId6" cstate="print"/>
          <a:srcRect l="3020" t="2080" r="15436" b="13305"/>
          <a:stretch>
            <a:fillRect/>
          </a:stretch>
        </p:blipFill>
        <p:spPr bwMode="auto">
          <a:xfrm>
            <a:off x="500034" y="1643050"/>
            <a:ext cx="8082888" cy="3929090"/>
          </a:xfrm>
          <a:prstGeom prst="rect">
            <a:avLst/>
          </a:prstGeom>
          <a:noFill/>
          <a:ln w="38100" cap="flat" cmpd="sng">
            <a:noFill/>
            <a:prstDash val="solid"/>
            <a:miter lim="800000"/>
            <a:headEnd/>
            <a:tailEnd/>
          </a:ln>
          <a:effectLst/>
        </p:spPr>
      </p:pic>
      <p:sp>
        <p:nvSpPr>
          <p:cNvPr id="36" name="Line 9"/>
          <p:cNvSpPr>
            <a:spLocks noChangeShapeType="1"/>
          </p:cNvSpPr>
          <p:nvPr/>
        </p:nvSpPr>
        <p:spPr bwMode="auto">
          <a:xfrm flipV="1">
            <a:off x="1569857" y="5291138"/>
            <a:ext cx="0" cy="215900"/>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37" name="Line 10"/>
          <p:cNvSpPr>
            <a:spLocks noChangeShapeType="1"/>
          </p:cNvSpPr>
          <p:nvPr/>
        </p:nvSpPr>
        <p:spPr bwMode="auto">
          <a:xfrm flipV="1">
            <a:off x="2577920" y="5075238"/>
            <a:ext cx="0" cy="431800"/>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38" name="Line 11"/>
          <p:cNvSpPr>
            <a:spLocks noChangeShapeType="1"/>
          </p:cNvSpPr>
          <p:nvPr/>
        </p:nvSpPr>
        <p:spPr bwMode="auto">
          <a:xfrm flipH="1" flipV="1">
            <a:off x="3562170" y="3535363"/>
            <a:ext cx="0" cy="1943100"/>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39" name="Line 12"/>
          <p:cNvSpPr>
            <a:spLocks noChangeShapeType="1"/>
          </p:cNvSpPr>
          <p:nvPr/>
        </p:nvSpPr>
        <p:spPr bwMode="auto">
          <a:xfrm flipV="1">
            <a:off x="5570357" y="3644900"/>
            <a:ext cx="0" cy="1871663"/>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40" name="Line 13"/>
          <p:cNvSpPr>
            <a:spLocks noChangeShapeType="1"/>
          </p:cNvSpPr>
          <p:nvPr/>
        </p:nvSpPr>
        <p:spPr bwMode="auto">
          <a:xfrm flipV="1">
            <a:off x="6576832" y="5084763"/>
            <a:ext cx="0" cy="431800"/>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41" name="Line 14"/>
          <p:cNvSpPr>
            <a:spLocks noChangeShapeType="1"/>
          </p:cNvSpPr>
          <p:nvPr/>
        </p:nvSpPr>
        <p:spPr bwMode="auto">
          <a:xfrm flipV="1">
            <a:off x="7513457" y="5229225"/>
            <a:ext cx="0" cy="287338"/>
          </a:xfrm>
          <a:prstGeom prst="line">
            <a:avLst/>
          </a:prstGeom>
          <a:noFill/>
          <a:ln w="38100">
            <a:solidFill>
              <a:schemeClr val="tx1"/>
            </a:solidFill>
            <a:prstDash val="sysDot"/>
            <a:round/>
            <a:headEnd/>
            <a:tailEnd/>
          </a:ln>
          <a:effectLst/>
        </p:spPr>
        <p:txBody>
          <a:bodyPr anchor="ctr">
            <a:spAutoFit/>
          </a:bodyPr>
          <a:lstStyle/>
          <a:p>
            <a:endParaRPr lang="ja-JP" altLang="en-US"/>
          </a:p>
        </p:txBody>
      </p:sp>
      <p:graphicFrame>
        <p:nvGraphicFramePr>
          <p:cNvPr id="553999" name="Object 15"/>
          <p:cNvGraphicFramePr>
            <a:graphicFrameLocks noChangeAspect="1"/>
          </p:cNvGraphicFramePr>
          <p:nvPr/>
        </p:nvGraphicFramePr>
        <p:xfrm>
          <a:off x="3643306" y="1142984"/>
          <a:ext cx="1803400" cy="461963"/>
        </p:xfrm>
        <a:graphic>
          <a:graphicData uri="http://schemas.openxmlformats.org/presentationml/2006/ole">
            <mc:AlternateContent xmlns:mc="http://schemas.openxmlformats.org/markup-compatibility/2006">
              <mc:Choice xmlns:v="urn:schemas-microsoft-com:vml" Requires="v">
                <p:oleObj spid="_x0000_s555050" name="数式" r:id="rId7" imgW="799920" imgH="203040" progId="Equation.3">
                  <p:embed/>
                </p:oleObj>
              </mc:Choice>
              <mc:Fallback>
                <p:oleObj name="数式" r:id="rId7" imgW="799920" imgH="20304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3306" y="1142984"/>
                        <a:ext cx="1803400"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4000" name="Object 16"/>
          <p:cNvGraphicFramePr>
            <a:graphicFrameLocks noChangeAspect="1"/>
          </p:cNvGraphicFramePr>
          <p:nvPr/>
        </p:nvGraphicFramePr>
        <p:xfrm>
          <a:off x="3929058" y="3643314"/>
          <a:ext cx="1516062" cy="404812"/>
        </p:xfrm>
        <a:graphic>
          <a:graphicData uri="http://schemas.openxmlformats.org/presentationml/2006/ole">
            <mc:AlternateContent xmlns:mc="http://schemas.openxmlformats.org/markup-compatibility/2006">
              <mc:Choice xmlns:v="urn:schemas-microsoft-com:vml" Requires="v">
                <p:oleObj spid="_x0000_s555051" name="数式" r:id="rId9" imgW="672840" imgH="177480" progId="Equation.3">
                  <p:embed/>
                </p:oleObj>
              </mc:Choice>
              <mc:Fallback>
                <p:oleObj name="数式" r:id="rId9" imgW="672840" imgH="177480" progId="Equation.3">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9058" y="3643314"/>
                        <a:ext cx="1516062"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Line 24"/>
          <p:cNvSpPr>
            <a:spLocks noChangeShapeType="1"/>
          </p:cNvSpPr>
          <p:nvPr/>
        </p:nvSpPr>
        <p:spPr bwMode="auto">
          <a:xfrm>
            <a:off x="4572000" y="3571876"/>
            <a:ext cx="1008063" cy="0"/>
          </a:xfrm>
          <a:prstGeom prst="line">
            <a:avLst/>
          </a:prstGeom>
          <a:noFill/>
          <a:ln w="38100">
            <a:solidFill>
              <a:schemeClr val="tx1"/>
            </a:solidFill>
            <a:round/>
            <a:headEnd type="triangle" w="lg" len="lg"/>
            <a:tailEnd type="triangle" w="lg" len="lg"/>
          </a:ln>
          <a:effectLst/>
        </p:spPr>
        <p:txBody>
          <a:bodyPr wrap="none" anchor="ctr">
            <a:spAutoFit/>
          </a:bodyPr>
          <a:lstStyle/>
          <a:p>
            <a:endParaRPr lang="ja-JP" altLang="en-US"/>
          </a:p>
        </p:txBody>
      </p:sp>
      <p:sp>
        <p:nvSpPr>
          <p:cNvPr id="59" name="Text Box 26"/>
          <p:cNvSpPr txBox="1">
            <a:spLocks noChangeArrowheads="1"/>
          </p:cNvSpPr>
          <p:nvPr/>
        </p:nvSpPr>
        <p:spPr bwMode="auto">
          <a:xfrm>
            <a:off x="3071802" y="5572140"/>
            <a:ext cx="869950" cy="457200"/>
          </a:xfrm>
          <a:prstGeom prst="rect">
            <a:avLst/>
          </a:prstGeom>
          <a:noFill/>
          <a:ln w="38100">
            <a:noFill/>
            <a:miter lim="800000"/>
            <a:headEnd/>
            <a:tailEnd/>
          </a:ln>
          <a:effectLst/>
        </p:spPr>
        <p:txBody>
          <a:bodyPr wrap="none">
            <a:spAutoFit/>
          </a:bodyPr>
          <a:lstStyle/>
          <a:p>
            <a:r>
              <a:rPr lang="en-US" altLang="ja-JP" dirty="0"/>
              <a:t>164.6</a:t>
            </a:r>
          </a:p>
        </p:txBody>
      </p:sp>
      <p:sp>
        <p:nvSpPr>
          <p:cNvPr id="60" name="Text Box 27"/>
          <p:cNvSpPr txBox="1">
            <a:spLocks noChangeArrowheads="1"/>
          </p:cNvSpPr>
          <p:nvPr/>
        </p:nvSpPr>
        <p:spPr bwMode="auto">
          <a:xfrm>
            <a:off x="4071934" y="5572140"/>
            <a:ext cx="869950" cy="457200"/>
          </a:xfrm>
          <a:prstGeom prst="rect">
            <a:avLst/>
          </a:prstGeom>
          <a:noFill/>
          <a:ln w="38100">
            <a:noFill/>
            <a:miter lim="800000"/>
            <a:headEnd/>
            <a:tailEnd/>
          </a:ln>
          <a:effectLst/>
        </p:spPr>
        <p:txBody>
          <a:bodyPr wrap="none">
            <a:spAutoFit/>
          </a:bodyPr>
          <a:lstStyle/>
          <a:p>
            <a:r>
              <a:rPr lang="en-US" altLang="ja-JP" dirty="0"/>
              <a:t>170.5</a:t>
            </a:r>
          </a:p>
        </p:txBody>
      </p:sp>
      <p:sp>
        <p:nvSpPr>
          <p:cNvPr id="33" name="正方形/長方形 32"/>
          <p:cNvSpPr/>
          <p:nvPr/>
        </p:nvSpPr>
        <p:spPr>
          <a:xfrm>
            <a:off x="857224" y="1071546"/>
            <a:ext cx="2185214" cy="461665"/>
          </a:xfrm>
          <a:prstGeom prst="rect">
            <a:avLst/>
          </a:prstGeom>
        </p:spPr>
        <p:txBody>
          <a:bodyPr wrap="none">
            <a:spAutoFit/>
          </a:bodyPr>
          <a:lstStyle/>
          <a:p>
            <a:r>
              <a:rPr lang="ja-JP" altLang="en-US" dirty="0" smtClean="0"/>
              <a:t>例：身長の分布</a:t>
            </a:r>
            <a:endParaRPr lang="ja-JP" altLang="en-US" dirty="0"/>
          </a:p>
        </p:txBody>
      </p:sp>
      <p:graphicFrame>
        <p:nvGraphicFramePr>
          <p:cNvPr id="555019" name="Object 11"/>
          <p:cNvGraphicFramePr>
            <a:graphicFrameLocks noChangeAspect="1"/>
          </p:cNvGraphicFramePr>
          <p:nvPr/>
        </p:nvGraphicFramePr>
        <p:xfrm>
          <a:off x="142844" y="6072206"/>
          <a:ext cx="8572528" cy="637409"/>
        </p:xfrm>
        <a:graphic>
          <a:graphicData uri="http://schemas.openxmlformats.org/presentationml/2006/ole">
            <mc:AlternateContent xmlns:mc="http://schemas.openxmlformats.org/markup-compatibility/2006">
              <mc:Choice xmlns:v="urn:schemas-microsoft-com:vml" Requires="v">
                <p:oleObj spid="_x0000_s555052" name="数式" r:id="rId11" imgW="2755800" imgH="203040" progId="Equation.3">
                  <p:embed/>
                </p:oleObj>
              </mc:Choice>
              <mc:Fallback>
                <p:oleObj name="数式" r:id="rId11" imgW="2755800" imgH="203040" progId="Equation.3">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2844" y="6072206"/>
                        <a:ext cx="8572528" cy="6374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0885"/>
    </mc:Choice>
    <mc:Fallback>
      <p:transition spd="slow" advTm="408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901" x="4724400" y="4864100"/>
          <p14:tracePt t="1211" x="4718050" y="4864100"/>
          <p14:tracePt t="1219" x="4705350" y="4864100"/>
          <p14:tracePt t="1228" x="4692650" y="4864100"/>
          <p14:tracePt t="1228" x="4679950" y="4870450"/>
          <p14:tracePt t="1244" x="4667250" y="4870450"/>
          <p14:tracePt t="1244" x="4648200" y="4876800"/>
          <p14:tracePt t="1261" x="4635500" y="4870450"/>
          <p14:tracePt t="1261" x="4616450" y="4876800"/>
          <p14:tracePt t="1277" x="4603750" y="4876800"/>
          <p14:tracePt t="1277" x="4578350" y="4876800"/>
          <p14:tracePt t="1295" x="4565650" y="4876800"/>
          <p14:tracePt t="1295" x="4552950" y="4883150"/>
          <p14:tracePt t="1311" x="4540250" y="4883150"/>
          <p14:tracePt t="1311" x="4533900" y="4895850"/>
          <p14:tracePt t="1328" x="4521200" y="4902200"/>
          <p14:tracePt t="1328" x="4514850" y="4908550"/>
          <p14:tracePt t="1344" x="4508500" y="4914900"/>
          <p14:tracePt t="1344" x="4508500" y="4921250"/>
          <p14:tracePt t="1344" x="4502150" y="4927600"/>
          <p14:tracePt t="1363" x="4502150" y="4933950"/>
          <p14:tracePt t="1363" x="4502150" y="4940300"/>
          <p14:tracePt t="1378" x="4502150" y="4946650"/>
          <p14:tracePt t="1393" x="4508500" y="4953000"/>
          <p14:tracePt t="1414" x="4514850" y="4953000"/>
          <p14:tracePt t="1427" x="4521200" y="4953000"/>
          <p14:tracePt t="1444" x="4527550" y="4946650"/>
          <p14:tracePt t="1461" x="4533900" y="4946650"/>
          <p14:tracePt t="1478" x="4540250" y="4940300"/>
          <p14:tracePt t="1478" x="4552950" y="4927600"/>
          <p14:tracePt t="1495" x="4552950" y="4921250"/>
          <p14:tracePt t="1495" x="4559300" y="4914900"/>
          <p14:tracePt t="1512" x="4565650" y="4908550"/>
          <p14:tracePt t="1512" x="4572000" y="4902200"/>
          <p14:tracePt t="1528" x="4572000" y="4895850"/>
          <p14:tracePt t="1528" x="4578350" y="4883150"/>
          <p14:tracePt t="1528" x="4584700" y="4876800"/>
          <p14:tracePt t="1547" x="4591050" y="4864100"/>
          <p14:tracePt t="1561" x="4591050" y="4857750"/>
          <p14:tracePt t="1561" x="4603750" y="4832350"/>
          <p14:tracePt t="1579" x="4610100" y="4819650"/>
          <p14:tracePt t="1579" x="4610100" y="4806950"/>
          <p14:tracePt t="1595" x="4616450" y="4800600"/>
          <p14:tracePt t="1595" x="4622800" y="4794250"/>
          <p14:tracePt t="1612" x="4622800" y="4787900"/>
          <p14:tracePt t="1628" x="4622800" y="4781550"/>
          <p14:tracePt t="1645" x="4629150" y="4787900"/>
          <p14:tracePt t="1663" x="4635500" y="4800600"/>
          <p14:tracePt t="1690" x="4635500" y="4806950"/>
          <p14:tracePt t="1699" x="4635500" y="4813300"/>
          <p14:tracePt t="1715" x="4635500" y="4819650"/>
          <p14:tracePt t="1715" x="4641850" y="4826000"/>
          <p14:tracePt t="1729" x="4641850" y="4832350"/>
          <p14:tracePt t="1745" x="4641850" y="4838700"/>
          <p14:tracePt t="1761" x="4648200" y="4838700"/>
          <p14:tracePt t="1786" x="4648200" y="4832350"/>
          <p14:tracePt t="1818" x="4641850" y="4826000"/>
          <p14:tracePt t="1854" x="4641850" y="4819650"/>
          <p14:tracePt t="1886" x="4635500" y="4819650"/>
          <p14:tracePt t="1914" x="4629150" y="4813300"/>
          <p14:tracePt t="1938" x="4629150" y="4819650"/>
          <p14:tracePt t="1982" x="4622800" y="4819650"/>
          <p14:tracePt t="2042" x="4616450" y="4813300"/>
          <p14:tracePt t="2094" x="4616450" y="4806950"/>
          <p14:tracePt t="2118" x="4610100" y="4806950"/>
          <p14:tracePt t="2154" x="4603750" y="4800600"/>
          <p14:tracePt t="2202" x="4610100" y="4794250"/>
          <p14:tracePt t="2254" x="4610100" y="4800600"/>
          <p14:tracePt t="2298" x="4610100" y="4794250"/>
          <p14:tracePt t="2358" x="4610100" y="4787900"/>
          <p14:tracePt t="2374" x="4610100" y="4781550"/>
          <p14:tracePt t="2454" x="4603750" y="4781550"/>
          <p14:tracePt t="2530" x="4603750" y="4787900"/>
          <p14:tracePt t="2562" x="4603750" y="4781550"/>
          <p14:tracePt t="2626" x="4603750" y="4775200"/>
          <p14:tracePt t="2702" x="4603750" y="4768850"/>
          <p14:tracePt t="2762" x="4603750" y="4762500"/>
          <p14:tracePt t="2802" x="4610100" y="4756150"/>
          <p14:tracePt t="2838" x="4610100" y="4749800"/>
          <p14:tracePt t="2890" x="4610100" y="4743450"/>
          <p14:tracePt t="2907" x="4616450" y="4743450"/>
          <p14:tracePt t="2926" x="4616450" y="4737100"/>
          <p14:tracePt t="2942" x="4622800" y="4730750"/>
          <p14:tracePt t="2966" x="4629150" y="4724400"/>
          <p14:tracePt t="2975" x="4629150" y="4718050"/>
          <p14:tracePt t="2986" x="4635500" y="4711700"/>
          <p14:tracePt t="3003" x="4641850" y="4699000"/>
          <p14:tracePt t="3019" x="4648200" y="4692650"/>
          <p14:tracePt t="3035" x="4654550" y="4686300"/>
          <p14:tracePt t="3049" x="4654550" y="4679950"/>
          <p14:tracePt t="3066" x="4660900" y="4673600"/>
          <p14:tracePt t="3083" x="4667250" y="4660900"/>
          <p14:tracePt t="3083" x="4673600" y="4660900"/>
          <p14:tracePt t="3103" x="4673600" y="4654550"/>
          <p14:tracePt t="3116" x="4686300" y="4648200"/>
          <p14:tracePt t="3133" x="4686300" y="4641850"/>
          <p14:tracePt t="3149" x="4692650" y="4641850"/>
          <p14:tracePt t="3149" x="4699000" y="4635500"/>
          <p14:tracePt t="3167" x="4705350" y="4629150"/>
          <p14:tracePt t="3183" x="4711700" y="4622800"/>
          <p14:tracePt t="3199" x="4711700" y="4616450"/>
          <p14:tracePt t="3216" x="4718050" y="4610100"/>
          <p14:tracePt t="3235" x="4724400" y="4610100"/>
          <p14:tracePt t="3258" x="4730750" y="4603750"/>
          <p14:tracePt t="3282" x="4730750" y="4597400"/>
          <p14:tracePt t="3302" x="4737100" y="4591050"/>
          <p14:tracePt t="3326" x="4743450" y="4591050"/>
          <p14:tracePt t="3354" x="4749800" y="4584700"/>
          <p14:tracePt t="3402" x="4749800" y="4591050"/>
          <p14:tracePt t="3438" x="4756150" y="4591050"/>
          <p14:tracePt t="3466" x="4762500" y="4597400"/>
          <p14:tracePt t="3490" x="4768850" y="4597400"/>
          <p14:tracePt t="3514" x="4775200" y="4603750"/>
          <p14:tracePt t="3542" x="4775200" y="4610100"/>
          <p14:tracePt t="3550" x="4775200" y="4616450"/>
          <p14:tracePt t="3566" x="4775200" y="4629150"/>
          <p14:tracePt t="3582" x="4781550" y="4629150"/>
          <p14:tracePt t="3587" x="4781550" y="4641850"/>
          <p14:tracePt t="3587" x="4781550" y="4648200"/>
          <p14:tracePt t="3605" x="4787900" y="4654550"/>
          <p14:tracePt t="3619" x="4787900" y="4660900"/>
          <p14:tracePt t="3634" x="4794250" y="4667250"/>
          <p14:tracePt t="3651" x="4800600" y="4667250"/>
          <p14:tracePt t="3651" x="4800600" y="4673600"/>
          <p14:tracePt t="3669" x="4806950" y="4679950"/>
          <p14:tracePt t="3687" x="4813300" y="4686300"/>
          <p14:tracePt t="3703" x="4819650" y="4692650"/>
          <p14:tracePt t="3730" x="4826000" y="4699000"/>
          <p14:tracePt t="3762" x="4826000" y="4705350"/>
          <p14:tracePt t="3767" x="4826000" y="4711700"/>
          <p14:tracePt t="3798" x="4832350" y="4711700"/>
          <p14:tracePt t="3858" x="4832350" y="4718050"/>
          <p14:tracePt t="3882" x="4832350" y="4724400"/>
          <p14:tracePt t="3902" x="4832350" y="4730750"/>
          <p14:tracePt t="3918" x="4832350" y="4737100"/>
          <p14:tracePt t="3946" x="4826000" y="4737100"/>
          <p14:tracePt t="4090" x="4819650" y="4743450"/>
          <p14:tracePt t="4150" x="4813300" y="4737100"/>
          <p14:tracePt t="4246" x="4806950" y="4737100"/>
          <p14:tracePt t="4278" x="4800600" y="4737100"/>
          <p14:tracePt t="4330" x="4794250" y="4737100"/>
          <p14:tracePt t="4366" x="4787900" y="4737100"/>
          <p14:tracePt t="4466" x="4781550" y="4737100"/>
          <p14:tracePt t="4534" x="4781550" y="4749800"/>
          <p14:tracePt t="4603" x="4775200" y="4756150"/>
          <p14:tracePt t="4662" x="4775200" y="4762500"/>
          <p14:tracePt t="4674" x="4768850" y="4768850"/>
          <p14:tracePt t="4682" x="4768850" y="4775200"/>
          <p14:tracePt t="4707" x="4762500" y="4781550"/>
          <p14:tracePt t="4726" x="4756150" y="4794250"/>
          <p14:tracePt t="4750" x="4749800" y="4800600"/>
          <p14:tracePt t="4786" x="4743450" y="4800600"/>
          <p14:tracePt t="4810" x="4737100" y="4806950"/>
          <p14:tracePt t="4862" x="4730750" y="4806950"/>
          <p14:tracePt t="4894" x="4724400" y="4806950"/>
          <p14:tracePt t="4938" x="4718050" y="4813300"/>
          <p14:tracePt t="4966" x="4711700" y="4819650"/>
          <p14:tracePt t="5022" x="4711700" y="4826000"/>
          <p14:tracePt t="5042" x="4711700" y="4819650"/>
          <p14:tracePt t="5094" x="4705350" y="4819650"/>
          <p14:tracePt t="5170" x="4705350" y="4826000"/>
          <p14:tracePt t="5230" x="4699000" y="4832350"/>
          <p14:tracePt t="5254" x="4692650" y="4832350"/>
          <p14:tracePt t="5274" x="4686300" y="4838700"/>
          <p14:tracePt t="5307" x="4686300" y="4845050"/>
          <p14:tracePt t="5322" x="4679950" y="4851400"/>
          <p14:tracePt t="5334" x="4673600" y="4851400"/>
          <p14:tracePt t="5352" x="4667250" y="4864100"/>
          <p14:tracePt t="5366" x="4660900" y="4864100"/>
          <p14:tracePt t="5382" x="4654550" y="4864100"/>
          <p14:tracePt t="5394" x="4648200" y="4870450"/>
          <p14:tracePt t="5411" x="4641850" y="4870450"/>
          <p14:tracePt t="5427" x="4635500" y="4870450"/>
          <p14:tracePt t="5446" x="4629150" y="4870450"/>
          <p14:tracePt t="5494" x="4622800" y="4870450"/>
          <p14:tracePt t="5506" x="4616450" y="4870450"/>
          <p14:tracePt t="5530" x="4610100" y="4876800"/>
          <p14:tracePt t="5554" x="4603750" y="4883150"/>
          <p14:tracePt t="5574" x="4597400" y="4889500"/>
          <p14:tracePt t="5590" x="4591050" y="4902200"/>
          <p14:tracePt t="5606" x="4584700" y="4902200"/>
          <p14:tracePt t="5614" x="4584700" y="4914900"/>
          <p14:tracePt t="5624" x="4578350" y="4921250"/>
          <p14:tracePt t="5641" x="4572000" y="4927600"/>
          <p14:tracePt t="5641" x="4565650" y="4940300"/>
          <p14:tracePt t="5659" x="4559300" y="4946650"/>
          <p14:tracePt t="5675" x="4559300" y="4953000"/>
          <p14:tracePt t="5691" x="4552950" y="4959350"/>
          <p14:tracePt t="5711" x="4552950" y="4965700"/>
          <p14:tracePt t="5728" x="4546600" y="4972050"/>
          <p14:tracePt t="5762" x="4546600" y="4965700"/>
          <p14:tracePt t="5794" x="4540250" y="4965700"/>
          <p14:tracePt t="5814" x="4533900" y="4959350"/>
          <p14:tracePt t="5838" x="4533900" y="4953000"/>
          <p14:tracePt t="5854" x="4533900" y="4946650"/>
          <p14:tracePt t="5862" x="4533900" y="4940300"/>
          <p14:tracePt t="5882" x="4533900" y="4933950"/>
          <p14:tracePt t="5914" x="4533900" y="4927600"/>
          <p14:tracePt t="5934" x="4533900" y="4921250"/>
          <p14:tracePt t="5958" x="4533900" y="4914900"/>
          <p14:tracePt t="5975" x="4533900" y="4908550"/>
          <p14:tracePt t="5994" x="4533900" y="4902200"/>
          <p14:tracePt t="6034" x="4527550" y="4895850"/>
          <p14:tracePt t="6054" x="4527550" y="4889500"/>
          <p14:tracePt t="6078" x="4527550" y="4883150"/>
          <p14:tracePt t="6094" x="4521200" y="4883150"/>
          <p14:tracePt t="6107" x="4521200" y="4876800"/>
          <p14:tracePt t="6122" x="4514850" y="4870450"/>
          <p14:tracePt t="6146" x="4514850" y="4864100"/>
          <p14:tracePt t="6174" x="4508500" y="4864100"/>
          <p14:tracePt t="6214" x="4502150" y="4870450"/>
          <p14:tracePt t="6234" x="4495800" y="4870450"/>
          <p14:tracePt t="6250" x="4489450" y="4864100"/>
          <p14:tracePt t="6282" x="4489450" y="4870450"/>
          <p14:tracePt t="6354" x="4483100" y="4870450"/>
          <p14:tracePt t="6378" x="4476750" y="4870450"/>
          <p14:tracePt t="6406" x="4476750" y="4876800"/>
          <p14:tracePt t="6422" x="4476750" y="4883150"/>
          <p14:tracePt t="6490" x="4470400" y="4883150"/>
          <p14:tracePt t="6550" x="4464050" y="4883150"/>
          <p14:tracePt t="6646" x="4457700" y="4889500"/>
          <p14:tracePt t="6706" x="4451350" y="4883150"/>
          <p14:tracePt t="6746" x="4451350" y="4876800"/>
          <p14:tracePt t="6826" x="4451350" y="4870450"/>
          <p14:tracePt t="6851" x="4451350" y="4864100"/>
          <p14:tracePt t="6866" x="4451350" y="4857750"/>
          <p14:tracePt t="6882" x="4457700" y="4851400"/>
          <p14:tracePt t="6887" x="4457700" y="4845050"/>
          <p14:tracePt t="6902" x="4464050" y="4832350"/>
          <p14:tracePt t="6911" x="4464050" y="4826000"/>
          <p14:tracePt t="6911" x="4470400" y="4819650"/>
          <p14:tracePt t="6928" x="4470400" y="4813300"/>
          <p14:tracePt t="6928" x="4476750" y="4806950"/>
          <p14:tracePt t="6928" x="4476750" y="4794250"/>
          <p14:tracePt t="6946" x="4476750" y="4787900"/>
          <p14:tracePt t="6946" x="4483100" y="4781550"/>
          <p14:tracePt t="6962" x="4483100" y="4775200"/>
          <p14:tracePt t="6962" x="4483100" y="4762500"/>
          <p14:tracePt t="6979" x="4483100" y="4756150"/>
          <p14:tracePt t="6979" x="4489450" y="4743450"/>
          <p14:tracePt t="6995" x="4489450" y="4737100"/>
          <p14:tracePt t="7012" x="4495800" y="4724400"/>
          <p14:tracePt t="7012" x="4502150" y="4718050"/>
          <p14:tracePt t="7029" x="4508500" y="4705350"/>
          <p14:tracePt t="7045" x="4514850" y="4705350"/>
          <p14:tracePt t="7045" x="4521200" y="4705350"/>
          <p14:tracePt t="7062" x="4527550" y="4718050"/>
          <p14:tracePt t="7078" x="4533900" y="4718050"/>
          <p14:tracePt t="7078" x="4533900" y="4737100"/>
          <p14:tracePt t="7095" x="4533900" y="4743450"/>
          <p14:tracePt t="7095" x="4540250" y="4749800"/>
          <p14:tracePt t="7112" x="4540250" y="4762500"/>
          <p14:tracePt t="7112" x="4546600" y="4787900"/>
          <p14:tracePt t="7129" x="4546600" y="4800600"/>
          <p14:tracePt t="7129" x="4552950" y="4813300"/>
          <p14:tracePt t="7146" x="4552950" y="4832350"/>
          <p14:tracePt t="7146" x="4559300" y="4845050"/>
          <p14:tracePt t="7162" x="4565650" y="4857750"/>
          <p14:tracePt t="7162" x="4572000" y="4870450"/>
          <p14:tracePt t="7179" x="4572000" y="4883150"/>
          <p14:tracePt t="7179" x="4578350" y="4895850"/>
          <p14:tracePt t="7196" x="4584700" y="4902200"/>
          <p14:tracePt t="7196" x="4591050" y="4908550"/>
          <p14:tracePt t="7213" x="4597400" y="4914900"/>
          <p14:tracePt t="7213" x="4597400" y="4921250"/>
          <p14:tracePt t="7230" x="4603750" y="4927600"/>
          <p14:tracePt t="7230" x="4616450" y="4940300"/>
          <p14:tracePt t="7246" x="4616450" y="4953000"/>
          <p14:tracePt t="7246" x="4622800" y="4965700"/>
          <p14:tracePt t="7263" x="4622800" y="4984750"/>
          <p14:tracePt t="7263" x="4622800" y="5003800"/>
          <p14:tracePt t="7280" x="4622800" y="5022850"/>
          <p14:tracePt t="7280" x="4622800" y="5048250"/>
          <p14:tracePt t="7297" x="4622800" y="5073650"/>
          <p14:tracePt t="7297" x="4622800" y="5099050"/>
          <p14:tracePt t="7313" x="4622800" y="5130800"/>
          <p14:tracePt t="7313" x="4616450" y="5156200"/>
          <p14:tracePt t="7330" x="4610100" y="5226050"/>
          <p14:tracePt t="7330" x="4603750" y="5264150"/>
          <p14:tracePt t="7347" x="4597400" y="5302250"/>
          <p14:tracePt t="7347" x="4591050" y="5346700"/>
          <p14:tracePt t="7363" x="4578350" y="5391150"/>
          <p14:tracePt t="7363" x="4572000" y="5435600"/>
          <p14:tracePt t="7380" x="4559300" y="5486400"/>
          <p14:tracePt t="7380" x="4546600" y="5530850"/>
          <p14:tracePt t="7397" x="4540250" y="5581650"/>
          <p14:tracePt t="7397" x="4521200" y="5626100"/>
          <p14:tracePt t="7397" x="4508500" y="5676900"/>
          <p14:tracePt t="7415" x="4489450" y="5721350"/>
          <p14:tracePt t="7415" x="4464050" y="5772150"/>
          <p14:tracePt t="7430" x="4445000" y="5816600"/>
          <p14:tracePt t="7430" x="4419600" y="5861050"/>
          <p14:tracePt t="7447" x="4394200" y="5905500"/>
          <p14:tracePt t="7447" x="4362450" y="5943600"/>
          <p14:tracePt t="7464" x="4337050" y="5975350"/>
          <p14:tracePt t="7464" x="4311650" y="6000750"/>
          <p14:tracePt t="7480" x="4286250" y="6026150"/>
          <p14:tracePt t="7480" x="4235450" y="6057900"/>
          <p14:tracePt t="7497" x="4210050" y="6070600"/>
          <p14:tracePt t="7497" x="4191000" y="6076950"/>
          <p14:tracePt t="7514" x="4171950" y="6076950"/>
          <p14:tracePt t="7514" x="4152900" y="6076950"/>
          <p14:tracePt t="7531" x="4133850" y="6070600"/>
          <p14:tracePt t="7531" x="4108450" y="6051550"/>
          <p14:tracePt t="7547" x="4102100" y="6032500"/>
          <p14:tracePt t="7547" x="4095750" y="6013450"/>
          <p14:tracePt t="7564" x="4095750" y="5994400"/>
          <p14:tracePt t="7564" x="4095750" y="5969000"/>
          <p14:tracePt t="7581" x="4102100" y="5943600"/>
          <p14:tracePt t="7581" x="4108450" y="5905500"/>
          <p14:tracePt t="7597" x="4121150" y="5867400"/>
          <p14:tracePt t="7597" x="4152900" y="5784850"/>
          <p14:tracePt t="7615" x="4171950" y="5734050"/>
          <p14:tracePt t="7615" x="4197350" y="5689600"/>
          <p14:tracePt t="7631" x="4216400" y="5638800"/>
          <p14:tracePt t="7631" x="4241800" y="5588000"/>
          <p14:tracePt t="7647" x="4260850" y="5543550"/>
          <p14:tracePt t="7647" x="4286250" y="5492750"/>
          <p14:tracePt t="7664" x="4311650" y="5441950"/>
          <p14:tracePt t="7664" x="4337050" y="5384800"/>
          <p14:tracePt t="7681" x="4356100" y="5334000"/>
          <p14:tracePt t="7681" x="4400550" y="5232400"/>
          <p14:tracePt t="7698" x="4419600" y="5181600"/>
          <p14:tracePt t="7698" x="4432300" y="5130800"/>
          <p14:tracePt t="7714" x="4445000" y="5086350"/>
          <p14:tracePt t="7714" x="4451350" y="5054600"/>
          <p14:tracePt t="7731" x="4457700" y="5029200"/>
          <p14:tracePt t="7731" x="4464050" y="5010150"/>
          <p14:tracePt t="7747" x="4464050" y="4997450"/>
          <p14:tracePt t="7764" x="4470400" y="5003800"/>
          <p14:tracePt t="7764" x="4476750" y="5016500"/>
          <p14:tracePt t="7781" x="4476750" y="5041900"/>
          <p14:tracePt t="7781" x="4483100" y="5092700"/>
          <p14:tracePt t="7798" x="4489450" y="5130800"/>
          <p14:tracePt t="7798" x="4495800" y="5162550"/>
          <p14:tracePt t="7814" x="4502150" y="5207000"/>
          <p14:tracePt t="7814" x="4502150" y="5245100"/>
          <p14:tracePt t="7832" x="4508500" y="5289550"/>
          <p14:tracePt t="7832" x="4508500" y="5372100"/>
          <p14:tracePt t="7849" x="4508500" y="5416550"/>
          <p14:tracePt t="7849" x="4508500" y="5454650"/>
          <p14:tracePt t="7866" x="4508500" y="5492750"/>
          <p14:tracePt t="7866" x="4508500" y="5530850"/>
          <p14:tracePt t="7882" x="4508500" y="5562600"/>
          <p14:tracePt t="7882" x="4508500" y="5594350"/>
          <p14:tracePt t="7899" x="4508500" y="5626100"/>
          <p14:tracePt t="7899" x="4514850" y="5676900"/>
          <p14:tracePt t="7916" x="4514850" y="5695950"/>
          <p14:tracePt t="7916" x="4514850" y="5715000"/>
          <p14:tracePt t="7932" x="4514850" y="5727700"/>
          <p14:tracePt t="7932" x="4521200" y="5740400"/>
          <p14:tracePt t="7949" x="4521200" y="5753100"/>
          <p14:tracePt t="7949" x="4521200" y="5759450"/>
          <p14:tracePt t="7966" x="4521200" y="5772150"/>
          <p14:tracePt t="7966" x="4521200" y="5778500"/>
          <p14:tracePt t="7983" x="4521200" y="5784850"/>
          <p14:tracePt t="7983" x="4521200" y="5791200"/>
          <p14:tracePt t="7999" x="4514850" y="5791200"/>
          <p14:tracePt t="8027" x="4508500" y="5784850"/>
          <p14:tracePt t="8043" x="4502150" y="5778500"/>
          <p14:tracePt t="8059" x="4495800" y="5778500"/>
          <p14:tracePt t="8067" x="4489450" y="5772150"/>
          <p14:tracePt t="8067" x="4483100" y="5772150"/>
          <p14:tracePt t="8083" x="4476750" y="5772150"/>
          <p14:tracePt t="8083" x="4470400" y="5772150"/>
          <p14:tracePt t="8100" x="4464050" y="5778500"/>
          <p14:tracePt t="8100" x="4457700" y="5778500"/>
          <p14:tracePt t="8117" x="4457700" y="5784850"/>
          <p14:tracePt t="8117" x="4451350" y="5791200"/>
          <p14:tracePt t="8133" x="4451350" y="5797550"/>
          <p14:tracePt t="8133" x="4445000" y="5810250"/>
          <p14:tracePt t="8150" x="4445000" y="5822950"/>
          <p14:tracePt t="8150" x="4445000" y="5829300"/>
          <p14:tracePt t="8166" x="4445000" y="5835650"/>
          <p14:tracePt t="8166" x="4445000" y="5848350"/>
          <p14:tracePt t="8183" x="4445000" y="5854700"/>
          <p14:tracePt t="8183" x="4445000" y="5861050"/>
          <p14:tracePt t="8200" x="4445000" y="5873750"/>
          <p14:tracePt t="8200" x="4445000" y="5892800"/>
          <p14:tracePt t="8216" x="4438650" y="5899150"/>
          <p14:tracePt t="8216" x="4438650" y="5905500"/>
          <p14:tracePt t="8232" x="4432300" y="5911850"/>
          <p14:tracePt t="8232" x="4432300" y="5918200"/>
          <p14:tracePt t="8249" x="4425950" y="5924550"/>
          <p14:tracePt t="8249" x="4419600" y="5937250"/>
          <p14:tracePt t="8266" x="4413250" y="5943600"/>
          <p14:tracePt t="8266" x="4406900" y="5949950"/>
          <p14:tracePt t="8283" x="4400550" y="5949950"/>
          <p14:tracePt t="8283" x="4394200" y="5949950"/>
          <p14:tracePt t="8299" x="4191000" y="5791200"/>
          <p14:tracePt t="8387" x="4178300" y="5772150"/>
          <p14:tracePt t="8394" x="4165600" y="5753100"/>
          <p14:tracePt t="8402" x="4159250" y="5734050"/>
          <p14:tracePt t="8416" x="4152900" y="5683250"/>
          <p14:tracePt t="8433" x="4171950" y="5600700"/>
          <p14:tracePt t="8449" x="4203700" y="5543550"/>
          <p14:tracePt t="8466" x="4260850" y="5499100"/>
          <p14:tracePt t="8483" x="4337050" y="5461000"/>
          <p14:tracePt t="8499" x="4470400" y="5422900"/>
          <p14:tracePt t="8516" x="4565650" y="5403850"/>
          <p14:tracePt t="8533" x="4660900" y="5397500"/>
          <p14:tracePt t="8550" x="4794250" y="5410200"/>
          <p14:tracePt t="8566" x="4883150" y="5435600"/>
          <p14:tracePt t="8583" x="4953000" y="5473700"/>
          <p14:tracePt t="8600" x="5010150" y="5511800"/>
          <p14:tracePt t="8617" x="5041900" y="5556250"/>
          <p14:tracePt t="8617" x="5054600" y="5581650"/>
          <p14:tracePt t="8634" x="5054600" y="5632450"/>
          <p14:tracePt t="8650" x="5035550" y="5676900"/>
          <p14:tracePt t="8667" x="5003800" y="5727700"/>
          <p14:tracePt t="8683" x="4965700" y="5772150"/>
          <p14:tracePt t="8700" x="4921250" y="5816600"/>
          <p14:tracePt t="8700" x="4895850" y="5835650"/>
          <p14:tracePt t="8718" x="4832350" y="5873750"/>
          <p14:tracePt t="8734" x="4768850" y="5899150"/>
          <p14:tracePt t="8750" x="4692650" y="5918200"/>
          <p14:tracePt t="8767" x="4629150" y="5924550"/>
          <p14:tracePt t="8784" x="4565650" y="5930900"/>
          <p14:tracePt t="8800" x="4489450" y="5918200"/>
          <p14:tracePt t="8817" x="4451350" y="5911850"/>
          <p14:tracePt t="8834" x="4413250" y="5892800"/>
          <p14:tracePt t="8851" x="4400550" y="5880100"/>
          <p14:tracePt t="8851" x="4375150" y="5842000"/>
          <p14:tracePt t="8868" x="4362450" y="5822950"/>
          <p14:tracePt t="8868" x="4349750" y="5791200"/>
          <p14:tracePt t="8884" x="4343400" y="5759450"/>
          <p14:tracePt t="8884" x="4330700" y="5715000"/>
          <p14:tracePt t="8901" x="4330700" y="5670550"/>
          <p14:tracePt t="8901" x="4324350" y="5619750"/>
          <p14:tracePt t="8918" x="4324350" y="5575300"/>
          <p14:tracePt t="8918" x="4324350" y="5467350"/>
          <p14:tracePt t="8935" x="4330700" y="5410200"/>
          <p14:tracePt t="8935" x="4337050" y="5353050"/>
          <p14:tracePt t="8951" x="4349750" y="5302250"/>
          <p14:tracePt t="8951" x="4356100" y="5251450"/>
          <p14:tracePt t="8968" x="4368800" y="5200650"/>
          <p14:tracePt t="8968" x="4381500" y="5149850"/>
          <p14:tracePt t="8985" x="4394200" y="5099050"/>
          <p14:tracePt t="8985" x="4413250" y="4997450"/>
          <p14:tracePt t="9002" x="4425950" y="4946650"/>
          <p14:tracePt t="9002" x="4438650" y="4902200"/>
          <p14:tracePt t="9018" x="4445000" y="4851400"/>
          <p14:tracePt t="9018" x="4457700" y="4800600"/>
          <p14:tracePt t="9035" x="4464050" y="4749800"/>
          <p14:tracePt t="9035" x="4476750" y="4699000"/>
          <p14:tracePt t="9052" x="4483100" y="4654550"/>
          <p14:tracePt t="9052" x="4495800" y="4610100"/>
          <p14:tracePt t="9068" x="4502150" y="4572000"/>
          <p14:tracePt t="9068" x="4508500" y="4533900"/>
          <p14:tracePt t="9085" x="4521200" y="4495800"/>
          <p14:tracePt t="9085" x="4533900" y="4432300"/>
          <p14:tracePt t="9104" x="4546600" y="4406900"/>
          <p14:tracePt t="9104" x="4552950" y="4381500"/>
          <p14:tracePt t="9119" x="4565650" y="4356100"/>
          <p14:tracePt t="9119" x="4572000" y="4337050"/>
          <p14:tracePt t="9136" x="4578350" y="4311650"/>
          <p14:tracePt t="9136" x="4591050" y="4292600"/>
          <p14:tracePt t="9153" x="4597400" y="4273550"/>
          <p14:tracePt t="9153" x="4610100" y="4241800"/>
          <p14:tracePt t="9170" x="4616450" y="4229100"/>
          <p14:tracePt t="9170" x="4616450" y="4210050"/>
          <p14:tracePt t="9187" x="4616450" y="4203700"/>
          <p14:tracePt t="9187" x="4616450" y="4191000"/>
          <p14:tracePt t="9203" x="4616450" y="4178300"/>
          <p14:tracePt t="9203" x="4616450" y="4171950"/>
          <p14:tracePt t="9220" x="4616450" y="4159250"/>
          <p14:tracePt t="9220" x="4616450" y="4140200"/>
          <p14:tracePt t="9237" x="4622800" y="4133850"/>
          <p14:tracePt t="9237" x="4622800" y="4127500"/>
          <p14:tracePt t="9253" x="4629150" y="4121150"/>
          <p14:tracePt t="9269" x="4641850" y="4114800"/>
          <p14:tracePt t="9286" x="4648200" y="4114800"/>
          <p14:tracePt t="9303" x="4654550" y="4114800"/>
          <p14:tracePt t="9326" x="4654550" y="4121150"/>
          <p14:tracePt t="9346" x="4660900" y="4121150"/>
          <p14:tracePt t="9362" x="4667250" y="4127500"/>
          <p14:tracePt t="9378" x="4673600" y="4133850"/>
          <p14:tracePt t="9394" x="4679950" y="4140200"/>
          <p14:tracePt t="9403" x="4679950" y="4146550"/>
          <p14:tracePt t="9403" x="4679950" y="4152900"/>
          <p14:tracePt t="9420" x="4679950" y="4159250"/>
          <p14:tracePt t="9420" x="4679950" y="4165600"/>
          <p14:tracePt t="9420" x="4679950" y="4171950"/>
          <p14:tracePt t="9439" x="4679950" y="4178300"/>
          <p14:tracePt t="9439" x="4673600" y="4184650"/>
          <p14:tracePt t="9454" x="4667250" y="4191000"/>
          <p14:tracePt t="9470" x="4660900" y="4197350"/>
          <p14:tracePt t="9487" x="4654550" y="4197350"/>
          <p14:tracePt t="9503" x="4654550" y="4191000"/>
          <p14:tracePt t="9520" x="4648200" y="4191000"/>
          <p14:tracePt t="9537" x="4641850" y="4184650"/>
          <p14:tracePt t="9554" x="4635500" y="4184650"/>
          <p14:tracePt t="9570" x="4635500" y="4178300"/>
          <p14:tracePt t="9594" x="4629150" y="4171950"/>
          <p14:tracePt t="9714" x="4629150" y="4165600"/>
          <p14:tracePt t="9730" x="4622800" y="4159250"/>
          <p14:tracePt t="9746" x="4622800" y="4152900"/>
          <p14:tracePt t="9762" x="4622800" y="4146550"/>
          <p14:tracePt t="9775" x="4622800" y="4140200"/>
          <p14:tracePt t="9806" x="4622800" y="4127500"/>
          <p14:tracePt t="9822" x="4622800" y="4121150"/>
          <p14:tracePt t="9834" x="4622800" y="4114800"/>
          <p14:tracePt t="9851" x="4622800" y="4108450"/>
          <p14:tracePt t="9882" x="4622800" y="4114800"/>
          <p14:tracePt t="9910" x="4629150" y="4121150"/>
          <p14:tracePt t="9934" x="4635500" y="4127500"/>
          <p14:tracePt t="9946" x="4641850" y="4133850"/>
          <p14:tracePt t="9962" x="4648200" y="4133850"/>
          <p14:tracePt t="9971" x="4654550" y="4133850"/>
          <p14:tracePt t="9971" x="4660900" y="4140200"/>
          <p14:tracePt t="9989" x="4667250" y="4146550"/>
          <p14:tracePt t="9989" x="4679950" y="4152900"/>
          <p14:tracePt t="10007" x="4686300" y="4152900"/>
          <p14:tracePt t="10007" x="4692650" y="4159250"/>
          <p14:tracePt t="10023" x="4699000" y="4165600"/>
          <p14:tracePt t="10038" x="4705350" y="4171950"/>
          <p14:tracePt t="10038" x="4711700" y="4171950"/>
          <p14:tracePt t="10056" x="4718050" y="4178300"/>
          <p14:tracePt t="10056" x="4724400" y="4178300"/>
          <p14:tracePt t="10073" x="4724400" y="4184650"/>
          <p14:tracePt t="10073" x="4730750" y="4184650"/>
          <p14:tracePt t="10073" x="4737100" y="4184650"/>
          <p14:tracePt t="10091" x="4743450" y="4184650"/>
          <p14:tracePt t="10091" x="4749800" y="4184650"/>
          <p14:tracePt t="10107" x="4756150" y="4184650"/>
          <p14:tracePt t="10123" x="4762500" y="4178300"/>
          <p14:tracePt t="10138" x="4768850" y="4178300"/>
          <p14:tracePt t="10166" x="4762500" y="4178300"/>
          <p14:tracePt t="10194" x="4756150" y="4184650"/>
          <p14:tracePt t="10210" x="4743450" y="4191000"/>
          <p14:tracePt t="10227" x="4743450" y="4197350"/>
          <p14:tracePt t="10234" x="4730750" y="4203700"/>
          <p14:tracePt t="10243" x="4724400" y="4203700"/>
          <p14:tracePt t="10243" x="4711700" y="4203700"/>
          <p14:tracePt t="10257" x="4699000" y="4210050"/>
          <p14:tracePt t="10257" x="4686300" y="4210050"/>
          <p14:tracePt t="10274" x="4673600" y="4210050"/>
          <p14:tracePt t="10274" x="4660900" y="4210050"/>
          <p14:tracePt t="10290" x="4641850" y="4216400"/>
          <p14:tracePt t="10290" x="4610100" y="4210050"/>
          <p14:tracePt t="10307" x="4597400" y="4203700"/>
          <p14:tracePt t="10307" x="4584700" y="4191000"/>
          <p14:tracePt t="10324" x="4451350" y="3930650"/>
          <p14:tracePt t="10401" x="4445000" y="3886200"/>
          <p14:tracePt t="10407" x="4438650" y="3803650"/>
          <p14:tracePt t="10423" x="4445000" y="3708400"/>
          <p14:tracePt t="10440" x="4464050" y="3625850"/>
          <p14:tracePt t="10457" x="4495800" y="3543300"/>
          <p14:tracePt t="10457" x="4521200" y="3498850"/>
          <p14:tracePt t="10475" x="4578350" y="3429000"/>
          <p14:tracePt t="10490" x="4660900" y="3365500"/>
          <p14:tracePt t="10507" x="4749800" y="3308350"/>
          <p14:tracePt t="10524" x="4857750" y="3270250"/>
          <p14:tracePt t="10541" x="5016500" y="3257550"/>
          <p14:tracePt t="10557" x="5118100" y="3276600"/>
          <p14:tracePt t="10574" x="5219700" y="3321050"/>
          <p14:tracePt t="10590" x="5340350" y="3403600"/>
          <p14:tracePt t="10608" x="5403850" y="3467100"/>
          <p14:tracePt t="10624" x="5448300" y="3543300"/>
          <p14:tracePt t="10641" x="5480050" y="3625850"/>
          <p14:tracePt t="10657" x="5492750" y="3752850"/>
          <p14:tracePt t="10674" x="5486400" y="3835400"/>
          <p14:tracePt t="10691" x="5473700" y="3917950"/>
          <p14:tracePt t="10708" x="5441950" y="3994150"/>
          <p14:tracePt t="10708" x="5422900" y="4032250"/>
          <p14:tracePt t="10727" x="5403850" y="4064000"/>
          <p14:tracePt t="10741" x="5353050" y="4133850"/>
          <p14:tracePt t="10741" x="5327650" y="4159250"/>
          <p14:tracePt t="10759" x="5270500" y="4216400"/>
          <p14:tracePt t="10775" x="5207000" y="4254500"/>
          <p14:tracePt t="10791" x="5149850" y="4286250"/>
          <p14:tracePt t="10808" x="5086350" y="4305300"/>
          <p14:tracePt t="10824" x="5022850" y="4318000"/>
          <p14:tracePt t="10824" x="4991100" y="4324350"/>
          <p14:tracePt t="10843" x="4927600" y="4330700"/>
          <p14:tracePt t="10858" x="4876800" y="4330700"/>
          <p14:tracePt t="10875" x="4826000" y="4330700"/>
          <p14:tracePt t="10891" x="4768850" y="4330700"/>
          <p14:tracePt t="10908" x="4730750" y="4324350"/>
          <p14:tracePt t="10925" x="4705350" y="4324350"/>
          <p14:tracePt t="10942" x="4686300" y="4318000"/>
          <p14:tracePt t="10958" x="4660900" y="4305300"/>
          <p14:tracePt t="10976" x="4654550" y="4305300"/>
          <p14:tracePt t="10992" x="4648200" y="4298950"/>
          <p14:tracePt t="11009" x="4654550" y="4305300"/>
          <p14:tracePt t="11094" x="4648200" y="4311650"/>
          <p14:tracePt t="11162" x="4641850" y="4311650"/>
          <p14:tracePt t="11186" x="4635500" y="4311650"/>
          <p14:tracePt t="11206" x="4629150" y="4311650"/>
          <p14:tracePt t="11222" x="4629150" y="4305300"/>
          <p14:tracePt t="11239" x="4622800" y="4305300"/>
          <p14:tracePt t="11262" x="4616450" y="4298950"/>
          <p14:tracePt t="11290" x="4622800" y="4298950"/>
          <p14:tracePt t="11350" x="4629150" y="4298950"/>
          <p14:tracePt t="11374" x="4635500" y="4305300"/>
          <p14:tracePt t="11394" x="4635500" y="4298950"/>
          <p14:tracePt t="11546" x="4641850" y="4298950"/>
          <p14:tracePt t="11590" x="4648200" y="4298950"/>
          <p14:tracePt t="11626" x="4654550" y="4305300"/>
          <p14:tracePt t="11666" x="4660900" y="4311650"/>
          <p14:tracePt t="11710" x="4660900" y="4305300"/>
          <p14:tracePt t="11786" x="4660900" y="4298950"/>
          <p14:tracePt t="11814" x="4660900" y="4292600"/>
          <p14:tracePt t="11862" x="4660900" y="4286250"/>
          <p14:tracePt t="11890" x="4667250" y="4286250"/>
          <p14:tracePt t="11934" x="4673600" y="4292600"/>
          <p14:tracePt t="12034" x="4667250" y="4286250"/>
          <p14:tracePt t="12106" x="4660900" y="4279900"/>
          <p14:tracePt t="12166" x="4667250" y="4279900"/>
          <p14:tracePt t="12226" x="4667250" y="4273550"/>
          <p14:tracePt t="12346" x="4667250" y="4267200"/>
          <p14:tracePt t="12386" x="4673600" y="4267200"/>
          <p14:tracePt t="12406" x="4679950" y="4267200"/>
          <p14:tracePt t="12430" x="4686300" y="4260850"/>
          <p14:tracePt t="12446" x="4692650" y="4260850"/>
          <p14:tracePt t="12482" x="4699000" y="4267200"/>
          <p14:tracePt t="12498" x="4705350" y="4267200"/>
          <p14:tracePt t="12514" x="4711700" y="4267200"/>
          <p14:tracePt t="12526" x="4724400" y="4267200"/>
          <p14:tracePt t="12542" x="4730750" y="4273550"/>
          <p14:tracePt t="12566" x="4737100" y="4273550"/>
          <p14:tracePt t="12574" x="4743450" y="4267200"/>
          <p14:tracePt t="12610" x="4743450" y="4260850"/>
          <p14:tracePt t="12634" x="4743450" y="4254500"/>
          <p14:tracePt t="12662" x="4737100" y="4248150"/>
          <p14:tracePt t="12686" x="4737100" y="4241800"/>
          <p14:tracePt t="12706" x="4737100" y="4248150"/>
          <p14:tracePt t="12790" x="4737100" y="4254500"/>
          <p14:tracePt t="12806" x="4737100" y="4260850"/>
          <p14:tracePt t="12822" x="4737100" y="4267200"/>
          <p14:tracePt t="12827" x="4737100" y="4273550"/>
          <p14:tracePt t="12842" x="4737100" y="4286250"/>
          <p14:tracePt t="12858" x="4737100" y="4292600"/>
          <p14:tracePt t="12874" x="4737100" y="4298950"/>
          <p14:tracePt t="12883" x="4730750" y="4305300"/>
          <p14:tracePt t="12897" x="4730750" y="4311650"/>
          <p14:tracePt t="12914" x="4737100" y="4305300"/>
          <p14:tracePt t="12954" x="4743450" y="4305300"/>
          <p14:tracePt t="12994" x="4749800" y="4311650"/>
          <p14:tracePt t="13014" x="4749800" y="4318000"/>
          <p14:tracePt t="13046" x="4749800" y="4324350"/>
          <p14:tracePt t="13114" x="4743450" y="4324350"/>
          <p14:tracePt t="13142" x="4737100" y="4330700"/>
          <p14:tracePt t="13182" x="4730750" y="4337050"/>
          <p14:tracePt t="13262" x="4724400" y="4343400"/>
          <p14:tracePt t="13286" x="4730750" y="4343400"/>
          <p14:tracePt t="13302" x="4730750" y="4349750"/>
          <p14:tracePt t="13314" x="4730750" y="4356100"/>
          <p14:tracePt t="13330" x="4730750" y="4362450"/>
          <p14:tracePt t="13346" x="4730750" y="4368800"/>
          <p14:tracePt t="13362" x="4730750" y="4375150"/>
          <p14:tracePt t="13374" x="4730750" y="4381500"/>
          <p14:tracePt t="13398" x="4737100" y="4375150"/>
          <p14:tracePt t="13494" x="4737100" y="4368800"/>
          <p14:tracePt t="13526" x="4737100" y="4362450"/>
          <p14:tracePt t="13554" x="4737100" y="4356100"/>
          <p14:tracePt t="13586" x="4730750" y="4349750"/>
          <p14:tracePt t="13662" x="4730750" y="4343400"/>
          <p14:tracePt t="13706" x="4724400" y="4337050"/>
          <p14:tracePt t="13758" x="4730750" y="4337050"/>
          <p14:tracePt t="13794" x="4730750" y="4330700"/>
          <p14:tracePt t="13818" x="4737100" y="4324350"/>
          <p14:tracePt t="13846" x="4730750" y="4318000"/>
          <p14:tracePt t="13938" x="4724400" y="4324350"/>
          <p14:tracePt t="13975" x="4718050" y="4324350"/>
          <p14:tracePt t="14086" x="4718050" y="4330700"/>
          <p14:tracePt t="14103" x="4711700" y="4337050"/>
          <p14:tracePt t="14118" x="4705350" y="4349750"/>
          <p14:tracePt t="14134" x="4705350" y="4356100"/>
          <p14:tracePt t="14142" x="4705350" y="4362450"/>
          <p14:tracePt t="14151" x="4699000" y="4368800"/>
          <p14:tracePt t="14151" x="4692650" y="4381500"/>
          <p14:tracePt t="14169" x="4692650" y="4394200"/>
          <p14:tracePt t="14169" x="4679950" y="4413250"/>
          <p14:tracePt t="14187" x="4673600" y="4432300"/>
          <p14:tracePt t="14187" x="4667250" y="4445000"/>
          <p14:tracePt t="14202" x="4654550" y="4457700"/>
          <p14:tracePt t="14202" x="4648200" y="4470400"/>
          <p14:tracePt t="14219" x="4641850" y="4489450"/>
          <p14:tracePt t="14219" x="4635500" y="4502150"/>
          <p14:tracePt t="14236" x="4629150" y="4514850"/>
          <p14:tracePt t="14236" x="4622800" y="4527550"/>
          <p14:tracePt t="14252" x="4616450" y="4540250"/>
          <p14:tracePt t="14252" x="4597400" y="4559300"/>
          <p14:tracePt t="14269" x="4597400" y="4572000"/>
          <p14:tracePt t="14269" x="4591050" y="4578350"/>
          <p14:tracePt t="14286" x="4584700" y="4584700"/>
          <p14:tracePt t="14286" x="4584700" y="4591050"/>
          <p14:tracePt t="14302" x="4578350" y="4597400"/>
          <p14:tracePt t="14318" x="4572000" y="4603750"/>
          <p14:tracePt t="14335" x="4578350" y="4597400"/>
          <p14:tracePt t="14358" x="4584700" y="4597400"/>
          <p14:tracePt t="14368" x="4591050" y="4597400"/>
          <p14:tracePt t="14368" x="4610100" y="4584700"/>
          <p14:tracePt t="14386" x="4622800" y="4578350"/>
          <p14:tracePt t="14386" x="4641850" y="4572000"/>
          <p14:tracePt t="14403" x="4660900" y="4572000"/>
          <p14:tracePt t="14403" x="4686300" y="4565650"/>
          <p14:tracePt t="14420" x="4711700" y="4565650"/>
          <p14:tracePt t="14420" x="4737100" y="4559300"/>
          <p14:tracePt t="14436" x="4762500" y="4559300"/>
          <p14:tracePt t="14436" x="4787900" y="4559300"/>
          <p14:tracePt t="14436" x="4819650" y="4559300"/>
          <p14:tracePt t="14454" x="4845050" y="4559300"/>
          <p14:tracePt t="14469" x="4870450" y="4565650"/>
          <p14:tracePt t="14469" x="4914900" y="4565650"/>
          <p14:tracePt t="14487" x="4933950" y="4565650"/>
          <p14:tracePt t="14487" x="4953000" y="4565650"/>
          <p14:tracePt t="14503" x="4972050" y="4565650"/>
          <p14:tracePt t="14503" x="4984750" y="4559300"/>
          <p14:tracePt t="14520" x="4997450" y="4559300"/>
          <p14:tracePt t="14520" x="5010150" y="4552950"/>
          <p14:tracePt t="14537" x="5016500" y="4546600"/>
          <p14:tracePt t="14537" x="5022850" y="4540250"/>
          <p14:tracePt t="14537" x="5029200" y="4533900"/>
          <p14:tracePt t="14555" x="5029200" y="4527550"/>
          <p14:tracePt t="14555" x="5029200" y="4514850"/>
          <p14:tracePt t="14570" x="5022850" y="4508500"/>
          <p14:tracePt t="14570" x="5022850" y="4502150"/>
          <p14:tracePt t="14587" x="5010150" y="4489450"/>
          <p14:tracePt t="14587" x="5003800" y="4483100"/>
          <p14:tracePt t="14605" x="4997450" y="4476750"/>
          <p14:tracePt t="14605" x="4984750" y="4464050"/>
          <p14:tracePt t="14620" x="4972050" y="4457700"/>
          <p14:tracePt t="14620" x="4953000" y="4438650"/>
          <p14:tracePt t="14637" x="4940300" y="4432300"/>
          <p14:tracePt t="14637" x="4933950" y="4419600"/>
          <p14:tracePt t="14654" x="4921250" y="4406900"/>
          <p14:tracePt t="14654" x="4908550" y="4400550"/>
          <p14:tracePt t="14670" x="4902200" y="4381500"/>
          <p14:tracePt t="14670" x="4876800" y="4356100"/>
          <p14:tracePt t="14687" x="4870450" y="4343400"/>
          <p14:tracePt t="14687" x="4857750" y="4330700"/>
          <p14:tracePt t="14704" x="4851400" y="4311650"/>
          <p14:tracePt t="14704" x="4838700" y="4298950"/>
          <p14:tracePt t="14720" x="4832350" y="4286250"/>
          <p14:tracePt t="14720" x="4819650" y="4273550"/>
          <p14:tracePt t="14737" x="4813300" y="4260850"/>
          <p14:tracePt t="14737" x="4800600" y="4248150"/>
          <p14:tracePt t="14754" x="4794250" y="4235450"/>
          <p14:tracePt t="14770" x="4787900" y="4229100"/>
          <p14:tracePt t="14786" x="4781550" y="4222750"/>
          <p14:tracePt t="14803" x="4775200" y="4229100"/>
          <p14:tracePt t="14820" x="4775200" y="4235450"/>
          <p14:tracePt t="14820" x="4775200" y="4248150"/>
          <p14:tracePt t="14820" x="4775200" y="4260850"/>
          <p14:tracePt t="14838" x="4768850" y="4279900"/>
          <p14:tracePt t="14838" x="4768850" y="4298950"/>
          <p14:tracePt t="14854" x="4768850" y="4324350"/>
          <p14:tracePt t="14854" x="4775200" y="4356100"/>
          <p14:tracePt t="14871" x="4775200" y="4394200"/>
          <p14:tracePt t="14871" x="4781550" y="4432300"/>
          <p14:tracePt t="14888" x="4787900" y="4470400"/>
          <p14:tracePt t="14888" x="4794250" y="4514850"/>
          <p14:tracePt t="14904" x="4800600" y="4559300"/>
          <p14:tracePt t="14904" x="4813300" y="4603750"/>
          <p14:tracePt t="14921" x="4819650" y="4648200"/>
          <p14:tracePt t="14921" x="4832350" y="4724400"/>
          <p14:tracePt t="14938" x="4838700" y="4762500"/>
          <p14:tracePt t="14938" x="4838700" y="4794250"/>
          <p14:tracePt t="14954" x="4845050" y="4826000"/>
          <p14:tracePt t="14954" x="4845050" y="4851400"/>
          <p14:tracePt t="14971" x="4845050" y="4870450"/>
          <p14:tracePt t="14971" x="4845050" y="4902200"/>
          <p14:tracePt t="14988" x="4845050" y="4908550"/>
          <p14:tracePt t="14988" x="4845050" y="4914900"/>
          <p14:tracePt t="15005" x="4845050" y="4921250"/>
          <p14:tracePt t="15021" x="4845050" y="4914900"/>
          <p14:tracePt t="15046" x="4845050" y="4908550"/>
          <p14:tracePt t="15062" x="4845050" y="4902200"/>
          <p14:tracePt t="15078" x="4845050" y="4895850"/>
          <p14:tracePt t="15087" x="4845050" y="4889500"/>
          <p14:tracePt t="15087" x="4845050" y="4876800"/>
          <p14:tracePt t="15107" x="4845050" y="4870450"/>
          <p14:tracePt t="15107" x="4838700" y="4864100"/>
          <p14:tracePt t="15123" x="4838700" y="4857750"/>
          <p14:tracePt t="15123" x="4838700" y="4851400"/>
          <p14:tracePt t="15139" x="4838700" y="4845050"/>
          <p14:tracePt t="15155" x="4838700" y="4838700"/>
          <p14:tracePt t="15155" x="4838700" y="4832350"/>
          <p14:tracePt t="15174" x="4838700" y="4826000"/>
          <p14:tracePt t="15188" x="4838700" y="4819650"/>
          <p14:tracePt t="15205" x="4832350" y="4813300"/>
          <p14:tracePt t="15222" x="4832350" y="4806950"/>
          <p14:tracePt t="15239" x="4832350" y="4800600"/>
          <p14:tracePt t="15255" x="4838700" y="4794250"/>
          <p14:tracePt t="15272" x="4838700" y="4781550"/>
          <p14:tracePt t="15272" x="4838700" y="4775200"/>
          <p14:tracePt t="15290" x="4845050" y="4775200"/>
          <p14:tracePt t="15342" x="4851400" y="4781550"/>
          <p14:tracePt t="15354" x="4851400" y="4787900"/>
          <p14:tracePt t="15362" x="4857750" y="4794250"/>
          <p14:tracePt t="15372" x="4864100" y="4800600"/>
          <p14:tracePt t="15372" x="4864100" y="4806950"/>
          <p14:tracePt t="15390" x="4870450" y="4813300"/>
          <p14:tracePt t="15406" x="4876800" y="4826000"/>
          <p14:tracePt t="15422" x="4883150" y="4826000"/>
          <p14:tracePt t="15439" x="4889500" y="4826000"/>
          <p14:tracePt t="15466" x="4889500" y="4819650"/>
          <p14:tracePt t="15482" x="4889500" y="4813300"/>
          <p14:tracePt t="15498" x="4889500" y="4806950"/>
          <p14:tracePt t="15514" x="4889500" y="4800600"/>
          <p14:tracePt t="15527" x="4889500" y="4794250"/>
          <p14:tracePt t="15539" x="4889500" y="4787900"/>
          <p14:tracePt t="15539" x="4889500" y="4781550"/>
          <p14:tracePt t="15539" x="4889500" y="4775200"/>
          <p14:tracePt t="15559" x="4889500" y="4768850"/>
          <p14:tracePt t="15573" x="4889500" y="4762500"/>
          <p14:tracePt t="15573" x="4889500" y="4743450"/>
          <p14:tracePt t="15590" x="4889500" y="4737100"/>
          <p14:tracePt t="15590" x="4889500" y="4724400"/>
          <p14:tracePt t="15590" x="4889500" y="4711700"/>
          <p14:tracePt t="15611" x="4889500" y="4699000"/>
          <p14:tracePt t="15623" x="4889500" y="4686300"/>
          <p14:tracePt t="15623" x="4889500" y="4673600"/>
          <p14:tracePt t="15641" x="4889500" y="4660900"/>
          <p14:tracePt t="15641" x="4889500" y="4635500"/>
          <p14:tracePt t="15658" x="4889500" y="4622800"/>
          <p14:tracePt t="15658" x="4889500" y="4610100"/>
          <p14:tracePt t="15674" x="4889500" y="4597400"/>
          <p14:tracePt t="15674" x="4889500" y="4584700"/>
          <p14:tracePt t="15691" x="4889500" y="4572000"/>
          <p14:tracePt t="15691" x="4889500" y="4552950"/>
          <p14:tracePt t="15708" x="4889500" y="4540250"/>
          <p14:tracePt t="15708" x="4889500" y="4527550"/>
          <p14:tracePt t="15726" x="4895850" y="4521200"/>
          <p14:tracePt t="15726" x="4895850" y="4508500"/>
          <p14:tracePt t="15741" x="4895850" y="4495800"/>
          <p14:tracePt t="15741" x="4895850" y="4489450"/>
          <p14:tracePt t="15758" x="4895850" y="4476750"/>
          <p14:tracePt t="15758" x="4902200" y="4457700"/>
          <p14:tracePt t="15775" x="4902200" y="4445000"/>
          <p14:tracePt t="15775" x="4902200" y="4432300"/>
          <p14:tracePt t="15792" x="4908550" y="4419600"/>
          <p14:tracePt t="15792" x="4908550" y="4406900"/>
          <p14:tracePt t="15808" x="4908550" y="4400550"/>
          <p14:tracePt t="15808" x="4914900" y="4387850"/>
          <p14:tracePt t="15825" x="4914900" y="4375150"/>
          <p14:tracePt t="15825" x="4921250" y="4362450"/>
          <p14:tracePt t="15825" x="4927600" y="4349750"/>
          <p14:tracePt t="15843" x="4927600" y="4343400"/>
          <p14:tracePt t="15843" x="4933950" y="4330700"/>
          <p14:tracePt t="15859" x="4940300" y="4318000"/>
          <p14:tracePt t="15859" x="4946650" y="4305300"/>
          <p14:tracePt t="15875" x="4953000" y="4292600"/>
          <p14:tracePt t="15875" x="4965700" y="4279900"/>
          <p14:tracePt t="15891" x="4972050" y="4267200"/>
          <p14:tracePt t="15891" x="4978400" y="4254500"/>
          <p14:tracePt t="15908" x="4991100" y="4241800"/>
          <p14:tracePt t="15908" x="4997450" y="4222750"/>
          <p14:tracePt t="15925" x="5010150" y="4210050"/>
          <p14:tracePt t="15925" x="5022850" y="4191000"/>
          <p14:tracePt t="15925" x="5029200" y="4178300"/>
          <p14:tracePt t="15943" x="5041900" y="4165600"/>
          <p14:tracePt t="15943" x="5048250" y="4146550"/>
          <p14:tracePt t="15958" x="5054600" y="4133850"/>
          <p14:tracePt t="15958" x="5067300" y="4121150"/>
          <p14:tracePt t="15958" x="5073650" y="4108450"/>
          <p14:tracePt t="15978" x="5080000" y="4102100"/>
          <p14:tracePt t="15991" x="5080000" y="4089400"/>
          <p14:tracePt t="15991" x="5092700" y="4070350"/>
          <p14:tracePt t="16009" x="5092700" y="4064000"/>
          <p14:tracePt t="16009" x="5099050" y="4057650"/>
          <p14:tracePt t="16026" x="5099050" y="4044950"/>
          <p14:tracePt t="16026" x="5099050" y="4038600"/>
          <p14:tracePt t="16042" x="5099050" y="4032250"/>
          <p14:tracePt t="16042" x="5099050" y="4025900"/>
          <p14:tracePt t="16059" x="5099050" y="4019550"/>
          <p14:tracePt t="16059" x="5092700" y="4000500"/>
          <p14:tracePt t="16075" x="5086350" y="3994150"/>
          <p14:tracePt t="16075" x="5080000" y="3987800"/>
          <p14:tracePt t="16092" x="5080000" y="3981450"/>
          <p14:tracePt t="16092" x="5073650" y="3975100"/>
          <p14:tracePt t="16110" x="5067300" y="3968750"/>
          <p14:tracePt t="16110" x="5060950" y="3962400"/>
          <p14:tracePt t="16127" x="5054600" y="3956050"/>
          <p14:tracePt t="16127" x="5054600" y="3949700"/>
          <p14:tracePt t="16143" x="5048250" y="3949700"/>
          <p14:tracePt t="16143" x="5041900" y="3943350"/>
          <p14:tracePt t="16159" x="5035550" y="3937000"/>
          <p14:tracePt t="16159" x="5022850" y="3930650"/>
          <p14:tracePt t="16176" x="5016500" y="3930650"/>
          <p14:tracePt t="16176" x="5010150" y="3930650"/>
          <p14:tracePt t="16193" x="4997450" y="3924300"/>
          <p14:tracePt t="16193" x="4991100" y="3930650"/>
          <p14:tracePt t="16193" x="4978400" y="3930650"/>
          <p14:tracePt t="16211" x="4965700" y="3937000"/>
          <p14:tracePt t="16211" x="4953000" y="3943350"/>
          <p14:tracePt t="16227" x="4940300" y="3949700"/>
          <p14:tracePt t="16227" x="4927600" y="3962400"/>
          <p14:tracePt t="16243" x="4921250" y="3975100"/>
          <p14:tracePt t="16243" x="4908550" y="3987800"/>
          <p14:tracePt t="16259" x="4895850" y="4006850"/>
          <p14:tracePt t="16259" x="4889500" y="4032250"/>
          <p14:tracePt t="16276" x="4876800" y="4057650"/>
          <p14:tracePt t="16276" x="4870450" y="4083050"/>
          <p14:tracePt t="16293" x="4857750" y="4114800"/>
          <p14:tracePt t="16293" x="4845050" y="4184650"/>
          <p14:tracePt t="16310" x="4832350" y="4222750"/>
          <p14:tracePt t="16310" x="4826000" y="4267200"/>
          <p14:tracePt t="16326" x="4819650" y="4305300"/>
          <p14:tracePt t="16326" x="4819650" y="4349750"/>
          <p14:tracePt t="16343" x="4813300" y="4394200"/>
          <p14:tracePt t="16343" x="4813300" y="4489450"/>
          <p14:tracePt t="16360" x="4819650" y="4533900"/>
          <p14:tracePt t="16360" x="4826000" y="4584700"/>
          <p14:tracePt t="16376" x="4832350" y="4629150"/>
          <p14:tracePt t="16376" x="4845050" y="4673600"/>
          <p14:tracePt t="16393" x="4851400" y="4711700"/>
          <p14:tracePt t="16393" x="4864100" y="4743450"/>
          <p14:tracePt t="16410" x="4876800" y="4768850"/>
          <p14:tracePt t="16410" x="4902200" y="4819650"/>
          <p14:tracePt t="16427" x="4914900" y="4832350"/>
          <p14:tracePt t="16427" x="4927600" y="4845050"/>
          <p14:tracePt t="16443" x="4940300" y="4851400"/>
          <p14:tracePt t="16443" x="4953000" y="4857750"/>
          <p14:tracePt t="16460" x="4965700" y="4857750"/>
          <p14:tracePt t="16460" x="4978400" y="4864100"/>
          <p14:tracePt t="16477" x="4997450" y="4857750"/>
          <p14:tracePt t="16477" x="5010150" y="4857750"/>
          <p14:tracePt t="16477" x="5022850" y="4851400"/>
          <p14:tracePt t="16495" x="5035550" y="4845050"/>
          <p14:tracePt t="16495" x="5048250" y="4832350"/>
          <p14:tracePt t="16511" x="5060950" y="4826000"/>
          <p14:tracePt t="16511" x="5073650" y="4813300"/>
          <p14:tracePt t="16527" x="5080000" y="4806950"/>
          <p14:tracePt t="16527" x="5086350" y="4794250"/>
          <p14:tracePt t="16543" x="5092700" y="4781550"/>
          <p14:tracePt t="16543" x="5099050" y="4768850"/>
          <p14:tracePt t="16560" x="5105400" y="4756150"/>
          <p14:tracePt t="16560" x="5105400" y="4743450"/>
          <p14:tracePt t="16577" x="5111750" y="4730750"/>
          <p14:tracePt t="16577" x="5105400" y="4699000"/>
          <p14:tracePt t="16595" x="5105400" y="4686300"/>
          <p14:tracePt t="16595" x="5092700" y="4679950"/>
          <p14:tracePt t="16612" x="5086350" y="4667250"/>
          <p14:tracePt t="16612" x="5073650" y="4654550"/>
          <p14:tracePt t="16627" x="5054600" y="4641850"/>
          <p14:tracePt t="16627" x="5035550" y="4635500"/>
          <p14:tracePt t="16644" x="5010150" y="4622800"/>
          <p14:tracePt t="16644" x="4959350" y="4603750"/>
          <p14:tracePt t="16661" x="4933950" y="4597400"/>
          <p14:tracePt t="16661" x="4902200" y="4591050"/>
          <p14:tracePt t="16677" x="4870450" y="4578350"/>
          <p14:tracePt t="16677" x="4838700" y="4572000"/>
          <p14:tracePt t="16694" x="4806950" y="4559300"/>
          <p14:tracePt t="16694" x="4775200" y="4546600"/>
          <p14:tracePt t="16711" x="4737100" y="4533900"/>
          <p14:tracePt t="16711" x="4660900" y="4502150"/>
          <p14:tracePt t="16730" x="4622800" y="4483100"/>
          <p14:tracePt t="16730" x="4584700" y="4464050"/>
          <p14:tracePt t="16744" x="4546600" y="4445000"/>
          <p14:tracePt t="16744" x="4508500" y="4425950"/>
          <p14:tracePt t="16761" x="4470400" y="4406900"/>
          <p14:tracePt t="16761" x="4400550" y="4368800"/>
          <p14:tracePt t="16779" x="4368800" y="4349750"/>
          <p14:tracePt t="16779" x="4330700" y="4330700"/>
          <p14:tracePt t="16795" x="4305300" y="4311650"/>
          <p14:tracePt t="16795" x="4273550" y="4292600"/>
          <p14:tracePt t="16811" x="4248150" y="4273550"/>
          <p14:tracePt t="16811" x="4222750" y="4254500"/>
          <p14:tracePt t="16828" x="4203700" y="4235450"/>
          <p14:tracePt t="16828" x="4178300" y="4210050"/>
          <p14:tracePt t="16845" x="4165600" y="4191000"/>
          <p14:tracePt t="16845" x="4152900" y="4165600"/>
          <p14:tracePt t="16845" x="4140200" y="4140200"/>
          <p14:tracePt t="16863" x="4127500" y="4114800"/>
          <p14:tracePt t="16877" x="4121150" y="4095750"/>
          <p14:tracePt t="16877" x="4102100" y="4044950"/>
          <p14:tracePt t="16895" x="4095750" y="4025900"/>
          <p14:tracePt t="16895" x="4089400" y="4006850"/>
          <p14:tracePt t="16911" x="4083050" y="3987800"/>
          <p14:tracePt t="16911" x="4076700" y="3968750"/>
          <p14:tracePt t="16928" x="4070350" y="3956050"/>
          <p14:tracePt t="16928" x="4070350" y="3943350"/>
          <p14:tracePt t="16928" x="4064000" y="3930650"/>
          <p14:tracePt t="16947" x="4057650" y="3924300"/>
          <p14:tracePt t="16947" x="4051300" y="3911600"/>
          <p14:tracePt t="16962" x="4044950" y="3905250"/>
          <p14:tracePt t="16962" x="4038600" y="3892550"/>
          <p14:tracePt t="16979" x="4032250" y="3886200"/>
          <p14:tracePt t="16979" x="4019550" y="3873500"/>
          <p14:tracePt t="16995" x="4006850" y="3867150"/>
          <p14:tracePt t="16995" x="4000500" y="3854450"/>
          <p14:tracePt t="17012" x="3987800" y="3848100"/>
          <p14:tracePt t="17012" x="3956050" y="3829050"/>
          <p14:tracePt t="17029" x="3943350" y="3816350"/>
          <p14:tracePt t="17029" x="3924300" y="3810000"/>
          <p14:tracePt t="17045" x="3905250" y="3803650"/>
          <p14:tracePt t="17045" x="3886200" y="3797300"/>
          <p14:tracePt t="17062" x="3867150" y="3790950"/>
          <p14:tracePt t="17062" x="3829050" y="3784600"/>
          <p14:tracePt t="17079" x="3810000" y="3778250"/>
          <p14:tracePt t="17079" x="3790950" y="3771900"/>
          <p14:tracePt t="17096" x="3765550" y="3771900"/>
          <p14:tracePt t="17096" x="3746500" y="3765550"/>
          <p14:tracePt t="17112" x="3727450" y="3765550"/>
          <p14:tracePt t="17112" x="3714750" y="3759200"/>
          <p14:tracePt t="17129" x="3695700" y="3759200"/>
          <p14:tracePt t="17129" x="3663950" y="3759200"/>
          <p14:tracePt t="17147" x="3651250" y="3759200"/>
          <p14:tracePt t="17147" x="3632200" y="3759200"/>
          <p14:tracePt t="17163" x="3619500" y="3759200"/>
          <p14:tracePt t="17163" x="3606800" y="3752850"/>
          <p14:tracePt t="17179" x="3600450" y="3752850"/>
          <p14:tracePt t="17179" x="3587750" y="3752850"/>
          <p14:tracePt t="17196" x="3581400" y="3752850"/>
          <p14:tracePt t="17196" x="3568700" y="3752850"/>
          <p14:tracePt t="17213" x="3562350" y="3752850"/>
          <p14:tracePt t="17228" x="3556000" y="3746500"/>
          <p14:tracePt t="17228" x="3549650" y="3740150"/>
          <p14:tracePt t="17246" x="3549650" y="3733800"/>
          <p14:tracePt t="17262" x="3543300" y="3727450"/>
          <p14:tracePt t="17278" x="3524250" y="4006850"/>
          <p14:tracePt t="17404" x="3530600" y="4051300"/>
          <p14:tracePt t="17410" x="3530600" y="4095750"/>
          <p14:tracePt t="17418" x="3536950" y="4140200"/>
          <p14:tracePt t="17429" x="3549650" y="4286250"/>
          <p14:tracePt t="17446" x="3562350" y="4394200"/>
          <p14:tracePt t="17463" x="3575050" y="4502150"/>
          <p14:tracePt t="17480" x="3587750" y="4616450"/>
          <p14:tracePt t="17496" x="3594100" y="4718050"/>
          <p14:tracePt t="17496" x="3600450" y="4768850"/>
          <p14:tracePt t="17515" x="3600450" y="4857750"/>
          <p14:tracePt t="17531" x="3600450" y="4940300"/>
          <p14:tracePt t="17547" x="3606800" y="5022850"/>
          <p14:tracePt t="17563" x="3613150" y="5105400"/>
          <p14:tracePt t="17580" x="3625850" y="5181600"/>
          <p14:tracePt t="17580" x="3632200" y="5219700"/>
          <p14:tracePt t="17601" x="3638550" y="5251450"/>
          <p14:tracePt t="17613" x="3657600" y="5346700"/>
          <p14:tracePt t="17630" x="3663950" y="5391150"/>
          <p14:tracePt t="17647" x="3663950" y="5422900"/>
          <p14:tracePt t="17664" x="3663950" y="5448300"/>
          <p14:tracePt t="17680" x="3663950" y="5480050"/>
          <p14:tracePt t="17697" x="3663950" y="5473700"/>
          <p14:tracePt t="17742" x="3663950" y="5467350"/>
          <p14:tracePt t="17747" x="3663950" y="5448300"/>
          <p14:tracePt t="17764" x="3663950" y="5435600"/>
          <p14:tracePt t="17780" x="3663950" y="5429250"/>
          <p14:tracePt t="17797" x="3663950" y="5397500"/>
          <p14:tracePt t="17797" x="3657600" y="5346700"/>
          <p14:tracePt t="17815" x="3644900" y="5308600"/>
          <p14:tracePt t="17815" x="3632200" y="5270500"/>
          <p14:tracePt t="17831" x="3619500" y="5219700"/>
          <p14:tracePt t="17831" x="3600450" y="5168900"/>
          <p14:tracePt t="17849" x="3575050" y="5111750"/>
          <p14:tracePt t="17849" x="3556000" y="5048250"/>
          <p14:tracePt t="17865" x="3536950" y="4984750"/>
          <p14:tracePt t="17865" x="3517900" y="4914900"/>
          <p14:tracePt t="17865" x="3498850" y="4838700"/>
          <p14:tracePt t="17883" x="3486150" y="4756150"/>
          <p14:tracePt t="17897" x="3473450" y="4673600"/>
          <p14:tracePt t="17897" x="3460750" y="4514850"/>
          <p14:tracePt t="17915" x="3454400" y="4438650"/>
          <p14:tracePt t="17915" x="3454400" y="4368800"/>
          <p14:tracePt t="17932" x="3454400" y="4311650"/>
          <p14:tracePt t="17932" x="3460750" y="4260850"/>
          <p14:tracePt t="17948" x="3460750" y="4216400"/>
          <p14:tracePt t="17948" x="3473450" y="4178300"/>
          <p14:tracePt t="17965" x="3479800" y="4146550"/>
          <p14:tracePt t="17965" x="3498850" y="4095750"/>
          <p14:tracePt t="17982" x="3517900" y="4076700"/>
          <p14:tracePt t="17982" x="3530600" y="4057650"/>
          <p14:tracePt t="17999" x="3543300" y="4044950"/>
          <p14:tracePt t="17999" x="3556000" y="4032250"/>
          <p14:tracePt t="18015" x="3568700" y="4025900"/>
          <p14:tracePt t="18015" x="3575050" y="4019550"/>
          <p14:tracePt t="18032" x="3581400" y="4013200"/>
          <p14:tracePt t="18032" x="3587750" y="4013200"/>
          <p14:tracePt t="18049" x="3378200" y="4254500"/>
          <p14:tracePt t="18132" x="3346450" y="4311650"/>
          <p14:tracePt t="18138" x="3302000" y="4362450"/>
          <p14:tracePt t="18148" x="3219450" y="4470400"/>
          <p14:tracePt t="18148" x="3175000" y="4521200"/>
          <p14:tracePt t="18167" x="3086100" y="4603750"/>
          <p14:tracePt t="18183" x="3009900" y="4660900"/>
          <p14:tracePt t="18199" x="2959100" y="4692650"/>
          <p14:tracePt t="18215" x="2927350" y="4705350"/>
          <p14:tracePt t="18232" x="2940050" y="4686300"/>
          <p14:tracePt t="18251" x="2952750" y="4673600"/>
          <p14:tracePt t="18265" x="2978150" y="4654550"/>
          <p14:tracePt t="18265" x="3028950" y="4616450"/>
          <p14:tracePt t="18282" x="3060700" y="4591050"/>
          <p14:tracePt t="18282" x="3098800" y="4578350"/>
          <p14:tracePt t="18299" x="3136900" y="4559300"/>
          <p14:tracePt t="18299" x="3175000" y="4546600"/>
          <p14:tracePt t="18316" x="3213100" y="4533900"/>
          <p14:tracePt t="18316" x="3251200" y="4527550"/>
          <p14:tracePt t="18333" x="3282950" y="4527550"/>
          <p14:tracePt t="18333" x="3333750" y="4527550"/>
          <p14:tracePt t="18351" x="3340100" y="4533900"/>
          <p14:tracePt t="18366" x="2647950" y="5314950"/>
          <p14:tracePt t="18509" x="2654300" y="5314950"/>
          <p14:tracePt t="18515" x="2692400" y="5302250"/>
          <p14:tracePt t="18515" x="2724150" y="5276850"/>
          <p14:tracePt t="18535" x="2813050" y="5219700"/>
          <p14:tracePt t="18550" x="2870200" y="5181600"/>
          <p14:tracePt t="18550" x="2927350" y="5143500"/>
          <p14:tracePt t="18567" x="2984500" y="5099050"/>
          <p14:tracePt t="18567" x="3041650" y="5060950"/>
          <p14:tracePt t="18584" x="3098800" y="5022850"/>
          <p14:tracePt t="18584" x="3155950" y="4984750"/>
          <p14:tracePt t="18584" x="3206750" y="4959350"/>
          <p14:tracePt t="18604" x="3251200" y="4933950"/>
          <p14:tracePt t="18616" x="3282950" y="4914900"/>
          <p14:tracePt t="18616" x="3333750" y="4889500"/>
          <p14:tracePt t="18635" x="2863850" y="5397500"/>
          <p14:tracePt t="18756" x="2851150" y="5422900"/>
          <p14:tracePt t="18759" x="2844800" y="5441950"/>
          <p14:tracePt t="18767" x="2851150" y="5448300"/>
          <p14:tracePt t="18784" x="2870200" y="5441950"/>
          <p14:tracePt t="18800" x="2933700" y="5410200"/>
          <p14:tracePt t="18800" x="2965450" y="5384800"/>
          <p14:tracePt t="18819" x="3054350" y="5327650"/>
          <p14:tracePt t="18819" x="3105150" y="5302250"/>
          <p14:tracePt t="18835" x="3149600" y="5276850"/>
          <p14:tracePt t="18835" x="3200400" y="5251450"/>
          <p14:tracePt t="18853" x="3244850" y="5232400"/>
          <p14:tracePt t="18853" x="3289300" y="5219700"/>
          <p14:tracePt t="18868" x="3327400" y="5207000"/>
          <p14:tracePt t="18868" x="3365500" y="5194300"/>
          <p14:tracePt t="18885" x="3390900" y="5181600"/>
          <p14:tracePt t="18885" x="3409950" y="5168900"/>
          <p14:tracePt t="18902" x="3206750" y="5422900"/>
          <p14:tracePt t="18988" x="3187700" y="5448300"/>
          <p14:tracePt t="18994" x="3168650" y="5473700"/>
          <p14:tracePt t="19001" x="3155950" y="5505450"/>
          <p14:tracePt t="19019" x="3168650" y="5499100"/>
          <p14:tracePt t="19039" x="3187700" y="5492750"/>
          <p14:tracePt t="19051" x="3206750" y="5473700"/>
          <p14:tracePt t="19051" x="3257550" y="5429250"/>
          <p14:tracePt t="19069" x="3289300" y="5403850"/>
          <p14:tracePt t="19069" x="3327400" y="5378450"/>
          <p14:tracePt t="19085" x="3371850" y="5346700"/>
          <p14:tracePt t="19085" x="3416300" y="5321300"/>
          <p14:tracePt t="19103" x="3460750" y="5289550"/>
          <p14:tracePt t="19103" x="3568700" y="5226050"/>
          <p14:tracePt t="19119" x="3632200" y="5194300"/>
          <p14:tracePt t="19119" x="3689350" y="5162550"/>
          <p14:tracePt t="19135" x="3759200" y="5130800"/>
          <p14:tracePt t="19135" x="3822700" y="5099050"/>
          <p14:tracePt t="19152" x="3892550" y="5067300"/>
          <p14:tracePt t="19152" x="3962400" y="5035550"/>
          <p14:tracePt t="19169" x="4032250" y="5003800"/>
          <p14:tracePt t="19169" x="4108450" y="4972050"/>
          <p14:tracePt t="19169" x="4178300" y="4940300"/>
          <p14:tracePt t="19187" x="4254500" y="4908550"/>
          <p14:tracePt t="19201" x="4324350" y="4883150"/>
          <p14:tracePt t="19201" x="4470400" y="4832350"/>
          <p14:tracePt t="19219" x="4540250" y="4813300"/>
          <p14:tracePt t="19219" x="4603750" y="4794250"/>
          <p14:tracePt t="19236" x="4667250" y="4781550"/>
          <p14:tracePt t="19236" x="4724400" y="4768850"/>
          <p14:tracePt t="19253" x="4781550" y="4762500"/>
          <p14:tracePt t="19253" x="4838700" y="4756150"/>
          <p14:tracePt t="19269" x="4889500" y="4756150"/>
          <p14:tracePt t="19269" x="4984750" y="4756150"/>
          <p14:tracePt t="19286" x="5029200" y="4762500"/>
          <p14:tracePt t="19286" x="5067300" y="4768850"/>
          <p14:tracePt t="19303" x="5099050" y="4775200"/>
          <p14:tracePt t="19303" x="5130800" y="4787900"/>
          <p14:tracePt t="19319" x="5156200" y="4794250"/>
          <p14:tracePt t="19319" x="5175250" y="4806950"/>
          <p14:tracePt t="19336" x="5194300" y="4819650"/>
          <p14:tracePt t="19336" x="5200650" y="4832350"/>
          <p14:tracePt t="19353" x="5207000" y="4845050"/>
          <p14:tracePt t="19353" x="5213350" y="4870450"/>
          <p14:tracePt t="19369" x="5207000" y="4883150"/>
          <p14:tracePt t="19369" x="5200650" y="4895850"/>
          <p14:tracePt t="19386" x="5187950" y="4908550"/>
          <p14:tracePt t="19386" x="5175250" y="4921250"/>
          <p14:tracePt t="19403" x="5162550" y="4940300"/>
          <p14:tracePt t="19403" x="5124450" y="4965700"/>
          <p14:tracePt t="19420" x="5111750" y="4978400"/>
          <p14:tracePt t="19420" x="5092700" y="4991100"/>
          <p14:tracePt t="19437" x="5080000" y="5003800"/>
          <p14:tracePt t="19437" x="5067300" y="5016500"/>
          <p14:tracePt t="19453" x="5054600" y="5029200"/>
          <p14:tracePt t="19453" x="5041900" y="5041900"/>
          <p14:tracePt t="19470" x="5035550" y="5048250"/>
          <p14:tracePt t="19470" x="5022850" y="5067300"/>
          <p14:tracePt t="19487" x="5016500" y="5073650"/>
          <p14:tracePt t="19503" x="5016500" y="5080000"/>
          <p14:tracePt t="19519" x="5022850" y="5080000"/>
          <p14:tracePt t="19519" x="5029200" y="5073650"/>
          <p14:tracePt t="19537" x="5035550" y="5073650"/>
          <p14:tracePt t="19537" x="5041900" y="5067300"/>
          <p14:tracePt t="19537" x="5054600" y="5067300"/>
          <p14:tracePt t="19555" x="5060950" y="5060950"/>
          <p14:tracePt t="19555" x="5073650" y="5054600"/>
          <p14:tracePt t="19571" x="5080000" y="5048250"/>
          <p14:tracePt t="19571" x="5092700" y="5041900"/>
          <p14:tracePt t="19587" x="5099050" y="5035550"/>
          <p14:tracePt t="19587" x="5105400" y="5035550"/>
          <p14:tracePt t="19605" x="5111750" y="5029200"/>
          <p14:tracePt t="19605" x="5118100" y="5022850"/>
          <p14:tracePt t="19620" x="5124450" y="5016500"/>
          <p14:tracePt t="19636" x="5130800" y="5010150"/>
          <p14:tracePt t="19653" x="5137150" y="5003800"/>
          <p14:tracePt t="19670" x="5130800" y="5010150"/>
          <p14:tracePt t="19670" x="5130800" y="5016500"/>
          <p14:tracePt t="19688" x="5124450" y="5022850"/>
          <p14:tracePt t="19688" x="5118100" y="5035550"/>
          <p14:tracePt t="19704" x="5111750" y="5048250"/>
          <p14:tracePt t="19704" x="5099050" y="5073650"/>
          <p14:tracePt t="19720" x="5092700" y="5092700"/>
          <p14:tracePt t="19720" x="5080000" y="5111750"/>
          <p14:tracePt t="19737" x="5073650" y="5124450"/>
          <p14:tracePt t="19737" x="5067300" y="5143500"/>
          <p14:tracePt t="19754" x="5054600" y="5156200"/>
          <p14:tracePt t="19754" x="5041900" y="5175250"/>
          <p14:tracePt t="19771" x="5035550" y="5194300"/>
          <p14:tracePt t="19771" x="5010150" y="5232400"/>
          <p14:tracePt t="19788" x="4997450" y="5251450"/>
          <p14:tracePt t="19788" x="4984750" y="5276850"/>
          <p14:tracePt t="19804" x="4972050" y="5302250"/>
          <p14:tracePt t="19804" x="4959350" y="5327650"/>
          <p14:tracePt t="19821" x="4946650" y="5359400"/>
          <p14:tracePt t="19821" x="4921250" y="5422900"/>
          <p14:tracePt t="19839" x="4908550" y="5454650"/>
          <p14:tracePt t="19839" x="4895850" y="5486400"/>
          <p14:tracePt t="19855" x="4876800" y="5518150"/>
          <p14:tracePt t="19855" x="4857750" y="5556250"/>
          <p14:tracePt t="19871" x="4838700" y="5588000"/>
          <p14:tracePt t="19871" x="4819650" y="5619750"/>
          <p14:tracePt t="19888" x="4787900" y="5651500"/>
          <p14:tracePt t="19888" x="4762500" y="5676900"/>
          <p14:tracePt t="19905" x="4730750" y="5708650"/>
          <p14:tracePt t="19905" x="4705350" y="5734050"/>
          <p14:tracePt t="19905" x="4673600" y="5759450"/>
          <p14:tracePt t="19923" x="4641850" y="5791200"/>
          <p14:tracePt t="19923" x="4610100" y="5816600"/>
          <p14:tracePt t="19939" x="4584700" y="5848350"/>
          <p14:tracePt t="19939" x="4552950" y="5880100"/>
          <p14:tracePt t="19955" x="4521200" y="5905500"/>
          <p14:tracePt t="19955" x="4495800" y="5937250"/>
          <p14:tracePt t="19971" x="4464050" y="5969000"/>
          <p14:tracePt t="19971" x="4438650" y="5994400"/>
          <p14:tracePt t="19971" x="4406900" y="6019800"/>
          <p14:tracePt t="19992" x="4381500" y="6045200"/>
          <p14:tracePt t="20004" x="4356100" y="6070600"/>
          <p14:tracePt t="20004" x="4311650" y="6115050"/>
          <p14:tracePt t="20022" x="4286250" y="6140450"/>
          <p14:tracePt t="20022" x="4267200" y="6159500"/>
          <p14:tracePt t="20039" x="4248150" y="6184900"/>
          <p14:tracePt t="20039" x="4229100" y="6210300"/>
          <p14:tracePt t="20055" x="4210050" y="6229350"/>
          <p14:tracePt t="20055" x="4191000" y="6254750"/>
          <p14:tracePt t="20072" x="4178300" y="6273800"/>
          <p14:tracePt t="20072" x="4140200" y="6330950"/>
          <p14:tracePt t="20089" x="4121150" y="6356350"/>
          <p14:tracePt t="20089" x="4108450" y="6388100"/>
          <p14:tracePt t="20106" x="4089400" y="6413500"/>
          <p14:tracePt t="20106" x="4070350" y="6445250"/>
          <p14:tracePt t="20122" x="4051300" y="6477000"/>
          <p14:tracePt t="20122" x="4013200" y="6540500"/>
          <p14:tracePt t="20138" x="3994150" y="6572250"/>
          <p14:tracePt t="20138" x="3975100" y="6604000"/>
          <p14:tracePt t="20155" x="3949700" y="6635750"/>
          <p14:tracePt t="20155" x="3924300" y="6661150"/>
          <p14:tracePt t="20172" x="3898900" y="6692900"/>
          <p14:tracePt t="20172" x="3879850" y="6718300"/>
          <p14:tracePt t="20189" x="3854450" y="6737350"/>
          <p14:tracePt t="20189" x="3829050" y="6756400"/>
          <p14:tracePt t="20189" x="3810000" y="6775450"/>
          <p14:tracePt t="20207" x="3784600" y="6788150"/>
          <p14:tracePt t="20221" x="3765550" y="6800850"/>
          <p14:tracePt t="20221" x="3727450" y="6813550"/>
          <p14:tracePt t="20239" x="3695700" y="6826250"/>
          <p14:tracePt t="20255" x="3663950" y="6832600"/>
          <p14:tracePt t="20271" x="3632200" y="6838950"/>
          <p14:tracePt t="20288" x="3606800" y="6838950"/>
          <p14:tracePt t="20305" x="3581400" y="6838950"/>
          <p14:tracePt t="20321" x="3556000" y="6832600"/>
          <p14:tracePt t="20338" x="3536950" y="6819900"/>
          <p14:tracePt t="20366" x="3530600" y="6794500"/>
          <p14:tracePt t="20402" x="3536950" y="6769100"/>
          <p14:tracePt t="20434" x="3543300" y="6743700"/>
          <p14:tracePt t="20462" x="3543300" y="6718300"/>
          <p14:tracePt t="20486" x="3517900" y="6718300"/>
          <p14:tracePt t="20558" x="3498850" y="6711950"/>
          <p14:tracePt t="20582" x="3340100" y="6616700"/>
          <p14:tracePt t="20676" x="3321050" y="6591300"/>
          <p14:tracePt t="20682" x="3302000" y="6565900"/>
          <p14:tracePt t="20689" x="3263900" y="6502400"/>
          <p14:tracePt t="20707" x="3232150" y="6445250"/>
          <p14:tracePt t="20723" x="3200400" y="6356350"/>
          <p14:tracePt t="20740" x="3181350" y="6311900"/>
          <p14:tracePt t="20757" x="3168650" y="6267450"/>
          <p14:tracePt t="20773" x="3162300" y="6235700"/>
          <p14:tracePt t="20790" x="3168650" y="6184900"/>
          <p14:tracePt t="20807" x="3187700" y="6146800"/>
          <p14:tracePt t="20824" x="3213100" y="6102350"/>
          <p14:tracePt t="20840" x="3251200" y="6057900"/>
          <p14:tracePt t="20840" x="3276600" y="6038850"/>
          <p14:tracePt t="20859" x="3321050" y="6000750"/>
          <p14:tracePt t="20875" x="3371850" y="5969000"/>
          <p14:tracePt t="20891" x="3429000" y="5949950"/>
          <p14:tracePt t="20907" x="3492500" y="5930900"/>
          <p14:tracePt t="20924" x="3568700" y="5911850"/>
          <p14:tracePt t="20941" x="3644900" y="5899150"/>
          <p14:tracePt t="20941" x="3689350" y="5892800"/>
          <p14:tracePt t="20958" x="3765550" y="5880100"/>
          <p14:tracePt t="20976" x="3841750" y="5873750"/>
          <p14:tracePt t="20991" x="3911600" y="5873750"/>
          <p14:tracePt t="21008" x="3981450" y="5886450"/>
          <p14:tracePt t="21024" x="4076700" y="5918200"/>
          <p14:tracePt t="21041" x="4133850" y="5943600"/>
          <p14:tracePt t="21058" x="4184650" y="5969000"/>
          <p14:tracePt t="21074" x="4229100" y="6000750"/>
          <p14:tracePt t="21091" x="4267200" y="6057900"/>
          <p14:tracePt t="21109" x="4286250" y="6096000"/>
          <p14:tracePt t="21125" x="4292600" y="6134100"/>
          <p14:tracePt t="21141" x="4298950" y="6191250"/>
          <p14:tracePt t="21159" x="4298950" y="6223000"/>
          <p14:tracePt t="21175" x="4286250" y="6248400"/>
          <p14:tracePt t="21192" x="4273550" y="6280150"/>
          <p14:tracePt t="21208" x="4254500" y="6324600"/>
          <p14:tracePt t="21225" x="4222750" y="6400800"/>
          <p14:tracePt t="21243" x="4191000" y="6464300"/>
          <p14:tracePt t="21259" x="4159250" y="6515100"/>
          <p14:tracePt t="21275" x="4121150" y="6565900"/>
          <p14:tracePt t="21292" x="4076700" y="6610350"/>
          <p14:tracePt t="21308" x="4032250" y="6642100"/>
          <p14:tracePt t="21327" x="3994150" y="6673850"/>
          <p14:tracePt t="21342" x="3937000" y="6711950"/>
          <p14:tracePt t="21359" x="3892550" y="6731000"/>
          <p14:tracePt t="21375" x="3848100" y="6743700"/>
          <p14:tracePt t="21392" x="3784600" y="6756400"/>
          <p14:tracePt t="21409" x="3746500" y="6762750"/>
          <p14:tracePt t="21425" x="3714750" y="6769100"/>
          <p14:tracePt t="21442" x="3683000" y="6769100"/>
          <p14:tracePt t="21459" x="3651250" y="6769100"/>
          <p14:tracePt t="21476" x="3625850" y="6769100"/>
          <p14:tracePt t="21492" x="3600450" y="6769100"/>
          <p14:tracePt t="21509" x="3575050" y="6769100"/>
          <p14:tracePt t="21526" x="3549650" y="6756400"/>
          <p14:tracePt t="21542" x="3530600" y="6756400"/>
          <p14:tracePt t="21566" x="3505200" y="6756400"/>
          <p14:tracePt t="21634" x="3486150" y="6743700"/>
          <p14:tracePt t="21962" x="3479800" y="6718300"/>
          <p14:tracePt t="22054" x="3473450" y="6699250"/>
          <p14:tracePt t="22210" x="3498850" y="6699250"/>
          <p14:tracePt t="22246" x="3524250" y="6699250"/>
          <p14:tracePt t="22278" x="3549650" y="6705600"/>
          <p14:tracePt t="22294" x="3568700" y="6699250"/>
          <p14:tracePt t="22306" x="3594100" y="6686550"/>
          <p14:tracePt t="22322" x="3619500" y="6667500"/>
          <p14:tracePt t="22338" x="3651250" y="6654800"/>
          <p14:tracePt t="22355" x="3676650" y="6642100"/>
          <p14:tracePt t="22366" x="3702050" y="6635750"/>
          <p14:tracePt t="22382" x="3727450" y="6629400"/>
          <p14:tracePt t="22399" x="3752850" y="6629400"/>
          <p14:tracePt t="22415" x="3771900" y="6629400"/>
          <p14:tracePt t="22428" x="3797300" y="6654800"/>
          <p14:tracePt t="22450" x="3803650" y="6686550"/>
          <p14:tracePt t="22466" x="3803650" y="6718300"/>
          <p14:tracePt t="22479" x="3797300" y="6750050"/>
          <p14:tracePt t="22495" x="3771900" y="6769100"/>
          <p14:tracePt t="22518" x="3536950" y="6591300"/>
          <p14:tracePt t="22608" x="3517900" y="6559550"/>
          <p14:tracePt t="22614" x="3492500" y="6521450"/>
          <p14:tracePt t="22614" x="3473450" y="6483350"/>
          <p14:tracePt t="22630" x="3441700" y="6419850"/>
          <p14:tracePt t="22646" x="3416300" y="6356350"/>
          <p14:tracePt t="22663" x="3397250" y="6305550"/>
          <p14:tracePt t="22680" x="3384550" y="6267450"/>
          <p14:tracePt t="22696" x="3384550" y="6229350"/>
          <p14:tracePt t="22696" x="3384550" y="6210300"/>
          <p14:tracePt t="22715" x="3403600" y="6172200"/>
          <p14:tracePt t="22730" x="3435350" y="6121400"/>
          <p14:tracePt t="22747" x="3486150" y="6070600"/>
          <p14:tracePt t="22763" x="3594100" y="6000750"/>
          <p14:tracePt t="22780" x="3676650" y="5962650"/>
          <p14:tracePt t="22797" x="3765550" y="5943600"/>
          <p14:tracePt t="22813" x="3848100" y="5930900"/>
          <p14:tracePt t="22830" x="3968750" y="5943600"/>
          <p14:tracePt t="22848" x="4044950" y="5962650"/>
          <p14:tracePt t="22864" x="4102100" y="5988050"/>
          <p14:tracePt t="22880" x="4152900" y="6013450"/>
          <p14:tracePt t="22897" x="4216400" y="6070600"/>
          <p14:tracePt t="22914" x="4235450" y="6115050"/>
          <p14:tracePt t="22931" x="4254500" y="6165850"/>
          <p14:tracePt t="22947" x="4254500" y="6216650"/>
          <p14:tracePt t="22964" x="4248150" y="6261100"/>
          <p14:tracePt t="22981" x="4229100" y="6318250"/>
          <p14:tracePt t="22981" x="4216400" y="6343650"/>
          <p14:tracePt t="22999" x="4178300" y="6413500"/>
          <p14:tracePt t="23015" x="4127500" y="6496050"/>
          <p14:tracePt t="23031" x="4064000" y="6572250"/>
          <p14:tracePt t="23048" x="3994150" y="6648450"/>
          <p14:tracePt t="23064" x="3879850" y="6731000"/>
          <p14:tracePt t="23081" x="3803650" y="6762750"/>
          <p14:tracePt t="23100" x="3733800" y="6788150"/>
          <p14:tracePt t="23114" x="3663950" y="6794500"/>
          <p14:tracePt t="23131" x="3575050" y="6800850"/>
          <p14:tracePt t="23148" x="3530600" y="6800850"/>
          <p14:tracePt t="23165" x="3498850" y="6788150"/>
          <p14:tracePt t="23181" x="3479800" y="6769100"/>
          <p14:tracePt t="23198" x="3473450" y="6750050"/>
          <p14:tracePt t="23230" x="3486150" y="6724650"/>
          <p14:tracePt t="23266" x="3505200" y="6750050"/>
          <p14:tracePt t="23374" x="3530600" y="6750050"/>
          <p14:tracePt t="23394" x="3562350" y="6737350"/>
          <p14:tracePt t="23410" x="3594100" y="6705600"/>
          <p14:tracePt t="23426" x="3619500" y="6686550"/>
          <p14:tracePt t="23435" x="3638550" y="6667500"/>
          <p14:tracePt t="23435" x="3670300" y="6648450"/>
          <p14:tracePt t="23449" x="3695700" y="6629400"/>
          <p14:tracePt t="23449" x="3733800" y="6610350"/>
          <p14:tracePt t="23466" x="3765550" y="6591300"/>
          <p14:tracePt t="23466" x="3803650" y="6578600"/>
          <p14:tracePt t="23483" x="3848100" y="6559550"/>
          <p14:tracePt t="23483" x="3930650" y="6521450"/>
          <p14:tracePt t="23500" x="3981450" y="6508750"/>
          <p14:tracePt t="23500" x="4025900" y="6489700"/>
          <p14:tracePt t="23517" x="4076700" y="6477000"/>
          <p14:tracePt t="23517" x="4121150" y="6457950"/>
          <p14:tracePt t="23533" x="4165600" y="6438900"/>
          <p14:tracePt t="23533" x="4203700" y="6426200"/>
          <p14:tracePt t="23550" x="4241800" y="6407150"/>
          <p14:tracePt t="23550" x="4318000" y="6388100"/>
          <p14:tracePt t="23567" x="4349750" y="6375400"/>
          <p14:tracePt t="23567" x="4381500" y="6375400"/>
          <p14:tracePt t="23583" x="4413250" y="6369050"/>
          <p14:tracePt t="23583" x="4445000" y="6369050"/>
          <p14:tracePt t="23603" x="4470400" y="6369050"/>
          <p14:tracePt t="23603" x="4495800" y="6375400"/>
          <p14:tracePt t="23617" x="4514850" y="6381750"/>
          <p14:tracePt t="23632" x="4552950" y="6394450"/>
          <p14:tracePt t="23632" x="4584700" y="6407150"/>
          <p14:tracePt t="23650" x="4603750" y="6432550"/>
          <p14:tracePt t="23667" x="4616450" y="6464300"/>
          <p14:tracePt t="23682" x="4622800" y="6496050"/>
          <p14:tracePt t="23699" x="4622800" y="6534150"/>
          <p14:tracePt t="23716" x="4616450" y="6572250"/>
          <p14:tracePt t="23733" x="4616450" y="6597650"/>
          <p14:tracePt t="23750" x="4616450" y="6623050"/>
          <p14:tracePt t="23766" x="4616450" y="6654800"/>
          <p14:tracePt t="23783" x="4641850" y="6667500"/>
          <p14:tracePt t="23830" x="4660900" y="6661150"/>
          <p14:tracePt t="23866" x="4635500" y="6680200"/>
          <p14:tracePt t="24010" x="4476750" y="6610350"/>
          <p14:tracePt t="24140" x="4445000" y="6591300"/>
          <p14:tracePt t="24154" x="4419600" y="6572250"/>
          <p14:tracePt t="24166" x="4400550" y="6546850"/>
          <p14:tracePt t="24182" x="4375150" y="6527800"/>
          <p14:tracePt t="24198" x="4356100" y="6496050"/>
          <p14:tracePt t="24214" x="4337050" y="6457950"/>
          <p14:tracePt t="24226" x="4330700" y="6432550"/>
          <p14:tracePt t="24235" x="4311650" y="6388100"/>
          <p14:tracePt t="24251" x="4305300" y="6350000"/>
          <p14:tracePt t="24268" x="4298950" y="6318250"/>
          <p14:tracePt t="24285" x="4292600" y="6286500"/>
          <p14:tracePt t="24303" x="4292600" y="6261100"/>
          <p14:tracePt t="24319" x="4292600" y="6235700"/>
          <p14:tracePt t="24335" x="4292600" y="6210300"/>
          <p14:tracePt t="24352" x="4292600" y="6184900"/>
          <p14:tracePt t="24369" x="4292600" y="6146800"/>
          <p14:tracePt t="24369" x="4292600" y="6127750"/>
          <p14:tracePt t="24387" x="4305300" y="6089650"/>
          <p14:tracePt t="24402" x="4330700" y="6045200"/>
          <p14:tracePt t="24418" x="4362450" y="6000750"/>
          <p14:tracePt t="24435" x="4406900" y="5956300"/>
          <p14:tracePt t="24452" x="4483100" y="5892800"/>
          <p14:tracePt t="24469" x="4533900" y="5861050"/>
          <p14:tracePt t="24485" x="4591050" y="5842000"/>
          <p14:tracePt t="24502" x="4686300" y="5835650"/>
          <p14:tracePt t="24520" x="4749800" y="5854700"/>
          <p14:tracePt t="24536" x="4806950" y="5886450"/>
          <p14:tracePt t="24552" x="4857750" y="5918200"/>
          <p14:tracePt t="24569" x="4914900" y="5988050"/>
          <p14:tracePt t="24587" x="4953000" y="6038850"/>
          <p14:tracePt t="24606" x="4978400" y="6089650"/>
          <p14:tracePt t="24620" x="4991100" y="6146800"/>
          <p14:tracePt t="24636" x="4997450" y="6197600"/>
          <p14:tracePt t="24636" x="4997450" y="6216650"/>
          <p14:tracePt t="24655" x="4984750" y="6267450"/>
          <p14:tracePt t="24670" x="4959350" y="6324600"/>
          <p14:tracePt t="24687" x="4933950" y="6381750"/>
          <p14:tracePt t="24703" x="4902200" y="6451600"/>
          <p14:tracePt t="24719" x="4857750" y="6515100"/>
          <p14:tracePt t="24736" x="4806950" y="6565900"/>
          <p14:tracePt t="24736" x="4781550" y="6591300"/>
          <p14:tracePt t="24755" x="4730750" y="6629400"/>
          <p14:tracePt t="24770" x="4686300" y="6648450"/>
          <p14:tracePt t="24787" x="4641850" y="6661150"/>
          <p14:tracePt t="24803" x="4603750" y="6661150"/>
          <p14:tracePt t="24820" x="4572000" y="6648450"/>
          <p14:tracePt t="24836" x="4540250" y="6629400"/>
          <p14:tracePt t="24853" x="4521200" y="6604000"/>
          <p14:tracePt t="24870" x="4502150" y="6584950"/>
          <p14:tracePt t="24886" x="4527550" y="6559550"/>
          <p14:tracePt t="24918" x="4552950" y="6534150"/>
          <p14:tracePt t="24938" x="4578350" y="6508750"/>
          <p14:tracePt t="24962" x="4597400" y="6489700"/>
          <p14:tracePt t="24978" x="4629150" y="6464300"/>
          <p14:tracePt t="24994" x="4648200" y="6451600"/>
          <p14:tracePt t="24999" x="4673600" y="6438900"/>
          <p14:tracePt t="25007" x="4699000" y="6432550"/>
          <p14:tracePt t="25020" x="4730750" y="6419850"/>
          <p14:tracePt t="25020" x="4756150" y="6407150"/>
          <p14:tracePt t="25039" x="4826000" y="6381750"/>
          <p14:tracePt t="25039" x="4857750" y="6375400"/>
          <p14:tracePt t="25055" x="4895850" y="6362700"/>
          <p14:tracePt t="25055" x="4933950" y="6362700"/>
          <p14:tracePt t="25071" x="4965700" y="6356350"/>
          <p14:tracePt t="25071" x="5003800" y="6350000"/>
          <p14:tracePt t="25088" x="5041900" y="6350000"/>
          <p14:tracePt t="25088" x="5073650" y="6350000"/>
          <p14:tracePt t="25088" x="5111750" y="6350000"/>
          <p14:tracePt t="25107" x="5143500" y="6350000"/>
          <p14:tracePt t="25107" x="5175250" y="6356350"/>
          <p14:tracePt t="25121" x="5200650" y="6369050"/>
          <p14:tracePt t="25121" x="5226050" y="6375400"/>
          <p14:tracePt t="25138" x="5251450" y="6381750"/>
          <p14:tracePt t="25138" x="5270500" y="6394450"/>
          <p14:tracePt t="25155" x="5302250" y="6419850"/>
          <p14:tracePt t="25170" x="5327650" y="6445250"/>
          <p14:tracePt t="25188" x="5334000" y="6470650"/>
          <p14:tracePt t="25205" x="5334000" y="6496050"/>
          <p14:tracePt t="25221" x="5321300" y="6521450"/>
          <p14:tracePt t="25221" x="5308600" y="6546850"/>
          <p14:tracePt t="25239" x="5289550" y="6565900"/>
          <p14:tracePt t="25255" x="5264150" y="6584950"/>
          <p14:tracePt t="25278" x="5264150" y="6616700"/>
          <p14:tracePt t="25426" x="5264150" y="6635750"/>
          <p14:tracePt t="25458" x="5276850" y="6661150"/>
          <p14:tracePt t="25502" x="5302250" y="6667500"/>
          <p14:tracePt t="25538" x="5327650" y="6673850"/>
          <p14:tracePt t="25570" x="5346700" y="6667500"/>
          <p14:tracePt t="25607" x="5365750" y="6686550"/>
          <p14:tracePt t="25706" x="5378450" y="6711950"/>
          <p14:tracePt t="25794" x="5295900" y="6718300"/>
          <p14:tracePt t="26128" x="5302250" y="6743700"/>
          <p14:tracePt t="26198" x="5283200" y="6743700"/>
          <p14:tracePt t="26274" x="5295900" y="6762750"/>
          <p14:tracePt t="26446" x="5314950" y="6762750"/>
          <p14:tracePt t="26470" x="5340350" y="6743700"/>
          <p14:tracePt t="26494" x="5365750" y="6718300"/>
          <p14:tracePt t="26514" x="5391150" y="6705600"/>
          <p14:tracePt t="26530" x="5410200" y="6699250"/>
          <p14:tracePt t="26546" x="5429250" y="6692900"/>
          <p14:tracePt t="26558" x="5461000" y="6699250"/>
          <p14:tracePt t="26582" x="5480050" y="6711950"/>
          <p14:tracePt t="26606" x="5492750" y="6731000"/>
          <p14:tracePt t="26626" x="5499100" y="6756400"/>
          <p14:tracePt t="26650" x="5403850" y="6648450"/>
          <p14:tracePt t="26788" x="5397500" y="6610350"/>
          <p14:tracePt t="26794" x="5397500" y="6527800"/>
          <p14:tracePt t="26810" x="5403850" y="6432550"/>
          <p14:tracePt t="26826" x="5416550" y="6343650"/>
          <p14:tracePt t="26843" x="5467350" y="6203950"/>
          <p14:tracePt t="26861" x="5518150" y="6127750"/>
          <p14:tracePt t="26876" x="5588000" y="6057900"/>
          <p14:tracePt t="26893" x="5657850" y="5994400"/>
          <p14:tracePt t="26910" x="5765800" y="5924550"/>
          <p14:tracePt t="26927" x="5835650" y="5905500"/>
          <p14:tracePt t="26943" x="5905500" y="5905500"/>
          <p14:tracePt t="26960" x="5969000" y="5930900"/>
          <p14:tracePt t="26960" x="5994400" y="5949950"/>
          <p14:tracePt t="26979" x="6045200" y="5994400"/>
          <p14:tracePt t="26994" x="6083300" y="6051550"/>
          <p14:tracePt t="27011" x="6108700" y="6115050"/>
          <p14:tracePt t="27027" x="6127750" y="6178550"/>
          <p14:tracePt t="27044" x="6134100" y="6235700"/>
          <p14:tracePt t="27060" x="6127750" y="6292850"/>
          <p14:tracePt t="27060" x="6121400" y="6324600"/>
          <p14:tracePt t="27079" x="6102350" y="6394450"/>
          <p14:tracePt t="27079" x="6089650" y="6432550"/>
          <p14:tracePt t="27101" x="6070600" y="6470650"/>
          <p14:tracePt t="27111" x="6038850" y="6546850"/>
          <p14:tracePt t="27111" x="6019800" y="6578600"/>
          <p14:tracePt t="27132" x="6000750" y="6616700"/>
          <p14:tracePt t="27144" x="5924550" y="6699250"/>
          <p14:tracePt t="27161" x="5867400" y="6737350"/>
          <p14:tracePt t="27178" x="5816600" y="6769100"/>
          <p14:tracePt t="27194" x="5753100" y="6775450"/>
          <p14:tracePt t="27211" x="5670550" y="6775450"/>
          <p14:tracePt t="27229" x="5613400" y="6756400"/>
          <p14:tracePt t="27244" x="5562600" y="6737350"/>
          <p14:tracePt t="27261" x="5530850" y="6718300"/>
          <p14:tracePt t="27278" x="5518150" y="6686550"/>
          <p14:tracePt t="27295" x="5530850" y="6661150"/>
          <p14:tracePt t="27311" x="5556250" y="6623050"/>
          <p14:tracePt t="27329" x="5568950" y="6597650"/>
          <p14:tracePt t="27329" x="5607050" y="6546850"/>
          <p14:tracePt t="27347" x="5626100" y="6515100"/>
          <p14:tracePt t="27347" x="5651500" y="6483350"/>
          <p14:tracePt t="27362" x="5683250" y="6457950"/>
          <p14:tracePt t="27362" x="5715000" y="6426200"/>
          <p14:tracePt t="27379" x="5746750" y="6400800"/>
          <p14:tracePt t="27379" x="5784850" y="6369050"/>
          <p14:tracePt t="27395" x="5829300" y="6343650"/>
          <p14:tracePt t="27395" x="5867400" y="6318250"/>
          <p14:tracePt t="27412" x="5918200" y="6292850"/>
          <p14:tracePt t="27412" x="5962650" y="6273800"/>
          <p14:tracePt t="27412" x="6007100" y="6261100"/>
          <p14:tracePt t="27430" x="6051550" y="6242050"/>
          <p14:tracePt t="27445" x="6102350" y="6229350"/>
          <p14:tracePt t="27445" x="6191250" y="6210300"/>
          <p14:tracePt t="27463" x="6235700" y="6203950"/>
          <p14:tracePt t="27463" x="6280150" y="6197600"/>
          <p14:tracePt t="27480" x="6318250" y="6197600"/>
          <p14:tracePt t="27480" x="6356350" y="6191250"/>
          <p14:tracePt t="27496" x="6394450" y="6191250"/>
          <p14:tracePt t="27496" x="6426200" y="6191250"/>
          <p14:tracePt t="27513" x="6457950" y="6197600"/>
          <p14:tracePt t="27513" x="6508750" y="6210300"/>
          <p14:tracePt t="27530" x="6527800" y="6216650"/>
          <p14:tracePt t="27530" x="6546850" y="6229350"/>
          <p14:tracePt t="27546" x="6559550" y="6242050"/>
          <p14:tracePt t="27562" x="6578600" y="6280150"/>
          <p14:tracePt t="27562" x="6584950" y="6330950"/>
          <p14:tracePt t="27579" x="6591300" y="6350000"/>
          <p14:tracePt t="27579" x="6584950" y="6381750"/>
          <p14:tracePt t="27596" x="6584950" y="6407150"/>
          <p14:tracePt t="27596" x="6578600" y="6438900"/>
          <p14:tracePt t="27613" x="6565900" y="6464300"/>
          <p14:tracePt t="27613" x="6559550" y="6489700"/>
          <p14:tracePt t="27630" x="6546850" y="6515100"/>
          <p14:tracePt t="27630" x="6527800" y="6559550"/>
          <p14:tracePt t="27647" x="6521450" y="6584950"/>
          <p14:tracePt t="27662" x="6508750" y="6623050"/>
          <p14:tracePt t="27679" x="6496050" y="6648450"/>
          <p14:tracePt t="27696" x="6489700" y="6667500"/>
          <p14:tracePt t="27712" x="6521450" y="6673850"/>
          <p14:tracePt t="27746" x="6553200" y="6673850"/>
          <p14:tracePt t="27766" x="6578600" y="6686550"/>
          <p14:tracePt t="27790" x="6604000" y="6705600"/>
          <p14:tracePt t="27818" x="6604000" y="6731000"/>
          <p14:tracePt t="27842" x="6584950" y="6743700"/>
          <p14:tracePt t="27878" x="6438900" y="6654800"/>
          <p14:tracePt t="27988" x="6413500" y="6635750"/>
          <p14:tracePt t="27995" x="6388100" y="6610350"/>
          <p14:tracePt t="27999" x="6343650" y="6559550"/>
          <p14:tracePt t="28015" x="6292850" y="6489700"/>
          <p14:tracePt t="28031" x="6254750" y="6407150"/>
          <p14:tracePt t="28047" x="6229350" y="6318250"/>
          <p14:tracePt t="28064" x="6216650" y="6223000"/>
          <p14:tracePt t="28081" x="6229350" y="6127750"/>
          <p14:tracePt t="28081" x="6242050" y="6083300"/>
          <p14:tracePt t="28101" x="6286500" y="5988050"/>
          <p14:tracePt t="28115" x="6356350" y="5905500"/>
          <p14:tracePt t="28131" x="6451600" y="5848350"/>
          <p14:tracePt t="28147" x="6559550" y="5816600"/>
          <p14:tracePt t="28164" x="6737350" y="5810250"/>
          <p14:tracePt t="28181" x="6838950" y="5835650"/>
          <p14:tracePt t="28198" x="6934200" y="5886450"/>
          <p14:tracePt t="28215" x="7004050" y="5949950"/>
          <p14:tracePt t="28231" x="7073900" y="6076950"/>
          <p14:tracePt t="28248" x="7086600" y="6159500"/>
          <p14:tracePt t="28264" x="7067550" y="6242050"/>
          <p14:tracePt t="28281" x="6997700" y="6388100"/>
          <p14:tracePt t="28299" x="6934200" y="6489700"/>
          <p14:tracePt t="28315" x="6858000" y="6597650"/>
          <p14:tracePt t="28332" x="6775450" y="6686550"/>
          <p14:tracePt t="28349" x="6699250" y="6750050"/>
          <p14:tracePt t="28365" x="6591300" y="6788150"/>
          <p14:tracePt t="28383" x="6540500" y="6794500"/>
          <p14:tracePt t="28399" x="6515100" y="6794500"/>
          <p14:tracePt t="28415" x="6483350" y="6781800"/>
          <p14:tracePt t="28431" x="6464300" y="6769100"/>
          <p14:tracePt t="28448" x="6489700" y="6750050"/>
          <p14:tracePt t="28494" x="6515100" y="6756400"/>
          <p14:tracePt t="28518" x="6546850" y="6750050"/>
          <p14:tracePt t="28538" x="6565900" y="6731000"/>
          <p14:tracePt t="28554" x="6597650" y="6705600"/>
          <p14:tracePt t="28570" x="6629400" y="6680200"/>
          <p14:tracePt t="28586" x="6648450" y="6667500"/>
          <p14:tracePt t="28594" x="6673850" y="6654800"/>
          <p14:tracePt t="28599" x="6705600" y="6642100"/>
          <p14:tracePt t="28599" x="6737350" y="6635750"/>
          <p14:tracePt t="28616" x="6769100" y="6623050"/>
          <p14:tracePt t="28616" x="6807200" y="6616700"/>
          <p14:tracePt t="28633" x="6845300" y="6604000"/>
          <p14:tracePt t="28633" x="6889750" y="6597650"/>
          <p14:tracePt t="28650" x="6934200" y="6591300"/>
          <p14:tracePt t="28650" x="7029450" y="6578600"/>
          <p14:tracePt t="28667" x="7080250" y="6572250"/>
          <p14:tracePt t="28667" x="7137400" y="6565900"/>
          <p14:tracePt t="28683" x="7188200" y="6559550"/>
          <p14:tracePt t="28683" x="7245350" y="6559550"/>
          <p14:tracePt t="28700" x="7296150" y="6553200"/>
          <p14:tracePt t="28700" x="7353300" y="6546850"/>
          <p14:tracePt t="28716" x="7410450" y="6546850"/>
          <p14:tracePt t="28716" x="7461250" y="6546850"/>
          <p14:tracePt t="28716" x="7518400" y="6540500"/>
          <p14:tracePt t="28735" x="7569200" y="6540500"/>
          <p14:tracePt t="28735" x="7613650" y="6534150"/>
          <p14:tracePt t="28750" x="7664450" y="6534150"/>
          <p14:tracePt t="28750" x="7702550" y="6527800"/>
          <p14:tracePt t="28767" x="7747000" y="6527800"/>
          <p14:tracePt t="28767" x="7785100" y="6521450"/>
          <p14:tracePt t="28783" x="7823200" y="6521450"/>
          <p14:tracePt t="28783" x="7854950" y="6527800"/>
          <p14:tracePt t="28800" x="7886700" y="6527800"/>
          <p14:tracePt t="28800" x="7912100" y="6534150"/>
          <p14:tracePt t="28817" x="7937500" y="6540500"/>
          <p14:tracePt t="28817" x="7956550" y="6546850"/>
          <p14:tracePt t="28834" x="7988300" y="6559550"/>
          <p14:tracePt t="28849" x="8007350" y="6584950"/>
          <p14:tracePt t="28866" x="8001000" y="6604000"/>
          <p14:tracePt t="28886" x="7988300" y="6629400"/>
          <p14:tracePt t="28906" x="7975600" y="6654800"/>
          <p14:tracePt t="28938" x="7975600" y="6680200"/>
          <p14:tracePt t="28966" x="7981950" y="6699250"/>
          <p14:tracePt t="28998" x="7988300" y="6724650"/>
          <p14:tracePt t="29026" x="7962900" y="6737350"/>
          <p14:tracePt t="29066" x="7937500" y="6731000"/>
          <p14:tracePt t="29086" x="7715250" y="6515100"/>
          <p14:tracePt t="29180" x="7696200" y="6477000"/>
          <p14:tracePt t="29186" x="7664450" y="6394450"/>
          <p14:tracePt t="29201" x="7639050" y="6311900"/>
          <p14:tracePt t="29217" x="7620000" y="6242050"/>
          <p14:tracePt t="29234" x="7620000" y="6178550"/>
          <p14:tracePt t="29251" x="7670800" y="6089650"/>
          <p14:tracePt t="29268" x="7740650" y="6026150"/>
          <p14:tracePt t="29284" x="7829550" y="5969000"/>
          <p14:tracePt t="29301" x="7988300" y="5899150"/>
          <p14:tracePt t="29319" x="8108950" y="5867400"/>
          <p14:tracePt t="29335" x="8229600" y="5854700"/>
          <p14:tracePt t="29352" x="8337550" y="5854700"/>
          <p14:tracePt t="29368" x="8439150" y="5867400"/>
          <p14:tracePt t="29385" x="8528050" y="5892800"/>
          <p14:tracePt t="29385" x="8566150" y="5905500"/>
          <p14:tracePt t="29402" x="8636000" y="5943600"/>
          <p14:tracePt t="29419" x="8699500" y="5988050"/>
          <p14:tracePt t="29435" x="8750300" y="6038850"/>
          <p14:tracePt t="29452" x="8794750" y="6102350"/>
          <p14:tracePt t="29468" x="8826500" y="6165850"/>
          <p14:tracePt t="29468" x="8839200" y="6197600"/>
          <p14:tracePt t="29487" x="8851900" y="6267450"/>
          <p14:tracePt t="29502" x="8839200" y="6343650"/>
          <p14:tracePt t="29519" x="8807450" y="6419850"/>
          <p14:tracePt t="29535" x="8750300" y="6496050"/>
          <p14:tracePt t="29552" x="8636000" y="6604000"/>
          <p14:tracePt t="29569" x="8540750" y="6667500"/>
          <p14:tracePt t="29585" x="8445500" y="6718300"/>
          <p14:tracePt t="29604" x="8286750" y="6769100"/>
          <p14:tracePt t="29619" x="8185150" y="6788150"/>
          <p14:tracePt t="29636" x="8077200" y="6788150"/>
          <p14:tracePt t="29652" x="7975600" y="6788150"/>
          <p14:tracePt t="29669" x="7848600" y="6775450"/>
          <p14:tracePt t="29686" x="7785100" y="6769100"/>
          <p14:tracePt t="29703" x="7759700" y="6762750"/>
          <p14:tracePt t="29719" x="7727950" y="6750050"/>
          <p14:tracePt t="29736" x="7702550" y="6750050"/>
          <p14:tracePt t="29752" x="7677150" y="6743700"/>
          <p14:tracePt t="29846" x="7658100" y="6731000"/>
          <p14:tracePt t="29890" x="7639050" y="6711950"/>
          <p14:tracePt t="29958" x="7658100" y="6692900"/>
          <p14:tracePt t="30034" x="7683500" y="6680200"/>
          <p14:tracePt t="30062" x="7702550" y="6661150"/>
          <p14:tracePt t="30099" x="7721600" y="6635750"/>
          <p14:tracePt t="30122" x="7740650" y="6616700"/>
          <p14:tracePt t="30154" x="7759700" y="6597650"/>
          <p14:tracePt t="30182" x="7785100" y="6578600"/>
          <p14:tracePt t="30214" x="7810500" y="6559550"/>
          <p14:tracePt t="30234" x="7829550" y="6553200"/>
          <p14:tracePt t="30258" x="7854950" y="6559550"/>
          <p14:tracePt t="30278" x="7874000" y="6578600"/>
          <p14:tracePt t="30310" x="7886700" y="6604000"/>
          <p14:tracePt t="30334" x="7899400" y="6623050"/>
          <p14:tracePt t="30362" x="7912100" y="6648450"/>
          <p14:tracePt t="30406" x="7918450" y="6667500"/>
          <p14:tracePt t="30454" x="7943850" y="6673850"/>
          <p14:tracePt t="30498" x="7969250" y="6667500"/>
          <p14:tracePt t="30526" x="7988300" y="6654800"/>
          <p14:tracePt t="30558" x="8007350" y="6635750"/>
          <p14:tracePt t="30586" x="8026400" y="6610350"/>
          <p14:tracePt t="30646" x="8045450" y="6629400"/>
          <p14:tracePt t="30851" x="8070850" y="6648450"/>
          <p14:tracePt t="30926" x="8089900" y="6667500"/>
          <p14:tracePt t="30998" x="8096250" y="6648450"/>
          <p14:tracePt t="31090" x="8102600" y="6616700"/>
          <p14:tracePt t="31114" x="8108950" y="6591300"/>
          <p14:tracePt t="31126" x="8115300" y="6565900"/>
          <p14:tracePt t="31142" x="8121650" y="6534150"/>
          <p14:tracePt t="31158" x="8128000" y="6502400"/>
          <p14:tracePt t="31174" x="8128000" y="6470650"/>
          <p14:tracePt t="31186" x="8128000" y="6438900"/>
          <p14:tracePt t="31202" x="8128000" y="6413500"/>
          <p14:tracePt t="31218" x="8134350" y="6388100"/>
          <p14:tracePt t="31234" x="8134350" y="6362700"/>
          <p14:tracePt t="31254" x="8140700" y="6381750"/>
          <p14:tracePt t="31355" x="8140700" y="6407150"/>
          <p14:tracePt t="31374" x="8140700" y="6432550"/>
          <p14:tracePt t="31398" x="8140700" y="6457950"/>
          <p14:tracePt t="31418" x="8140700" y="6489700"/>
          <p14:tracePt t="31442" x="8140700" y="6515100"/>
          <p14:tracePt t="31466" x="8147050" y="6534150"/>
          <p14:tracePt t="31494" x="8153400" y="6559550"/>
          <p14:tracePt t="31534" x="8172450" y="6584950"/>
          <p14:tracePt t="31570" x="8191500" y="6604000"/>
          <p14:tracePt t="31614" x="8172450" y="6610350"/>
          <p14:tracePt t="31786" x="8166100" y="6584950"/>
          <p14:tracePt t="31838" x="8185150" y="6565900"/>
          <p14:tracePt t="31886" x="8204200" y="6559550"/>
          <p14:tracePt t="31930" x="8229600" y="6578600"/>
          <p14:tracePt t="31974" x="8235950" y="6604000"/>
          <p14:tracePt t="32006" x="8242300" y="6629400"/>
          <p14:tracePt t="32034" x="8229600" y="6604000"/>
          <p14:tracePt t="32146" x="8210550" y="6584950"/>
          <p14:tracePt t="32246" x="8185150" y="6578600"/>
          <p14:tracePt t="32298" x="8166100" y="6565900"/>
          <p14:tracePt t="32318" x="8134350" y="6534150"/>
          <p14:tracePt t="32342" x="8102600" y="6502400"/>
          <p14:tracePt t="32358" x="8064500" y="6464300"/>
          <p14:tracePt t="32374" x="8039100" y="6438900"/>
          <p14:tracePt t="32379" x="8007350" y="6413500"/>
          <p14:tracePt t="32379" x="7969250" y="6388100"/>
          <p14:tracePt t="32395" x="7924800" y="6369050"/>
          <p14:tracePt t="32395" x="7867650" y="6343650"/>
          <p14:tracePt t="32412" x="7804150" y="6324600"/>
          <p14:tracePt t="32412" x="7734300" y="6305550"/>
          <p14:tracePt t="32429" x="7651750" y="6292850"/>
          <p14:tracePt t="32429" x="7562850" y="6280150"/>
          <p14:tracePt t="32429" x="7454900" y="6267450"/>
          <p14:tracePt t="32447" x="7346950" y="6254750"/>
          <p14:tracePt t="32447" x="7226300" y="6248400"/>
          <p14:tracePt t="32462" x="7099300" y="6235700"/>
          <p14:tracePt t="32462" x="6972300" y="6229350"/>
          <p14:tracePt t="32479" x="6832600" y="6216650"/>
          <p14:tracePt t="32479" x="6692900" y="6197600"/>
          <p14:tracePt t="32495" x="6559550" y="6184900"/>
          <p14:tracePt t="32495" x="6419850" y="6165850"/>
          <p14:tracePt t="32512" x="6280150" y="6146800"/>
          <p14:tracePt t="32512" x="6134100" y="6127750"/>
          <p14:tracePt t="32512" x="5994400" y="6108700"/>
          <p14:tracePt t="32531" x="5854700" y="6096000"/>
          <p14:tracePt t="32545" x="5708650" y="6076950"/>
          <p14:tracePt t="32545" x="5429250" y="6051550"/>
          <p14:tracePt t="32562" x="5289550" y="6038850"/>
          <p14:tracePt t="32562" x="5149850" y="6026150"/>
          <p14:tracePt t="32579" x="5022850" y="6013450"/>
          <p14:tracePt t="32579" x="4895850" y="6007100"/>
          <p14:tracePt t="32596" x="4775200" y="5994400"/>
          <p14:tracePt t="32596" x="4660900" y="5988050"/>
          <p14:tracePt t="32596" x="4559300" y="5981700"/>
          <p14:tracePt t="32615" x="4457700" y="5975350"/>
          <p14:tracePt t="32615" x="4362450" y="5975350"/>
          <p14:tracePt t="32629" x="4267200" y="5975350"/>
          <p14:tracePt t="32629" x="4184650" y="5975350"/>
          <p14:tracePt t="32646" x="4102100" y="5975350"/>
          <p14:tracePt t="32646" x="4025900" y="5981700"/>
          <p14:tracePt t="32663" x="3956050" y="5981700"/>
          <p14:tracePt t="32663" x="3829050" y="5994400"/>
          <p14:tracePt t="32679" x="3771900" y="6000750"/>
          <p14:tracePt t="32679" x="3727450" y="6000750"/>
          <p14:tracePt t="32696" x="3683000" y="6007100"/>
          <p14:tracePt t="32696" x="3651250" y="6007100"/>
          <p14:tracePt t="32713" x="3619500" y="6013450"/>
          <p14:tracePt t="32713" x="3594100" y="6013450"/>
          <p14:tracePt t="32730" x="3568700" y="6013450"/>
          <p14:tracePt t="32730" x="3530600" y="6013450"/>
          <p14:tracePt t="32747" x="3517900" y="6013450"/>
          <p14:tracePt t="32747" x="3511550" y="6013450"/>
          <p14:tracePt t="32763" x="3498850" y="6007100"/>
          <p14:tracePt t="32763" x="3492500" y="6007100"/>
          <p14:tracePt t="32780" x="3486150" y="6007100"/>
          <p14:tracePt t="32796" x="3479800" y="6007100"/>
          <p14:tracePt t="32796" x="3473450" y="6007100"/>
          <p14:tracePt t="32796" x="3467100" y="6007100"/>
          <p14:tracePt t="32815" x="3460750" y="6007100"/>
          <p14:tracePt t="32815" x="3448050" y="6000750"/>
          <p14:tracePt t="32830" x="3435350" y="6000750"/>
          <p14:tracePt t="32847" x="3187700" y="5842000"/>
          <p14:tracePt t="32920" x="3162300" y="5816600"/>
          <p14:tracePt t="32926" x="3143250" y="5797550"/>
          <p14:tracePt t="32934" x="3124200" y="5772150"/>
          <p14:tracePt t="32946" x="3098800" y="5727700"/>
          <p14:tracePt t="32963" x="3098800" y="5651500"/>
          <p14:tracePt t="32981" x="3124200" y="5594350"/>
          <p14:tracePt t="32996" x="3175000" y="5543550"/>
          <p14:tracePt t="33013" x="3244850" y="5499100"/>
          <p14:tracePt t="33030" x="3384550" y="5454650"/>
          <p14:tracePt t="33047" x="3492500" y="5441950"/>
          <p14:tracePt t="33063" x="3606800" y="5448300"/>
          <p14:tracePt t="33080" x="3733800" y="5473700"/>
          <p14:tracePt t="33097" x="3911600" y="5537200"/>
          <p14:tracePt t="33115" x="4013200" y="5594350"/>
          <p14:tracePt t="33131" x="4089400" y="5645150"/>
          <p14:tracePt t="33147" x="4133850" y="5708650"/>
          <p14:tracePt t="33164" x="4146550" y="5765800"/>
          <p14:tracePt t="33180" x="4133850" y="5829300"/>
          <p14:tracePt t="33180" x="4114800" y="5861050"/>
          <p14:tracePt t="33199" x="4064000" y="5918200"/>
          <p14:tracePt t="33214" x="3994150" y="5956300"/>
          <p14:tracePt t="33231" x="3911600" y="5975350"/>
          <p14:tracePt t="33247" x="3810000" y="5975350"/>
          <p14:tracePt t="33264" x="3657600" y="5949950"/>
          <p14:tracePt t="33281" x="3575050" y="5924550"/>
          <p14:tracePt t="33298" x="3517900" y="5911850"/>
          <p14:tracePt t="33314" x="3479800" y="5905500"/>
          <p14:tracePt t="33331" x="3486150" y="5899150"/>
          <p14:tracePt t="33349" x="3492500" y="5899150"/>
          <p14:tracePt t="33349" x="3498850" y="5886450"/>
          <p14:tracePt t="33365" x="3511550" y="5873750"/>
          <p14:tracePt t="33365" x="3524250" y="5861050"/>
          <p14:tracePt t="33381" x="3543300" y="5848350"/>
          <p14:tracePt t="33381" x="3587750" y="5816600"/>
          <p14:tracePt t="33399" x="3613150" y="5803900"/>
          <p14:tracePt t="33399" x="3644900" y="5784850"/>
          <p14:tracePt t="33415" x="3676650" y="5772150"/>
          <p14:tracePt t="33415" x="3714750" y="5759450"/>
          <p14:tracePt t="33432" x="3752850" y="5740400"/>
          <p14:tracePt t="33432" x="3797300" y="5721350"/>
          <p14:tracePt t="33449" x="3841750" y="5708650"/>
          <p14:tracePt t="33449" x="3886200" y="5689600"/>
          <p14:tracePt t="33449" x="3937000" y="5670550"/>
          <p14:tracePt t="33467" x="3994150" y="5651500"/>
          <p14:tracePt t="33467" x="4051300" y="5632450"/>
          <p14:tracePt t="33483" x="4108450" y="5613400"/>
          <p14:tracePt t="33483" x="4171950" y="5594350"/>
          <p14:tracePt t="33499" x="4235450" y="5568950"/>
          <p14:tracePt t="33499" x="4305300" y="5549900"/>
          <p14:tracePt t="33516" x="4368800" y="5524500"/>
          <p14:tracePt t="33516" x="4438650" y="5505450"/>
          <p14:tracePt t="33532" x="4508500" y="5486400"/>
          <p14:tracePt t="33532" x="4584700" y="5467350"/>
          <p14:tracePt t="33532" x="4660900" y="5448300"/>
          <p14:tracePt t="33551" x="4737100" y="5422900"/>
          <p14:tracePt t="33565" x="4813300" y="5403850"/>
          <p14:tracePt t="33565" x="4972050" y="5372100"/>
          <p14:tracePt t="33582" x="5054600" y="5353050"/>
          <p14:tracePt t="33582" x="5130800" y="5334000"/>
          <p14:tracePt t="33582" x="5207000" y="5321300"/>
          <p14:tracePt t="33604" x="5283200" y="5308600"/>
          <p14:tracePt t="33615" x="5353050" y="5295900"/>
          <p14:tracePt t="33615" x="5486400" y="5283200"/>
          <p14:tracePt t="33633" x="5543550" y="5276850"/>
          <p14:tracePt t="33633" x="5594350" y="5276850"/>
          <p14:tracePt t="33649" x="5645150" y="5276850"/>
          <p14:tracePt t="33649" x="5683250" y="5283200"/>
          <p14:tracePt t="33666" x="5721350" y="5283200"/>
          <p14:tracePt t="33666" x="5759450" y="5289550"/>
          <p14:tracePt t="33682" x="5784850" y="5295900"/>
          <p14:tracePt t="33682" x="5829300" y="5314950"/>
          <p14:tracePt t="33700" x="5848350" y="5327650"/>
          <p14:tracePt t="33700" x="5854700" y="5340350"/>
          <p14:tracePt t="33716" x="5861050" y="5353050"/>
          <p14:tracePt t="33716" x="5861050" y="5365750"/>
          <p14:tracePt t="33732" x="5854700" y="5378450"/>
          <p14:tracePt t="33732" x="5848350" y="5384800"/>
          <p14:tracePt t="33732" x="5842000" y="5391150"/>
          <p14:tracePt t="33750" x="5829300" y="5403850"/>
          <p14:tracePt t="33750" x="5816600" y="5410200"/>
          <p14:tracePt t="33766" x="5803900" y="5410200"/>
          <p14:tracePt t="33766" x="5797550" y="5416550"/>
          <p14:tracePt t="33783" x="5784850" y="5416550"/>
          <p14:tracePt t="33783" x="5778500" y="5422900"/>
          <p14:tracePt t="33799" x="5772150" y="5422900"/>
          <p14:tracePt t="33815" x="5765800" y="5422900"/>
          <p14:tracePt t="33832" x="5772150" y="5422900"/>
          <p14:tracePt t="33858" x="5778500" y="5422900"/>
          <p14:tracePt t="33866" x="5784850" y="5422900"/>
          <p14:tracePt t="33866" x="5791200" y="5429250"/>
          <p14:tracePt t="33883" x="5803900" y="5435600"/>
          <p14:tracePt t="33883" x="5810250" y="5441950"/>
          <p14:tracePt t="33900" x="5822950" y="5448300"/>
          <p14:tracePt t="33900" x="5835650" y="5461000"/>
          <p14:tracePt t="33916" x="5848350" y="5473700"/>
          <p14:tracePt t="33916" x="5867400" y="5492750"/>
          <p14:tracePt t="33916" x="5880100" y="5511800"/>
          <p14:tracePt t="33934" x="5892800" y="5530850"/>
          <p14:tracePt t="33934" x="5905500" y="5549900"/>
          <p14:tracePt t="33950" x="5918200" y="5568950"/>
          <p14:tracePt t="33950" x="5930900" y="5588000"/>
          <p14:tracePt t="33966" x="5943600" y="5607050"/>
          <p14:tracePt t="33966" x="5949950" y="5626100"/>
          <p14:tracePt t="33983" x="5956300" y="5638800"/>
          <p14:tracePt t="33983" x="5969000" y="5670550"/>
          <p14:tracePt t="34000" x="5975350" y="5683250"/>
          <p14:tracePt t="34000" x="5981700" y="5695950"/>
          <p14:tracePt t="34017" x="5988050" y="5708650"/>
          <p14:tracePt t="34017" x="5988050" y="5715000"/>
          <p14:tracePt t="34033" x="5994400" y="5727700"/>
          <p14:tracePt t="34033" x="5994400" y="5734050"/>
          <p14:tracePt t="34050" x="6000750" y="5740400"/>
          <p14:tracePt t="34050" x="6000750" y="5753100"/>
          <p14:tracePt t="34067" x="6007100" y="5759450"/>
          <p14:tracePt t="34083" x="6007100" y="5765800"/>
          <p14:tracePt t="34106" x="6013450" y="5759450"/>
          <p14:tracePt t="34134" x="6019800" y="5753100"/>
          <p14:tracePt t="34150" x="6026150" y="5746750"/>
          <p14:tracePt t="34166" x="6032500" y="5734050"/>
          <p14:tracePt t="34178" x="6038850" y="5727700"/>
          <p14:tracePt t="34194" x="6045200" y="5721350"/>
          <p14:tracePt t="34210" x="6045200" y="5715000"/>
          <p14:tracePt t="34218" x="6051550" y="5708650"/>
          <p14:tracePt t="34218" x="6051550" y="5702300"/>
          <p14:tracePt t="34234" x="6051550" y="5695950"/>
          <p14:tracePt t="34234" x="6057900" y="5689600"/>
          <p14:tracePt t="34251" x="6057900" y="5683250"/>
          <p14:tracePt t="34251" x="6057900" y="5676900"/>
          <p14:tracePt t="34267" x="6057900" y="5670550"/>
          <p14:tracePt t="34283" x="6064250" y="5664200"/>
          <p14:tracePt t="34300" x="6057900" y="5657850"/>
          <p14:tracePt t="34317" x="6057900" y="5651500"/>
          <p14:tracePt t="34351" x="6051550" y="5651500"/>
          <p14:tracePt t="34382" x="6045200" y="5651500"/>
          <p14:tracePt t="34406" x="6038850" y="5645150"/>
          <p14:tracePt t="34426" x="6032500" y="5645150"/>
          <p14:tracePt t="34450" x="6032500" y="5638800"/>
          <p14:tracePt t="34502" x="6026150" y="5632450"/>
          <p14:tracePt t="34526" x="6026150" y="5626100"/>
          <p14:tracePt t="34546" x="6026150" y="5619750"/>
          <p14:tracePt t="34922" x="6032500" y="5619750"/>
          <p14:tracePt t="35118" x="6038850" y="5613400"/>
          <p14:tracePt t="35146" x="6045200" y="5613400"/>
          <p14:tracePt t="35170" x="6051550" y="5607050"/>
          <p14:tracePt t="35190" x="6057900" y="5600700"/>
          <p14:tracePt t="35214" x="6064250" y="5594350"/>
          <p14:tracePt t="35258" x="6070600" y="5581650"/>
          <p14:tracePt t="35274" x="6070600" y="5575300"/>
          <p14:tracePt t="35282" x="6070600" y="5562600"/>
          <p14:tracePt t="35298" x="6076950" y="5556250"/>
          <p14:tracePt t="35306" x="6076950" y="5549900"/>
          <p14:tracePt t="35306" x="6083300" y="5543550"/>
          <p14:tracePt t="35320" x="6083300" y="5537200"/>
          <p14:tracePt t="35320" x="6089650" y="5530850"/>
          <p14:tracePt t="35337" x="6089650" y="5524500"/>
          <p14:tracePt t="35337" x="6096000" y="5518150"/>
          <p14:tracePt t="35354" x="6102350" y="5518150"/>
          <p14:tracePt t="35370" x="6108700" y="5511800"/>
          <p14:tracePt t="35387" x="6115050" y="5518150"/>
          <p14:tracePt t="35403" x="6121400" y="5524500"/>
          <p14:tracePt t="35420" x="6121400" y="5530850"/>
          <p14:tracePt t="35420" x="6127750" y="5543550"/>
          <p14:tracePt t="35438" x="6127750" y="5549900"/>
          <p14:tracePt t="35438" x="6127750" y="5556250"/>
          <p14:tracePt t="35454" x="6121400" y="5568950"/>
          <p14:tracePt t="35454" x="6121400" y="5575300"/>
          <p14:tracePt t="35471" x="6121400" y="5581650"/>
          <p14:tracePt t="35471" x="6115050" y="5588000"/>
          <p14:tracePt t="35487" x="6108700" y="5594350"/>
          <p14:tracePt t="35487" x="6102350" y="5600700"/>
          <p14:tracePt t="35504" x="6096000" y="5607050"/>
          <p14:tracePt t="35504" x="6089650" y="5607050"/>
          <p14:tracePt t="35521" x="6083300" y="5607050"/>
          <p14:tracePt t="35521" x="6064250" y="5613400"/>
          <p14:tracePt t="35538" x="6057900" y="5607050"/>
          <p14:tracePt t="35538" x="6045200" y="5607050"/>
          <p14:tracePt t="35554" x="6038850" y="5607050"/>
          <p14:tracePt t="35554" x="6026150" y="5600700"/>
          <p14:tracePt t="35571" x="6013450" y="5594350"/>
          <p14:tracePt t="35571" x="6000750" y="5581650"/>
          <p14:tracePt t="35588" x="5988050" y="5575300"/>
          <p14:tracePt t="35588" x="5975350" y="5562600"/>
          <p14:tracePt t="35588" x="5962650" y="5549900"/>
          <p14:tracePt t="35606" x="5949950" y="5537200"/>
          <p14:tracePt t="35606" x="5937250" y="5518150"/>
          <p14:tracePt t="35621" x="5924550" y="5505450"/>
          <p14:tracePt t="35621" x="5911850" y="5492750"/>
          <p14:tracePt t="35638" x="5899150" y="5480050"/>
          <p14:tracePt t="35638" x="5892800" y="5467350"/>
          <p14:tracePt t="35654" x="5886450" y="5454650"/>
          <p14:tracePt t="35654" x="5880100" y="5441950"/>
          <p14:tracePt t="35671" x="5873750" y="5435600"/>
          <p14:tracePt t="35671" x="5867400" y="5410200"/>
          <p14:tracePt t="35688" x="5861050" y="5403850"/>
          <p14:tracePt t="35688" x="5861050" y="5397500"/>
          <p14:tracePt t="35704" x="5861050" y="5384800"/>
          <p14:tracePt t="35721" x="5861050" y="5372100"/>
          <p14:tracePt t="35738" x="5867400" y="5372100"/>
          <p14:tracePt t="35762" x="5873750" y="5378450"/>
          <p14:tracePt t="35786" x="5880100" y="5378450"/>
          <p14:tracePt t="35806" x="5886450" y="5372100"/>
          <p14:tracePt t="35830" x="5886450" y="5359400"/>
          <p14:tracePt t="35846" x="5892800" y="5353050"/>
          <p14:tracePt t="35850" x="5892800" y="5340350"/>
          <p14:tracePt t="35858" x="5899150" y="532765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533400" y="304800"/>
            <a:ext cx="7772400" cy="685800"/>
          </a:xfrm>
        </p:spPr>
        <p:txBody>
          <a:bodyPr>
            <a:normAutofit/>
          </a:bodyPr>
          <a:lstStyle/>
          <a:p>
            <a:r>
              <a:rPr lang="ja-JP" altLang="en-US" dirty="0" smtClean="0"/>
              <a:t>エクセルによる正規分布の計算</a:t>
            </a:r>
            <a:endParaRPr lang="ja-JP" altLang="en-US" dirty="0"/>
          </a:p>
        </p:txBody>
      </p:sp>
      <p:pic>
        <p:nvPicPr>
          <p:cNvPr id="557061" name="Picture 5"/>
          <p:cNvPicPr>
            <a:picLocks noChangeAspect="1" noChangeArrowheads="1"/>
          </p:cNvPicPr>
          <p:nvPr/>
        </p:nvPicPr>
        <p:blipFill>
          <a:blip r:embed="rId5" cstate="print"/>
          <a:srcRect/>
          <a:stretch>
            <a:fillRect/>
          </a:stretch>
        </p:blipFill>
        <p:spPr bwMode="auto">
          <a:xfrm>
            <a:off x="1187624" y="1052736"/>
            <a:ext cx="6580591" cy="3024336"/>
          </a:xfrm>
          <a:prstGeom prst="rect">
            <a:avLst/>
          </a:prstGeom>
          <a:noFill/>
          <a:ln w="9525">
            <a:noFill/>
            <a:miter lim="800000"/>
            <a:headEnd/>
            <a:tailEnd/>
          </a:ln>
          <a:effectLst/>
        </p:spPr>
      </p:pic>
      <p:pic>
        <p:nvPicPr>
          <p:cNvPr id="557062" name="Picture 6"/>
          <p:cNvPicPr>
            <a:picLocks noChangeAspect="1" noChangeArrowheads="1"/>
          </p:cNvPicPr>
          <p:nvPr/>
        </p:nvPicPr>
        <p:blipFill>
          <a:blip r:embed="rId6" cstate="print"/>
          <a:srcRect/>
          <a:stretch>
            <a:fillRect/>
          </a:stretch>
        </p:blipFill>
        <p:spPr bwMode="auto">
          <a:xfrm>
            <a:off x="3203848" y="4437112"/>
            <a:ext cx="4751961" cy="2088232"/>
          </a:xfrm>
          <a:prstGeom prst="rect">
            <a:avLst/>
          </a:prstGeom>
          <a:noFill/>
          <a:ln w="9525">
            <a:noFill/>
            <a:miter lim="800000"/>
            <a:headEnd/>
            <a:tailEnd/>
          </a:ln>
          <a:effectLst/>
        </p:spPr>
      </p:pic>
      <p:cxnSp>
        <p:nvCxnSpPr>
          <p:cNvPr id="20" name="直線矢印コネクタ 19"/>
          <p:cNvCxnSpPr/>
          <p:nvPr/>
        </p:nvCxnSpPr>
        <p:spPr>
          <a:xfrm>
            <a:off x="1547664" y="4149080"/>
            <a:ext cx="1512168" cy="12961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83568" y="4653136"/>
            <a:ext cx="1728192" cy="830997"/>
          </a:xfrm>
          <a:prstGeom prst="rect">
            <a:avLst/>
          </a:prstGeom>
          <a:noFill/>
        </p:spPr>
        <p:txBody>
          <a:bodyPr wrap="square" rtlCol="0">
            <a:spAutoFit/>
          </a:bodyPr>
          <a:lstStyle/>
          <a:p>
            <a:r>
              <a:rPr kumimoji="1" lang="ja-JP" altLang="en-US" dirty="0" smtClean="0"/>
              <a:t>入力すると計算する</a:t>
            </a:r>
            <a:endParaRPr kumimoji="1"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7849"/>
    </mc:Choice>
    <mc:Fallback>
      <p:transition spd="slow" advTm="578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6153" x="4978400" y="3733800"/>
          <p14:tracePt t="6784" x="4978400" y="3727450"/>
          <p14:tracePt t="6803" x="4978400" y="3721100"/>
          <p14:tracePt t="6819" x="4978400" y="3714750"/>
          <p14:tracePt t="6827" x="4984750" y="3708400"/>
          <p14:tracePt t="6835" x="4991100" y="3695700"/>
          <p14:tracePt t="6846" x="4991100" y="3689350"/>
          <p14:tracePt t="6846" x="4997450" y="3670300"/>
          <p14:tracePt t="6864" x="5003800" y="3657600"/>
          <p14:tracePt t="6864" x="5003800" y="3644900"/>
          <p14:tracePt t="6882" x="5003800" y="3632200"/>
          <p14:tracePt t="6882" x="5003800" y="3619500"/>
          <p14:tracePt t="6898" x="5003800" y="3613150"/>
          <p14:tracePt t="6898" x="5003800" y="3600450"/>
          <p14:tracePt t="6898" x="5003800" y="3587750"/>
          <p14:tracePt t="6917" x="5003800" y="3581400"/>
          <p14:tracePt t="6917" x="5003800" y="3568700"/>
          <p14:tracePt t="6931" x="4997450" y="3562350"/>
          <p14:tracePt t="6931" x="4997450" y="3549650"/>
          <p14:tracePt t="6949" x="4997450" y="3543300"/>
          <p14:tracePt t="6949" x="4997450" y="3530600"/>
          <p14:tracePt t="6965" x="4997450" y="3524250"/>
          <p14:tracePt t="6965" x="4997450" y="3511550"/>
          <p14:tracePt t="6982" x="4991100" y="3505200"/>
          <p14:tracePt t="6982" x="4984750" y="3492500"/>
          <p14:tracePt t="6982" x="4978400" y="3486150"/>
          <p14:tracePt t="7000" x="4972050" y="3479800"/>
          <p14:tracePt t="7000" x="4965700" y="3467100"/>
          <p14:tracePt t="7017" x="4959350" y="3454400"/>
          <p14:tracePt t="7017" x="4953000" y="3448050"/>
          <p14:tracePt t="8833" x="5816600" y="3460750"/>
          <p14:tracePt t="8868" x="5822950" y="3460750"/>
          <p14:tracePt t="8884" x="5835650" y="3454400"/>
          <p14:tracePt t="8900" x="5842000" y="3448050"/>
          <p14:tracePt t="8908" x="5848350" y="3448050"/>
          <p14:tracePt t="8921" x="5854700" y="3448050"/>
          <p14:tracePt t="8921" x="5867400" y="3441700"/>
          <p14:tracePt t="8937" x="5873750" y="3441700"/>
          <p14:tracePt t="8937" x="5886450" y="3441700"/>
          <p14:tracePt t="8954" x="5892800" y="3441700"/>
          <p14:tracePt t="8954" x="5899150" y="3448050"/>
          <p14:tracePt t="8971" x="5911850" y="3448050"/>
          <p14:tracePt t="8971" x="5937250" y="3473450"/>
          <p14:tracePt t="8988" x="5949950" y="3486150"/>
          <p14:tracePt t="8988" x="5969000" y="3505200"/>
          <p14:tracePt t="9005" x="5994400" y="3524250"/>
          <p14:tracePt t="9005" x="6019800" y="3543300"/>
          <p14:tracePt t="9021" x="6045200" y="3568700"/>
          <p14:tracePt t="9021" x="6076950" y="3587750"/>
          <p14:tracePt t="9038" x="6108700" y="3600450"/>
          <p14:tracePt t="9038" x="6165850" y="3625850"/>
          <p14:tracePt t="9055" x="6191250" y="3632200"/>
          <p14:tracePt t="9055" x="6216650" y="3638550"/>
          <p14:tracePt t="9072" x="6248400" y="3638550"/>
          <p14:tracePt t="9072" x="6273800" y="3638550"/>
          <p14:tracePt t="9088" x="6299200" y="3644900"/>
          <p14:tracePt t="9088" x="6324600" y="3644900"/>
          <p14:tracePt t="9088" x="6350000" y="3644900"/>
          <p14:tracePt t="9108" x="6381750" y="3651250"/>
          <p14:tracePt t="9121" x="6407150" y="3651250"/>
          <p14:tracePt t="9121" x="6470650" y="3670300"/>
          <p14:tracePt t="9140" x="6496050" y="3676650"/>
          <p14:tracePt t="9140" x="6527800" y="3689350"/>
          <p14:tracePt t="9156" x="6553200" y="3702050"/>
          <p14:tracePt t="9156" x="6572250" y="3714750"/>
          <p14:tracePt t="9172" x="6597650" y="3727450"/>
          <p14:tracePt t="9172" x="6616700" y="3740150"/>
          <p14:tracePt t="9189" x="6635750" y="3746500"/>
          <p14:tracePt t="9189" x="6654800" y="3759200"/>
          <p14:tracePt t="9206" x="6673850" y="3765550"/>
          <p14:tracePt t="9206" x="6692900" y="3778250"/>
          <p14:tracePt t="9206" x="6718300" y="3784600"/>
          <p14:tracePt t="9224" x="6737350" y="3784600"/>
          <p14:tracePt t="9224" x="6762750" y="3790950"/>
          <p14:tracePt t="9239" x="6788150" y="3797300"/>
          <p14:tracePt t="9239" x="6813550" y="3797300"/>
          <p14:tracePt t="9256" x="6845300" y="3790950"/>
          <p14:tracePt t="9256" x="6883400" y="3790950"/>
          <p14:tracePt t="9272" x="6927850" y="3784600"/>
          <p14:tracePt t="9272" x="7023100" y="3771900"/>
          <p14:tracePt t="9289" x="7080250" y="3765550"/>
          <p14:tracePt t="9289" x="7131050" y="3759200"/>
          <p14:tracePt t="9306" x="7188200" y="3759200"/>
          <p14:tracePt t="9306" x="7239000" y="3752850"/>
          <p14:tracePt t="9323" x="7283450" y="3752850"/>
          <p14:tracePt t="9323" x="7334250" y="3752850"/>
          <p14:tracePt t="9339" x="7372350" y="3752850"/>
          <p14:tracePt t="9339" x="7454900" y="3740150"/>
          <p14:tracePt t="9356" x="7493000" y="3733800"/>
          <p14:tracePt t="9356" x="7524750" y="3727450"/>
          <p14:tracePt t="9373" x="7562850" y="3721100"/>
          <p14:tracePt t="9373" x="7588250" y="3708400"/>
          <p14:tracePt t="9389" x="7620000" y="3702050"/>
          <p14:tracePt t="9389" x="7645400" y="3689350"/>
          <p14:tracePt t="9389" x="7670800" y="3670300"/>
          <p14:tracePt t="9408" x="7689850" y="3663950"/>
          <p14:tracePt t="9422" x="7715250" y="3651250"/>
          <p14:tracePt t="9422" x="7747000" y="3625850"/>
          <p14:tracePt t="9440" x="7759700" y="3613150"/>
          <p14:tracePt t="9440" x="7772400" y="3606800"/>
          <p14:tracePt t="9456" x="7785100" y="3600450"/>
          <p14:tracePt t="9456" x="7791450" y="3594100"/>
          <p14:tracePt t="9473" x="7797800" y="3587750"/>
          <p14:tracePt t="9489" x="7804150" y="3587750"/>
          <p14:tracePt t="9506" x="7804150" y="3600450"/>
          <p14:tracePt t="9506" x="7804150" y="3613150"/>
          <p14:tracePt t="9524" x="7797800" y="3619500"/>
          <p14:tracePt t="9524" x="7791450" y="3619500"/>
          <p14:tracePt t="9541" x="7778750" y="3625850"/>
          <p14:tracePt t="9541" x="7772400" y="3625850"/>
          <p14:tracePt t="9557" x="7766050" y="3625850"/>
          <p14:tracePt t="9557" x="7759700" y="3619500"/>
          <p14:tracePt t="9573" x="7753350" y="3613150"/>
          <p14:tracePt t="9573" x="7747000" y="3600450"/>
          <p14:tracePt t="9590" x="7753350" y="3587750"/>
          <p14:tracePt t="9611" x="7753350" y="3581400"/>
          <p14:tracePt t="9627" x="7759700" y="3581400"/>
          <p14:tracePt t="9647" x="7766050" y="3575050"/>
          <p14:tracePt t="9663" x="7772400" y="3568700"/>
          <p14:tracePt t="9679" x="7778750" y="3562350"/>
          <p14:tracePt t="9695" x="7778750" y="3568700"/>
          <p14:tracePt t="9739" x="7772400" y="3575050"/>
          <p14:tracePt t="9755" x="7766050" y="3581400"/>
          <p14:tracePt t="9767" x="7759700" y="3587750"/>
          <p14:tracePt t="9783" x="7759700" y="3594100"/>
          <p14:tracePt t="9791" x="7753350" y="3600450"/>
          <p14:tracePt t="9791" x="7747000" y="3606800"/>
          <p14:tracePt t="9808" x="7747000" y="3613150"/>
          <p14:tracePt t="9808" x="7740650" y="3619500"/>
          <p14:tracePt t="9824" x="7740650" y="3625850"/>
          <p14:tracePt t="9824" x="7734300" y="3638550"/>
          <p14:tracePt t="9841" x="7734300" y="3644900"/>
          <p14:tracePt t="9841" x="7727950" y="3651250"/>
          <p14:tracePt t="9841" x="7721600" y="3657600"/>
          <p14:tracePt t="9860" x="7721600" y="3670300"/>
          <p14:tracePt t="9873" x="7715250" y="3676650"/>
          <p14:tracePt t="9873" x="7702550" y="3689350"/>
          <p14:tracePt t="9891" x="7696200" y="3695700"/>
          <p14:tracePt t="9891" x="7689850" y="3708400"/>
          <p14:tracePt t="9908" x="7683500" y="3714750"/>
          <p14:tracePt t="9908" x="7677150" y="3721100"/>
          <p14:tracePt t="9925" x="7670800" y="3727450"/>
          <p14:tracePt t="9925" x="7664450" y="3733800"/>
          <p14:tracePt t="9941" x="7658100" y="3740150"/>
          <p14:tracePt t="9941" x="7651750" y="3746500"/>
          <p14:tracePt t="9958" x="7645400" y="3746500"/>
          <p14:tracePt t="9958" x="7645400" y="3752850"/>
          <p14:tracePt t="9974" x="7632700" y="3752850"/>
          <p14:tracePt t="9990" x="7626350" y="3752850"/>
          <p14:tracePt t="10008" x="7620000" y="3752850"/>
          <p14:tracePt t="10024" x="7607300" y="3752850"/>
          <p14:tracePt t="10024" x="7607300" y="3746500"/>
          <p14:tracePt t="10042" x="7600950" y="3746500"/>
          <p14:tracePt t="10042" x="7594600" y="3746500"/>
          <p14:tracePt t="10058" x="7588250" y="3740150"/>
          <p14:tracePt t="10058" x="7575550" y="3740150"/>
          <p14:tracePt t="10076" x="7569200" y="3733800"/>
          <p14:tracePt t="10091" x="7562850" y="3727450"/>
          <p14:tracePt t="10108" x="7556500" y="3727450"/>
          <p14:tracePt t="10124" x="7550150" y="3727450"/>
          <p14:tracePt t="10144" x="7543800" y="3740150"/>
          <p14:tracePt t="10159" x="7531100" y="3746500"/>
          <p14:tracePt t="10175" x="7524750" y="3752850"/>
          <p14:tracePt t="10191" x="7518400" y="3752850"/>
          <p14:tracePt t="10191" x="7512050" y="3759200"/>
          <p14:tracePt t="10209" x="7505700" y="3759200"/>
          <p14:tracePt t="10224" x="7499350" y="3759200"/>
          <p14:tracePt t="10241" x="7493000" y="3759200"/>
          <p14:tracePt t="10241" x="7486650" y="3759200"/>
          <p14:tracePt t="10258" x="7480300" y="3759200"/>
          <p14:tracePt t="10274" x="7473950" y="3759200"/>
          <p14:tracePt t="10274" x="7467600" y="3759200"/>
          <p14:tracePt t="10292" x="7461250" y="3759200"/>
          <p14:tracePt t="10292" x="7454900" y="3759200"/>
          <p14:tracePt t="10309" x="7448550" y="3752850"/>
          <p14:tracePt t="10325" x="7442200" y="3752850"/>
          <p14:tracePt t="10341" x="7435850" y="3752850"/>
          <p14:tracePt t="10358" x="7429500" y="3752850"/>
          <p14:tracePt t="10375" x="7423150" y="3746500"/>
          <p14:tracePt t="10392" x="7416800" y="3746500"/>
          <p14:tracePt t="10408" x="7410450" y="3746500"/>
          <p14:tracePt t="10425" x="7404100" y="3740150"/>
          <p14:tracePt t="10467" x="7404100" y="3733800"/>
          <p14:tracePt t="10495" x="7404100" y="3727450"/>
          <p14:tracePt t="10511" x="7404100" y="3721100"/>
          <p14:tracePt t="10527" x="7404100" y="3714750"/>
          <p14:tracePt t="10543" x="7397750" y="3708400"/>
          <p14:tracePt t="10555" x="7397750" y="3702050"/>
          <p14:tracePt t="10571" x="7404100" y="3702050"/>
          <p14:tracePt t="10631" x="7410450" y="3695700"/>
          <p14:tracePt t="10667" x="7410450" y="3689350"/>
          <p14:tracePt t="10707" x="7410450" y="3683000"/>
          <p14:tracePt t="10743" x="7404100" y="3676650"/>
          <p14:tracePt t="10811" x="7404100" y="3670300"/>
          <p14:tracePt t="10847" x="7404100" y="3663950"/>
          <p14:tracePt t="10879" x="7404100" y="3657600"/>
          <p14:tracePt t="10923" x="7404100" y="3651250"/>
          <p14:tracePt t="10939" x="7404100" y="3644900"/>
          <p14:tracePt t="10963" x="7410450" y="3638550"/>
          <p14:tracePt t="10983" x="7410450" y="3632200"/>
          <p14:tracePt t="11007" x="7410450" y="3625850"/>
          <p14:tracePt t="11035" x="7410450" y="3619500"/>
          <p14:tracePt t="11087" x="7410450" y="3613150"/>
          <p14:tracePt t="11119" x="7404100" y="3613150"/>
          <p14:tracePt t="11203" x="7397750" y="3606800"/>
          <p14:tracePt t="11231" x="7391400" y="3600450"/>
          <p14:tracePt t="11291" x="7385050" y="3600450"/>
          <p14:tracePt t="11323" x="7378700" y="3600450"/>
          <p14:tracePt t="11367" x="7372350" y="3600450"/>
          <p14:tracePt t="11387" x="7366000" y="3600450"/>
          <p14:tracePt t="11435" x="7359650" y="3594100"/>
          <p14:tracePt t="11471" x="7359650" y="3587750"/>
          <p14:tracePt t="11495" x="7353300" y="3581400"/>
          <p14:tracePt t="11515" x="7353300" y="3575050"/>
          <p14:tracePt t="11539" x="7346950" y="3575050"/>
          <p14:tracePt t="11615" x="7340600" y="3568700"/>
          <p14:tracePt t="11659" x="7340600" y="3562350"/>
          <p14:tracePt t="11735" x="7340600" y="3556000"/>
          <p14:tracePt t="11787" x="7340600" y="3549650"/>
          <p14:tracePt t="11831" x="7334250" y="3549650"/>
          <p14:tracePt t="11867" x="7334250" y="3543300"/>
          <p14:tracePt t="11943" x="7334250" y="3549650"/>
          <p14:tracePt t="12019" x="7334250" y="3556000"/>
          <p14:tracePt t="12035" x="7340600" y="3562350"/>
          <p14:tracePt t="12047" x="7346950" y="3562350"/>
          <p14:tracePt t="12055" x="7353300" y="3562350"/>
          <p14:tracePt t="12063" x="7359650" y="3562350"/>
          <p14:tracePt t="12063" x="7366000" y="3562350"/>
          <p14:tracePt t="12081" x="7372350" y="3562350"/>
          <p14:tracePt t="12081" x="7378700" y="3556000"/>
          <p14:tracePt t="12098" x="7391400" y="3556000"/>
          <p14:tracePt t="12098" x="7410450" y="3543300"/>
          <p14:tracePt t="12115" x="7416800" y="3543300"/>
          <p14:tracePt t="12115" x="7423150" y="3536950"/>
          <p14:tracePt t="12131" x="7435850" y="3530600"/>
          <p14:tracePt t="12131" x="7442200" y="3524250"/>
          <p14:tracePt t="12148" x="7448550" y="3517900"/>
          <p14:tracePt t="12148" x="7454900" y="3517900"/>
          <p14:tracePt t="12165" x="7467600" y="3511550"/>
          <p14:tracePt t="12165" x="7473950" y="3505200"/>
          <p14:tracePt t="12181" x="7480300" y="3498850"/>
          <p14:tracePt t="12197" x="7486650" y="3492500"/>
          <p14:tracePt t="12197" x="7493000" y="3486150"/>
          <p14:tracePt t="12215" x="7493000" y="3479800"/>
          <p14:tracePt t="12231" x="7493000" y="3473450"/>
          <p14:tracePt t="12247" x="7493000" y="3467100"/>
          <p14:tracePt t="12264" x="7493000" y="3460750"/>
          <p14:tracePt t="12283" x="7486650" y="3454400"/>
          <p14:tracePt t="12297" x="7480300" y="3454400"/>
          <p14:tracePt t="12314" x="7467600" y="3454400"/>
          <p14:tracePt t="12331" x="7461250" y="3454400"/>
          <p14:tracePt t="12331" x="7454900" y="3448050"/>
          <p14:tracePt t="12349" x="7448550" y="3448050"/>
          <p14:tracePt t="12349" x="7442200" y="3448050"/>
          <p14:tracePt t="12365" x="7435850" y="3448050"/>
          <p14:tracePt t="12365" x="7423150" y="3448050"/>
          <p14:tracePt t="12382" x="7416800" y="3441700"/>
          <p14:tracePt t="12382" x="7410450" y="3441700"/>
          <p14:tracePt t="12399" x="7404100" y="3441700"/>
          <p14:tracePt t="12399" x="7385050" y="3448050"/>
          <p14:tracePt t="12415" x="7372350" y="3448050"/>
          <p14:tracePt t="12415" x="7366000" y="3448050"/>
          <p14:tracePt t="12432" x="7353300" y="3448050"/>
          <p14:tracePt t="12432" x="7346950" y="3454400"/>
          <p14:tracePt t="12449" x="7340600" y="3454400"/>
          <p14:tracePt t="12449" x="7334250" y="3460750"/>
          <p14:tracePt t="12465" x="7327900" y="3460750"/>
          <p14:tracePt t="12465" x="7321550" y="3467100"/>
          <p14:tracePt t="12465" x="7315200" y="3473450"/>
          <p14:tracePt t="12483" x="7308850" y="3479800"/>
          <p14:tracePt t="12483" x="7308850" y="3486150"/>
          <p14:tracePt t="12499" x="7308850" y="3498850"/>
          <p14:tracePt t="12499" x="7308850" y="3511550"/>
          <p14:tracePt t="12516" x="7308850" y="3524250"/>
          <p14:tracePt t="12516" x="7315200" y="3543300"/>
          <p14:tracePt t="12532" x="7315200" y="3562350"/>
          <p14:tracePt t="12532" x="7327900" y="3581400"/>
          <p14:tracePt t="12549" x="7334250" y="3600450"/>
          <p14:tracePt t="12549" x="7340600" y="3619500"/>
          <p14:tracePt t="12566" x="7353300" y="3632200"/>
          <p14:tracePt t="12566" x="7372350" y="3670300"/>
          <p14:tracePt t="12583" x="7378700" y="3689350"/>
          <p14:tracePt t="12583" x="7391400" y="3708400"/>
          <p14:tracePt t="12599" x="7397750" y="3721100"/>
          <p14:tracePt t="12599" x="7404100" y="3740150"/>
          <p14:tracePt t="12616" x="7410450" y="3752850"/>
          <p14:tracePt t="12616" x="7410450" y="3765550"/>
          <p14:tracePt t="12633" x="7410450" y="3784600"/>
          <p14:tracePt t="12633" x="7410450" y="3803650"/>
          <p14:tracePt t="12649" x="7404100" y="3816350"/>
          <p14:tracePt t="12649" x="7404100" y="3829050"/>
          <p14:tracePt t="12666" x="7397750" y="3835400"/>
          <p14:tracePt t="12666" x="7391400" y="3841750"/>
          <p14:tracePt t="12683" x="7385050" y="3848100"/>
          <p14:tracePt t="12683" x="7378700" y="3854450"/>
          <p14:tracePt t="12699" x="7372350" y="3860800"/>
          <p14:tracePt t="12699" x="7359650" y="3860800"/>
          <p14:tracePt t="12716" x="7353300" y="3860800"/>
          <p14:tracePt t="12716" x="7346950" y="3860800"/>
          <p14:tracePt t="12733" x="7340600" y="3860800"/>
          <p14:tracePt t="12733" x="7334250" y="3860800"/>
          <p14:tracePt t="12750" x="7327900" y="3854450"/>
          <p14:tracePt t="12750" x="7308850" y="3848100"/>
          <p14:tracePt t="12767" x="7302500" y="3841750"/>
          <p14:tracePt t="12767" x="7296150" y="3835400"/>
          <p14:tracePt t="12783" x="7289800" y="3822700"/>
          <p14:tracePt t="12783" x="7283450" y="3816350"/>
          <p14:tracePt t="12800" x="7277100" y="3803650"/>
          <p14:tracePt t="12800" x="7270750" y="3790950"/>
          <p14:tracePt t="12816" x="7264400" y="3784600"/>
          <p14:tracePt t="12816" x="7258050" y="3771900"/>
          <p14:tracePt t="12833" x="7258050" y="3759200"/>
          <p14:tracePt t="12833" x="7251700" y="3746500"/>
          <p14:tracePt t="12833" x="7251700" y="3727450"/>
          <p14:tracePt t="12851" x="7251700" y="3714750"/>
          <p14:tracePt t="12851" x="7251700" y="3695700"/>
          <p14:tracePt t="12867" x="7251700" y="3683000"/>
          <p14:tracePt t="12867" x="7258050" y="3670300"/>
          <p14:tracePt t="12883" x="7264400" y="3651250"/>
          <p14:tracePt t="12883" x="7270750" y="3638550"/>
          <p14:tracePt t="12900" x="7283450" y="3619500"/>
          <p14:tracePt t="12900" x="7289800" y="3606800"/>
          <p14:tracePt t="12917" x="7302500" y="3587750"/>
          <p14:tracePt t="12917" x="7315200" y="3575050"/>
          <p14:tracePt t="12933" x="7327900" y="3556000"/>
          <p14:tracePt t="12933" x="7353300" y="3530600"/>
          <p14:tracePt t="12950" x="7366000" y="3524250"/>
          <p14:tracePt t="12950" x="7378700" y="3511550"/>
          <p14:tracePt t="12967" x="7385050" y="3505200"/>
          <p14:tracePt t="12967" x="7397750" y="3498850"/>
          <p14:tracePt t="12984" x="7404100" y="3492500"/>
          <p14:tracePt t="12984" x="7410450" y="3492500"/>
          <p14:tracePt t="13000" x="7416800" y="3492500"/>
          <p14:tracePt t="13017" x="7416800" y="3505200"/>
          <p14:tracePt t="13033" x="7416800" y="3517900"/>
          <p14:tracePt t="13033" x="7416800" y="3524250"/>
          <p14:tracePt t="13050" x="7410450" y="3536950"/>
          <p14:tracePt t="13050" x="7404100" y="3568700"/>
          <p14:tracePt t="13067" x="7397750" y="3581400"/>
          <p14:tracePt t="13067" x="7391400" y="3600450"/>
          <p14:tracePt t="13084" x="7385050" y="3619500"/>
          <p14:tracePt t="13084" x="7378700" y="3632200"/>
          <p14:tracePt t="13102" x="7366000" y="3651250"/>
          <p14:tracePt t="13102" x="7353300" y="3670300"/>
          <p14:tracePt t="13117" x="7346950" y="3689350"/>
          <p14:tracePt t="13117" x="7327900" y="3721100"/>
          <p14:tracePt t="13135" x="7315200" y="3733800"/>
          <p14:tracePt t="13135" x="7302500" y="3752850"/>
          <p14:tracePt t="13151" x="7289800" y="3765550"/>
          <p14:tracePt t="13151" x="7283450" y="3778250"/>
          <p14:tracePt t="13168" x="7270750" y="3790950"/>
          <p14:tracePt t="13168" x="7264400" y="3797300"/>
          <p14:tracePt t="13184" x="7258050" y="3803650"/>
          <p14:tracePt t="13184" x="7251700" y="3810000"/>
          <p14:tracePt t="13201" x="7245350" y="3816350"/>
          <p14:tracePt t="13218" x="7239000" y="3822700"/>
          <p14:tracePt t="13235" x="7251700" y="3810000"/>
          <p14:tracePt t="13279" x="7264400" y="3803650"/>
          <p14:tracePt t="13295" x="7270750" y="3797300"/>
          <p14:tracePt t="13303" x="7283450" y="3784600"/>
          <p14:tracePt t="13303" x="7296150" y="3778250"/>
          <p14:tracePt t="13319" x="7315200" y="3771900"/>
          <p14:tracePt t="13319" x="7334250" y="3759200"/>
          <p14:tracePt t="13336" x="7353300" y="3752850"/>
          <p14:tracePt t="13336" x="7372350" y="3740150"/>
          <p14:tracePt t="13353" x="7397750" y="3733800"/>
          <p14:tracePt t="13353" x="7442200" y="3714750"/>
          <p14:tracePt t="13369" x="7467600" y="3702050"/>
          <p14:tracePt t="13369" x="7486650" y="3695700"/>
          <p14:tracePt t="13386" x="7505700" y="3689350"/>
          <p14:tracePt t="13386" x="7531100" y="3683000"/>
          <p14:tracePt t="13403" x="7543800" y="3670300"/>
          <p14:tracePt t="13403" x="7562850" y="3663950"/>
          <p14:tracePt t="13419" x="7575550" y="3657600"/>
          <p14:tracePt t="13419" x="7600950" y="3638550"/>
          <p14:tracePt t="13436" x="7607300" y="3632200"/>
          <p14:tracePt t="13436" x="7613650" y="3625850"/>
          <p14:tracePt t="13452" x="7620000" y="3619500"/>
          <p14:tracePt t="13452" x="7620000" y="3613150"/>
          <p14:tracePt t="13469" x="7620000" y="3606800"/>
          <p14:tracePt t="13469" x="7620000" y="3600450"/>
          <p14:tracePt t="13469" x="7620000" y="3594100"/>
          <p14:tracePt t="13488" x="7620000" y="3587750"/>
          <p14:tracePt t="13502" x="7620000" y="3581400"/>
          <p14:tracePt t="13502" x="7607300" y="3568700"/>
          <p14:tracePt t="13520" x="7607300" y="3562350"/>
          <p14:tracePt t="13520" x="7600950" y="3556000"/>
          <p14:tracePt t="13536" x="7594600" y="3543300"/>
          <p14:tracePt t="13536" x="7588250" y="3530600"/>
          <p14:tracePt t="13553" x="7581900" y="3517900"/>
          <p14:tracePt t="13553" x="7575550" y="3505200"/>
          <p14:tracePt t="13553" x="7569200" y="3486150"/>
          <p14:tracePt t="13572" x="7562850" y="3473450"/>
          <p14:tracePt t="13585" x="7556500" y="3454400"/>
          <p14:tracePt t="13585" x="7537450" y="3422650"/>
          <p14:tracePt t="13605" x="7531100" y="3409950"/>
          <p14:tracePt t="13605" x="7524750" y="3397250"/>
          <p14:tracePt t="13620" x="7512050" y="3384550"/>
          <p14:tracePt t="13620" x="7505700" y="3371850"/>
          <p14:tracePt t="13637" x="7499350" y="3359150"/>
          <p14:tracePt t="13637" x="7486650" y="3346450"/>
          <p14:tracePt t="13653" x="7480300" y="3333750"/>
          <p14:tracePt t="13653" x="7473950" y="3321050"/>
          <p14:tracePt t="13670" x="7467600" y="3314700"/>
          <p14:tracePt t="13686" x="7461250" y="3308350"/>
          <p14:tracePt t="13702" x="7454900" y="3314700"/>
          <p14:tracePt t="13702" x="7454900" y="3321050"/>
          <p14:tracePt t="13720" x="7454900" y="3327400"/>
          <p14:tracePt t="13720" x="7461250" y="3346450"/>
          <p14:tracePt t="13737" x="7467600" y="3352800"/>
          <p14:tracePt t="13737" x="7473950" y="3359150"/>
          <p14:tracePt t="13753" x="7486650" y="3365500"/>
          <p14:tracePt t="13753" x="7493000" y="3371850"/>
          <p14:tracePt t="13770" x="7512050" y="3378200"/>
          <p14:tracePt t="13770" x="7537450" y="3378200"/>
          <p14:tracePt t="13787" x="7556500" y="3378200"/>
          <p14:tracePt t="13787" x="7569200" y="3378200"/>
          <p14:tracePt t="13805" x="7588250" y="3371850"/>
          <p14:tracePt t="13805" x="7607300" y="3371850"/>
          <p14:tracePt t="13820" x="7620000" y="3365500"/>
          <p14:tracePt t="13820" x="7639050" y="3359150"/>
          <p14:tracePt t="13837" x="7651750" y="3352800"/>
          <p14:tracePt t="13837" x="7677150" y="3340100"/>
          <p14:tracePt t="13856" x="7689850" y="3333750"/>
          <p14:tracePt t="13856" x="7696200" y="3333750"/>
          <p14:tracePt t="13871" x="7702550" y="3327400"/>
          <p14:tracePt t="13871" x="7708900" y="3321050"/>
          <p14:tracePt t="13887" x="7721600" y="3321050"/>
          <p14:tracePt t="13904" x="7715250" y="3327400"/>
          <p14:tracePt t="13920" x="7715250" y="3333750"/>
          <p14:tracePt t="13920" x="7708900" y="3340100"/>
          <p14:tracePt t="13920" x="7702550" y="3352800"/>
          <p14:tracePt t="13940" x="7689850" y="3359150"/>
          <p14:tracePt t="13953" x="7683500" y="3365500"/>
          <p14:tracePt t="13953" x="7658100" y="3390900"/>
          <p14:tracePt t="13972" x="7639050" y="3403600"/>
          <p14:tracePt t="13972" x="7626350" y="3416300"/>
          <p14:tracePt t="13972" x="7607300" y="3435350"/>
          <p14:tracePt t="13992" x="7588250" y="3448050"/>
          <p14:tracePt t="14003" x="7575550" y="3460750"/>
          <p14:tracePt t="14003" x="7556500" y="3479800"/>
          <p14:tracePt t="14003" x="7537450" y="3492500"/>
          <p14:tracePt t="14024" x="7518400" y="3511550"/>
          <p14:tracePt t="14024" x="7499350" y="3524250"/>
          <p14:tracePt t="14038" x="7486650" y="3543300"/>
          <p14:tracePt t="14038" x="7473950" y="3549650"/>
          <p14:tracePt t="14054" x="7461250" y="3562350"/>
          <p14:tracePt t="14054" x="7448550" y="3568700"/>
          <p14:tracePt t="14071" x="7442200" y="3575050"/>
          <p14:tracePt t="14071" x="7435850" y="3581400"/>
          <p14:tracePt t="14088" x="7442200" y="3575050"/>
          <p14:tracePt t="14104" x="7448550" y="3568700"/>
          <p14:tracePt t="14104" x="7454900" y="3562350"/>
          <p14:tracePt t="14122" x="7467600" y="3549650"/>
          <p14:tracePt t="14122" x="7480300" y="3536950"/>
          <p14:tracePt t="14138" x="7499350" y="3524250"/>
          <p14:tracePt t="14138" x="7537450" y="3498850"/>
          <p14:tracePt t="14155" x="7556500" y="3479800"/>
          <p14:tracePt t="14155" x="7581900" y="3460750"/>
          <p14:tracePt t="14172" x="7600950" y="3448050"/>
          <p14:tracePt t="14172" x="7620000" y="3429000"/>
          <p14:tracePt t="14188" x="7645400" y="3416300"/>
          <p14:tracePt t="14188" x="7658100" y="3397250"/>
          <p14:tracePt t="14205" x="7677150" y="3384550"/>
          <p14:tracePt t="14205" x="7689850" y="3371850"/>
          <p14:tracePt t="14221" x="7702550" y="3359150"/>
          <p14:tracePt t="14221" x="7702550" y="3346450"/>
          <p14:tracePt t="14221" x="7708900" y="3340100"/>
          <p14:tracePt t="14240" x="7708900" y="3327400"/>
          <p14:tracePt t="14240" x="7702550" y="3321050"/>
          <p14:tracePt t="14255" x="7702550" y="3308350"/>
          <p14:tracePt t="14255" x="7689850" y="3295650"/>
          <p14:tracePt t="14272" x="7683500" y="3289300"/>
          <p14:tracePt t="14272" x="7664450" y="3276600"/>
          <p14:tracePt t="14288" x="7651750" y="3263900"/>
          <p14:tracePt t="14288" x="7632700" y="3251200"/>
          <p14:tracePt t="14305" x="7620000" y="3238500"/>
          <p14:tracePt t="14305" x="7600950" y="3225800"/>
          <p14:tracePt t="14305" x="7581900" y="3219450"/>
          <p14:tracePt t="14324" x="7562850" y="3206750"/>
          <p14:tracePt t="14324" x="7550150" y="3194050"/>
          <p14:tracePt t="14339" x="7531100" y="3181350"/>
          <p14:tracePt t="14339" x="7518400" y="3175000"/>
          <p14:tracePt t="14356" x="7499350" y="3168650"/>
          <p14:tracePt t="14356" x="7486650" y="3155950"/>
          <p14:tracePt t="14372" x="7473950" y="3149600"/>
          <p14:tracePt t="14372" x="7454900" y="3149600"/>
          <p14:tracePt t="14389" x="7448550" y="3149600"/>
          <p14:tracePt t="14389" x="7435850" y="3155950"/>
          <p14:tracePt t="14405" x="7429500" y="3162300"/>
          <p14:tracePt t="14405" x="7429500" y="3181350"/>
          <p14:tracePt t="14423" x="7423150" y="3206750"/>
          <p14:tracePt t="14423" x="7423150" y="3238500"/>
          <p14:tracePt t="14439" x="7429500" y="3276600"/>
          <p14:tracePt t="14439" x="7435850" y="3371850"/>
          <p14:tracePt t="14456" x="7448550" y="3422650"/>
          <p14:tracePt t="14456" x="7454900" y="3473450"/>
          <p14:tracePt t="14473" x="7461250" y="3517900"/>
          <p14:tracePt t="14473" x="7467600" y="3568700"/>
          <p14:tracePt t="14489" x="7480300" y="3606800"/>
          <p14:tracePt t="14489" x="7486650" y="3644900"/>
          <p14:tracePt t="14489" x="7493000" y="3683000"/>
          <p14:tracePt t="14508" x="7493000" y="3714750"/>
          <p14:tracePt t="14522" x="7499350" y="3740150"/>
          <p14:tracePt t="14522" x="7499350" y="3778250"/>
          <p14:tracePt t="14540" x="7505700" y="3784600"/>
          <p14:tracePt t="14540" x="7505700" y="3790950"/>
          <p14:tracePt t="14556" x="7505700" y="3778250"/>
          <p14:tracePt t="14575" x="7505700" y="3771900"/>
          <p14:tracePt t="14588" x="7512050" y="3752850"/>
          <p14:tracePt t="14588" x="7512050" y="3714750"/>
          <p14:tracePt t="14610" x="7512050" y="3695700"/>
          <p14:tracePt t="14610" x="7518400" y="3663950"/>
          <p14:tracePt t="14624" x="7518400" y="3638550"/>
          <p14:tracePt t="14624" x="7518400" y="3606800"/>
          <p14:tracePt t="14640" x="7518400" y="3575050"/>
          <p14:tracePt t="14640" x="7524750" y="3536950"/>
          <p14:tracePt t="14656" x="7524750" y="3498850"/>
          <p14:tracePt t="14656" x="7524750" y="3467100"/>
          <p14:tracePt t="14673" x="7524750" y="3429000"/>
          <p14:tracePt t="14673" x="7531100" y="3359150"/>
          <p14:tracePt t="14690" x="7531100" y="3327400"/>
          <p14:tracePt t="14690" x="7531100" y="3295650"/>
          <p14:tracePt t="14707" x="7537450" y="3263900"/>
          <p14:tracePt t="14707" x="7537450" y="3238500"/>
          <p14:tracePt t="14723" x="7543800" y="3213100"/>
          <p14:tracePt t="14723" x="7543800" y="3194050"/>
          <p14:tracePt t="14740" x="7550150" y="3175000"/>
          <p14:tracePt t="14740" x="7550150" y="3149600"/>
          <p14:tracePt t="14757" x="7556500" y="3143250"/>
          <p14:tracePt t="14773" x="7556500" y="3149600"/>
          <p14:tracePt t="14795" x="7556500" y="3162300"/>
          <p14:tracePt t="14795" x="7556500" y="3168650"/>
          <p14:tracePt t="14807" x="7556500" y="3181350"/>
          <p14:tracePt t="14807" x="7556500" y="3194050"/>
          <p14:tracePt t="14824" x="7556500" y="3200400"/>
          <p14:tracePt t="14824" x="7556500" y="3206750"/>
          <p14:tracePt t="14840" x="7562850" y="3213100"/>
          <p14:tracePt t="14857" x="7569200" y="3213100"/>
          <p14:tracePt t="14857" x="7581900" y="3213100"/>
          <p14:tracePt t="14857" x="7588250" y="3213100"/>
          <p14:tracePt t="14876" x="7594600" y="3206750"/>
          <p14:tracePt t="14889" x="7607300" y="3200400"/>
          <p14:tracePt t="14889" x="7626350" y="3181350"/>
          <p14:tracePt t="14908" x="7632700" y="3175000"/>
          <p14:tracePt t="14908" x="7645400" y="3162300"/>
          <p14:tracePt t="14924" x="7658100" y="3149600"/>
          <p14:tracePt t="14924" x="7670800" y="3136900"/>
          <p14:tracePt t="14940" x="7677150" y="3130550"/>
          <p14:tracePt t="14940" x="7689850" y="3117850"/>
          <p14:tracePt t="14957" x="7702550" y="3111500"/>
          <p14:tracePt t="14957" x="7721600" y="3098800"/>
          <p14:tracePt t="14976" x="7734300" y="3105150"/>
          <p14:tracePt t="14976" x="7740650" y="3105150"/>
          <p14:tracePt t="14991" x="7753350" y="3117850"/>
          <p14:tracePt t="14991" x="7759700" y="3124200"/>
          <p14:tracePt t="15009" x="7766050" y="3143250"/>
          <p14:tracePt t="15009" x="7772400" y="3162300"/>
          <p14:tracePt t="15025" x="7778750" y="3187700"/>
          <p14:tracePt t="15025" x="7785100" y="3213100"/>
          <p14:tracePt t="15041" x="7791450" y="3238500"/>
          <p14:tracePt t="15041" x="7797800" y="3302000"/>
          <p14:tracePt t="15058" x="7797800" y="3340100"/>
          <p14:tracePt t="15058" x="7797800" y="3371850"/>
          <p14:tracePt t="15075" x="7797800" y="3403600"/>
          <p14:tracePt t="15075" x="7791450" y="3441700"/>
          <p14:tracePt t="15091" x="7785100" y="3473450"/>
          <p14:tracePt t="15091" x="7759700" y="3536950"/>
          <p14:tracePt t="15109" x="7747000" y="3562350"/>
          <p14:tracePt t="15109" x="7734300" y="3594100"/>
          <p14:tracePt t="15125" x="7721600" y="3619500"/>
          <p14:tracePt t="15125" x="7702550" y="3644900"/>
          <p14:tracePt t="15141" x="7689850" y="3670300"/>
          <p14:tracePt t="15141" x="7670800" y="3689350"/>
          <p14:tracePt t="15141" x="7658100" y="3702050"/>
          <p14:tracePt t="15160" x="7639050" y="3714750"/>
          <p14:tracePt t="15173" x="7626350" y="3727450"/>
          <p14:tracePt t="15173" x="7594600" y="3740150"/>
          <p14:tracePt t="15191" x="7581900" y="3746500"/>
          <p14:tracePt t="15191" x="7562850" y="3746500"/>
          <p14:tracePt t="15209" x="7550150" y="3746500"/>
          <p14:tracePt t="15209" x="7543800" y="3740150"/>
          <p14:tracePt t="15209" x="7531100" y="3733800"/>
          <p14:tracePt t="15228" x="7524750" y="3721100"/>
          <p14:tracePt t="15241" x="7512050" y="3714750"/>
          <p14:tracePt t="15241" x="7505700" y="3695700"/>
          <p14:tracePt t="15241" x="7499350" y="3683000"/>
          <p14:tracePt t="15260" x="7493000" y="3670300"/>
          <p14:tracePt t="15260" x="7486650" y="3644900"/>
          <p14:tracePt t="15276" x="7486650" y="3632200"/>
          <p14:tracePt t="15276" x="7480300" y="3606800"/>
          <p14:tracePt t="15292" x="7473950" y="3587750"/>
          <p14:tracePt t="15292" x="7467600" y="3568700"/>
          <p14:tracePt t="15309" x="7467600" y="3543300"/>
          <p14:tracePt t="15309" x="7461250" y="3524250"/>
          <p14:tracePt t="15325" x="7454900" y="3505200"/>
          <p14:tracePt t="15325" x="7448550" y="3460750"/>
          <p14:tracePt t="15342" x="7448550" y="3441700"/>
          <p14:tracePt t="15342" x="7442200" y="3422650"/>
          <p14:tracePt t="15359" x="7442200" y="3403600"/>
          <p14:tracePt t="15359" x="7442200" y="3390900"/>
          <p14:tracePt t="15375" x="7442200" y="3371850"/>
          <p14:tracePt t="15375" x="7435850" y="3359150"/>
          <p14:tracePt t="15392" x="7435850" y="3346450"/>
          <p14:tracePt t="15392" x="7429500" y="3327400"/>
          <p14:tracePt t="15409" x="7429500" y="3314700"/>
          <p14:tracePt t="15409" x="7423150" y="3308350"/>
          <p14:tracePt t="15426" x="7423150" y="3295650"/>
          <p14:tracePt t="15426" x="7423150" y="3289300"/>
          <p14:tracePt t="15442" x="7416800" y="3289300"/>
          <p14:tracePt t="15459" x="7410450" y="3295650"/>
          <p14:tracePt t="15459" x="7410450" y="3308350"/>
          <p14:tracePt t="15476" x="7404100" y="3327400"/>
          <p14:tracePt t="15476" x="7397750" y="3352800"/>
          <p14:tracePt t="15492" x="7397750" y="3378200"/>
          <p14:tracePt t="15492" x="7391400" y="3409950"/>
          <p14:tracePt t="15510" x="7391400" y="3448050"/>
          <p14:tracePt t="15510" x="7385050" y="3479800"/>
          <p14:tracePt t="15510" x="7378700" y="3517900"/>
          <p14:tracePt t="15528" x="7378700" y="3556000"/>
          <p14:tracePt t="15542" x="7372350" y="3587750"/>
          <p14:tracePt t="15542" x="7366000" y="3638550"/>
          <p14:tracePt t="15560" x="7359650" y="3657600"/>
          <p14:tracePt t="15560" x="7353300" y="3670300"/>
          <p14:tracePt t="15576" x="7353300" y="3683000"/>
          <p14:tracePt t="15576" x="7353300" y="3689350"/>
          <p14:tracePt t="15595" x="7353300" y="3676650"/>
          <p14:tracePt t="15622" x="7359650" y="3663950"/>
          <p14:tracePt t="15631" x="7366000" y="3657600"/>
          <p14:tracePt t="15631" x="7378700" y="3625850"/>
          <p14:tracePt t="15648" x="7385050" y="3613150"/>
          <p14:tracePt t="15659" x="7391400" y="3594100"/>
          <p14:tracePt t="15659" x="7404100" y="3549650"/>
          <p14:tracePt t="15681" x="7410450" y="3530600"/>
          <p14:tracePt t="15693" x="7423150" y="3505200"/>
          <p14:tracePt t="15693" x="7435850" y="3454400"/>
          <p14:tracePt t="15693" x="7442200" y="3435350"/>
          <p14:tracePt t="15715" x="7448550" y="3403600"/>
          <p14:tracePt t="15726" x="7454900" y="3378200"/>
          <p14:tracePt t="15726" x="7461250" y="3352800"/>
          <p14:tracePt t="15744" x="7467600" y="3333750"/>
          <p14:tracePt t="15744" x="7480300" y="3289300"/>
          <p14:tracePt t="15764" x="7480300" y="3276600"/>
          <p14:tracePt t="15764" x="7486650" y="3257550"/>
          <p14:tracePt t="15780" x="7486650" y="3251200"/>
          <p14:tracePt t="15780" x="7493000" y="3238500"/>
          <p14:tracePt t="15793" x="7493000" y="3244850"/>
          <p14:tracePt t="15827" x="7486650" y="3257550"/>
          <p14:tracePt t="15835" x="7486650" y="3276600"/>
          <p14:tracePt t="15843" x="7480300" y="3295650"/>
          <p14:tracePt t="15843" x="7467600" y="3321050"/>
          <p14:tracePt t="15860" x="7467600" y="3352800"/>
          <p14:tracePt t="15860" x="7454900" y="3378200"/>
          <p14:tracePt t="15876" x="7448550" y="3409950"/>
          <p14:tracePt t="15876" x="7442200" y="3435350"/>
          <p14:tracePt t="15893" x="7442200" y="3467100"/>
          <p14:tracePt t="15893" x="7435850" y="3492500"/>
          <p14:tracePt t="15893" x="7429500" y="3511550"/>
          <p14:tracePt t="15911" x="7423150" y="3530600"/>
          <p14:tracePt t="15911" x="7423150" y="3549650"/>
          <p14:tracePt t="15927" x="7416800" y="3562350"/>
          <p14:tracePt t="15927" x="7416800" y="3575050"/>
          <p14:tracePt t="15944" x="7410450" y="3581400"/>
          <p14:tracePt t="15944" x="7410450" y="3587750"/>
          <p14:tracePt t="15960" x="7410450" y="3594100"/>
          <p14:tracePt t="15977" x="7404100" y="3600450"/>
          <p14:tracePt t="15993" x="7410450" y="3594100"/>
          <p14:tracePt t="16023" x="7410450" y="3587750"/>
          <p14:tracePt t="16039" x="7410450" y="3581400"/>
          <p14:tracePt t="16055" x="7410450" y="3575050"/>
          <p14:tracePt t="16067" x="7410450" y="3568700"/>
          <p14:tracePt t="16091" x="7410450" y="3562350"/>
          <p14:tracePt t="16107" x="7410450" y="3556000"/>
          <p14:tracePt t="16119" x="7410450" y="3549650"/>
          <p14:tracePt t="16135" x="7410450" y="3543300"/>
          <p14:tracePt t="16143" x="7410450" y="3536950"/>
          <p14:tracePt t="16143" x="7410450" y="3530600"/>
          <p14:tracePt t="16161" x="7410450" y="3524250"/>
          <p14:tracePt t="16177" x="7416800" y="3517900"/>
          <p14:tracePt t="16193" x="7416800" y="3511550"/>
          <p14:tracePt t="16211" x="7423150" y="3498850"/>
          <p14:tracePt t="16228" x="7423150" y="3492500"/>
          <p14:tracePt t="16244" x="7423150" y="3486150"/>
          <p14:tracePt t="16261" x="7423150" y="3479800"/>
          <p14:tracePt t="16295" x="7429500" y="3473450"/>
          <p14:tracePt t="16307" x="7429500" y="3467100"/>
          <p14:tracePt t="16323" x="7429500" y="3460750"/>
          <p14:tracePt t="16339" x="7429500" y="3454400"/>
          <p14:tracePt t="16355" x="7423150" y="3448050"/>
          <p14:tracePt t="16367" x="7416800" y="3441700"/>
          <p14:tracePt t="16391" x="7410450" y="3441700"/>
          <p14:tracePt t="16419" x="7404100" y="3435350"/>
          <p14:tracePt t="16451" x="7397750" y="3429000"/>
          <p14:tracePt t="16599" x="7397750" y="3422650"/>
          <p14:tracePt t="16683" x="7404100" y="3422650"/>
          <p14:tracePt t="16719" x="7404100" y="3416300"/>
          <p14:tracePt t="16751" x="7404100" y="3422650"/>
          <p14:tracePt t="16827" x="7404100" y="3416300"/>
          <p14:tracePt t="16879" x="7404100" y="3409950"/>
          <p14:tracePt t="16895" x="7404100" y="3403600"/>
          <p14:tracePt t="16907" x="7404100" y="3397250"/>
          <p14:tracePt t="16947" x="7404100" y="3403600"/>
          <p14:tracePt t="17015" x="7404100" y="3416300"/>
          <p14:tracePt t="17043" x="7397750" y="3422650"/>
          <p14:tracePt t="17059" x="7397750" y="3429000"/>
          <p14:tracePt t="17075" x="7397750" y="3435350"/>
          <p14:tracePt t="17080" x="7397750" y="3441700"/>
          <p14:tracePt t="17097" x="7391400" y="3454400"/>
          <p14:tracePt t="17113" x="7391400" y="3460750"/>
          <p14:tracePt t="17130" x="7385050" y="3467100"/>
          <p14:tracePt t="17147" x="7391400" y="3460750"/>
          <p14:tracePt t="17215" x="7391400" y="3454400"/>
          <p14:tracePt t="17239" x="7391400" y="3448050"/>
          <p14:tracePt t="17259" x="7397750" y="3441700"/>
          <p14:tracePt t="17307" x="7397750" y="3435350"/>
          <p14:tracePt t="17335" x="7404100" y="3435350"/>
          <p14:tracePt t="17359" x="7404100" y="3429000"/>
          <p14:tracePt t="17403" x="7404100" y="3422650"/>
          <p14:tracePt t="17439" x="7404100" y="3416300"/>
          <p14:tracePt t="17523" x="7404100" y="3409950"/>
          <p14:tracePt t="17695" x="7404100" y="3403600"/>
          <p14:tracePt t="17787" x="7397750" y="3397250"/>
          <p14:tracePt t="17839" x="7391400" y="3403600"/>
          <p14:tracePt t="18003" x="7391400" y="3397250"/>
          <p14:tracePt t="18139" x="7391400" y="3403600"/>
          <p14:tracePt t="18243" x="7385050" y="3409950"/>
          <p14:tracePt t="18279" x="7385050" y="3403600"/>
          <p14:tracePt t="18339" x="7385050" y="3397250"/>
          <p14:tracePt t="18363" x="7385050" y="3403600"/>
          <p14:tracePt t="18483" x="7378700" y="3409950"/>
          <p14:tracePt t="18527" x="7385050" y="3403600"/>
          <p14:tracePt t="18575" x="7385050" y="3409950"/>
          <p14:tracePt t="18747" x="7378700" y="3403600"/>
          <p14:tracePt t="18807" x="7372350" y="3403600"/>
          <p14:tracePt t="18851" x="7372350" y="3409950"/>
          <p14:tracePt t="18895" x="7366000" y="3416300"/>
          <p14:tracePt t="18970" x="7359650" y="3416300"/>
          <p14:tracePt t="19135" x="7366000" y="3409950"/>
          <p14:tracePt t="19159" x="7366000" y="3403600"/>
          <p14:tracePt t="19175" x="7372350" y="3403600"/>
          <p14:tracePt t="19195" x="7378700" y="3397250"/>
          <p14:tracePt t="19247" x="7372350" y="3403600"/>
          <p14:tracePt t="19271" x="7366000" y="3403600"/>
          <p14:tracePt t="19307" x="7359650" y="3409950"/>
          <p14:tracePt t="19331" x="7353300" y="3416300"/>
          <p14:tracePt t="19359" x="7359650" y="3416300"/>
          <p14:tracePt t="19539" x="7353300" y="3409950"/>
          <p14:tracePt t="19839" x="7346950" y="3416300"/>
          <p14:tracePt t="19923" x="7340600" y="3416300"/>
          <p14:tracePt t="19959" x="7340600" y="3422650"/>
          <p14:tracePt t="20067" x="7340600" y="3416300"/>
          <p14:tracePt t="20223" x="7340600" y="3409950"/>
          <p14:tracePt t="20247" x="7346950" y="3403600"/>
          <p14:tracePt t="20267" x="7353300" y="3403600"/>
          <p14:tracePt t="20299" x="7353300" y="3409950"/>
          <p14:tracePt t="20343" x="7346950" y="3416300"/>
          <p14:tracePt t="20367" x="7346950" y="3409950"/>
          <p14:tracePt t="20411" x="7346950" y="3403600"/>
          <p14:tracePt t="20439" x="7353300" y="3397250"/>
          <p14:tracePt t="20471" x="7353300" y="3403600"/>
          <p14:tracePt t="20563" x="7346950" y="3409950"/>
          <p14:tracePt t="20583" x="7340600" y="3416300"/>
          <p14:tracePt t="20599" x="7340600" y="3422650"/>
          <p14:tracePt t="20643" x="7340600" y="3429000"/>
          <p14:tracePt t="20687" x="7346950" y="3422650"/>
          <p14:tracePt t="20795" x="7346950" y="3416300"/>
          <p14:tracePt t="20815" x="7340600" y="3416300"/>
          <p14:tracePt t="20907" x="7334250" y="3416300"/>
          <p14:tracePt t="20967" x="7327900" y="3416300"/>
          <p14:tracePt t="21063" x="7321550" y="3422650"/>
          <p14:tracePt t="21115" x="7321550" y="3416300"/>
          <p14:tracePt t="21199" x="7315200" y="3422650"/>
          <p14:tracePt t="21235" x="7308850" y="3416300"/>
          <p14:tracePt t="21311" x="7308850" y="3422650"/>
          <p14:tracePt t="21415" x="7302500" y="3429000"/>
          <p14:tracePt t="21543" x="7302500" y="3435350"/>
          <p14:tracePt t="21567" x="7296150" y="3435350"/>
          <p14:tracePt t="21603" x="7289800" y="3441700"/>
          <p14:tracePt t="21635" x="7283450" y="3441700"/>
          <p14:tracePt t="21655" x="7277100" y="3441700"/>
          <p14:tracePt t="21687" x="7277100" y="3448050"/>
          <p14:tracePt t="21739" x="7270750" y="3448050"/>
          <p14:tracePt t="21767" x="7264400" y="3454400"/>
          <p14:tracePt t="21791" x="7258050" y="3454400"/>
          <p14:tracePt t="21815" x="7258050" y="3460750"/>
          <p14:tracePt t="21843" x="7251700" y="3454400"/>
          <p14:tracePt t="21875" x="7251700" y="3448050"/>
          <p14:tracePt t="21955" x="7251700" y="3441700"/>
          <p14:tracePt t="21980" x="7245350" y="3435350"/>
          <p14:tracePt t="22015" x="7251700" y="3435350"/>
          <p14:tracePt t="22055" x="7251700" y="3429000"/>
          <p14:tracePt t="22083" x="7251700" y="3422650"/>
          <p14:tracePt t="22135" x="7251700" y="3416300"/>
          <p14:tracePt t="22167" x="7251700" y="3409950"/>
          <p14:tracePt t="22203" x="7251700" y="3403600"/>
          <p14:tracePt t="22227" x="7258050" y="3403600"/>
          <p14:tracePt t="22271" x="7258050" y="3397250"/>
          <p14:tracePt t="22299" x="7264400" y="3397250"/>
          <p14:tracePt t="22367" x="7270750" y="3397250"/>
          <p14:tracePt t="22519" x="7270750" y="3390900"/>
          <p14:tracePt t="22691" x="7270750" y="3378200"/>
          <p14:tracePt t="22707" x="7270750" y="3371850"/>
          <p14:tracePt t="22715" x="7270750" y="3359150"/>
          <p14:tracePt t="22719" x="7270750" y="3352800"/>
          <p14:tracePt t="22732" x="7264400" y="3340100"/>
          <p14:tracePt t="22732" x="7264400" y="3321050"/>
          <p14:tracePt t="22749" x="7258050" y="3302000"/>
          <p14:tracePt t="22749" x="7251700" y="3289300"/>
          <p14:tracePt t="22749" x="7245350" y="3270250"/>
          <p14:tracePt t="22767" x="7239000" y="3251200"/>
          <p14:tracePt t="22767" x="7232650" y="3232150"/>
          <p14:tracePt t="22782" x="7219950" y="3219450"/>
          <p14:tracePt t="22782" x="7213600" y="3206750"/>
          <p14:tracePt t="22800" x="7194550" y="3200400"/>
          <p14:tracePt t="22800" x="7175500" y="3194050"/>
          <p14:tracePt t="22816" x="7156450" y="3194050"/>
          <p14:tracePt t="22816" x="7131050" y="3194050"/>
          <p14:tracePt t="22833" x="7105650" y="3194050"/>
          <p14:tracePt t="23171" x="3016250" y="3587750"/>
          <p14:tracePt t="23183" x="2990850" y="3594100"/>
          <p14:tracePt t="23183" x="2959100" y="3606800"/>
          <p14:tracePt t="23200" x="2914650" y="3613150"/>
          <p14:tracePt t="23200" x="2863850" y="3632200"/>
          <p14:tracePt t="23217" x="2800350" y="3644900"/>
          <p14:tracePt t="23217" x="2667000" y="3689350"/>
          <p14:tracePt t="23234" x="2609850" y="3708400"/>
          <p14:tracePt t="23234" x="2552700" y="3727450"/>
          <p14:tracePt t="23250" x="2495550" y="3746500"/>
          <p14:tracePt t="23250" x="2444750" y="3765550"/>
          <p14:tracePt t="23267" x="2400300" y="3784600"/>
          <p14:tracePt t="23267" x="2317750" y="3816350"/>
          <p14:tracePt t="23284" x="2286000" y="3829050"/>
          <p14:tracePt t="23284" x="2247900" y="3841750"/>
          <p14:tracePt t="23301" x="2216150" y="3854450"/>
          <p14:tracePt t="23301" x="2184400" y="3867150"/>
          <p14:tracePt t="23317" x="2152650" y="3879850"/>
          <p14:tracePt t="23317" x="2127250" y="3886200"/>
          <p14:tracePt t="23334" x="2095500" y="3892550"/>
          <p14:tracePt t="23334" x="2038350" y="3905250"/>
          <p14:tracePt t="23352" x="2006600" y="3911600"/>
          <p14:tracePt t="23352" x="1981200" y="3917950"/>
          <p14:tracePt t="23368" x="1955800" y="3917950"/>
          <p14:tracePt t="23368" x="1930400" y="3924300"/>
          <p14:tracePt t="23385" x="1905000" y="3924300"/>
          <p14:tracePt t="23385" x="1879600" y="3924300"/>
          <p14:tracePt t="23401" x="1847850" y="3924300"/>
          <p14:tracePt t="23401" x="1822450" y="3924300"/>
          <p14:tracePt t="23401" x="1797050" y="3924300"/>
          <p14:tracePt t="23419" x="1765300" y="3924300"/>
          <p14:tracePt t="23419" x="1733550" y="3911600"/>
          <p14:tracePt t="23435" x="1701800" y="3898900"/>
          <p14:tracePt t="23435" x="1657350" y="3886200"/>
          <p14:tracePt t="23452" x="1231900" y="3644900"/>
          <p14:tracePt t="23525" x="1200150" y="3606800"/>
          <p14:tracePt t="23531" x="1168400" y="3568700"/>
          <p14:tracePt t="23539" x="1136650" y="3530600"/>
          <p14:tracePt t="23551" x="1079500" y="3435350"/>
          <p14:tracePt t="23568" x="1009650" y="3289300"/>
          <p14:tracePt t="23584" x="971550" y="3168650"/>
          <p14:tracePt t="23604" x="946150" y="3041650"/>
          <p14:tracePt t="23618" x="927100" y="2901950"/>
          <p14:tracePt t="23635" x="946150" y="2679700"/>
          <p14:tracePt t="23652" x="971550" y="2533650"/>
          <p14:tracePt t="23668" x="1016000" y="2387600"/>
          <p14:tracePt t="23685" x="1066800" y="2247900"/>
          <p14:tracePt t="23702" x="1174750" y="2051050"/>
          <p14:tracePt t="23719" x="1270000" y="1930400"/>
          <p14:tracePt t="23735" x="1377950" y="1816100"/>
          <p14:tracePt t="23752" x="1492250" y="1708150"/>
          <p14:tracePt t="23769" x="1625600" y="1606550"/>
          <p14:tracePt t="23785" x="1765300" y="1517650"/>
          <p14:tracePt t="23785" x="1835150" y="1473200"/>
          <p14:tracePt t="23803" x="1987550" y="1397000"/>
          <p14:tracePt t="23820" x="2152650" y="1327150"/>
          <p14:tracePt t="23836" x="2317750" y="1270000"/>
          <p14:tracePt t="23853" x="2489200" y="1219200"/>
          <p14:tracePt t="23869" x="2762250" y="1162050"/>
          <p14:tracePt t="23886" x="2946400" y="1136650"/>
          <p14:tracePt t="23903" x="3136900" y="1117600"/>
          <p14:tracePt t="23919" x="3327400" y="1117600"/>
          <p14:tracePt t="23936" x="3606800" y="1136650"/>
          <p14:tracePt t="23953" x="3790950" y="1155700"/>
          <p14:tracePt t="23969" x="3981450" y="1181100"/>
          <p14:tracePt t="23986" x="4171950" y="1206500"/>
          <p14:tracePt t="24003" x="4457700" y="1257300"/>
          <p14:tracePt t="24020" x="4648200" y="1295400"/>
          <p14:tracePt t="24037" x="4832350" y="1339850"/>
          <p14:tracePt t="24053" x="5010150" y="1384300"/>
          <p14:tracePt t="24053" x="5092700" y="1409700"/>
          <p14:tracePt t="24071" x="5257800" y="1466850"/>
          <p14:tracePt t="24088" x="5416550" y="1530350"/>
          <p14:tracePt t="24104" x="5562600" y="1593850"/>
          <p14:tracePt t="24120" x="5702300" y="1663700"/>
          <p14:tracePt t="24137" x="5835650" y="1746250"/>
          <p14:tracePt t="24153" x="5956300" y="1835150"/>
          <p14:tracePt t="24153" x="6007100" y="1885950"/>
          <p14:tracePt t="24172" x="6102350" y="1993900"/>
          <p14:tracePt t="24187" x="6184900" y="2095500"/>
          <p14:tracePt t="24204" x="6242050" y="2203450"/>
          <p14:tracePt t="24220" x="6292850" y="2305050"/>
          <p14:tracePt t="24237" x="6330950" y="2444750"/>
          <p14:tracePt t="24254" x="6337300" y="2540000"/>
          <p14:tracePt t="24271" x="6330950" y="2635250"/>
          <p14:tracePt t="24287" x="6299200" y="2774950"/>
          <p14:tracePt t="24304" x="6261100" y="2870200"/>
          <p14:tracePt t="24321" x="6203950" y="2959100"/>
          <p14:tracePt t="24337" x="6140450" y="3054350"/>
          <p14:tracePt t="24355" x="6007100" y="3194050"/>
          <p14:tracePt t="24371" x="5911850" y="3282950"/>
          <p14:tracePt t="24387" x="5797550" y="3371850"/>
          <p14:tracePt t="24404" x="5676900" y="3454400"/>
          <p14:tracePt t="24421" x="5549900" y="3536950"/>
          <p14:tracePt t="24421" x="5480050" y="3575050"/>
          <p14:tracePt t="24440" x="5340350" y="3644900"/>
          <p14:tracePt t="24455" x="5187950" y="3721100"/>
          <p14:tracePt t="24471" x="5029200" y="3790950"/>
          <p14:tracePt t="24488" x="4870450" y="3854450"/>
          <p14:tracePt t="24505" x="4705350" y="3911600"/>
          <p14:tracePt t="24505" x="4622800" y="3943350"/>
          <p14:tracePt t="24524" x="4546600" y="3962400"/>
          <p14:tracePt t="24537" x="4286250" y="4006850"/>
          <p14:tracePt t="24555" x="4108450" y="4025900"/>
          <p14:tracePt t="24571" x="3937000" y="4032250"/>
          <p14:tracePt t="24588" x="3689350" y="4032250"/>
          <p14:tracePt t="24605" x="3536950" y="4032250"/>
          <p14:tracePt t="24623" x="3397250" y="4038600"/>
          <p14:tracePt t="24638" x="3276600" y="4044950"/>
          <p14:tracePt t="24655" x="3111500" y="4051300"/>
          <p14:tracePt t="24672" x="3009900" y="4057650"/>
          <p14:tracePt t="24689" x="2921000" y="4051300"/>
          <p14:tracePt t="24705" x="2844800" y="4051300"/>
          <p14:tracePt t="24705" x="2806700" y="4044950"/>
          <p14:tracePt t="24724" x="2743200" y="4038600"/>
          <p14:tracePt t="24739" x="2698750" y="4038600"/>
          <p14:tracePt t="24756" x="2667000" y="4051300"/>
          <p14:tracePt t="24772" x="2647950" y="4089400"/>
          <p14:tracePt t="24789" x="2641600" y="4152900"/>
          <p14:tracePt t="24805" x="2641600" y="4241800"/>
          <p14:tracePt t="24823" x="2641600" y="4260850"/>
          <p14:tracePt t="24823" x="2635250" y="4267200"/>
          <p14:tracePt t="26618" x="2927350" y="3016250"/>
          <p14:tracePt t="26670" x="2927350" y="3022600"/>
          <p14:tracePt t="26678" x="2933700" y="3028950"/>
          <p14:tracePt t="26706" x="2940050" y="3035300"/>
          <p14:tracePt t="26746" x="2940050" y="3041650"/>
          <p14:tracePt t="26762" x="2933700" y="3041650"/>
          <p14:tracePt t="26798" x="2927350" y="3035300"/>
          <p14:tracePt t="26815" x="2921000" y="3035300"/>
          <p14:tracePt t="26824" x="2914650" y="3028950"/>
          <p14:tracePt t="26824" x="2908300" y="3022600"/>
          <p14:tracePt t="26837" x="2895600" y="3022600"/>
          <p14:tracePt t="26837" x="2889250" y="3016250"/>
          <p14:tracePt t="26853" x="2876550" y="3016250"/>
          <p14:tracePt t="26853" x="2870200" y="3009900"/>
          <p14:tracePt t="26870" x="2857500" y="3009900"/>
          <p14:tracePt t="26870" x="2825750" y="3009900"/>
          <p14:tracePt t="26887" x="2813050" y="3009900"/>
          <p14:tracePt t="26887" x="2794000" y="3009900"/>
          <p14:tracePt t="26907" x="2774950" y="3016250"/>
          <p14:tracePt t="26907" x="2755900" y="3016250"/>
          <p14:tracePt t="26920" x="2736850" y="3022600"/>
          <p14:tracePt t="26920" x="2717800" y="3022600"/>
          <p14:tracePt t="26937" x="2692400" y="3028950"/>
          <p14:tracePt t="26937" x="2654300" y="3041650"/>
          <p14:tracePt t="26955" x="2628900" y="3048000"/>
          <p14:tracePt t="26955" x="2603500" y="3054350"/>
          <p14:tracePt t="26970" x="2584450" y="3060700"/>
          <p14:tracePt t="26987" x="2387600" y="2952750"/>
          <p14:tracePt t="27064" x="2381250" y="2933700"/>
          <p14:tracePt t="27066" x="2374900" y="2876550"/>
          <p14:tracePt t="27086" x="2381250" y="2825750"/>
          <p14:tracePt t="27103" x="2413000" y="2774950"/>
          <p14:tracePt t="27120" x="2495550" y="2711450"/>
          <p14:tracePt t="27137" x="2578100" y="2686050"/>
          <p14:tracePt t="27153" x="2679700" y="2679700"/>
          <p14:tracePt t="27170" x="2825750" y="2711450"/>
          <p14:tracePt t="27187" x="2914650" y="2749550"/>
          <p14:tracePt t="27203" x="2984500" y="2794000"/>
          <p14:tracePt t="27220" x="3041650" y="2838450"/>
          <p14:tracePt t="27237" x="3079750" y="2895600"/>
          <p14:tracePt t="27254" x="3067050" y="2933700"/>
          <p14:tracePt t="27270" x="3022600" y="2965450"/>
          <p14:tracePt t="27287" x="2965450" y="2997200"/>
          <p14:tracePt t="27304" x="2889250" y="3028950"/>
          <p14:tracePt t="27304" x="2851150" y="3035300"/>
          <p14:tracePt t="27323" x="2768600" y="3048000"/>
          <p14:tracePt t="27338" x="2692400" y="3048000"/>
          <p14:tracePt t="27354" x="2616200" y="3035300"/>
          <p14:tracePt t="27371" x="2546350" y="3009900"/>
          <p14:tracePt t="27387" x="2489200" y="2971800"/>
          <p14:tracePt t="27387" x="2470150" y="2946400"/>
          <p14:tracePt t="27407" x="2457450" y="2927350"/>
          <p14:tracePt t="27420" x="2451100" y="2857500"/>
          <p14:tracePt t="27438" x="2482850" y="2806700"/>
          <p14:tracePt t="27454" x="2546350" y="2755900"/>
          <p14:tracePt t="27471" x="2667000" y="2711450"/>
          <p14:tracePt t="27488" x="2762250" y="2717800"/>
          <p14:tracePt t="27505" x="2851150" y="2755900"/>
          <p14:tracePt t="27521" x="2927350" y="2800350"/>
          <p14:tracePt t="27538" x="3009900" y="2870200"/>
          <p14:tracePt t="27555" x="3035300" y="2908300"/>
          <p14:tracePt t="27571" x="3035300" y="2946400"/>
          <p14:tracePt t="27588" x="3003550" y="2971800"/>
          <p14:tracePt t="27588" x="2978150" y="2990850"/>
          <p14:tracePt t="27606" x="2927350" y="3016250"/>
          <p14:tracePt t="27622" x="2870200" y="3041650"/>
          <p14:tracePt t="27638" x="2819400" y="3060700"/>
          <p14:tracePt t="27657" x="2768600" y="3073400"/>
          <p14:tracePt t="27672" x="2730500" y="3079750"/>
          <p14:tracePt t="27688" x="2692400" y="3086100"/>
          <p14:tracePt t="27688" x="2679700" y="3086100"/>
          <p14:tracePt t="27706" x="2660650" y="3079750"/>
          <p14:tracePt t="27722" x="2654300" y="3079750"/>
          <p14:tracePt t="27738" x="2647950" y="3073400"/>
          <p14:tracePt t="27755" x="2647950" y="3067050"/>
          <p14:tracePt t="27772" x="2654300" y="3067050"/>
          <p14:tracePt t="27788" x="2660650" y="3060700"/>
          <p14:tracePt t="27805" x="2667000" y="3060700"/>
          <p14:tracePt t="27822" x="2673350" y="3054350"/>
          <p14:tracePt t="27839" x="2667000" y="3054350"/>
          <p14:tracePt t="27878" x="2660650" y="3054350"/>
          <p14:tracePt t="27894" x="2654300" y="3054350"/>
          <p14:tracePt t="27914" x="2647950" y="3054350"/>
          <p14:tracePt t="27946" x="2647950" y="3060700"/>
          <p14:tracePt t="27990" x="2647950" y="3067050"/>
          <p14:tracePt t="28006" x="2647950" y="3073400"/>
          <p14:tracePt t="28013" x="2654300" y="3079750"/>
          <p14:tracePt t="28022" x="2660650" y="3098800"/>
          <p14:tracePt t="28040" x="2667000" y="3117850"/>
          <p14:tracePt t="28056" x="2679700" y="3143250"/>
          <p14:tracePt t="28056" x="2679700" y="3162300"/>
          <p14:tracePt t="28074" x="2686050" y="3175000"/>
          <p14:tracePt t="28074" x="2686050" y="3194050"/>
          <p14:tracePt t="28090" x="2692400" y="3219450"/>
          <p14:tracePt t="28090" x="2692400" y="3238500"/>
          <p14:tracePt t="28106" x="2698750" y="3263900"/>
          <p14:tracePt t="28106" x="2698750" y="3282950"/>
          <p14:tracePt t="28123" x="2705100" y="3308350"/>
          <p14:tracePt t="28123" x="2705100" y="3321050"/>
          <p14:tracePt t="28140" x="2705100" y="3340100"/>
          <p14:tracePt t="28140" x="2698750" y="3346450"/>
          <p14:tracePt t="28159" x="2527300" y="3244850"/>
          <p14:tracePt t="28232" x="2501900" y="3232150"/>
          <p14:tracePt t="28238" x="2482850" y="3219450"/>
          <p14:tracePt t="28246" x="2470150" y="3200400"/>
          <p14:tracePt t="28256" x="2432050" y="3155950"/>
          <p14:tracePt t="28274" x="2432050" y="3117850"/>
          <p14:tracePt t="28290" x="2457450" y="3067050"/>
          <p14:tracePt t="28308" x="2508250" y="3016250"/>
          <p14:tracePt t="28324" x="2584450" y="2965450"/>
          <p14:tracePt t="28324" x="2628900" y="2940050"/>
          <p14:tracePt t="28342" x="2730500" y="2908300"/>
          <p14:tracePt t="28358" x="2825750" y="2901950"/>
          <p14:tracePt t="28375" x="2921000" y="2927350"/>
          <p14:tracePt t="28391" x="2997200" y="2965450"/>
          <p14:tracePt t="28408" x="3060700" y="3016250"/>
          <p14:tracePt t="28424" x="3098800" y="3067050"/>
          <p14:tracePt t="28424" x="3105150" y="3092450"/>
          <p14:tracePt t="28442" x="3098800" y="3130550"/>
          <p14:tracePt t="28457" x="3067050" y="3168650"/>
          <p14:tracePt t="28475" x="3016250" y="3206750"/>
          <p14:tracePt t="28491" x="2901950" y="3263900"/>
          <p14:tracePt t="28508" x="2819400" y="3282950"/>
          <p14:tracePt t="28524" x="2724150" y="3282950"/>
          <p14:tracePt t="28541" x="2641600" y="3263900"/>
          <p14:tracePt t="28558" x="2520950" y="3206750"/>
          <p14:tracePt t="28575" x="2470150" y="3168650"/>
          <p14:tracePt t="28591" x="2438400" y="3130550"/>
          <p14:tracePt t="28608" x="2438400" y="3086100"/>
          <p14:tracePt t="28608" x="2451100" y="3067050"/>
          <p14:tracePt t="28626" x="2495550" y="3022600"/>
          <p14:tracePt t="28642" x="2578100" y="2997200"/>
          <p14:tracePt t="28659" x="2673350" y="2990850"/>
          <p14:tracePt t="28675" x="2781300" y="3003550"/>
          <p14:tracePt t="28692" x="2882900" y="3035300"/>
          <p14:tracePt t="28708" x="2965450" y="3067050"/>
          <p14:tracePt t="28708" x="3003550" y="3079750"/>
          <p14:tracePt t="28726" x="3054350" y="3105150"/>
          <p14:tracePt t="28742" x="3073400" y="3143250"/>
          <p14:tracePt t="28758" x="3067050" y="3181350"/>
          <p14:tracePt t="28775" x="3035300" y="3232150"/>
          <p14:tracePt t="28792" x="2959100" y="3295650"/>
          <p14:tracePt t="28809" x="2908300" y="3321050"/>
          <p14:tracePt t="28826" x="2857500" y="3333750"/>
          <p14:tracePt t="28843" x="2813050" y="3333750"/>
          <p14:tracePt t="28859" x="2768600" y="3327400"/>
          <p14:tracePt t="28876" x="2749550" y="3321050"/>
          <p14:tracePt t="28892" x="2743200" y="3321050"/>
          <p14:tracePt t="28910" x="2743200" y="3308350"/>
          <p14:tracePt t="28927" x="2749550" y="3308350"/>
          <p14:tracePt t="28942" x="2755900" y="3302000"/>
          <p14:tracePt t="28959" x="2762250" y="3302000"/>
          <p14:tracePt t="28975" x="2768600" y="3295650"/>
          <p14:tracePt t="28992" x="2768600" y="3289300"/>
          <p14:tracePt t="29054" x="2762250" y="3289300"/>
          <p14:tracePt t="29078" x="2755900" y="3282950"/>
          <p14:tracePt t="29130" x="2755900" y="3276600"/>
          <p14:tracePt t="29198" x="2749550" y="3270250"/>
          <p14:tracePt t="29226" x="2743200" y="3270250"/>
          <p14:tracePt t="29258" x="2736850" y="3270250"/>
          <p14:tracePt t="29282" x="2730500" y="3270250"/>
          <p14:tracePt t="29302" x="2730500" y="3263900"/>
          <p14:tracePt t="29318" x="2724150" y="3257550"/>
          <p14:tracePt t="29334" x="2724150" y="3251200"/>
          <p14:tracePt t="29346" x="2724150" y="3263900"/>
          <p14:tracePt t="29387" x="2724150" y="3270250"/>
          <p14:tracePt t="29397" x="2724150" y="3282950"/>
          <p14:tracePt t="29397" x="2730500" y="3295650"/>
          <p14:tracePt t="29408" x="2730500" y="3314700"/>
          <p14:tracePt t="29425" x="2730500" y="3321050"/>
          <p14:tracePt t="29433" x="2730500" y="3333750"/>
          <p14:tracePt t="29433" x="2730500" y="3340100"/>
          <p14:tracePt t="29449" x="2730500" y="3352800"/>
          <p14:tracePt t="29460" x="2730500" y="3359150"/>
          <p14:tracePt t="29460" x="2724150" y="3378200"/>
          <p14:tracePt t="29478" x="2724150" y="3390900"/>
          <p14:tracePt t="29478" x="2717800" y="3403600"/>
          <p14:tracePt t="29494" x="2717800" y="3416300"/>
          <p14:tracePt t="29494" x="2717800" y="3429000"/>
          <p14:tracePt t="29511" x="2711450" y="3441700"/>
          <p14:tracePt t="29511" x="2711450" y="3460750"/>
          <p14:tracePt t="29528" x="2711450" y="3473450"/>
          <p14:tracePt t="29528" x="2711450" y="3479800"/>
          <p14:tracePt t="29545" x="2705100" y="3492500"/>
          <p14:tracePt t="29545" x="2705100" y="3498850"/>
          <p14:tracePt t="29561" x="2698750" y="3511550"/>
          <p14:tracePt t="29582" x="2698750" y="3517900"/>
          <p14:tracePt t="29594" x="2692400" y="3524250"/>
          <p14:tracePt t="29594" x="2692400" y="3530600"/>
          <p14:tracePt t="29612" x="2686050" y="3536950"/>
          <p14:tracePt t="29628" x="2679700" y="3543300"/>
          <p14:tracePt t="29628" x="2673350" y="3556000"/>
          <p14:tracePt t="29647" x="2673350" y="3562350"/>
          <p14:tracePt t="29647" x="2673350" y="3568700"/>
          <p14:tracePt t="29663" x="2667000" y="3575050"/>
          <p14:tracePt t="29663" x="2660650" y="3581400"/>
          <p14:tracePt t="29679" x="2660650" y="3587750"/>
          <p14:tracePt t="29679" x="2654300" y="3587750"/>
          <p14:tracePt t="29696" x="2641600" y="3594100"/>
          <p14:tracePt t="29714" x="2463800" y="3530600"/>
          <p14:tracePt t="29784" x="2451100" y="3505200"/>
          <p14:tracePt t="29790" x="2432050" y="3479800"/>
          <p14:tracePt t="29798" x="2419350" y="3454400"/>
          <p14:tracePt t="29811" x="2400300" y="3359150"/>
          <p14:tracePt t="29829" x="2406650" y="3295650"/>
          <p14:tracePt t="29845" x="2438400" y="3244850"/>
          <p14:tracePt t="29862" x="2495550" y="3206750"/>
          <p14:tracePt t="29879" x="2635250" y="3168650"/>
          <p14:tracePt t="29896" x="2743200" y="3162300"/>
          <p14:tracePt t="29913" x="2851150" y="3175000"/>
          <p14:tracePt t="29929" x="2990850" y="3225800"/>
          <p14:tracePt t="29946" x="3067050" y="3270250"/>
          <p14:tracePt t="29963" x="3117850" y="3308350"/>
          <p14:tracePt t="29979" x="3143250" y="3352800"/>
          <p14:tracePt t="29996" x="3143250" y="3384550"/>
          <p14:tracePt t="29996" x="3130550" y="3403600"/>
          <p14:tracePt t="30014" x="3092450" y="3435350"/>
          <p14:tracePt t="30030" x="3028950" y="3467100"/>
          <p14:tracePt t="30046" x="2946400" y="3492500"/>
          <p14:tracePt t="30063" x="2857500" y="3505200"/>
          <p14:tracePt t="30079" x="2762250" y="3511550"/>
          <p14:tracePt t="30096" x="2679700" y="3511550"/>
          <p14:tracePt t="30096" x="2641600" y="3517900"/>
          <p14:tracePt t="30115" x="2578100" y="3517900"/>
          <p14:tracePt t="30130" x="2533650" y="3517900"/>
          <p14:tracePt t="30146" x="2501900" y="3511550"/>
          <p14:tracePt t="30163" x="2489200" y="3511550"/>
          <p14:tracePt t="30180" x="2482850" y="3505200"/>
          <p14:tracePt t="30196" x="2489200" y="3498850"/>
          <p14:tracePt t="30218" x="2495550" y="3505200"/>
          <p14:tracePt t="30229" x="2501900" y="3505200"/>
          <p14:tracePt t="30246" x="2514600" y="3505200"/>
          <p14:tracePt t="30263" x="2514600" y="3511550"/>
          <p14:tracePt t="30280" x="2520950" y="3524250"/>
          <p14:tracePt t="30297" x="2520950" y="3536950"/>
          <p14:tracePt t="30314" x="2514600" y="3543300"/>
          <p14:tracePt t="30330" x="2508250" y="3543300"/>
          <p14:tracePt t="30347" x="2501900" y="3549650"/>
          <p14:tracePt t="30363" x="2495550" y="3556000"/>
          <p14:tracePt t="30398" x="2489200" y="3556000"/>
          <p14:tracePt t="30422" x="2489200" y="3549650"/>
          <p14:tracePt t="30534" x="2495550" y="3543300"/>
          <p14:tracePt t="30546" x="2501900" y="3543300"/>
          <p14:tracePt t="30578" x="2508250" y="3543300"/>
          <p14:tracePt t="30594" x="2514600" y="3543300"/>
          <p14:tracePt t="30606" x="2520950" y="3536950"/>
          <p14:tracePt t="30662" x="2514600" y="3530600"/>
          <p14:tracePt t="30698" x="2514600" y="3524250"/>
          <p14:tracePt t="30726" x="2508250" y="3517900"/>
          <p14:tracePt t="30750" x="2501900" y="3511550"/>
          <p14:tracePt t="30802" x="2495550" y="3505200"/>
          <p14:tracePt t="30826" x="2495550" y="3498850"/>
          <p14:tracePt t="30846" x="2501900" y="3498850"/>
          <p14:tracePt t="30906" x="2508250" y="3505200"/>
          <p14:tracePt t="30922" x="2514600" y="3511550"/>
          <p14:tracePt t="30938" x="2514600" y="3524250"/>
          <p14:tracePt t="30946" x="2520950" y="3530600"/>
          <p14:tracePt t="30954" x="2520950" y="3543300"/>
          <p14:tracePt t="30966" x="2520950" y="3568700"/>
          <p14:tracePt t="30966" x="2520950" y="3581400"/>
          <p14:tracePt t="30983" x="2514600" y="3594100"/>
          <p14:tracePt t="30983" x="2514600" y="3613150"/>
          <p14:tracePt t="31000" x="2514600" y="3625850"/>
          <p14:tracePt t="31000" x="2514600" y="3644900"/>
          <p14:tracePt t="31016" x="2520950" y="3670300"/>
          <p14:tracePt t="31016" x="2527300" y="3689350"/>
          <p14:tracePt t="31016" x="2533650" y="3721100"/>
          <p14:tracePt t="31035" x="2540000" y="3746500"/>
          <p14:tracePt t="31035" x="2552700" y="3778250"/>
          <p14:tracePt t="31050" x="2565400" y="3810000"/>
          <p14:tracePt t="31050" x="2571750" y="3841750"/>
          <p14:tracePt t="31067" x="2584450" y="3873500"/>
          <p14:tracePt t="31067" x="2590800" y="3905250"/>
          <p14:tracePt t="31083" x="2603500" y="3937000"/>
          <p14:tracePt t="31083" x="2616200" y="3962400"/>
          <p14:tracePt t="31100" x="2622550" y="3987800"/>
          <p14:tracePt t="31100" x="2628900" y="4013200"/>
          <p14:tracePt t="31100" x="2641600" y="4038600"/>
          <p14:tracePt t="31118" x="2647950" y="4064000"/>
          <p14:tracePt t="31132" x="2654300" y="4083050"/>
          <p14:tracePt t="31132" x="2660650" y="4133850"/>
          <p14:tracePt t="31150" x="2667000" y="4159250"/>
          <p14:tracePt t="31150" x="2667000" y="4178300"/>
          <p14:tracePt t="31167" x="2673350" y="4203700"/>
          <p14:tracePt t="31167" x="2673350" y="4229100"/>
          <p14:tracePt t="31183" x="2673350" y="4254500"/>
          <p14:tracePt t="31183" x="2673350" y="4273550"/>
          <p14:tracePt t="31200" x="2673350" y="4298950"/>
          <p14:tracePt t="31200" x="2660650" y="4324350"/>
          <p14:tracePt t="31217" x="2654300" y="4330700"/>
          <p14:tracePt t="31234" x="2438400" y="4171950"/>
          <p14:tracePt t="31308" x="2419350" y="4146550"/>
          <p14:tracePt t="31314" x="2400300" y="4114800"/>
          <p14:tracePt t="31322" x="2381250" y="4051300"/>
          <p14:tracePt t="31334" x="2387600" y="3994150"/>
          <p14:tracePt t="31350" x="2406650" y="3937000"/>
          <p14:tracePt t="31367" x="2457450" y="3867150"/>
          <p14:tracePt t="31384" x="2527300" y="3803650"/>
          <p14:tracePt t="31400" x="2628900" y="3752850"/>
          <p14:tracePt t="31400" x="2679700" y="3733800"/>
          <p14:tracePt t="31419" x="2800350" y="3727450"/>
          <p14:tracePt t="31434" x="2921000" y="3733800"/>
          <p14:tracePt t="31450" x="3028950" y="3765550"/>
          <p14:tracePt t="31467" x="3124200" y="3803650"/>
          <p14:tracePt t="31484" x="3194050" y="3841750"/>
          <p14:tracePt t="31484" x="3213100" y="3867150"/>
          <p14:tracePt t="31502" x="3244850" y="3917950"/>
          <p14:tracePt t="31517" x="3238500" y="3975100"/>
          <p14:tracePt t="31535" x="3213100" y="4038600"/>
          <p14:tracePt t="31551" x="3130550" y="4127500"/>
          <p14:tracePt t="31568" x="3054350" y="4171950"/>
          <p14:tracePt t="31584" x="2959100" y="4203700"/>
          <p14:tracePt t="31601" x="2851150" y="4210050"/>
          <p14:tracePt t="31618" x="2686050" y="4197350"/>
          <p14:tracePt t="31634" x="2590800" y="4171950"/>
          <p14:tracePt t="31651" x="2508250" y="4133850"/>
          <p14:tracePt t="31668" x="2444750" y="4083050"/>
          <p14:tracePt t="31668" x="2419350" y="4057650"/>
          <p14:tracePt t="31686" x="2387600" y="3994150"/>
          <p14:tracePt t="31702" x="2368550" y="3924300"/>
          <p14:tracePt t="31719" x="2381250" y="3860800"/>
          <p14:tracePt t="31735" x="2432050" y="3797300"/>
          <p14:tracePt t="31752" x="2514600" y="3746500"/>
          <p14:tracePt t="31768" x="2622550" y="3714750"/>
          <p14:tracePt t="31768" x="2686050" y="3702050"/>
          <p14:tracePt t="31786" x="2825750" y="3689350"/>
          <p14:tracePt t="31802" x="2952750" y="3695700"/>
          <p14:tracePt t="31819" x="3067050" y="3727450"/>
          <p14:tracePt t="31836" x="3155950" y="3778250"/>
          <p14:tracePt t="31852" x="3238500" y="3873500"/>
          <p14:tracePt t="31869" x="3251200" y="3937000"/>
          <p14:tracePt t="31885" x="3232150" y="4006850"/>
          <p14:tracePt t="31885" x="3213100" y="4038600"/>
          <p14:tracePt t="31906" x="3187700" y="4064000"/>
          <p14:tracePt t="31918" x="3105150" y="4140200"/>
          <p14:tracePt t="31935" x="3035300" y="4178300"/>
          <p14:tracePt t="31952" x="2959100" y="4203700"/>
          <p14:tracePt t="31969" x="2825750" y="4216400"/>
          <p14:tracePt t="31986" x="2736850" y="4216400"/>
          <p14:tracePt t="32003" x="2641600" y="4203700"/>
          <p14:tracePt t="32019" x="2565400" y="4197350"/>
          <p14:tracePt t="32036" x="2489200" y="4178300"/>
          <p14:tracePt t="32036" x="2457450" y="4165600"/>
          <p14:tracePt t="32054" x="2406650" y="4140200"/>
          <p14:tracePt t="32070" x="2362200" y="4095750"/>
          <p14:tracePt t="32086" x="2324100" y="4051300"/>
          <p14:tracePt t="32103" x="2305050" y="4000500"/>
          <p14:tracePt t="32119" x="2305050" y="3949700"/>
          <p14:tracePt t="32136" x="2324100" y="3892550"/>
          <p14:tracePt t="32136" x="2349500" y="3860800"/>
          <p14:tracePt t="32156" x="2419350" y="3790950"/>
          <p14:tracePt t="32170" x="2514600" y="3733800"/>
          <p14:tracePt t="32186" x="2628900" y="3689350"/>
          <p14:tracePt t="32203" x="2743200" y="3670300"/>
          <p14:tracePt t="32220" x="2921000" y="3695700"/>
          <p14:tracePt t="32236" x="3035300" y="3740150"/>
          <p14:tracePt t="32253" x="3136900" y="3790950"/>
          <p14:tracePt t="32270" x="3244850" y="3879850"/>
          <p14:tracePt t="32287" x="3276600" y="3937000"/>
          <p14:tracePt t="32303" x="3276600" y="4000500"/>
          <p14:tracePt t="32321" x="3251200" y="4057650"/>
          <p14:tracePt t="32337" x="3175000" y="4146550"/>
          <p14:tracePt t="32354" x="3105150" y="4191000"/>
          <p14:tracePt t="32370" x="3022600" y="4229100"/>
          <p14:tracePt t="32387" x="2940050" y="4254500"/>
          <p14:tracePt t="32387" x="2895600" y="4260850"/>
          <p14:tracePt t="32408" x="2844800" y="4267200"/>
          <p14:tracePt t="32420" x="2755900" y="4279900"/>
          <p14:tracePt t="32420" x="2711450" y="4286250"/>
          <p14:tracePt t="32438" x="2628900" y="4279900"/>
          <p14:tracePt t="32454" x="2559050" y="4254500"/>
          <p14:tracePt t="32471" x="2495550" y="4210050"/>
          <p14:tracePt t="32487" x="2444750" y="4152900"/>
          <p14:tracePt t="32504" x="2406650" y="4089400"/>
          <p14:tracePt t="32504" x="2400300" y="4057650"/>
          <p14:tracePt t="32522" x="2393950" y="4000500"/>
          <p14:tracePt t="32537" x="2419350" y="3943350"/>
          <p14:tracePt t="32554" x="2470150" y="3886200"/>
          <p14:tracePt t="32571" x="2597150" y="3810000"/>
          <p14:tracePt t="32587" x="2705100" y="3771900"/>
          <p14:tracePt t="32604" x="2825750" y="3771900"/>
          <p14:tracePt t="32621" x="2940050" y="3797300"/>
          <p14:tracePt t="32638" x="3086100" y="3873500"/>
          <p14:tracePt t="32655" x="3168650" y="3937000"/>
          <p14:tracePt t="32672" x="3219450" y="3994150"/>
          <p14:tracePt t="32689" x="3238500" y="4044950"/>
          <p14:tracePt t="32689" x="3238500" y="4070350"/>
          <p14:tracePt t="32706" x="3219450" y="4121150"/>
          <p14:tracePt t="32722" x="3187700" y="4165600"/>
          <p14:tracePt t="32738" x="3143250" y="4203700"/>
          <p14:tracePt t="32755" x="3098800" y="4235450"/>
          <p14:tracePt t="32771" x="3048000" y="4248150"/>
          <p14:tracePt t="32788" x="2990850" y="4260850"/>
          <p14:tracePt t="32788" x="2965450" y="4260850"/>
          <p14:tracePt t="32806" x="2921000" y="4260850"/>
          <p14:tracePt t="32822" x="2882900" y="4260850"/>
          <p14:tracePt t="32838" x="2857500" y="4254500"/>
          <p14:tracePt t="32855" x="2838450" y="4254500"/>
          <p14:tracePt t="32872" x="2825750" y="4248150"/>
          <p14:tracePt t="32889" x="2819400" y="4241800"/>
          <p14:tracePt t="32906" x="2813050" y="4248150"/>
          <p14:tracePt t="32986" x="2806700" y="4254500"/>
          <p14:tracePt t="33030" x="2800350" y="4260850"/>
          <p14:tracePt t="33054" x="2794000" y="4254500"/>
          <p14:tracePt t="33114" x="2794000" y="4248150"/>
          <p14:tracePt t="33182" x="2787650" y="4241800"/>
          <p14:tracePt t="33254" x="2781300" y="4241800"/>
          <p14:tracePt t="33302" x="2774950" y="4241800"/>
          <p14:tracePt t="33338" x="2768600" y="4235450"/>
          <p14:tracePt t="33354" x="2762250" y="4235450"/>
          <p14:tracePt t="33362" x="2743200" y="4222750"/>
          <p14:tracePt t="33374" x="2711450" y="4203700"/>
          <p14:tracePt t="33390" x="2667000" y="4165600"/>
          <p14:tracePt t="33407" x="2616200" y="4121150"/>
          <p14:tracePt t="33424" x="2565400" y="4070350"/>
          <p14:tracePt t="33440" x="2527300" y="4019550"/>
          <p14:tracePt t="33440" x="2514600" y="3987800"/>
          <p14:tracePt t="33458" x="2501900" y="3937000"/>
          <p14:tracePt t="33474" x="2501900" y="3879850"/>
          <p14:tracePt t="33490" x="2514600" y="3829050"/>
          <p14:tracePt t="33507" x="2552700" y="3771900"/>
          <p14:tracePt t="33524" x="2622550" y="3733800"/>
          <p14:tracePt t="33524" x="2667000" y="3714750"/>
          <p14:tracePt t="33542" x="2768600" y="3702050"/>
          <p14:tracePt t="33557" x="2889250" y="3702050"/>
          <p14:tracePt t="33574" x="3003550" y="3727450"/>
          <p14:tracePt t="33591" x="3149600" y="3797300"/>
          <p14:tracePt t="33608" x="3232150" y="3841750"/>
          <p14:tracePt t="33624" x="3282950" y="3892550"/>
          <p14:tracePt t="33641" x="3308350" y="3949700"/>
          <p14:tracePt t="33658" x="3295650" y="4032250"/>
          <p14:tracePt t="33675" x="3263900" y="4095750"/>
          <p14:tracePt t="33691" x="3206750" y="4152900"/>
          <p14:tracePt t="33708" x="3143250" y="4203700"/>
          <p14:tracePt t="33708" x="3111500" y="4216400"/>
          <p14:tracePt t="33726" x="3035300" y="4248150"/>
          <p14:tracePt t="33742" x="2959100" y="4260850"/>
          <p14:tracePt t="33759" x="2889250" y="4273550"/>
          <p14:tracePt t="33775" x="2819400" y="4279900"/>
          <p14:tracePt t="33792" x="2755900" y="4279900"/>
          <p14:tracePt t="33808" x="2698750" y="4279900"/>
          <p14:tracePt t="33808" x="2673350" y="4279900"/>
          <p14:tracePt t="33826" x="2628900" y="4273550"/>
          <p14:tracePt t="33842" x="2597150" y="4267200"/>
          <p14:tracePt t="33858" x="2571750" y="4260850"/>
          <p14:tracePt t="33875" x="2565400" y="4260850"/>
          <p14:tracePt t="33891" x="2559050" y="4260850"/>
          <p14:tracePt t="33909" x="2552700" y="4254500"/>
          <p14:tracePt t="33925" x="2559050" y="4248150"/>
          <p14:tracePt t="34082" x="2559050" y="4241800"/>
          <p14:tracePt t="34094" x="2565400" y="4248150"/>
          <p14:tracePt t="34142" x="2559050" y="4241800"/>
          <p14:tracePt t="34186" x="2559050" y="4235450"/>
          <p14:tracePt t="34202" x="2552700" y="4235450"/>
          <p14:tracePt t="34262" x="2552700" y="4241800"/>
          <p14:tracePt t="34322" x="2552700" y="4248150"/>
          <p14:tracePt t="34334" x="2552700" y="4254500"/>
          <p14:tracePt t="34350" x="2552700" y="4260850"/>
          <p14:tracePt t="34366" x="2559050" y="4273550"/>
          <p14:tracePt t="34382" x="2559050" y="4279900"/>
          <p14:tracePt t="34394" x="2559050" y="4286250"/>
          <p14:tracePt t="34412" x="2552700" y="4298950"/>
          <p14:tracePt t="34427" x="2546350" y="4305300"/>
          <p14:tracePt t="34443" x="2540000" y="4311650"/>
          <p14:tracePt t="34460" x="2540000" y="4305300"/>
          <p14:tracePt t="34502" x="2546350" y="4298950"/>
          <p14:tracePt t="34514" x="2552700" y="4292600"/>
          <p14:tracePt t="34522" x="2559050" y="4286250"/>
          <p14:tracePt t="34531" x="2565400" y="4273550"/>
          <p14:tracePt t="34543" x="2578100" y="4267200"/>
          <p14:tracePt t="34543" x="2590800" y="4241800"/>
          <p14:tracePt t="34563" x="2603500" y="4235450"/>
          <p14:tracePt t="34563" x="2609850" y="4222750"/>
          <p14:tracePt t="34578" x="2622550" y="4210050"/>
          <p14:tracePt t="34578" x="2628900" y="4197350"/>
          <p14:tracePt t="34595" x="2641600" y="4191000"/>
          <p14:tracePt t="34595" x="2647950" y="4184650"/>
          <p14:tracePt t="34611" x="2654300" y="4171950"/>
          <p14:tracePt t="34611" x="2673350" y="4159250"/>
          <p14:tracePt t="34628" x="2679700" y="4152900"/>
          <p14:tracePt t="34628" x="2686050" y="4146550"/>
          <p14:tracePt t="34644" x="2692400" y="4140200"/>
          <p14:tracePt t="34644" x="2698750" y="4133850"/>
          <p14:tracePt t="34662" x="2705100" y="4127500"/>
          <p14:tracePt t="34662" x="2705100" y="4121150"/>
          <p14:tracePt t="34678" x="2705100" y="4114800"/>
          <p14:tracePt t="34678" x="2705100" y="4108450"/>
          <p14:tracePt t="34695" x="2705100" y="4102100"/>
          <p14:tracePt t="34695" x="2705100" y="4095750"/>
          <p14:tracePt t="34712" x="2711450" y="4089400"/>
          <p14:tracePt t="34712" x="2711450" y="4083050"/>
          <p14:tracePt t="34728" x="2711450" y="4076700"/>
          <p14:tracePt t="34728" x="2717800" y="4064000"/>
          <p14:tracePt t="34728" x="2717800" y="4057650"/>
          <p14:tracePt t="34747" x="2724150" y="4044950"/>
          <p14:tracePt t="34747" x="2730500" y="4032250"/>
          <p14:tracePt t="34763" x="2730500" y="4019550"/>
          <p14:tracePt t="34763" x="2736850" y="4006850"/>
          <p14:tracePt t="34780" x="2743200" y="3994150"/>
          <p14:tracePt t="34780" x="2749550" y="3981450"/>
          <p14:tracePt t="34796" x="2749550" y="3962400"/>
          <p14:tracePt t="34796" x="2755900" y="3943350"/>
          <p14:tracePt t="34796" x="2762250" y="3924300"/>
          <p14:tracePt t="34815" x="2762250" y="3898900"/>
          <p14:tracePt t="34828" x="2768600" y="3873500"/>
          <p14:tracePt t="34828" x="2768600" y="3841750"/>
          <p14:tracePt t="34847" x="2768600" y="3771900"/>
          <p14:tracePt t="34847" x="2768600" y="3733800"/>
          <p14:tracePt t="34862" x="2762250" y="3695700"/>
          <p14:tracePt t="34862" x="2755900" y="3651250"/>
          <p14:tracePt t="34879" x="2749550" y="3606800"/>
          <p14:tracePt t="34879" x="2743200" y="3568700"/>
          <p14:tracePt t="34896" x="2730500" y="3530600"/>
          <p14:tracePt t="34896" x="2717800" y="3492500"/>
          <p14:tracePt t="34896" x="2705100" y="3460750"/>
          <p14:tracePt t="34915" x="2686050" y="3435350"/>
          <p14:tracePt t="34915" x="2673350" y="3403600"/>
          <p14:tracePt t="34929" x="2654300" y="3378200"/>
          <p14:tracePt t="34929" x="2635250" y="3359150"/>
          <p14:tracePt t="34946" x="2616200" y="3333750"/>
          <p14:tracePt t="34946" x="2597150" y="3308350"/>
          <p14:tracePt t="34962" x="2584450" y="3282950"/>
          <p14:tracePt t="34962" x="2565400" y="3257550"/>
          <p14:tracePt t="34979" x="2552700" y="3232150"/>
          <p14:tracePt t="34979" x="2533650" y="3187700"/>
          <p14:tracePt t="34996" x="2520950" y="3162300"/>
          <p14:tracePt t="34996" x="2514600" y="3143250"/>
          <p14:tracePt t="35013" x="2508250" y="3130550"/>
          <p14:tracePt t="35013" x="2501900" y="3117850"/>
          <p14:tracePt t="35031" x="2495550" y="3105150"/>
          <p14:tracePt t="35031" x="2482850" y="3086100"/>
          <p14:tracePt t="35046" x="2476500" y="3079750"/>
          <p14:tracePt t="35046" x="2476500" y="3073400"/>
          <p14:tracePt t="35063" x="2476500" y="3067050"/>
          <p14:tracePt t="35078" x="2482850" y="3060700"/>
          <p14:tracePt t="35078" x="2489200" y="3054350"/>
          <p14:tracePt t="35097" x="2495550" y="3048000"/>
          <p14:tracePt t="35097" x="2514600" y="3035300"/>
          <p14:tracePt t="35114" x="2527300" y="3028950"/>
          <p14:tracePt t="35114" x="2540000" y="3022600"/>
          <p14:tracePt t="35130" x="2552700" y="3009900"/>
          <p14:tracePt t="35130" x="2565400" y="3003550"/>
          <p14:tracePt t="35147" x="2578100" y="2997200"/>
          <p14:tracePt t="35147" x="2584450" y="2990850"/>
          <p14:tracePt t="35163" x="2590800" y="2984500"/>
          <p14:tracePt t="35163" x="2597150" y="2978150"/>
          <p14:tracePt t="35180" x="2603500" y="2971800"/>
          <p14:tracePt t="35195" x="2609850" y="2971800"/>
          <p14:tracePt t="35214" x="2616200" y="2965450"/>
          <p14:tracePt t="35234" x="2622550" y="2959100"/>
          <p14:tracePt t="35258" x="2616200" y="2959100"/>
          <p14:tracePt t="35286" x="2609850" y="2959100"/>
          <p14:tracePt t="35302" x="2603500" y="2959100"/>
          <p14:tracePt t="35318" x="2597150" y="2952750"/>
          <p14:tracePt t="35362" x="2590800" y="2946400"/>
          <p14:tracePt t="35402" x="2584450" y="2946400"/>
          <p14:tracePt t="35414" x="2578100" y="2946400"/>
          <p14:tracePt t="35438" x="2571750" y="2952750"/>
          <p14:tracePt t="35514" x="2578100" y="2946400"/>
          <p14:tracePt t="35542" x="2584450" y="2946400"/>
          <p14:tracePt t="35558" x="2590800" y="2946400"/>
          <p14:tracePt t="35574" x="2597150" y="2946400"/>
          <p14:tracePt t="35586" x="2603500" y="2946400"/>
          <p14:tracePt t="35610" x="2609850" y="2940050"/>
          <p14:tracePt t="35642" x="2616200" y="2940050"/>
          <p14:tracePt t="35654" x="2622550" y="2933700"/>
          <p14:tracePt t="35670" x="2628900" y="2933700"/>
          <p14:tracePt t="35686" x="2635250" y="2933700"/>
          <p14:tracePt t="35702" x="2635250" y="2940050"/>
          <p14:tracePt t="35722" x="2641600" y="2940050"/>
          <p14:tracePt t="35738" x="2647950" y="2952750"/>
          <p14:tracePt t="35754" x="2647950" y="2959100"/>
          <p14:tracePt t="35766" x="2654300" y="2965450"/>
          <p14:tracePt t="35782" x="2660650" y="2971800"/>
          <p14:tracePt t="35822" x="2654300" y="2978150"/>
          <p14:tracePt t="35842" x="2647950" y="2984500"/>
          <p14:tracePt t="35866" x="2647950" y="2990850"/>
          <p14:tracePt t="35894" x="2647950" y="2997200"/>
          <p14:tracePt t="35942" x="2647950" y="3009900"/>
          <p14:tracePt t="35954" x="2647950" y="3016250"/>
          <p14:tracePt t="35962" x="2647950" y="3022600"/>
          <p14:tracePt t="35970" x="2647950" y="3028950"/>
          <p14:tracePt t="35982" x="2641600" y="3041650"/>
          <p14:tracePt t="35982" x="2635250" y="3048000"/>
          <p14:tracePt t="35999" x="2635250" y="3054350"/>
          <p14:tracePt t="35999" x="2616200" y="3060700"/>
          <p14:tracePt t="36016" x="2603500" y="3060700"/>
          <p14:tracePt t="36033" x="2457450" y="2863850"/>
          <p14:tracePt t="36108" x="2451100" y="2838450"/>
          <p14:tracePt t="36114" x="2451100" y="2806700"/>
          <p14:tracePt t="36122" x="2451100" y="2781300"/>
          <p14:tracePt t="36132" x="2457450" y="2724150"/>
          <p14:tracePt t="36132" x="2463800" y="2692400"/>
          <p14:tracePt t="36150" x="2489200" y="2635250"/>
          <p14:tracePt t="36166" x="2527300" y="2584450"/>
          <p14:tracePt t="36183" x="2590800" y="2540000"/>
          <p14:tracePt t="36199" x="2673350" y="2501900"/>
          <p14:tracePt t="36216" x="2768600" y="2476500"/>
          <p14:tracePt t="36216" x="2819400" y="2463800"/>
          <p14:tracePt t="36234" x="2927350" y="2463800"/>
          <p14:tracePt t="36250" x="3022600" y="2476500"/>
          <p14:tracePt t="36266" x="3105150" y="2501900"/>
          <p14:tracePt t="36283" x="3168650" y="2533650"/>
          <p14:tracePt t="36300" x="3232150" y="2616200"/>
          <p14:tracePt t="36317" x="3244850" y="2679700"/>
          <p14:tracePt t="36334" x="3244850" y="2743200"/>
          <p14:tracePt t="36350" x="3206750" y="2825750"/>
          <p14:tracePt t="36367" x="3168650" y="2863850"/>
          <p14:tracePt t="36383" x="3117850" y="2895600"/>
          <p14:tracePt t="36400" x="3067050" y="2921000"/>
          <p14:tracePt t="36417" x="2978150" y="2940050"/>
          <p14:tracePt t="36434" x="2914650" y="2952750"/>
          <p14:tracePt t="36450" x="2863850" y="2952750"/>
          <p14:tracePt t="36467" x="2813050" y="2952750"/>
          <p14:tracePt t="36484" x="2774950" y="2946400"/>
          <p14:tracePt t="36500" x="2736850" y="2940050"/>
          <p14:tracePt t="36500" x="2724150" y="2933700"/>
          <p14:tracePt t="36518" x="2692400" y="2927350"/>
          <p14:tracePt t="36534" x="2667000" y="2921000"/>
          <p14:tracePt t="36550" x="2654300" y="2914650"/>
          <p14:tracePt t="36567" x="2654300" y="2921000"/>
          <p14:tracePt t="36583" x="2654300" y="2940050"/>
          <p14:tracePt t="36602" x="2660650" y="2946400"/>
          <p14:tracePt t="36602" x="2660650" y="2952750"/>
          <p14:tracePt t="36618" x="2667000" y="2959100"/>
          <p14:tracePt t="36618" x="2667000" y="2971800"/>
          <p14:tracePt t="36635" x="2667000" y="2978150"/>
          <p14:tracePt t="36635" x="2667000" y="2990850"/>
          <p14:tracePt t="36652" x="2667000" y="3003550"/>
          <p14:tracePt t="36652" x="2667000" y="3028950"/>
          <p14:tracePt t="36668" x="2667000" y="3048000"/>
          <p14:tracePt t="36668" x="2667000" y="3060700"/>
          <p14:tracePt t="36685" x="2667000" y="3073400"/>
          <p14:tracePt t="36685" x="2667000" y="3092450"/>
          <p14:tracePt t="36701" x="2667000" y="3105150"/>
          <p14:tracePt t="36701" x="2667000" y="3124200"/>
          <p14:tracePt t="36718" x="2667000" y="3136900"/>
          <p14:tracePt t="36718" x="2667000" y="3168650"/>
          <p14:tracePt t="36735" x="2667000" y="3181350"/>
          <p14:tracePt t="36735" x="2667000" y="3194050"/>
          <p14:tracePt t="36752" x="2660650" y="3206750"/>
          <p14:tracePt t="36752" x="2667000" y="3225800"/>
          <p14:tracePt t="36769" x="2660650" y="3238500"/>
          <p14:tracePt t="36769" x="2667000" y="3251200"/>
          <p14:tracePt t="36769" x="2667000" y="3263900"/>
          <p14:tracePt t="36787" x="2667000" y="3276600"/>
          <p14:tracePt t="36787" x="2667000" y="3289300"/>
          <p14:tracePt t="36802" x="2667000" y="3302000"/>
          <p14:tracePt t="36802" x="2667000" y="3314700"/>
          <p14:tracePt t="36819" x="2667000" y="3321050"/>
          <p14:tracePt t="36819" x="2667000" y="3327400"/>
          <p14:tracePt t="36835" x="2667000" y="3340100"/>
          <p14:tracePt t="36835" x="2667000" y="3346450"/>
          <p14:tracePt t="36852" x="2660650" y="3346450"/>
          <p14:tracePt t="36852" x="2660650" y="3352800"/>
          <p14:tracePt t="36869" x="2654300" y="3352800"/>
          <p14:tracePt t="36869" x="2647950" y="3352800"/>
          <p14:tracePt t="36887" x="2438400" y="3238500"/>
          <p14:tracePt t="36964" x="2413000" y="3219450"/>
          <p14:tracePt t="36967" x="2374900" y="3175000"/>
          <p14:tracePt t="36985" x="2349500" y="3130550"/>
          <p14:tracePt t="37002" x="2336800" y="3067050"/>
          <p14:tracePt t="37019" x="2349500" y="3028950"/>
          <p14:tracePt t="37036" x="2381250" y="2990850"/>
          <p14:tracePt t="37052" x="2438400" y="2946400"/>
          <p14:tracePt t="37069" x="2578100" y="2889250"/>
          <p14:tracePt t="37086" x="2698750" y="2870200"/>
          <p14:tracePt t="37103" x="2819400" y="2863850"/>
          <p14:tracePt t="37119" x="2933700" y="2876550"/>
          <p14:tracePt t="37136" x="3035300" y="2895600"/>
          <p14:tracePt t="37152" x="3162300" y="2933700"/>
          <p14:tracePt t="37170" x="3219450" y="2965450"/>
          <p14:tracePt t="37186" x="3257550" y="2990850"/>
          <p14:tracePt t="37203" x="3276600" y="3028950"/>
          <p14:tracePt t="37219" x="3270250" y="3073400"/>
          <p14:tracePt t="37236" x="3244850" y="3111500"/>
          <p14:tracePt t="37236" x="3225800" y="3130550"/>
          <p14:tracePt t="37254" x="3181350" y="3168650"/>
          <p14:tracePt t="37269" x="3130550" y="3187700"/>
          <p14:tracePt t="37286" x="3086100" y="3200400"/>
          <p14:tracePt t="37303" x="3035300" y="3213100"/>
          <p14:tracePt t="37320" x="2952750" y="3232150"/>
          <p14:tracePt t="37336" x="2895600" y="3244850"/>
          <p14:tracePt t="37353" x="2844800" y="3263900"/>
          <p14:tracePt t="37370" x="2781300" y="3276600"/>
          <p14:tracePt t="37387" x="2743200" y="3270250"/>
          <p14:tracePt t="37406" x="2705100" y="3263900"/>
          <p14:tracePt t="37420" x="2667000" y="3251200"/>
          <p14:tracePt t="37436" x="2628900" y="3238500"/>
          <p14:tracePt t="37454" x="2603500" y="3238500"/>
          <p14:tracePt t="37470" x="2584450" y="3232150"/>
          <p14:tracePt t="37487" x="2571750" y="3219450"/>
          <p14:tracePt t="37504" x="2559050" y="3206750"/>
          <p14:tracePt t="37520" x="2552700" y="3200400"/>
          <p14:tracePt t="37520" x="2552700" y="3194050"/>
          <p14:tracePt t="37538" x="2552700" y="3187700"/>
          <p14:tracePt t="37554" x="2559050" y="3194050"/>
          <p14:tracePt t="37574" x="2565400" y="3200400"/>
          <p14:tracePt t="37590" x="2565400" y="3206750"/>
          <p14:tracePt t="37606" x="2571750" y="3213100"/>
          <p14:tracePt t="37620" x="2571750" y="3219450"/>
          <p14:tracePt t="37642" x="2571750" y="3225800"/>
          <p14:tracePt t="37655" x="2571750" y="3232150"/>
          <p14:tracePt t="37655" x="2578100" y="3244850"/>
          <p14:tracePt t="37671" x="2578100" y="3251200"/>
          <p14:tracePt t="37671" x="2578100" y="3276600"/>
          <p14:tracePt t="37688" x="2584450" y="3289300"/>
          <p14:tracePt t="37688" x="2584450" y="3302000"/>
          <p14:tracePt t="37705" x="2590800" y="3314700"/>
          <p14:tracePt t="37705" x="2590800" y="3327400"/>
          <p14:tracePt t="37722" x="2590800" y="3340100"/>
          <p14:tracePt t="37722" x="2597150" y="3352800"/>
          <p14:tracePt t="37738" x="2597150" y="3365500"/>
          <p14:tracePt t="37738" x="2603500" y="3384550"/>
          <p14:tracePt t="37755" x="2603500" y="3390900"/>
          <p14:tracePt t="37755" x="2603500" y="3403600"/>
          <p14:tracePt t="37772" x="2603500" y="3409950"/>
          <p14:tracePt t="37772" x="2603500" y="3422650"/>
          <p14:tracePt t="37789" x="2609850" y="3429000"/>
          <p14:tracePt t="37789" x="2609850" y="3435350"/>
          <p14:tracePt t="37789" x="2609850" y="3441700"/>
          <p14:tracePt t="37807" x="2616200" y="3454400"/>
          <p14:tracePt t="37807" x="2616200" y="3460750"/>
          <p14:tracePt t="37823" x="2622550" y="3467100"/>
          <p14:tracePt t="37823" x="2628900" y="3467100"/>
          <p14:tracePt t="37839" x="2628900" y="3473450"/>
          <p14:tracePt t="37839" x="2635250" y="3479800"/>
          <p14:tracePt t="37855" x="2635250" y="3486150"/>
          <p14:tracePt t="37855" x="2635250" y="3492500"/>
          <p14:tracePt t="37872" x="2641600" y="3498850"/>
          <p14:tracePt t="37888" x="2641600" y="3505200"/>
          <p14:tracePt t="37888" x="2647950" y="3517900"/>
          <p14:tracePt t="37907" x="2647950" y="3524250"/>
          <p14:tracePt t="37921" x="2654300" y="3530600"/>
          <p14:tracePt t="37938" x="2660650" y="3536950"/>
          <p14:tracePt t="37954" x="2660650" y="3543300"/>
          <p14:tracePt t="37978" x="2667000" y="3543300"/>
          <p14:tracePt t="38034" x="2667000" y="3530600"/>
          <p14:tracePt t="38046" x="2667000" y="3524250"/>
          <p14:tracePt t="38062" x="2667000" y="3517900"/>
          <p14:tracePt t="38078" x="2667000" y="3511550"/>
          <p14:tracePt t="38094" x="2667000" y="3505200"/>
          <p14:tracePt t="38107" x="2660650" y="3498850"/>
          <p14:tracePt t="38123" x="2660650" y="3492500"/>
          <p14:tracePt t="38154" x="2660650" y="3486150"/>
          <p14:tracePt t="38166" x="2654300" y="3479800"/>
          <p14:tracePt t="38182" x="2647950" y="3473450"/>
          <p14:tracePt t="38198" x="2641600" y="3467100"/>
          <p14:tracePt t="38214" x="2635250" y="3460750"/>
          <p14:tracePt t="38226" x="2635250" y="3454400"/>
          <p14:tracePt t="38250" x="2635250" y="3448050"/>
          <p14:tracePt t="38266" x="2635250" y="3441700"/>
          <p14:tracePt t="38286" x="2641600" y="3448050"/>
          <p14:tracePt t="38326" x="2641600" y="3454400"/>
          <p14:tracePt t="38338" x="2647950" y="3460750"/>
          <p14:tracePt t="38362" x="2654300" y="3460750"/>
          <p14:tracePt t="38378" x="2660650" y="3454400"/>
          <p14:tracePt t="38394" x="2667000" y="3448050"/>
          <p14:tracePt t="38406" x="2667000" y="3441700"/>
          <p14:tracePt t="38422" x="2660650" y="3429000"/>
          <p14:tracePt t="38437" x="2660650" y="3422650"/>
          <p14:tracePt t="38453" x="2654300" y="3416300"/>
          <p14:tracePt t="38466" x="2647950" y="3409950"/>
          <p14:tracePt t="38522" x="2641600" y="3409950"/>
          <p14:tracePt t="38549" x="2647950" y="3409950"/>
          <p14:tracePt t="38645" x="2647950" y="3416300"/>
          <p14:tracePt t="38686" x="2654300" y="3416300"/>
          <p14:tracePt t="38722" x="2660650" y="3409950"/>
          <p14:tracePt t="38754" x="2654300" y="3409950"/>
          <p14:tracePt t="38774" x="2654300" y="3403600"/>
          <p14:tracePt t="38806" x="2654300" y="3409950"/>
          <p14:tracePt t="38850" x="2654300" y="3416300"/>
          <p14:tracePt t="38866" x="2654300" y="3422650"/>
          <p14:tracePt t="38882" x="2654300" y="3429000"/>
          <p14:tracePt t="38886" x="2654300" y="3435350"/>
          <p14:tracePt t="38894" x="2660650" y="3441700"/>
          <p14:tracePt t="38908" x="2660650" y="3448050"/>
          <p14:tracePt t="38908" x="2667000" y="3467100"/>
          <p14:tracePt t="38927" x="2667000" y="3473450"/>
          <p14:tracePt t="38927" x="2673350" y="3473450"/>
          <p14:tracePt t="38943" x="2673350" y="3479800"/>
          <p14:tracePt t="38943" x="2673350" y="3486150"/>
          <p14:tracePt t="38959" x="2679700" y="3492500"/>
          <p14:tracePt t="38974" x="2679700" y="3498850"/>
          <p14:tracePt t="38991" x="2679700" y="3511550"/>
          <p14:tracePt t="39008" x="2673350" y="3517900"/>
          <p14:tracePt t="39025" x="2673350" y="3524250"/>
          <p14:tracePt t="39042" x="2673350" y="3530600"/>
          <p14:tracePt t="39059" x="2673350" y="3536950"/>
          <p14:tracePt t="39075" x="2673350" y="3543300"/>
          <p14:tracePt t="39092" x="2667000" y="3549650"/>
          <p14:tracePt t="39118" x="2654300" y="3556000"/>
          <p14:tracePt t="39134" x="2489200" y="3517900"/>
          <p14:tracePt t="39240" x="2463800" y="3505200"/>
          <p14:tracePt t="39246" x="2444750" y="3486150"/>
          <p14:tracePt t="39259" x="2406650" y="3460750"/>
          <p14:tracePt t="39276" x="2374900" y="3429000"/>
          <p14:tracePt t="39276" x="2362200" y="3409950"/>
          <p14:tracePt t="39294" x="2349500" y="3371850"/>
          <p14:tracePt t="39310" x="2349500" y="3327400"/>
          <p14:tracePt t="39327" x="2374900" y="3276600"/>
          <p14:tracePt t="39343" x="2451100" y="3213100"/>
          <p14:tracePt t="39360" x="2527300" y="3181350"/>
          <p14:tracePt t="39376" x="2628900" y="3155950"/>
          <p14:tracePt t="39393" x="2730500" y="3136900"/>
          <p14:tracePt t="39410" x="2908300" y="3124200"/>
          <p14:tracePt t="39426" x="3009900" y="3124200"/>
          <p14:tracePt t="39443" x="3092450" y="3143250"/>
          <p14:tracePt t="39460" x="3162300" y="3175000"/>
          <p14:tracePt t="39476" x="3232150" y="3232150"/>
          <p14:tracePt t="39494" x="3257550" y="3270250"/>
          <p14:tracePt t="39510" x="3257550" y="3308350"/>
          <p14:tracePt t="39527" x="3244850" y="3346450"/>
          <p14:tracePt t="39544" x="3219450" y="3384550"/>
          <p14:tracePt t="39561" x="3187700" y="3422650"/>
          <p14:tracePt t="39561" x="3168650" y="3435350"/>
          <p14:tracePt t="39578" x="3136900" y="3460750"/>
          <p14:tracePt t="39594" x="3098800" y="3479800"/>
          <p14:tracePt t="39610" x="3048000" y="3486150"/>
          <p14:tracePt t="39627" x="2990850" y="3492500"/>
          <p14:tracePt t="39644" x="2889250" y="3505200"/>
          <p14:tracePt t="39660" x="2819400" y="3524250"/>
          <p14:tracePt t="39677" x="2749550" y="3543300"/>
          <p14:tracePt t="39694" x="2679700" y="3556000"/>
          <p14:tracePt t="39711" x="2584450" y="3581400"/>
          <p14:tracePt t="39727" x="2527300" y="3587750"/>
          <p14:tracePt t="39744" x="2489200" y="3587750"/>
          <p14:tracePt t="39761" x="2451100" y="3581400"/>
          <p14:tracePt t="39778" x="2432050" y="3575050"/>
          <p14:tracePt t="39794" x="2425700" y="3575050"/>
          <p14:tracePt t="39811" x="2419350" y="3568700"/>
          <p14:tracePt t="39827" x="2425700" y="3562350"/>
          <p14:tracePt t="39844" x="2432050" y="3562350"/>
          <p14:tracePt t="39870" x="2438400" y="3562350"/>
          <p14:tracePt t="39886" x="2444750" y="3568700"/>
          <p14:tracePt t="39907" x="2444750" y="3562350"/>
          <p14:tracePt t="39973" x="2444750" y="3556000"/>
          <p14:tracePt t="39998" x="2438400" y="3549650"/>
          <p14:tracePt t="40041" x="2438400" y="3543300"/>
          <p14:tracePt t="40086" x="2438400" y="3536950"/>
          <p14:tracePt t="40358" x="2438400" y="3530600"/>
          <p14:tracePt t="40378" x="2438400" y="3524250"/>
          <p14:tracePt t="40393" x="2438400" y="3517900"/>
          <p14:tracePt t="40425" x="2438400" y="3511550"/>
          <p14:tracePt t="40453" x="2444750" y="3505200"/>
          <p14:tracePt t="40505" x="2451100" y="3511550"/>
          <p14:tracePt t="40530" x="2457450" y="3524250"/>
          <p14:tracePt t="40545" x="2463800" y="3530600"/>
          <p14:tracePt t="40553" x="2463800" y="3536950"/>
          <p14:tracePt t="40562" x="2470150" y="3556000"/>
          <p14:tracePt t="40580" x="2476500" y="3575050"/>
          <p14:tracePt t="40596" x="2476500" y="3587750"/>
          <p14:tracePt t="40614" x="2476500" y="3594100"/>
          <p14:tracePt t="40629" x="2482850" y="3600450"/>
          <p14:tracePt t="40677" x="2489200" y="3600450"/>
          <p14:tracePt t="40693" x="2495550" y="3600450"/>
          <p14:tracePt t="40709" x="2501900" y="3606800"/>
          <p14:tracePt t="40725" x="2508250" y="3613150"/>
          <p14:tracePt t="40734" x="2514600" y="3619500"/>
          <p14:tracePt t="40746" x="2520950" y="3632200"/>
          <p14:tracePt t="40763" x="2527300" y="3632200"/>
          <p14:tracePt t="40763" x="2533650" y="3638550"/>
          <p14:tracePt t="40781" x="2540000" y="3638550"/>
          <p14:tracePt t="40781" x="2552700" y="3651250"/>
          <p14:tracePt t="40798" x="2559050" y="3657600"/>
          <p14:tracePt t="40798" x="2565400" y="3663950"/>
          <p14:tracePt t="40814" x="2571750" y="3670300"/>
          <p14:tracePt t="40814" x="2578100" y="3676650"/>
          <p14:tracePt t="40831" x="2584450" y="3689350"/>
          <p14:tracePt t="40831" x="2597150" y="3695700"/>
          <p14:tracePt t="40847" x="2603500" y="3708400"/>
          <p14:tracePt t="40847" x="2616200" y="3714750"/>
          <p14:tracePt t="40864" x="2622550" y="3727450"/>
          <p14:tracePt t="40864" x="2635250" y="3733800"/>
          <p14:tracePt t="40864" x="2647950" y="3746500"/>
          <p14:tracePt t="40882" x="2660650" y="3752850"/>
          <p14:tracePt t="40882" x="2673350" y="3759200"/>
          <p14:tracePt t="40898" x="2679700" y="3771900"/>
          <p14:tracePt t="40898" x="2692400" y="3778250"/>
          <p14:tracePt t="40915" x="2698750" y="3784600"/>
          <p14:tracePt t="40915" x="2711450" y="3790950"/>
          <p14:tracePt t="40931" x="2717800" y="3797300"/>
          <p14:tracePt t="40947" x="2724150" y="3803650"/>
          <p14:tracePt t="40964" x="2730500" y="3810000"/>
          <p14:tracePt t="40964" x="2736850" y="3816350"/>
          <p14:tracePt t="40981" x="2743200" y="3816350"/>
          <p14:tracePt t="40997" x="2749550" y="3816350"/>
          <p14:tracePt t="41014" x="2755900" y="3829050"/>
          <p14:tracePt t="41034" x="2762250" y="3835400"/>
          <p14:tracePt t="41048" x="2762250" y="3841750"/>
          <p14:tracePt t="41048" x="2768600" y="3854450"/>
          <p14:tracePt t="41065" x="2768600" y="3867150"/>
          <p14:tracePt t="41065" x="2774950" y="3879850"/>
          <p14:tracePt t="41081" x="2781300" y="3892550"/>
          <p14:tracePt t="41081" x="2794000" y="3917950"/>
          <p14:tracePt t="41098" x="2806700" y="3937000"/>
          <p14:tracePt t="41098" x="2813050" y="3956050"/>
          <p14:tracePt t="41115" x="2819400" y="3975100"/>
          <p14:tracePt t="41115" x="2825750" y="3987800"/>
          <p14:tracePt t="41131" x="2832100" y="4006850"/>
          <p14:tracePt t="41131" x="2838450" y="4019550"/>
          <p14:tracePt t="41148" x="2838450" y="4038600"/>
          <p14:tracePt t="41148" x="2844800" y="4051300"/>
          <p14:tracePt t="41165" x="2844800" y="4076700"/>
          <p14:tracePt t="41165" x="2851150" y="4083050"/>
          <p14:tracePt t="41182" x="2851150" y="4095750"/>
          <p14:tracePt t="41182" x="2851150" y="4102100"/>
          <p14:tracePt t="41198" x="2851150" y="4108450"/>
          <p14:tracePt t="41198" x="2851150" y="4114800"/>
          <p14:tracePt t="41215" x="2851150" y="4121150"/>
          <p14:tracePt t="41215" x="2844800" y="4127500"/>
          <p14:tracePt t="41232" x="2838450" y="4133850"/>
          <p14:tracePt t="41232" x="2838450" y="4140200"/>
          <p14:tracePt t="41232" x="2832100" y="4146550"/>
          <p14:tracePt t="41249" x="2825750" y="4152900"/>
          <p14:tracePt t="41249" x="2819400" y="4152900"/>
          <p14:tracePt t="41266" x="2813050" y="4159250"/>
          <p14:tracePt t="41266" x="2806700" y="4165600"/>
          <p14:tracePt t="41282" x="2800350" y="4171950"/>
          <p14:tracePt t="41298" x="2794000" y="4178300"/>
          <p14:tracePt t="41298" x="2787650" y="4184650"/>
          <p14:tracePt t="41316" x="2781300" y="4184650"/>
          <p14:tracePt t="41316" x="2774950" y="4191000"/>
          <p14:tracePt t="41332" x="2768600" y="4197350"/>
          <p14:tracePt t="41332" x="2755900" y="4203700"/>
          <p14:tracePt t="41349" x="2749550" y="4210050"/>
          <p14:tracePt t="41349" x="2749550" y="4216400"/>
          <p14:tracePt t="41366" x="2743200" y="4216400"/>
          <p14:tracePt t="41382" x="2730500" y="4222750"/>
          <p14:tracePt t="41399" x="2724150" y="4222750"/>
          <p14:tracePt t="41416" x="2717800" y="4222750"/>
          <p14:tracePt t="41445" x="2705100" y="4229100"/>
          <p14:tracePt t="41457" x="2698750" y="4229100"/>
          <p14:tracePt t="41466" x="2692400" y="4235450"/>
          <p14:tracePt t="41482" x="2686050" y="4235450"/>
          <p14:tracePt t="41499" x="2679700" y="4235450"/>
          <p14:tracePt t="41525" x="2673350" y="4229100"/>
          <p14:tracePt t="41566" x="2667000" y="4229100"/>
          <p14:tracePt t="41585" x="2660650" y="4229100"/>
          <p14:tracePt t="41693" x="2660650" y="4222750"/>
          <p14:tracePt t="41781" x="2667000" y="4222750"/>
          <p14:tracePt t="41857" x="2673350" y="4229100"/>
          <p14:tracePt t="41882" x="2679700" y="4229100"/>
          <p14:tracePt t="41902" x="2686050" y="4222750"/>
          <p14:tracePt t="41934" x="2692400" y="4222750"/>
          <p14:tracePt t="41945" x="2698750" y="4222750"/>
          <p14:tracePt t="41970" x="2705100" y="4216400"/>
          <p14:tracePt t="41993" x="2711450" y="4216400"/>
          <p14:tracePt t="42006" x="2717800" y="4210050"/>
          <p14:tracePt t="42022" x="2717800" y="4216400"/>
          <p14:tracePt t="42134" x="2717800" y="4222750"/>
          <p14:tracePt t="42149" x="2717800" y="4229100"/>
          <p14:tracePt t="42165" x="2711450" y="4229100"/>
          <p14:tracePt t="42201" x="2514600" y="4178300"/>
          <p14:tracePt t="42287" x="2489200" y="4159250"/>
          <p14:tracePt t="42294" x="2457450" y="4146550"/>
          <p14:tracePt t="42302" x="2406650" y="4102100"/>
          <p14:tracePt t="42319" x="2362200" y="4051300"/>
          <p14:tracePt t="42336" x="2336800" y="4000500"/>
          <p14:tracePt t="42352" x="2349500" y="3924300"/>
          <p14:tracePt t="42370" x="2393950" y="3867150"/>
          <p14:tracePt t="42387" x="2470150" y="3816350"/>
          <p14:tracePt t="42405" x="2647950" y="3746500"/>
          <p14:tracePt t="42421" x="2781300" y="3721100"/>
          <p14:tracePt t="42437" x="2914650" y="3727450"/>
          <p14:tracePt t="42454" x="3041650" y="3752850"/>
          <p14:tracePt t="42471" x="3194050" y="3803650"/>
          <p14:tracePt t="42487" x="3263900" y="3841750"/>
          <p14:tracePt t="42504" x="3302000" y="3873500"/>
          <p14:tracePt t="42521" x="3308350" y="3917950"/>
          <p14:tracePt t="42521" x="3295650" y="3937000"/>
          <p14:tracePt t="42539" x="3263900" y="3981450"/>
          <p14:tracePt t="42555" x="3219450" y="4019550"/>
          <p14:tracePt t="42571" x="3162300" y="4051300"/>
          <p14:tracePt t="42588" x="3098800" y="4070350"/>
          <p14:tracePt t="42605" x="3028950" y="4089400"/>
          <p14:tracePt t="42621" x="2965450" y="4108450"/>
          <p14:tracePt t="42621" x="2933700" y="4114800"/>
          <p14:tracePt t="42639" x="2870200" y="4133850"/>
          <p14:tracePt t="42657" x="2819400" y="4146550"/>
          <p14:tracePt t="42671" x="2781300" y="4159250"/>
          <p14:tracePt t="42688" x="2749550" y="4159250"/>
          <p14:tracePt t="42705" x="2717800" y="4159250"/>
          <p14:tracePt t="42722" x="2711450" y="4159250"/>
          <p14:tracePt t="42738" x="2698750" y="4165600"/>
          <p14:tracePt t="42754" x="2705100" y="4178300"/>
          <p14:tracePt t="42771" x="2711450" y="4203700"/>
          <p14:tracePt t="42789" x="2711450" y="4210050"/>
          <p14:tracePt t="42805" x="2711450" y="4216400"/>
          <p14:tracePt t="42805" x="2711450" y="4229100"/>
          <p14:tracePt t="42822" x="2705100" y="4229100"/>
          <p14:tracePt t="42822" x="2698750" y="4229100"/>
          <p14:tracePt t="42839" x="2692400" y="4229100"/>
          <p14:tracePt t="42839" x="2686050" y="4229100"/>
          <p14:tracePt t="42857" x="2679700" y="4229100"/>
          <p14:tracePt t="42857" x="2673350" y="4222750"/>
          <p14:tracePt t="42872" x="2667000" y="4222750"/>
          <p14:tracePt t="42872" x="2654300" y="4222750"/>
          <p14:tracePt t="42889" x="2647950" y="4216400"/>
          <p14:tracePt t="42889" x="2641600" y="4216400"/>
          <p14:tracePt t="42889" x="2628900" y="4210050"/>
          <p14:tracePt t="42909" x="2622550" y="4210050"/>
          <p14:tracePt t="42909" x="2616200" y="4210050"/>
          <p14:tracePt t="42923" x="2603500" y="4210050"/>
          <p14:tracePt t="42923" x="2597150" y="4210050"/>
          <p14:tracePt t="42939" x="2590800" y="4210050"/>
          <p14:tracePt t="42939" x="2584450" y="4210050"/>
          <p14:tracePt t="42956" x="2571750" y="4210050"/>
          <p14:tracePt t="42956" x="2565400" y="4216400"/>
          <p14:tracePt t="42973" x="2559050" y="4216400"/>
          <p14:tracePt t="42973" x="2546350" y="4216400"/>
          <p14:tracePt t="42989" x="2540000" y="4216400"/>
          <p14:tracePt t="42989" x="2514600" y="4216400"/>
          <p14:tracePt t="43007" x="2508250" y="4216400"/>
          <p14:tracePt t="43007" x="2495550" y="4222750"/>
          <p14:tracePt t="43023" x="2489200" y="4222750"/>
          <p14:tracePt t="43023" x="2482850" y="4222750"/>
          <p14:tracePt t="43040" x="2476500" y="4216400"/>
          <p14:tracePt t="43040" x="2470150" y="4216400"/>
          <p14:tracePt t="43057" x="2463800" y="4216400"/>
          <p14:tracePt t="43072" x="2463800" y="4210050"/>
          <p14:tracePt t="43072" x="2463800" y="4203700"/>
          <p14:tracePt t="43090" x="2470150" y="4197350"/>
          <p14:tracePt t="43090" x="2476500" y="4191000"/>
          <p14:tracePt t="43106" x="2476500" y="4184650"/>
          <p14:tracePt t="43106" x="2482850" y="4184650"/>
          <p14:tracePt t="43123" x="2489200" y="4178300"/>
          <p14:tracePt t="43123" x="2501900" y="4165600"/>
          <p14:tracePt t="43140" x="2508250" y="4159250"/>
          <p14:tracePt t="43140" x="2514600" y="4152900"/>
          <p14:tracePt t="43157" x="2514600" y="4146550"/>
          <p14:tracePt t="43157" x="2527300" y="4146550"/>
          <p14:tracePt t="43174" x="2540000" y="4140200"/>
          <p14:tracePt t="43174" x="2552700" y="4133850"/>
          <p14:tracePt t="43190" x="2565400" y="4133850"/>
          <p14:tracePt t="43190" x="2603500" y="4121150"/>
          <p14:tracePt t="43207" x="2628900" y="4127500"/>
          <p14:tracePt t="43207" x="2654300" y="4121150"/>
          <p14:tracePt t="43224" x="2679700" y="4127500"/>
          <p14:tracePt t="43224" x="2711450" y="4127500"/>
          <p14:tracePt t="43240" x="2743200" y="4127500"/>
          <p14:tracePt t="43240" x="2781300" y="4127500"/>
          <p14:tracePt t="43257" x="2819400" y="4127500"/>
          <p14:tracePt t="43257" x="2857500" y="4133850"/>
          <p14:tracePt t="43257" x="2895600" y="4140200"/>
          <p14:tracePt t="43275" x="2940050" y="4146550"/>
          <p14:tracePt t="43289" x="2984500" y="4140200"/>
          <p14:tracePt t="43289" x="3079750" y="4146550"/>
          <p14:tracePt t="43308" x="3124200" y="4140200"/>
          <p14:tracePt t="43308" x="3175000" y="4140200"/>
          <p14:tracePt t="43325" x="3225800" y="4140200"/>
          <p14:tracePt t="43325" x="3270250" y="4133850"/>
          <p14:tracePt t="43342" x="3321050" y="4133850"/>
          <p14:tracePt t="43342" x="3371850" y="4133850"/>
          <p14:tracePt t="43342" x="3416300" y="4127500"/>
          <p14:tracePt t="43359" x="3467100" y="4127500"/>
          <p14:tracePt t="43373" x="3505200" y="4121150"/>
          <p14:tracePt t="43373" x="3587750" y="4121150"/>
          <p14:tracePt t="43391" x="3625850" y="4121150"/>
          <p14:tracePt t="43391" x="3657600" y="4127500"/>
          <p14:tracePt t="43409" x="3683000" y="4127500"/>
          <p14:tracePt t="43409" x="3702050" y="4133850"/>
          <p14:tracePt t="43424" x="3721100" y="4133850"/>
          <p14:tracePt t="43424" x="3727450" y="4140200"/>
          <p14:tracePt t="43441" x="3727450" y="4146550"/>
          <p14:tracePt t="43441" x="3721100" y="4146550"/>
          <p14:tracePt t="43458" x="3714750" y="4146550"/>
          <p14:tracePt t="43458" x="3702050" y="4140200"/>
          <p14:tracePt t="43475" x="3683000" y="4140200"/>
          <p14:tracePt t="43475" x="3670300" y="4140200"/>
          <p14:tracePt t="43491" x="3657600" y="4127500"/>
          <p14:tracePt t="43491" x="3625850" y="4121150"/>
          <p14:tracePt t="43508" x="3613150" y="4114800"/>
          <p14:tracePt t="43508" x="3600450" y="4108450"/>
          <p14:tracePt t="43524" x="3581400" y="4108450"/>
          <p14:tracePt t="43524" x="3568700" y="4108450"/>
          <p14:tracePt t="43541" x="3556000" y="4102100"/>
          <p14:tracePt t="43541" x="3536950" y="4102100"/>
          <p14:tracePt t="43541" x="3517900" y="4102100"/>
          <p14:tracePt t="43560" x="3505200" y="4108450"/>
          <p14:tracePt t="43560" x="3486150" y="4108450"/>
          <p14:tracePt t="43575" x="3473450" y="4108450"/>
          <p14:tracePt t="43575" x="3460750" y="4114800"/>
          <p14:tracePt t="43592" x="3454400" y="4114800"/>
          <p14:tracePt t="43592" x="3441700" y="4121150"/>
          <p14:tracePt t="43608" x="3435350" y="4121150"/>
          <p14:tracePt t="43627" x="3429000" y="4127500"/>
          <p14:tracePt t="43643" x="3429000" y="4133850"/>
          <p14:tracePt t="43667" x="3422650" y="4140200"/>
          <p14:tracePt t="43679" x="3416300" y="4146550"/>
          <p14:tracePt t="43695" x="3409950" y="4146550"/>
          <p14:tracePt t="43747" x="3403600" y="4146550"/>
          <p14:tracePt t="43763" x="3397250" y="4152900"/>
          <p14:tracePt t="43771" x="3390900" y="4152900"/>
          <p14:tracePt t="43779" x="3384550" y="4152900"/>
          <p14:tracePt t="43791" x="3378200" y="4152900"/>
          <p14:tracePt t="43791" x="3365500" y="4165600"/>
          <p14:tracePt t="43809" x="3359150" y="4171950"/>
          <p14:tracePt t="43825" x="3352800" y="4171950"/>
          <p14:tracePt t="43841" x="3346450" y="4178300"/>
          <p14:tracePt t="43858" x="3340100" y="4184650"/>
          <p14:tracePt t="43858" x="3333750" y="4184650"/>
          <p14:tracePt t="43876" x="3327400" y="4191000"/>
          <p14:tracePt t="43876" x="3321050" y="4191000"/>
          <p14:tracePt t="43893" x="3314700" y="4197350"/>
          <p14:tracePt t="43893" x="3308350" y="4197350"/>
          <p14:tracePt t="43911" x="3302000" y="4203700"/>
          <p14:tracePt t="43911" x="3289300" y="4203700"/>
          <p14:tracePt t="43927" x="3289300" y="4197350"/>
          <p14:tracePt t="43959" x="3289300" y="4191000"/>
          <p14:tracePt t="43967" x="3295650" y="4184650"/>
          <p14:tracePt t="43975" x="3302000" y="4178300"/>
          <p14:tracePt t="43975" x="3302000" y="4171950"/>
          <p14:tracePt t="43993" x="3302000" y="4165600"/>
          <p14:tracePt t="43993" x="3302000" y="4159250"/>
          <p14:tracePt t="43993" x="3302000" y="4152900"/>
          <p14:tracePt t="44011" x="3302000" y="4146550"/>
          <p14:tracePt t="44025" x="3302000" y="4133850"/>
          <p14:tracePt t="44025" x="3302000" y="4121150"/>
          <p14:tracePt t="44043" x="3302000" y="4108450"/>
          <p14:tracePt t="44043" x="3308350" y="4102100"/>
          <p14:tracePt t="44060" x="3314700" y="4095750"/>
          <p14:tracePt t="44060" x="3314700" y="4089400"/>
          <p14:tracePt t="44076" x="3321050" y="4083050"/>
          <p14:tracePt t="44092" x="3327400" y="4076700"/>
          <p14:tracePt t="44109" x="3321050" y="4083050"/>
          <p14:tracePt t="44139" x="3314700" y="4089400"/>
          <p14:tracePt t="44155" x="3314700" y="4095750"/>
          <p14:tracePt t="44159" x="3314700" y="4102100"/>
          <p14:tracePt t="44176" x="3308350" y="4108450"/>
          <p14:tracePt t="44193" x="3302000" y="4114800"/>
          <p14:tracePt t="44209" x="3295650" y="4114800"/>
          <p14:tracePt t="44209" x="3289300" y="4114800"/>
          <p14:tracePt t="44227" x="3282950" y="4114800"/>
          <p14:tracePt t="44243" x="3276600" y="4114800"/>
          <p14:tracePt t="44267" x="3270250" y="4108450"/>
          <p14:tracePt t="44279" x="3263900" y="4102100"/>
          <p14:tracePt t="44295" x="3263900" y="4095750"/>
          <p14:tracePt t="44327" x="3270250" y="4095750"/>
          <p14:tracePt t="44371" x="3270250" y="4102100"/>
          <p14:tracePt t="44399" x="3263900" y="4108450"/>
          <p14:tracePt t="44441" x="3257550" y="4114800"/>
          <p14:tracePt t="44459" x="3244850" y="4121150"/>
          <p14:tracePt t="44471" x="3238500" y="4127500"/>
          <p14:tracePt t="44481" x="3238500" y="4133850"/>
          <p14:tracePt t="44481" x="3232150" y="4140200"/>
          <p14:tracePt t="44495" x="3225800" y="4140200"/>
          <p14:tracePt t="44510" x="3219450" y="4146550"/>
          <p14:tracePt t="44535" x="3213100" y="4146550"/>
          <p14:tracePt t="44567" x="3206750" y="4146550"/>
          <p14:tracePt t="44579" x="3200400" y="4146550"/>
          <p14:tracePt t="44595" x="3194050" y="4140200"/>
          <p14:tracePt t="44603" x="3187700" y="4140200"/>
          <p14:tracePt t="44612" x="3181350" y="4140200"/>
          <p14:tracePt t="44612" x="3175000" y="4133850"/>
          <p14:tracePt t="44628" x="3168650" y="4127500"/>
          <p14:tracePt t="44628" x="3162300" y="4121150"/>
          <p14:tracePt t="44645" x="3155950" y="4114800"/>
          <p14:tracePt t="44645" x="3149600" y="4108450"/>
          <p14:tracePt t="44645" x="3143250" y="4108450"/>
          <p14:tracePt t="44664" x="3136900" y="4102100"/>
          <p14:tracePt t="44677" x="3130550" y="4095750"/>
          <p14:tracePt t="44677" x="3117850" y="4089400"/>
          <p14:tracePt t="44695" x="3117850" y="4083050"/>
          <p14:tracePt t="44695" x="3111500" y="4076700"/>
          <p14:tracePt t="44712" x="3105150" y="4070350"/>
          <p14:tracePt t="44712" x="3105150" y="4064000"/>
          <p14:tracePt t="44728" x="3098800" y="4057650"/>
          <p14:tracePt t="44728" x="3092450" y="4051300"/>
          <p14:tracePt t="44745" x="3092450" y="4038600"/>
          <p14:tracePt t="44745" x="3079750" y="4032250"/>
          <p14:tracePt t="44762" x="3079750" y="4025900"/>
          <p14:tracePt t="44762" x="3079750" y="4019550"/>
          <p14:tracePt t="44779" x="3079750" y="4013200"/>
          <p14:tracePt t="44795" x="3079750" y="4006850"/>
          <p14:tracePt t="44811" x="3086100" y="4000500"/>
          <p14:tracePt t="44811" x="3098800" y="3994150"/>
          <p14:tracePt t="44829" x="3105150" y="3987800"/>
          <p14:tracePt t="44829" x="3111500" y="3987800"/>
          <p14:tracePt t="44846" x="3117850" y="3981450"/>
          <p14:tracePt t="44846" x="3124200" y="3975100"/>
          <p14:tracePt t="44862" x="3130550" y="3975100"/>
          <p14:tracePt t="44862" x="3143250" y="3968750"/>
          <p14:tracePt t="44879" x="3155950" y="3962400"/>
          <p14:tracePt t="44879" x="3168650" y="3956050"/>
          <p14:tracePt t="44895" x="3175000" y="3956050"/>
          <p14:tracePt t="44895" x="3194050" y="3949700"/>
          <p14:tracePt t="44913" x="3206750" y="3949700"/>
          <p14:tracePt t="44913" x="3225800" y="3949700"/>
          <p14:tracePt t="44930" x="3238500" y="3949700"/>
          <p14:tracePt t="44930" x="3257550" y="3956050"/>
          <p14:tracePt t="44930" x="3270250" y="3962400"/>
          <p14:tracePt t="44947" x="3289300" y="3975100"/>
          <p14:tracePt t="44961" x="3302000" y="3981450"/>
          <p14:tracePt t="44961" x="3327400" y="4006850"/>
          <p14:tracePt t="44979" x="3333750" y="4019550"/>
          <p14:tracePt t="44979" x="3340100" y="4032250"/>
          <p14:tracePt t="44996" x="3346450" y="4038600"/>
          <p14:tracePt t="44996" x="3352800" y="4044950"/>
          <p14:tracePt t="45013" x="3359150" y="4057650"/>
          <p14:tracePt t="45013" x="3359150" y="4064000"/>
          <p14:tracePt t="45029" x="3359150" y="4070350"/>
          <p14:tracePt t="45029" x="3352800" y="4083050"/>
          <p14:tracePt t="45048" x="3346450" y="4089400"/>
          <p14:tracePt t="45048" x="3340100" y="4102100"/>
          <p14:tracePt t="45063" x="3333750" y="4114800"/>
          <p14:tracePt t="45063" x="3327400" y="4121150"/>
          <p14:tracePt t="45080" x="3321050" y="4133850"/>
          <p14:tracePt t="45080" x="3314700" y="4146550"/>
          <p14:tracePt t="45096" x="3314700" y="4152900"/>
          <p14:tracePt t="45096" x="3314700" y="4159250"/>
          <p14:tracePt t="45113" x="3314700" y="4171950"/>
          <p14:tracePt t="45113" x="3321050" y="4197350"/>
          <p14:tracePt t="45130" x="3327400" y="4210050"/>
          <p14:tracePt t="45130" x="3340100" y="4235450"/>
          <p14:tracePt t="45147" x="3359150" y="4254500"/>
          <p14:tracePt t="45147" x="3384550" y="4286250"/>
          <p14:tracePt t="45164" x="3409950" y="4318000"/>
          <p14:tracePt t="45164" x="3486150" y="4394200"/>
          <p14:tracePt t="45180" x="3530600" y="4438650"/>
          <p14:tracePt t="45180" x="3581400" y="4476750"/>
          <p14:tracePt t="45197" x="3632200" y="4521200"/>
          <p14:tracePt t="45197" x="3683000" y="4565650"/>
          <p14:tracePt t="45214" x="3740150" y="4610100"/>
          <p14:tracePt t="45214" x="3797300" y="4660900"/>
          <p14:tracePt t="45230" x="3848100" y="4711700"/>
          <p14:tracePt t="45230" x="3962400" y="4826000"/>
          <p14:tracePt t="45247" x="4013200" y="4883150"/>
          <p14:tracePt t="45247" x="4064000" y="4940300"/>
          <p14:tracePt t="45264" x="4114800" y="5003800"/>
          <p14:tracePt t="45264" x="4165600" y="5060950"/>
          <p14:tracePt t="45281" x="4203700" y="5118100"/>
          <p14:tracePt t="45281" x="4241800" y="5168900"/>
          <p14:tracePt t="45297" x="4279900" y="5219700"/>
          <p14:tracePt t="45297" x="4305300" y="5264150"/>
          <p14:tracePt t="45297" x="4330700" y="5308600"/>
          <p14:tracePt t="45315" x="4356100" y="5353050"/>
          <p14:tracePt t="45315" x="4368800" y="5391150"/>
          <p14:tracePt t="45332" x="4381500" y="5429250"/>
          <p14:tracePt t="45332" x="4394200" y="5461000"/>
          <p14:tracePt t="45348" x="4400550" y="5492750"/>
          <p14:tracePt t="45348" x="4406900" y="5524500"/>
          <p14:tracePt t="45364" x="4406900" y="5549900"/>
          <p14:tracePt t="45364" x="4406900" y="5575300"/>
          <p14:tracePt t="45381" x="4400550" y="5600700"/>
          <p14:tracePt t="45381" x="4394200" y="5619750"/>
          <p14:tracePt t="45397" x="4387850" y="5645150"/>
          <p14:tracePt t="45397" x="4381500" y="5664200"/>
          <p14:tracePt t="45397" x="4375150" y="5683250"/>
          <p14:tracePt t="45416" x="4362450" y="5695950"/>
          <p14:tracePt t="45416" x="4356100" y="5715000"/>
          <p14:tracePt t="45431" x="4343400" y="5727700"/>
          <p14:tracePt t="45431" x="4337050" y="5740400"/>
          <p14:tracePt t="45448" x="4330700" y="5759450"/>
          <p14:tracePt t="45448" x="4330700" y="5772150"/>
          <p14:tracePt t="45465" x="4324350" y="5778500"/>
          <p14:tracePt t="45465" x="4318000" y="5797550"/>
          <p14:tracePt t="45481" x="4318000" y="5803900"/>
          <p14:tracePt t="45481" x="4318000" y="5810250"/>
          <p14:tracePt t="45498" x="4318000" y="5816600"/>
          <p14:tracePt t="45514" x="4311650" y="5816600"/>
          <p14:tracePt t="45531" x="4311650" y="5822950"/>
          <p14:tracePt t="45531" x="4311650" y="5829300"/>
          <p14:tracePt t="45548" x="4318000" y="5835650"/>
          <p14:tracePt t="45548" x="4330700" y="5835650"/>
          <p14:tracePt t="45565" x="4343400" y="5842000"/>
          <p14:tracePt t="45565" x="4356100" y="5842000"/>
          <p14:tracePt t="45582" x="4368800" y="5842000"/>
          <p14:tracePt t="45582" x="4381500" y="5835650"/>
          <p14:tracePt t="45582" x="4400550" y="5822950"/>
          <p14:tracePt t="45600" x="4413250" y="5810250"/>
          <p14:tracePt t="45600" x="4432300" y="5797550"/>
          <p14:tracePt t="45615" x="4445000" y="5778500"/>
          <p14:tracePt t="45615" x="4457700" y="5753100"/>
          <p14:tracePt t="45631" x="4470400" y="5734050"/>
          <p14:tracePt t="45631" x="4483100" y="5708650"/>
          <p14:tracePt t="45648" x="4495800" y="5689600"/>
          <p14:tracePt t="45648" x="4502150" y="5664200"/>
          <p14:tracePt t="45665" x="4508500" y="5632450"/>
          <p14:tracePt t="45665" x="4514850" y="5600700"/>
          <p14:tracePt t="45681" x="4514850" y="5562600"/>
          <p14:tracePt t="45681" x="4495800" y="5486400"/>
          <p14:tracePt t="45699" x="4476750" y="5441950"/>
          <p14:tracePt t="45699" x="4445000" y="5391150"/>
          <p14:tracePt t="45715" x="4413250" y="5334000"/>
          <p14:tracePt t="45715" x="4375150" y="5276850"/>
          <p14:tracePt t="45732" x="4324350" y="5213350"/>
          <p14:tracePt t="45732" x="4273550" y="5149850"/>
          <p14:tracePt t="45749" x="4216400" y="5073650"/>
          <p14:tracePt t="45749" x="4152900" y="4997450"/>
          <p14:tracePt t="45765" x="4083050" y="4914900"/>
          <p14:tracePt t="45765" x="3943350" y="4756150"/>
          <p14:tracePt t="45782" x="3873500" y="4673600"/>
          <p14:tracePt t="45782" x="3803650" y="4597400"/>
          <p14:tracePt t="45799" x="3740150" y="4521200"/>
          <p14:tracePt t="45799" x="3676650" y="4451350"/>
          <p14:tracePt t="45816" x="3613150" y="4394200"/>
          <p14:tracePt t="45816" x="3556000" y="4330700"/>
          <p14:tracePt t="45832" x="3505200" y="4279900"/>
          <p14:tracePt t="45832" x="3397250" y="4191000"/>
          <p14:tracePt t="45849" x="3340100" y="4165600"/>
          <p14:tracePt t="45849" x="3289300" y="4140200"/>
          <p14:tracePt t="45866" x="3244850" y="4121150"/>
          <p14:tracePt t="45866" x="3194050" y="4114800"/>
          <p14:tracePt t="45883" x="3149600" y="4114800"/>
          <p14:tracePt t="45883" x="3060700" y="4140200"/>
          <p14:tracePt t="45899" x="3022600" y="4159250"/>
          <p14:tracePt t="45899" x="2990850" y="4191000"/>
          <p14:tracePt t="45916" x="2952750" y="4222750"/>
          <p14:tracePt t="45916" x="2927350" y="4267200"/>
          <p14:tracePt t="45933" x="2901950" y="4311650"/>
          <p14:tracePt t="45933" x="2882900" y="4368800"/>
          <p14:tracePt t="45949" x="2876550" y="4425950"/>
          <p14:tracePt t="45949" x="2870200" y="4489450"/>
          <p14:tracePt t="45949" x="2870200" y="4559300"/>
          <p14:tracePt t="45968" x="2876550" y="4629150"/>
          <p14:tracePt t="45968" x="2889250" y="4705350"/>
          <p14:tracePt t="45983" x="2908300" y="4781550"/>
          <p14:tracePt t="45983" x="2933700" y="4851400"/>
          <p14:tracePt t="46000" x="2965450" y="4927600"/>
          <p14:tracePt t="46000" x="2997200" y="4997450"/>
          <p14:tracePt t="46016" x="3035300" y="5060950"/>
          <p14:tracePt t="46016" x="3073400" y="5124450"/>
          <p14:tracePt t="46016" x="3117850" y="5181600"/>
          <p14:tracePt t="46036" x="3155950" y="5238750"/>
          <p14:tracePt t="46048" x="3200400" y="5289550"/>
          <p14:tracePt t="46048" x="3282950" y="5391150"/>
          <p14:tracePt t="46067" x="3327400" y="5435600"/>
          <p14:tracePt t="46067" x="3378200" y="5486400"/>
          <p14:tracePt t="46083" x="3429000" y="5530850"/>
          <p14:tracePt t="46083" x="3479800" y="5575300"/>
          <p14:tracePt t="46099" x="3543300" y="5619750"/>
          <p14:tracePt t="46099" x="3600450" y="5657850"/>
          <p14:tracePt t="46116" x="3670300" y="5695950"/>
          <p14:tracePt t="46116" x="3740150" y="5721350"/>
          <p14:tracePt t="46133" x="3803650" y="5746750"/>
          <p14:tracePt t="46133" x="3937000" y="5784850"/>
          <p14:tracePt t="46150" x="4000500" y="5803900"/>
          <p14:tracePt t="46150" x="4064000" y="5822950"/>
          <p14:tracePt t="46166" x="4114800" y="5842000"/>
          <p14:tracePt t="46166" x="4171950" y="5861050"/>
          <p14:tracePt t="46183" x="4222750" y="5880100"/>
          <p14:tracePt t="46183" x="4324350" y="5924550"/>
          <p14:tracePt t="46200" x="4368800" y="5943600"/>
          <p14:tracePt t="46200" x="4413250" y="5956300"/>
          <p14:tracePt t="46217" x="4451350" y="5975350"/>
          <p14:tracePt t="46217" x="4489450" y="5988050"/>
          <p14:tracePt t="46234" x="4527550" y="6000750"/>
          <p14:tracePt t="46234" x="4559300" y="6013450"/>
          <p14:tracePt t="46250" x="4591050" y="6026150"/>
          <p14:tracePt t="46250" x="4648200" y="6045200"/>
          <p14:tracePt t="46267" x="4673600" y="6051550"/>
          <p14:tracePt t="46267" x="4699000" y="6057900"/>
          <p14:tracePt t="46284" x="4724400" y="6064250"/>
          <p14:tracePt t="46284" x="4749800" y="6070600"/>
          <p14:tracePt t="46300" x="4775200" y="6083300"/>
          <p14:tracePt t="46300" x="4794250" y="6089650"/>
          <p14:tracePt t="46317" x="4819650" y="6096000"/>
          <p14:tracePt t="46317" x="4832350" y="6108700"/>
          <p14:tracePt t="46317" x="4851400" y="6121400"/>
          <p14:tracePt t="46335" x="4864100" y="6134100"/>
          <p14:tracePt t="46349" x="4876800" y="6146800"/>
          <p14:tracePt t="46349" x="4895850" y="6172200"/>
          <p14:tracePt t="46368" x="4908550" y="6184900"/>
          <p14:tracePt t="46368" x="4921250" y="6197600"/>
          <p14:tracePt t="46384" x="4927600" y="6203950"/>
          <p14:tracePt t="46384" x="4940300" y="6216650"/>
          <p14:tracePt t="46400" x="4946650" y="6229350"/>
          <p14:tracePt t="46400" x="4953000" y="6235700"/>
          <p14:tracePt t="46400" x="4959350" y="6248400"/>
          <p14:tracePt t="46420" x="4965700" y="6254750"/>
          <p14:tracePt t="46433" x="4972050" y="6267450"/>
          <p14:tracePt t="46433" x="4972050" y="6280150"/>
          <p14:tracePt t="46451" x="4965700" y="6286500"/>
          <p14:tracePt t="46466" x="4705350" y="6261100"/>
          <p14:tracePt t="46541" x="4660900" y="6248400"/>
          <p14:tracePt t="46547" x="4616450" y="6235700"/>
          <p14:tracePt t="46555" x="4527550" y="6210300"/>
          <p14:tracePt t="46568" x="4432300" y="6172200"/>
          <p14:tracePt t="46585" x="4343400" y="6121400"/>
          <p14:tracePt t="46601" x="4267200" y="6057900"/>
          <p14:tracePt t="46601" x="4235450" y="6013450"/>
          <p14:tracePt t="46619" x="4178300" y="5911850"/>
          <p14:tracePt t="46635" x="4133850" y="5772150"/>
          <p14:tracePt t="46651" x="4114800" y="5613400"/>
          <p14:tracePt t="46668" x="4121150" y="5441950"/>
          <p14:tracePt t="46684" x="4165600" y="5276850"/>
          <p14:tracePt t="46701" x="4235450" y="5124450"/>
          <p14:tracePt t="46701" x="4279900" y="5054600"/>
          <p14:tracePt t="46719" x="4381500" y="4927600"/>
          <p14:tracePt t="46735" x="4495800" y="4826000"/>
          <p14:tracePt t="46751" x="4622800" y="4749800"/>
          <p14:tracePt t="46768" x="4743450" y="4705350"/>
          <p14:tracePt t="46785" x="4940300" y="4686300"/>
          <p14:tracePt t="46801" x="5073650" y="4705350"/>
          <p14:tracePt t="46819" x="5207000" y="4737100"/>
          <p14:tracePt t="46836" x="5340350" y="4775200"/>
          <p14:tracePt t="46852" x="5537200" y="4857750"/>
          <p14:tracePt t="46868" x="5651500" y="4921250"/>
          <p14:tracePt t="46885" x="5746750" y="5003800"/>
          <p14:tracePt t="46902" x="5848350" y="5143500"/>
          <p14:tracePt t="46919" x="5892800" y="5251450"/>
          <p14:tracePt t="46935" x="5911850" y="5359400"/>
          <p14:tracePt t="46952" x="5918200" y="5467350"/>
          <p14:tracePt t="46968" x="5911850" y="5562600"/>
          <p14:tracePt t="46985" x="5854700" y="5683250"/>
          <p14:tracePt t="47003" x="5797550" y="5746750"/>
          <p14:tracePt t="47019" x="5721350" y="5797550"/>
          <p14:tracePt t="47035" x="5632450" y="5848350"/>
          <p14:tracePt t="47052" x="5543550" y="5886450"/>
          <p14:tracePt t="47069" x="5448300" y="5918200"/>
          <p14:tracePt t="47069" x="5403850" y="5937250"/>
          <p14:tracePt t="47087" x="5321300" y="5956300"/>
          <p14:tracePt t="47103" x="5238750" y="5975350"/>
          <p14:tracePt t="47119" x="5162550" y="5988050"/>
          <p14:tracePt t="47136" x="5099050" y="5988050"/>
          <p14:tracePt t="47136" x="5073650" y="5988050"/>
          <p14:tracePt t="47156" x="5022850" y="5975350"/>
          <p14:tracePt t="47169" x="4978400" y="5962650"/>
          <p14:tracePt t="47186" x="4946650" y="5943600"/>
          <p14:tracePt t="47203" x="4914900" y="5918200"/>
          <p14:tracePt t="47219" x="4895850" y="5892800"/>
          <p14:tracePt t="47236" x="4883150" y="5880100"/>
          <p14:tracePt t="47253" x="4870450" y="5861050"/>
          <p14:tracePt t="47270" x="4864100" y="5848350"/>
          <p14:tracePt t="47287" x="4864100" y="5867400"/>
          <p14:tracePt t="47327" x="4864100" y="5873750"/>
          <p14:tracePt t="47335" x="4864100" y="5886450"/>
          <p14:tracePt t="47339" x="4864100" y="5905500"/>
          <p14:tracePt t="47355" x="4864100" y="5918200"/>
          <p14:tracePt t="47369" x="4857750" y="5924550"/>
          <p14:tracePt t="47369" x="4845050" y="5949950"/>
          <p14:tracePt t="47387" x="4845050" y="5962650"/>
          <p14:tracePt t="47387" x="4838700" y="5975350"/>
          <p14:tracePt t="47404" x="4838700" y="5994400"/>
          <p14:tracePt t="47404" x="4838700" y="6019800"/>
          <p14:tracePt t="47421" x="4838700" y="6045200"/>
          <p14:tracePt t="47421" x="4838700" y="6070600"/>
          <p14:tracePt t="47421" x="4838700" y="6102350"/>
          <p14:tracePt t="47439" x="4838700" y="6127750"/>
          <p14:tracePt t="47453" x="4832350" y="6159500"/>
          <p14:tracePt t="47453" x="4826000" y="6210300"/>
          <p14:tracePt t="47471" x="4826000" y="6235700"/>
          <p14:tracePt t="47471" x="4819650" y="6254750"/>
          <p14:tracePt t="47487" x="4813300" y="6280150"/>
          <p14:tracePt t="47487" x="4800600" y="6299200"/>
          <p14:tracePt t="47504" x="4794250" y="6324600"/>
          <p14:tracePt t="47504" x="4775200" y="6375400"/>
          <p14:tracePt t="47521" x="4768850" y="6400800"/>
          <p14:tracePt t="47521" x="4756150" y="6426200"/>
          <p14:tracePt t="47538" x="4749800" y="6451600"/>
          <p14:tracePt t="47538" x="4743450" y="6470650"/>
          <p14:tracePt t="47554" x="4737100" y="6496050"/>
          <p14:tracePt t="47570" x="4730750" y="6534150"/>
          <p14:tracePt t="47570" x="4730750" y="6572250"/>
          <p14:tracePt t="47589" x="4737100" y="6597650"/>
          <p14:tracePt t="47604" x="4749800" y="6616700"/>
          <p14:tracePt t="47627" x="4597400" y="6591300"/>
          <p14:tracePt t="47757" x="4572000" y="6584950"/>
          <p14:tracePt t="47767" x="4540250" y="6572250"/>
          <p14:tracePt t="47783" x="4514850" y="6527800"/>
          <p14:tracePt t="47799" x="4495800" y="6496050"/>
          <p14:tracePt t="47807" x="4470400" y="6426200"/>
          <p14:tracePt t="47821" x="4451350" y="6350000"/>
          <p14:tracePt t="47838" x="4438650" y="6280150"/>
          <p14:tracePt t="47855" x="4451350" y="6229350"/>
          <p14:tracePt t="47871" x="4495800" y="6165850"/>
          <p14:tracePt t="47888" x="4540250" y="6121400"/>
          <p14:tracePt t="47906" x="4597400" y="6083300"/>
          <p14:tracePt t="47922" x="4711700" y="6045200"/>
          <p14:tracePt t="47939" x="4800600" y="6026150"/>
          <p14:tracePt t="47955" x="4902200" y="6019800"/>
          <p14:tracePt t="47972" x="5003800" y="6019800"/>
          <p14:tracePt t="47989" x="5105400" y="6013450"/>
          <p14:tracePt t="48005" x="5207000" y="6000750"/>
          <p14:tracePt t="48005" x="5257800" y="6000750"/>
          <p14:tracePt t="48023" x="5346700" y="5988050"/>
          <p14:tracePt t="48039" x="5435600" y="5988050"/>
          <p14:tracePt t="48055" x="5518150" y="5988050"/>
          <p14:tracePt t="48072" x="5594350" y="6000750"/>
          <p14:tracePt t="48089" x="5664200" y="6013450"/>
          <p14:tracePt t="48089" x="5702300" y="6026150"/>
          <p14:tracePt t="48107" x="5772150" y="6051550"/>
          <p14:tracePt t="48123" x="5829300" y="6083300"/>
          <p14:tracePt t="48139" x="5886450" y="6115050"/>
          <p14:tracePt t="48157" x="5930900" y="6153150"/>
          <p14:tracePt t="48172" x="5981700" y="6210300"/>
          <p14:tracePt t="48189" x="5994400" y="6242050"/>
          <p14:tracePt t="48206" x="5994400" y="6267450"/>
          <p14:tracePt t="48223" x="5981700" y="6286500"/>
          <p14:tracePt t="48240" x="5962650" y="6318250"/>
          <p14:tracePt t="48256" x="5905500" y="6388100"/>
          <p14:tracePt t="48273" x="5861050" y="6445250"/>
          <p14:tracePt t="48289" x="5772150" y="6534150"/>
          <p14:tracePt t="48307" x="5708650" y="6584950"/>
          <p14:tracePt t="48323" x="5638800" y="6629400"/>
          <p14:tracePt t="48340" x="5562600" y="6673850"/>
          <p14:tracePt t="48356" x="5486400" y="6711950"/>
          <p14:tracePt t="48373" x="5410200" y="6737350"/>
          <p14:tracePt t="48373" x="5372100" y="6743700"/>
          <p14:tracePt t="48391" x="5295900" y="6750050"/>
          <p14:tracePt t="48408" x="5213350" y="6743700"/>
          <p14:tracePt t="48423" x="5118100" y="6731000"/>
          <p14:tracePt t="48440" x="5029200" y="6711950"/>
          <p14:tracePt t="48457" x="4946650" y="6692900"/>
          <p14:tracePt t="48457" x="4908550" y="6673850"/>
          <p14:tracePt t="48475" x="4826000" y="6642100"/>
          <p14:tracePt t="48490" x="4756150" y="6597650"/>
          <p14:tracePt t="48507" x="4679950" y="6540500"/>
          <p14:tracePt t="48523" x="4565650" y="6451600"/>
          <p14:tracePt t="48541" x="4495800" y="6394450"/>
          <p14:tracePt t="48557" x="4438650" y="6343650"/>
          <p14:tracePt t="48574" x="4400550" y="6305550"/>
          <p14:tracePt t="48590" x="4387850" y="6254750"/>
          <p14:tracePt t="48608" x="4413250" y="6223000"/>
          <p14:tracePt t="48625" x="4464050" y="6178550"/>
          <p14:tracePt t="48641" x="4527550" y="6127750"/>
          <p14:tracePt t="48641" x="4572000" y="6102350"/>
          <p14:tracePt t="48661" x="4673600" y="6057900"/>
          <p14:tracePt t="48675" x="4787900" y="6038850"/>
          <p14:tracePt t="48691" x="4921250" y="6032500"/>
          <p14:tracePt t="48707" x="5060950" y="6045200"/>
          <p14:tracePt t="48724" x="5200650" y="6070600"/>
          <p14:tracePt t="48741" x="5334000" y="6096000"/>
          <p14:tracePt t="48741" x="5397500" y="6108700"/>
          <p14:tracePt t="48759" x="5511800" y="6134100"/>
          <p14:tracePt t="48775" x="5607050" y="6165850"/>
          <p14:tracePt t="48793" x="5689600" y="6191250"/>
          <p14:tracePt t="48809" x="5753100" y="6216650"/>
          <p14:tracePt t="48825" x="5816600" y="6254750"/>
          <p14:tracePt t="48841" x="5822950" y="6261100"/>
          <p14:tracePt t="48858" x="5835650" y="6292850"/>
          <p14:tracePt t="48875" x="5822950" y="6324600"/>
          <p14:tracePt t="48891" x="5759450" y="6413500"/>
          <p14:tracePt t="48910" x="5702300" y="6464300"/>
          <p14:tracePt t="48925" x="5632450" y="6527800"/>
          <p14:tracePt t="48942" x="5505450" y="6597650"/>
          <p14:tracePt t="48959" x="5416550" y="6635750"/>
          <p14:tracePt t="48975" x="5321300" y="6667500"/>
          <p14:tracePt t="48992" x="5226050" y="6686550"/>
          <p14:tracePt t="49009" x="5130800" y="6692900"/>
          <p14:tracePt t="49025" x="5035550" y="6686550"/>
          <p14:tracePt t="49025" x="4991100" y="6673850"/>
          <p14:tracePt t="49043" x="4902200" y="6648450"/>
          <p14:tracePt t="49059" x="4806950" y="6604000"/>
          <p14:tracePt t="49075" x="4724400" y="6540500"/>
          <p14:tracePt t="49092" x="4641850" y="6470650"/>
          <p14:tracePt t="49109" x="4572000" y="6394450"/>
          <p14:tracePt t="49109" x="4546600" y="6362700"/>
          <p14:tracePt t="49127" x="4495800" y="6311900"/>
          <p14:tracePt t="49142" x="4470400" y="6273800"/>
          <p14:tracePt t="49160" x="4457700" y="6242050"/>
          <p14:tracePt t="49176" x="4476750" y="6210300"/>
          <p14:tracePt t="49192" x="4546600" y="6146800"/>
          <p14:tracePt t="49209" x="4635500" y="6102350"/>
          <p14:tracePt t="49226" x="4749800" y="6064250"/>
          <p14:tracePt t="49242" x="4959350" y="6032500"/>
          <p14:tracePt t="49260" x="5105400" y="6032500"/>
          <p14:tracePt t="49276" x="5251450" y="6045200"/>
          <p14:tracePt t="49293" x="5384800" y="6057900"/>
          <p14:tracePt t="49309" x="5562600" y="6076950"/>
          <p14:tracePt t="49327" x="5657850" y="6089650"/>
          <p14:tracePt t="49343" x="5727700" y="6102350"/>
          <p14:tracePt t="49360" x="5784850" y="6127750"/>
          <p14:tracePt t="49377" x="5816600" y="6159500"/>
          <p14:tracePt t="49393" x="5829300" y="6191250"/>
          <p14:tracePt t="49393" x="5829300" y="6203950"/>
          <p14:tracePt t="49412" x="5822950" y="6235700"/>
          <p14:tracePt t="49427" x="5810250" y="6248400"/>
          <p14:tracePt t="49443" x="5740400" y="6318250"/>
          <p14:tracePt t="49460" x="5676900" y="6381750"/>
          <p14:tracePt t="49477" x="5600700" y="6457950"/>
          <p14:tracePt t="49477" x="5562600" y="6496050"/>
          <p14:tracePt t="49495" x="5467350" y="6553200"/>
          <p14:tracePt t="49510" x="5372100" y="6584950"/>
          <p14:tracePt t="49527" x="5264150" y="6584950"/>
          <p14:tracePt t="49544" x="5105400" y="6540500"/>
          <p14:tracePt t="49560" x="5010150" y="6496050"/>
          <p14:tracePt t="49577" x="4933950" y="6457950"/>
          <p14:tracePt t="49594" x="4876800" y="6419850"/>
          <p14:tracePt t="49610" x="4819650" y="6394450"/>
          <p14:tracePt t="49627" x="4800600" y="6388100"/>
          <p14:tracePt t="49644" x="4787900" y="6413500"/>
          <p14:tracePt t="49679" x="4813300" y="6426200"/>
          <p14:tracePt t="49734" x="4806950" y="6451600"/>
          <p14:tracePt t="49763" x="4813300" y="6432550"/>
          <p14:tracePt t="49814" x="4826000" y="6407150"/>
          <p14:tracePt t="49830" x="4838700" y="6381750"/>
          <p14:tracePt t="49846" x="4857750" y="6356350"/>
          <p14:tracePt t="49858" x="4864100" y="6343650"/>
          <p14:tracePt t="49866" x="4870450" y="6330950"/>
          <p14:tracePt t="49877" x="4876800" y="6318250"/>
          <p14:tracePt t="49877" x="4883150" y="6299200"/>
          <p14:tracePt t="49895" x="4895850" y="6286500"/>
          <p14:tracePt t="49895" x="4902200" y="6273800"/>
          <p14:tracePt t="49913" x="4908550" y="6261100"/>
          <p14:tracePt t="49913" x="4933950" y="6235700"/>
          <p14:tracePt t="49928" x="4940300" y="6223000"/>
          <p14:tracePt t="49928" x="4953000" y="6210300"/>
          <p14:tracePt t="49945" x="4965700" y="6197600"/>
          <p14:tracePt t="49945" x="4978400" y="6184900"/>
          <p14:tracePt t="50119" x="5422900" y="6134100"/>
          <p14:tracePt t="50139" x="5429250" y="6134100"/>
          <p14:tracePt t="50147" x="5435600" y="6140450"/>
          <p14:tracePt t="50156" x="5448300" y="6146800"/>
          <p14:tracePt t="50163" x="5454650" y="6153150"/>
          <p14:tracePt t="50163" x="5467350" y="6159500"/>
          <p14:tracePt t="50180" x="5473700" y="6165850"/>
          <p14:tracePt t="50180" x="5480050" y="6172200"/>
          <p14:tracePt t="50196" x="5486400" y="6178550"/>
          <p14:tracePt t="50212" x="5486400" y="6184900"/>
          <p14:tracePt t="50229" x="5480050" y="6184900"/>
          <p14:tracePt t="50245" x="5467350" y="6178550"/>
          <p14:tracePt t="50262" x="5461000" y="6172200"/>
          <p14:tracePt t="50280" x="5454650" y="6165850"/>
          <p14:tracePt t="50295" x="5454650" y="6172200"/>
          <p14:tracePt t="50312" x="5461000" y="6178550"/>
          <p14:tracePt t="50351" x="5467350" y="6178550"/>
          <p14:tracePt t="50367" x="5473700" y="6184900"/>
          <p14:tracePt t="50379" x="5480050" y="6184900"/>
          <p14:tracePt t="50395" x="5492750" y="6191250"/>
          <p14:tracePt t="50427" x="5499100" y="6197600"/>
          <p14:tracePt t="50439" x="5505450" y="6203950"/>
          <p14:tracePt t="50455" x="5511800" y="6203950"/>
          <p14:tracePt t="50463" x="5518150" y="6203950"/>
          <p14:tracePt t="50463" x="5524500" y="6210300"/>
          <p14:tracePt t="50481" x="5530850" y="6210300"/>
          <p14:tracePt t="50481" x="5537200" y="6210300"/>
          <p14:tracePt t="50498" x="5543550" y="6210300"/>
          <p14:tracePt t="50498" x="5549900" y="6216650"/>
          <p14:tracePt t="50498" x="5556250" y="6216650"/>
          <p14:tracePt t="50516" x="5562600" y="6216650"/>
          <p14:tracePt t="50516" x="5562600" y="6223000"/>
          <p14:tracePt t="50532" x="5575300" y="6223000"/>
          <p14:tracePt t="50547" x="5581650" y="6223000"/>
          <p14:tracePt t="50563" x="5588000" y="6216650"/>
          <p14:tracePt t="50580" x="5594350" y="6216650"/>
          <p14:tracePt t="50596" x="5600700" y="6210300"/>
          <p14:tracePt t="50613" x="5607050" y="6210300"/>
          <p14:tracePt t="50630" x="5613400" y="6203950"/>
          <p14:tracePt t="50647" x="5613400" y="6197600"/>
          <p14:tracePt t="50667" x="5619750" y="6191250"/>
          <p14:tracePt t="50687" x="5626100" y="6184900"/>
          <p14:tracePt t="50711" x="5632450" y="6184900"/>
          <p14:tracePt t="50739" x="5638800" y="6178550"/>
          <p14:tracePt t="50755" x="5645150" y="6178550"/>
          <p14:tracePt t="50771" x="5651500" y="6178550"/>
          <p14:tracePt t="50787" x="5657850" y="6172200"/>
          <p14:tracePt t="50807" x="5664200" y="6172200"/>
          <p14:tracePt t="50831" x="5664200" y="6165850"/>
          <p14:tracePt t="50851" x="5670550" y="6165850"/>
          <p14:tracePt t="50875" x="5676900" y="6159500"/>
          <p14:tracePt t="50907" x="5676900" y="6165850"/>
          <p14:tracePt t="50978" x="5676900" y="6172200"/>
          <p14:tracePt t="51027" x="5683250" y="6165850"/>
          <p14:tracePt t="51079" x="5689600" y="6165850"/>
          <p14:tracePt t="51091" x="5689600" y="6159500"/>
          <p14:tracePt t="51107" x="5695950" y="6153150"/>
          <p14:tracePt t="51123" x="5695950" y="6146800"/>
          <p14:tracePt t="51151" x="5702300" y="6140450"/>
          <p14:tracePt t="51218" x="5708650" y="6140450"/>
          <p14:tracePt t="51242" x="5715000" y="6140450"/>
          <p14:tracePt t="51267" x="5715000" y="6146800"/>
          <p14:tracePt t="51278" x="5721350" y="6153150"/>
          <p14:tracePt t="51294" x="5727700" y="6153150"/>
          <p14:tracePt t="51310" x="5734050" y="6159500"/>
          <p14:tracePt t="51326" x="5740400" y="6165850"/>
          <p14:tracePt t="51332" x="5746750" y="6165850"/>
          <p14:tracePt t="51349" x="5759450" y="6172200"/>
          <p14:tracePt t="51365" x="5759450" y="6178550"/>
          <p14:tracePt t="51382" x="5772150" y="6178550"/>
          <p14:tracePt t="51399" x="5778500" y="6172200"/>
          <p14:tracePt t="51399" x="5784850" y="6172200"/>
          <p14:tracePt t="51417" x="5784850" y="6165850"/>
          <p14:tracePt t="51417" x="5797550" y="6165850"/>
          <p14:tracePt t="51433" x="5803900" y="6159500"/>
          <p14:tracePt t="51433" x="5810250" y="6159500"/>
          <p14:tracePt t="51433" x="5816600" y="6159500"/>
          <p14:tracePt t="51451" x="5822950" y="6159500"/>
          <p14:tracePt t="51451" x="5835650" y="6159500"/>
          <p14:tracePt t="51467" x="5842000" y="6159500"/>
          <p14:tracePt t="51467" x="5848350" y="6159500"/>
          <p14:tracePt t="51483" x="5854700" y="6159500"/>
          <p14:tracePt t="51483" x="5861050" y="6159500"/>
          <p14:tracePt t="51500" x="5867400" y="6153150"/>
          <p14:tracePt t="51500" x="5873750" y="6153150"/>
          <p14:tracePt t="51517" x="5880100" y="6153150"/>
          <p14:tracePt t="51517" x="5886450" y="6146800"/>
          <p14:tracePt t="51517" x="5892800" y="6146800"/>
          <p14:tracePt t="51536" x="5899150" y="6146800"/>
          <p14:tracePt t="51549" x="5905500" y="6140450"/>
          <p14:tracePt t="51549" x="5918200" y="6140450"/>
          <p14:tracePt t="51567" x="5924550" y="6140450"/>
          <p14:tracePt t="51583" x="5930900" y="6140450"/>
          <p14:tracePt t="51599" x="5937250" y="6140450"/>
          <p14:tracePt t="51616" x="5943600" y="6134100"/>
          <p14:tracePt t="51639" x="5937250" y="6134100"/>
          <p14:tracePt t="51731" x="5930900" y="6127750"/>
          <p14:tracePt t="51751" x="5924550" y="6121400"/>
          <p14:tracePt t="51775" x="5924550" y="6115050"/>
          <p14:tracePt t="51791" x="5924550" y="6102350"/>
          <p14:tracePt t="51803" x="5918200" y="6102350"/>
          <p14:tracePt t="51811" x="5918200" y="6096000"/>
          <p14:tracePt t="51819" x="5918200" y="6089650"/>
          <p14:tracePt t="51819" x="5911850" y="6083300"/>
          <p14:tracePt t="51835" x="5911850" y="6076950"/>
          <p14:tracePt t="51851" x="5899150" y="6070600"/>
          <p14:tracePt t="51867" x="5892800" y="6064250"/>
          <p14:tracePt t="51884" x="5886450" y="6057900"/>
          <p14:tracePt t="51901" x="5880100" y="6051550"/>
          <p14:tracePt t="51923" x="5873750" y="6045200"/>
          <p14:tracePt t="51946" x="5880100" y="6038850"/>
          <p14:tracePt t="52015" x="5880100" y="6045200"/>
          <p14:tracePt t="52039" x="5880100" y="6051550"/>
          <p14:tracePt t="52075" x="5873750" y="6045200"/>
          <p14:tracePt t="52099" x="5867400" y="6045200"/>
          <p14:tracePt t="52119" x="5861050" y="6038850"/>
          <p14:tracePt t="52151" x="5861050" y="6045200"/>
          <p14:tracePt t="52171" x="5854700" y="6051550"/>
          <p14:tracePt t="52195" x="5854700" y="6057900"/>
          <p14:tracePt t="52254" x="5854700" y="6064250"/>
          <p14:tracePt t="52290" x="5861050" y="6064250"/>
          <p14:tracePt t="52314" x="5867400" y="6070600"/>
          <p14:tracePt t="52339" x="5867400" y="6076950"/>
          <p14:tracePt t="52358" x="5867400" y="6083300"/>
          <p14:tracePt t="52382" x="5873750" y="6089650"/>
          <p14:tracePt t="52408" x="5873750" y="6096000"/>
          <p14:tracePt t="52426" x="5873750" y="6089650"/>
          <p14:tracePt t="52494" x="5873750" y="6096000"/>
          <p14:tracePt t="52570" x="5867400" y="6096000"/>
          <p14:tracePt t="52642" x="5861050" y="6102350"/>
          <p14:tracePt t="52682" x="5854700" y="6102350"/>
          <p14:tracePt t="52702" x="5848350" y="6102350"/>
          <p14:tracePt t="52726" x="5842000" y="6108700"/>
          <p14:tracePt t="52750" x="5835650" y="6108700"/>
          <p14:tracePt t="52770" x="5829300" y="6115050"/>
          <p14:tracePt t="52794" x="5822950" y="6115050"/>
          <p14:tracePt t="52838" x="5816600" y="6115050"/>
          <p14:tracePt t="52870" x="5810250" y="6115050"/>
          <p14:tracePt t="52898" x="5810250" y="6108700"/>
          <p14:tracePt t="52950" x="5803900" y="6108700"/>
          <p14:tracePt t="52990" x="5797550" y="6115050"/>
          <p14:tracePt t="53010" x="5791200" y="6115050"/>
          <p14:tracePt t="53034" x="5784850" y="6115050"/>
          <p14:tracePt t="53058" x="5778500" y="6115050"/>
          <p14:tracePt t="53078" x="5772150" y="6115050"/>
          <p14:tracePt t="53102" x="5765800" y="6115050"/>
          <p14:tracePt t="53118" x="5759450" y="6115050"/>
          <p14:tracePt t="53130" x="5753100" y="6121400"/>
          <p14:tracePt t="53138" x="5746750" y="6121400"/>
          <p14:tracePt t="53138" x="5740400" y="6121400"/>
          <p14:tracePt t="53155" x="5734050" y="6121400"/>
          <p14:tracePt t="53155" x="5734050" y="6127750"/>
          <p14:tracePt t="53172" x="5727700" y="6127750"/>
          <p14:tracePt t="53172" x="5721350" y="6127750"/>
          <p14:tracePt t="53188" x="5708650" y="6127750"/>
          <p14:tracePt t="53188" x="5702300" y="6127750"/>
          <p14:tracePt t="53205" x="5695950" y="6127750"/>
          <p14:tracePt t="53205" x="5676900" y="6134100"/>
          <p14:tracePt t="53223" x="5664200" y="6134100"/>
          <p14:tracePt t="53223" x="5651500" y="6140450"/>
          <p14:tracePt t="53239" x="5638800" y="6140450"/>
          <p14:tracePt t="53239" x="5626100" y="6140450"/>
          <p14:tracePt t="53256" x="5619750" y="6140450"/>
          <p14:tracePt t="53256" x="5607050" y="6140450"/>
          <p14:tracePt t="53272" x="5600700" y="6140450"/>
          <p14:tracePt t="53272" x="5594350" y="6134100"/>
          <p14:tracePt t="53289" x="5581650" y="6127750"/>
          <p14:tracePt t="53289" x="5575300" y="612775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2" name="Rectangle 4"/>
          <p:cNvSpPr>
            <a:spLocks noGrp="1" noChangeArrowheads="1"/>
          </p:cNvSpPr>
          <p:nvPr>
            <p:ph type="title"/>
          </p:nvPr>
        </p:nvSpPr>
        <p:spPr/>
        <p:txBody>
          <a:bodyPr/>
          <a:lstStyle/>
          <a:p>
            <a:r>
              <a:rPr lang="ja-JP" altLang="en-US"/>
              <a:t>練習</a:t>
            </a:r>
          </a:p>
        </p:txBody>
      </p:sp>
      <p:sp>
        <p:nvSpPr>
          <p:cNvPr id="524293" name="Text Box 5"/>
          <p:cNvSpPr txBox="1">
            <a:spLocks noChangeArrowheads="1"/>
          </p:cNvSpPr>
          <p:nvPr/>
        </p:nvSpPr>
        <p:spPr bwMode="auto">
          <a:xfrm>
            <a:off x="533400" y="1447800"/>
            <a:ext cx="7958138" cy="822325"/>
          </a:xfrm>
          <a:prstGeom prst="rect">
            <a:avLst/>
          </a:prstGeom>
          <a:noFill/>
          <a:ln w="38100">
            <a:noFill/>
            <a:miter lim="800000"/>
            <a:headEnd/>
            <a:tailEnd/>
          </a:ln>
          <a:effectLst/>
        </p:spPr>
        <p:txBody>
          <a:bodyPr>
            <a:spAutoFit/>
          </a:bodyPr>
          <a:lstStyle/>
          <a:p>
            <a:r>
              <a:rPr lang="en-US" altLang="ja-JP"/>
              <a:t>20</a:t>
            </a:r>
            <a:r>
              <a:rPr lang="ja-JP" altLang="en-US"/>
              <a:t>歳代の男性の身長の平均は</a:t>
            </a:r>
            <a:r>
              <a:rPr lang="en-US" altLang="ja-JP"/>
              <a:t>170.5cm</a:t>
            </a:r>
            <a:r>
              <a:rPr lang="ja-JP" altLang="en-US"/>
              <a:t>，標準偏差は</a:t>
            </a:r>
            <a:r>
              <a:rPr lang="en-US" altLang="ja-JP"/>
              <a:t>5.9cm</a:t>
            </a:r>
            <a:r>
              <a:rPr lang="ja-JP" altLang="en-US"/>
              <a:t>であった．</a:t>
            </a:r>
          </a:p>
        </p:txBody>
      </p:sp>
      <p:sp>
        <p:nvSpPr>
          <p:cNvPr id="524294" name="Text Box 6"/>
          <p:cNvSpPr txBox="1">
            <a:spLocks noChangeArrowheads="1"/>
          </p:cNvSpPr>
          <p:nvPr/>
        </p:nvSpPr>
        <p:spPr bwMode="auto">
          <a:xfrm>
            <a:off x="611188" y="2708275"/>
            <a:ext cx="8008937" cy="457200"/>
          </a:xfrm>
          <a:prstGeom prst="rect">
            <a:avLst/>
          </a:prstGeom>
          <a:noFill/>
          <a:ln w="38100">
            <a:noFill/>
            <a:miter lim="800000"/>
            <a:headEnd/>
            <a:tailEnd/>
          </a:ln>
          <a:effectLst/>
        </p:spPr>
        <p:txBody>
          <a:bodyPr>
            <a:spAutoFit/>
          </a:bodyPr>
          <a:lstStyle/>
          <a:p>
            <a:r>
              <a:rPr lang="en-US" altLang="ja-JP"/>
              <a:t>160cm</a:t>
            </a:r>
            <a:r>
              <a:rPr lang="ja-JP" altLang="en-US"/>
              <a:t>以下には全体の約（　　　　）％が属する．</a:t>
            </a:r>
          </a:p>
        </p:txBody>
      </p:sp>
      <p:sp>
        <p:nvSpPr>
          <p:cNvPr id="7" name="Text Box 17"/>
          <p:cNvSpPr txBox="1">
            <a:spLocks noChangeArrowheads="1"/>
          </p:cNvSpPr>
          <p:nvPr/>
        </p:nvSpPr>
        <p:spPr bwMode="auto">
          <a:xfrm>
            <a:off x="631230" y="3645024"/>
            <a:ext cx="8008937" cy="457200"/>
          </a:xfrm>
          <a:prstGeom prst="rect">
            <a:avLst/>
          </a:prstGeom>
          <a:noFill/>
          <a:ln w="38100">
            <a:noFill/>
            <a:miter lim="800000"/>
            <a:headEnd/>
            <a:tailEnd/>
          </a:ln>
          <a:effectLst/>
        </p:spPr>
        <p:txBody>
          <a:bodyPr>
            <a:spAutoFit/>
          </a:bodyPr>
          <a:lstStyle/>
          <a:p>
            <a:r>
              <a:rPr lang="en-US" altLang="ja-JP" dirty="0"/>
              <a:t>175cm</a:t>
            </a:r>
            <a:r>
              <a:rPr lang="ja-JP" altLang="en-US" dirty="0"/>
              <a:t>以下には全体の約（　　　　）％が属する．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5523"/>
    </mc:Choice>
    <mc:Fallback>
      <p:transition spd="slow" advTm="155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895" x="5949950" y="5118100"/>
          <p14:tracePt t="1121" x="5943600" y="5118100"/>
          <p14:tracePt t="1153" x="5943600" y="5111750"/>
          <p14:tracePt t="1173" x="5943600" y="5105400"/>
          <p14:tracePt t="1206" x="5943600" y="5099050"/>
          <p14:tracePt t="1230" x="5949950" y="5099050"/>
          <p14:tracePt t="1249" x="5956300" y="5092700"/>
          <p14:tracePt t="1265" x="5956300" y="5086350"/>
          <p14:tracePt t="1289" x="5962650" y="5080000"/>
          <p14:tracePt t="1309" x="5956300" y="5080000"/>
          <p14:tracePt t="1400" x="5949950" y="5080000"/>
          <p14:tracePt t="1420" x="5943600" y="5080000"/>
          <p14:tracePt t="1468" x="5937250" y="5080000"/>
          <p14:tracePt t="1557" x="5937250" y="5073650"/>
          <p14:tracePt t="1573" x="5937250" y="5067300"/>
          <p14:tracePt t="1589" x="5937250" y="5060950"/>
          <p14:tracePt t="1617" x="5937250" y="5054600"/>
          <p14:tracePt t="1626" x="5943600" y="5060950"/>
          <p14:tracePt t="1684" x="5943600" y="5054600"/>
          <p14:tracePt t="1701" x="5943600" y="5048250"/>
          <p14:tracePt t="1729" x="5943600" y="5054600"/>
          <p14:tracePt t="1752" x="5937250" y="5060950"/>
          <p14:tracePt t="1812" x="5937250" y="5067300"/>
          <p14:tracePt t="1820" x="5930900" y="5067300"/>
          <p14:tracePt t="1864" x="5924550" y="5067300"/>
          <p14:tracePt t="2021" x="5924550" y="5060950"/>
          <p14:tracePt t="2061" x="5918200" y="5060950"/>
          <p14:tracePt t="2158" x="5918200" y="5054600"/>
          <p14:tracePt t="2173" x="5911850" y="5060950"/>
          <p14:tracePt t="2253" x="5911850" y="5067300"/>
          <p14:tracePt t="2337" x="5911850" y="5060950"/>
          <p14:tracePt t="2373" x="5918200" y="5054600"/>
          <p14:tracePt t="2413" x="5918200" y="5048250"/>
          <p14:tracePt t="2483" x="5924550" y="5041900"/>
          <p14:tracePt t="2510" x="5924550" y="5048250"/>
          <p14:tracePt t="2549" x="5918200" y="5054600"/>
          <p14:tracePt t="2585" x="5924550" y="5048250"/>
          <p14:tracePt t="2611" x="5918200" y="5054600"/>
          <p14:tracePt t="2654" x="5918200" y="5060950"/>
          <p14:tracePt t="2689" x="5918200" y="5067300"/>
          <p14:tracePt t="2869" x="5918200" y="5060950"/>
          <p14:tracePt t="2930" x="5918200" y="5054600"/>
          <p14:tracePt t="3161" x="5924550" y="5054600"/>
          <p14:tracePt t="3185" x="5924550" y="5041900"/>
          <p14:tracePt t="3313" x="5930900" y="5041900"/>
          <p14:tracePt t="3322" x="5930900" y="5029200"/>
          <p14:tracePt t="3334" x="5930900" y="5022850"/>
          <p14:tracePt t="3350" x="5937250" y="5016500"/>
          <p14:tracePt t="3366" x="5943600" y="5016500"/>
          <p14:tracePt t="3389" x="5943600" y="5010150"/>
          <p14:tracePt t="3401" x="5943600" y="5003800"/>
          <p14:tracePt t="3441" x="5949950" y="4997450"/>
          <p14:tracePt t="3509" x="5949950" y="4991100"/>
          <p14:tracePt t="3521" x="5949950" y="4984750"/>
          <p14:tracePt t="3546" x="5949950" y="4978400"/>
          <p14:tracePt t="3553" x="5949950" y="4972050"/>
          <p14:tracePt t="3657" x="5949950" y="4965700"/>
          <p14:tracePt t="3673" x="5949950" y="4972050"/>
          <p14:tracePt t="3709" x="5949950" y="4965700"/>
          <p14:tracePt t="3750" x="5949950" y="4959350"/>
          <p14:tracePt t="3770" x="5956300" y="4953000"/>
          <p14:tracePt t="3973" x="5956300" y="4946650"/>
          <p14:tracePt t="3992" x="5956300" y="4940300"/>
          <p14:tracePt t="4010" x="5962650" y="4933950"/>
          <p14:tracePt t="4025" x="5962650" y="4927600"/>
          <p14:tracePt t="4041" x="5962650" y="4914900"/>
          <p14:tracePt t="4054" x="5962650" y="4908550"/>
          <p14:tracePt t="4064" x="5962650" y="4902200"/>
          <p14:tracePt t="4081" x="5962650" y="4895850"/>
          <p14:tracePt t="4081" x="5962650" y="4889500"/>
          <p14:tracePt t="4099" x="5962650" y="4883150"/>
          <p14:tracePt t="4099" x="5969000" y="4870450"/>
          <p14:tracePt t="4116" x="5975350" y="4864100"/>
          <p14:tracePt t="4131" x="5975350" y="4857750"/>
          <p14:tracePt t="4148" x="5975350" y="4851400"/>
          <p14:tracePt t="4165" x="5975350" y="4845050"/>
          <p14:tracePt t="4181" x="5975350" y="4838700"/>
          <p14:tracePt t="4198" x="5975350" y="4832350"/>
          <p14:tracePt t="4215" x="5981700" y="4826000"/>
          <p14:tracePt t="4282" x="5981700" y="4819650"/>
          <p14:tracePt t="4294" x="5981700" y="4813300"/>
          <p14:tracePt t="4302" x="5981700" y="4806950"/>
          <p14:tracePt t="4318" x="5981700" y="4800600"/>
          <p14:tracePt t="4332" x="5981700" y="4794250"/>
          <p14:tracePt t="4348" x="5988050" y="4787900"/>
          <p14:tracePt t="4348" x="5988050" y="4781550"/>
          <p14:tracePt t="4366" x="5988050" y="4768850"/>
          <p14:tracePt t="4386" x="5994400" y="4762500"/>
          <p14:tracePt t="4402" x="5994400" y="4756150"/>
          <p14:tracePt t="4415" x="6000750" y="4749800"/>
          <p14:tracePt t="4432" x="6007100" y="4743450"/>
          <p14:tracePt t="4470" x="6013450" y="4737100"/>
          <p14:tracePt t="4483" x="6019800" y="4737100"/>
          <p14:tracePt t="4505" x="6026150" y="4730750"/>
          <p14:tracePt t="4530" x="6032500" y="4724400"/>
          <p14:tracePt t="4557" x="6038850" y="4718050"/>
          <p14:tracePt t="4573" x="6045200" y="4724400"/>
          <p14:tracePt t="4593" x="6051550" y="4724400"/>
          <p14:tracePt t="4609" x="6057900" y="4724400"/>
          <p14:tracePt t="4625" x="6064250" y="4724400"/>
          <p14:tracePt t="4642" x="6070600" y="4730750"/>
          <p14:tracePt t="4653" x="6070600" y="4737100"/>
          <p14:tracePt t="4666" x="6076950" y="4743450"/>
          <p14:tracePt t="4683" x="6083300" y="4749800"/>
          <p14:tracePt t="4683" x="6083300" y="4756150"/>
          <p14:tracePt t="4683" x="6089650" y="4768850"/>
          <p14:tracePt t="4703" x="6089650" y="4775200"/>
          <p14:tracePt t="4703" x="6096000" y="4781550"/>
          <p14:tracePt t="4717" x="6096000" y="4787900"/>
          <p14:tracePt t="4717" x="6102350" y="4800600"/>
          <p14:tracePt t="4734" x="6108700" y="4806950"/>
          <p14:tracePt t="4734" x="6115050" y="4813300"/>
          <p14:tracePt t="4751" x="6115050" y="4819650"/>
          <p14:tracePt t="4766" x="6121400" y="4832350"/>
          <p14:tracePt t="4766" x="6127750" y="4838700"/>
          <p14:tracePt t="4784" x="6134100" y="4838700"/>
          <p14:tracePt t="4805" x="6134100" y="4845050"/>
          <p14:tracePt t="4821" x="6140450" y="4851400"/>
          <p14:tracePt t="4834" x="6140450" y="4857750"/>
          <p14:tracePt t="4850" x="6146800" y="4864100"/>
          <p14:tracePt t="4850" x="6146800" y="4870450"/>
          <p14:tracePt t="4868" x="6153150" y="4876800"/>
          <p14:tracePt t="4884" x="6153150" y="4883150"/>
          <p14:tracePt t="4900" x="6159500" y="4895850"/>
          <p14:tracePt t="4919" x="6159500" y="4908550"/>
          <p14:tracePt t="4934" x="6165850" y="4908550"/>
          <p14:tracePt t="4934" x="6165850" y="4914900"/>
          <p14:tracePt t="4952" x="6172200" y="4921250"/>
          <p14:tracePt t="4952" x="6172200" y="4927600"/>
          <p14:tracePt t="4969" x="6178550" y="4933950"/>
          <p14:tracePt t="4987" x="6184900" y="4946650"/>
          <p14:tracePt t="4987" x="6191250" y="4953000"/>
          <p14:tracePt t="5002" x="6197600" y="4959350"/>
          <p14:tracePt t="5017" x="6197600" y="4965700"/>
          <p14:tracePt t="5034" x="6203950" y="4972050"/>
          <p14:tracePt t="5051" x="6210300" y="4978400"/>
          <p14:tracePt t="5070" x="6216650" y="4978400"/>
          <p14:tracePt t="5097" x="6216650" y="4972050"/>
          <p14:tracePt t="5149" x="6216650" y="4965700"/>
          <p14:tracePt t="5165" x="6216650" y="4959350"/>
          <p14:tracePt t="5193" x="6223000" y="4953000"/>
          <p14:tracePt t="5209" x="6223000" y="4946650"/>
          <p14:tracePt t="5225" x="6223000" y="4940300"/>
          <p14:tracePt t="5250" x="6229350" y="4933950"/>
          <p14:tracePt t="5277" x="6235700" y="4933950"/>
          <p14:tracePt t="5301" x="6242050" y="4933950"/>
          <p14:tracePt t="5329" x="6242050" y="4927600"/>
          <p14:tracePt t="5389" x="6242050" y="4921250"/>
          <p14:tracePt t="5429" x="6242050" y="4914900"/>
          <p14:tracePt t="5449" x="6235700" y="4908550"/>
          <p14:tracePt t="5518" x="6235700" y="4902200"/>
          <p14:tracePt t="5541" x="6229350" y="4895850"/>
          <p14:tracePt t="5553" x="6229350" y="4889500"/>
          <p14:tracePt t="5569" x="6223000" y="4883150"/>
          <p14:tracePt t="5586" x="6223000" y="4876800"/>
          <p14:tracePt t="5602" x="6216650" y="4870450"/>
          <p14:tracePt t="5613" x="6216650" y="4864100"/>
          <p14:tracePt t="5629" x="6210300" y="4857750"/>
          <p14:tracePt t="5654" x="6203950" y="4851400"/>
          <p14:tracePt t="5673" x="6197600" y="4851400"/>
          <p14:tracePt t="5689" x="6191250" y="4845050"/>
          <p14:tracePt t="5713" x="6184900" y="4838700"/>
          <p14:tracePt t="5729" x="6184900" y="4832350"/>
          <p14:tracePt t="5742" x="6178550" y="4826000"/>
          <p14:tracePt t="5757" x="6178550" y="4819650"/>
          <p14:tracePt t="5773" x="6172200" y="4813300"/>
          <p14:tracePt t="5790" x="6165850" y="4806950"/>
          <p14:tracePt t="5801" x="6165850" y="4800600"/>
          <p14:tracePt t="5817" x="6159500" y="4794250"/>
          <p14:tracePt t="5841" x="6153150" y="4794250"/>
          <p14:tracePt t="5870" x="6153150" y="4787900"/>
          <p14:tracePt t="5910" x="6153150" y="4781550"/>
          <p14:tracePt t="5929" x="6153150" y="4775200"/>
          <p14:tracePt t="5961" x="6153150" y="4768850"/>
          <p14:tracePt t="5990" x="6153150" y="4762500"/>
          <p14:tracePt t="6013" x="6153150" y="4756150"/>
          <p14:tracePt t="6029" x="6159500" y="4749800"/>
          <p14:tracePt t="6057" x="6159500" y="4743450"/>
          <p14:tracePt t="6089" x="6153150" y="4749800"/>
          <p14:tracePt t="6433" x="6153150" y="4756150"/>
          <p14:tracePt t="6462" x="6153150" y="4762500"/>
          <p14:tracePt t="6486" x="6146800" y="4756150"/>
          <p14:tracePt t="6690" x="6153150" y="4756150"/>
          <p14:tracePt t="6753" x="6153150" y="4749800"/>
          <p14:tracePt t="6874" x="6146800" y="4756150"/>
          <p14:tracePt t="6973" x="6140450" y="4749800"/>
          <p14:tracePt t="7042" x="6127750" y="4743450"/>
          <p14:tracePt t="7113" x="6121400" y="4743450"/>
          <p14:tracePt t="7129" x="6115050" y="4737100"/>
          <p14:tracePt t="7145" x="6102350" y="4730750"/>
          <p14:tracePt t="7161" x="6102350" y="4724400"/>
          <p14:tracePt t="7169" x="6089650" y="4718050"/>
          <p14:tracePt t="7181" x="6083300" y="4711700"/>
          <p14:tracePt t="7191" x="6076950" y="4705350"/>
          <p14:tracePt t="7191" x="6070600" y="4699000"/>
          <p14:tracePt t="7208" x="6064250" y="4699000"/>
          <p14:tracePt t="7208" x="6057900" y="4692650"/>
          <p14:tracePt t="7225" x="6051550" y="4686300"/>
          <p14:tracePt t="7225" x="6032500" y="4679950"/>
          <p14:tracePt t="7242" x="6026150" y="4673600"/>
          <p14:tracePt t="7242" x="6013450" y="4667250"/>
          <p14:tracePt t="7258" x="6007100" y="4660900"/>
          <p14:tracePt t="7258" x="6000750" y="4654550"/>
          <p14:tracePt t="7275" x="5988050" y="4654550"/>
          <p14:tracePt t="7275" x="5981700" y="4648200"/>
          <p14:tracePt t="7292" x="5975350" y="4648200"/>
          <p14:tracePt t="7292" x="5969000" y="4641850"/>
          <p14:tracePt t="7292" x="5962650" y="4635500"/>
          <p14:tracePt t="7310" x="5956300" y="4629150"/>
          <p14:tracePt t="7310" x="5943600" y="4629150"/>
          <p14:tracePt t="7326" x="5937250" y="4622800"/>
          <p14:tracePt t="7326" x="5930900" y="4616450"/>
          <p14:tracePt t="7342" x="5924550" y="4616450"/>
          <p14:tracePt t="7342" x="5918200" y="4616450"/>
          <p14:tracePt t="7360" x="5911850" y="4610100"/>
          <p14:tracePt t="7375" x="5905500" y="4610100"/>
          <p14:tracePt t="7391" x="5905500" y="4603750"/>
          <p14:tracePt t="7410" x="5918200" y="4597400"/>
          <p14:tracePt t="7425" x="5924550" y="4591050"/>
          <p14:tracePt t="7425" x="5937250" y="4591050"/>
          <p14:tracePt t="7442" x="5949950" y="4591050"/>
          <p14:tracePt t="7442" x="5969000" y="4591050"/>
          <p14:tracePt t="7459" x="5988050" y="4591050"/>
          <p14:tracePt t="7459" x="6045200" y="4591050"/>
          <p14:tracePt t="7476" x="6076950" y="4591050"/>
          <p14:tracePt t="7476" x="6108700" y="4591050"/>
          <p14:tracePt t="7493" x="6146800" y="4591050"/>
          <p14:tracePt t="7493" x="6184900" y="4597400"/>
          <p14:tracePt t="7509" x="6223000" y="4597400"/>
          <p14:tracePt t="7509" x="6261100" y="4597400"/>
          <p14:tracePt t="7526" x="6292850" y="4597400"/>
          <p14:tracePt t="7526" x="6362700" y="4597400"/>
          <p14:tracePt t="7543" x="6388100" y="4597400"/>
          <p14:tracePt t="7543" x="6413500" y="4591050"/>
          <p14:tracePt t="7559" x="6432550" y="4584700"/>
          <p14:tracePt t="7559" x="6451600" y="4584700"/>
          <p14:tracePt t="7576" x="6470650" y="4578350"/>
          <p14:tracePt t="7576" x="6496050" y="4572000"/>
          <p14:tracePt t="7594" x="6502400" y="4572000"/>
          <p14:tracePt t="7594" x="6508750" y="4565650"/>
          <p14:tracePt t="7610" x="6515100" y="4559300"/>
          <p14:tracePt t="7626" x="6508750" y="4559300"/>
          <p14:tracePt t="7649" x="6502400" y="4565650"/>
          <p14:tracePt t="7659" x="6496050" y="4565650"/>
          <p14:tracePt t="7676" x="6489700" y="4565650"/>
          <p14:tracePt t="7676" x="6470650" y="4572000"/>
          <p14:tracePt t="7694" x="6464300" y="4578350"/>
          <p14:tracePt t="7694" x="6451600" y="4584700"/>
          <p14:tracePt t="7710" x="6445250" y="4584700"/>
          <p14:tracePt t="7710" x="6432550" y="4591050"/>
          <p14:tracePt t="7727" x="6426200" y="4597400"/>
          <p14:tracePt t="7727" x="6413500" y="4603750"/>
          <p14:tracePt t="7743" x="6400800" y="4603750"/>
          <p14:tracePt t="7743" x="6394450" y="4610100"/>
          <p14:tracePt t="7760" x="6381750" y="4610100"/>
          <p14:tracePt t="7760" x="6369050" y="4616450"/>
          <p14:tracePt t="7777" x="6362700" y="4616450"/>
          <p14:tracePt t="7777" x="6356350" y="4622800"/>
          <p14:tracePt t="7793" x="6350000" y="4622800"/>
          <p14:tracePt t="7793" x="6343650" y="4629150"/>
          <p14:tracePt t="7810" x="6330950" y="4629150"/>
          <p14:tracePt t="7826" x="6324600" y="4629150"/>
          <p14:tracePt t="7826" x="6311900" y="4629150"/>
          <p14:tracePt t="7843" x="6305550" y="4629150"/>
          <p14:tracePt t="7843" x="6299200" y="4622800"/>
          <p14:tracePt t="7860" x="6292850" y="4622800"/>
          <p14:tracePt t="7860" x="6286500" y="4622800"/>
          <p14:tracePt t="7877" x="6280150" y="4622800"/>
          <p14:tracePt t="7877" x="6267450" y="4616450"/>
          <p14:tracePt t="7893" x="6261100" y="4616450"/>
          <p14:tracePt t="7893" x="6254750" y="4616450"/>
          <p14:tracePt t="7910" x="6248400" y="4616450"/>
          <p14:tracePt t="7910" x="6242050" y="4610100"/>
          <p14:tracePt t="7927" x="6235700" y="4610100"/>
          <p14:tracePt t="7927" x="6235700" y="4616450"/>
          <p14:tracePt t="7943" x="6229350" y="4616450"/>
          <p14:tracePt t="7943" x="6223000" y="4616450"/>
          <p14:tracePt t="7943" x="6210300" y="4610100"/>
          <p14:tracePt t="7961" x="6203950" y="4610100"/>
          <p14:tracePt t="7977" x="6197600" y="4610100"/>
          <p14:tracePt t="7977" x="6191250" y="4603750"/>
          <p14:tracePt t="7994" x="6184900" y="4603750"/>
          <p14:tracePt t="8010" x="6178550" y="4597400"/>
          <p14:tracePt t="8027" x="6172200" y="4597400"/>
          <p14:tracePt t="8043" x="6165850" y="4603750"/>
          <p14:tracePt t="8060" x="6159500" y="4610100"/>
          <p14:tracePt t="8081" x="6165850" y="4616450"/>
          <p14:tracePt t="8093" x="6159500" y="4622800"/>
          <p14:tracePt t="8093" x="6159500" y="4629150"/>
          <p14:tracePt t="8111" x="6165850" y="4635500"/>
          <p14:tracePt t="8111" x="6165850" y="4648200"/>
          <p14:tracePt t="8127" x="6165850" y="4667250"/>
          <p14:tracePt t="8127" x="6172200" y="4699000"/>
          <p14:tracePt t="8144" x="6178550" y="4718050"/>
          <p14:tracePt t="8144" x="6184900" y="4743450"/>
          <p14:tracePt t="8161" x="6184900" y="4762500"/>
          <p14:tracePt t="8161" x="6191250" y="4781550"/>
          <p14:tracePt t="8178" x="6191250" y="4806950"/>
          <p14:tracePt t="8178" x="6191250" y="4851400"/>
          <p14:tracePt t="8194" x="6184900" y="4870450"/>
          <p14:tracePt t="8194" x="6184900" y="4889500"/>
          <p14:tracePt t="8211" x="6178550" y="4908550"/>
          <p14:tracePt t="8211" x="6178550" y="4927600"/>
          <p14:tracePt t="8228" x="6172200" y="4940300"/>
          <p14:tracePt t="8228" x="6172200" y="4953000"/>
          <p14:tracePt t="8246" x="6165850" y="4965700"/>
          <p14:tracePt t="8246" x="6153150" y="4978400"/>
          <p14:tracePt t="8261" x="6153150" y="4984750"/>
          <p14:tracePt t="8261" x="6146800" y="4991100"/>
          <p14:tracePt t="8278" x="6140450" y="4991100"/>
          <p14:tracePt t="8278" x="6134100" y="4991100"/>
          <p14:tracePt t="8295" x="6121400" y="4997450"/>
          <p14:tracePt t="8295" x="6115050" y="4997450"/>
          <p14:tracePt t="8312" x="6108700" y="5003800"/>
          <p14:tracePt t="8312" x="6096000" y="5003800"/>
          <p14:tracePt t="8312" x="6089650" y="5003800"/>
          <p14:tracePt t="8329" x="6076950" y="5003800"/>
          <p14:tracePt t="8344" x="6064250" y="5003800"/>
          <p14:tracePt t="8344" x="6038850" y="5003800"/>
          <p14:tracePt t="8362" x="6026150" y="5003800"/>
          <p14:tracePt t="8362" x="6013450" y="5003800"/>
          <p14:tracePt t="8379" x="6000750" y="5003800"/>
          <p14:tracePt t="8379" x="5988050" y="5010150"/>
          <p14:tracePt t="8396" x="5969000" y="5003800"/>
          <p14:tracePt t="8396" x="5956300" y="5003800"/>
          <p14:tracePt t="8396" x="5937250" y="5003800"/>
          <p14:tracePt t="8414" x="5924550" y="5003800"/>
          <p14:tracePt t="8428" x="5905500" y="5003800"/>
          <p14:tracePt t="8428" x="5873750" y="4997450"/>
          <p14:tracePt t="8446" x="5861050" y="4997450"/>
          <p14:tracePt t="8446" x="5848350" y="4997450"/>
          <p14:tracePt t="8462" x="5835650" y="4997450"/>
          <p14:tracePt t="8462" x="5822950" y="4997450"/>
          <p14:tracePt t="8479" x="5810250" y="4997450"/>
          <p14:tracePt t="8479" x="5791200" y="4997450"/>
          <p14:tracePt t="8497" x="5784850" y="4997450"/>
          <p14:tracePt t="8513" x="5778500" y="5003800"/>
          <p14:tracePt t="8529" x="5784850" y="5003800"/>
          <p14:tracePt t="8553" x="5791200" y="5003800"/>
          <p14:tracePt t="8562" x="5797550" y="5003800"/>
          <p14:tracePt t="8562" x="5816600" y="5003800"/>
          <p14:tracePt t="8580" x="5829300" y="5003800"/>
          <p14:tracePt t="8580" x="5854700" y="5003800"/>
          <p14:tracePt t="8596" x="5880100" y="5003800"/>
          <p14:tracePt t="8596" x="5943600" y="5003800"/>
          <p14:tracePt t="8614" x="5981700" y="5003800"/>
          <p14:tracePt t="8614" x="6019800" y="4997450"/>
          <p14:tracePt t="8630" x="6064250" y="4997450"/>
          <p14:tracePt t="8630" x="6102350" y="4991100"/>
          <p14:tracePt t="8647" x="6146800" y="4984750"/>
          <p14:tracePt t="8647" x="6184900" y="4984750"/>
          <p14:tracePt t="8664" x="6223000" y="4978400"/>
          <p14:tracePt t="8664" x="6254750" y="4972050"/>
          <p14:tracePt t="8680" x="6292850" y="4965700"/>
          <p14:tracePt t="8680" x="6324600" y="4959350"/>
          <p14:tracePt t="8680" x="6350000" y="4953000"/>
          <p14:tracePt t="8699" x="6381750" y="4946650"/>
          <p14:tracePt t="8699" x="6407150" y="4946650"/>
          <p14:tracePt t="8714" x="6432550" y="4940300"/>
          <p14:tracePt t="8714" x="6457950" y="4933950"/>
          <p14:tracePt t="8731" x="6483350" y="4933950"/>
          <p14:tracePt t="8731" x="6502400" y="4933950"/>
          <p14:tracePt t="8748" x="6521450" y="4927600"/>
          <p14:tracePt t="8748" x="6540500" y="4927600"/>
          <p14:tracePt t="8764" x="6553200" y="4927600"/>
          <p14:tracePt t="8764" x="6565900" y="4927600"/>
          <p14:tracePt t="8780" x="6578600" y="4927600"/>
          <p14:tracePt t="8780" x="6597650" y="4921250"/>
          <p14:tracePt t="8797" x="6604000" y="4921250"/>
          <p14:tracePt t="8813" x="6610350" y="4921250"/>
          <p14:tracePt t="8830" x="6604000" y="4921250"/>
          <p14:tracePt t="8861" x="6591300" y="4921250"/>
          <p14:tracePt t="8877" x="6584950" y="4921250"/>
          <p14:tracePt t="8893" x="6584950" y="4908550"/>
          <p14:tracePt t="8909" x="6578600" y="4902200"/>
          <p14:tracePt t="8922" x="6572250" y="4895850"/>
          <p14:tracePt t="8937" x="6572250" y="4889500"/>
          <p14:tracePt t="8946" x="6572250" y="4883150"/>
          <p14:tracePt t="8946" x="6572250" y="4876800"/>
          <p14:tracePt t="8964" x="6565900" y="4864100"/>
          <p14:tracePt t="8964" x="6565900" y="4851400"/>
          <p14:tracePt t="8982" x="6559550" y="4838700"/>
          <p14:tracePt t="8982" x="6559550" y="4826000"/>
          <p14:tracePt t="8999" x="6553200" y="4819650"/>
          <p14:tracePt t="8999" x="6553200" y="4806950"/>
          <p14:tracePt t="9015" x="6546850" y="4794250"/>
          <p14:tracePt t="9015" x="6546850" y="4781550"/>
          <p14:tracePt t="9031" x="6540500" y="4768850"/>
          <p14:tracePt t="9031" x="6534150" y="4762500"/>
          <p14:tracePt t="9048" x="6527800" y="4743450"/>
          <p14:tracePt t="9048" x="6521450" y="4737100"/>
          <p14:tracePt t="9048" x="6508750" y="4724400"/>
          <p14:tracePt t="9066" x="6502400" y="4711700"/>
          <p14:tracePt t="9080" x="6489700" y="4705350"/>
          <p14:tracePt t="9080" x="6470650" y="4679950"/>
          <p14:tracePt t="9098" x="6457950" y="4673600"/>
          <p14:tracePt t="9098" x="6445250" y="4667250"/>
          <p14:tracePt t="9115" x="6432550" y="4654550"/>
          <p14:tracePt t="9115" x="6419850" y="4641850"/>
          <p14:tracePt t="9131" x="6407150" y="4635500"/>
          <p14:tracePt t="9131" x="6394450" y="4622800"/>
          <p14:tracePt t="9131" x="6381750" y="4616450"/>
          <p14:tracePt t="9150" x="6369050" y="4610100"/>
          <p14:tracePt t="9150" x="6356350" y="4597400"/>
          <p14:tracePt t="9165" x="6350000" y="4591050"/>
          <p14:tracePt t="9165" x="6337300" y="4584700"/>
          <p14:tracePt t="9182" x="6330950" y="4578350"/>
          <p14:tracePt t="9182" x="6318250" y="4578350"/>
          <p14:tracePt t="9198" x="6311900" y="4572000"/>
          <p14:tracePt t="9198" x="6299200" y="4559300"/>
          <p14:tracePt t="9215" x="6292850" y="4559300"/>
          <p14:tracePt t="9215" x="6286500" y="4546600"/>
          <p14:tracePt t="9233" x="6280150" y="4540250"/>
          <p14:tracePt t="9247" x="6273800" y="4533900"/>
          <p14:tracePt t="9247" x="6267450" y="4527550"/>
          <p14:tracePt t="9265" x="6261100" y="4527550"/>
          <p14:tracePt t="9265" x="6254750" y="4514850"/>
          <p14:tracePt t="9282" x="6254750" y="4508500"/>
          <p14:tracePt t="9298" x="6248400" y="4502150"/>
          <p14:tracePt t="9314" x="6242050" y="4495800"/>
          <p14:tracePt t="9331" x="6242050" y="4489450"/>
          <p14:tracePt t="9348" x="6235700" y="4476750"/>
          <p14:tracePt t="9365" x="6229350" y="4470400"/>
          <p14:tracePt t="9393" x="6229350" y="4464050"/>
          <p14:tracePt t="9402" x="6223000" y="4457700"/>
          <p14:tracePt t="9942" x="6311900" y="4610100"/>
          <p14:tracePt t="9966" x="6305550" y="4610100"/>
          <p14:tracePt t="9973" x="6299200" y="4597400"/>
          <p14:tracePt t="9986" x="6292850" y="4591050"/>
          <p14:tracePt t="9986" x="6286500" y="4584700"/>
          <p14:tracePt t="10002" x="6267450" y="4559300"/>
          <p14:tracePt t="10002" x="6261100" y="4552950"/>
          <p14:tracePt t="10019" x="6261100" y="4540250"/>
          <p14:tracePt t="10019" x="6254750" y="4533900"/>
          <p14:tracePt t="10035" x="6248400" y="4521200"/>
          <p14:tracePt t="10035" x="6248400" y="4514850"/>
          <p14:tracePt t="10051" x="6248400" y="4502150"/>
          <p14:tracePt t="10067" x="6248400" y="4489450"/>
          <p14:tracePt t="10067" x="6248400" y="4483100"/>
          <p14:tracePt t="10067" x="6248400" y="4476750"/>
          <p14:tracePt t="10086" x="6248400" y="4464050"/>
          <p14:tracePt t="10100" x="6248400" y="4457700"/>
          <p14:tracePt t="10118" x="6242050" y="4470400"/>
          <p14:tracePt t="10161" x="6242050" y="4476750"/>
          <p14:tracePt t="10170" x="6242050" y="4495800"/>
          <p14:tracePt t="10170" x="6242050" y="4508500"/>
          <p14:tracePt t="10185" x="6248400" y="4533900"/>
          <p14:tracePt t="10185" x="6248400" y="4552950"/>
          <p14:tracePt t="10202" x="6254750" y="4578350"/>
          <p14:tracePt t="10202" x="6261100" y="4603750"/>
          <p14:tracePt t="10218" x="6267450" y="4629150"/>
          <p14:tracePt t="10218" x="6273800" y="4660900"/>
          <p14:tracePt t="10218" x="6286500" y="4686300"/>
          <p14:tracePt t="10239" x="6292850" y="4718050"/>
          <p14:tracePt t="10239" x="6299200" y="4743450"/>
          <p14:tracePt t="10252" x="6311900" y="4775200"/>
          <p14:tracePt t="10252" x="6318250" y="4800600"/>
          <p14:tracePt t="10268" x="6324600" y="4826000"/>
          <p14:tracePt t="10268" x="6337300" y="4857750"/>
          <p14:tracePt t="10285" x="6343650" y="4883150"/>
          <p14:tracePt t="10285" x="6356350" y="4933950"/>
          <p14:tracePt t="10302" x="6362700" y="4953000"/>
          <p14:tracePt t="10302" x="6369050" y="4978400"/>
          <p14:tracePt t="10318" x="6375400" y="4997450"/>
          <p14:tracePt t="10318" x="6375400" y="5016500"/>
          <p14:tracePt t="10334" x="6381750" y="5035550"/>
          <p14:tracePt t="10334" x="6388100" y="5054600"/>
          <p14:tracePt t="10351" x="6388100" y="5067300"/>
          <p14:tracePt t="10351" x="6400800" y="5099050"/>
          <p14:tracePt t="10370" x="6400800" y="5111750"/>
          <p14:tracePt t="10370" x="6407150" y="5124450"/>
          <p14:tracePt t="10386" x="6413500" y="5137150"/>
          <p14:tracePt t="10386" x="6413500" y="5156200"/>
          <p14:tracePt t="10402" x="6419850" y="5168900"/>
          <p14:tracePt t="10402" x="6419850" y="5181600"/>
          <p14:tracePt t="10418" x="6419850" y="5200650"/>
          <p14:tracePt t="10418" x="6426200" y="5213350"/>
          <p14:tracePt t="10434" x="6426200" y="5226050"/>
          <p14:tracePt t="10434" x="6432550" y="5245100"/>
          <p14:tracePt t="10451" x="6432550" y="5257800"/>
          <p14:tracePt t="10451" x="6432550" y="5270500"/>
          <p14:tracePt t="10451" x="6432550" y="5283200"/>
          <p14:tracePt t="10469" x="6432550" y="5295900"/>
          <p14:tracePt t="10469" x="6432550" y="5308600"/>
          <p14:tracePt t="10488" x="6432550" y="5321300"/>
          <p14:tracePt t="10488" x="6432550" y="5334000"/>
          <p14:tracePt t="10501" x="6426200" y="5346700"/>
          <p14:tracePt t="10501" x="6426200" y="5359400"/>
          <p14:tracePt t="10518" x="6426200" y="5372100"/>
          <p14:tracePt t="10518" x="6426200" y="5384800"/>
          <p14:tracePt t="10534" x="6419850" y="5397500"/>
          <p14:tracePt t="10534" x="6419850" y="5422900"/>
          <p14:tracePt t="10551" x="6419850" y="5435600"/>
          <p14:tracePt t="10551" x="6419850" y="5448300"/>
          <p14:tracePt t="10568" x="6419850" y="5461000"/>
          <p14:tracePt t="10568" x="6419850" y="5467350"/>
          <p14:tracePt t="10585" x="6419850" y="5480050"/>
          <p14:tracePt t="10585" x="6413500" y="5499100"/>
          <p14:tracePt t="10602" x="6413500" y="5505450"/>
          <p14:tracePt t="10602" x="6413500" y="5511800"/>
          <p14:tracePt t="10618" x="6413500" y="5518150"/>
          <p14:tracePt t="10618" x="6407150" y="5524500"/>
          <p14:tracePt t="10635" x="6407150" y="5530850"/>
          <p14:tracePt t="10635" x="6407150" y="5537200"/>
          <p14:tracePt t="10652" x="6407150" y="5543550"/>
          <p14:tracePt t="10652" x="6407150" y="5556250"/>
          <p14:tracePt t="10669" x="6407150" y="5562600"/>
          <p14:tracePt t="10669" x="6407150" y="5568950"/>
          <p14:tracePt t="10685" x="6407150" y="5575300"/>
          <p14:tracePt t="10701" x="6407150" y="5581650"/>
          <p14:tracePt t="10718" x="6407150" y="5588000"/>
          <p14:tracePt t="10734" x="6413500" y="5594350"/>
          <p14:tracePt t="10753" x="6413500" y="5600700"/>
          <p14:tracePt t="10780" x="6413500" y="5607050"/>
          <p14:tracePt t="10804" x="6407150" y="5600700"/>
          <p14:tracePt t="10888" x="6407150" y="5594350"/>
          <p14:tracePt t="10901" x="6400800" y="5588000"/>
          <p14:tracePt t="10909" x="6400800" y="5581650"/>
          <p14:tracePt t="10919" x="6394450" y="5575300"/>
          <p14:tracePt t="10919" x="6388100" y="5568950"/>
          <p14:tracePt t="10937" x="6381750" y="5556250"/>
          <p14:tracePt t="10937" x="6375400" y="5543550"/>
          <p14:tracePt t="10953" x="6362700" y="5524500"/>
          <p14:tracePt t="10953" x="6337300" y="5492750"/>
          <p14:tracePt t="10970" x="6318250" y="5467350"/>
          <p14:tracePt t="10970" x="6299200" y="5448300"/>
          <p14:tracePt t="10988" x="6273800" y="5422900"/>
          <p14:tracePt t="10988" x="6242050" y="5397500"/>
          <p14:tracePt t="11004" x="6210300" y="5365750"/>
          <p14:tracePt t="11004" x="6134100" y="5302250"/>
          <p14:tracePt t="11021" x="6089650" y="5270500"/>
          <p14:tracePt t="11021" x="6045200" y="5232400"/>
          <p14:tracePt t="11037" x="5994400" y="5200650"/>
          <p14:tracePt t="11037" x="5949950" y="5168900"/>
          <p14:tracePt t="11053" x="5899150" y="5143500"/>
          <p14:tracePt t="11053" x="5848350" y="5118100"/>
          <p14:tracePt t="11070" x="5797550" y="5099050"/>
          <p14:tracePt t="11070" x="5746750" y="5086350"/>
          <p14:tracePt t="11087" x="5689600" y="5073650"/>
          <p14:tracePt t="11087" x="5632450" y="5060950"/>
          <p14:tracePt t="11087" x="5568950" y="5048250"/>
          <p14:tracePt t="11105" x="5505450" y="5035550"/>
          <p14:tracePt t="11105" x="5441950" y="5022850"/>
          <p14:tracePt t="11122" x="5372100" y="5010150"/>
          <p14:tracePt t="11122" x="5308600" y="4997450"/>
          <p14:tracePt t="11138" x="5245100" y="4978400"/>
          <p14:tracePt t="11138" x="5181600" y="4959350"/>
          <p14:tracePt t="11154" x="5118100" y="4946650"/>
          <p14:tracePt t="11429" x="4572000" y="4851400"/>
          <p14:tracePt t="11437" x="4572000" y="4857750"/>
          <p14:tracePt t="11444" x="4578350" y="4864100"/>
          <p14:tracePt t="11454" x="4578350" y="4870450"/>
          <p14:tracePt t="11454" x="4584700" y="4883150"/>
          <p14:tracePt t="11454" x="4597400" y="4895850"/>
          <p14:tracePt t="11473" x="4610100" y="4902200"/>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r>
              <a:rPr lang="ja-JP" altLang="en-US"/>
              <a:t>ある値より大きい値をとる確率</a:t>
            </a:r>
          </a:p>
        </p:txBody>
      </p:sp>
      <p:sp>
        <p:nvSpPr>
          <p:cNvPr id="521221" name="Text Box 5"/>
          <p:cNvSpPr txBox="1">
            <a:spLocks noChangeArrowheads="1"/>
          </p:cNvSpPr>
          <p:nvPr/>
        </p:nvSpPr>
        <p:spPr bwMode="auto">
          <a:xfrm>
            <a:off x="214282" y="1071546"/>
            <a:ext cx="8643998" cy="830997"/>
          </a:xfrm>
          <a:prstGeom prst="rect">
            <a:avLst/>
          </a:prstGeom>
          <a:noFill/>
          <a:ln w="38100">
            <a:noFill/>
            <a:miter lim="800000"/>
            <a:headEnd/>
            <a:tailEnd/>
          </a:ln>
          <a:effectLst/>
        </p:spPr>
        <p:txBody>
          <a:bodyPr wrap="square">
            <a:spAutoFit/>
          </a:bodyPr>
          <a:lstStyle/>
          <a:p>
            <a:r>
              <a:rPr lang="ja-JP" altLang="en-US" dirty="0"/>
              <a:t>ある値より大きい値をとる確率を計算するときは，正規分布全体の確率は</a:t>
            </a:r>
            <a:r>
              <a:rPr lang="en-US" altLang="ja-JP" dirty="0"/>
              <a:t>1</a:t>
            </a:r>
            <a:r>
              <a:rPr lang="ja-JP" altLang="en-US" dirty="0"/>
              <a:t>であることを利用して，下のように考える</a:t>
            </a:r>
          </a:p>
        </p:txBody>
      </p:sp>
      <p:pic>
        <p:nvPicPr>
          <p:cNvPr id="521239" name="Picture 23"/>
          <p:cNvPicPr>
            <a:picLocks noChangeAspect="1" noChangeArrowheads="1"/>
          </p:cNvPicPr>
          <p:nvPr/>
        </p:nvPicPr>
        <p:blipFill>
          <a:blip r:embed="rId6" cstate="print"/>
          <a:srcRect/>
          <a:stretch>
            <a:fillRect/>
          </a:stretch>
        </p:blipFill>
        <p:spPr bwMode="auto">
          <a:xfrm>
            <a:off x="1000100" y="2000240"/>
            <a:ext cx="7361298" cy="4214842"/>
          </a:xfrm>
          <a:prstGeom prst="rect">
            <a:avLst/>
          </a:prstGeom>
          <a:noFill/>
          <a:ln w="9525">
            <a:noFill/>
            <a:miter lim="800000"/>
            <a:headEnd/>
            <a:tailEnd/>
          </a:ln>
        </p:spPr>
      </p:pic>
      <p:graphicFrame>
        <p:nvGraphicFramePr>
          <p:cNvPr id="521240" name="Object 24"/>
          <p:cNvGraphicFramePr>
            <a:graphicFrameLocks noChangeAspect="1"/>
          </p:cNvGraphicFramePr>
          <p:nvPr/>
        </p:nvGraphicFramePr>
        <p:xfrm>
          <a:off x="1643042" y="6072206"/>
          <a:ext cx="6003925" cy="638175"/>
        </p:xfrm>
        <a:graphic>
          <a:graphicData uri="http://schemas.openxmlformats.org/presentationml/2006/ole">
            <mc:AlternateContent xmlns:mc="http://schemas.openxmlformats.org/markup-compatibility/2006">
              <mc:Choice xmlns:v="urn:schemas-microsoft-com:vml" Requires="v">
                <p:oleObj spid="_x0000_s521251" name="数式" r:id="rId7" imgW="1930320" imgH="203040" progId="Equation.3">
                  <p:embed/>
                </p:oleObj>
              </mc:Choice>
              <mc:Fallback>
                <p:oleObj name="数式" r:id="rId7" imgW="1930320" imgH="203040" progId="Equation.3">
                  <p:embed/>
                  <p:pic>
                    <p:nvPicPr>
                      <p:cNvPr id="0"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3042" y="6072206"/>
                        <a:ext cx="6003925"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0811"/>
    </mc:Choice>
    <mc:Fallback>
      <p:transition spd="slow" advTm="50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5" x="4794250" y="5168900"/>
          <p14:tracePt t="785" x="4800600" y="5162550"/>
          <p14:tracePt t="797" x="4806950" y="5162550"/>
          <p14:tracePt t="814" x="4813300" y="5168900"/>
          <p14:tracePt t="830" x="4819650" y="5175250"/>
          <p14:tracePt t="846" x="4826000" y="5181600"/>
          <p14:tracePt t="853" x="4826000" y="5194300"/>
          <p14:tracePt t="862" x="4832350" y="5200650"/>
          <p14:tracePt t="862" x="4832350" y="5213350"/>
          <p14:tracePt t="880" x="4838700" y="5232400"/>
          <p14:tracePt t="880" x="4838700" y="5238750"/>
          <p14:tracePt t="880" x="4845050" y="5257800"/>
          <p14:tracePt t="899" x="4845050" y="5264150"/>
          <p14:tracePt t="912" x="4851400" y="5283200"/>
          <p14:tracePt t="912" x="4857750" y="5302250"/>
          <p14:tracePt t="930" x="4864100" y="5314950"/>
          <p14:tracePt t="930" x="4864100" y="5321300"/>
          <p14:tracePt t="947" x="4870450" y="5327650"/>
          <p14:tracePt t="947" x="4870450" y="5334000"/>
          <p14:tracePt t="947" x="4876800" y="5346700"/>
          <p14:tracePt t="967" x="4876800" y="5353050"/>
          <p14:tracePt t="967" x="4883150" y="5359400"/>
          <p14:tracePt t="980" x="4883150" y="5365750"/>
          <p14:tracePt t="980" x="4889500" y="5378450"/>
          <p14:tracePt t="997" x="4889500" y="5384800"/>
          <p14:tracePt t="997" x="4889500" y="5391150"/>
          <p14:tracePt t="1013" x="4895850" y="5397500"/>
          <p14:tracePt t="1013" x="4895850" y="5403850"/>
          <p14:tracePt t="1030" x="4895850" y="5416550"/>
          <p14:tracePt t="1046" x="4889500" y="5429250"/>
          <p14:tracePt t="1077" x="4883150" y="5429250"/>
          <p14:tracePt t="1097" x="4876800" y="5429250"/>
          <p14:tracePt t="1130" x="4870450" y="5429250"/>
          <p14:tracePt t="1146" x="4857750" y="5429250"/>
          <p14:tracePt t="1156" x="4851400" y="5429250"/>
          <p14:tracePt t="1172" x="4845050" y="5429250"/>
          <p14:tracePt t="1188" x="4838700" y="5435600"/>
          <p14:tracePt t="1204" x="4826000" y="5441950"/>
          <p14:tracePt t="1216" x="4826000" y="5448300"/>
          <p14:tracePt t="1229" x="4819650" y="5454650"/>
          <p14:tracePt t="1246" x="4813300" y="5454650"/>
          <p14:tracePt t="1262" x="4806950" y="5467350"/>
          <p14:tracePt t="1262" x="4806950" y="5480050"/>
          <p14:tracePt t="1280" x="4800600" y="5492750"/>
          <p14:tracePt t="1296" x="4800600" y="5499100"/>
          <p14:tracePt t="1296" x="4800600" y="5505450"/>
          <p14:tracePt t="1314" x="4794250" y="5511800"/>
          <p14:tracePt t="1314" x="4794250" y="5518150"/>
          <p14:tracePt t="1330" x="4794250" y="5524500"/>
          <p14:tracePt t="1330" x="4787900" y="5537200"/>
          <p14:tracePt t="1348" x="4781550" y="5549900"/>
          <p14:tracePt t="1348" x="4781550" y="5556250"/>
          <p14:tracePt t="1364" x="4775200" y="5562600"/>
          <p14:tracePt t="1364" x="4775200" y="5568950"/>
          <p14:tracePt t="1380" x="4768850" y="5575300"/>
          <p14:tracePt t="1380" x="4768850" y="5581650"/>
          <p14:tracePt t="1397" x="4762500" y="5588000"/>
          <p14:tracePt t="1413" x="4756150" y="5594350"/>
          <p14:tracePt t="1430" x="4749800" y="5594350"/>
          <p14:tracePt t="1447" x="4743450" y="5594350"/>
          <p14:tracePt t="1463" x="4737100" y="5588000"/>
          <p14:tracePt t="1488" x="4743450" y="5581650"/>
          <p14:tracePt t="1513" x="4743450" y="5575300"/>
          <p14:tracePt t="1524" x="4749800" y="5568950"/>
          <p14:tracePt t="1540" x="4749800" y="5562600"/>
          <p14:tracePt t="1549" x="4749800" y="5556250"/>
          <p14:tracePt t="1563" x="4756150" y="5549900"/>
          <p14:tracePt t="1563" x="4762500" y="5543550"/>
          <p14:tracePt t="1581" x="4762500" y="5530850"/>
          <p14:tracePt t="1597" x="4768850" y="5530850"/>
          <p14:tracePt t="1613" x="4762500" y="5530850"/>
          <p14:tracePt t="1652" x="4762500" y="5543550"/>
          <p14:tracePt t="1668" x="4756150" y="5549900"/>
          <p14:tracePt t="1684" x="4756150" y="5556250"/>
          <p14:tracePt t="1692" x="4749800" y="5562600"/>
          <p14:tracePt t="1697" x="4749800" y="5568950"/>
          <p14:tracePt t="1697" x="4749800" y="5575300"/>
          <p14:tracePt t="1716" x="4749800" y="5581650"/>
          <p14:tracePt t="1716" x="4743450" y="5588000"/>
          <p14:tracePt t="1731" x="4743450" y="5594350"/>
          <p14:tracePt t="1747" x="4743450" y="5600700"/>
          <p14:tracePt t="1764" x="4743450" y="5594350"/>
          <p14:tracePt t="1788" x="4743450" y="5588000"/>
          <p14:tracePt t="1812" x="4749800" y="5588000"/>
          <p14:tracePt t="1842" x="4756150" y="5588000"/>
          <p14:tracePt t="1892" x="4756150" y="5594350"/>
          <p14:tracePt t="1968" x="4762500" y="5594350"/>
          <p14:tracePt t="1996" x="4762500" y="5600700"/>
          <p14:tracePt t="2012" x="4768850" y="5607050"/>
          <p14:tracePt t="2044" x="4768850" y="5613400"/>
          <p14:tracePt t="2064" x="4775200" y="5619750"/>
          <p14:tracePt t="2089" x="4775200" y="5626100"/>
          <p14:tracePt t="2104" x="4775200" y="5632450"/>
          <p14:tracePt t="2117" x="4768850" y="5632450"/>
          <p14:tracePt t="2156" x="4762500" y="5626100"/>
          <p14:tracePt t="2200" x="4762500" y="5619750"/>
          <p14:tracePt t="2236" x="4762500" y="5613400"/>
          <p14:tracePt t="2284" x="4768850" y="5607050"/>
          <p14:tracePt t="2320" x="4775200" y="5613400"/>
          <p14:tracePt t="2339" x="4781550" y="5613400"/>
          <p14:tracePt t="2352" x="4787900" y="5613400"/>
          <p14:tracePt t="2357" x="4794250" y="5619750"/>
          <p14:tracePt t="2366" x="4800600" y="5619750"/>
          <p14:tracePt t="2366" x="4806950" y="5626100"/>
          <p14:tracePt t="2384" x="4813300" y="5632450"/>
          <p14:tracePt t="2384" x="4826000" y="5638800"/>
          <p14:tracePt t="2400" x="4832350" y="5638800"/>
          <p14:tracePt t="2400" x="4857750" y="5651500"/>
          <p14:tracePt t="2418" x="4864100" y="5657850"/>
          <p14:tracePt t="2418" x="4876800" y="5657850"/>
          <p14:tracePt t="2434" x="4883150" y="5664200"/>
          <p14:tracePt t="2434" x="4895850" y="5670550"/>
          <p14:tracePt t="2451" x="4902200" y="5670550"/>
          <p14:tracePt t="2451" x="4908550" y="5676900"/>
          <p14:tracePt t="2467" x="4914900" y="5676900"/>
          <p14:tracePt t="2467" x="4914900" y="5683250"/>
          <p14:tracePt t="2485" x="4927600" y="5689600"/>
          <p14:tracePt t="2500" x="4933950" y="5689600"/>
          <p14:tracePt t="2517" x="4933950" y="5695950"/>
          <p14:tracePt t="2612" x="4927600" y="5695950"/>
          <p14:tracePt t="2688" x="4927600" y="5689600"/>
          <p14:tracePt t="2713" x="4921250" y="5683250"/>
          <p14:tracePt t="2748" x="4914900" y="5683250"/>
          <p14:tracePt t="2772" x="4908550" y="5683250"/>
          <p14:tracePt t="2792" x="4902200" y="5683250"/>
          <p14:tracePt t="2808" x="4895850" y="5689600"/>
          <p14:tracePt t="2824" x="4889500" y="5689600"/>
          <p14:tracePt t="2836" x="4883150" y="5695950"/>
          <p14:tracePt t="2844" x="4876800" y="5695950"/>
          <p14:tracePt t="2853" x="4876800" y="5702300"/>
          <p14:tracePt t="2853" x="4870450" y="5708650"/>
          <p14:tracePt t="2869" x="4864100" y="5708650"/>
          <p14:tracePt t="2869" x="4857750" y="5715000"/>
          <p14:tracePt t="2885" x="4851400" y="5721350"/>
          <p14:tracePt t="2885" x="4845050" y="5727700"/>
          <p14:tracePt t="2902" x="4838700" y="5734050"/>
          <p14:tracePt t="2902" x="4832350" y="5734050"/>
          <p14:tracePt t="2919" x="4826000" y="5740400"/>
          <p14:tracePt t="2935" x="4819650" y="5753100"/>
          <p14:tracePt t="2951" x="4813300" y="5759450"/>
          <p14:tracePt t="2951" x="4813300" y="5765800"/>
          <p14:tracePt t="2969" x="4806950" y="5772150"/>
          <p14:tracePt t="2984" x="4806950" y="5778500"/>
          <p14:tracePt t="3001" x="4806950" y="5784850"/>
          <p14:tracePt t="3032" x="4806950" y="5778500"/>
          <p14:tracePt t="3076" x="4806950" y="5784850"/>
          <p14:tracePt t="3176" x="4800600" y="5791200"/>
          <p14:tracePt t="3196" x="4800600" y="5797550"/>
          <p14:tracePt t="3221" x="4800600" y="5791200"/>
          <p14:tracePt t="3392" x="4800600" y="5784850"/>
          <p14:tracePt t="3436" x="4806950" y="5784850"/>
          <p14:tracePt t="3528" x="4806950" y="5778500"/>
          <p14:tracePt t="3648" x="4806950" y="5772150"/>
          <p14:tracePt t="3676" x="4800600" y="5772150"/>
          <p14:tracePt t="3792" x="4800600" y="5778500"/>
          <p14:tracePt t="3821" x="4794250" y="5784850"/>
          <p14:tracePt t="3852" x="4787900" y="5791200"/>
          <p14:tracePt t="3880" x="4781550" y="5784850"/>
          <p14:tracePt t="3932" x="4775200" y="5784850"/>
          <p14:tracePt t="4009" x="4768850" y="5778500"/>
          <p14:tracePt t="4036" x="4762500" y="5772150"/>
          <p14:tracePt t="4060" x="4756150" y="5772150"/>
          <p14:tracePt t="4093" x="4749800" y="5765800"/>
          <p14:tracePt t="4104" x="4743450" y="5759450"/>
          <p14:tracePt t="4122" x="4737100" y="5759450"/>
          <p14:tracePt t="4137" x="4730750" y="5759450"/>
          <p14:tracePt t="4153" x="4724400" y="5759450"/>
          <p14:tracePt t="4164" x="4718050" y="5759450"/>
          <p14:tracePt t="4180" x="4711700" y="5765800"/>
          <p14:tracePt t="4196" x="4705350" y="5772150"/>
          <p14:tracePt t="4212" x="4699000" y="5778500"/>
          <p14:tracePt t="4225" x="4692650" y="5784850"/>
          <p14:tracePt t="4241" x="4679950" y="5791200"/>
          <p14:tracePt t="4257" x="4673600" y="5791200"/>
          <p14:tracePt t="4257" x="4667250" y="5797550"/>
          <p14:tracePt t="4274" x="4660900" y="5797550"/>
          <p14:tracePt t="4274" x="4654550" y="5803900"/>
          <p14:tracePt t="4290" x="4648200" y="5810250"/>
          <p14:tracePt t="4290" x="4641850" y="5816600"/>
          <p14:tracePt t="4306" x="4635500" y="5816600"/>
          <p14:tracePt t="4306" x="4629150" y="5822950"/>
          <p14:tracePt t="4306" x="4622800" y="5829300"/>
          <p14:tracePt t="4326" x="4616450" y="5829300"/>
          <p14:tracePt t="4326" x="4616450" y="5835650"/>
          <p14:tracePt t="4340" x="4610100" y="5842000"/>
          <p14:tracePt t="4340" x="4603750" y="5848350"/>
          <p14:tracePt t="4358" x="4597400" y="5848350"/>
          <p14:tracePt t="4358" x="4591050" y="5854700"/>
          <p14:tracePt t="4374" x="4584700" y="5867400"/>
          <p14:tracePt t="4374" x="4578350" y="5873750"/>
          <p14:tracePt t="4390" x="4572000" y="5873750"/>
          <p14:tracePt t="4390" x="4565650" y="5892800"/>
          <p14:tracePt t="4407" x="4559300" y="5899150"/>
          <p14:tracePt t="4407" x="4559300" y="5905500"/>
          <p14:tracePt t="4423" x="4552950" y="5911850"/>
          <p14:tracePt t="4423" x="4546600" y="5918200"/>
          <p14:tracePt t="4441" x="4546600" y="5924550"/>
          <p14:tracePt t="4441" x="4540250" y="5937250"/>
          <p14:tracePt t="4458" x="4533900" y="5943600"/>
          <p14:tracePt t="4458" x="4533900" y="5949950"/>
          <p14:tracePt t="4475" x="4527550" y="5956300"/>
          <p14:tracePt t="4475" x="4527550" y="5962650"/>
          <p14:tracePt t="4492" x="4527550" y="5969000"/>
          <p14:tracePt t="4508" x="4521200" y="5975350"/>
          <p14:tracePt t="4525" x="4514850" y="5981700"/>
          <p14:tracePt t="4541" x="4514850" y="5988050"/>
          <p14:tracePt t="4558" x="4508500" y="5988050"/>
          <p14:tracePt t="4578" x="4502150" y="5981700"/>
          <p14:tracePt t="4617" x="4495800" y="5981700"/>
          <p14:tracePt t="4637" x="4489450" y="5981700"/>
          <p14:tracePt t="4661" x="4483100" y="5981700"/>
          <p14:tracePt t="4677" x="4476750" y="5988050"/>
          <p14:tracePt t="4693" x="4470400" y="5994400"/>
          <p14:tracePt t="4721" x="4470400" y="6000750"/>
          <p14:tracePt t="4737" x="4470400" y="6007100"/>
          <p14:tracePt t="4753" x="4464050" y="6013450"/>
          <p14:tracePt t="4774" x="4464050" y="6019800"/>
          <p14:tracePt t="4797" x="4464050" y="6026150"/>
          <p14:tracePt t="4824" x="4464050" y="6032500"/>
          <p14:tracePt t="4864" x="4457700" y="6032500"/>
          <p14:tracePt t="4916" x="4451350" y="6032500"/>
          <p14:tracePt t="4960" x="4445000" y="6032500"/>
          <p14:tracePt t="5004" x="4445000" y="6038850"/>
          <p14:tracePt t="5052" x="4438650" y="6038850"/>
          <p14:tracePt t="5080" x="4432300" y="6038850"/>
          <p14:tracePt t="5116" x="4425950" y="6038850"/>
          <p14:tracePt t="5176" x="4419600" y="6038850"/>
          <p14:tracePt t="5268" x="4413250" y="6038850"/>
          <p14:tracePt t="5328" x="4406900" y="6032500"/>
          <p14:tracePt t="5352" x="4400550" y="6032500"/>
          <p14:tracePt t="5364" x="4394200" y="6026150"/>
          <p14:tracePt t="5380" x="4387850" y="6019800"/>
          <p14:tracePt t="5396" x="4375150" y="6013450"/>
          <p14:tracePt t="5412" x="4368800" y="6007100"/>
          <p14:tracePt t="5424" x="4362450" y="6000750"/>
          <p14:tracePt t="5440" x="4356100" y="5994400"/>
          <p14:tracePt t="5456" x="4349750" y="5988050"/>
          <p14:tracePt t="5484" x="4343400" y="5988050"/>
          <p14:tracePt t="5516" x="4349750" y="5994400"/>
          <p14:tracePt t="5568" x="4356100" y="5994400"/>
          <p14:tracePt t="5592" x="4349750" y="5988050"/>
          <p14:tracePt t="5696" x="4343400" y="5988050"/>
          <p14:tracePt t="5724" x="4337050" y="5988050"/>
          <p14:tracePt t="5792" x="4337050" y="5994400"/>
          <p14:tracePt t="5816" x="4337050" y="6000750"/>
          <p14:tracePt t="5836" x="4337050" y="6007100"/>
          <p14:tracePt t="5861" x="4337050" y="6013450"/>
          <p14:tracePt t="5892" x="4343400" y="6019800"/>
          <p14:tracePt t="5913" x="4343400" y="6026150"/>
          <p14:tracePt t="5952" x="4343400" y="6032500"/>
          <p14:tracePt t="5980" x="4337050" y="6038850"/>
          <p14:tracePt t="6092" x="4330700" y="6045200"/>
          <p14:tracePt t="6236" x="4330700" y="6051550"/>
          <p14:tracePt t="6384" x="4330700" y="6057900"/>
          <p14:tracePt t="6436" x="4324350" y="6057900"/>
          <p14:tracePt t="6624" x="4324350" y="6064250"/>
          <p14:tracePt t="6692" x="4330700" y="6070600"/>
          <p14:tracePt t="6760" x="4330700" y="6076950"/>
          <p14:tracePt t="6792" x="4330700" y="6083300"/>
          <p14:tracePt t="6804" x="4330700" y="6089650"/>
          <p14:tracePt t="6844" x="4330700" y="6096000"/>
          <p14:tracePt t="6972" x="4330700" y="6102350"/>
          <p14:tracePt t="7068" x="4324350" y="6102350"/>
          <p14:tracePt t="7144" x="4324350" y="6108700"/>
          <p14:tracePt t="7336" x="4318000" y="6115050"/>
          <p14:tracePt t="7488" x="4318000" y="6121400"/>
          <p14:tracePt t="7684" x="4311650" y="6127750"/>
          <p14:tracePt t="7833" x="4318000" y="6127750"/>
          <p14:tracePt t="7992" x="4311650" y="6134100"/>
          <p14:tracePt t="8112" x="4318000" y="6134100"/>
          <p14:tracePt t="8321" x="4311650" y="6134100"/>
          <p14:tracePt t="8380" x="4311650" y="6140450"/>
          <p14:tracePt t="8884" x="4311650" y="6146800"/>
          <p14:tracePt t="8988" x="4311650" y="6140450"/>
          <p14:tracePt t="9076" x="4305300" y="6134100"/>
          <p14:tracePt t="9132" x="4305300" y="6140450"/>
          <p14:tracePt t="9316" x="4305300" y="6146800"/>
          <p14:tracePt t="9348" x="4305300" y="6153150"/>
          <p14:tracePt t="9436" x="4298950" y="6153150"/>
          <p14:tracePt t="9728" x="4298950" y="6146800"/>
          <p14:tracePt t="9812" x="4292600" y="6146800"/>
          <p14:tracePt t="10060" x="4292600" y="6153150"/>
          <p14:tracePt t="10084" x="4292600" y="6159500"/>
          <p14:tracePt t="10112" x="4292600" y="6153150"/>
          <p14:tracePt t="10208" x="4292600" y="6146800"/>
          <p14:tracePt t="10392" x="4292600" y="6140450"/>
          <p14:tracePt t="10456" x="4292600" y="6134100"/>
          <p14:tracePt t="10516" x="4298950" y="6134100"/>
          <p14:tracePt t="10636" x="4305300" y="6134100"/>
          <p14:tracePt t="10668" x="4311650" y="6134100"/>
          <p14:tracePt t="10688" x="4318000" y="6134100"/>
          <p14:tracePt t="10712" x="4324350" y="6127750"/>
          <p14:tracePt t="10736" x="4324350" y="6121400"/>
          <p14:tracePt t="10748" x="4330700" y="6115050"/>
          <p14:tracePt t="10764" x="4330700" y="6108700"/>
          <p14:tracePt t="10780" x="4337050" y="6102350"/>
          <p14:tracePt t="10804" x="4337050" y="6096000"/>
          <p14:tracePt t="10824" x="4343400" y="6089650"/>
          <p14:tracePt t="10848" x="4343400" y="6083300"/>
          <p14:tracePt t="10864" x="4343400" y="6076950"/>
          <p14:tracePt t="10876" x="4343400" y="6070600"/>
          <p14:tracePt t="10892" x="4349750" y="6064250"/>
          <p14:tracePt t="10908" x="4349750" y="6057900"/>
          <p14:tracePt t="10924" x="4356100" y="6045200"/>
          <p14:tracePt t="10936" x="4356100" y="6038850"/>
          <p14:tracePt t="10952" x="4356100" y="6032500"/>
          <p14:tracePt t="10961" x="4362450" y="6026150"/>
          <p14:tracePt t="10977" x="4362450" y="6019800"/>
          <p14:tracePt t="10977" x="4362450" y="6013450"/>
          <p14:tracePt t="10995" x="4368800" y="6007100"/>
          <p14:tracePt t="11011" x="4368800" y="6000750"/>
          <p14:tracePt t="11028" x="4375150" y="5994400"/>
          <p14:tracePt t="11045" x="4375150" y="5988050"/>
          <p14:tracePt t="11061" x="4381500" y="5981700"/>
          <p14:tracePt t="11081" x="4387850" y="5975350"/>
          <p14:tracePt t="11097" x="4394200" y="5969000"/>
          <p14:tracePt t="11125" x="4400550" y="5956300"/>
          <p14:tracePt t="11140" x="4406900" y="5949950"/>
          <p14:tracePt t="11156" x="4406900" y="5943600"/>
          <p14:tracePt t="11168" x="4413250" y="5937250"/>
          <p14:tracePt t="11178" x="4419600" y="5930900"/>
          <p14:tracePt t="11178" x="4419600" y="5924550"/>
          <p14:tracePt t="11196" x="4425950" y="5911850"/>
          <p14:tracePt t="11196" x="4432300" y="5899150"/>
          <p14:tracePt t="11212" x="4445000" y="5880100"/>
          <p14:tracePt t="11212" x="4464050" y="5848350"/>
          <p14:tracePt t="11229" x="4476750" y="5829300"/>
          <p14:tracePt t="11229" x="4489450" y="5810250"/>
          <p14:tracePt t="11247" x="4502150" y="5784850"/>
          <p14:tracePt t="11247" x="4521200" y="5765800"/>
          <p14:tracePt t="11263" x="4533900" y="5740400"/>
          <p14:tracePt t="11263" x="4546600" y="5721350"/>
          <p14:tracePt t="11279" x="4559300" y="5702300"/>
          <p14:tracePt t="11279" x="4572000" y="5676900"/>
          <p14:tracePt t="11279" x="4591050" y="5657850"/>
          <p14:tracePt t="11298" x="4603750" y="5638800"/>
          <p14:tracePt t="11298" x="4616450" y="5613400"/>
          <p14:tracePt t="11313" x="4629150" y="5594350"/>
          <p14:tracePt t="11313" x="4635500" y="5575300"/>
          <p14:tracePt t="11329" x="4648200" y="5556250"/>
          <p14:tracePt t="11329" x="4654550" y="5537200"/>
          <p14:tracePt t="11329" x="4667250" y="5518150"/>
          <p14:tracePt t="11349" x="4673600" y="5499100"/>
          <p14:tracePt t="11362" x="4686300" y="5486400"/>
          <p14:tracePt t="11362" x="4692650" y="5473700"/>
          <p14:tracePt t="11362" x="4699000" y="5454650"/>
          <p14:tracePt t="11381" x="4711700" y="5441950"/>
          <p14:tracePt t="11395" x="4718050" y="5429250"/>
          <p14:tracePt t="11395" x="4737100" y="5397500"/>
          <p14:tracePt t="11413" x="4743450" y="5384800"/>
          <p14:tracePt t="11413" x="4749800" y="5372100"/>
          <p14:tracePt t="11430" x="4756150" y="5359400"/>
          <p14:tracePt t="11430" x="4762500" y="5346700"/>
          <p14:tracePt t="11446" x="4768850" y="5334000"/>
          <p14:tracePt t="11446" x="4787900" y="5308600"/>
          <p14:tracePt t="11466" x="4800600" y="5289550"/>
          <p14:tracePt t="11466" x="4806950" y="5276850"/>
          <p14:tracePt t="11480" x="4819650" y="5257800"/>
          <p14:tracePt t="11480" x="4832350" y="5238750"/>
          <p14:tracePt t="11496" x="4851400" y="5219700"/>
          <p14:tracePt t="11496" x="4864100" y="5200650"/>
          <p14:tracePt t="11514" x="4883150" y="5181600"/>
          <p14:tracePt t="11514" x="4921250" y="5143500"/>
          <p14:tracePt t="11530" x="4933950" y="5124450"/>
          <p14:tracePt t="11530" x="4953000" y="5105400"/>
          <p14:tracePt t="11547" x="4972050" y="5092700"/>
          <p14:tracePt t="11547" x="4991100" y="5073650"/>
          <p14:tracePt t="11563" x="5010150" y="5060950"/>
          <p14:tracePt t="11563" x="5029200" y="5041900"/>
          <p14:tracePt t="11580" x="5048250" y="5029200"/>
          <p14:tracePt t="11580" x="5080000" y="5003800"/>
          <p14:tracePt t="11598" x="5099050" y="4997450"/>
          <p14:tracePt t="11598" x="5111750" y="4991100"/>
          <p14:tracePt t="11614" x="5130800" y="4984750"/>
          <p14:tracePt t="11614" x="5143500" y="4978400"/>
          <p14:tracePt t="11630" x="5156200" y="4978400"/>
          <p14:tracePt t="11630" x="5162550" y="4978400"/>
          <p14:tracePt t="11647" x="5175250" y="4978400"/>
          <p14:tracePt t="11647" x="5181600" y="4978400"/>
          <p14:tracePt t="11647" x="5194300" y="4984750"/>
          <p14:tracePt t="11666" x="5194300" y="4991100"/>
          <p14:tracePt t="11666" x="5200650" y="4997450"/>
          <p14:tracePt t="11681" x="5207000" y="4997450"/>
          <p14:tracePt t="11681" x="5207000" y="5010150"/>
          <p14:tracePt t="11698" x="5207000" y="5016500"/>
          <p14:tracePt t="11698" x="5207000" y="5022850"/>
          <p14:tracePt t="11698" x="5200650" y="5035550"/>
          <p14:tracePt t="11718" x="5200650" y="5048250"/>
          <p14:tracePt t="11730" x="5200650" y="5054600"/>
          <p14:tracePt t="11730" x="5194300" y="5067300"/>
          <p14:tracePt t="11730" x="5187950" y="5080000"/>
          <p14:tracePt t="11749" x="5187950" y="5086350"/>
          <p14:tracePt t="11763" x="5181600" y="5099050"/>
          <p14:tracePt t="11763" x="5175250" y="5118100"/>
          <p14:tracePt t="11781" x="5168900" y="5124450"/>
          <p14:tracePt t="11781" x="5162550" y="5130800"/>
          <p14:tracePt t="11798" x="5156200" y="5137150"/>
          <p14:tracePt t="11798" x="5149850" y="5149850"/>
          <p14:tracePt t="11814" x="5143500" y="5156200"/>
          <p14:tracePt t="11814" x="5130800" y="5162550"/>
          <p14:tracePt t="11831" x="5124450" y="5168900"/>
          <p14:tracePt t="11831" x="5118100" y="5175250"/>
          <p14:tracePt t="11848" x="5111750" y="5181600"/>
          <p14:tracePt t="11848" x="5105400" y="5187950"/>
          <p14:tracePt t="11864" x="5099050" y="5187950"/>
          <p14:tracePt t="11880" x="5092700" y="5194300"/>
          <p14:tracePt t="11880" x="5086350" y="5194300"/>
          <p14:tracePt t="11898" x="5073650" y="5194300"/>
          <p14:tracePt t="11914" x="5067300" y="5194300"/>
          <p14:tracePt t="11930" x="5060950" y="5194300"/>
          <p14:tracePt t="11930" x="5048250" y="5200650"/>
          <p14:tracePt t="11949" x="5041900" y="5200650"/>
          <p14:tracePt t="11949" x="5035550" y="5200650"/>
          <p14:tracePt t="11967" x="5029200" y="5207000"/>
          <p14:tracePt t="11967" x="5022850" y="5207000"/>
          <p14:tracePt t="11981" x="5016500" y="5213350"/>
          <p14:tracePt t="11997" x="5010150" y="5219700"/>
          <p14:tracePt t="12014" x="5003800" y="5226050"/>
          <p14:tracePt t="12031" x="4997450" y="5226050"/>
          <p14:tracePt t="12031" x="4997450" y="5238750"/>
          <p14:tracePt t="12049" x="4991100" y="5245100"/>
          <p14:tracePt t="12065" x="4984750" y="5251450"/>
          <p14:tracePt t="12081" x="4978400" y="5257800"/>
          <p14:tracePt t="12081" x="4978400" y="5264150"/>
          <p14:tracePt t="12099" x="4972050" y="5270500"/>
          <p14:tracePt t="12099" x="4972050" y="5276850"/>
          <p14:tracePt t="12116" x="4965700" y="5283200"/>
          <p14:tracePt t="12131" x="4959350" y="5289550"/>
          <p14:tracePt t="12148" x="4953000" y="5295900"/>
          <p14:tracePt t="12165" x="4946650" y="5302250"/>
          <p14:tracePt t="12165" x="4940300" y="5302250"/>
          <p14:tracePt t="12182" x="4933950" y="5302250"/>
          <p14:tracePt t="12182" x="4921250" y="5308600"/>
          <p14:tracePt t="12199" x="4914900" y="5308600"/>
          <p14:tracePt t="12199" x="4914900" y="5314950"/>
          <p14:tracePt t="12216" x="4902200" y="5314950"/>
          <p14:tracePt t="12231" x="4895850" y="5321300"/>
          <p14:tracePt t="12248" x="4889500" y="5321300"/>
          <p14:tracePt t="12265" x="4889500" y="5314950"/>
          <p14:tracePt t="12281" x="4883150" y="5314950"/>
          <p14:tracePt t="12281" x="4876800" y="5314950"/>
          <p14:tracePt t="12299" x="4870450" y="5314950"/>
          <p14:tracePt t="12315" x="4857750" y="5314950"/>
          <p14:tracePt t="12332" x="4851400" y="5308600"/>
          <p14:tracePt t="12349" x="4857750" y="5295900"/>
          <p14:tracePt t="12369" x="4857750" y="5289550"/>
          <p14:tracePt t="12382" x="4857750" y="5283200"/>
          <p14:tracePt t="12382" x="4857750" y="5276850"/>
          <p14:tracePt t="12382" x="4864100" y="5270500"/>
          <p14:tracePt t="12401" x="4864100" y="5257800"/>
          <p14:tracePt t="12415" x="4864100" y="5251450"/>
          <p14:tracePt t="12415" x="4864100" y="5232400"/>
          <p14:tracePt t="12433" x="4864100" y="5226050"/>
          <p14:tracePt t="12433" x="4864100" y="5219700"/>
          <p14:tracePt t="12450" x="4870450" y="5213350"/>
          <p14:tracePt t="12450" x="4870450" y="5200650"/>
          <p14:tracePt t="12450" x="4870450" y="5194300"/>
          <p14:tracePt t="12469" x="4876800" y="5181600"/>
          <p14:tracePt t="12482" x="4883150" y="5168900"/>
          <p14:tracePt t="12482" x="4902200" y="5137150"/>
          <p14:tracePt t="12500" x="4914900" y="5118100"/>
          <p14:tracePt t="12500" x="4933950" y="5099050"/>
          <p14:tracePt t="12517" x="4953000" y="5073650"/>
          <p14:tracePt t="12517" x="4972050" y="5048250"/>
          <p14:tracePt t="12534" x="4991100" y="5022850"/>
          <p14:tracePt t="12534" x="5035550" y="4965700"/>
          <p14:tracePt t="12550" x="5060950" y="4940300"/>
          <p14:tracePt t="12550" x="5092700" y="4914900"/>
          <p14:tracePt t="12567" x="5118100" y="4889500"/>
          <p14:tracePt t="12567" x="5143500" y="4870450"/>
          <p14:tracePt t="12584" x="5175250" y="4851400"/>
          <p14:tracePt t="12584" x="5207000" y="4826000"/>
          <p14:tracePt t="12601" x="5245100" y="4806950"/>
          <p14:tracePt t="12601" x="5308600" y="4762500"/>
          <p14:tracePt t="12617" x="5346700" y="4737100"/>
          <p14:tracePt t="12617" x="5378450" y="4711700"/>
          <p14:tracePt t="12634" x="5416550" y="4692650"/>
          <p14:tracePt t="12634" x="5454650" y="4667250"/>
          <p14:tracePt t="12650" x="5486400" y="4641850"/>
          <p14:tracePt t="12650" x="5524500" y="4622800"/>
          <p14:tracePt t="12650" x="5562600" y="4597400"/>
          <p14:tracePt t="12669" x="5594350" y="4578350"/>
          <p14:tracePt t="12683" x="5632450" y="4559300"/>
          <p14:tracePt t="12683" x="5695950" y="4521200"/>
          <p14:tracePt t="12701" x="5727700" y="4508500"/>
          <p14:tracePt t="12701" x="5759450" y="4489450"/>
          <p14:tracePt t="12718" x="5784850" y="4476750"/>
          <p14:tracePt t="12718" x="5816600" y="4464050"/>
          <p14:tracePt t="12734" x="5835650" y="4451350"/>
          <p14:tracePt t="12734" x="5861050" y="4438650"/>
          <p14:tracePt t="12751" x="5873750" y="4425950"/>
          <p14:tracePt t="12751" x="5892800" y="4413250"/>
          <p14:tracePt t="12751" x="5905500" y="4400550"/>
          <p14:tracePt t="12769" x="5911850" y="4387850"/>
          <p14:tracePt t="12783" x="5918200" y="4381500"/>
          <p14:tracePt t="12783" x="5930900" y="4362450"/>
          <p14:tracePt t="12801" x="5930900" y="4349750"/>
          <p14:tracePt t="12801" x="5937250" y="4343400"/>
          <p14:tracePt t="12818" x="5937250" y="4337050"/>
          <p14:tracePt t="12818" x="5937250" y="4330700"/>
          <p14:tracePt t="12834" x="5937250" y="4324350"/>
          <p14:tracePt t="12834" x="5937250" y="4311650"/>
          <p14:tracePt t="12851" x="5930900" y="4305300"/>
          <p14:tracePt t="12851" x="5930900" y="4298950"/>
          <p14:tracePt t="12867" x="5930900" y="4292600"/>
          <p14:tracePt t="12867" x="5924550" y="4286250"/>
          <p14:tracePt t="12884" x="5918200" y="4279900"/>
          <p14:tracePt t="12884" x="5918200" y="4273550"/>
          <p14:tracePt t="12901" x="5911850" y="4273550"/>
          <p14:tracePt t="12901" x="5905500" y="4260850"/>
          <p14:tracePt t="12918" x="5905500" y="4254500"/>
          <p14:tracePt t="12918" x="5905500" y="4241800"/>
          <p14:tracePt t="12935" x="5899150" y="4235450"/>
          <p14:tracePt t="12935" x="5899150" y="4229100"/>
          <p14:tracePt t="12951" x="5899150" y="4216400"/>
          <p14:tracePt t="12951" x="5886450" y="4203700"/>
          <p14:tracePt t="12969" x="5880100" y="4197350"/>
          <p14:tracePt t="12969" x="5873750" y="4191000"/>
          <p14:tracePt t="12985" x="5867400" y="4184650"/>
          <p14:tracePt t="12985" x="5854700" y="4184650"/>
          <p14:tracePt t="13002" x="5842000" y="4184650"/>
          <p14:tracePt t="13002" x="5829300" y="4184650"/>
          <p14:tracePt t="13019" x="5816600" y="4191000"/>
          <p14:tracePt t="13019" x="5803900" y="4197350"/>
          <p14:tracePt t="13019" x="5791200" y="4203700"/>
          <p14:tracePt t="13037" x="5778500" y="4210050"/>
          <p14:tracePt t="13051" x="5765800" y="4216400"/>
          <p14:tracePt t="13051" x="5740400" y="4235450"/>
          <p14:tracePt t="13069" x="5721350" y="4248150"/>
          <p14:tracePt t="13069" x="5708650" y="4254500"/>
          <p14:tracePt t="13085" x="5695950" y="4267200"/>
          <p14:tracePt t="13085" x="5676900" y="4273550"/>
          <p14:tracePt t="13102" x="5664200" y="4279900"/>
          <p14:tracePt t="13102" x="5645150" y="4286250"/>
          <p14:tracePt t="13118" x="5632450" y="4292600"/>
          <p14:tracePt t="13118" x="5619750" y="4298950"/>
          <p14:tracePt t="13135" x="5613400" y="4298950"/>
          <p14:tracePt t="13135" x="5588000" y="4298950"/>
          <p14:tracePt t="13152" x="5581650" y="4298950"/>
          <p14:tracePt t="13152" x="5568950" y="4298950"/>
          <p14:tracePt t="13169" x="5562600" y="4298950"/>
          <p14:tracePt t="13169" x="5556250" y="4298950"/>
          <p14:tracePt t="13186" x="5543550" y="4298950"/>
          <p14:tracePt t="13186" x="5537200" y="4298950"/>
          <p14:tracePt t="13202" x="5530850" y="4298950"/>
          <p14:tracePt t="13202" x="5524500" y="4298950"/>
          <p14:tracePt t="13219" x="5518150" y="4298950"/>
          <p14:tracePt t="13234" x="5511800" y="4305300"/>
          <p14:tracePt t="13264" x="5657850" y="4546600"/>
          <p14:tracePt t="13398" x="5683250" y="4572000"/>
          <p14:tracePt t="13404" x="5708650" y="4603750"/>
          <p14:tracePt t="13418" x="5753100" y="4654550"/>
          <p14:tracePt t="13418" x="5772150" y="4673600"/>
          <p14:tracePt t="13437" x="5816600" y="4718050"/>
          <p14:tracePt t="13452" x="5854700" y="4762500"/>
          <p14:tracePt t="13470" x="5886450" y="4800600"/>
          <p14:tracePt t="13486" x="5911850" y="4838700"/>
          <p14:tracePt t="13503" x="5918200" y="4857750"/>
          <p14:tracePt t="13519" x="5911850" y="4870450"/>
          <p14:tracePt t="13519" x="5905500" y="4870450"/>
          <p14:tracePt t="13537" x="5892800" y="4864100"/>
          <p14:tracePt t="13537" x="5873750" y="4864100"/>
          <p14:tracePt t="13553" x="5854700" y="4857750"/>
          <p14:tracePt t="13553" x="5810250" y="4838700"/>
          <p14:tracePt t="13570" x="5657850" y="4851400"/>
          <p14:tracePt t="13671" x="5670550" y="4883150"/>
          <p14:tracePt t="13676" x="5689600" y="4908550"/>
          <p14:tracePt t="13686" x="5734050" y="4978400"/>
          <p14:tracePt t="13703" x="5810250" y="5067300"/>
          <p14:tracePt t="13721" x="5854700" y="5111750"/>
          <p14:tracePt t="13737" x="5886450" y="5143500"/>
          <p14:tracePt t="13753" x="5899150" y="5162550"/>
          <p14:tracePt t="13770" x="5905500" y="5168900"/>
          <p14:tracePt t="13786" x="5880100" y="5168900"/>
          <p14:tracePt t="13786" x="5867400" y="5162550"/>
          <p14:tracePt t="13805" x="5829300" y="5149850"/>
          <p14:tracePt t="13820" x="5784850" y="5130800"/>
          <p14:tracePt t="13837" x="5740400" y="5111750"/>
          <p14:tracePt t="13854" x="5695950" y="5099050"/>
          <p14:tracePt t="13870" x="5645150" y="5086350"/>
          <p14:tracePt t="13887" x="5626100" y="5099050"/>
          <p14:tracePt t="13904" x="5632450" y="5124450"/>
          <p14:tracePt t="13920" x="5689600" y="5194300"/>
          <p14:tracePt t="13937" x="5746750" y="5245100"/>
          <p14:tracePt t="13954" x="5810250" y="5289550"/>
          <p14:tracePt t="13971" x="5873750" y="5327650"/>
          <p14:tracePt t="13971" x="5899150" y="5340350"/>
          <p14:tracePt t="13989" x="5937250" y="5353050"/>
          <p14:tracePt t="14005" x="5962650" y="5359400"/>
          <p14:tracePt t="14021" x="5975350" y="5365750"/>
          <p14:tracePt t="14038" x="5981700" y="5365750"/>
          <p14:tracePt t="14054" x="5975350" y="5359400"/>
          <p14:tracePt t="14089" x="5969000" y="5359400"/>
          <p14:tracePt t="14097" x="5962650" y="5353050"/>
          <p14:tracePt t="14105" x="5943600" y="5346700"/>
          <p14:tracePt t="14122" x="5930900" y="5340350"/>
          <p14:tracePt t="14139" x="5918200" y="5340350"/>
          <p14:tracePt t="14155" x="5911850" y="5334000"/>
          <p14:tracePt t="14171" x="5918200" y="5327650"/>
          <p14:tracePt t="14217" x="5924550" y="5314950"/>
          <p14:tracePt t="14228" x="5930900" y="5308600"/>
          <p14:tracePt t="14244" x="5937250" y="5302250"/>
          <p14:tracePt t="14254" x="5949950" y="5289550"/>
          <p14:tracePt t="14272" x="5962650" y="5276850"/>
          <p14:tracePt t="14289" x="5969000" y="5264150"/>
          <p14:tracePt t="14305" x="5975350" y="5257800"/>
          <p14:tracePt t="14321" x="5975350" y="5251450"/>
          <p14:tracePt t="14341" x="5975350" y="5245100"/>
          <p14:tracePt t="14364" x="5969000" y="5245100"/>
          <p14:tracePt t="14408" x="5962650" y="5245100"/>
          <p14:tracePt t="14440" x="5962650" y="5251450"/>
          <p14:tracePt t="14476" x="5962650" y="5245100"/>
          <p14:tracePt t="14636" x="5962650" y="5238750"/>
          <p14:tracePt t="14664" x="5962650" y="5232400"/>
          <p14:tracePt t="14688" x="5962650" y="5226050"/>
          <p14:tracePt t="14704" x="5956300" y="5219700"/>
          <p14:tracePt t="14724" x="5962650" y="5219700"/>
          <p14:tracePt t="14768" x="5969000" y="5213350"/>
          <p14:tracePt t="14816" x="5975350" y="5213350"/>
          <p14:tracePt t="14852" x="5975350" y="5219700"/>
          <p14:tracePt t="14900" x="5981700" y="5219700"/>
          <p14:tracePt t="14988" x="5981700" y="5213350"/>
          <p14:tracePt t="15016" x="5981700" y="5207000"/>
          <p14:tracePt t="15056" x="5981700" y="5200650"/>
          <p14:tracePt t="15124" x="5975350" y="5194300"/>
          <p14:tracePt t="15144" x="5969000" y="5187950"/>
          <p14:tracePt t="15160" x="5962650" y="5187950"/>
          <p14:tracePt t="15176" x="5956300" y="5187950"/>
          <p14:tracePt t="15188" x="5949950" y="5181600"/>
          <p14:tracePt t="15204" x="5943600" y="5181600"/>
          <p14:tracePt t="15220" x="5937250" y="5175250"/>
          <p14:tracePt t="15236" x="5930900" y="5175250"/>
          <p14:tracePt t="15245" x="5924550" y="5168900"/>
          <p14:tracePt t="15258" x="5918200" y="5162550"/>
          <p14:tracePt t="15275" x="5905500" y="5149850"/>
          <p14:tracePt t="15292" x="5892800" y="5124450"/>
          <p14:tracePt t="15309" x="5880100" y="5111750"/>
          <p14:tracePt t="15325" x="5861050" y="5111750"/>
          <p14:tracePt t="15344" x="5848350" y="5111750"/>
          <p14:tracePt t="15359" x="5842000" y="5118100"/>
          <p14:tracePt t="15359" x="5829300" y="5124450"/>
          <p14:tracePt t="15377" x="5816600" y="5118100"/>
          <p14:tracePt t="15377" x="5810250" y="5111750"/>
          <p14:tracePt t="15393" x="5803900" y="5105400"/>
          <p14:tracePt t="15393" x="5791200" y="5092700"/>
          <p14:tracePt t="15409" x="5784850" y="5080000"/>
          <p14:tracePt t="15409" x="5772150" y="5060950"/>
          <p14:tracePt t="15426" x="5759450" y="5041900"/>
          <p14:tracePt t="15426" x="5746750" y="5016500"/>
          <p14:tracePt t="15443" x="5734050" y="4991100"/>
          <p14:tracePt t="15443" x="5715000" y="4959350"/>
          <p14:tracePt t="15443" x="5702300" y="4927600"/>
          <p14:tracePt t="15461" x="5683250" y="4902200"/>
          <p14:tracePt t="15475" x="5664200" y="4870450"/>
          <p14:tracePt t="15475" x="5619750" y="4813300"/>
          <p14:tracePt t="15493" x="5594350" y="4787900"/>
          <p14:tracePt t="15493" x="5568950" y="4756150"/>
          <p14:tracePt t="15510" x="5543550" y="4730750"/>
          <p14:tracePt t="15510" x="5518150" y="4711700"/>
          <p14:tracePt t="15527" x="5486400" y="4686300"/>
          <p14:tracePt t="15527" x="5461000" y="4660900"/>
          <p14:tracePt t="15527" x="5429250" y="4641850"/>
          <p14:tracePt t="15545" x="5403850" y="4622800"/>
          <p14:tracePt t="15545" x="5378450" y="4603750"/>
          <p14:tracePt t="15560" x="5353050" y="4578350"/>
          <p14:tracePt t="15560" x="5327650" y="4565650"/>
          <p14:tracePt t="15577" x="5302250" y="4546600"/>
          <p14:tracePt t="15577" x="5276850" y="4521200"/>
          <p14:tracePt t="15594" x="5257800" y="4502150"/>
          <p14:tracePt t="15594" x="5219700" y="4451350"/>
          <p14:tracePt t="15610" x="5200650" y="4425950"/>
          <p14:tracePt t="15610" x="5187950" y="4394200"/>
          <p14:tracePt t="15627" x="5175250" y="4368800"/>
          <p14:tracePt t="15627" x="5168900" y="4337050"/>
          <p14:tracePt t="15643" x="5156200" y="4298950"/>
          <p14:tracePt t="15643" x="5149850" y="4267200"/>
          <p14:tracePt t="15660" x="5149850" y="4235450"/>
          <p14:tracePt t="15660" x="5143500" y="4178300"/>
          <p14:tracePt t="15677" x="5149850" y="4152900"/>
          <p14:tracePt t="15677" x="5149850" y="4121150"/>
          <p14:tracePt t="15694" x="5156200" y="4102100"/>
          <p14:tracePt t="15694" x="5162550" y="4076700"/>
          <p14:tracePt t="15711" x="5168900" y="4057650"/>
          <p14:tracePt t="15711" x="5175250" y="4038600"/>
          <p14:tracePt t="15711" x="5187950" y="4025900"/>
          <p14:tracePt t="15729" x="5194300" y="4013200"/>
          <p14:tracePt t="15743" x="5207000" y="4006850"/>
          <p14:tracePt t="15743" x="5238750" y="3987800"/>
          <p14:tracePt t="15761" x="5251450" y="3987800"/>
          <p14:tracePt t="15761" x="5264150" y="3981450"/>
          <p14:tracePt t="15777" x="5283200" y="3981450"/>
          <p14:tracePt t="15777" x="5295900" y="3981450"/>
          <p14:tracePt t="15794" x="5308600" y="3981450"/>
          <p14:tracePt t="15794" x="5321300" y="3981450"/>
          <p14:tracePt t="15810" x="5334000" y="3981450"/>
          <p14:tracePt t="15810" x="5346700" y="3981450"/>
          <p14:tracePt t="15827" x="5353050" y="3981450"/>
          <p14:tracePt t="15827" x="5372100" y="3981450"/>
          <p14:tracePt t="15846" x="5384800" y="3975100"/>
          <p14:tracePt t="15846" x="5391150" y="3975100"/>
          <p14:tracePt t="15861" x="5397500" y="3975100"/>
          <p14:tracePt t="15861" x="5403850" y="3968750"/>
          <p14:tracePt t="15878" x="5410200" y="3962400"/>
          <p14:tracePt t="15878" x="5410200" y="3956050"/>
          <p14:tracePt t="15894" x="5416550" y="3949700"/>
          <p14:tracePt t="15894" x="5416550" y="3943350"/>
          <p14:tracePt t="15913" x="5429250" y="3930650"/>
          <p14:tracePt t="16047" x="5429250" y="3956050"/>
          <p14:tracePt t="16052" x="5429250" y="3987800"/>
          <p14:tracePt t="16061" x="5435600" y="4051300"/>
          <p14:tracePt t="16078" x="5435600" y="4127500"/>
          <p14:tracePt t="16078" x="5441950" y="4171950"/>
          <p14:tracePt t="16099" x="5441950" y="4210050"/>
          <p14:tracePt t="16110" x="5448300" y="4298950"/>
          <p14:tracePt t="16110" x="5454650" y="4343400"/>
          <p14:tracePt t="16129" x="5467350" y="4438650"/>
          <p14:tracePt t="16145" x="5480050" y="4533900"/>
          <p14:tracePt t="16161" x="5486400" y="4635500"/>
          <p14:tracePt t="16178" x="5486400" y="4730750"/>
          <p14:tracePt t="16195" x="5486400" y="4870450"/>
          <p14:tracePt t="16211" x="5480050" y="4959350"/>
          <p14:tracePt t="16228" x="5480050" y="5041900"/>
          <p14:tracePt t="16245" x="5480050" y="5130800"/>
          <p14:tracePt t="16261" x="5473700" y="5238750"/>
          <p14:tracePt t="16278" x="5467350" y="5289550"/>
          <p14:tracePt t="16295" x="5448300" y="5327650"/>
          <p14:tracePt t="16312" x="5429250" y="5353050"/>
          <p14:tracePt t="16329" x="5416550" y="5353050"/>
          <p14:tracePt t="16347" x="5410200" y="5353050"/>
          <p14:tracePt t="16361" x="5403850" y="5346700"/>
          <p14:tracePt t="16378" x="5397500" y="5334000"/>
          <p14:tracePt t="16378" x="5397500" y="5321300"/>
          <p14:tracePt t="16397" x="5391150" y="5308600"/>
          <p14:tracePt t="16413" x="5391150" y="5295900"/>
          <p14:tracePt t="16429" x="5397500" y="5289550"/>
          <p14:tracePt t="16445" x="5397500" y="5283200"/>
          <p14:tracePt t="16462" x="5403850" y="5276850"/>
          <p14:tracePt t="16479" x="5403850" y="5270500"/>
          <p14:tracePt t="16496" x="5403850" y="5264150"/>
          <p14:tracePt t="16548" x="5397500" y="5257800"/>
          <p14:tracePt t="16584" x="5397500" y="5251450"/>
          <p14:tracePt t="16600" x="5397500" y="5238750"/>
          <p14:tracePt t="16608" x="5397500" y="5232400"/>
          <p14:tracePt t="16616" x="5397500" y="5200650"/>
          <p14:tracePt t="16629" x="5391150" y="5143500"/>
          <p14:tracePt t="16646" x="5378450" y="5054600"/>
          <p14:tracePt t="16663" x="5365750" y="4997450"/>
          <p14:tracePt t="16663" x="5340350" y="4927600"/>
          <p14:tracePt t="16680" x="5321300" y="4851400"/>
          <p14:tracePt t="16680" x="5270500" y="4667250"/>
          <p14:tracePt t="16697" x="5245100" y="4565650"/>
          <p14:tracePt t="16697" x="5219700" y="4457700"/>
          <p14:tracePt t="16716" x="5194300" y="4343400"/>
          <p14:tracePt t="16716" x="5168900" y="4229100"/>
          <p14:tracePt t="16730" x="5149850" y="4114800"/>
          <p14:tracePt t="16730" x="5130800" y="4000500"/>
          <p14:tracePt t="16747" x="5111750" y="3886200"/>
          <p14:tracePt t="16747" x="5086350" y="3670300"/>
          <p14:tracePt t="16765" x="5073650" y="3575050"/>
          <p14:tracePt t="16765" x="5060950" y="3479800"/>
          <p14:tracePt t="16781" x="5041900" y="3397250"/>
          <p14:tracePt t="16781" x="5029200" y="3321050"/>
          <p14:tracePt t="16797" x="5016500" y="3251200"/>
          <p14:tracePt t="16797" x="5003800" y="3194050"/>
          <p14:tracePt t="16814" x="4991100" y="3143250"/>
          <p14:tracePt t="16814" x="4972050" y="3092450"/>
          <p14:tracePt t="16830" x="4959350" y="3054350"/>
          <p14:tracePt t="16830" x="4953000" y="3016250"/>
          <p14:tracePt t="16830" x="4940300" y="2984500"/>
          <p14:tracePt t="16850" x="4933950" y="2952750"/>
          <p14:tracePt t="16863" x="4921250" y="2933700"/>
          <p14:tracePt t="16863" x="4902200" y="2895600"/>
          <p14:tracePt t="16881" x="4889500" y="2889250"/>
          <p14:tracePt t="16881" x="4876800" y="2882900"/>
          <p14:tracePt t="16897" x="4864100" y="2882900"/>
          <p14:tracePt t="16897" x="4845050" y="2876550"/>
          <p14:tracePt t="16914" x="4819650" y="2876550"/>
          <p14:tracePt t="16914" x="4794250" y="2876550"/>
          <p14:tracePt t="16933" x="3124200" y="4057650"/>
          <p14:tracePt t="17126" x="3168650" y="4038600"/>
          <p14:tracePt t="17140" x="3206750" y="4013200"/>
          <p14:tracePt t="17149" x="3251200" y="3975100"/>
          <p14:tracePt t="17149" x="3314700" y="3930650"/>
          <p14:tracePt t="17165" x="3390900" y="3873500"/>
          <p14:tracePt t="17165" x="3479800" y="3810000"/>
          <p14:tracePt t="17182" x="3575050" y="3740150"/>
          <p14:tracePt t="17182" x="3676650" y="3670300"/>
          <p14:tracePt t="17198" x="3784600" y="3600450"/>
          <p14:tracePt t="17198" x="3898900" y="3536950"/>
          <p14:tracePt t="17198" x="4013200" y="3479800"/>
          <p14:tracePt t="17217" x="4121150" y="3422650"/>
          <p14:tracePt t="17217" x="4222750" y="3378200"/>
          <p14:tracePt t="17232" x="4311650" y="3340100"/>
          <p14:tracePt t="17232" x="4394200" y="3308350"/>
          <p14:tracePt t="17248" x="4470400" y="3282950"/>
          <p14:tracePt t="17248" x="4527550" y="3270250"/>
          <p14:tracePt t="17265" x="4572000" y="3263900"/>
          <p14:tracePt t="17265" x="4610100" y="3270250"/>
          <p14:tracePt t="17282" x="4629150" y="3270250"/>
          <p14:tracePt t="17282" x="4635500" y="3282950"/>
          <p14:tracePt t="17302" x="2921000" y="4845050"/>
          <p14:tracePt t="17510" x="3035300" y="4756150"/>
          <p14:tracePt t="17524" x="3117850" y="4692650"/>
          <p14:tracePt t="17532" x="3206750" y="4622800"/>
          <p14:tracePt t="17532" x="3308350" y="4540250"/>
          <p14:tracePt t="17550" x="3422650" y="4457700"/>
          <p14:tracePt t="17550" x="3543300" y="4362450"/>
          <p14:tracePt t="17566" x="3676650" y="4267200"/>
          <p14:tracePt t="17566" x="3816350" y="4171950"/>
          <p14:tracePt t="17583" x="3962400" y="4083050"/>
          <p14:tracePt t="17583" x="4235450" y="3911600"/>
          <p14:tracePt t="17600" x="4368800" y="3841750"/>
          <p14:tracePt t="17600" x="4483100" y="3784600"/>
          <p14:tracePt t="17617" x="4584700" y="3740150"/>
          <p14:tracePt t="17617" x="4679950" y="3708400"/>
          <p14:tracePt t="17633" x="4756150" y="3689350"/>
          <p14:tracePt t="17633" x="4864100" y="3670300"/>
          <p14:tracePt t="17650" x="4895850" y="3670300"/>
          <p14:tracePt t="17667" x="3549650" y="4965700"/>
          <p14:tracePt t="17862" x="3651250" y="4902200"/>
          <p14:tracePt t="17876" x="3727450" y="4845050"/>
          <p14:tracePt t="17885" x="3810000" y="4781550"/>
          <p14:tracePt t="17885" x="3911600" y="4705350"/>
          <p14:tracePt t="17900" x="4019550" y="4629150"/>
          <p14:tracePt t="17900" x="4133850" y="4546600"/>
          <p14:tracePt t="17917" x="4254500" y="4464050"/>
          <p14:tracePt t="17917" x="4381500" y="4381500"/>
          <p14:tracePt t="17934" x="4502150" y="4305300"/>
          <p14:tracePt t="17934" x="4743450" y="4165600"/>
          <p14:tracePt t="17951" x="4845050" y="4108450"/>
          <p14:tracePt t="17951" x="4940300" y="4064000"/>
          <p14:tracePt t="17967" x="5022850" y="4025900"/>
          <p14:tracePt t="17967" x="5092700" y="3994150"/>
          <p14:tracePt t="17984" x="5149850" y="3975100"/>
          <p14:tracePt t="17984" x="5200650" y="3962400"/>
          <p14:tracePt t="18001" x="4178300" y="5022850"/>
          <p14:tracePt t="18186" x="4197350" y="5016500"/>
          <p14:tracePt t="18189" x="4273550" y="4972050"/>
          <p14:tracePt t="18204" x="4324350" y="4933950"/>
          <p14:tracePt t="18217" x="4381500" y="4883150"/>
          <p14:tracePt t="18217" x="4451350" y="4832350"/>
          <p14:tracePt t="18235" x="4527550" y="4775200"/>
          <p14:tracePt t="18235" x="4686300" y="4660900"/>
          <p14:tracePt t="18251" x="4775200" y="4603750"/>
          <p14:tracePt t="18251" x="4857750" y="4552950"/>
          <p14:tracePt t="18268" x="4946650" y="4508500"/>
          <p14:tracePt t="18268" x="5022850" y="4470400"/>
          <p14:tracePt t="18285" x="5105400" y="4438650"/>
          <p14:tracePt t="18285" x="5175250" y="4413250"/>
          <p14:tracePt t="18302" x="5232400" y="4394200"/>
          <p14:tracePt t="18302" x="5327650" y="4394200"/>
          <p14:tracePt t="18318" x="5359400" y="4406900"/>
          <p14:tracePt t="18318" x="5372100" y="4419600"/>
          <p14:tracePt t="18335" x="5384800" y="4445000"/>
          <p14:tracePt t="18335" x="5372100" y="4470400"/>
          <p14:tracePt t="18352" x="4565650" y="5289550"/>
          <p14:tracePt t="18498" x="4559300" y="5289550"/>
          <p14:tracePt t="18504" x="4552950" y="5283200"/>
          <p14:tracePt t="18528" x="4559300" y="5276850"/>
          <p14:tracePt t="18537" x="4565650" y="5264150"/>
          <p14:tracePt t="18552" x="4578350" y="5245100"/>
          <p14:tracePt t="18569" x="4591050" y="5232400"/>
          <p14:tracePt t="18585" x="4597400" y="5226050"/>
          <p14:tracePt t="18602" x="4597400" y="5219700"/>
          <p14:tracePt t="18618" x="4597400" y="5213350"/>
          <p14:tracePt t="18635" x="4597400" y="5219700"/>
          <p14:tracePt t="18668" x="4597400" y="5226050"/>
          <p14:tracePt t="18676" x="4603750" y="5238750"/>
          <p14:tracePt t="18685" x="4622800" y="5245100"/>
          <p14:tracePt t="18702" x="4648200" y="5238750"/>
          <p14:tracePt t="18719" x="4673600" y="5226050"/>
          <p14:tracePt t="18719" x="4737100" y="5194300"/>
          <p14:tracePt t="18736" x="4775200" y="5168900"/>
          <p14:tracePt t="18736" x="4819650" y="5137150"/>
          <p14:tracePt t="18753" x="4870450" y="5111750"/>
          <p14:tracePt t="18753" x="4927600" y="5080000"/>
          <p14:tracePt t="18769" x="4991100" y="5054600"/>
          <p14:tracePt t="18769" x="5054600" y="5022850"/>
          <p14:tracePt t="18786" x="5124450" y="4997450"/>
          <p14:tracePt t="18786" x="5187950" y="4972050"/>
          <p14:tracePt t="18803" x="5257800" y="4953000"/>
          <p14:tracePt t="18803" x="5384800" y="4927600"/>
          <p14:tracePt t="18820" x="5448300" y="4914900"/>
          <p14:tracePt t="18820" x="5505450" y="4914900"/>
          <p14:tracePt t="18837" x="5556250" y="4914900"/>
          <p14:tracePt t="18837" x="5607050" y="4914900"/>
          <p14:tracePt t="18853" x="5651500" y="4921250"/>
          <p14:tracePt t="18853" x="5689600" y="4933950"/>
          <p14:tracePt t="18869" x="5721350" y="4946650"/>
          <p14:tracePt t="18869" x="5753100" y="4959350"/>
          <p14:tracePt t="18886" x="5778500" y="4978400"/>
          <p14:tracePt t="18886" x="5803900" y="5003800"/>
          <p14:tracePt t="18886" x="5822950" y="5022850"/>
          <p14:tracePt t="18904" x="5842000" y="5048250"/>
          <p14:tracePt t="18904" x="5854700" y="5073650"/>
          <p14:tracePt t="18920" x="5861050" y="5099050"/>
          <p14:tracePt t="18920" x="5867400" y="5124450"/>
          <p14:tracePt t="18937" x="5867400" y="5149850"/>
          <p14:tracePt t="18937" x="5867400" y="5168900"/>
          <p14:tracePt t="18953" x="5861050" y="5187950"/>
          <p14:tracePt t="18971" x="5689600" y="5213350"/>
          <p14:tracePt t="19038" x="5670550" y="5207000"/>
          <p14:tracePt t="19044" x="5651500" y="5200650"/>
          <p14:tracePt t="19054" x="5613400" y="5175250"/>
          <p14:tracePt t="19071" x="5575300" y="5124450"/>
          <p14:tracePt t="19071" x="5556250" y="5086350"/>
          <p14:tracePt t="19089" x="5524500" y="5003800"/>
          <p14:tracePt t="19105" x="5505450" y="4889500"/>
          <p14:tracePt t="19121" x="5492750" y="4768850"/>
          <p14:tracePt t="19138" x="5492750" y="4648200"/>
          <p14:tracePt t="19154" x="5511800" y="4527550"/>
          <p14:tracePt t="19171" x="5543550" y="4419600"/>
          <p14:tracePt t="19171" x="5568950" y="4368800"/>
          <p14:tracePt t="19189" x="5632450" y="4279900"/>
          <p14:tracePt t="19205" x="5715000" y="4203700"/>
          <p14:tracePt t="19221" x="5810250" y="4146550"/>
          <p14:tracePt t="19238" x="5918200" y="4114800"/>
          <p14:tracePt t="19254" x="6096000" y="4102100"/>
          <p14:tracePt t="19271" x="6223000" y="4114800"/>
          <p14:tracePt t="19288" x="6356350" y="4146550"/>
          <p14:tracePt t="19305" x="6489700" y="4184650"/>
          <p14:tracePt t="19322" x="6680200" y="4286250"/>
          <p14:tracePt t="19342" x="6781800" y="4381500"/>
          <p14:tracePt t="19355" x="6864350" y="4502150"/>
          <p14:tracePt t="19371" x="6934200" y="4711700"/>
          <p14:tracePt t="19389" x="6946900" y="4864100"/>
          <p14:tracePt t="19405" x="6940550" y="5003800"/>
          <p14:tracePt t="19422" x="6915150" y="5124450"/>
          <p14:tracePt t="19438" x="6864350" y="5238750"/>
          <p14:tracePt t="19455" x="6756400" y="5365750"/>
          <p14:tracePt t="19473" x="6673850" y="5435600"/>
          <p14:tracePt t="19489" x="6584950" y="5492750"/>
          <p14:tracePt t="19505" x="6496050" y="5530850"/>
          <p14:tracePt t="19522" x="6413500" y="5556250"/>
          <p14:tracePt t="19539" x="6343650" y="5556250"/>
          <p14:tracePt t="19539" x="6318250" y="5549900"/>
          <p14:tracePt t="19557" x="6273800" y="5537200"/>
          <p14:tracePt t="19572" x="6248400" y="5524500"/>
          <p14:tracePt t="19590" x="6229350" y="5511800"/>
          <p14:tracePt t="19606" x="6223000" y="5505450"/>
          <p14:tracePt t="19625" x="6229350" y="5499100"/>
          <p14:tracePt t="19644" x="6235700" y="5492750"/>
          <p14:tracePt t="19660" x="6242050" y="5486400"/>
          <p14:tracePt t="19676" x="6248400" y="5480050"/>
          <p14:tracePt t="19689" x="6254750" y="5473700"/>
          <p14:tracePt t="19713" x="6248400" y="5473700"/>
          <p14:tracePt t="19780" x="6242050" y="5473700"/>
          <p14:tracePt t="19796" x="6235700" y="5473700"/>
          <p14:tracePt t="19808" x="6235700" y="5467350"/>
          <p14:tracePt t="19832" x="6229350" y="5473700"/>
          <p14:tracePt t="19892" x="6229350" y="5480050"/>
          <p14:tracePt t="19908" x="6235700" y="5486400"/>
          <p14:tracePt t="19916" x="6235700" y="5492750"/>
          <p14:tracePt t="19925" x="6235700" y="5499100"/>
          <p14:tracePt t="19940" x="6223000" y="5499100"/>
          <p14:tracePt t="19957" x="6203950" y="5499100"/>
          <p14:tracePt t="19957" x="6191250" y="5492750"/>
          <p14:tracePt t="19974" x="6172200" y="5480050"/>
          <p14:tracePt t="19974" x="6140450" y="5448300"/>
          <p14:tracePt t="19991" x="6121400" y="5422900"/>
          <p14:tracePt t="19991" x="6102350" y="5397500"/>
          <p14:tracePt t="20008" x="6076950" y="5378450"/>
          <p14:tracePt t="20008" x="6051550" y="5353050"/>
          <p14:tracePt t="20025" x="6019800" y="5327650"/>
          <p14:tracePt t="20025" x="5981700" y="5308600"/>
          <p14:tracePt t="20041" x="5937250" y="5283200"/>
          <p14:tracePt t="20041" x="5829300" y="5251450"/>
          <p14:tracePt t="20057" x="5759450" y="5238750"/>
          <p14:tracePt t="20057" x="5689600" y="5226050"/>
          <p14:tracePt t="20074" x="5619750" y="5219700"/>
          <p14:tracePt t="20074" x="5537200" y="5213350"/>
          <p14:tracePt t="20091" x="5448300" y="5207000"/>
          <p14:tracePt t="20091" x="5353050" y="5207000"/>
          <p14:tracePt t="20091" x="5251450" y="5200650"/>
          <p14:tracePt t="20109" x="5143500" y="5200650"/>
          <p14:tracePt t="20109" x="5029200" y="5200650"/>
          <p14:tracePt t="20125" x="4908550" y="5207000"/>
          <p14:tracePt t="20125" x="4781550" y="5207000"/>
          <p14:tracePt t="20141" x="4648200" y="5213350"/>
          <p14:tracePt t="20141" x="4514850" y="5219700"/>
          <p14:tracePt t="20157" x="4375150" y="5226050"/>
          <p14:tracePt t="20157" x="4235450" y="5238750"/>
          <p14:tracePt t="20174" x="4095750" y="5245100"/>
          <p14:tracePt t="20174" x="3949700" y="5257800"/>
          <p14:tracePt t="20191" x="3810000" y="5270500"/>
          <p14:tracePt t="20191" x="3524250" y="5295900"/>
          <p14:tracePt t="20209" x="3384550" y="5308600"/>
          <p14:tracePt t="20209" x="3244850" y="5327650"/>
          <p14:tracePt t="20225" x="3111500" y="5346700"/>
          <p14:tracePt t="20225" x="2978150" y="5365750"/>
          <p14:tracePt t="20241" x="2851150" y="5378450"/>
          <p14:tracePt t="20241" x="2730500" y="5397500"/>
          <p14:tracePt t="20258" x="2616200" y="5416550"/>
          <p14:tracePt t="20258" x="2501900" y="5429250"/>
          <p14:tracePt t="20274" x="2400300" y="5441950"/>
          <p14:tracePt t="20274" x="2216150" y="5467350"/>
          <p14:tracePt t="20291" x="2133600" y="5480050"/>
          <p14:tracePt t="20291" x="2057400" y="5486400"/>
          <p14:tracePt t="20308" x="1987550" y="5486400"/>
          <p14:tracePt t="20308" x="1924050" y="5492750"/>
          <p14:tracePt t="20325" x="1866900" y="5486400"/>
          <p14:tracePt t="20325" x="1816100" y="5486400"/>
          <p14:tracePt t="20343" x="1765300" y="5480050"/>
          <p14:tracePt t="20343" x="1695450" y="5454650"/>
          <p14:tracePt t="20358" x="1663700" y="5448300"/>
          <p14:tracePt t="20358" x="1638300" y="5429250"/>
          <p14:tracePt t="20375" x="1625600" y="5416550"/>
          <p14:tracePt t="20375" x="1606550" y="5397500"/>
          <p14:tracePt t="20391" x="1593850" y="5378450"/>
          <p14:tracePt t="20408" x="1803400" y="5175250"/>
          <p14:tracePt t="20470" x="1866900" y="5143500"/>
          <p14:tracePt t="20476" x="2000250" y="5067300"/>
          <p14:tracePt t="20493" x="2152650" y="4972050"/>
          <p14:tracePt t="20509" x="2311400" y="4864100"/>
          <p14:tracePt t="20525" x="2476500" y="4730750"/>
          <p14:tracePt t="20542" x="2635250" y="4591050"/>
          <p14:tracePt t="20559" x="2794000" y="4432300"/>
          <p14:tracePt t="20559" x="2863850" y="4349750"/>
          <p14:tracePt t="20577" x="3003550" y="4178300"/>
          <p14:tracePt t="20592" x="3130550" y="4000500"/>
          <p14:tracePt t="20609" x="3244850" y="3816350"/>
          <p14:tracePt t="20625" x="3346450" y="3632200"/>
          <p14:tracePt t="20642" x="3492500" y="3359150"/>
          <p14:tracePt t="20659" x="3581400" y="3181350"/>
          <p14:tracePt t="20676" x="3670300" y="3028950"/>
          <p14:tracePt t="20692" x="3810000" y="2819400"/>
          <p14:tracePt t="20709" x="3905250" y="2692400"/>
          <p14:tracePt t="20726" x="4013200" y="2571750"/>
          <p14:tracePt t="20743" x="4121150" y="2470150"/>
          <p14:tracePt t="20759" x="4292600" y="2336800"/>
          <p14:tracePt t="20777" x="4400550" y="2279650"/>
          <p14:tracePt t="20793" x="4502150" y="2254250"/>
          <p14:tracePt t="20810" x="4597400" y="2254250"/>
          <p14:tracePt t="20826" x="4699000" y="2279650"/>
          <p14:tracePt t="20826" x="4749800" y="2305050"/>
          <p14:tracePt t="20845" x="4851400" y="2381250"/>
          <p14:tracePt t="20861" x="4953000" y="2476500"/>
          <p14:tracePt t="20877" x="5041900" y="2597150"/>
          <p14:tracePt t="20893" x="5124450" y="2730500"/>
          <p14:tracePt t="20910" x="5194300" y="2876550"/>
          <p14:tracePt t="20926" x="5264150" y="3028950"/>
          <p14:tracePt t="20926" x="5302250" y="3111500"/>
          <p14:tracePt t="20945" x="5365750" y="3276600"/>
          <p14:tracePt t="20960" x="5441950" y="3460750"/>
          <p14:tracePt t="20977" x="5524500" y="3657600"/>
          <p14:tracePt t="20993" x="5651500" y="3975100"/>
          <p14:tracePt t="21011" x="5746750" y="4171950"/>
          <p14:tracePt t="21027" x="5842000" y="4356100"/>
          <p14:tracePt t="21044" x="5949950" y="4533900"/>
          <p14:tracePt t="21060" x="6127750" y="4768850"/>
          <p14:tracePt t="21077" x="6254750" y="4908550"/>
          <p14:tracePt t="21094" x="6394450" y="5035550"/>
          <p14:tracePt t="21111" x="6546850" y="5149850"/>
          <p14:tracePt t="21111" x="6629400" y="5200650"/>
          <p14:tracePt t="21129" x="6788150" y="5295900"/>
          <p14:tracePt t="21146" x="6946900" y="5365750"/>
          <p14:tracePt t="21161" x="7086600" y="5422900"/>
          <p14:tracePt t="21178" x="7207250" y="5467350"/>
          <p14:tracePt t="21194" x="7308850" y="5492750"/>
          <p14:tracePt t="21211" x="7385050" y="5511800"/>
          <p14:tracePt t="21211" x="7416800" y="5518150"/>
          <p14:tracePt t="21229" x="7461250" y="5530850"/>
          <p14:tracePt t="21245" x="7493000" y="5530850"/>
          <p14:tracePt t="21261" x="7512050" y="5530850"/>
          <p14:tracePt t="21278" x="7531100" y="5530850"/>
          <p14:tracePt t="21294" x="7537450" y="5537200"/>
          <p14:tracePt t="21311" x="7505700" y="5537200"/>
          <p14:tracePt t="21340" x="7480300" y="5537200"/>
          <p14:tracePt t="21348" x="7448550" y="5524500"/>
          <p14:tracePt t="21361" x="7410450" y="5524500"/>
          <p14:tracePt t="21361" x="7308850" y="5505450"/>
          <p14:tracePt t="21379" x="7258050" y="5492750"/>
          <p14:tracePt t="21379" x="7200900" y="5486400"/>
          <p14:tracePt t="21396" x="7137400" y="5480050"/>
          <p14:tracePt t="21396" x="7080250" y="5473700"/>
          <p14:tracePt t="21412" x="7016750" y="5473700"/>
          <p14:tracePt t="21412" x="6889750" y="5467350"/>
          <p14:tracePt t="21429" x="6826250" y="5467350"/>
          <p14:tracePt t="21429" x="6762750" y="5461000"/>
          <p14:tracePt t="21446" x="6705600" y="5461000"/>
          <p14:tracePt t="21446" x="6642100" y="5467350"/>
          <p14:tracePt t="21462" x="6584950" y="5467350"/>
          <p14:tracePt t="21462" x="6527800" y="5467350"/>
          <p14:tracePt t="21479" x="6470650" y="5461000"/>
          <p14:tracePt t="21479" x="6413500" y="5461000"/>
          <p14:tracePt t="21479" x="6362700" y="5461000"/>
          <p14:tracePt t="21498" x="6311900" y="5461000"/>
          <p14:tracePt t="21498" x="6254750" y="5461000"/>
          <p14:tracePt t="21513" x="6203950" y="5461000"/>
          <p14:tracePt t="21513" x="6153150" y="5454650"/>
          <p14:tracePt t="21530" x="6108700" y="5454650"/>
          <p14:tracePt t="21530" x="6064250" y="5461000"/>
          <p14:tracePt t="21546" x="6019800" y="5461000"/>
          <p14:tracePt t="21546" x="5975350" y="5454650"/>
          <p14:tracePt t="21563" x="5930900" y="5461000"/>
          <p14:tracePt t="21563" x="5892800" y="5461000"/>
          <p14:tracePt t="21563" x="5854700" y="5461000"/>
          <p14:tracePt t="21581" x="5822950" y="5461000"/>
          <p14:tracePt t="21595" x="5791200" y="5461000"/>
          <p14:tracePt t="21595" x="5734050" y="5467350"/>
          <p14:tracePt t="21613" x="5708650" y="5473700"/>
          <p14:tracePt t="21613" x="5683250" y="5473700"/>
          <p14:tracePt t="21629" x="5664200" y="5480050"/>
          <p14:tracePt t="21629" x="5645150" y="5486400"/>
          <p14:tracePt t="21646" x="5626100" y="5499100"/>
          <p14:tracePt t="21646" x="5607050" y="5505450"/>
          <p14:tracePt t="21663" x="5588000" y="5518150"/>
          <p14:tracePt t="21663" x="5562600" y="5543550"/>
          <p14:tracePt t="21680" x="5549900" y="5556250"/>
          <p14:tracePt t="21680" x="5543550" y="5568950"/>
          <p14:tracePt t="21697" x="5537200" y="5588000"/>
          <p14:tracePt t="21697" x="5530850" y="5600700"/>
          <p14:tracePt t="21697" x="5530850" y="5619750"/>
          <p14:tracePt t="21717" x="5524500" y="5632450"/>
          <p14:tracePt t="21717" x="5524500" y="5645150"/>
          <p14:tracePt t="21730" x="5524500" y="5657850"/>
          <p14:tracePt t="21730" x="5524500" y="5670550"/>
          <p14:tracePt t="21747" x="5524500" y="5676900"/>
          <p14:tracePt t="21747" x="5518150" y="5683250"/>
          <p14:tracePt t="21763" x="5518150" y="5689600"/>
          <p14:tracePt t="21763" x="5518150" y="5695950"/>
          <p14:tracePt t="21780" x="5511800" y="5702300"/>
          <p14:tracePt t="21796" x="5505450" y="5708650"/>
          <p14:tracePt t="21813" x="5492750" y="5708650"/>
          <p14:tracePt t="21844" x="5486400" y="5708650"/>
          <p14:tracePt t="21849" x="5480050" y="5708650"/>
          <p14:tracePt t="21862" x="5473700" y="5708650"/>
          <p14:tracePt t="21862" x="5461000" y="5715000"/>
          <p14:tracePt t="21881" x="5441950" y="5721350"/>
          <p14:tracePt t="21881" x="5422900" y="5727700"/>
          <p14:tracePt t="21897" x="5410200" y="5734050"/>
          <p14:tracePt t="21897" x="5391150" y="5740400"/>
          <p14:tracePt t="21914" x="5372100" y="5753100"/>
          <p14:tracePt t="21914" x="5346700" y="5753100"/>
          <p14:tracePt t="21930" x="5327650" y="5759450"/>
          <p14:tracePt t="21930" x="5302250" y="5765800"/>
          <p14:tracePt t="21947" x="5276850" y="5765800"/>
          <p14:tracePt t="21947" x="5219700" y="5765800"/>
          <p14:tracePt t="21966" x="5187950" y="5759450"/>
          <p14:tracePt t="21966" x="5162550" y="5759450"/>
          <p14:tracePt t="21980" x="5124450" y="5753100"/>
          <p14:tracePt t="21980" x="5092700" y="5753100"/>
          <p14:tracePt t="21997" x="5054600" y="5746750"/>
          <p14:tracePt t="21997" x="5016500" y="5740400"/>
          <p14:tracePt t="22014" x="4978400" y="5734050"/>
          <p14:tracePt t="22014" x="4895850" y="5721350"/>
          <p14:tracePt t="22031" x="4857750" y="5715000"/>
          <p14:tracePt t="22031" x="4819650" y="5708650"/>
          <p14:tracePt t="22048" x="4781550" y="5702300"/>
          <p14:tracePt t="22048" x="4743450" y="5695950"/>
          <p14:tracePt t="22064" x="4711700" y="5689600"/>
          <p14:tracePt t="22064" x="4679950" y="5689600"/>
          <p14:tracePt t="22081" x="4641850" y="5683250"/>
          <p14:tracePt t="22081" x="4584700" y="5676900"/>
          <p14:tracePt t="22098" x="4559300" y="5670550"/>
          <p14:tracePt t="22098" x="4540250" y="5670550"/>
          <p14:tracePt t="22115" x="4521200" y="5670550"/>
          <p14:tracePt t="22115" x="4502150" y="5670550"/>
          <p14:tracePt t="22131" x="4483100" y="5670550"/>
          <p14:tracePt t="22131" x="4457700" y="5670550"/>
          <p14:tracePt t="22149" x="4451350" y="5670550"/>
          <p14:tracePt t="22149" x="4445000" y="5670550"/>
          <p14:tracePt t="22165" x="4438650" y="5657850"/>
          <p14:tracePt t="22181" x="4445000" y="5651500"/>
          <p14:tracePt t="22197" x="4451350" y="5645150"/>
          <p14:tracePt t="22197" x="4470400" y="5632450"/>
          <p14:tracePt t="22217" x="4483100" y="5626100"/>
          <p14:tracePt t="22230" x="4502150" y="5626100"/>
          <p14:tracePt t="22230" x="4540250" y="5613400"/>
          <p14:tracePt t="22249" x="4565650" y="5607050"/>
          <p14:tracePt t="22249" x="4591050" y="5607050"/>
          <p14:tracePt t="22265" x="4616450" y="5600700"/>
          <p14:tracePt t="22265" x="4641850" y="5588000"/>
          <p14:tracePt t="22282" x="4673600" y="5581650"/>
          <p14:tracePt t="22282" x="4711700" y="5568950"/>
          <p14:tracePt t="22298" x="4743450" y="5556250"/>
          <p14:tracePt t="22298" x="4781550" y="5537200"/>
          <p14:tracePt t="22315" x="4819650" y="5518150"/>
          <p14:tracePt t="22315" x="4902200" y="5473700"/>
          <p14:tracePt t="22331" x="4940300" y="5441950"/>
          <p14:tracePt t="22331" x="4984750" y="5410200"/>
          <p14:tracePt t="22350" x="5029200" y="5378450"/>
          <p14:tracePt t="22350" x="5073650" y="5334000"/>
          <p14:tracePt t="22365" x="5118100" y="5295900"/>
          <p14:tracePt t="22365" x="5156200" y="5245100"/>
          <p14:tracePt t="22382" x="5200650" y="5194300"/>
          <p14:tracePt t="22382" x="5283200" y="5080000"/>
          <p14:tracePt t="22399" x="5321300" y="5016500"/>
          <p14:tracePt t="22399" x="5359400" y="4940300"/>
          <p14:tracePt t="22415" x="5403850" y="4864100"/>
          <p14:tracePt t="22415" x="5441950" y="4781550"/>
          <p14:tracePt t="22432" x="5486400" y="4692650"/>
          <p14:tracePt t="22432" x="5575300" y="4508500"/>
          <p14:tracePt t="22449" x="5619750" y="4406900"/>
          <p14:tracePt t="22449" x="5664200" y="4298950"/>
          <p14:tracePt t="22466" x="5708650" y="4197350"/>
          <p14:tracePt t="22466" x="5746750" y="4089400"/>
          <p14:tracePt t="22482" x="5791200" y="3987800"/>
          <p14:tracePt t="22482" x="5829300" y="3886200"/>
          <p14:tracePt t="22499" x="5867400" y="3784600"/>
          <p14:tracePt t="22499" x="5899150" y="3695700"/>
          <p14:tracePt t="22517" x="5969000" y="3530600"/>
          <p14:tracePt t="22517" x="6000750" y="3454400"/>
          <p14:tracePt t="22534" x="6038850" y="3390900"/>
          <p14:tracePt t="22534" x="6070600" y="3327400"/>
          <p14:tracePt t="22550" x="6096000" y="3270250"/>
          <p14:tracePt t="22550" x="6121400" y="3219450"/>
          <p14:tracePt t="22567" x="6153150" y="3168650"/>
          <p14:tracePt t="22567" x="6172200" y="3130550"/>
          <p14:tracePt t="22583" x="6191250" y="3092450"/>
          <p14:tracePt t="22583" x="6203950" y="3060700"/>
          <p14:tracePt t="22583" x="6203950" y="3041650"/>
          <p14:tracePt t="22602" x="6210300" y="3022600"/>
          <p14:tracePt t="22615" x="6203950" y="3016250"/>
          <p14:tracePt t="22615" x="6184900" y="3016250"/>
          <p14:tracePt t="22635" x="6165850" y="3028950"/>
          <p14:tracePt t="22635" x="6146800" y="3035300"/>
          <p14:tracePt t="22650" x="6121400" y="3054350"/>
          <p14:tracePt t="22650" x="6096000" y="3067050"/>
          <p14:tracePt t="22666" x="6070600" y="3073400"/>
          <p14:tracePt t="22666" x="6045200" y="3086100"/>
          <p14:tracePt t="22683" x="6019800" y="3098800"/>
          <p14:tracePt t="22683" x="5975350" y="3105150"/>
          <p14:tracePt t="22700" x="5956300" y="3111500"/>
          <p14:tracePt t="22700" x="5937250" y="3105150"/>
          <p14:tracePt t="22718" x="5918200" y="3105150"/>
          <p14:tracePt t="22718" x="5905500" y="3098800"/>
          <p14:tracePt t="22733" x="5892800" y="3098800"/>
          <p14:tracePt t="22733" x="5867400" y="3098800"/>
          <p14:tracePt t="22750" x="5854700" y="3105150"/>
          <p14:tracePt t="22750" x="5842000" y="3124200"/>
          <p14:tracePt t="22767" x="5829300" y="3143250"/>
          <p14:tracePt t="22767" x="5810250" y="3175000"/>
          <p14:tracePt t="22783" x="5791200" y="3213100"/>
          <p14:tracePt t="22783" x="5778500" y="3251200"/>
          <p14:tracePt t="22800" x="5753100" y="3295650"/>
          <p14:tracePt t="22800" x="5715000" y="3397250"/>
          <p14:tracePt t="22817" x="5689600" y="3448050"/>
          <p14:tracePt t="22817" x="5664200" y="3498850"/>
          <p14:tracePt t="22833" x="5638800" y="3543300"/>
          <p14:tracePt t="22833" x="5613400" y="3594100"/>
          <p14:tracePt t="22851" x="5588000" y="3638550"/>
          <p14:tracePt t="22851" x="5562600" y="3689350"/>
          <p14:tracePt t="22851" x="5537200" y="3733800"/>
          <p14:tracePt t="22869" x="5505450" y="3784600"/>
          <p14:tracePt t="22882" x="5467350" y="3829050"/>
          <p14:tracePt t="22882" x="5391150" y="3924300"/>
          <p14:tracePt t="22900" x="5346700" y="3968750"/>
          <p14:tracePt t="22900" x="5302250" y="4013200"/>
          <p14:tracePt t="22917" x="5251450" y="4064000"/>
          <p14:tracePt t="22917" x="5194300" y="4108450"/>
          <p14:tracePt t="22933" x="5137150" y="4152900"/>
          <p14:tracePt t="22933" x="5073650" y="4197350"/>
          <p14:tracePt t="22951" x="5010150" y="4241800"/>
          <p14:tracePt t="22951" x="4876800" y="4330700"/>
          <p14:tracePt t="22970" x="4806950" y="4375150"/>
          <p14:tracePt t="22983" x="4737100" y="4425950"/>
          <p14:tracePt t="22983" x="4584700" y="4514850"/>
          <p14:tracePt t="23000" x="4508500" y="4565650"/>
          <p14:tracePt t="23000" x="4432300" y="4610100"/>
          <p14:tracePt t="23017" x="4349750" y="4660900"/>
          <p14:tracePt t="23017" x="4273550" y="4705350"/>
          <p14:tracePt t="23034" x="4197350" y="4743450"/>
          <p14:tracePt t="23034" x="4051300" y="4826000"/>
          <p14:tracePt t="23051" x="3981450" y="4870450"/>
          <p14:tracePt t="23051" x="3917950" y="4908550"/>
          <p14:tracePt t="23067" x="3848100" y="4953000"/>
          <p14:tracePt t="23067" x="3790950" y="4997450"/>
          <p14:tracePt t="23084" x="3727450" y="5035550"/>
          <p14:tracePt t="23084" x="3663950" y="5080000"/>
          <p14:tracePt t="23101" x="3600450" y="5124450"/>
          <p14:tracePt t="23101" x="3486150" y="5213350"/>
          <p14:tracePt t="23118" x="3422650" y="5251450"/>
          <p14:tracePt t="23118" x="3352800" y="5283200"/>
          <p14:tracePt t="23134" x="3282950" y="5314950"/>
          <p14:tracePt t="23151" x="2127250" y="5029200"/>
          <p14:tracePt t="23290" x="2108200" y="4953000"/>
          <p14:tracePt t="23297" x="2095500" y="4876800"/>
          <p14:tracePt t="23305" x="2082800" y="4800600"/>
          <p14:tracePt t="23317" x="2095500" y="4641850"/>
          <p14:tracePt t="23334" x="2152650" y="4413250"/>
          <p14:tracePt t="23353" x="2228850" y="4260850"/>
          <p14:tracePt t="23368" x="2324100" y="4108450"/>
          <p14:tracePt t="23385" x="2432050" y="3956050"/>
          <p14:tracePt t="23401" x="2628900" y="3752850"/>
          <p14:tracePt t="23418" x="2768600" y="3625850"/>
          <p14:tracePt t="23435" x="2927350" y="3505200"/>
          <p14:tracePt t="23451" x="3155950" y="3302000"/>
          <p14:tracePt t="23469" x="3308350" y="3162300"/>
          <p14:tracePt t="23485" x="3454400" y="3016250"/>
          <p14:tracePt t="23502" x="3594100" y="2876550"/>
          <p14:tracePt t="23519" x="3733800" y="2749550"/>
          <p14:tracePt t="23519" x="3797300" y="2692400"/>
          <p14:tracePt t="23537" x="3924300" y="2590800"/>
          <p14:tracePt t="23553" x="4038600" y="2520950"/>
          <p14:tracePt t="23569" x="4146550" y="2482850"/>
          <p14:tracePt t="23585" x="4248150" y="2476500"/>
          <p14:tracePt t="23602" x="4337050" y="2489200"/>
          <p14:tracePt t="23619" x="4425950" y="2533650"/>
          <p14:tracePt t="23619" x="4464050" y="2565400"/>
          <p14:tracePt t="23637" x="4546600" y="2647950"/>
          <p14:tracePt t="23652" x="4622800" y="2749550"/>
          <p14:tracePt t="23669" x="4699000" y="2889250"/>
          <p14:tracePt t="23685" x="4781550" y="3048000"/>
          <p14:tracePt t="23703" x="4908550" y="3333750"/>
          <p14:tracePt t="23719" x="5010150" y="3530600"/>
          <p14:tracePt t="23736" x="5130800" y="3727450"/>
          <p14:tracePt t="23752" x="5321300" y="3994150"/>
          <p14:tracePt t="23769" x="5461000" y="4152900"/>
          <p14:tracePt t="23786" x="5607050" y="4311650"/>
          <p14:tracePt t="23803" x="5753100" y="4464050"/>
          <p14:tracePt t="23819" x="5988050" y="4667250"/>
          <p14:tracePt t="23837" x="6146800" y="4775200"/>
          <p14:tracePt t="23854" x="6305550" y="4870450"/>
          <p14:tracePt t="23869" x="6464300" y="4953000"/>
          <p14:tracePt t="23886" x="6623050" y="5022850"/>
          <p14:tracePt t="23903" x="6838950" y="5105400"/>
          <p14:tracePt t="23921" x="6965950" y="5143500"/>
          <p14:tracePt t="23937" x="7073900" y="5181600"/>
          <p14:tracePt t="23953" x="7162800" y="5207000"/>
          <p14:tracePt t="23970" x="7232650" y="5232400"/>
          <p14:tracePt t="23986" x="7283450" y="5257800"/>
          <p14:tracePt t="23986" x="7302500" y="5264150"/>
          <p14:tracePt t="24005" x="7334250" y="5283200"/>
          <p14:tracePt t="24020" x="7346950" y="5289550"/>
          <p14:tracePt t="24037" x="7353300" y="5295900"/>
          <p14:tracePt t="24053" x="7346950" y="5295900"/>
          <p14:tracePt t="24070" x="7334250" y="5295900"/>
          <p14:tracePt t="24087" x="7308850" y="5289550"/>
          <p14:tracePt t="24104" x="7277100" y="5289550"/>
          <p14:tracePt t="24120" x="7226300" y="5276850"/>
          <p14:tracePt t="24137" x="7194550" y="5264150"/>
          <p14:tracePt t="24154" x="7169150" y="5251450"/>
          <p14:tracePt t="24170" x="7143750" y="5245100"/>
          <p14:tracePt t="24170" x="7137400" y="5238750"/>
          <p14:tracePt t="24189" x="7124700" y="5232400"/>
          <p14:tracePt t="24205" x="7137400" y="5232400"/>
          <p14:tracePt t="24236" x="7150100" y="5238750"/>
          <p14:tracePt t="24244" x="7162800" y="5245100"/>
          <p14:tracePt t="24253" x="7188200" y="5251450"/>
          <p14:tracePt t="24271" x="7207250" y="5257800"/>
          <p14:tracePt t="24289" x="7200900" y="5251450"/>
          <p14:tracePt t="24305" x="7194550" y="5245100"/>
          <p14:tracePt t="24305" x="7181850" y="5238750"/>
          <p14:tracePt t="24321" x="7169150" y="5232400"/>
          <p14:tracePt t="24321" x="7156450" y="5226050"/>
          <p14:tracePt t="24338" x="7137400" y="5219700"/>
          <p14:tracePt t="24338" x="7131050" y="5213350"/>
          <p14:tracePt t="24338" x="7118350" y="5200650"/>
          <p14:tracePt t="24358" x="7112000" y="5187950"/>
          <p14:tracePt t="24358" x="7099300" y="5181600"/>
          <p14:tracePt t="24372" x="7092950" y="5175250"/>
          <p14:tracePt t="24372" x="7086600" y="5162550"/>
          <p14:tracePt t="24388" x="7073900" y="5156200"/>
          <p14:tracePt t="24408" x="7067550" y="5156200"/>
          <p14:tracePt t="24436" x="7061200" y="5156200"/>
          <p14:tracePt t="24452" x="7054850" y="5156200"/>
          <p14:tracePt t="24476" x="7054850" y="5149850"/>
          <p14:tracePt t="24488" x="7054850" y="5143500"/>
          <p14:tracePt t="24496" x="7054850" y="5137150"/>
          <p14:tracePt t="24505" x="7054850" y="5130800"/>
          <p14:tracePt t="24505" x="7054850" y="5124450"/>
          <p14:tracePt t="24522" x="7054850" y="5118100"/>
          <p14:tracePt t="24522" x="7054850" y="5105400"/>
          <p14:tracePt t="24538" x="7054850" y="5099050"/>
          <p14:tracePt t="24538" x="7054850" y="5092700"/>
          <p14:tracePt t="24538" x="7054850" y="5086350"/>
          <p14:tracePt t="24557" x="7048500" y="5080000"/>
          <p14:tracePt t="24571" x="7048500" y="5073650"/>
          <p14:tracePt t="24571" x="7042150" y="5067300"/>
          <p14:tracePt t="24590" x="7042150" y="5060950"/>
          <p14:tracePt t="24605" x="7035800" y="5060950"/>
          <p14:tracePt t="24624" x="7029450" y="5054600"/>
          <p14:tracePt t="24664" x="7029450" y="5048250"/>
          <p14:tracePt t="24676" x="7029450" y="5041900"/>
          <p14:tracePt t="24692" x="7029450" y="5029200"/>
          <p14:tracePt t="24708" x="7029450" y="5022850"/>
          <p14:tracePt t="24724" x="7029450" y="5016500"/>
          <p14:tracePt t="24728" x="7029450" y="5010150"/>
          <p14:tracePt t="24738" x="7029450" y="5003800"/>
          <p14:tracePt t="24755" x="7029450" y="4997450"/>
          <p14:tracePt t="24755" x="7029450" y="4991100"/>
          <p14:tracePt t="24772" x="7029450" y="4984750"/>
          <p14:tracePt t="24789" x="7029450" y="4978400"/>
          <p14:tracePt t="24806" x="7023100" y="4965700"/>
          <p14:tracePt t="24822" x="7016750" y="4965700"/>
          <p14:tracePt t="24840" x="7016750" y="4959350"/>
          <p14:tracePt t="24840" x="7010400" y="4953000"/>
          <p14:tracePt t="24857" x="7004050" y="4940300"/>
          <p14:tracePt t="24873" x="6997700" y="4933950"/>
          <p14:tracePt t="24889" x="6991350" y="4927600"/>
          <p14:tracePt t="24889" x="6991350" y="4921250"/>
          <p14:tracePt t="24907" x="6985000" y="4914900"/>
          <p14:tracePt t="24907" x="6978650" y="4908550"/>
          <p14:tracePt t="24907" x="6972300" y="4908550"/>
          <p14:tracePt t="24925" x="6972300" y="4902200"/>
          <p14:tracePt t="24939" x="6965950" y="4895850"/>
          <p14:tracePt t="24939" x="6953250" y="4883150"/>
          <p14:tracePt t="24957" x="6953250" y="4876800"/>
          <p14:tracePt t="24957" x="6946900" y="4870450"/>
          <p14:tracePt t="24974" x="6946900" y="4857750"/>
          <p14:tracePt t="24974" x="6946900" y="4851400"/>
          <p14:tracePt t="24990" x="6946900" y="4845050"/>
          <p14:tracePt t="24990" x="6946900" y="4838700"/>
          <p14:tracePt t="25007" x="6946900" y="4826000"/>
          <p14:tracePt t="25025" x="6940550" y="4832350"/>
          <p14:tracePt t="25076" x="6934200" y="4838700"/>
          <p14:tracePt t="25089" x="6927850" y="4845050"/>
          <p14:tracePt t="25096" x="6927850" y="4851400"/>
          <p14:tracePt t="25106" x="6921500" y="4857750"/>
          <p14:tracePt t="25106" x="6915150" y="4864100"/>
          <p14:tracePt t="25124" x="6908800" y="4870450"/>
          <p14:tracePt t="25124" x="6902450" y="4870450"/>
          <p14:tracePt t="25141" x="6889750" y="4876800"/>
          <p14:tracePt t="25141" x="6877050" y="4883150"/>
          <p14:tracePt t="25158" x="6870700" y="4889500"/>
          <p14:tracePt t="25158" x="6858000" y="4889500"/>
          <p14:tracePt t="25175" x="6851650" y="4895850"/>
          <p14:tracePt t="25175" x="6845300" y="4895850"/>
          <p14:tracePt t="25191" x="6838950" y="4895850"/>
          <p14:tracePt t="25191" x="6832600" y="4902200"/>
          <p14:tracePt t="25191" x="6826250" y="4902200"/>
          <p14:tracePt t="25209" x="6819900" y="4902200"/>
          <p14:tracePt t="25209" x="6813550" y="4902200"/>
          <p14:tracePt t="25225" x="6807200" y="4908550"/>
          <p14:tracePt t="25240" x="6800850" y="4908550"/>
          <p14:tracePt t="25257" x="6794500" y="4908550"/>
          <p14:tracePt t="25273" x="6794500" y="4914900"/>
          <p14:tracePt t="25316" x="6800850" y="4914900"/>
          <p14:tracePt t="25344" x="6800850" y="4921250"/>
          <p14:tracePt t="25384" x="6800850" y="4927600"/>
          <p14:tracePt t="25396" x="6794500" y="4933950"/>
          <p14:tracePt t="25412" x="6781800" y="4940300"/>
          <p14:tracePt t="25428" x="6775450" y="4946650"/>
          <p14:tracePt t="25444" x="6769100" y="4953000"/>
          <p14:tracePt t="25456" x="6762750" y="4953000"/>
          <p14:tracePt t="25465" x="6756400" y="4953000"/>
          <p14:tracePt t="25474" x="6750050" y="4959350"/>
          <p14:tracePt t="25474" x="6743700" y="4959350"/>
          <p14:tracePt t="25492" x="6737350" y="4965700"/>
          <p14:tracePt t="25492" x="6724650" y="4965700"/>
          <p14:tracePt t="25509" x="6718300" y="4972050"/>
          <p14:tracePt t="25509" x="6711950" y="4972050"/>
          <p14:tracePt t="25526" x="6705600" y="4972050"/>
          <p14:tracePt t="25541" x="6699250" y="4972050"/>
          <p14:tracePt t="25541" x="6692900" y="4972050"/>
          <p14:tracePt t="25559" x="6686550" y="4978400"/>
          <p14:tracePt t="25575" x="6680200" y="4978400"/>
          <p14:tracePt t="25592" x="6673850" y="4984750"/>
          <p14:tracePt t="25609" x="6667500" y="4991100"/>
          <p14:tracePt t="25625" x="6661150" y="4997450"/>
          <p14:tracePt t="25642" x="6654800" y="5003800"/>
          <p14:tracePt t="25658" x="6642100" y="5010150"/>
          <p14:tracePt t="25676" x="6635750" y="5016500"/>
          <p14:tracePt t="25691" x="6629400" y="5016500"/>
          <p14:tracePt t="25708" x="6623050" y="5016500"/>
          <p14:tracePt t="25725" x="6616700" y="5016500"/>
          <p14:tracePt t="25742" x="6610350" y="5016500"/>
          <p14:tracePt t="25764" x="6604000" y="5016500"/>
          <p14:tracePt t="25832" x="6597650" y="5022850"/>
          <p14:tracePt t="25856" x="6591300" y="5029200"/>
          <p14:tracePt t="25868" x="6591300" y="5035550"/>
          <p14:tracePt t="25884" x="6584950" y="5035550"/>
          <p14:tracePt t="25900" x="6578600" y="5041900"/>
          <p14:tracePt t="25916" x="6572250" y="5048250"/>
          <p14:tracePt t="25929" x="6565900" y="5054600"/>
          <p14:tracePt t="25952" x="6559550" y="5054600"/>
          <p14:tracePt t="25978" x="6553200" y="5054600"/>
          <p14:tracePt t="26004" x="6553200" y="5060950"/>
          <p14:tracePt t="26040" x="6546850" y="5067300"/>
          <p14:tracePt t="26072" x="6540500" y="5067300"/>
          <p14:tracePt t="26097" x="6534150" y="5073650"/>
          <p14:tracePt t="26108" x="6527800" y="5080000"/>
          <p14:tracePt t="26124" x="6521450" y="5080000"/>
          <p14:tracePt t="26140" x="6515100" y="5086350"/>
          <p14:tracePt t="26156" x="6508750" y="5092700"/>
          <p14:tracePt t="26168" x="6502400" y="5092700"/>
          <p14:tracePt t="26184" x="6496050" y="5099050"/>
          <p14:tracePt t="26200" x="6489700" y="5099050"/>
          <p14:tracePt t="26228" x="6483350" y="5105400"/>
          <p14:tracePt t="26252" x="6477000" y="5099050"/>
          <p14:tracePt t="26284" x="6470650" y="5092700"/>
          <p14:tracePt t="26320" x="6470650" y="5086350"/>
          <p14:tracePt t="26345" x="6464300" y="5092700"/>
          <p14:tracePt t="26424" x="6457950" y="5092700"/>
          <p14:tracePt t="26432" x="6451600" y="5092700"/>
          <p14:tracePt t="26444" x="6445250" y="5099050"/>
          <p14:tracePt t="26444" x="6432550" y="5099050"/>
          <p14:tracePt t="26463" x="6419850" y="5092700"/>
          <p14:tracePt t="26463" x="6413500" y="5092700"/>
          <p14:tracePt t="26479" x="6407150" y="5086350"/>
          <p14:tracePt t="26479" x="6394450" y="5086350"/>
          <p14:tracePt t="26496" x="6388100" y="5080000"/>
          <p14:tracePt t="26496" x="6375400" y="5073650"/>
          <p14:tracePt t="26512" x="6369050" y="5067300"/>
          <p14:tracePt t="26512" x="6350000" y="5054600"/>
          <p14:tracePt t="26529" x="6337300" y="5054600"/>
          <p14:tracePt t="26529" x="6330950" y="5048250"/>
          <p14:tracePt t="26546" x="6318250" y="5048250"/>
          <p14:tracePt t="26546" x="6305550" y="5048250"/>
          <p14:tracePt t="26562" x="6299200" y="5048250"/>
          <p14:tracePt t="26562" x="6286500" y="5048250"/>
          <p14:tracePt t="26579" x="6273800" y="5048250"/>
          <p14:tracePt t="26579" x="6261100" y="5048250"/>
          <p14:tracePt t="26579" x="6248400" y="5048250"/>
          <p14:tracePt t="26597" x="6235700" y="5048250"/>
          <p14:tracePt t="26597" x="6223000" y="5054600"/>
          <p14:tracePt t="26613" x="6203950" y="5054600"/>
          <p14:tracePt t="26613" x="6184900" y="5054600"/>
          <p14:tracePt t="26629" x="6165850" y="5060950"/>
          <p14:tracePt t="26629" x="6146800" y="5060950"/>
          <p14:tracePt t="26646" x="6121400" y="5067300"/>
          <p14:tracePt t="26646" x="6102350" y="5067300"/>
          <p14:tracePt t="26662" x="6076950" y="5067300"/>
          <p14:tracePt t="26662" x="6057900" y="5067300"/>
          <p14:tracePt t="26679" x="6038850" y="5067300"/>
          <p14:tracePt t="26679" x="6000750" y="5054600"/>
          <p14:tracePt t="26697" x="5988050" y="5041900"/>
          <p14:tracePt t="26697" x="5975350" y="5035550"/>
          <p14:tracePt t="26714" x="5956300" y="5022850"/>
          <p14:tracePt t="26714" x="5930900" y="5010150"/>
          <p14:tracePt t="26730" x="5905500" y="4997450"/>
          <p14:tracePt t="26730" x="5873750" y="4997450"/>
          <p14:tracePt t="26746" x="5842000" y="4991100"/>
          <p14:tracePt t="26746" x="5759450" y="4997450"/>
          <p14:tracePt t="26763" x="5715000" y="5003800"/>
          <p14:tracePt t="26763" x="5676900" y="5016500"/>
          <p14:tracePt t="26780" x="5632450" y="5022850"/>
          <p14:tracePt t="26780" x="5594350" y="5029200"/>
          <p14:tracePt t="26797" x="5562600" y="5029200"/>
          <p14:tracePt t="26797" x="5537200" y="5035550"/>
          <p14:tracePt t="26813" x="5511800" y="5035550"/>
          <p14:tracePt t="26813" x="5467350" y="5035550"/>
          <p14:tracePt t="26830" x="5454650" y="5041900"/>
          <p14:tracePt t="26830" x="5448300" y="5048250"/>
          <p14:tracePt t="26847" x="5448300" y="5054600"/>
          <p14:tracePt t="26847" x="5448300" y="5067300"/>
          <p14:tracePt t="26863" x="5448300" y="5086350"/>
          <p14:tracePt t="26863" x="5461000" y="5105400"/>
          <p14:tracePt t="26863" x="5467350" y="5124450"/>
          <p14:tracePt t="26881" x="5480050" y="5143500"/>
          <p14:tracePt t="26881" x="5492750" y="5162550"/>
          <p14:tracePt t="26897" x="5505450" y="5175250"/>
          <p14:tracePt t="26897" x="5518150" y="5187950"/>
          <p14:tracePt t="26913" x="5530850" y="5200650"/>
          <p14:tracePt t="26913" x="5543550" y="5213350"/>
          <p14:tracePt t="26930" x="5556250" y="5219700"/>
          <p14:tracePt t="26930" x="5562600" y="5226050"/>
          <p14:tracePt t="26947" x="5575300" y="5232400"/>
          <p14:tracePt t="26947" x="5581650" y="5238750"/>
          <p14:tracePt t="26947" x="5588000" y="5245100"/>
          <p14:tracePt t="26966" x="5594350" y="5251450"/>
          <p14:tracePt t="26981" x="5594350" y="5257800"/>
          <p14:tracePt t="26997" x="5588000" y="5264150"/>
          <p14:tracePt t="27024" x="5581650" y="5264150"/>
          <p14:tracePt t="27040" x="5575300" y="5264150"/>
          <p14:tracePt t="27049" x="5568950" y="5264150"/>
          <p14:tracePt t="27049" x="5562600" y="5264150"/>
          <p14:tracePt t="27064" x="5549900" y="5264150"/>
          <p14:tracePt t="27064" x="5543550" y="5264150"/>
          <p14:tracePt t="27080" x="5530850" y="5264150"/>
          <p14:tracePt t="27080" x="5524500" y="5257800"/>
          <p14:tracePt t="27097" x="5511800" y="5251450"/>
          <p14:tracePt t="27097" x="5505450" y="5251450"/>
          <p14:tracePt t="27114" x="5492750" y="5238750"/>
          <p14:tracePt t="27114" x="5467350" y="5219700"/>
          <p14:tracePt t="27130" x="5454650" y="5213350"/>
          <p14:tracePt t="27130" x="5435600" y="5200650"/>
          <p14:tracePt t="27147" x="5416550" y="5194300"/>
          <p14:tracePt t="27147" x="5391150" y="5181600"/>
          <p14:tracePt t="27164" x="5365750" y="5175250"/>
          <p14:tracePt t="27164" x="5314950" y="5149850"/>
          <p14:tracePt t="27181" x="5289550" y="5137150"/>
          <p14:tracePt t="27181" x="5270500" y="5124450"/>
          <p14:tracePt t="27197" x="5251450" y="5105400"/>
          <p14:tracePt t="27197" x="5238750" y="5086350"/>
          <p14:tracePt t="27216" x="5226050" y="5060950"/>
          <p14:tracePt t="27216" x="5219700" y="5035550"/>
          <p14:tracePt t="27231" x="5213350" y="5003800"/>
          <p14:tracePt t="27231" x="5213350" y="4972050"/>
          <p14:tracePt t="27231" x="5207000" y="4933950"/>
          <p14:tracePt t="27249" x="5200650" y="4889500"/>
          <p14:tracePt t="27249" x="5194300" y="4832350"/>
          <p14:tracePt t="27264" x="5187950" y="4781550"/>
          <p14:tracePt t="27264" x="5175250" y="4718050"/>
          <p14:tracePt t="27281" x="5168900" y="4654550"/>
          <p14:tracePt t="27281" x="5162550" y="4584700"/>
          <p14:tracePt t="27298" x="5156200" y="4514850"/>
          <p14:tracePt t="27298" x="5156200" y="4445000"/>
          <p14:tracePt t="27314" x="5156200" y="4381500"/>
          <p14:tracePt t="27314" x="5156200" y="4318000"/>
          <p14:tracePt t="27314" x="5168900" y="4254500"/>
          <p14:tracePt t="27333" x="5181600" y="4197350"/>
          <p14:tracePt t="27333" x="5194300" y="4146550"/>
          <p14:tracePt t="27350" x="5207000" y="4102100"/>
          <p14:tracePt t="27350" x="5226050" y="4057650"/>
          <p14:tracePt t="27365" x="5238750" y="4019550"/>
          <p14:tracePt t="27365" x="5257800" y="3987800"/>
          <p14:tracePt t="27381" x="5270500" y="3962400"/>
          <p14:tracePt t="27381" x="5289550" y="3943350"/>
          <p14:tracePt t="27399" x="5302250" y="3930650"/>
          <p14:tracePt t="27399" x="5314950" y="3924300"/>
          <p14:tracePt t="27399" x="5321300" y="3917950"/>
          <p14:tracePt t="27417" x="5334000" y="3924300"/>
          <p14:tracePt t="27417" x="5346700" y="3930650"/>
          <p14:tracePt t="27432" x="5353050" y="3943350"/>
          <p14:tracePt t="27432" x="5365750" y="3962400"/>
          <p14:tracePt t="27449" x="5378450" y="3987800"/>
          <p14:tracePt t="27449" x="5384800" y="4013200"/>
          <p14:tracePt t="27466" x="5397500" y="4044950"/>
          <p14:tracePt t="27466" x="5403850" y="4076700"/>
          <p14:tracePt t="27482" x="5416550" y="4108450"/>
          <p14:tracePt t="27482" x="5435600" y="4171950"/>
          <p14:tracePt t="27498" x="5448300" y="4203700"/>
          <p14:tracePt t="27498" x="5454650" y="4222750"/>
          <p14:tracePt t="27516" x="5467350" y="4248150"/>
          <p14:tracePt t="27516" x="5473700" y="4260850"/>
          <p14:tracePt t="27533" x="5480050" y="4279900"/>
          <p14:tracePt t="27533" x="5499100" y="4311650"/>
          <p14:tracePt t="27549" x="5505450" y="4324350"/>
          <p14:tracePt t="27549" x="5518150" y="4349750"/>
          <p14:tracePt t="27566" x="5524500" y="4375150"/>
          <p14:tracePt t="27566" x="5537200" y="4400550"/>
          <p14:tracePt t="27582" x="5543550" y="4432300"/>
          <p14:tracePt t="27582" x="5556250" y="4470400"/>
          <p14:tracePt t="27599" x="5568950" y="4502150"/>
          <p14:tracePt t="27599" x="5581650" y="4546600"/>
          <p14:tracePt t="27599" x="5588000" y="4584700"/>
          <p14:tracePt t="27617" x="5594350" y="4629150"/>
          <p14:tracePt t="27631" x="5607050" y="4667250"/>
          <p14:tracePt t="27631" x="5619750" y="4749800"/>
          <p14:tracePt t="27649" x="5619750" y="4781550"/>
          <p14:tracePt t="27649" x="5626100" y="4819650"/>
          <p14:tracePt t="27666" x="5626100" y="4851400"/>
          <p14:tracePt t="27666" x="5619750" y="4883150"/>
          <p14:tracePt t="27682" x="5613400" y="4914900"/>
          <p14:tracePt t="27682" x="5607050" y="4946650"/>
          <p14:tracePt t="27682" x="5600700" y="4984750"/>
          <p14:tracePt t="27701" x="5588000" y="5022850"/>
          <p14:tracePt t="27715" x="5581650" y="5054600"/>
          <p14:tracePt t="27715" x="5568950" y="5130800"/>
          <p14:tracePt t="27733" x="5562600" y="5168900"/>
          <p14:tracePt t="27733" x="5562600" y="5200650"/>
          <p14:tracePt t="27750" x="5562600" y="5226050"/>
          <p14:tracePt t="27750" x="5562600" y="5251450"/>
          <p14:tracePt t="27766" x="5568950" y="5270500"/>
          <p14:tracePt t="27766" x="5568950" y="5283200"/>
          <p14:tracePt t="27783" x="5575300" y="5295900"/>
          <p14:tracePt t="27783" x="5575300" y="5308600"/>
          <p14:tracePt t="27799" x="5581650" y="5314950"/>
          <p14:tracePt t="27799" x="5581650" y="5327650"/>
          <p14:tracePt t="27816" x="5588000" y="5334000"/>
          <p14:tracePt t="27816" x="5594350" y="5340350"/>
          <p14:tracePt t="27833" x="5607050" y="5353050"/>
          <p14:tracePt t="27833" x="5619750" y="5372100"/>
          <p14:tracePt t="27850" x="5632450" y="5378450"/>
          <p14:tracePt t="27850" x="5638800" y="5378450"/>
          <p14:tracePt t="27866" x="5537200" y="5194300"/>
          <p14:tracePt t="27958" x="5537200" y="5168900"/>
          <p14:tracePt t="27961" x="5537200" y="5137150"/>
          <p14:tracePt t="27969" x="5530850" y="5092700"/>
          <p14:tracePt t="27982" x="5524500" y="4997450"/>
          <p14:tracePt t="27982" x="5524500" y="4940300"/>
          <p14:tracePt t="28001" x="5511800" y="4826000"/>
          <p14:tracePt t="28017" x="5499100" y="4711700"/>
          <p14:tracePt t="28033" x="5499100" y="4597400"/>
          <p14:tracePt t="28050" x="5511800" y="4489450"/>
          <p14:tracePt t="28066" x="5562600" y="4318000"/>
          <p14:tracePt t="28083" x="5613400" y="4203700"/>
          <p14:tracePt t="28100" x="5664200" y="4089400"/>
          <p14:tracePt t="28117" x="5715000" y="3994150"/>
          <p14:tracePt t="28133" x="5816600" y="3886200"/>
          <p14:tracePt t="28150" x="5899150" y="3835400"/>
          <p14:tracePt t="28167" x="5994400" y="3803650"/>
          <p14:tracePt t="28183" x="6153150" y="3784600"/>
          <p14:tracePt t="28201" x="6261100" y="3790950"/>
          <p14:tracePt t="28218" x="6375400" y="3816350"/>
          <p14:tracePt t="28234" x="6489700" y="3854450"/>
          <p14:tracePt t="28250" x="6604000" y="3911600"/>
          <p14:tracePt t="28250" x="6661150" y="3937000"/>
          <p14:tracePt t="28269" x="6769100" y="4000500"/>
          <p14:tracePt t="28284" x="6877050" y="4070350"/>
          <p14:tracePt t="28301" x="6978650" y="4146550"/>
          <p14:tracePt t="28317" x="7067550" y="4229100"/>
          <p14:tracePt t="28334" x="7156450" y="4324350"/>
          <p14:tracePt t="28334" x="7194550" y="4368800"/>
          <p14:tracePt t="28353" x="7270750" y="4470400"/>
          <p14:tracePt t="28369" x="7327900" y="4578350"/>
          <p14:tracePt t="28385" x="7372350" y="4679950"/>
          <p14:tracePt t="28401" x="7404100" y="4781550"/>
          <p14:tracePt t="28417" x="7423150" y="4870450"/>
          <p14:tracePt t="28434" x="7416800" y="5010150"/>
          <p14:tracePt t="28451" x="7397750" y="5092700"/>
          <p14:tracePt t="28468" x="7366000" y="5181600"/>
          <p14:tracePt t="28484" x="7289800" y="5295900"/>
          <p14:tracePt t="28501" x="7226300" y="5372100"/>
          <p14:tracePt t="28518" x="7150100" y="5441950"/>
          <p14:tracePt t="28535" x="7061200" y="5499100"/>
          <p14:tracePt t="28551" x="6915150" y="5575300"/>
          <p14:tracePt t="28569" x="6807200" y="5613400"/>
          <p14:tracePt t="28585" x="6686550" y="5651500"/>
          <p14:tracePt t="28602" x="6559550" y="5676900"/>
          <p14:tracePt t="28618" x="6432550" y="5689600"/>
          <p14:tracePt t="28635" x="6235700" y="5695950"/>
          <p14:tracePt t="28653" x="6108700" y="5683250"/>
          <p14:tracePt t="28669" x="5988050" y="5664200"/>
          <p14:tracePt t="28685" x="5880100" y="5632450"/>
          <p14:tracePt t="28702" x="5784850" y="5594350"/>
          <p14:tracePt t="28719" x="5702300" y="5556250"/>
          <p14:tracePt t="28719" x="5664200" y="5537200"/>
          <p14:tracePt t="28737" x="5607050" y="5505450"/>
          <p14:tracePt t="28752" x="5562600" y="5486400"/>
          <p14:tracePt t="28769" x="5537200" y="5473700"/>
          <p14:tracePt t="28785" x="5518150" y="5454650"/>
          <p14:tracePt t="28802" x="5511800" y="5454650"/>
          <p14:tracePt t="28818" x="5511800" y="5448300"/>
          <p14:tracePt t="28835" x="5505450" y="5441950"/>
          <p14:tracePt t="28852" x="5511800" y="5435600"/>
          <p14:tracePt t="28869" x="5518150" y="5435600"/>
          <p14:tracePt t="28885" x="5524500" y="5435600"/>
          <p14:tracePt t="28902" x="5530850" y="5429250"/>
          <p14:tracePt t="28921" x="5530850" y="5416550"/>
          <p14:tracePt t="28937" x="5524500" y="5410200"/>
          <p14:tracePt t="28953" x="5524500" y="5397500"/>
          <p14:tracePt t="28970" x="5511800" y="5391150"/>
          <p14:tracePt t="28986" x="5505450" y="5384800"/>
          <p14:tracePt t="29002" x="5499100" y="5372100"/>
          <p14:tracePt t="29020" x="5480050" y="5359400"/>
          <p14:tracePt t="29037" x="5454650" y="5327650"/>
          <p14:tracePt t="29053" x="5435600" y="5295900"/>
          <p14:tracePt t="29070" x="5384800" y="5219700"/>
          <p14:tracePt t="29070" x="5314950" y="5099050"/>
          <p14:tracePt t="29090" x="5270500" y="5022850"/>
          <p14:tracePt t="29090" x="5219700" y="4946650"/>
          <p14:tracePt t="29104" x="5175250" y="4857750"/>
          <p14:tracePt t="29104" x="5124450" y="4768850"/>
          <p14:tracePt t="29120" x="5073650" y="4673600"/>
          <p14:tracePt t="29120" x="5029200" y="4572000"/>
          <p14:tracePt t="29137" x="4978400" y="4470400"/>
          <p14:tracePt t="29137" x="4940300" y="4362450"/>
          <p14:tracePt t="29154" x="4895850" y="4254500"/>
          <p14:tracePt t="29154" x="4819650" y="4032250"/>
          <p14:tracePt t="29170" x="4781550" y="3924300"/>
          <p14:tracePt t="29170" x="4749800" y="3816350"/>
          <p14:tracePt t="29187" x="4724400" y="3714750"/>
          <p14:tracePt t="29187" x="4699000" y="3613150"/>
          <p14:tracePt t="29204" x="4673600" y="3524250"/>
          <p14:tracePt t="29204" x="4654550" y="3441700"/>
          <p14:tracePt t="29221" x="4641850" y="3365500"/>
          <p14:tracePt t="29221" x="4622800" y="3238500"/>
          <p14:tracePt t="29238" x="4616450" y="3181350"/>
          <p14:tracePt t="29238" x="4616450" y="3130550"/>
          <p14:tracePt t="29254" x="4616450" y="3092450"/>
          <p14:tracePt t="29254" x="4616450" y="3048000"/>
          <p14:tracePt t="29271" x="4616450" y="3016250"/>
          <p14:tracePt t="29271" x="4616450" y="2984500"/>
          <p14:tracePt t="29271" x="4616450" y="2959100"/>
          <p14:tracePt t="29290" x="4622800" y="2933700"/>
          <p14:tracePt t="29290" x="4622800" y="2914650"/>
          <p14:tracePt t="29305" x="4629150" y="2901950"/>
          <p14:tracePt t="29305" x="4629150" y="2882900"/>
          <p14:tracePt t="29321" x="4635500" y="2876550"/>
          <p14:tracePt t="29321" x="4641850" y="2863850"/>
          <p14:tracePt t="29341" x="4648200" y="2857500"/>
          <p14:tracePt t="29341" x="4654550" y="2844800"/>
          <p14:tracePt t="29355" x="4660900" y="2832100"/>
          <p14:tracePt t="29355" x="4667250" y="2825750"/>
          <p14:tracePt t="29373" x="3143250" y="3873500"/>
          <p14:tracePt t="29598" x="3130550" y="3898900"/>
          <p14:tracePt t="29604" x="3136900" y="3924300"/>
          <p14:tracePt t="29621" x="3187700" y="3905250"/>
          <p14:tracePt t="29638" x="3282950" y="3854450"/>
          <p14:tracePt t="29655" x="3352800" y="3822700"/>
          <p14:tracePt t="29655" x="3422650" y="3771900"/>
          <p14:tracePt t="29672" x="3606800" y="3657600"/>
          <p14:tracePt t="29672" x="3708400" y="3594100"/>
          <p14:tracePt t="29689" x="3816350" y="3536950"/>
          <p14:tracePt t="29689" x="3930650" y="3473450"/>
          <p14:tracePt t="29705" x="4044950" y="3416300"/>
          <p14:tracePt t="29705" x="4159250" y="3359150"/>
          <p14:tracePt t="29722" x="4267200" y="3308350"/>
          <p14:tracePt t="29722" x="4375150" y="3257550"/>
          <p14:tracePt t="29738" x="4476750" y="3219450"/>
          <p14:tracePt t="29738" x="4565650" y="3187700"/>
          <p14:tracePt t="29738" x="4648200" y="3155950"/>
          <p14:tracePt t="29757" x="4718050" y="3130550"/>
          <p14:tracePt t="29757" x="4775200" y="3111500"/>
          <p14:tracePt t="29772" x="4806950" y="3238500"/>
          <p14:tracePt t="29848" x="4743450" y="3289300"/>
          <p14:tracePt t="29857" x="4673600" y="3352800"/>
          <p14:tracePt t="29861" x="4591050" y="3422650"/>
          <p14:tracePt t="29872" x="4298950" y="3644900"/>
          <p14:tracePt t="29893" x="4083050" y="3797300"/>
          <p14:tracePt t="29906" x="3860800" y="3949700"/>
          <p14:tracePt t="29923" x="3651250" y="4095750"/>
          <p14:tracePt t="29923" x="3549650" y="4171950"/>
          <p14:tracePt t="29941" x="3365500" y="4311650"/>
          <p14:tracePt t="29957" x="3200400" y="4432300"/>
          <p14:tracePt t="29973" x="3067050" y="4540250"/>
          <p14:tracePt t="29989" x="2971800" y="4622800"/>
          <p14:tracePt t="30006" x="2921000" y="4673600"/>
          <p14:tracePt t="30023" x="2946400" y="4692650"/>
          <p14:tracePt t="30040" x="2984500" y="4679950"/>
          <p14:tracePt t="30057" x="3092450" y="4610100"/>
          <p14:tracePt t="30057" x="3168650" y="4559300"/>
          <p14:tracePt t="30073" x="3257550" y="4495800"/>
          <p14:tracePt t="30073" x="3359150" y="4419600"/>
          <p14:tracePt t="30073" x="3467100" y="4343400"/>
          <p14:tracePt t="30093" x="3581400" y="4260850"/>
          <p14:tracePt t="30106" x="3714750" y="4171950"/>
          <p14:tracePt t="30106" x="3975100" y="4000500"/>
          <p14:tracePt t="30124" x="4108450" y="3917950"/>
          <p14:tracePt t="30124" x="4235450" y="3841750"/>
          <p14:tracePt t="30140" x="4362450" y="3771900"/>
          <p14:tracePt t="30140" x="4476750" y="3708400"/>
          <p14:tracePt t="30157" x="4584700" y="3657600"/>
          <p14:tracePt t="30157" x="4679950" y="3613150"/>
          <p14:tracePt t="30174" x="4768850" y="3581400"/>
          <p14:tracePt t="30174" x="4902200" y="3543300"/>
          <p14:tracePt t="30190" x="4946650" y="3530600"/>
          <p14:tracePt t="30208" x="3511550" y="4965700"/>
          <p14:tracePt t="30411" x="3606800" y="4921250"/>
          <p14:tracePt t="30416" x="3676650" y="4876800"/>
          <p14:tracePt t="30424" x="3771900" y="4813300"/>
          <p14:tracePt t="30424" x="3873500" y="4743450"/>
          <p14:tracePt t="30441" x="3981450" y="4667250"/>
          <p14:tracePt t="30441" x="4095750" y="4584700"/>
          <p14:tracePt t="30458" x="4216400" y="4502150"/>
          <p14:tracePt t="30458" x="4343400" y="4419600"/>
          <p14:tracePt t="30475" x="4464050" y="4337050"/>
          <p14:tracePt t="30475" x="4692650" y="4197350"/>
          <p14:tracePt t="30492" x="4800600" y="4146550"/>
          <p14:tracePt t="30492" x="4902200" y="4102100"/>
          <p14:tracePt t="30508" x="4991100" y="4064000"/>
          <p14:tracePt t="30508" x="5067300" y="4038600"/>
          <p14:tracePt t="30526" x="5124450" y="4019550"/>
          <p14:tracePt t="30526" x="5207000" y="4013200"/>
          <p14:tracePt t="30542" x="4044950" y="5194300"/>
          <p14:tracePt t="30738" x="4051300" y="5194300"/>
          <p14:tracePt t="30744" x="4057650" y="5194300"/>
          <p14:tracePt t="30758" x="4108450" y="5175250"/>
          <p14:tracePt t="30777" x="4127500" y="5162550"/>
          <p14:tracePt t="30777" x="4140200" y="5156200"/>
          <p14:tracePt t="30793" x="4159250" y="5149850"/>
          <p14:tracePt t="30793" x="4171950" y="5143500"/>
          <p14:tracePt t="30809" x="4178300" y="5149850"/>
          <p14:tracePt t="30809" x="4178300" y="5162550"/>
          <p14:tracePt t="30826" x="4178300" y="5181600"/>
          <p14:tracePt t="30826" x="4152900" y="5251450"/>
          <p14:tracePt t="30843" x="4127500" y="5295900"/>
          <p14:tracePt t="30843" x="4095750" y="5340350"/>
          <p14:tracePt t="30859" x="4057650" y="5397500"/>
          <p14:tracePt t="30859" x="4019550" y="5454650"/>
          <p14:tracePt t="30876" x="3968750" y="5518150"/>
          <p14:tracePt t="30876" x="3917950" y="5575300"/>
          <p14:tracePt t="30893" x="3860800" y="5632450"/>
          <p14:tracePt t="30893" x="3746500" y="5746750"/>
          <p14:tracePt t="30909" x="3683000" y="5797550"/>
          <p14:tracePt t="30909" x="3619500" y="5848350"/>
          <p14:tracePt t="30926" x="3562350" y="5899150"/>
          <p14:tracePt t="30926" x="3498850" y="5943600"/>
          <p14:tracePt t="30943" x="3435350" y="5988050"/>
          <p14:tracePt t="30943" x="3371850" y="6032500"/>
          <p14:tracePt t="30960" x="3308350" y="6076950"/>
          <p14:tracePt t="30960" x="3181350" y="6153150"/>
          <p14:tracePt t="30977" x="3117850" y="6191250"/>
          <p14:tracePt t="30977" x="3054350" y="6229350"/>
          <p14:tracePt t="30993" x="2990850" y="6273800"/>
          <p14:tracePt t="30993" x="2933700" y="6311900"/>
          <p14:tracePt t="31010" x="2876550" y="6350000"/>
          <p14:tracePt t="31010" x="2819400" y="6394450"/>
          <p14:tracePt t="31027" x="2762250" y="6432550"/>
          <p14:tracePt t="31027" x="2660650" y="6515100"/>
          <p14:tracePt t="31045" x="2616200" y="6559550"/>
          <p14:tracePt t="31045" x="2571750" y="6597650"/>
          <p14:tracePt t="31061" x="2527300" y="6629400"/>
          <p14:tracePt t="31061" x="2489200" y="6667500"/>
          <p14:tracePt t="31078" x="2451100" y="6699250"/>
          <p14:tracePt t="31078" x="2419350" y="6731000"/>
          <p14:tracePt t="31094" x="2387600" y="6756400"/>
          <p14:tracePt t="31094" x="2355850" y="6781800"/>
          <p14:tracePt t="31110" x="2330450" y="6807200"/>
          <p14:tracePt t="31110" x="2305050" y="6819900"/>
          <p14:tracePt t="31127" x="2279650" y="6832600"/>
          <p14:tracePt t="31127" x="2247900" y="6845300"/>
          <p14:tracePt t="31145" x="2025650" y="6800850"/>
          <p14:tracePt t="31252" x="1968500" y="6731000"/>
          <p14:tracePt t="31257" x="1949450" y="6692900"/>
          <p14:tracePt t="31261" x="1911350" y="6584950"/>
          <p14:tracePt t="31277" x="1879600" y="6464300"/>
          <p14:tracePt t="31294" x="1854200" y="6337300"/>
          <p14:tracePt t="31310" x="1828800" y="6223000"/>
          <p14:tracePt t="31327" x="1816100" y="6089650"/>
          <p14:tracePt t="31346" x="1822450" y="6007100"/>
          <p14:tracePt t="31361" x="1847850" y="5930900"/>
          <p14:tracePt t="31377" x="1885950" y="5867400"/>
          <p14:tracePt t="31394" x="1943100" y="5810250"/>
          <p14:tracePt t="31411" x="2006600" y="5772150"/>
          <p14:tracePt t="31411" x="2044700" y="5753100"/>
          <p14:tracePt t="31429" x="2120900" y="5740400"/>
          <p14:tracePt t="31444" x="2197100" y="5746750"/>
          <p14:tracePt t="31461" x="2279650" y="5765800"/>
          <p14:tracePt t="31477" x="2355850" y="5803900"/>
          <p14:tracePt t="31494" x="2444750" y="5892800"/>
          <p14:tracePt t="31511" x="2489200" y="5969000"/>
          <p14:tracePt t="31528" x="2508250" y="6045200"/>
          <p14:tracePt t="31545" x="2501900" y="6172200"/>
          <p14:tracePt t="31561" x="2476500" y="6261100"/>
          <p14:tracePt t="31578" x="2438400" y="6362700"/>
          <p14:tracePt t="31595" x="2393950" y="6464300"/>
          <p14:tracePt t="31611" x="2311400" y="6604000"/>
          <p14:tracePt t="31629" x="2260600" y="6667500"/>
          <p14:tracePt t="31645" x="2241550" y="6686550"/>
          <p14:tracePt t="31661" x="2203450" y="6711950"/>
          <p14:tracePt t="31678" x="2184400" y="6724650"/>
          <p14:tracePt t="31730" x="2171700" y="6610350"/>
          <p14:tracePt t="31730" x="2178050" y="6578600"/>
          <p14:tracePt t="31746" x="2178050" y="6546850"/>
          <p14:tracePt t="31746" x="2184400" y="6515100"/>
          <p14:tracePt t="31762" x="2190750" y="6489700"/>
          <p14:tracePt t="31762" x="2197100" y="6464300"/>
          <p14:tracePt t="31762" x="2203450" y="6438900"/>
          <p14:tracePt t="31781" x="2216150" y="6413500"/>
          <p14:tracePt t="31795" x="2222500" y="6394450"/>
          <p14:tracePt t="31795" x="2241550" y="6350000"/>
          <p14:tracePt t="31812" x="2254250" y="6337300"/>
          <p14:tracePt t="31812" x="2260600" y="6324600"/>
          <p14:tracePt t="31829" x="2266950" y="6305550"/>
          <p14:tracePt t="31829" x="2273300" y="6292850"/>
          <p14:tracePt t="31847" x="2279650" y="6280150"/>
          <p14:tracePt t="31863" x="2514600" y="6261100"/>
          <p14:tracePt t="31964" x="2546350" y="6261100"/>
          <p14:tracePt t="31969" x="2584450" y="6267450"/>
          <p14:tracePt t="31979" x="2686050" y="6267450"/>
          <p14:tracePt t="31997" x="2743200" y="6267450"/>
          <p14:tracePt t="32013" x="2787650" y="6261100"/>
          <p14:tracePt t="32029" x="2819400" y="6261100"/>
          <p14:tracePt t="32046" x="2838450" y="6254750"/>
          <p14:tracePt t="32063" x="2851150" y="6254750"/>
          <p14:tracePt t="32080" x="2857500" y="6261100"/>
          <p14:tracePt t="32097" x="2851150" y="6267450"/>
          <p14:tracePt t="32113" x="2851150" y="6273800"/>
          <p14:tracePt t="32130" x="2838450" y="6280150"/>
          <p14:tracePt t="32130" x="2819400" y="6305550"/>
          <p14:tracePt t="32147" x="2806700" y="6343650"/>
          <p14:tracePt t="32147" x="2794000" y="6369050"/>
          <p14:tracePt t="32164" x="2787650" y="6400800"/>
          <p14:tracePt t="32164" x="2787650" y="6445250"/>
          <p14:tracePt t="32180" x="2781300" y="6489700"/>
          <p14:tracePt t="32180" x="2781300" y="6534150"/>
          <p14:tracePt t="32197" x="2781300" y="6584950"/>
          <p14:tracePt t="32197" x="2781300" y="6629400"/>
          <p14:tracePt t="32215" x="2781300" y="6673850"/>
          <p14:tracePt t="32215" x="2787650" y="6750050"/>
          <p14:tracePt t="32230" x="2787650" y="6781800"/>
          <p14:tracePt t="32230" x="2794000" y="6800850"/>
          <p14:tracePt t="32248" x="2800350" y="6819900"/>
          <p14:tracePt t="33154" x="3054350" y="6502400"/>
          <p14:tracePt t="33392" x="3079750" y="6457950"/>
          <p14:tracePt t="33408" x="3098800" y="6426200"/>
          <p14:tracePt t="33416" x="3117850" y="6388100"/>
          <p14:tracePt t="33420" x="3143250" y="6350000"/>
          <p14:tracePt t="33433" x="3175000" y="6318250"/>
          <p14:tracePt t="33433" x="3219450" y="6280150"/>
          <p14:tracePt t="33451" x="3263900" y="6248400"/>
          <p14:tracePt t="33451" x="3314700" y="6216650"/>
          <p14:tracePt t="33468" x="3371850" y="6191250"/>
          <p14:tracePt t="33705" x="5695950" y="5657850"/>
          <p14:tracePt t="33720" x="5702300" y="5657850"/>
          <p14:tracePt t="33728" x="5708650" y="5664200"/>
          <p14:tracePt t="33737" x="5715000" y="5664200"/>
          <p14:tracePt t="33751" x="5715000" y="5670550"/>
          <p14:tracePt t="33768" x="5702300" y="5670550"/>
          <p14:tracePt t="33768" x="5695950" y="5670550"/>
          <p14:tracePt t="33786" x="5689600" y="5670550"/>
          <p14:tracePt t="33786" x="5676900" y="5670550"/>
          <p14:tracePt t="33802" x="5670550" y="5670550"/>
          <p14:tracePt t="33802" x="5664200" y="5664200"/>
          <p14:tracePt t="33819" x="5657850" y="5664200"/>
          <p14:tracePt t="33835" x="5651500" y="5664200"/>
          <p14:tracePt t="33852" x="5651500" y="5670550"/>
          <p14:tracePt t="33872" x="5657850" y="5676900"/>
          <p14:tracePt t="33892" x="5664200" y="5676900"/>
          <p14:tracePt t="33908" x="5670550" y="5676900"/>
          <p14:tracePt t="33918" x="5676900" y="5676900"/>
          <p14:tracePt t="33918" x="5683250" y="5676900"/>
          <p14:tracePt t="33936" x="5689600" y="5676900"/>
          <p14:tracePt t="33936" x="5702300" y="5683250"/>
          <p14:tracePt t="33953" x="5708650" y="5683250"/>
          <p14:tracePt t="33953" x="5715000" y="5689600"/>
          <p14:tracePt t="33970" x="5715000" y="5695950"/>
          <p14:tracePt t="33985" x="5727700" y="5702300"/>
          <p14:tracePt t="34002" x="5727700" y="5715000"/>
          <p14:tracePt t="34019" x="5734050" y="5727700"/>
          <p14:tracePt t="34036" x="5727700" y="5734050"/>
          <p14:tracePt t="34052" x="5727700" y="5746750"/>
          <p14:tracePt t="34069" x="5721350" y="5746750"/>
          <p14:tracePt t="34086" x="5715000" y="5753100"/>
          <p14:tracePt t="34103" x="5708650" y="5753100"/>
          <p14:tracePt t="34103" x="5702300" y="5753100"/>
          <p14:tracePt t="34120" x="5695950" y="5753100"/>
          <p14:tracePt t="34136" x="5689600" y="5753100"/>
          <p14:tracePt t="34152" x="5683250" y="5746750"/>
          <p14:tracePt t="34180" x="5683250" y="5734050"/>
          <p14:tracePt t="34192" x="5683250" y="5727700"/>
          <p14:tracePt t="34208" x="5676900" y="5715000"/>
          <p14:tracePt t="34232" x="5683250" y="5708650"/>
          <p14:tracePt t="34240" x="5683250" y="5702300"/>
          <p14:tracePt t="34253" x="5683250" y="5695950"/>
          <p14:tracePt t="34253" x="5683250" y="5689600"/>
          <p14:tracePt t="34271" x="5676900" y="5683250"/>
          <p14:tracePt t="34286" x="5676900" y="5670550"/>
          <p14:tracePt t="34303" x="5670550" y="5670550"/>
          <p14:tracePt t="34320" x="5664200" y="5664200"/>
          <p14:tracePt t="34340" x="5657850" y="5664200"/>
          <p14:tracePt t="34353" x="5645150" y="5664200"/>
          <p14:tracePt t="34370" x="5638800" y="5657850"/>
          <p14:tracePt t="34387" x="5632450" y="5657850"/>
          <p14:tracePt t="34404" x="5626100" y="5657850"/>
          <p14:tracePt t="34421" x="5626100" y="5651500"/>
          <p14:tracePt t="34441" x="5626100" y="5645150"/>
          <p14:tracePt t="34457" x="5619750" y="5638800"/>
          <p14:tracePt t="34473" x="5613400" y="5632450"/>
          <p14:tracePt t="34508" x="5607050" y="5626100"/>
          <p14:tracePt t="34532" x="5600700" y="5626100"/>
          <p14:tracePt t="34552" x="5594350" y="5619750"/>
          <p14:tracePt t="34576" x="5588000" y="5619750"/>
          <p14:tracePt t="34600" x="5581650" y="5619750"/>
          <p14:tracePt t="34620" x="5581650" y="5632450"/>
          <p14:tracePt t="34636" x="5575300" y="5638800"/>
          <p14:tracePt t="34652" x="5568950" y="5645150"/>
          <p14:tracePt t="34664" x="5562600" y="5651500"/>
          <p14:tracePt t="34680" x="5556250" y="5651500"/>
          <p14:tracePt t="34696" x="5549900" y="5657850"/>
          <p14:tracePt t="34720" x="5543550" y="5657850"/>
          <p14:tracePt t="34740" x="5537200" y="5657850"/>
          <p14:tracePt t="34808" x="5537200" y="5664200"/>
          <p14:tracePt t="34904" x="5537200" y="5670550"/>
          <p14:tracePt t="34936" x="5530850" y="5670550"/>
          <p14:tracePt t="34964" x="5524500" y="5676900"/>
          <p14:tracePt t="35012" x="5524500" y="5683250"/>
          <p14:tracePt t="35072" x="5530850" y="5683250"/>
          <p14:tracePt t="35176" x="5537200" y="5676900"/>
          <p14:tracePt t="35213" x="5530850" y="5670550"/>
          <p14:tracePt t="35280" x="5524500" y="5676900"/>
          <p14:tracePt t="35356" x="5518150" y="5683250"/>
          <p14:tracePt t="35392" x="5511800" y="5683250"/>
          <p14:tracePt t="35416" x="5505450" y="5683250"/>
          <p14:tracePt t="35432" x="5499100" y="5683250"/>
          <p14:tracePt t="35448" x="5492750" y="5676900"/>
          <p14:tracePt t="35460" x="5486400" y="5676900"/>
          <p14:tracePt t="35476" x="5480050" y="5676900"/>
          <p14:tracePt t="35492" x="5473700" y="5670550"/>
          <p14:tracePt t="35504" x="5467350" y="5664200"/>
          <p14:tracePt t="35520" x="5461000" y="5657850"/>
          <p14:tracePt t="35536" x="5454650" y="5651500"/>
          <p14:tracePt t="35552" x="5448300" y="5645150"/>
          <p14:tracePt t="35568" x="5441950" y="5632450"/>
          <p14:tracePt t="35580" x="5435600" y="5626100"/>
          <p14:tracePt t="35596" x="5435600" y="5619750"/>
          <p14:tracePt t="35607" x="5429250" y="5613400"/>
          <p14:tracePt t="35624" x="5422900" y="5607050"/>
          <p14:tracePt t="35624" x="5422900" y="5600700"/>
          <p14:tracePt t="35641" x="5416550" y="5594350"/>
          <p14:tracePt t="35658" x="5416550" y="5588000"/>
          <p14:tracePt t="35674" x="5416550" y="5575300"/>
          <p14:tracePt t="35691" x="5410200" y="5568950"/>
          <p14:tracePt t="35691" x="5410200" y="5556250"/>
          <p14:tracePt t="35709" x="5410200" y="5549900"/>
          <p14:tracePt t="35709" x="5410200" y="5543550"/>
          <p14:tracePt t="35725" x="5410200" y="5537200"/>
          <p14:tracePt t="35741" x="5416550" y="5530850"/>
          <p14:tracePt t="35758" x="5416550" y="5518150"/>
          <p14:tracePt t="35777" x="5422900" y="5511800"/>
          <p14:tracePt t="35792" x="5422900" y="5505450"/>
          <p14:tracePt t="35808" x="5422900" y="5499100"/>
          <p14:tracePt t="35808" x="5429250" y="5499100"/>
          <p14:tracePt t="35826" x="5429250" y="5492750"/>
          <p14:tracePt t="35826" x="5429250" y="5486400"/>
          <p14:tracePt t="35843" x="5429250" y="5473700"/>
          <p14:tracePt t="35843" x="5435600" y="5473700"/>
          <p14:tracePt t="35859" x="5435600" y="5467350"/>
          <p14:tracePt t="35859" x="5441950" y="5448300"/>
          <p14:tracePt t="35876" x="5441950" y="5441950"/>
          <p14:tracePt t="35891" x="5448300" y="5435600"/>
          <p14:tracePt t="35908" x="5454650" y="5429250"/>
          <p14:tracePt t="35908" x="5461000" y="5422900"/>
          <p14:tracePt t="35926" x="5467350" y="5416550"/>
          <p14:tracePt t="35964" x="5467350" y="5422900"/>
          <p14:tracePt t="36032" x="5461000" y="5435600"/>
          <p14:tracePt t="36052" x="5461000" y="5441950"/>
          <p14:tracePt t="36068" x="5454650" y="5441950"/>
          <p14:tracePt t="36084" x="5448300" y="5448300"/>
          <p14:tracePt t="36100" x="5448300" y="5454650"/>
          <p14:tracePt t="36104" x="5441950" y="5461000"/>
          <p14:tracePt t="36128" x="5441950" y="5467350"/>
          <p14:tracePt t="36144" x="5435600" y="5473700"/>
          <p14:tracePt t="36160" x="5429250" y="5473700"/>
          <p14:tracePt t="36188" x="5422900" y="5480050"/>
          <p14:tracePt t="36220" x="5422900" y="5486400"/>
          <p14:tracePt t="36240" x="5416550" y="5486400"/>
          <p14:tracePt t="36272" x="5410200" y="5492750"/>
          <p14:tracePt t="36324" x="5410200" y="5499100"/>
          <p14:tracePt t="36376" x="5403850" y="5505450"/>
          <p14:tracePt t="36404" x="5397500" y="5505450"/>
          <p14:tracePt t="36444" x="5397500" y="5511800"/>
          <p14:tracePt t="36464" x="5391150" y="5518150"/>
          <p14:tracePt t="36480" x="5391150" y="5524500"/>
          <p14:tracePt t="36496" x="5384800" y="5524500"/>
          <p14:tracePt t="36520" x="5378450" y="5530850"/>
          <p14:tracePt t="36524" x="5378450" y="5537200"/>
          <p14:tracePt t="36540" x="5372100" y="5543550"/>
          <p14:tracePt t="36556" x="5365750" y="5543550"/>
          <p14:tracePt t="36572" x="5359400" y="5549900"/>
          <p14:tracePt t="36592" x="5359400" y="5556250"/>
          <p14:tracePt t="36608" x="5353050" y="5556250"/>
          <p14:tracePt t="36624" x="5353050" y="5562600"/>
          <p14:tracePt t="36632" x="5346700" y="5568950"/>
          <p14:tracePt t="36644" x="5340350" y="5575300"/>
          <p14:tracePt t="36661" x="5340350" y="5581650"/>
          <p14:tracePt t="36677" x="5334000" y="5581650"/>
          <p14:tracePt t="36700" x="5327650" y="5588000"/>
          <p14:tracePt t="36720" x="5321300" y="5594350"/>
          <p14:tracePt t="36744" x="5321300" y="5607050"/>
          <p14:tracePt t="36760" x="5314950" y="5613400"/>
          <p14:tracePt t="36772" x="5308600" y="5613400"/>
          <p14:tracePt t="36788" x="5302250" y="5613400"/>
          <p14:tracePt t="36804" x="5302250" y="5600700"/>
          <p14:tracePt t="36848" x="5302250" y="5594350"/>
          <p14:tracePt t="36872" x="5308600" y="5588000"/>
          <p14:tracePt t="36884" x="5314950" y="5581650"/>
          <p14:tracePt t="36908" x="5321300" y="5581650"/>
          <p14:tracePt t="36916" x="5321300" y="5575300"/>
          <p14:tracePt t="36932" x="5327650" y="5568950"/>
          <p14:tracePt t="36949" x="5334000" y="5568950"/>
          <p14:tracePt t="36962" x="5340350" y="5575300"/>
          <p14:tracePt t="36984" x="5340350" y="5581650"/>
          <p14:tracePt t="37008" x="5346700" y="5581650"/>
          <p14:tracePt t="37028" x="5346700" y="5588000"/>
          <p14:tracePt t="37089" x="5346700" y="5594350"/>
          <p14:tracePt t="37112" x="5340350" y="5600700"/>
          <p14:tracePt t="37124" x="5334000" y="5600700"/>
          <p14:tracePt t="37192" x="5334000" y="5594350"/>
          <p14:tracePt t="37208" x="5334000" y="5588000"/>
          <p14:tracePt t="37224" x="5334000" y="5581650"/>
          <p14:tracePt t="37240" x="5334000" y="5568950"/>
          <p14:tracePt t="37246" x="5334000" y="5562600"/>
          <p14:tracePt t="37246" x="5334000" y="5556250"/>
          <p14:tracePt t="37264" x="5334000" y="5543550"/>
          <p14:tracePt t="37264" x="5340350" y="5530850"/>
          <p14:tracePt t="37280" x="5340350" y="5511800"/>
          <p14:tracePt t="37280" x="5346700" y="5492750"/>
          <p14:tracePt t="37297" x="5346700" y="5473700"/>
          <p14:tracePt t="37297" x="5359400" y="5422900"/>
          <p14:tracePt t="37313" x="5365750" y="5391150"/>
          <p14:tracePt t="37313" x="5378450" y="5359400"/>
          <p14:tracePt t="37331" x="5391150" y="5321300"/>
          <p14:tracePt t="37331" x="5403850" y="5276850"/>
          <p14:tracePt t="37348" x="5416550" y="5232400"/>
          <p14:tracePt t="37348" x="5467350" y="5124450"/>
          <p14:tracePt t="37364" x="5492750" y="5067300"/>
          <p14:tracePt t="37364" x="5518150" y="5010150"/>
          <p14:tracePt t="37381" x="5549900" y="4940300"/>
          <p14:tracePt t="37381" x="5588000" y="4876800"/>
          <p14:tracePt t="37641" x="6432550" y="4013200"/>
          <p14:tracePt t="37649" x="6419850" y="4019550"/>
          <p14:tracePt t="37649" x="6407150" y="4025900"/>
          <p14:tracePt t="37665" x="6388100" y="4032250"/>
          <p14:tracePt t="37665" x="6369050" y="4044950"/>
          <p14:tracePt t="37681" x="6350000" y="4057650"/>
          <p14:tracePt t="37681" x="6324600" y="4070350"/>
          <p14:tracePt t="37698" x="6305550" y="4083050"/>
          <p14:tracePt t="37698" x="6280150" y="4095750"/>
          <p14:tracePt t="37715" x="6254750" y="4102100"/>
          <p14:tracePt t="37715" x="6235700" y="4114800"/>
          <p14:tracePt t="37715" x="6210300" y="4121150"/>
          <p14:tracePt t="37733" x="6184900" y="4127500"/>
          <p14:tracePt t="37733" x="6159500" y="4127500"/>
          <p14:tracePt t="37749" x="6127750" y="4133850"/>
          <p14:tracePt t="37749" x="6102350" y="4140200"/>
          <p14:tracePt t="37765" x="6070600" y="4146550"/>
          <p14:tracePt t="37765" x="6038850" y="4146550"/>
          <p14:tracePt t="37782" x="6007100" y="4152900"/>
          <p14:tracePt t="37782" x="5975350" y="4159250"/>
          <p14:tracePt t="37799" x="5943600" y="4165600"/>
          <p14:tracePt t="37799" x="5886450" y="4171950"/>
          <p14:tracePt t="37815" x="5861050" y="4178300"/>
          <p14:tracePt t="37815" x="5829300" y="4184650"/>
          <p14:tracePt t="37832" x="5803900" y="4184650"/>
          <p14:tracePt t="37832" x="5784850" y="4191000"/>
          <p14:tracePt t="37849" x="5765800" y="4197350"/>
          <p14:tracePt t="37849" x="5746750" y="4203700"/>
          <p14:tracePt t="37865" x="5727700" y="4203700"/>
          <p14:tracePt t="37865" x="5702300" y="4210050"/>
          <p14:tracePt t="37882" x="5695950" y="4210050"/>
          <p14:tracePt t="37882" x="5689600" y="4203700"/>
          <p14:tracePt t="37899" x="5683250" y="4197350"/>
          <p14:tracePt t="37916" x="5537200" y="4419600"/>
          <p14:tracePt t="38026" x="5524500" y="4457700"/>
          <p14:tracePt t="38032" x="5499100" y="4521200"/>
          <p14:tracePt t="38049" x="5473700" y="4565650"/>
          <p14:tracePt t="38066" x="5467350" y="4584700"/>
          <p14:tracePt t="38082" x="5467350" y="4591050"/>
          <p14:tracePt t="38099" x="5480050" y="4591050"/>
          <p14:tracePt t="38116" x="5511800" y="4572000"/>
          <p14:tracePt t="38116" x="5524500" y="4559300"/>
          <p14:tracePt t="38133" x="5543550" y="4546600"/>
          <p14:tracePt t="38133" x="5562600" y="4533900"/>
          <p14:tracePt t="38149" x="5588000" y="4514850"/>
          <p14:tracePt t="38149" x="5632450" y="4470400"/>
          <p14:tracePt t="38167" x="5657850" y="4457700"/>
          <p14:tracePt t="38167" x="5676900" y="4438650"/>
          <p14:tracePt t="38183" x="5695950" y="4419600"/>
          <p14:tracePt t="38183" x="5708650" y="4406900"/>
          <p14:tracePt t="38200" x="5715000" y="4400550"/>
          <p14:tracePt t="38217" x="5537200" y="4711700"/>
          <p14:tracePt t="38290" x="5524500" y="4743450"/>
          <p14:tracePt t="38293" x="5511800" y="4768850"/>
          <p14:tracePt t="38301" x="5505450" y="4813300"/>
          <p14:tracePt t="38317" x="5518150" y="4832350"/>
          <p14:tracePt t="38333" x="5549900" y="4838700"/>
          <p14:tracePt t="38350" x="5594350" y="4826000"/>
          <p14:tracePt t="38367" x="5619750" y="4813300"/>
          <p14:tracePt t="38367" x="5670550" y="4794250"/>
          <p14:tracePt t="38385" x="5695950" y="4781550"/>
          <p14:tracePt t="38385" x="5715000" y="4775200"/>
          <p14:tracePt t="38401" x="5727700" y="4775200"/>
          <p14:tracePt t="38401" x="5740400" y="4775200"/>
          <p14:tracePt t="38418" x="5746750" y="4781550"/>
          <p14:tracePt t="38418" x="5746750" y="4787900"/>
          <p14:tracePt t="38434" x="5594350" y="5073650"/>
          <p14:tracePt t="38515" x="5600700" y="5086350"/>
          <p14:tracePt t="38520" x="5619750" y="5092700"/>
          <p14:tracePt t="38534" x="5657850" y="5073650"/>
          <p14:tracePt t="38551" x="5708650" y="5041900"/>
          <p14:tracePt t="38567" x="5765800" y="5003800"/>
          <p14:tracePt t="38584" x="5829300" y="4965700"/>
          <p14:tracePt t="38602" x="5848350" y="4965700"/>
          <p14:tracePt t="38617" x="5842000" y="4984750"/>
          <p14:tracePt t="38634" x="5829300" y="5029200"/>
          <p14:tracePt t="38651" x="5797550" y="5073650"/>
          <p14:tracePt t="38651" x="5791200" y="5092700"/>
          <p14:tracePt t="38669" x="5772150" y="5118100"/>
          <p14:tracePt t="38685" x="5772150" y="5130800"/>
          <p14:tracePt t="38701" x="5791200" y="5118100"/>
          <p14:tracePt t="38719" x="5822950" y="5092700"/>
          <p14:tracePt t="38734" x="5861050" y="5067300"/>
          <p14:tracePt t="38751" x="5905500" y="5041900"/>
          <p14:tracePt t="38768" x="5918200" y="5041900"/>
          <p14:tracePt t="38784" x="5918200" y="5060950"/>
          <p14:tracePt t="38801" x="5905500" y="5086350"/>
          <p14:tracePt t="38818" x="5880100" y="5124450"/>
          <p14:tracePt t="38835" x="5873750" y="5137150"/>
          <p14:tracePt t="38851" x="5873750" y="5143500"/>
          <p14:tracePt t="38869" x="5880100" y="5149850"/>
          <p14:tracePt t="38869" x="5892800" y="5149850"/>
          <p14:tracePt t="38886" x="5899150" y="5149850"/>
          <p14:tracePt t="38886" x="5905500" y="5149850"/>
          <p14:tracePt t="38902" x="5911850" y="5149850"/>
          <p14:tracePt t="38902" x="5918200" y="5149850"/>
          <p14:tracePt t="38919" x="5924550" y="5149850"/>
          <p14:tracePt t="38935" x="5930900" y="5149850"/>
          <p14:tracePt t="38952" x="5930900" y="5156200"/>
          <p14:tracePt t="38984" x="5924550" y="5162550"/>
          <p14:tracePt t="39000" x="5911850" y="5168900"/>
          <p14:tracePt t="39005" x="5905500" y="5175250"/>
          <p14:tracePt t="39018" x="5892800" y="5181600"/>
          <p14:tracePt t="39018" x="5880100" y="5194300"/>
          <p14:tracePt t="39037" x="5842000" y="5226050"/>
          <p14:tracePt t="39037" x="5822950" y="5251450"/>
          <p14:tracePt t="39053" x="5803900" y="5270500"/>
          <p14:tracePt t="39053" x="5784850" y="5295900"/>
          <p14:tracePt t="39069" x="5759450" y="5321300"/>
          <p14:tracePt t="39069" x="5746750" y="5340350"/>
          <p14:tracePt t="39086" x="5727700" y="5365750"/>
          <p14:tracePt t="39086" x="5715000" y="5391150"/>
          <p14:tracePt t="39086" x="5702300" y="5416550"/>
          <p14:tracePt t="39105" x="5689600" y="5435600"/>
          <p14:tracePt t="39118" x="5683250" y="5461000"/>
          <p14:tracePt t="39118" x="5664200" y="5511800"/>
          <p14:tracePt t="39136" x="5657850" y="5537200"/>
          <p14:tracePt t="39136" x="5645150" y="5562600"/>
          <p14:tracePt t="39153" x="5638800" y="5581650"/>
          <p14:tracePt t="39153" x="5632450" y="5607050"/>
          <p14:tracePt t="39170" x="5626100" y="5626100"/>
          <p14:tracePt t="39170" x="5607050" y="5664200"/>
          <p14:tracePt t="39187" x="5594350" y="5683250"/>
          <p14:tracePt t="39187" x="5581650" y="5695950"/>
          <p14:tracePt t="39203" x="5575300" y="5715000"/>
          <p14:tracePt t="39203" x="5562600" y="5727700"/>
          <p14:tracePt t="39220" x="5549900" y="5740400"/>
          <p14:tracePt t="39220" x="5537200" y="5753100"/>
          <p14:tracePt t="39236" x="5530850" y="5765800"/>
          <p14:tracePt t="39236" x="5505450" y="5784850"/>
          <p14:tracePt t="39253" x="5499100" y="5791200"/>
          <p14:tracePt t="39253" x="5492750" y="5803900"/>
          <p14:tracePt t="39270" x="5486400" y="5810250"/>
          <p14:tracePt t="39270" x="5480050" y="5816600"/>
          <p14:tracePt t="39286" x="5473700" y="5829300"/>
          <p14:tracePt t="39286" x="5467350" y="5842000"/>
          <p14:tracePt t="39286" x="5467350" y="5854700"/>
          <p14:tracePt t="39305" x="5461000" y="5867400"/>
          <p14:tracePt t="39305" x="5454650" y="5880100"/>
          <p14:tracePt t="39320" x="5454650" y="5892800"/>
          <p14:tracePt t="39320" x="5448300" y="5905500"/>
          <p14:tracePt t="39337" x="5441950" y="5924550"/>
          <p14:tracePt t="39337" x="5441950" y="5937250"/>
          <p14:tracePt t="39354" x="5435600" y="5949950"/>
          <p14:tracePt t="39354" x="5422900" y="5956300"/>
          <p14:tracePt t="39370" x="5416550" y="5962650"/>
          <p14:tracePt t="39370" x="5410200" y="5969000"/>
          <p14:tracePt t="39387" x="5219700" y="5835650"/>
          <p14:tracePt t="39469" x="5200650" y="5797550"/>
          <p14:tracePt t="39473" x="5168900" y="5727700"/>
          <p14:tracePt t="39487" x="5143500" y="5645150"/>
          <p14:tracePt t="39504" x="5137150" y="5568950"/>
          <p14:tracePt t="39521" x="5149850" y="5492750"/>
          <p14:tracePt t="39538" x="5226050" y="5384800"/>
          <p14:tracePt t="39554" x="5302250" y="5321300"/>
          <p14:tracePt t="39571" x="5384800" y="5276850"/>
          <p14:tracePt t="39589" x="5505450" y="5264150"/>
          <p14:tracePt t="39605" x="5581650" y="5289550"/>
          <p14:tracePt t="39622" x="5645150" y="5340350"/>
          <p14:tracePt t="39638" x="5708650" y="5397500"/>
          <p14:tracePt t="39654" x="5746750" y="5467350"/>
          <p14:tracePt t="39654" x="5759450" y="5505450"/>
          <p14:tracePt t="39673" x="5759450" y="5537200"/>
          <p14:tracePt t="39673" x="5765800" y="5575300"/>
          <p14:tracePt t="39689" x="5753100" y="5651500"/>
          <p14:tracePt t="39705" x="5734050" y="5721350"/>
          <p14:tracePt t="39722" x="5702300" y="5791200"/>
          <p14:tracePt t="39738" x="5657850" y="5854700"/>
          <p14:tracePt t="39754" x="5613400" y="5905500"/>
          <p14:tracePt t="39771" x="5543550" y="5956300"/>
          <p14:tracePt t="39789" x="5505450" y="5975350"/>
          <p14:tracePt t="39804" x="5467350" y="5988050"/>
          <p14:tracePt t="39821" x="5435600" y="5988050"/>
          <p14:tracePt t="39821" x="5422900" y="5994400"/>
          <p14:tracePt t="39842" x="5403850" y="5988050"/>
          <p14:tracePt t="39855" x="5391150" y="5988050"/>
          <p14:tracePt t="39871" x="5384800" y="5981700"/>
          <p14:tracePt t="39888" x="5378450" y="5981700"/>
          <p14:tracePt t="39904" x="5372100" y="5981700"/>
          <p14:tracePt t="39921" x="5365750" y="5981700"/>
          <p14:tracePt t="39944" x="5359400" y="5981700"/>
          <p14:tracePt t="39972" x="5359400" y="5975350"/>
          <p14:tracePt t="39996" x="5353050" y="5975350"/>
          <p14:tracePt t="40028" x="5346700" y="5975350"/>
          <p14:tracePt t="40056" x="5340350" y="5975350"/>
          <p14:tracePt t="40072" x="5334000" y="5969000"/>
          <p14:tracePt t="40089" x="5321300" y="5969000"/>
          <p14:tracePt t="40100" x="5308600" y="5969000"/>
          <p14:tracePt t="40124" x="5308600" y="5962650"/>
          <p14:tracePt t="40140" x="5302250" y="5962650"/>
          <p14:tracePt t="40168" x="5308600" y="5956300"/>
          <p14:tracePt t="40220" x="5314950" y="5949950"/>
          <p14:tracePt t="40252" x="5314950" y="5943600"/>
          <p14:tracePt t="40280" x="5308600" y="5937250"/>
          <p14:tracePt t="40296" x="5314950" y="5930900"/>
          <p14:tracePt t="40324" x="5314950" y="5924550"/>
          <p14:tracePt t="40348" x="5308600" y="5924550"/>
          <p14:tracePt t="40364" x="5302250" y="5918200"/>
          <p14:tracePt t="40380" x="5308600" y="5924550"/>
          <p14:tracePt t="40416" x="5314950" y="5930900"/>
          <p14:tracePt t="40432" x="5327650" y="5930900"/>
          <p14:tracePt t="40452" x="5334000" y="5930900"/>
          <p14:tracePt t="40460" x="5327650" y="5924550"/>
          <p14:tracePt t="40473" x="5327650" y="5918200"/>
          <p14:tracePt t="40473" x="5327650" y="5905500"/>
          <p14:tracePt t="40490" x="5327650" y="5892800"/>
          <p14:tracePt t="40490" x="5327650" y="5861050"/>
          <p14:tracePt t="40508" x="5327650" y="5842000"/>
          <p14:tracePt t="40508" x="5327650" y="5822950"/>
          <p14:tracePt t="40524" x="5327650" y="5803900"/>
          <p14:tracePt t="40524" x="5334000" y="5778500"/>
          <p14:tracePt t="40541" x="5340350" y="5759450"/>
          <p14:tracePt t="40541" x="5346700" y="5734050"/>
          <p14:tracePt t="40558" x="5346700" y="5715000"/>
          <p14:tracePt t="40558" x="5359400" y="5670550"/>
          <p14:tracePt t="40574" x="5365750" y="5645150"/>
          <p14:tracePt t="40574" x="5365750" y="5619750"/>
          <p14:tracePt t="40591" x="5372100" y="5600700"/>
          <p14:tracePt t="40591" x="5378450" y="5575300"/>
          <p14:tracePt t="40608" x="5378450" y="5549900"/>
          <p14:tracePt t="40608" x="5384800" y="5505450"/>
          <p14:tracePt t="40625" x="5391150" y="5486400"/>
          <p14:tracePt t="40625" x="5391150" y="5461000"/>
          <p14:tracePt t="40641" x="5391150" y="5441950"/>
          <p14:tracePt t="40641" x="5397500" y="5416550"/>
          <p14:tracePt t="40658" x="5397500" y="5391150"/>
          <p14:tracePt t="40658" x="5403850" y="5365750"/>
          <p14:tracePt t="40674" x="5403850" y="5340350"/>
          <p14:tracePt t="40674" x="5410200" y="5314950"/>
          <p14:tracePt t="40674" x="5416550" y="5289550"/>
          <p14:tracePt t="40693" x="5422900" y="5264150"/>
          <p14:tracePt t="40707" x="5429250" y="5238750"/>
          <p14:tracePt t="40707" x="5448300" y="5194300"/>
          <p14:tracePt t="40725" x="5461000" y="5168900"/>
          <p14:tracePt t="40725" x="5473700" y="5143500"/>
          <p14:tracePt t="40741" x="5486400" y="5118100"/>
          <p14:tracePt t="40741" x="5492750" y="5099050"/>
          <p14:tracePt t="40758" x="5505450" y="5073650"/>
          <p14:tracePt t="40758" x="5518150" y="5048250"/>
          <p14:tracePt t="40758" x="5530850" y="5022850"/>
          <p14:tracePt t="40777" x="5543550" y="4997450"/>
          <p14:tracePt t="40791" x="5556250" y="4972050"/>
          <p14:tracePt t="40791" x="5581650" y="4927600"/>
          <p14:tracePt t="40808" x="5588000" y="4908550"/>
          <p14:tracePt t="40808" x="5600700" y="4889500"/>
          <p14:tracePt t="40825" x="5607050" y="4870450"/>
          <p14:tracePt t="40825" x="5619750" y="4851400"/>
          <p14:tracePt t="40843" x="5626100" y="4832350"/>
          <p14:tracePt t="40843" x="5632450" y="4819650"/>
          <p14:tracePt t="40859" x="5645150" y="4800600"/>
          <p14:tracePt t="40859" x="5664200" y="4768850"/>
          <p14:tracePt t="40875" x="5670550" y="4756150"/>
          <p14:tracePt t="40875" x="5683250" y="4737100"/>
          <p14:tracePt t="40892" x="5689600" y="4724400"/>
          <p14:tracePt t="40892" x="5695950" y="4705350"/>
          <p14:tracePt t="40908" x="5702300" y="4692650"/>
          <p14:tracePt t="40908" x="5721350" y="4667250"/>
          <p14:tracePt t="40925" x="5727700" y="4660900"/>
          <p14:tracePt t="40925" x="5734050" y="4654550"/>
          <p14:tracePt t="40942" x="5740400" y="4648200"/>
          <p14:tracePt t="40942" x="5746750" y="4641850"/>
          <p14:tracePt t="40959" x="5753100" y="4641850"/>
          <p14:tracePt t="40959" x="5759450" y="4641850"/>
          <p14:tracePt t="40975" x="5765800" y="4641850"/>
          <p14:tracePt t="40975" x="5778500" y="4654550"/>
          <p14:tracePt t="40993" x="5784850" y="4667250"/>
          <p14:tracePt t="40993" x="5791200" y="4679950"/>
          <p14:tracePt t="41009" x="5797550" y="4692650"/>
          <p14:tracePt t="41009" x="5803900" y="4711700"/>
          <p14:tracePt t="41025" x="5810250" y="4730750"/>
          <p14:tracePt t="41025" x="5816600" y="4749800"/>
          <p14:tracePt t="41042" x="5822950" y="4775200"/>
          <p14:tracePt t="41042" x="5822950" y="4794250"/>
          <p14:tracePt t="41059" x="5829300" y="4813300"/>
          <p14:tracePt t="41059" x="5835650" y="4851400"/>
          <p14:tracePt t="41077" x="5835650" y="4870450"/>
          <p14:tracePt t="41077" x="5842000" y="4883150"/>
          <p14:tracePt t="41093" x="5842000" y="4889500"/>
          <p14:tracePt t="41093" x="5842000" y="4895850"/>
          <p14:tracePt t="41109" x="5835650" y="4902200"/>
          <p14:tracePt t="41125" x="5829300" y="4908550"/>
          <p14:tracePt t="41142" x="5822950" y="4902200"/>
          <p14:tracePt t="41158" x="5816600" y="4902200"/>
          <p14:tracePt t="41158" x="5803900" y="4902200"/>
          <p14:tracePt t="41176" x="5797550" y="4902200"/>
          <p14:tracePt t="41176" x="5791200" y="4895850"/>
          <p14:tracePt t="41193" x="5784850" y="4895850"/>
          <p14:tracePt t="41208" x="5778500" y="4889500"/>
          <p14:tracePt t="41208" x="5765800" y="4883150"/>
          <p14:tracePt t="41227" x="5759450" y="4883150"/>
          <p14:tracePt t="41227" x="5753100" y="4876800"/>
          <p14:tracePt t="41243" x="5746750" y="4876800"/>
          <p14:tracePt t="41243" x="5740400" y="4870450"/>
          <p14:tracePt t="41259" x="5727700" y="4870450"/>
          <p14:tracePt t="41259" x="5721350" y="4864100"/>
          <p14:tracePt t="41277" x="5715000" y="4857750"/>
          <p14:tracePt t="41277" x="5695950" y="4851400"/>
          <p14:tracePt t="41293" x="5683250" y="4845050"/>
          <p14:tracePt t="41293" x="5676900" y="4838700"/>
          <p14:tracePt t="41310" x="5670550" y="4838700"/>
          <p14:tracePt t="41310" x="5664200" y="4832350"/>
          <p14:tracePt t="41327" x="5651500" y="4826000"/>
          <p14:tracePt t="41327" x="5645150" y="4819650"/>
          <p14:tracePt t="41345" x="5638800" y="4819650"/>
          <p14:tracePt t="41345" x="5619750" y="4806950"/>
          <p14:tracePt t="41361" x="5607050" y="4806950"/>
          <p14:tracePt t="41361" x="5600700" y="4800600"/>
          <p14:tracePt t="41377" x="5588000" y="4800600"/>
          <p14:tracePt t="41377" x="5581650" y="4794250"/>
          <p14:tracePt t="41393" x="5575300" y="4787900"/>
          <p14:tracePt t="41393" x="5562600" y="4781550"/>
          <p14:tracePt t="41410" x="5556250" y="4781550"/>
          <p14:tracePt t="41410" x="5549900" y="4768850"/>
          <p14:tracePt t="41427" x="5543550" y="4768850"/>
          <p14:tracePt t="41427" x="5537200" y="4756150"/>
          <p14:tracePt t="41445" x="5530850" y="4749800"/>
          <p14:tracePt t="41460" x="5524500" y="4743450"/>
          <p14:tracePt t="41476" x="5518150" y="4737100"/>
          <p14:tracePt t="41493" x="5511800" y="4749800"/>
          <p14:tracePt t="41493" x="5518150" y="4756150"/>
          <p14:tracePt t="41511" x="5518150" y="4768850"/>
          <p14:tracePt t="41511" x="5524500" y="4781550"/>
          <p14:tracePt t="41530" x="5867400" y="5175250"/>
          <p14:tracePt t="41611" x="5892800" y="5194300"/>
          <p14:tracePt t="41616" x="5918200" y="5213350"/>
          <p14:tracePt t="41627" x="5956300" y="5226050"/>
          <p14:tracePt t="41645" x="5956300" y="5213350"/>
          <p14:tracePt t="41661" x="5949950" y="5194300"/>
          <p14:tracePt t="41677" x="5930900" y="5156200"/>
          <p14:tracePt t="41694" x="5905500" y="5118100"/>
          <p14:tracePt t="41711" x="5886450" y="5092700"/>
          <p14:tracePt t="41711" x="5867400" y="5073650"/>
          <p14:tracePt t="41728" x="5829300" y="5016500"/>
          <p14:tracePt t="41728" x="5810250" y="4991100"/>
          <p14:tracePt t="41746" x="5791200" y="4959350"/>
          <p14:tracePt t="41746" x="5765800" y="4927600"/>
          <p14:tracePt t="41761" x="5746750" y="4902200"/>
          <p14:tracePt t="41761" x="5734050" y="4870450"/>
          <p14:tracePt t="41778" x="5715000" y="4845050"/>
          <p14:tracePt t="41778" x="5702300" y="4813300"/>
          <p14:tracePt t="41795" x="5689600" y="4787900"/>
          <p14:tracePt t="41795" x="5676900" y="4762500"/>
          <p14:tracePt t="41813" x="5842000" y="5022850"/>
          <p14:tracePt t="41902" x="5867400" y="5048250"/>
          <p14:tracePt t="41908" x="5892800" y="5067300"/>
          <p14:tracePt t="41916" x="5911850" y="5080000"/>
          <p14:tracePt t="41927" x="5949950" y="5080000"/>
          <p14:tracePt t="41944" x="5956300" y="5060950"/>
          <p14:tracePt t="41962" x="5943600" y="5022850"/>
          <p14:tracePt t="41978" x="5930900" y="4978400"/>
          <p14:tracePt t="41995" x="5886450" y="4895850"/>
          <p14:tracePt t="42012" x="5861050" y="4832350"/>
          <p14:tracePt t="42028" x="5842000" y="4787900"/>
          <p14:tracePt t="42045" x="5829300" y="4768850"/>
          <p14:tracePt t="42061" x="5842000" y="4787900"/>
          <p14:tracePt t="42078" x="5867400" y="4838700"/>
          <p14:tracePt t="42078" x="5892800" y="4876800"/>
          <p14:tracePt t="42096" x="5943600" y="4953000"/>
          <p14:tracePt t="42112" x="6007100" y="5022850"/>
          <p14:tracePt t="42128" x="6064250" y="5073650"/>
          <p14:tracePt t="42145" x="6108700" y="5111750"/>
          <p14:tracePt t="42162" x="6140450" y="5143500"/>
          <p14:tracePt t="42178" x="6172200" y="5175250"/>
          <p14:tracePt t="42196" x="6178550" y="5194300"/>
          <p14:tracePt t="42213" x="6178550" y="5200650"/>
          <p14:tracePt t="42229" x="6172200" y="5207000"/>
          <p14:tracePt t="42229" x="6159500" y="5200650"/>
          <p14:tracePt t="42246" x="6153150" y="5200650"/>
          <p14:tracePt t="42246" x="6146800" y="5194300"/>
          <p14:tracePt t="42263" x="6134100" y="5194300"/>
          <p14:tracePt t="42263" x="6127750" y="5187950"/>
          <p14:tracePt t="42280" x="6115050" y="5181600"/>
          <p14:tracePt t="42280" x="6108700" y="5175250"/>
          <p14:tracePt t="42297" x="6096000" y="5162550"/>
          <p14:tracePt t="42297" x="6076950" y="5149850"/>
          <p14:tracePt t="42313" x="6070600" y="5143500"/>
          <p14:tracePt t="42313" x="6057900" y="5137150"/>
          <p14:tracePt t="42330" x="6051550" y="5124450"/>
          <p14:tracePt t="42330" x="6045200" y="5118100"/>
          <p14:tracePt t="42348" x="6038850" y="5111750"/>
          <p14:tracePt t="42348" x="6032500" y="5111750"/>
          <p14:tracePt t="42348" x="6026150" y="5105400"/>
          <p14:tracePt t="42365" x="6019800" y="5099050"/>
          <p14:tracePt t="42365" x="6013450" y="5099050"/>
          <p14:tracePt t="42381" x="6007100" y="5092700"/>
          <p14:tracePt t="42397" x="6000750" y="5092700"/>
          <p14:tracePt t="42413" x="5994400" y="5092700"/>
          <p14:tracePt t="42429" x="5988050" y="5099050"/>
          <p14:tracePt t="42449" x="5981700" y="5105400"/>
          <p14:tracePt t="42472" x="5975350" y="5111750"/>
          <p14:tracePt t="42508" x="5975350" y="5118100"/>
          <p14:tracePt t="42524" x="5975350" y="5124450"/>
          <p14:tracePt t="42540" x="5975350" y="5130800"/>
          <p14:tracePt t="42552" x="5975350" y="5137150"/>
          <p14:tracePt t="42568" x="5975350" y="5143500"/>
          <p14:tracePt t="42592" x="5969000" y="5143500"/>
          <p14:tracePt t="42620" x="5962650" y="5143500"/>
          <p14:tracePt t="42644" x="5956300" y="5149850"/>
          <p14:tracePt t="42664" x="5949950" y="5149850"/>
          <p14:tracePt t="42720" x="5943600" y="5149850"/>
          <p14:tracePt t="42740" x="5937250" y="5143500"/>
          <p14:tracePt t="42784" x="5930900" y="5143500"/>
          <p14:tracePt t="42884" x="5930900" y="5149850"/>
          <p14:tracePt t="43040" x="5937250" y="5149850"/>
          <p14:tracePt t="43064" x="5943600" y="5156200"/>
          <p14:tracePt t="43089" x="5949950" y="5156200"/>
          <p14:tracePt t="43132" x="5956300" y="5156200"/>
          <p14:tracePt t="43220" x="5956300" y="5149850"/>
          <p14:tracePt t="43252" x="5956300" y="5143500"/>
          <p14:tracePt t="43264" x="5962650" y="5137150"/>
          <p14:tracePt t="43288" x="5969000" y="5130800"/>
          <p14:tracePt t="43312" x="5975350" y="5130800"/>
          <p14:tracePt t="43372" x="5975350" y="5124450"/>
          <p14:tracePt t="43432" x="5975350" y="5118100"/>
          <p14:tracePt t="43476" x="5969000" y="5111750"/>
          <p14:tracePt t="43544" x="5969000" y="5118100"/>
          <p14:tracePt t="43596" x="5975350" y="5124450"/>
          <p14:tracePt t="43740" x="5975350" y="5130800"/>
          <p14:tracePt t="43800" x="5975350" y="5137150"/>
          <p14:tracePt t="43853" x="5975350" y="5143500"/>
          <p14:tracePt t="43948" x="5975350" y="5149850"/>
          <p14:tracePt t="43980" x="5975350" y="5156200"/>
          <p14:tracePt t="44000" x="5975350" y="5162550"/>
          <p14:tracePt t="44160" x="5981700" y="5156200"/>
          <p14:tracePt t="44220" x="5981700" y="5149850"/>
          <p14:tracePt t="44248" x="5981700" y="5143500"/>
          <p14:tracePt t="44272" x="5981700" y="5137150"/>
          <p14:tracePt t="44292" x="5975350" y="5130800"/>
          <p14:tracePt t="44342" x="5975350" y="5124450"/>
          <p14:tracePt t="44368" x="5981700" y="5118100"/>
          <p14:tracePt t="44640" x="5988050" y="5118100"/>
          <p14:tracePt t="44720" x="5994400" y="5118100"/>
          <p14:tracePt t="44772" x="5994400" y="5111750"/>
          <p14:tracePt t="45004" x="5994400" y="5105400"/>
          <p14:tracePt t="45044" x="5994400" y="5099050"/>
          <p14:tracePt t="45080" x="5988050" y="5092700"/>
          <p14:tracePt t="45360" x="5988050" y="5099050"/>
          <p14:tracePt t="45432" x="5988050" y="5105400"/>
          <p14:tracePt t="45472" x="5988050" y="5111750"/>
          <p14:tracePt t="45524" x="5981700" y="5118100"/>
          <p14:tracePt t="45544" x="5981700" y="5124450"/>
          <p14:tracePt t="45568" x="5981700" y="5130800"/>
          <p14:tracePt t="45584" x="5981700" y="5137150"/>
          <p14:tracePt t="45600" x="5975350" y="5143500"/>
          <p14:tracePt t="45620" x="5975350" y="5149850"/>
          <p14:tracePt t="45652" x="5981700" y="5143500"/>
          <p14:tracePt t="45808" x="5981700" y="5137150"/>
          <p14:tracePt t="45844" x="5988050" y="5143500"/>
          <p14:tracePt t="45920" x="5988050" y="5149850"/>
          <p14:tracePt t="45928" x="5988050" y="5156200"/>
          <p14:tracePt t="45940" x="5988050" y="5162550"/>
          <p14:tracePt t="45940" x="5994400" y="5175250"/>
          <p14:tracePt t="45958" x="6000750" y="5187950"/>
          <p14:tracePt t="45958" x="6007100" y="5219700"/>
          <p14:tracePt t="45975" x="6013450" y="5238750"/>
          <p14:tracePt t="45975" x="6019800" y="5257800"/>
          <p14:tracePt t="45991" x="6026150" y="5276850"/>
          <p14:tracePt t="45991" x="6038850" y="5295900"/>
          <p14:tracePt t="46008" x="6045200" y="5314950"/>
          <p14:tracePt t="46008" x="6057900" y="5359400"/>
          <p14:tracePt t="46025" x="6064250" y="5378450"/>
          <p14:tracePt t="46025" x="6070600" y="5397500"/>
          <p14:tracePt t="46042" x="6076950" y="5416550"/>
          <p14:tracePt t="46042" x="6083300" y="5435600"/>
          <p14:tracePt t="46058" x="6083300" y="5454650"/>
          <p14:tracePt t="46058" x="6089650" y="5473700"/>
          <p14:tracePt t="46075" x="6096000" y="5492750"/>
          <p14:tracePt t="46075" x="6108700" y="5530850"/>
          <p14:tracePt t="46094" x="6108700" y="5543550"/>
          <p14:tracePt t="46094" x="6115050" y="5562600"/>
          <p14:tracePt t="46109" x="6121400" y="5575300"/>
          <p14:tracePt t="46109" x="6121400" y="5588000"/>
          <p14:tracePt t="46125" x="6127750" y="5600700"/>
          <p14:tracePt t="46125" x="6127750" y="5613400"/>
          <p14:tracePt t="46142" x="6134100" y="5619750"/>
          <p14:tracePt t="46142" x="6134100" y="5632450"/>
          <p14:tracePt t="46159" x="6134100" y="5638800"/>
          <p14:tracePt t="46159" x="6140450" y="5645150"/>
          <p14:tracePt t="46176" x="6140450" y="5651500"/>
          <p14:tracePt t="46192" x="6140450" y="5657850"/>
          <p14:tracePt t="46213" x="6140450" y="5664200"/>
          <p14:tracePt t="46296" x="6146800" y="5670550"/>
          <p14:tracePt t="46320" x="6153150" y="5670550"/>
          <p14:tracePt t="46356" x="6153150" y="5664200"/>
          <p14:tracePt t="46392" x="6159500" y="5657850"/>
          <p14:tracePt t="46408" x="6159500" y="5651500"/>
          <p14:tracePt t="46424" x="6165850" y="5638800"/>
          <p14:tracePt t="46440" x="6172200" y="5632450"/>
          <p14:tracePt t="46444" x="6172200" y="5626100"/>
          <p14:tracePt t="46459" x="6178550" y="5619750"/>
          <p14:tracePt t="46459" x="6184900" y="5600700"/>
          <p14:tracePt t="46476" x="6191250" y="5588000"/>
          <p14:tracePt t="46476" x="6197600" y="5568950"/>
          <p14:tracePt t="46493" x="6197600" y="5549900"/>
          <p14:tracePt t="46493" x="6203950" y="5530850"/>
          <p14:tracePt t="46509" x="6210300" y="5511800"/>
          <p14:tracePt t="46509" x="6216650" y="5486400"/>
          <p14:tracePt t="46526" x="6223000" y="5467350"/>
          <p14:tracePt t="46526" x="6229350" y="5441950"/>
          <p14:tracePt t="46543" x="6235700" y="5416550"/>
          <p14:tracePt t="46543" x="6248400" y="5372100"/>
          <p14:tracePt t="46560" x="6261100" y="5346700"/>
          <p14:tracePt t="46560" x="6267450" y="5321300"/>
          <p14:tracePt t="46576" x="6280150" y="5295900"/>
          <p14:tracePt t="46576" x="6292850" y="5270500"/>
          <p14:tracePt t="46593" x="6299200" y="5238750"/>
          <p14:tracePt t="46593" x="6311900" y="5213350"/>
          <p14:tracePt t="46610" x="6324600" y="5181600"/>
          <p14:tracePt t="46610" x="6337300" y="5149850"/>
          <p14:tracePt t="49736" x="1612900" y="6470650"/>
          <p14:tracePt t="49744" x="1593850" y="6445250"/>
          <p14:tracePt t="49753" x="1574800" y="6432550"/>
          <p14:tracePt t="49753" x="1549400" y="6419850"/>
          <p14:tracePt t="49770" x="1524000" y="6407150"/>
          <p14:tracePt t="49770" x="1504950" y="6394450"/>
          <p14:tracePt t="49787" x="1485900" y="6388100"/>
          <p14:tracePt t="49803" x="1441450" y="6375400"/>
          <p14:tracePt t="49803" x="1403350" y="6369050"/>
          <p14:tracePt t="49820" x="1371600" y="6369050"/>
          <p14:tracePt t="49836" x="1339850" y="6375400"/>
          <p14:tracePt t="49853" x="1308100" y="6388100"/>
          <p14:tracePt t="49870" x="1276350" y="6413500"/>
          <p14:tracePt t="49887" x="1244600" y="6432550"/>
          <p14:tracePt t="49903" x="1219200" y="6457950"/>
          <p14:tracePt t="49920" x="1193800" y="647700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r>
              <a:rPr lang="ja-JP" altLang="en-US"/>
              <a:t>ある値より大きい値をとる確率</a:t>
            </a:r>
          </a:p>
        </p:txBody>
      </p:sp>
      <p:pic>
        <p:nvPicPr>
          <p:cNvPr id="558083" name="Picture 3"/>
          <p:cNvPicPr>
            <a:picLocks noChangeAspect="1" noChangeArrowheads="1"/>
          </p:cNvPicPr>
          <p:nvPr/>
        </p:nvPicPr>
        <p:blipFill>
          <a:blip r:embed="rId5" cstate="print"/>
          <a:srcRect/>
          <a:stretch>
            <a:fillRect/>
          </a:stretch>
        </p:blipFill>
        <p:spPr bwMode="auto">
          <a:xfrm>
            <a:off x="2483768" y="1196752"/>
            <a:ext cx="4915822" cy="2160240"/>
          </a:xfrm>
          <a:prstGeom prst="rect">
            <a:avLst/>
          </a:prstGeom>
          <a:noFill/>
          <a:ln w="9525">
            <a:noFill/>
            <a:miter lim="800000"/>
            <a:headEnd/>
            <a:tailEnd/>
          </a:ln>
          <a:effectLst/>
        </p:spPr>
      </p:pic>
      <p:cxnSp>
        <p:nvCxnSpPr>
          <p:cNvPr id="7" name="直線矢印コネクタ 6"/>
          <p:cNvCxnSpPr/>
          <p:nvPr/>
        </p:nvCxnSpPr>
        <p:spPr>
          <a:xfrm rot="5400000">
            <a:off x="1008398" y="3824250"/>
            <a:ext cx="1800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51520" y="3356992"/>
            <a:ext cx="1728192" cy="830997"/>
          </a:xfrm>
          <a:prstGeom prst="rect">
            <a:avLst/>
          </a:prstGeom>
          <a:noFill/>
        </p:spPr>
        <p:txBody>
          <a:bodyPr wrap="square" rtlCol="0">
            <a:spAutoFit/>
          </a:bodyPr>
          <a:lstStyle/>
          <a:p>
            <a:r>
              <a:rPr kumimoji="1" lang="ja-JP" altLang="en-US" dirty="0" smtClean="0"/>
              <a:t>入力すると計算する</a:t>
            </a:r>
            <a:endParaRPr kumimoji="1" lang="ja-JP" altLang="en-US" dirty="0"/>
          </a:p>
        </p:txBody>
      </p:sp>
      <p:pic>
        <p:nvPicPr>
          <p:cNvPr id="558084" name="Picture 4"/>
          <p:cNvPicPr>
            <a:picLocks noChangeAspect="1" noChangeArrowheads="1"/>
          </p:cNvPicPr>
          <p:nvPr/>
        </p:nvPicPr>
        <p:blipFill>
          <a:blip r:embed="rId6" cstate="print"/>
          <a:srcRect/>
          <a:stretch>
            <a:fillRect/>
          </a:stretch>
        </p:blipFill>
        <p:spPr bwMode="auto">
          <a:xfrm>
            <a:off x="2483767" y="3933056"/>
            <a:ext cx="4915821" cy="2160240"/>
          </a:xfrm>
          <a:prstGeom prst="rect">
            <a:avLst/>
          </a:prstGeom>
          <a:noFill/>
          <a:ln w="9525">
            <a:noFill/>
            <a:miter lim="800000"/>
            <a:headEnd/>
            <a:tailEnd/>
          </a:ln>
          <a:effec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2602"/>
    </mc:Choice>
    <mc:Fallback>
      <p:transition spd="slow" advTm="126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520" x="6235700" y="5600700"/>
          <p14:tracePt t="3683" x="6242050" y="5607050"/>
          <p14:tracePt t="3691" x="6254750" y="5613400"/>
          <p14:tracePt t="3699" x="6267450" y="5619750"/>
          <p14:tracePt t="3699" x="6286500" y="5626100"/>
          <p14:tracePt t="3717" x="6305550" y="5638800"/>
          <p14:tracePt t="3717" x="6343650" y="5651500"/>
          <p14:tracePt t="3734" x="6356350" y="5657850"/>
          <p14:tracePt t="3734" x="6369050" y="5664200"/>
          <p14:tracePt t="3751" x="6381750" y="5664200"/>
          <p14:tracePt t="3751" x="6388100" y="5670550"/>
          <p14:tracePt t="3767" x="6394450" y="5670550"/>
          <p14:tracePt t="3767" x="6407150" y="5670550"/>
          <p14:tracePt t="3784" x="6413500" y="5664200"/>
          <p14:tracePt t="3800" x="6419850" y="5664200"/>
          <p14:tracePt t="3800" x="6432550" y="5664200"/>
          <p14:tracePt t="3818" x="6432550" y="5657850"/>
          <p14:tracePt t="3834" x="6445250" y="5657850"/>
          <p14:tracePt t="3850" x="6451600" y="5651500"/>
          <p14:tracePt t="3894" x="6451600" y="5645150"/>
          <p14:tracePt t="3906" x="6451600" y="5638800"/>
          <p14:tracePt t="3922" x="6451600" y="5632450"/>
          <p14:tracePt t="3930" x="6451600" y="5626100"/>
          <p14:tracePt t="3938" x="6451600" y="5619750"/>
          <p14:tracePt t="3954" x="6451600" y="5613400"/>
          <p14:tracePt t="3954" x="6457950" y="5607050"/>
          <p14:tracePt t="3968" x="6457950" y="5600700"/>
          <p14:tracePt t="3984" x="6457950" y="5588000"/>
          <p14:tracePt t="3984" x="6457950" y="5581650"/>
          <p14:tracePt t="4001" x="6457950" y="5575300"/>
          <p14:tracePt t="4001" x="6457950" y="5562600"/>
          <p14:tracePt t="4019" x="6457950" y="5556250"/>
          <p14:tracePt t="4019" x="6457950" y="5537200"/>
          <p14:tracePt t="4035" x="6457950" y="5524500"/>
          <p14:tracePt t="4035" x="6457950" y="5518150"/>
          <p14:tracePt t="4052" x="6451600" y="5505450"/>
          <p14:tracePt t="4052" x="6451600" y="5499100"/>
          <p14:tracePt t="4068" x="6451600" y="5492750"/>
          <p14:tracePt t="4068" x="6451600" y="5486400"/>
          <p14:tracePt t="4086" x="6451600" y="5480050"/>
          <p14:tracePt t="4086" x="6451600" y="5473700"/>
          <p14:tracePt t="4102" x="6451600" y="5480050"/>
          <p14:tracePt t="4154" x="6451600" y="5486400"/>
          <p14:tracePt t="4162" x="6457950" y="5492750"/>
          <p14:tracePt t="4171" x="6457950" y="5499100"/>
          <p14:tracePt t="4184" x="6457950" y="5505450"/>
          <p14:tracePt t="4184" x="6464300" y="5524500"/>
          <p14:tracePt t="4202" x="6464300" y="5537200"/>
          <p14:tracePt t="4202" x="6464300" y="5549900"/>
          <p14:tracePt t="4218" x="6470650" y="5556250"/>
          <p14:tracePt t="4218" x="6470650" y="5568950"/>
          <p14:tracePt t="4235" x="6477000" y="5581650"/>
          <p14:tracePt t="4235" x="6477000" y="5588000"/>
          <p14:tracePt t="4252" x="6477000" y="5594350"/>
          <p14:tracePt t="4252" x="6483350" y="5600700"/>
          <p14:tracePt t="4270" x="6489700" y="5613400"/>
          <p14:tracePt t="4284" x="6496050" y="5613400"/>
          <p14:tracePt t="4302" x="6496050" y="5619750"/>
          <p14:tracePt t="4319" x="6502400" y="5626100"/>
          <p14:tracePt t="4319" x="6508750" y="5626100"/>
          <p14:tracePt t="4336" x="6515100" y="5626100"/>
          <p14:tracePt t="4359" x="6521450" y="5619750"/>
          <p14:tracePt t="4451" x="6521450" y="5613400"/>
          <p14:tracePt t="4486" x="6521450" y="5607050"/>
          <p14:tracePt t="4522" x="6521450" y="5613400"/>
          <p14:tracePt t="4546" x="6527800" y="5619750"/>
          <p14:tracePt t="4574" x="6534150" y="5626100"/>
          <p14:tracePt t="4598" x="6540500" y="5632450"/>
          <p14:tracePt t="4614" x="6540500" y="5638800"/>
          <p14:tracePt t="4623" x="6546850" y="5645150"/>
          <p14:tracePt t="4636" x="6553200" y="5651500"/>
          <p14:tracePt t="4636" x="6559550" y="5657850"/>
          <p14:tracePt t="4654" x="6565900" y="5657850"/>
          <p14:tracePt t="4670" x="6572250" y="5664200"/>
          <p14:tracePt t="4670" x="6584950" y="5670550"/>
          <p14:tracePt t="4687" x="6591300" y="5676900"/>
          <p14:tracePt t="4687" x="6597650" y="5683250"/>
          <p14:tracePt t="4704" x="6597650" y="5689600"/>
          <p14:tracePt t="4704" x="6604000" y="5695950"/>
          <p14:tracePt t="4721" x="6610350" y="5702300"/>
          <p14:tracePt t="4721" x="6616700" y="5708650"/>
          <p14:tracePt t="4738" x="6616700" y="5715000"/>
          <p14:tracePt t="4738" x="6623050" y="5721350"/>
          <p14:tracePt t="4755" x="6629400" y="5727700"/>
          <p14:tracePt t="4771" x="6635750" y="5727700"/>
          <p14:tracePt t="4794" x="6642100" y="5727700"/>
          <p14:tracePt t="4814" x="6648450" y="5727700"/>
          <p14:tracePt t="4846" x="6648450" y="5721350"/>
          <p14:tracePt t="4874" x="6648450" y="5715000"/>
          <p14:tracePt t="4890" x="6654800" y="5708650"/>
          <p14:tracePt t="4906" x="6654800" y="5702300"/>
          <p14:tracePt t="4914" x="6654800" y="5695950"/>
          <p14:tracePt t="4926" x="6654800" y="5689600"/>
          <p14:tracePt t="4942" x="6654800" y="5683250"/>
          <p14:tracePt t="4958" x="6654800" y="5676900"/>
          <p14:tracePt t="4982" x="6648450" y="5676900"/>
          <p14:tracePt t="4994" x="6648450" y="5670550"/>
          <p14:tracePt t="5018" x="6648450" y="5664200"/>
          <p14:tracePt t="5034" x="6648450" y="5657850"/>
          <p14:tracePt t="5062" x="6642100" y="5651500"/>
          <p14:tracePt t="5138" x="6642100" y="5645150"/>
          <p14:tracePt t="5258" x="6635750" y="5645150"/>
          <p14:tracePt t="5334" x="6635750" y="5638800"/>
          <p14:tracePt t="5446" x="6629400" y="5632450"/>
          <p14:tracePt t="5474" x="6629400" y="5626100"/>
          <p14:tracePt t="5514" x="6629400" y="5619750"/>
          <p14:tracePt t="5526" x="6629400" y="5626100"/>
          <p14:tracePt t="5618" x="6629400" y="5632450"/>
          <p14:tracePt t="5774" x="6635750" y="5632450"/>
          <p14:tracePt t="5814" x="6642100" y="5626100"/>
          <p14:tracePt t="5842" x="6648450" y="5632450"/>
          <p14:tracePt t="5886" x="6642100" y="5638800"/>
          <p14:tracePt t="5918" x="6642100" y="5645150"/>
          <p14:tracePt t="5970" x="6642100" y="5638800"/>
          <p14:tracePt t="6046" x="6642100" y="5626100"/>
          <p14:tracePt t="6062" x="6642100" y="5619750"/>
          <p14:tracePt t="6090" x="6642100" y="5607050"/>
          <p14:tracePt t="6142" x="6635750" y="5600700"/>
          <p14:tracePt t="6194" x="6635750" y="5607050"/>
          <p14:tracePt t="6246" x="6629400" y="5607050"/>
          <p14:tracePt t="6262" x="6623050" y="5613400"/>
          <p14:tracePt t="6270" x="6616700" y="5613400"/>
          <p14:tracePt t="6279" x="6604000" y="5619750"/>
          <p14:tracePt t="6292" x="6584950" y="5626100"/>
          <p14:tracePt t="6292" x="6540500" y="5638800"/>
          <p14:tracePt t="6309" x="6502400" y="5645150"/>
          <p14:tracePt t="6309" x="6470650" y="5651500"/>
          <p14:tracePt t="6326" x="6426200" y="5657850"/>
          <p14:tracePt t="6326" x="6381750" y="5664200"/>
          <p14:tracePt t="6343" x="6330950" y="5670550"/>
          <p14:tracePt t="6343" x="6280150" y="5670550"/>
          <p14:tracePt t="6360" x="6229350" y="5676900"/>
          <p14:tracePt t="6360" x="6108700" y="5683250"/>
          <p14:tracePt t="6376" x="6045200" y="5683250"/>
          <p14:tracePt t="6376" x="5981700" y="5689600"/>
          <p14:tracePt t="6395" x="5918200" y="5689600"/>
          <p14:tracePt t="6395" x="5848350" y="5695950"/>
          <p14:tracePt t="6410" x="5784850" y="5702300"/>
          <p14:tracePt t="6410" x="5651500" y="5715000"/>
          <p14:tracePt t="6427" x="5588000" y="5721350"/>
          <p14:tracePt t="6427" x="5524500" y="5727700"/>
          <p14:tracePt t="6443" x="5461000" y="5734050"/>
          <p14:tracePt t="6443" x="5403850" y="5746750"/>
          <p14:tracePt t="6460" x="5340350" y="5746750"/>
          <p14:tracePt t="6460" x="5283200" y="5753100"/>
          <p14:tracePt t="6477" x="5219700" y="5759450"/>
          <p14:tracePt t="6477" x="5156200" y="5765800"/>
          <p14:tracePt t="6477" x="5086350" y="5778500"/>
          <p14:tracePt t="6495" x="5022850" y="5784850"/>
          <p14:tracePt t="6495" x="4959350" y="5791200"/>
          <p14:tracePt t="6512" x="4902200" y="5797550"/>
          <p14:tracePt t="6512" x="4838700" y="5803900"/>
          <p14:tracePt t="6527" x="4787900" y="5803900"/>
          <p14:tracePt t="6527" x="4737100" y="5797550"/>
          <p14:tracePt t="6543" x="4686300" y="5791200"/>
          <p14:tracePt t="6543" x="4641850" y="5784850"/>
          <p14:tracePt t="6560" x="4603750" y="5778500"/>
          <p14:tracePt t="6560" x="4572000" y="5765800"/>
          <p14:tracePt t="6577" x="4540250" y="5759450"/>
          <p14:tracePt t="6577" x="4495800" y="5740400"/>
          <p14:tracePt t="6595" x="4476750" y="5734050"/>
          <p14:tracePt t="6595" x="4457700" y="5727700"/>
          <p14:tracePt t="6610" x="4445000" y="5727700"/>
          <p14:tracePt t="6610" x="4438650" y="5721350"/>
          <p14:tracePt t="6627" x="4425950" y="5721350"/>
          <p14:tracePt t="6627" x="4419600" y="5727700"/>
          <p14:tracePt t="6644" x="4413250" y="5727700"/>
          <p14:tracePt t="6644" x="4406900" y="5734050"/>
          <p14:tracePt t="6661" x="4406900" y="5740400"/>
          <p14:tracePt t="6661" x="4400550" y="5759450"/>
          <p14:tracePt t="6678" x="4400550" y="5772150"/>
          <p14:tracePt t="6678" x="4400550" y="5784850"/>
          <p14:tracePt t="6694" x="4406900" y="5797550"/>
          <p14:tracePt t="6694" x="4413250" y="5816600"/>
          <p14:tracePt t="6710" x="4419600" y="5835650"/>
          <p14:tracePt t="6710" x="4438650" y="5873750"/>
          <p14:tracePt t="6728" x="4445000" y="5892800"/>
          <p14:tracePt t="6728" x="4451350" y="5911850"/>
          <p14:tracePt t="6744" x="4457700" y="5937250"/>
          <p14:tracePt t="6744" x="4464050" y="5956300"/>
          <p14:tracePt t="6761" x="4464050" y="5975350"/>
          <p14:tracePt t="6761" x="4464050" y="5994400"/>
          <p14:tracePt t="6778" x="4464050" y="6013450"/>
          <p14:tracePt t="6778" x="4457700" y="6057900"/>
          <p14:tracePt t="6795" x="4445000" y="6076950"/>
          <p14:tracePt t="6795" x="4438650" y="6102350"/>
          <p14:tracePt t="6811" x="4425950" y="6121400"/>
          <p14:tracePt t="6811" x="4413250" y="6140450"/>
          <p14:tracePt t="6828" x="4394200" y="6159500"/>
          <p14:tracePt t="6828" x="4381500" y="6178550"/>
          <p14:tracePt t="6844" x="4356100" y="6197600"/>
          <p14:tracePt t="6844" x="4337050" y="6210300"/>
          <p14:tracePt t="6844" x="4311650" y="6216650"/>
          <p14:tracePt t="6863" x="4279900" y="6223000"/>
          <p14:tracePt t="6877" x="4241800" y="6223000"/>
          <p14:tracePt t="6897" x="3778250" y="6108700"/>
          <p14:tracePt t="6956" x="3733800" y="6083300"/>
          <p14:tracePt t="6962" x="3644900" y="6013450"/>
          <p14:tracePt t="6978" x="3568700" y="5924550"/>
          <p14:tracePt t="6994" x="3498850" y="5810250"/>
          <p14:tracePt t="7011" x="3416300" y="5626100"/>
          <p14:tracePt t="7028" x="3390900" y="5499100"/>
          <p14:tracePt t="7045" x="3390900" y="5365750"/>
          <p14:tracePt t="7061" x="3409950" y="5226050"/>
          <p14:tracePt t="7078" x="3479800" y="5010150"/>
          <p14:tracePt t="7095" x="3556000" y="4876800"/>
          <p14:tracePt t="7111" x="3644900" y="4756150"/>
          <p14:tracePt t="7129" x="3752850" y="4660900"/>
          <p14:tracePt t="7146" x="3867150" y="4572000"/>
          <p14:tracePt t="7146" x="3930650" y="4533900"/>
          <p14:tracePt t="7164" x="4064000" y="4464050"/>
          <p14:tracePt t="7180" x="4210050" y="4406900"/>
          <p14:tracePt t="7196" x="4356100" y="4362450"/>
          <p14:tracePt t="7213" x="4502150" y="4343400"/>
          <p14:tracePt t="7229" x="4641850" y="4343400"/>
          <p14:tracePt t="7229" x="4711700" y="4349750"/>
          <p14:tracePt t="7248" x="4851400" y="4387850"/>
          <p14:tracePt t="7263" x="4978400" y="4445000"/>
          <p14:tracePt t="7279" x="5099050" y="4527550"/>
          <p14:tracePt t="7296" x="5213350" y="4629150"/>
          <p14:tracePt t="7313" x="5359400" y="4787900"/>
          <p14:tracePt t="7330" x="5435600" y="4908550"/>
          <p14:tracePt t="7346" x="5486400" y="5022850"/>
          <p14:tracePt t="7363" x="5524500" y="5143500"/>
          <p14:tracePt t="7380" x="5549900" y="5340350"/>
          <p14:tracePt t="7399" x="5537200" y="5473700"/>
          <p14:tracePt t="7414" x="5505450" y="5613400"/>
          <p14:tracePt t="7430" x="5416550" y="5797550"/>
          <p14:tracePt t="7448" x="5321300" y="5905500"/>
          <p14:tracePt t="7464" x="5213350" y="6007100"/>
          <p14:tracePt t="7480" x="5080000" y="6096000"/>
          <p14:tracePt t="7497" x="4933950" y="6165850"/>
          <p14:tracePt t="7497" x="4857750" y="6197600"/>
          <p14:tracePt t="7517" x="4781550" y="6229350"/>
          <p14:tracePt t="7517" x="4699000" y="6261100"/>
          <p14:tracePt t="7532" x="4540250" y="6311900"/>
          <p14:tracePt t="7548" x="4375150" y="6350000"/>
          <p14:tracePt t="7564" x="4216400" y="6381750"/>
          <p14:tracePt t="7580" x="4064000" y="6381750"/>
          <p14:tracePt t="7597" x="3917950" y="6369050"/>
          <p14:tracePt t="7597" x="3848100" y="6356350"/>
          <p14:tracePt t="7615" x="3721100" y="6330950"/>
          <p14:tracePt t="7631" x="3625850" y="6318250"/>
          <p14:tracePt t="7647" x="3549650" y="6305550"/>
          <p14:tracePt t="7664" x="3505200" y="6292850"/>
          <p14:tracePt t="7681" x="3479800" y="6280150"/>
          <p14:tracePt t="7681" x="3460750" y="6254750"/>
          <p14:tracePt t="7698" x="3454400" y="6235700"/>
          <p14:tracePt t="7698" x="3454400" y="6223000"/>
          <p14:tracePt t="7715" x="3454400" y="6210300"/>
          <p14:tracePt t="7715" x="3460750" y="6191250"/>
          <p14:tracePt t="7731" x="3467100" y="6172200"/>
          <p14:tracePt t="7731" x="3498850" y="6140450"/>
          <p14:tracePt t="11847" x="806450" y="6470650"/>
          <p14:tracePt t="11871" x="787400" y="6464300"/>
          <p14:tracePt t="11923" x="762000" y="6477000"/>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r>
              <a:rPr lang="ja-JP" altLang="en-US"/>
              <a:t>練習</a:t>
            </a:r>
          </a:p>
        </p:txBody>
      </p:sp>
      <p:sp>
        <p:nvSpPr>
          <p:cNvPr id="526339" name="Text Box 3"/>
          <p:cNvSpPr txBox="1">
            <a:spLocks noChangeArrowheads="1"/>
          </p:cNvSpPr>
          <p:nvPr/>
        </p:nvSpPr>
        <p:spPr bwMode="auto">
          <a:xfrm>
            <a:off x="571472" y="1214422"/>
            <a:ext cx="7958138" cy="822325"/>
          </a:xfrm>
          <a:prstGeom prst="rect">
            <a:avLst/>
          </a:prstGeom>
          <a:noFill/>
          <a:ln w="38100">
            <a:noFill/>
            <a:miter lim="800000"/>
            <a:headEnd/>
            <a:tailEnd/>
          </a:ln>
          <a:effectLst/>
        </p:spPr>
        <p:txBody>
          <a:bodyPr>
            <a:spAutoFit/>
          </a:bodyPr>
          <a:lstStyle/>
          <a:p>
            <a:r>
              <a:rPr lang="en-US" altLang="ja-JP"/>
              <a:t>20</a:t>
            </a:r>
            <a:r>
              <a:rPr lang="ja-JP" altLang="en-US"/>
              <a:t>歳代の男性の身長の平均は</a:t>
            </a:r>
            <a:r>
              <a:rPr lang="en-US" altLang="ja-JP"/>
              <a:t>170.5cm</a:t>
            </a:r>
            <a:r>
              <a:rPr lang="ja-JP" altLang="en-US"/>
              <a:t>，標準偏差は</a:t>
            </a:r>
            <a:r>
              <a:rPr lang="en-US" altLang="ja-JP"/>
              <a:t>5.9cm</a:t>
            </a:r>
            <a:r>
              <a:rPr lang="ja-JP" altLang="en-US"/>
              <a:t>であった．</a:t>
            </a:r>
          </a:p>
        </p:txBody>
      </p:sp>
      <p:sp>
        <p:nvSpPr>
          <p:cNvPr id="526340" name="Text Box 4"/>
          <p:cNvSpPr txBox="1">
            <a:spLocks noChangeArrowheads="1"/>
          </p:cNvSpPr>
          <p:nvPr/>
        </p:nvSpPr>
        <p:spPr bwMode="auto">
          <a:xfrm>
            <a:off x="611188" y="2708275"/>
            <a:ext cx="8008937" cy="457200"/>
          </a:xfrm>
          <a:prstGeom prst="rect">
            <a:avLst/>
          </a:prstGeom>
          <a:noFill/>
          <a:ln w="38100">
            <a:noFill/>
            <a:miter lim="800000"/>
            <a:headEnd/>
            <a:tailEnd/>
          </a:ln>
          <a:effectLst/>
        </p:spPr>
        <p:txBody>
          <a:bodyPr>
            <a:spAutoFit/>
          </a:bodyPr>
          <a:lstStyle/>
          <a:p>
            <a:r>
              <a:rPr lang="en-US" altLang="ja-JP"/>
              <a:t>173cm</a:t>
            </a:r>
            <a:r>
              <a:rPr lang="ja-JP" altLang="en-US"/>
              <a:t>以上には全体の約（　　　　）％が属する．</a:t>
            </a:r>
          </a:p>
        </p:txBody>
      </p:sp>
      <p:sp>
        <p:nvSpPr>
          <p:cNvPr id="6" name="Text Box 8"/>
          <p:cNvSpPr txBox="1">
            <a:spLocks noChangeArrowheads="1"/>
          </p:cNvSpPr>
          <p:nvPr/>
        </p:nvSpPr>
        <p:spPr bwMode="auto">
          <a:xfrm>
            <a:off x="611188" y="3573016"/>
            <a:ext cx="8008937" cy="457200"/>
          </a:xfrm>
          <a:prstGeom prst="rect">
            <a:avLst/>
          </a:prstGeom>
          <a:noFill/>
          <a:ln w="38100">
            <a:noFill/>
            <a:miter lim="800000"/>
            <a:headEnd/>
            <a:tailEnd/>
          </a:ln>
          <a:effectLst/>
        </p:spPr>
        <p:txBody>
          <a:bodyPr>
            <a:spAutoFit/>
          </a:bodyPr>
          <a:lstStyle/>
          <a:p>
            <a:r>
              <a:rPr lang="en-US" altLang="ja-JP" dirty="0"/>
              <a:t>162cm</a:t>
            </a:r>
            <a:r>
              <a:rPr lang="ja-JP" altLang="en-US" dirty="0"/>
              <a:t>以上には全体の約（　　　　）％が属する．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5238"/>
    </mc:Choice>
    <mc:Fallback>
      <p:transition spd="slow" advTm="152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5265" x="5905500" y="5238750"/>
          <p14:tracePt t="5936" x="5949950" y="5245100"/>
          <p14:tracePt t="5944" x="5994400" y="5251450"/>
          <p14:tracePt t="5960" x="6038850" y="5257800"/>
          <p14:tracePt t="5968" x="6083300" y="5270500"/>
          <p14:tracePt t="7140" x="6019800" y="5651500"/>
          <p14:tracePt t="7140" x="6019800" y="5645150"/>
          <p14:tracePt t="7156" x="6013450" y="5626100"/>
          <p14:tracePt t="7479" x="6419850" y="5607050"/>
          <p14:tracePt t="7496" x="6426200" y="5613400"/>
          <p14:tracePt t="7499" x="6438900" y="5619750"/>
          <p14:tracePt t="7507" x="6445250" y="5626100"/>
          <p14:tracePt t="7520" x="6457950" y="5632450"/>
          <p14:tracePt t="7520" x="6470650" y="5638800"/>
          <p14:tracePt t="7537" x="6483350" y="5651500"/>
          <p14:tracePt t="7537" x="6489700" y="5657850"/>
          <p14:tracePt t="7537" x="6502400" y="5664200"/>
          <p14:tracePt t="7555" x="6508750" y="5670550"/>
          <p14:tracePt t="7570" x="6515100" y="5670550"/>
          <p14:tracePt t="7587" x="6508750" y="5670550"/>
          <p14:tracePt t="7643" x="6508750" y="5664200"/>
          <p14:tracePt t="7659" x="6508750" y="5657850"/>
          <p14:tracePt t="7675" x="6502400" y="5657850"/>
          <p14:tracePt t="7695" x="6496050" y="5651500"/>
          <p14:tracePt t="7711" x="6489700" y="5651500"/>
          <p14:tracePt t="7727" x="6483350" y="5645150"/>
          <p14:tracePt t="7739" x="6477000" y="5638800"/>
          <p14:tracePt t="7755" x="6477000" y="5632450"/>
          <p14:tracePt t="7763" x="6470650" y="5626100"/>
          <p14:tracePt t="7771" x="6470650" y="5619750"/>
          <p14:tracePt t="7788" x="6464300" y="5607050"/>
          <p14:tracePt t="7788" x="6464300" y="5600700"/>
          <p14:tracePt t="7805" x="6457950" y="5594350"/>
          <p14:tracePt t="7821" x="6451600" y="5581650"/>
          <p14:tracePt t="7838" x="6451600" y="5575300"/>
          <p14:tracePt t="7854" x="6445250" y="5568950"/>
          <p14:tracePt t="8968" x="5842000" y="5143500"/>
          <p14:tracePt t="8992" x="5842000" y="5137150"/>
          <p14:tracePt t="9008" x="5842000" y="5130800"/>
          <p14:tracePt t="9015" x="5835650" y="5124450"/>
          <p14:tracePt t="9025" x="5835650" y="5118100"/>
          <p14:tracePt t="9025" x="5835650" y="5111750"/>
          <p14:tracePt t="9043" x="5835650" y="5105400"/>
          <p14:tracePt t="9059" x="5829300" y="5099050"/>
          <p14:tracePt t="9075" x="5835650" y="5105400"/>
          <p14:tracePt t="9111" x="5842000" y="5111750"/>
          <p14:tracePt t="9119" x="5842000" y="5118100"/>
          <p14:tracePt t="9127" x="5842000" y="5124450"/>
          <p14:tracePt t="9127" x="5848350" y="5130800"/>
          <p14:tracePt t="9142" x="5848350" y="5137150"/>
          <p14:tracePt t="9142" x="5848350" y="5149850"/>
          <p14:tracePt t="9161" x="5848350" y="5156200"/>
          <p14:tracePt t="9161" x="5854700" y="5168900"/>
          <p14:tracePt t="9177" x="5854700" y="5175250"/>
          <p14:tracePt t="9177" x="5861050" y="5187950"/>
          <p14:tracePt t="9193" x="5861050" y="5194300"/>
          <p14:tracePt t="9193" x="5873750" y="5219700"/>
          <p14:tracePt t="9210" x="5880100" y="5226050"/>
          <p14:tracePt t="9210" x="5886450" y="5238750"/>
          <p14:tracePt t="9227" x="5892800" y="5245100"/>
          <p14:tracePt t="9227" x="5905500" y="5251450"/>
          <p14:tracePt t="9243" x="5911850" y="5257800"/>
          <p14:tracePt t="9243" x="5930900" y="5257800"/>
          <p14:tracePt t="9260" x="5943600" y="5257800"/>
          <p14:tracePt t="9260" x="5962650" y="5257800"/>
          <p14:tracePt t="9277" x="5975350" y="5257800"/>
          <p14:tracePt t="9277" x="5994400" y="5264150"/>
          <p14:tracePt t="9293" x="6013450" y="5264150"/>
          <p14:tracePt t="9293" x="6038850" y="5257800"/>
          <p14:tracePt t="9310" x="6064250" y="5264150"/>
          <p14:tracePt t="9310" x="6115050" y="5251450"/>
          <p14:tracePt t="9328" x="6140450" y="5245100"/>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ja-JP" altLang="en-US"/>
              <a:t>ある値からある値をとる確率</a:t>
            </a:r>
          </a:p>
        </p:txBody>
      </p:sp>
      <p:sp>
        <p:nvSpPr>
          <p:cNvPr id="527363" name="Text Box 3"/>
          <p:cNvSpPr txBox="1">
            <a:spLocks noChangeArrowheads="1"/>
          </p:cNvSpPr>
          <p:nvPr/>
        </p:nvSpPr>
        <p:spPr bwMode="auto">
          <a:xfrm>
            <a:off x="250825" y="1142984"/>
            <a:ext cx="8893175" cy="457200"/>
          </a:xfrm>
          <a:prstGeom prst="rect">
            <a:avLst/>
          </a:prstGeom>
          <a:noFill/>
          <a:ln w="38100">
            <a:noFill/>
            <a:miter lim="800000"/>
            <a:headEnd/>
            <a:tailEnd/>
          </a:ln>
          <a:effectLst/>
        </p:spPr>
        <p:txBody>
          <a:bodyPr>
            <a:spAutoFit/>
          </a:bodyPr>
          <a:lstStyle/>
          <a:p>
            <a:r>
              <a:rPr lang="ja-JP" altLang="en-US" dirty="0"/>
              <a:t>ある値からある値をとる確率を計算するときは，以下のように考える</a:t>
            </a:r>
          </a:p>
        </p:txBody>
      </p:sp>
      <p:pic>
        <p:nvPicPr>
          <p:cNvPr id="527383" name="Picture 23"/>
          <p:cNvPicPr>
            <a:picLocks noChangeAspect="1" noChangeArrowheads="1"/>
          </p:cNvPicPr>
          <p:nvPr/>
        </p:nvPicPr>
        <p:blipFill>
          <a:blip r:embed="rId6" cstate="print"/>
          <a:srcRect/>
          <a:stretch>
            <a:fillRect/>
          </a:stretch>
        </p:blipFill>
        <p:spPr bwMode="auto">
          <a:xfrm>
            <a:off x="1214414" y="1643050"/>
            <a:ext cx="6858048" cy="4572032"/>
          </a:xfrm>
          <a:prstGeom prst="rect">
            <a:avLst/>
          </a:prstGeom>
          <a:noFill/>
          <a:ln w="9525">
            <a:noFill/>
            <a:miter lim="800000"/>
            <a:headEnd/>
            <a:tailEnd/>
          </a:ln>
        </p:spPr>
      </p:pic>
      <p:graphicFrame>
        <p:nvGraphicFramePr>
          <p:cNvPr id="527384" name="Object 24"/>
          <p:cNvGraphicFramePr>
            <a:graphicFrameLocks noChangeAspect="1"/>
          </p:cNvGraphicFramePr>
          <p:nvPr/>
        </p:nvGraphicFramePr>
        <p:xfrm>
          <a:off x="153730" y="6149009"/>
          <a:ext cx="8813856" cy="540269"/>
        </p:xfrm>
        <a:graphic>
          <a:graphicData uri="http://schemas.openxmlformats.org/presentationml/2006/ole">
            <mc:AlternateContent xmlns:mc="http://schemas.openxmlformats.org/markup-compatibility/2006">
              <mc:Choice xmlns:v="urn:schemas-microsoft-com:vml" Requires="v">
                <p:oleObj spid="_x0000_s527395" name="数式" r:id="rId7" imgW="3555720" imgH="215640" progId="Equation.3">
                  <p:embed/>
                </p:oleObj>
              </mc:Choice>
              <mc:Fallback>
                <p:oleObj name="数式" r:id="rId7" imgW="3555720" imgH="215640" progId="Equation.3">
                  <p:embed/>
                  <p:pic>
                    <p:nvPicPr>
                      <p:cNvPr id="0"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730" y="6149009"/>
                        <a:ext cx="8813856" cy="5402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5751"/>
    </mc:Choice>
    <mc:Fallback>
      <p:transition spd="slow" advTm="357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654" x="3956050" y="5314950"/>
          <p14:tracePt t="1676" x="3949700" y="5321300"/>
          <p14:tracePt t="1684" x="3943350" y="5321300"/>
          <p14:tracePt t="1690" x="3930650" y="5327650"/>
          <p14:tracePt t="1690" x="3917950" y="5334000"/>
          <p14:tracePt t="1708" x="3905250" y="5346700"/>
          <p14:tracePt t="1708" x="3892550" y="5353050"/>
          <p14:tracePt t="1725" x="3886200" y="5359400"/>
          <p14:tracePt t="1725" x="3873500" y="5372100"/>
          <p14:tracePt t="1741" x="3860800" y="5384800"/>
          <p14:tracePt t="1741" x="3841750" y="5416550"/>
          <p14:tracePt t="1758" x="3835400" y="5429250"/>
          <p14:tracePt t="1758" x="3822700" y="5448300"/>
          <p14:tracePt t="1776" x="3810000" y="5467350"/>
          <p14:tracePt t="1776" x="3797300" y="5480050"/>
          <p14:tracePt t="1792" x="3784600" y="5505450"/>
          <p14:tracePt t="1792" x="3771900" y="5524500"/>
          <p14:tracePt t="1808" x="3759200" y="5549900"/>
          <p14:tracePt t="1808" x="3740150" y="5600700"/>
          <p14:tracePt t="1825" x="3727450" y="5626100"/>
          <p14:tracePt t="1825" x="3721100" y="5651500"/>
          <p14:tracePt t="1842" x="3714750" y="5676900"/>
          <p14:tracePt t="1842" x="3708400" y="5695950"/>
          <p14:tracePt t="1859" x="3695700" y="5721350"/>
          <p14:tracePt t="1859" x="3689350" y="5740400"/>
          <p14:tracePt t="1859" x="3676650" y="5759450"/>
          <p14:tracePt t="1876" x="3670300" y="5778500"/>
          <p14:tracePt t="1876" x="3657600" y="5797550"/>
          <p14:tracePt t="1892" x="3644900" y="5816600"/>
          <p14:tracePt t="1892" x="3625850" y="5835650"/>
          <p14:tracePt t="1909" x="3613150" y="5854700"/>
          <p14:tracePt t="1909" x="3600450" y="5873750"/>
          <p14:tracePt t="1925" x="3581400" y="5899150"/>
          <p14:tracePt t="1925" x="3562350" y="5924550"/>
          <p14:tracePt t="1942" x="3549650" y="5943600"/>
          <p14:tracePt t="1942" x="3530600" y="5969000"/>
          <p14:tracePt t="1958" x="3517900" y="5988050"/>
          <p14:tracePt t="1958" x="3486150" y="6026150"/>
          <p14:tracePt t="1976" x="3467100" y="6038850"/>
          <p14:tracePt t="1976" x="3448050" y="6051550"/>
          <p14:tracePt t="1992" x="3111500" y="6013450"/>
          <p14:tracePt t="2066" x="3086100" y="5988050"/>
          <p14:tracePt t="2072" x="3054350" y="5962650"/>
          <p14:tracePt t="2080" x="3028950" y="5930900"/>
          <p14:tracePt t="2092" x="2971800" y="5810250"/>
          <p14:tracePt t="2109" x="2946400" y="5702300"/>
          <p14:tracePt t="2126" x="2940050" y="5600700"/>
          <p14:tracePt t="2142" x="2959100" y="5492750"/>
          <p14:tracePt t="2160" x="3022600" y="5346700"/>
          <p14:tracePt t="2176" x="3086100" y="5257800"/>
          <p14:tracePt t="2192" x="3168650" y="5181600"/>
          <p14:tracePt t="2209" x="3263900" y="5124450"/>
          <p14:tracePt t="2226" x="3365500" y="5080000"/>
          <p14:tracePt t="2242" x="3479800" y="5060950"/>
          <p14:tracePt t="2242" x="3530600" y="5060950"/>
          <p14:tracePt t="2260" x="3644900" y="5080000"/>
          <p14:tracePt t="2278" x="3752850" y="5124450"/>
          <p14:tracePt t="2293" x="3848100" y="5187950"/>
          <p14:tracePt t="2309" x="3937000" y="5276850"/>
          <p14:tracePt t="2326" x="4006850" y="5372100"/>
          <p14:tracePt t="2326" x="4038600" y="5422900"/>
          <p14:tracePt t="2344" x="4089400" y="5530850"/>
          <p14:tracePt t="2360" x="4133850" y="5626100"/>
          <p14:tracePt t="2376" x="4159250" y="5715000"/>
          <p14:tracePt t="2393" x="4184650" y="5835650"/>
          <p14:tracePt t="2410" x="4178300" y="5905500"/>
          <p14:tracePt t="2427" x="4178300" y="5956300"/>
          <p14:tracePt t="2443" x="4178300" y="6000750"/>
          <p14:tracePt t="2460" x="4203700" y="6045200"/>
          <p14:tracePt t="2477" x="4229100" y="6057900"/>
          <p14:tracePt t="2494" x="4273550" y="6064250"/>
          <p14:tracePt t="2510" x="4330700" y="6057900"/>
          <p14:tracePt t="2510" x="4362450" y="6051550"/>
          <p14:tracePt t="2529" x="4451350" y="6045200"/>
          <p14:tracePt t="2544" x="4552950" y="6032500"/>
          <p14:tracePt t="2561" x="4673600" y="6026150"/>
          <p14:tracePt t="2577" x="4800600" y="6019800"/>
          <p14:tracePt t="2594" x="4933950" y="6019800"/>
          <p14:tracePt t="2610" x="5054600" y="6013450"/>
          <p14:tracePt t="2610" x="5118100" y="6013450"/>
          <p14:tracePt t="2629" x="5232400" y="6007100"/>
          <p14:tracePt t="2646" x="5340350" y="6000750"/>
          <p14:tracePt t="2661" x="5435600" y="5994400"/>
          <p14:tracePt t="2678" x="5518150" y="5981700"/>
          <p14:tracePt t="2694" x="5613400" y="5975350"/>
          <p14:tracePt t="2711" x="5664200" y="5975350"/>
          <p14:tracePt t="2727" x="5702300" y="5969000"/>
          <p14:tracePt t="2744" x="5727700" y="5969000"/>
          <p14:tracePt t="2761" x="5740400" y="5962650"/>
          <p14:tracePt t="2779" x="5746750" y="5962650"/>
          <p14:tracePt t="2794" x="5740400" y="5962650"/>
          <p14:tracePt t="2811" x="5721350" y="5956300"/>
          <p14:tracePt t="2829" x="5695950" y="5956300"/>
          <p14:tracePt t="2845" x="5670550" y="5956300"/>
          <p14:tracePt t="2862" x="5638800" y="5956300"/>
          <p14:tracePt t="2878" x="5594350" y="5962650"/>
          <p14:tracePt t="2878" x="5575300" y="5962650"/>
          <p14:tracePt t="2898" x="5524500" y="5969000"/>
          <p14:tracePt t="2913" x="5473700" y="5975350"/>
          <p14:tracePt t="2928" x="5416550" y="5988050"/>
          <p14:tracePt t="2945" x="5346700" y="6007100"/>
          <p14:tracePt t="2962" x="5276850" y="6013450"/>
          <p14:tracePt t="2979" x="5194300" y="6019800"/>
          <p14:tracePt t="2979" x="5149850" y="6019800"/>
          <p14:tracePt t="2997" x="5067300" y="6007100"/>
          <p14:tracePt t="3013" x="4984750" y="5975350"/>
          <p14:tracePt t="3029" x="4908550" y="5924550"/>
          <p14:tracePt t="3046" x="4845050" y="5854700"/>
          <p14:tracePt t="3062" x="4781550" y="5721350"/>
          <p14:tracePt t="3079" x="4768850" y="5619750"/>
          <p14:tracePt t="3095" x="4781550" y="5505450"/>
          <p14:tracePt t="3112" x="4838700" y="5340350"/>
          <p14:tracePt t="3129" x="4902200" y="5270500"/>
          <p14:tracePt t="3147" x="4978400" y="5226050"/>
          <p14:tracePt t="3162" x="5067300" y="5213350"/>
          <p14:tracePt t="3179" x="5226050" y="5219700"/>
          <p14:tracePt t="3196" x="5334000" y="5238750"/>
          <p14:tracePt t="3212" x="5429250" y="5270500"/>
          <p14:tracePt t="3229" x="5524500" y="5321300"/>
          <p14:tracePt t="3246" x="5594350" y="5378450"/>
          <p14:tracePt t="3262" x="5670550" y="5505450"/>
          <p14:tracePt t="3281" x="5695950" y="5594350"/>
          <p14:tracePt t="3296" x="5702300" y="5683250"/>
          <p14:tracePt t="3313" x="5695950" y="5778500"/>
          <p14:tracePt t="3329" x="5676900" y="5861050"/>
          <p14:tracePt t="3346" x="5638800" y="5930900"/>
          <p14:tracePt t="3346" x="5613400" y="5962650"/>
          <p14:tracePt t="3364" x="5562600" y="6013450"/>
          <p14:tracePt t="3379" x="5505450" y="6051550"/>
          <p14:tracePt t="3397" x="5454650" y="6076950"/>
          <p14:tracePt t="3413" x="5378450" y="6096000"/>
          <p14:tracePt t="3430" x="5334000" y="6096000"/>
          <p14:tracePt t="3447" x="5295900" y="6089650"/>
          <p14:tracePt t="3464" x="5276850" y="6089650"/>
          <p14:tracePt t="3480" x="5264150" y="6089650"/>
          <p14:tracePt t="3496" x="5257800" y="6083300"/>
          <p14:tracePt t="3513" x="5264150" y="6089650"/>
          <p14:tracePt t="3544" x="5270500" y="6089650"/>
          <p14:tracePt t="3564" x="5270500" y="6083300"/>
          <p14:tracePt t="3596" x="5270500" y="6076950"/>
          <p14:tracePt t="3640" x="5276850" y="6070600"/>
          <p14:tracePt t="3692" x="5283200" y="6070600"/>
          <p14:tracePt t="3700" x="5283200" y="6064250"/>
          <p14:tracePt t="3713" x="5295900" y="6051550"/>
          <p14:tracePt t="3731" x="5295900" y="6032500"/>
          <p14:tracePt t="3748" x="5289550" y="6013450"/>
          <p14:tracePt t="3748" x="5276850" y="6000750"/>
          <p14:tracePt t="3764" x="5264150" y="5981700"/>
          <p14:tracePt t="3764" x="5245100" y="5962650"/>
          <p14:tracePt t="3783" x="5226050" y="5943600"/>
          <p14:tracePt t="3783" x="5187950" y="5905500"/>
          <p14:tracePt t="3798" x="5162550" y="5892800"/>
          <p14:tracePt t="3798" x="5143500" y="5880100"/>
          <p14:tracePt t="3815" x="5118100" y="5873750"/>
          <p14:tracePt t="3815" x="5099050" y="5867400"/>
          <p14:tracePt t="3831" x="5067300" y="5867400"/>
          <p14:tracePt t="3831" x="5010150" y="5867400"/>
          <p14:tracePt t="3848" x="4978400" y="5867400"/>
          <p14:tracePt t="3848" x="4946650" y="5867400"/>
          <p14:tracePt t="3865" x="4914900" y="5867400"/>
          <p14:tracePt t="3865" x="4876800" y="5867400"/>
          <p14:tracePt t="3882" x="4838700" y="5867400"/>
          <p14:tracePt t="3882" x="4800600" y="5867400"/>
          <p14:tracePt t="3898" x="4756150" y="5873750"/>
          <p14:tracePt t="3898" x="4718050" y="5873750"/>
          <p14:tracePt t="3898" x="4673600" y="5880100"/>
          <p14:tracePt t="3917" x="4635500" y="5886450"/>
          <p14:tracePt t="3917" x="4597400" y="5892800"/>
          <p14:tracePt t="3932" x="4552950" y="5905500"/>
          <p14:tracePt t="3932" x="4508500" y="5911850"/>
          <p14:tracePt t="3949" x="4470400" y="5924550"/>
          <p14:tracePt t="3949" x="4425950" y="5930900"/>
          <p14:tracePt t="3965" x="4381500" y="5937250"/>
          <p14:tracePt t="3965" x="4343400" y="5943600"/>
          <p14:tracePt t="3982" x="4298950" y="5949950"/>
          <p14:tracePt t="3982" x="4248150" y="5956300"/>
          <p14:tracePt t="3982" x="4203700" y="5962650"/>
          <p14:tracePt t="4000" x="4159250" y="5969000"/>
          <p14:tracePt t="4000" x="4108450" y="5975350"/>
          <p14:tracePt t="4017" x="4064000" y="5981700"/>
          <p14:tracePt t="4017" x="4019550" y="5981700"/>
          <p14:tracePt t="4033" x="3968750" y="5988050"/>
          <p14:tracePt t="4033" x="3924300" y="5994400"/>
          <p14:tracePt t="4049" x="3873500" y="6000750"/>
          <p14:tracePt t="4049" x="3829050" y="6000750"/>
          <p14:tracePt t="4066" x="3784600" y="6007100"/>
          <p14:tracePt t="4066" x="3746500" y="6007100"/>
          <p14:tracePt t="4083" x="3702050" y="6013450"/>
          <p14:tracePt t="4083" x="3625850" y="6013450"/>
          <p14:tracePt t="4099" x="3594100" y="6019800"/>
          <p14:tracePt t="4099" x="3556000" y="6026150"/>
          <p14:tracePt t="4116" x="3530600" y="6032500"/>
          <p14:tracePt t="4116" x="3505200" y="6038850"/>
          <p14:tracePt t="4133" x="3479800" y="6045200"/>
          <p14:tracePt t="4133" x="3435350" y="6070600"/>
          <p14:tracePt t="4150" x="3422650" y="6083300"/>
          <p14:tracePt t="4150" x="3409950" y="6102350"/>
          <p14:tracePt t="4166" x="3397250" y="6115050"/>
          <p14:tracePt t="4166" x="3390900" y="6134100"/>
          <p14:tracePt t="4183" x="3378200" y="6153150"/>
          <p14:tracePt t="4183" x="3371850" y="6159500"/>
          <p14:tracePt t="4200" x="3359150" y="6165850"/>
          <p14:tracePt t="4200" x="3346450" y="6172200"/>
          <p14:tracePt t="4218" x="3098800" y="6057900"/>
          <p14:tracePt t="4294" x="3073400" y="6038850"/>
          <p14:tracePt t="4300" x="3022600" y="5969000"/>
          <p14:tracePt t="4316" x="2978150" y="5886450"/>
          <p14:tracePt t="4333" x="2940050" y="5797550"/>
          <p14:tracePt t="4350" x="2914650" y="5702300"/>
          <p14:tracePt t="4366" x="2914650" y="5607050"/>
          <p14:tracePt t="4366" x="2921000" y="5568950"/>
          <p14:tracePt t="4384" x="2952750" y="5480050"/>
          <p14:tracePt t="4400" x="3003550" y="5397500"/>
          <p14:tracePt t="4416" x="3067050" y="5327650"/>
          <p14:tracePt t="4433" x="3181350" y="5245100"/>
          <p14:tracePt t="4450" x="3276600" y="5213350"/>
          <p14:tracePt t="4466" x="3378200" y="5200650"/>
          <p14:tracePt t="4483" x="3486150" y="5200650"/>
          <p14:tracePt t="4500" x="3644900" y="5226050"/>
          <p14:tracePt t="4518" x="3752850" y="5264150"/>
          <p14:tracePt t="4534" x="3848100" y="5314950"/>
          <p14:tracePt t="4551" x="3930650" y="5384800"/>
          <p14:tracePt t="4551" x="3968750" y="5422900"/>
          <p14:tracePt t="4570" x="4032250" y="5505450"/>
          <p14:tracePt t="4586" x="4076700" y="5588000"/>
          <p14:tracePt t="4601" x="4108450" y="5676900"/>
          <p14:tracePt t="4618" x="4114800" y="5765800"/>
          <p14:tracePt t="4635" x="4108450" y="5848350"/>
          <p14:tracePt t="4651" x="4083050" y="5924550"/>
          <p14:tracePt t="4651" x="4064000" y="5969000"/>
          <p14:tracePt t="4670" x="4006850" y="6045200"/>
          <p14:tracePt t="4685" x="3943350" y="6108700"/>
          <p14:tracePt t="4701" x="3867150" y="6159500"/>
          <p14:tracePt t="4718" x="3778250" y="6203950"/>
          <p14:tracePt t="4735" x="3651250" y="6229350"/>
          <p14:tracePt t="4752" x="3575050" y="6229350"/>
          <p14:tracePt t="4768" x="3511550" y="6216650"/>
          <p14:tracePt t="4787" x="3460750" y="6203950"/>
          <p14:tracePt t="4802" x="3429000" y="6178550"/>
          <p14:tracePt t="4819" x="3435350" y="6153150"/>
          <p14:tracePt t="4835" x="3441700" y="6134100"/>
          <p14:tracePt t="4852" x="3473450" y="6096000"/>
          <p14:tracePt t="4852" x="3517900" y="6051550"/>
          <p14:tracePt t="4870" x="3549650" y="6032500"/>
          <p14:tracePt t="4870" x="3587750" y="6007100"/>
          <p14:tracePt t="4886" x="3625850" y="5988050"/>
          <p14:tracePt t="4886" x="3670300" y="5969000"/>
          <p14:tracePt t="4903" x="3721100" y="5956300"/>
          <p14:tracePt t="4903" x="3778250" y="5937250"/>
          <p14:tracePt t="4919" x="3835400" y="5924550"/>
          <p14:tracePt t="4919" x="3892550" y="5905500"/>
          <p14:tracePt t="4919" x="3962400" y="5892800"/>
          <p14:tracePt t="4938" x="4032250" y="5873750"/>
          <p14:tracePt t="4938" x="4102100" y="5861050"/>
          <p14:tracePt t="4953" x="4178300" y="5848350"/>
          <p14:tracePt t="4953" x="4254500" y="5842000"/>
          <p14:tracePt t="4970" x="4330700" y="5829300"/>
          <p14:tracePt t="4970" x="4406900" y="5829300"/>
          <p14:tracePt t="4986" x="4489450" y="5829300"/>
          <p14:tracePt t="4986" x="4565650" y="5835650"/>
          <p14:tracePt t="5003" x="4648200" y="5848350"/>
          <p14:tracePt t="5003" x="4724400" y="5861050"/>
          <p14:tracePt t="5019" x="4800600" y="5880100"/>
          <p14:tracePt t="5019" x="4953000" y="5918200"/>
          <p14:tracePt t="5037" x="5016500" y="5937250"/>
          <p14:tracePt t="5037" x="5080000" y="5962650"/>
          <p14:tracePt t="5053" x="5137150" y="5988050"/>
          <p14:tracePt t="5053" x="5187950" y="6007100"/>
          <p14:tracePt t="5070" x="5232400" y="6032500"/>
          <p14:tracePt t="5070" x="5270500" y="6051550"/>
          <p14:tracePt t="5087" x="5308600" y="6076950"/>
          <p14:tracePt t="5087" x="5334000" y="6102350"/>
          <p14:tracePt t="5103" x="5359400" y="6121400"/>
          <p14:tracePt t="5103" x="5384800" y="6153150"/>
          <p14:tracePt t="5120" x="5391150" y="6165850"/>
          <p14:tracePt t="5120" x="5384800" y="6172200"/>
          <p14:tracePt t="5137" x="5137150" y="6070600"/>
          <p14:tracePt t="5211" x="5105400" y="6045200"/>
          <p14:tracePt t="5217" x="5073650" y="6013450"/>
          <p14:tracePt t="5225" x="5022850" y="5930900"/>
          <p14:tracePt t="5237" x="4978400" y="5829300"/>
          <p14:tracePt t="5253" x="4940300" y="5721350"/>
          <p14:tracePt t="5270" x="4927600" y="5613400"/>
          <p14:tracePt t="5288" x="4933950" y="5511800"/>
          <p14:tracePt t="5304" x="4965700" y="5416550"/>
          <p14:tracePt t="5304" x="4991100" y="5378450"/>
          <p14:tracePt t="5321" x="5060950" y="5308600"/>
          <p14:tracePt t="5337" x="5143500" y="5245100"/>
          <p14:tracePt t="5353" x="5245100" y="5207000"/>
          <p14:tracePt t="5370" x="5346700" y="5181600"/>
          <p14:tracePt t="5387" x="5461000" y="5168900"/>
          <p14:tracePt t="5387" x="5518150" y="5175250"/>
          <p14:tracePt t="5406" x="5626100" y="5187950"/>
          <p14:tracePt t="5421" x="5721350" y="5213350"/>
          <p14:tracePt t="5437" x="5810250" y="5257800"/>
          <p14:tracePt t="5454" x="5911850" y="5359400"/>
          <p14:tracePt t="5471" x="5962650" y="5441950"/>
          <p14:tracePt t="5488" x="5988050" y="5530850"/>
          <p14:tracePt t="5504" x="6000750" y="5619750"/>
          <p14:tracePt t="5523" x="5994400" y="5740400"/>
          <p14:tracePt t="5538" x="5975350" y="5822950"/>
          <p14:tracePt t="5555" x="5949950" y="5892800"/>
          <p14:tracePt t="5571" x="5905500" y="5962650"/>
          <p14:tracePt t="5571" x="5880100" y="5994400"/>
          <p14:tracePt t="5590" x="5816600" y="6051550"/>
          <p14:tracePt t="5605" x="5746750" y="6102350"/>
          <p14:tracePt t="5621" x="5670550" y="6146800"/>
          <p14:tracePt t="5638" x="5588000" y="6178550"/>
          <p14:tracePt t="5655" x="5511800" y="6210300"/>
          <p14:tracePt t="5671" x="5435600" y="6223000"/>
          <p14:tracePt t="5671" x="5397500" y="6229350"/>
          <p14:tracePt t="5690" x="5327650" y="6229350"/>
          <p14:tracePt t="5705" x="5257800" y="6223000"/>
          <p14:tracePt t="5721" x="5200650" y="6216650"/>
          <p14:tracePt t="5738" x="5162550" y="6210300"/>
          <p14:tracePt t="5755" x="5124450" y="6203950"/>
          <p14:tracePt t="5773" x="5111750" y="6197600"/>
          <p14:tracePt t="5789" x="5105400" y="6178550"/>
          <p14:tracePt t="5805" x="5092700" y="6146800"/>
          <p14:tracePt t="5822" x="5086350" y="6134100"/>
          <p14:tracePt t="5822" x="5060950" y="6083300"/>
          <p14:tracePt t="5839" x="5041900" y="6051550"/>
          <p14:tracePt t="5839" x="5022850" y="6019800"/>
          <p14:tracePt t="5856" x="5003800" y="5988050"/>
          <p14:tracePt t="5856" x="4984750" y="5949950"/>
          <p14:tracePt t="5874" x="4965700" y="5911850"/>
          <p14:tracePt t="5874" x="4927600" y="5829300"/>
          <p14:tracePt t="5890" x="4908550" y="5791200"/>
          <p14:tracePt t="5890" x="4889500" y="5746750"/>
          <p14:tracePt t="5906" x="4876800" y="5708650"/>
          <p14:tracePt t="5906" x="4857750" y="5670550"/>
          <p14:tracePt t="5923" x="4845050" y="5638800"/>
          <p14:tracePt t="5923" x="4832350" y="5600700"/>
          <p14:tracePt t="5939" x="4819650" y="5562600"/>
          <p14:tracePt t="5939" x="4800600" y="5530850"/>
          <p14:tracePt t="5939" x="4787900" y="5492750"/>
          <p14:tracePt t="5958" x="4775200" y="5454650"/>
          <p14:tracePt t="5958" x="4762500" y="5410200"/>
          <p14:tracePt t="5973" x="4749800" y="5365750"/>
          <p14:tracePt t="5973" x="4737100" y="5314950"/>
          <p14:tracePt t="5990" x="4718050" y="5264150"/>
          <p14:tracePt t="5990" x="4705350" y="5207000"/>
          <p14:tracePt t="6006" x="4692650" y="5149850"/>
          <p14:tracePt t="6006" x="4679950" y="5080000"/>
          <p14:tracePt t="6023" x="4660900" y="5010150"/>
          <p14:tracePt t="6023" x="4648200" y="4933950"/>
          <p14:tracePt t="6023" x="4635500" y="4857750"/>
          <p14:tracePt t="6041" x="4616450" y="4775200"/>
          <p14:tracePt t="6055" x="4603750" y="4686300"/>
          <p14:tracePt t="6055" x="4578350" y="4508500"/>
          <p14:tracePt t="6073" x="4565650" y="4419600"/>
          <p14:tracePt t="6073" x="4559300" y="4324350"/>
          <p14:tracePt t="6090" x="4552950" y="4235450"/>
          <p14:tracePt t="6090" x="4546600" y="4140200"/>
          <p14:tracePt t="6107" x="4546600" y="4038600"/>
          <p14:tracePt t="6107" x="4540250" y="3937000"/>
          <p14:tracePt t="6123" x="4540250" y="3835400"/>
          <p14:tracePt t="6123" x="4540250" y="3632200"/>
          <p14:tracePt t="6140" x="4546600" y="3530600"/>
          <p14:tracePt t="6140" x="4546600" y="3435350"/>
          <p14:tracePt t="6157" x="4546600" y="3346450"/>
          <p14:tracePt t="6157" x="4552950" y="3270250"/>
          <p14:tracePt t="6173" x="4552950" y="3194050"/>
          <p14:tracePt t="6173" x="4559300" y="3060700"/>
          <p14:tracePt t="6191" x="4565650" y="3003550"/>
          <p14:tracePt t="6191" x="4572000" y="2946400"/>
          <p14:tracePt t="6207" x="4584700" y="2889250"/>
          <p14:tracePt t="6207" x="4597400" y="2825750"/>
          <p14:tracePt t="6224" x="4610100" y="2768600"/>
          <p14:tracePt t="6224" x="4629150" y="2711450"/>
          <p14:tracePt t="6241" x="4641850" y="2647950"/>
          <p14:tracePt t="6241" x="4679950" y="2533650"/>
          <p14:tracePt t="6258" x="4705350" y="2476500"/>
          <p14:tracePt t="6258" x="4718050" y="2425700"/>
          <p14:tracePt t="6275" x="4737100" y="2381250"/>
          <p14:tracePt t="6275" x="4756150" y="2336800"/>
          <p14:tracePt t="6291" x="4775200" y="2298700"/>
          <p14:tracePt t="6291" x="4787900" y="2273300"/>
          <p14:tracePt t="6307" x="4800600" y="2254250"/>
          <p14:tracePt t="6307" x="4813300" y="2241550"/>
          <p14:tracePt t="6307" x="4826000" y="2235200"/>
          <p14:tracePt t="6326" x="4826000" y="2241550"/>
          <p14:tracePt t="6326" x="4832350" y="2260600"/>
          <p14:tracePt t="6341" x="4826000" y="2286000"/>
          <p14:tracePt t="6341" x="4813300" y="2317750"/>
          <p14:tracePt t="6358" x="4787900" y="2349500"/>
          <p14:tracePt t="6358" x="4749800" y="2393950"/>
          <p14:tracePt t="6374" x="3810000" y="3473450"/>
          <p14:tracePt t="6539" x="3905250" y="3390900"/>
          <p14:tracePt t="6549" x="3962400" y="3333750"/>
          <p14:tracePt t="6557" x="4032250" y="3276600"/>
          <p14:tracePt t="6557" x="4114800" y="3206750"/>
          <p14:tracePt t="6575" x="4197350" y="3136900"/>
          <p14:tracePt t="6575" x="4279900" y="3073400"/>
          <p14:tracePt t="6591" x="4368800" y="3003550"/>
          <p14:tracePt t="6591" x="4540250" y="2882900"/>
          <p14:tracePt t="6609" x="4622800" y="2825750"/>
          <p14:tracePt t="6609" x="4692650" y="2774950"/>
          <p14:tracePt t="6625" x="4756150" y="2730500"/>
          <p14:tracePt t="6625" x="4806950" y="2698750"/>
          <p14:tracePt t="6642" x="4546600" y="3028950"/>
          <p14:tracePt t="6732" x="4457700" y="3111500"/>
          <p14:tracePt t="6737" x="4362450" y="3194050"/>
          <p14:tracePt t="6745" x="4273550" y="3282950"/>
          <p14:tracePt t="6758" x="4083050" y="3454400"/>
          <p14:tracePt t="6758" x="4000500" y="3530600"/>
          <p14:tracePt t="6778" x="3848100" y="3676650"/>
          <p14:tracePt t="6792" x="3733800" y="3790950"/>
          <p14:tracePt t="6808" x="3663950" y="3873500"/>
          <p14:tracePt t="6825" x="3644900" y="3917950"/>
          <p14:tracePt t="6842" x="3702050" y="3892550"/>
          <p14:tracePt t="6859" x="3746500" y="3860800"/>
          <p14:tracePt t="6875" x="3867150" y="3759200"/>
          <p14:tracePt t="6875" x="3949700" y="3689350"/>
          <p14:tracePt t="6892" x="4032250" y="3613150"/>
          <p14:tracePt t="6892" x="4222750" y="3454400"/>
          <p14:tracePt t="6909" x="4318000" y="3378200"/>
          <p14:tracePt t="6909" x="4413250" y="3308350"/>
          <p14:tracePt t="6926" x="4502150" y="3244850"/>
          <p14:tracePt t="6926" x="4591050" y="3200400"/>
          <p14:tracePt t="6943" x="4660900" y="3155950"/>
          <p14:tracePt t="6943" x="4730750" y="3124200"/>
          <p14:tracePt t="6960" x="4775200" y="3105150"/>
          <p14:tracePt t="6978" x="3867150" y="4343400"/>
          <p14:tracePt t="7160" x="3949700" y="4286250"/>
          <p14:tracePt t="7165" x="4013200" y="4241800"/>
          <p14:tracePt t="7176" x="4083050" y="4178300"/>
          <p14:tracePt t="7176" x="4171950" y="4102100"/>
          <p14:tracePt t="7193" x="4260850" y="4019550"/>
          <p14:tracePt t="7193" x="4470400" y="3835400"/>
          <p14:tracePt t="7210" x="4578350" y="3746500"/>
          <p14:tracePt t="7210" x="4686300" y="3657600"/>
          <p14:tracePt t="7227" x="4794250" y="3575050"/>
          <p14:tracePt t="7227" x="4895850" y="3505200"/>
          <p14:tracePt t="7244" x="4991100" y="3435350"/>
          <p14:tracePt t="7244" x="5073650" y="3384550"/>
          <p14:tracePt t="7260" x="5137150" y="3340100"/>
          <p14:tracePt t="7260" x="5194300" y="3314700"/>
          <p14:tracePt t="7280" x="4038600" y="4743450"/>
          <p14:tracePt t="7475" x="4140200" y="4679950"/>
          <p14:tracePt t="7489" x="4203700" y="4635500"/>
          <p14:tracePt t="7497" x="4279900" y="4578350"/>
          <p14:tracePt t="7497" x="4362450" y="4514850"/>
          <p14:tracePt t="7511" x="4451350" y="4457700"/>
          <p14:tracePt t="7511" x="4540250" y="4394200"/>
          <p14:tracePt t="7528" x="4629150" y="4337050"/>
          <p14:tracePt t="7528" x="4724400" y="4286250"/>
          <p14:tracePt t="7544" x="4806950" y="4235450"/>
          <p14:tracePt t="7544" x="4895850" y="4197350"/>
          <p14:tracePt t="7561" x="4965700" y="4171950"/>
          <p14:tracePt t="7561" x="5080000" y="4146550"/>
          <p14:tracePt t="7578" x="5118100" y="4152900"/>
          <p14:tracePt t="7578" x="5143500" y="4165600"/>
          <p14:tracePt t="7594" x="4464050" y="5016500"/>
          <p14:tracePt t="7747" x="4502150" y="4997450"/>
          <p14:tracePt t="7749" x="4540250" y="4972050"/>
          <p14:tracePt t="7761" x="4572000" y="4933950"/>
          <p14:tracePt t="7761" x="4616450" y="4889500"/>
          <p14:tracePt t="7761" x="4660900" y="4838700"/>
          <p14:tracePt t="7781" x="4705350" y="4787900"/>
          <p14:tracePt t="7794" x="4749800" y="4737100"/>
          <p14:tracePt t="7794" x="4845050" y="4648200"/>
          <p14:tracePt t="7812" x="4883150" y="4610100"/>
          <p14:tracePt t="7812" x="4927600" y="4572000"/>
          <p14:tracePt t="7829" x="4965700" y="4546600"/>
          <p14:tracePt t="7829" x="4997450" y="4521200"/>
          <p14:tracePt t="7845" x="5022850" y="4502150"/>
          <p14:tracePt t="7845" x="5054600" y="4489450"/>
          <p14:tracePt t="7862" x="5073650" y="4476750"/>
          <p14:tracePt t="7862" x="5105400" y="4470400"/>
          <p14:tracePt t="7879" x="5118100" y="4470400"/>
          <p14:tracePt t="7879" x="5124450" y="4470400"/>
          <p14:tracePt t="7897" x="5130800" y="4476750"/>
          <p14:tracePt t="7897" x="5137150" y="4483100"/>
          <p14:tracePt t="7912" x="5143500" y="4483100"/>
          <p14:tracePt t="7912" x="5156200" y="4495800"/>
          <p14:tracePt t="7929" x="5162550" y="4495800"/>
          <p14:tracePt t="7929" x="5162550" y="4502150"/>
          <p14:tracePt t="7946" x="5168900" y="4508500"/>
          <p14:tracePt t="7946" x="5175250" y="4514850"/>
          <p14:tracePt t="7962" x="5175250" y="4521200"/>
          <p14:tracePt t="7978" x="5181600" y="4527550"/>
          <p14:tracePt t="7995" x="5181600" y="4533900"/>
          <p14:tracePt t="8012" x="5187950" y="4540250"/>
          <p14:tracePt t="8029" x="5181600" y="4540250"/>
          <p14:tracePt t="8109" x="5175250" y="4540250"/>
          <p14:tracePt t="8125" x="5168900" y="4533900"/>
          <p14:tracePt t="8141" x="5168900" y="4527550"/>
          <p14:tracePt t="8150" x="5168900" y="4521200"/>
          <p14:tracePt t="8165" x="5168900" y="4527550"/>
          <p14:tracePt t="8209" x="5162550" y="4540250"/>
          <p14:tracePt t="8225" x="5156200" y="4540250"/>
          <p14:tracePt t="8237" x="5149850" y="4540250"/>
          <p14:tracePt t="8261" x="5149850" y="4533900"/>
          <p14:tracePt t="8285" x="5156200" y="4527550"/>
          <p14:tracePt t="8313" x="5162550" y="4527550"/>
          <p14:tracePt t="8337" x="5162550" y="4521200"/>
          <p14:tracePt t="8365" x="5168900" y="4514850"/>
          <p14:tracePt t="8389" x="5175250" y="4514850"/>
          <p14:tracePt t="8425" x="5181600" y="4521200"/>
          <p14:tracePt t="8449" x="5181600" y="4514850"/>
          <p14:tracePt t="8597" x="5181600" y="4508500"/>
          <p14:tracePt t="8637" x="5187950" y="4502150"/>
          <p14:tracePt t="8665" x="5194300" y="4495800"/>
          <p14:tracePt t="8717" x="5187950" y="4502150"/>
          <p14:tracePt t="8769" x="5181600" y="4502150"/>
          <p14:tracePt t="8801" x="5175250" y="4502150"/>
          <p14:tracePt t="8829" x="5168900" y="4508500"/>
          <p14:tracePt t="8877" x="5162550" y="4514850"/>
          <p14:tracePt t="8957" x="5156200" y="4508500"/>
          <p14:tracePt t="8989" x="5156200" y="4514850"/>
          <p14:tracePt t="9009" x="5149850" y="4514850"/>
          <p14:tracePt t="9049" x="5149850" y="4521200"/>
          <p14:tracePt t="9077" x="5156200" y="4514850"/>
          <p14:tracePt t="9169" x="5162550" y="4508500"/>
          <p14:tracePt t="9185" x="5168900" y="4502150"/>
          <p14:tracePt t="9189" x="5175250" y="4495800"/>
          <p14:tracePt t="9199" x="5181600" y="4489450"/>
          <p14:tracePt t="9199" x="5187950" y="4489450"/>
          <p14:tracePt t="9216" x="5194300" y="4483100"/>
          <p14:tracePt t="9216" x="5200650" y="4476750"/>
          <p14:tracePt t="9233" x="5207000" y="4470400"/>
          <p14:tracePt t="9233" x="5219700" y="4464050"/>
          <p14:tracePt t="9250" x="5232400" y="4457700"/>
          <p14:tracePt t="9250" x="5238750" y="4457700"/>
          <p14:tracePt t="9271" x="5245100" y="4451350"/>
          <p14:tracePt t="9271" x="5251450" y="4451350"/>
          <p14:tracePt t="9271" x="5257800" y="4451350"/>
          <p14:tracePt t="9289" x="5264150" y="4451350"/>
          <p14:tracePt t="9299" x="5270500" y="4451350"/>
          <p14:tracePt t="9299" x="5276850" y="4457700"/>
          <p14:tracePt t="9318" x="5276850" y="4464050"/>
          <p14:tracePt t="9318" x="5283200" y="4470400"/>
          <p14:tracePt t="9335" x="5283200" y="4476750"/>
          <p14:tracePt t="9335" x="5289550" y="4489450"/>
          <p14:tracePt t="9351" x="5289550" y="4495800"/>
          <p14:tracePt t="9351" x="5295900" y="4508500"/>
          <p14:tracePt t="9351" x="5295900" y="4527550"/>
          <p14:tracePt t="9369" x="5295900" y="4540250"/>
          <p14:tracePt t="9369" x="5302250" y="4559300"/>
          <p14:tracePt t="9388" x="5302250" y="4578350"/>
          <p14:tracePt t="9388" x="5302250" y="4603750"/>
          <p14:tracePt t="9406" x="5302250" y="4622800"/>
          <p14:tracePt t="9406" x="5308600" y="4648200"/>
          <p14:tracePt t="9421" x="5308600" y="4673600"/>
          <p14:tracePt t="9421" x="5308600" y="4699000"/>
          <p14:tracePt t="9434" x="5314950" y="4724400"/>
          <p14:tracePt t="9434" x="5321300" y="4749800"/>
          <p14:tracePt t="9451" x="5321300" y="4768850"/>
          <p14:tracePt t="9451" x="5327650" y="4794250"/>
          <p14:tracePt t="9467" x="5334000" y="4819650"/>
          <p14:tracePt t="9467" x="5334000" y="4845050"/>
          <p14:tracePt t="9467" x="5340350" y="4864100"/>
          <p14:tracePt t="9485" x="5340350" y="4883150"/>
          <p14:tracePt t="9485" x="5340350" y="4908550"/>
          <p14:tracePt t="9501" x="5346700" y="4927600"/>
          <p14:tracePt t="9501" x="5346700" y="4946650"/>
          <p14:tracePt t="9518" x="5346700" y="4959350"/>
          <p14:tracePt t="9518" x="5353050" y="4978400"/>
          <p14:tracePt t="9534" x="5359400" y="4991100"/>
          <p14:tracePt t="9534" x="5365750" y="5016500"/>
          <p14:tracePt t="9551" x="5372100" y="5029200"/>
          <p14:tracePt t="9551" x="5378450" y="5041900"/>
          <p14:tracePt t="9567" x="5378450" y="5054600"/>
          <p14:tracePt t="9567" x="5384800" y="5060950"/>
          <p14:tracePt t="9586" x="5391150" y="5073650"/>
          <p14:tracePt t="9586" x="5391150" y="5080000"/>
          <p14:tracePt t="9602" x="5397500" y="5086350"/>
          <p14:tracePt t="9602" x="5397500" y="5099050"/>
          <p14:tracePt t="9618" x="5403850" y="5105400"/>
          <p14:tracePt t="9634" x="5403850" y="5111750"/>
          <p14:tracePt t="9634" x="5410200" y="5118100"/>
          <p14:tracePt t="9651" x="5410200" y="5124450"/>
          <p14:tracePt t="9667" x="5416550" y="5137150"/>
          <p14:tracePt t="9684" x="5416550" y="5143500"/>
          <p14:tracePt t="9684" x="5416550" y="5149850"/>
          <p14:tracePt t="9701" x="5416550" y="5156200"/>
          <p14:tracePt t="9701" x="5422900" y="5156200"/>
          <p14:tracePt t="9718" x="5422900" y="5162550"/>
          <p14:tracePt t="9718" x="5422900" y="5168900"/>
          <p14:tracePt t="9735" x="5422900" y="5175250"/>
          <p14:tracePt t="9735" x="5429250" y="5181600"/>
          <p14:tracePt t="9751" x="5429250" y="5187950"/>
          <p14:tracePt t="9767" x="5429250" y="5194300"/>
          <p14:tracePt t="9767" x="5435600" y="5207000"/>
          <p14:tracePt t="9786" x="5441950" y="5213350"/>
          <p14:tracePt t="9801" x="5441950" y="5219700"/>
          <p14:tracePt t="9817" x="5448300" y="5226050"/>
          <p14:tracePt t="9837" x="5441950" y="5226050"/>
          <p14:tracePt t="9909" x="5435600" y="5219700"/>
          <p14:tracePt t="9933" x="5435600" y="5213350"/>
          <p14:tracePt t="9949" x="5435600" y="5207000"/>
          <p14:tracePt t="9965" x="5429250" y="5194300"/>
          <p14:tracePt t="9977" x="5429250" y="5187950"/>
          <p14:tracePt t="9985" x="5429250" y="5181600"/>
          <p14:tracePt t="9985" x="5422900" y="5181600"/>
          <p14:tracePt t="10003" x="5422900" y="5175250"/>
          <p14:tracePt t="10003" x="5422900" y="5168900"/>
          <p14:tracePt t="10021" x="5416550" y="5162550"/>
          <p14:tracePt t="10035" x="5416550" y="5156200"/>
          <p14:tracePt t="10035" x="5410200" y="5149850"/>
          <p14:tracePt t="10053" x="5410200" y="5143500"/>
          <p14:tracePt t="10077" x="5403850" y="5137150"/>
          <p14:tracePt t="10089" x="5403850" y="5130800"/>
          <p14:tracePt t="10105" x="5397500" y="5130800"/>
          <p14:tracePt t="10122" x="5391150" y="5124450"/>
          <p14:tracePt t="10145" x="5391150" y="5118100"/>
          <p14:tracePt t="10181" x="5384800" y="5124450"/>
          <p14:tracePt t="10325" x="5384800" y="5130800"/>
          <p14:tracePt t="10353" x="5378450" y="5137150"/>
          <p14:tracePt t="10385" x="5372100" y="5137150"/>
          <p14:tracePt t="10398" x="5365750" y="5137150"/>
          <p14:tracePt t="10413" x="5359400" y="5143500"/>
          <p14:tracePt t="10421" x="5353050" y="5143500"/>
          <p14:tracePt t="10437" x="5346700" y="5143500"/>
          <p14:tracePt t="10437" x="5334000" y="5143500"/>
          <p14:tracePt t="10454" x="5327650" y="5143500"/>
          <p14:tracePt t="10454" x="5314950" y="5137150"/>
          <p14:tracePt t="10471" x="5302250" y="5137150"/>
          <p14:tracePt t="10471" x="5289550" y="5130800"/>
          <p14:tracePt t="10487" x="5276850" y="5124450"/>
          <p14:tracePt t="10487" x="5257800" y="5111750"/>
          <p14:tracePt t="10487" x="5245100" y="5105400"/>
          <p14:tracePt t="10505" x="5226050" y="5092700"/>
          <p14:tracePt t="10505" x="5207000" y="5080000"/>
          <p14:tracePt t="10521" x="5187950" y="5060950"/>
          <p14:tracePt t="10521" x="5162550" y="5041900"/>
          <p14:tracePt t="10538" x="5137150" y="5016500"/>
          <p14:tracePt t="10538" x="5111750" y="4991100"/>
          <p14:tracePt t="10554" x="5080000" y="4965700"/>
          <p14:tracePt t="10554" x="5016500" y="4908550"/>
          <p14:tracePt t="10571" x="4978400" y="4883150"/>
          <p14:tracePt t="10571" x="4940300" y="4857750"/>
          <p14:tracePt t="10587" x="4902200" y="4832350"/>
          <p14:tracePt t="10587" x="4857750" y="4813300"/>
          <p14:tracePt t="10604" x="4819650" y="4794250"/>
          <p14:tracePt t="10604" x="4775200" y="4781550"/>
          <p14:tracePt t="10621" x="4730750" y="4768850"/>
          <p14:tracePt t="10621" x="4641850" y="4749800"/>
          <p14:tracePt t="10638" x="4597400" y="4737100"/>
          <p14:tracePt t="10638" x="4552950" y="4730750"/>
          <p14:tracePt t="10655" x="4508500" y="4718050"/>
          <p14:tracePt t="10655" x="4464050" y="4705350"/>
          <p14:tracePt t="10671" x="4425950" y="4692650"/>
          <p14:tracePt t="10671" x="4387850" y="4679950"/>
          <p14:tracePt t="10671" x="4349750" y="4667250"/>
          <p14:tracePt t="10690" x="4311650" y="4654550"/>
          <p14:tracePt t="10690" x="4273550" y="4641850"/>
          <p14:tracePt t="10705" x="4235450" y="4629150"/>
          <p14:tracePt t="10705" x="4203700" y="4616450"/>
          <p14:tracePt t="10722" x="4178300" y="4603750"/>
          <p14:tracePt t="10722" x="4146550" y="4591050"/>
          <p14:tracePt t="10738" x="4121150" y="4584700"/>
          <p14:tracePt t="10738" x="4102100" y="4578350"/>
          <p14:tracePt t="10755" x="4083050" y="4565650"/>
          <p14:tracePt t="10755" x="4057650" y="4552950"/>
          <p14:tracePt t="10775" x="4051300" y="4546600"/>
          <p14:tracePt t="10788" x="4044950" y="4540250"/>
          <p14:tracePt t="10805" x="4051300" y="4540250"/>
          <p14:tracePt t="10821" x="4051300" y="4546600"/>
          <p14:tracePt t="10821" x="4057650" y="4552950"/>
          <p14:tracePt t="10839" x="4064000" y="4559300"/>
          <p14:tracePt t="10839" x="4070350" y="4572000"/>
          <p14:tracePt t="10855" x="4070350" y="4591050"/>
          <p14:tracePt t="10855" x="4089400" y="4629150"/>
          <p14:tracePt t="10872" x="4095750" y="4654550"/>
          <p14:tracePt t="10872" x="4108450" y="4679950"/>
          <p14:tracePt t="10889" x="4114800" y="4705350"/>
          <p14:tracePt t="10889" x="4121150" y="4737100"/>
          <p14:tracePt t="10906" x="4133850" y="4768850"/>
          <p14:tracePt t="10906" x="4146550" y="4806950"/>
          <p14:tracePt t="10922" x="4152900" y="4845050"/>
          <p14:tracePt t="10922" x="4165600" y="4927600"/>
          <p14:tracePt t="10939" x="4171950" y="4972050"/>
          <p14:tracePt t="10939" x="4178300" y="5022850"/>
          <p14:tracePt t="10956" x="4178300" y="5073650"/>
          <p14:tracePt t="10956" x="4184650" y="5124450"/>
          <p14:tracePt t="10972" x="4178300" y="5175250"/>
          <p14:tracePt t="10972" x="4165600" y="5289550"/>
          <p14:tracePt t="10989" x="4152900" y="5346700"/>
          <p14:tracePt t="10989" x="4133850" y="5403850"/>
          <p14:tracePt t="11006" x="4108450" y="5461000"/>
          <p14:tracePt t="11006" x="4076700" y="5518150"/>
          <p14:tracePt t="11025" x="4038600" y="5575300"/>
          <p14:tracePt t="11025" x="4000500" y="5632450"/>
          <p14:tracePt t="11039" x="3956050" y="5689600"/>
          <p14:tracePt t="11039" x="3905250" y="5746750"/>
          <p14:tracePt t="11039" x="3854450" y="5797550"/>
          <p14:tracePt t="11058" x="3803650" y="5848350"/>
          <p14:tracePt t="11058" x="3746500" y="5899150"/>
          <p14:tracePt t="11073" x="3689350" y="5943600"/>
          <p14:tracePt t="11073" x="3632200" y="5988050"/>
          <p14:tracePt t="11090" x="3568700" y="6032500"/>
          <p14:tracePt t="11090" x="3511550" y="6070600"/>
          <p14:tracePt t="11106" x="3441700" y="6108700"/>
          <p14:tracePt t="11106" x="3378200" y="6146800"/>
          <p14:tracePt t="11123" x="3308350" y="6184900"/>
          <p14:tracePt t="11123" x="3238500" y="6216650"/>
          <p14:tracePt t="11123" x="3168650" y="6248400"/>
          <p14:tracePt t="11142" x="3092450" y="6280150"/>
          <p14:tracePt t="11155" x="3016250" y="6311900"/>
          <p14:tracePt t="11155" x="2863850" y="6369050"/>
          <p14:tracePt t="11173" x="2781300" y="6400800"/>
          <p14:tracePt t="11173" x="2711450" y="6419850"/>
          <p14:tracePt t="11190" x="2635250" y="6445250"/>
          <p14:tracePt t="11190" x="2565400" y="6464300"/>
          <p14:tracePt t="11206" x="2495550" y="6477000"/>
          <p14:tracePt t="11206" x="2432050" y="6496050"/>
          <p14:tracePt t="11222" x="2368550" y="6508750"/>
          <p14:tracePt t="11222" x="2241550" y="6534150"/>
          <p14:tracePt t="11239" x="2178050" y="6540500"/>
          <p14:tracePt t="11767" x="5549900" y="6832600"/>
          <p14:tracePt t="11772" x="5670550" y="6832600"/>
          <p14:tracePt t="11778" x="5797550" y="6838950"/>
          <p14:tracePt t="11791" x="6032500" y="6838950"/>
          <p14:tracePt t="11791" x="6153150" y="6845300"/>
          <p14:tracePt t="11809" x="6375400" y="6851650"/>
          <p14:tracePt t="11825" x="6597650" y="6851650"/>
          <p14:tracePt t="11841" x="6800850" y="6851650"/>
          <p14:tracePt t="11858" x="6985000" y="6851650"/>
          <p14:tracePt t="11875" x="7239000" y="6851650"/>
          <p14:tracePt t="11891" x="7385050" y="6851650"/>
          <p14:tracePt t="11908" x="7524750" y="6851650"/>
          <p14:tracePt t="11924" x="7645400" y="6851650"/>
          <p14:tracePt t="11941" x="7804150" y="6832600"/>
          <p14:tracePt t="11958" x="7893050" y="6826250"/>
          <p14:tracePt t="11974" x="7969250" y="6813550"/>
          <p14:tracePt t="11991" x="8051800" y="6800850"/>
          <p14:tracePt t="12008" x="8070850" y="6800850"/>
          <p14:tracePt t="12024" x="8102600" y="6788150"/>
          <p14:tracePt t="12041" x="8121650" y="6781800"/>
          <p14:tracePt t="12057" x="8140700" y="6762750"/>
          <p14:tracePt t="12084" x="8140700" y="6737350"/>
          <p14:tracePt t="12108" x="8134350" y="6705600"/>
          <p14:tracePt t="12128" x="8134350" y="6680200"/>
          <p14:tracePt t="12152" x="8134350" y="6654800"/>
          <p14:tracePt t="12176" x="8147050" y="6623050"/>
          <p14:tracePt t="12188" x="8153400" y="6597650"/>
          <p14:tracePt t="12204" x="8166100" y="6559550"/>
          <p14:tracePt t="12220" x="8178800" y="6527800"/>
          <p14:tracePt t="12236" x="8191500" y="6496050"/>
          <p14:tracePt t="12248" x="8204200" y="6464300"/>
          <p14:tracePt t="12264" x="8210550" y="6432550"/>
          <p14:tracePt t="12280" x="8216900" y="6407150"/>
          <p14:tracePt t="12296" x="8210550" y="6375400"/>
          <p14:tracePt t="12308" x="8210550" y="6362700"/>
          <p14:tracePt t="12325" x="8178800" y="6330950"/>
          <p14:tracePt t="12325" x="8153400" y="6318250"/>
          <p14:tracePt t="12343" x="8128000" y="6299200"/>
          <p14:tracePt t="12343" x="8083550" y="6286500"/>
          <p14:tracePt t="12359" x="8039100" y="6267450"/>
          <p14:tracePt t="12359" x="7931150" y="6235700"/>
          <p14:tracePt t="12376" x="7867650" y="6223000"/>
          <p14:tracePt t="12376" x="7797800" y="6210300"/>
          <p14:tracePt t="12393" x="7721600" y="6197600"/>
          <p14:tracePt t="12393" x="7645400" y="6178550"/>
          <p14:tracePt t="12410" x="7562850" y="6165850"/>
          <p14:tracePt t="12410" x="7480300" y="6146800"/>
          <p14:tracePt t="12426" x="7391400" y="6127750"/>
          <p14:tracePt t="12426" x="7302500" y="6115050"/>
          <p14:tracePt t="12426" x="7213600" y="6089650"/>
          <p14:tracePt t="12444" x="7124700" y="6070600"/>
          <p14:tracePt t="12458" x="7029450" y="6057900"/>
          <p14:tracePt t="12458" x="6838950" y="6019800"/>
          <p14:tracePt t="12477" x="6750050" y="6007100"/>
          <p14:tracePt t="12477" x="6654800" y="5994400"/>
          <p14:tracePt t="12493" x="6565900" y="5981700"/>
          <p14:tracePt t="12493" x="6477000" y="5969000"/>
          <p14:tracePt t="12510" x="6388100" y="5956300"/>
          <p14:tracePt t="12510" x="6305550" y="5949950"/>
          <p14:tracePt t="12510" x="6223000" y="5937250"/>
          <p14:tracePt t="12529" x="6146800" y="5918200"/>
          <p14:tracePt t="12542" x="6070600" y="5905500"/>
          <p14:tracePt t="12542" x="5924550" y="5873750"/>
          <p14:tracePt t="12560" x="5861050" y="5861050"/>
          <p14:tracePt t="12560" x="5797550" y="5842000"/>
          <p14:tracePt t="12577" x="5734050" y="5829300"/>
          <p14:tracePt t="12577" x="5676900" y="5816600"/>
          <p14:tracePt t="12593" x="5626100" y="5810250"/>
          <p14:tracePt t="12593" x="5530850" y="5791200"/>
          <p14:tracePt t="12610" x="5486400" y="5778500"/>
          <p14:tracePt t="12610" x="5448300" y="5772150"/>
          <p14:tracePt t="12627" x="5410200" y="5765800"/>
          <p14:tracePt t="12627" x="5378450" y="5753100"/>
          <p14:tracePt t="12643" x="5346700" y="5746750"/>
          <p14:tracePt t="12643" x="5314950" y="5734050"/>
          <p14:tracePt t="12660" x="5289550" y="5727700"/>
          <p14:tracePt t="12660" x="5251450" y="5695950"/>
          <p14:tracePt t="12678" x="5232400" y="5683250"/>
          <p14:tracePt t="12678" x="5219700" y="5670550"/>
          <p14:tracePt t="12694" x="5207000" y="5651500"/>
          <p14:tracePt t="12694" x="5200650" y="5638800"/>
          <p14:tracePt t="12710" x="5194300" y="5626100"/>
          <p14:tracePt t="12710" x="5187950" y="5607050"/>
          <p14:tracePt t="12710" x="5187950" y="5594350"/>
          <p14:tracePt t="12729" x="5187950" y="5575300"/>
          <p14:tracePt t="12729" x="5194300" y="5562600"/>
          <p14:tracePt t="12744" x="5194300" y="5549900"/>
          <p14:tracePt t="12744" x="5200650" y="5530850"/>
          <p14:tracePt t="12761" x="5207000" y="5518150"/>
          <p14:tracePt t="12761" x="5219700" y="5505450"/>
          <p14:tracePt t="12779" x="5226050" y="5492750"/>
          <p14:tracePt t="12779" x="5232400" y="5486400"/>
          <p14:tracePt t="12794" x="5245100" y="5473700"/>
          <p14:tracePt t="12794" x="5251450" y="5467350"/>
          <p14:tracePt t="12794" x="5264150" y="5461000"/>
          <p14:tracePt t="12813" x="5270500" y="5454650"/>
          <p14:tracePt t="12826" x="5283200" y="5448300"/>
          <p14:tracePt t="12826" x="5302250" y="5448300"/>
          <p14:tracePt t="12845" x="5308600" y="5448300"/>
          <p14:tracePt t="12845" x="5314950" y="5454650"/>
          <p14:tracePt t="12861" x="5321300" y="5454650"/>
          <p14:tracePt t="12861" x="5327650" y="5461000"/>
          <p14:tracePt t="12878" x="5334000" y="5467350"/>
          <p14:tracePt t="12893" x="5340350" y="5473700"/>
          <p14:tracePt t="12893" x="5353050" y="5480050"/>
          <p14:tracePt t="12911" x="5359400" y="5486400"/>
          <p14:tracePt t="12927" x="5359400" y="5492750"/>
          <p14:tracePt t="12943" x="5327650" y="5327650"/>
          <p14:tracePt t="13150" x="5327650" y="5302250"/>
          <p14:tracePt t="13156" x="5327650" y="5270500"/>
          <p14:tracePt t="13164" x="5321300" y="5238750"/>
          <p14:tracePt t="13178" x="5321300" y="5168900"/>
          <p14:tracePt t="13178" x="5321300" y="5130800"/>
          <p14:tracePt t="13197" x="5314950" y="5041900"/>
          <p14:tracePt t="13211" x="5314950" y="4940300"/>
          <p14:tracePt t="13228" x="5308600" y="4819650"/>
          <p14:tracePt t="13245" x="5308600" y="4692650"/>
          <p14:tracePt t="13262" x="5302250" y="4483100"/>
          <p14:tracePt t="13280" x="5308600" y="4337050"/>
          <p14:tracePt t="13295" x="5308600" y="4184650"/>
          <p14:tracePt t="13312" x="5314950" y="3937000"/>
          <p14:tracePt t="13329" x="5327650" y="3765550"/>
          <p14:tracePt t="13346" x="5334000" y="3587750"/>
          <p14:tracePt t="13362" x="5340350" y="3416300"/>
          <p14:tracePt t="13379" x="5340350" y="3194050"/>
          <p14:tracePt t="13398" x="5340350" y="3060700"/>
          <p14:tracePt t="13413" x="5334000" y="2952750"/>
          <p14:tracePt t="13429" x="5321300" y="2838450"/>
          <p14:tracePt t="13446" x="5308600" y="2736850"/>
          <p14:tracePt t="13463" x="5295900" y="2628900"/>
          <p14:tracePt t="13463" x="5289550" y="2578100"/>
          <p14:tracePt t="13480" x="5270500" y="2470150"/>
          <p14:tracePt t="13496" x="5257800" y="2368550"/>
          <p14:tracePt t="13513" x="5238750" y="2273300"/>
          <p14:tracePt t="13529" x="5213350" y="2197100"/>
          <p14:tracePt t="13546" x="5187950" y="2133600"/>
          <p14:tracePt t="13562" x="5137150" y="2063750"/>
          <p14:tracePt t="13580" x="5092700" y="2038350"/>
          <p14:tracePt t="13596" x="5041900" y="2012950"/>
          <p14:tracePt t="13613" x="4953000" y="1993900"/>
          <p14:tracePt t="13629" x="4883150" y="1993900"/>
          <p14:tracePt t="13647" x="4806950" y="2006600"/>
          <p14:tracePt t="13663" x="4724400" y="2032000"/>
          <p14:tracePt t="13680" x="4584700" y="2095500"/>
          <p14:tracePt t="13696" x="4495800" y="2146300"/>
          <p14:tracePt t="13714" x="4406900" y="2216150"/>
          <p14:tracePt t="13730" x="4324350" y="2292350"/>
          <p14:tracePt t="13730" x="4279900" y="2330450"/>
          <p14:tracePt t="13748" x="4203700" y="2425700"/>
          <p14:tracePt t="13764" x="4127500" y="2527300"/>
          <p14:tracePt t="13781" x="4057650" y="2641600"/>
          <p14:tracePt t="13797" x="4000500" y="2755900"/>
          <p14:tracePt t="13813" x="3943350" y="2870200"/>
          <p14:tracePt t="13830" x="3892550" y="2978150"/>
          <p14:tracePt t="13830" x="3873500" y="3028950"/>
          <p14:tracePt t="13848" x="3829050" y="3130550"/>
          <p14:tracePt t="13864" x="3778250" y="3232150"/>
          <p14:tracePt t="13880" x="3733800" y="3333750"/>
          <p14:tracePt t="13898" x="3683000" y="3448050"/>
          <p14:tracePt t="13914" x="3606800" y="3619500"/>
          <p14:tracePt t="13930" x="3543300" y="3733800"/>
          <p14:tracePt t="13947" x="3479800" y="3841750"/>
          <p14:tracePt t="13964" x="3416300" y="3943350"/>
          <p14:tracePt t="13981" x="3302000" y="4095750"/>
          <p14:tracePt t="13997" x="3219450" y="4184650"/>
          <p14:tracePt t="14014" x="3130550" y="4267200"/>
          <p14:tracePt t="14031" x="2978150" y="4381500"/>
          <p14:tracePt t="14048" x="2870200" y="4451350"/>
          <p14:tracePt t="14065" x="2749550" y="4521200"/>
          <p14:tracePt t="14081" x="2628900" y="4584700"/>
          <p14:tracePt t="14098" x="2501900" y="4648200"/>
          <p14:tracePt t="14114" x="2381250" y="4711700"/>
          <p14:tracePt t="14114" x="2317750" y="4737100"/>
          <p14:tracePt t="14132" x="2190750" y="4794250"/>
          <p14:tracePt t="14148" x="2063750" y="4832350"/>
          <p14:tracePt t="14165" x="1936750" y="4870450"/>
          <p14:tracePt t="14181" x="1809750" y="4902200"/>
          <p14:tracePt t="14198" x="1689100" y="4927600"/>
          <p14:tracePt t="14198" x="1631950" y="4940300"/>
          <p14:tracePt t="14217" x="1524000" y="4965700"/>
          <p14:tracePt t="14231" x="1428750" y="4984750"/>
          <p14:tracePt t="14248" x="1346200" y="4997450"/>
          <p14:tracePt t="14265" x="1276350" y="5016500"/>
          <p14:tracePt t="14282" x="1193800" y="5041900"/>
          <p14:tracePt t="14298" x="1155700" y="5054600"/>
          <p14:tracePt t="14315" x="1130300" y="5060950"/>
          <p14:tracePt t="14332" x="1123950" y="5067300"/>
          <p14:tracePt t="14348" x="1136650" y="5073650"/>
          <p14:tracePt t="14365" x="1162050" y="5073650"/>
          <p14:tracePt t="14382" x="1206500" y="5067300"/>
          <p14:tracePt t="14399" x="1295400" y="5060950"/>
          <p14:tracePt t="14416" x="1371600" y="5054600"/>
          <p14:tracePt t="14432" x="1460500" y="5054600"/>
          <p14:tracePt t="14449" x="1555750" y="5048250"/>
          <p14:tracePt t="14466" x="1670050" y="5048250"/>
          <p14:tracePt t="14482" x="1784350" y="5048250"/>
          <p14:tracePt t="14482" x="1847850" y="5048250"/>
          <p14:tracePt t="14500" x="1981200" y="5054600"/>
          <p14:tracePt t="14517" x="2114550" y="5060950"/>
          <p14:tracePt t="14533" x="2254250" y="5067300"/>
          <p14:tracePt t="14549" x="2406650" y="5073650"/>
          <p14:tracePt t="14566" x="2565400" y="5080000"/>
          <p14:tracePt t="14583" x="2819400" y="5092700"/>
          <p14:tracePt t="14599" x="2990850" y="5092700"/>
          <p14:tracePt t="14616" x="3168650" y="5099050"/>
          <p14:tracePt t="14633" x="3435350" y="5099050"/>
          <p14:tracePt t="14650" x="3619500" y="5105400"/>
          <p14:tracePt t="14666" x="3803650" y="5105400"/>
          <p14:tracePt t="14683" x="3994150" y="5111750"/>
          <p14:tracePt t="14700" x="4267200" y="5118100"/>
          <p14:tracePt t="14716" x="4445000" y="5124450"/>
          <p14:tracePt t="14733" x="4603750" y="5124450"/>
          <p14:tracePt t="14750" x="4762500" y="5130800"/>
          <p14:tracePt t="14766" x="4972050" y="5137150"/>
          <p14:tracePt t="14786" x="5105400" y="5137150"/>
          <p14:tracePt t="14801" x="5226050" y="5137150"/>
          <p14:tracePt t="14817" x="5327650" y="5137150"/>
          <p14:tracePt t="14833" x="5416550" y="5137150"/>
          <p14:tracePt t="14850" x="5499100" y="5130800"/>
          <p14:tracePt t="14850" x="5530850" y="5130800"/>
          <p14:tracePt t="14869" x="5594350" y="5124450"/>
          <p14:tracePt t="14884" x="5651500" y="5118100"/>
          <p14:tracePt t="14900" x="5689600" y="5111750"/>
          <p14:tracePt t="14917" x="5715000" y="5105400"/>
          <p14:tracePt t="14934" x="5740400" y="5099050"/>
          <p14:tracePt t="14950" x="5746750" y="5099050"/>
          <p14:tracePt t="14967" x="5746750" y="5092700"/>
          <p14:tracePt t="14983" x="5746750" y="5086350"/>
          <p14:tracePt t="15000" x="5734050" y="5080000"/>
          <p14:tracePt t="15017" x="5721350" y="5073650"/>
          <p14:tracePt t="15034" x="5715000" y="5073650"/>
          <p14:tracePt t="15050" x="5702300" y="5060950"/>
          <p14:tracePt t="15068" x="5689600" y="5060950"/>
          <p14:tracePt t="15084" x="5683250" y="5054600"/>
          <p14:tracePt t="15101" x="5676900" y="5048250"/>
          <p14:tracePt t="15117" x="5670550" y="5048250"/>
          <p14:tracePt t="15134" x="5664200" y="5048250"/>
          <p14:tracePt t="15151" x="5657850" y="5041900"/>
          <p14:tracePt t="15176" x="5651500" y="5048250"/>
          <p14:tracePt t="15220" x="5651500" y="5054600"/>
          <p14:tracePt t="15244" x="5645150" y="5060950"/>
          <p14:tracePt t="15264" x="5638800" y="5067300"/>
          <p14:tracePt t="15332" x="5632450" y="5067300"/>
          <p14:tracePt t="15348" x="5632450" y="5073650"/>
          <p14:tracePt t="15364" x="5626100" y="5073650"/>
          <p14:tracePt t="15376" x="5619750" y="5080000"/>
          <p14:tracePt t="15392" x="5613400" y="5080000"/>
          <p14:tracePt t="15408" x="5607050" y="5086350"/>
          <p14:tracePt t="15424" x="5594350" y="5092700"/>
          <p14:tracePt t="15436" x="5588000" y="5099050"/>
          <p14:tracePt t="15452" x="5575300" y="5099050"/>
          <p14:tracePt t="15469" x="5562600" y="5099050"/>
          <p14:tracePt t="15486" x="5549900" y="5099050"/>
          <p14:tracePt t="15502" x="5537200" y="5099050"/>
          <p14:tracePt t="15522" x="5524500" y="5099050"/>
          <p14:tracePt t="15537" x="5518150" y="5099050"/>
          <p14:tracePt t="15552" x="5511800" y="5099050"/>
          <p14:tracePt t="15569" x="5505450" y="5099050"/>
          <p14:tracePt t="15585" x="5499100" y="5092700"/>
          <p14:tracePt t="15602" x="5492750" y="5092700"/>
          <p14:tracePt t="15619" x="5486400" y="5092700"/>
          <p14:tracePt t="15636" x="5480050" y="5086350"/>
          <p14:tracePt t="15652" x="5467350" y="5086350"/>
          <p14:tracePt t="15669" x="5467350" y="5080000"/>
          <p14:tracePt t="15692" x="5461000" y="5073650"/>
          <p14:tracePt t="15716" x="5454650" y="5067300"/>
          <p14:tracePt t="15736" x="5454650" y="5060950"/>
          <p14:tracePt t="15760" x="5448300" y="5054600"/>
          <p14:tracePt t="15784" x="5441950" y="5054600"/>
          <p14:tracePt t="15804" x="5435600" y="5048250"/>
          <p14:tracePt t="15844" x="5435600" y="5054600"/>
          <p14:tracePt t="15908" x="5435600" y="5060950"/>
          <p14:tracePt t="15940" x="5435600" y="5067300"/>
          <p14:tracePt t="15976" x="5435600" y="5060950"/>
          <p14:tracePt t="16112" x="5435600" y="5048250"/>
          <p14:tracePt t="16128" x="5435600" y="5041900"/>
          <p14:tracePt t="16145" x="5435600" y="5035550"/>
          <p14:tracePt t="16149" x="5429250" y="5029200"/>
          <p14:tracePt t="16156" x="5416550" y="5010150"/>
          <p14:tracePt t="16172" x="5365750" y="4997450"/>
          <p14:tracePt t="16188" x="5334000" y="4991100"/>
          <p14:tracePt t="16188" x="5295900" y="4984750"/>
          <p14:tracePt t="16205" x="5245100" y="4978400"/>
          <p14:tracePt t="16205" x="5187950" y="4972050"/>
          <p14:tracePt t="16222" x="5124450" y="4965700"/>
          <p14:tracePt t="16222" x="5054600" y="4959350"/>
          <p14:tracePt t="16238" x="4984750" y="4959350"/>
          <p14:tracePt t="16238" x="4845050" y="4953000"/>
          <p14:tracePt t="16256" x="4775200" y="4953000"/>
          <p14:tracePt t="16256" x="4705350" y="4946650"/>
          <p14:tracePt t="16273" x="4641850" y="4946650"/>
          <p14:tracePt t="16273" x="4572000" y="4940300"/>
          <p14:tracePt t="16289" x="4502150" y="4940300"/>
          <p14:tracePt t="16289" x="4438650" y="4940300"/>
          <p14:tracePt t="16305" x="4362450" y="4940300"/>
          <p14:tracePt t="16305" x="4292600" y="4940300"/>
          <p14:tracePt t="16322" x="4216400" y="4940300"/>
          <p14:tracePt t="16322" x="4070350" y="4946650"/>
          <p14:tracePt t="16339" x="3994150" y="4946650"/>
          <p14:tracePt t="16339" x="3917950" y="4953000"/>
          <p14:tracePt t="16356" x="3848100" y="4959350"/>
          <p14:tracePt t="16356" x="3778250" y="4965700"/>
          <p14:tracePt t="16372" x="3714750" y="4978400"/>
          <p14:tracePt t="16372" x="3581400" y="4991100"/>
          <p14:tracePt t="16389" x="3524250" y="5003800"/>
          <p14:tracePt t="16389" x="3467100" y="5010150"/>
          <p14:tracePt t="16406" x="3409950" y="5022850"/>
          <p14:tracePt t="16406" x="3359150" y="5029200"/>
          <p14:tracePt t="16423" x="3302000" y="5035550"/>
          <p14:tracePt t="16423" x="3251200" y="5041900"/>
          <p14:tracePt t="16439" x="3206750" y="5041900"/>
          <p14:tracePt t="16439" x="3105150" y="5048250"/>
          <p14:tracePt t="16456" x="3048000" y="5048250"/>
          <p14:tracePt t="16456" x="2997200" y="5048250"/>
          <p14:tracePt t="16473" x="2946400" y="5048250"/>
          <p14:tracePt t="16473" x="2895600" y="5048250"/>
          <p14:tracePt t="16490" x="2838450" y="5054600"/>
          <p14:tracePt t="16490" x="2781300" y="5054600"/>
          <p14:tracePt t="16506" x="2730500" y="5060950"/>
          <p14:tracePt t="16506" x="2622550" y="5080000"/>
          <p14:tracePt t="16525" x="2578100" y="5086350"/>
          <p14:tracePt t="16538" x="2527300" y="5092700"/>
          <p14:tracePt t="16538" x="2438400" y="5099050"/>
          <p14:tracePt t="16557" x="2400300" y="5105400"/>
          <p14:tracePt t="16557" x="2362200" y="5105400"/>
          <p14:tracePt t="16573" x="2324100" y="5105400"/>
          <p14:tracePt t="16573" x="2286000" y="5105400"/>
          <p14:tracePt t="16590" x="2254250" y="5111750"/>
          <p14:tracePt t="16590" x="2222500" y="5118100"/>
          <p14:tracePt t="16607" x="2190750" y="5118100"/>
          <p14:tracePt t="16607" x="2127250" y="5130800"/>
          <p14:tracePt t="16623" x="2101850" y="5137150"/>
          <p14:tracePt t="16623" x="2082800" y="5143500"/>
          <p14:tracePt t="16640" x="2063750" y="5149850"/>
          <p14:tracePt t="16640" x="2051050" y="5149850"/>
          <p14:tracePt t="16657" x="2038350" y="5149850"/>
          <p14:tracePt t="16657" x="2025650" y="5137150"/>
          <p14:tracePt t="16673" x="2241550" y="4908550"/>
          <p14:tracePt t="16750" x="2292350" y="4870450"/>
          <p14:tracePt t="16756" x="2343150" y="4826000"/>
          <p14:tracePt t="16764" x="2400300" y="4781550"/>
          <p14:tracePt t="16774" x="2508250" y="4673600"/>
          <p14:tracePt t="16790" x="2616200" y="4552950"/>
          <p14:tracePt t="16806" x="2768600" y="4375150"/>
          <p14:tracePt t="16824" x="2870200" y="4254500"/>
          <p14:tracePt t="16840" x="2952750" y="4146550"/>
          <p14:tracePt t="16857" x="3028950" y="4032250"/>
          <p14:tracePt t="16873" x="3098800" y="3930650"/>
          <p14:tracePt t="16890" x="3155950" y="3841750"/>
          <p14:tracePt t="16890" x="3181350" y="3803650"/>
          <p14:tracePt t="16908" x="3225800" y="3733800"/>
          <p14:tracePt t="16924" x="3257550" y="3683000"/>
          <p14:tracePt t="16940" x="3282950" y="3638550"/>
          <p14:tracePt t="16957" x="3308350" y="3613150"/>
          <p14:tracePt t="16974" x="3327400" y="3587750"/>
          <p14:tracePt t="16990" x="3333750" y="3587750"/>
          <p14:tracePt t="17007" x="3346450" y="3600450"/>
          <p14:tracePt t="17024" x="3352800" y="3644900"/>
          <p14:tracePt t="17041" x="3359150" y="3689350"/>
          <p14:tracePt t="17057" x="3371850" y="3759200"/>
          <p14:tracePt t="17074" x="3390900" y="3841750"/>
          <p14:tracePt t="17091" x="3422650" y="3994150"/>
          <p14:tracePt t="17108" x="3448050" y="4108450"/>
          <p14:tracePt t="17124" x="3473450" y="4216400"/>
          <p14:tracePt t="17141" x="3498850" y="4324350"/>
          <p14:tracePt t="17158" x="3517900" y="4425950"/>
          <p14:tracePt t="17174" x="3536950" y="4521200"/>
          <p14:tracePt t="17174" x="3549650" y="4572000"/>
          <p14:tracePt t="17192" x="3562350" y="4667250"/>
          <p14:tracePt t="17208" x="3581400" y="4749800"/>
          <p14:tracePt t="17224" x="3594100" y="4819650"/>
          <p14:tracePt t="17241" x="3600450" y="4883150"/>
          <p14:tracePt t="17258" x="3600450" y="4933950"/>
          <p14:tracePt t="17258" x="3600450" y="4953000"/>
          <p14:tracePt t="17277" x="3600450" y="4991100"/>
          <p14:tracePt t="17291" x="3594100" y="5022850"/>
          <p14:tracePt t="17308" x="3581400" y="5041900"/>
          <p14:tracePt t="17325" x="3562350" y="5067300"/>
          <p14:tracePt t="17342" x="3536950" y="5073650"/>
          <p14:tracePt t="17358" x="3517900" y="5073650"/>
          <p14:tracePt t="17375" x="3486150" y="5073650"/>
          <p14:tracePt t="17392" x="3435350" y="5073650"/>
          <p14:tracePt t="17409" x="3397250" y="5073650"/>
          <p14:tracePt t="17425" x="3346450" y="5073650"/>
          <p14:tracePt t="17442" x="3282950" y="5073650"/>
          <p14:tracePt t="17458" x="3168650" y="5067300"/>
          <p14:tracePt t="17476" x="3086100" y="5067300"/>
          <p14:tracePt t="17492" x="2984500" y="5067300"/>
          <p14:tracePt t="17509" x="2876550" y="5067300"/>
          <p14:tracePt t="17509" x="2813050" y="5073650"/>
          <p14:tracePt t="17530" x="2749550" y="5073650"/>
          <p14:tracePt t="17542" x="2616200" y="5073650"/>
          <p14:tracePt t="17542" x="2546350" y="5073650"/>
          <p14:tracePt t="17561" x="2406650" y="5073650"/>
          <p14:tracePt t="17576" x="2260600" y="5067300"/>
          <p14:tracePt t="17592" x="2114550" y="5054600"/>
          <p14:tracePt t="17609" x="1974850" y="5041900"/>
          <p14:tracePt t="17626" x="1778000" y="5022850"/>
          <p14:tracePt t="17643" x="1657350" y="5022850"/>
          <p14:tracePt t="17659" x="1549400" y="5016500"/>
          <p14:tracePt t="17676" x="1454150" y="5016500"/>
          <p14:tracePt t="17693" x="1346200" y="5016500"/>
          <p14:tracePt t="17709" x="1289050" y="5016500"/>
          <p14:tracePt t="17726" x="1238250" y="5010150"/>
          <p14:tracePt t="17743" x="1193800" y="5003800"/>
          <p14:tracePt t="17760" x="1181100" y="5003800"/>
          <p14:tracePt t="17778" x="1174750" y="5003800"/>
          <p14:tracePt t="17793" x="1168400" y="4997450"/>
          <p14:tracePt t="17810" x="1168400" y="4991100"/>
          <p14:tracePt t="17826" x="1187450" y="4984750"/>
          <p14:tracePt t="17845" x="1200150" y="4984750"/>
          <p14:tracePt t="17860" x="1219200" y="4978400"/>
          <p14:tracePt t="17877" x="1238250" y="4972050"/>
          <p14:tracePt t="17893" x="1263650" y="4972050"/>
          <p14:tracePt t="17910" x="1282700" y="4972050"/>
          <p14:tracePt t="17910" x="1295400" y="4972050"/>
          <p14:tracePt t="17929" x="1314450" y="4972050"/>
          <p14:tracePt t="17944" x="1327150" y="4972050"/>
          <p14:tracePt t="17961" x="1339850" y="4972050"/>
          <p14:tracePt t="17978" x="1352550" y="4972050"/>
          <p14:tracePt t="17994" x="1365250" y="4972050"/>
          <p14:tracePt t="18011" x="1371600" y="4972050"/>
          <p14:tracePt t="18027" x="1384300" y="4978400"/>
          <p14:tracePt t="18044" x="1416050" y="5003800"/>
          <p14:tracePt t="18061" x="1441450" y="5035550"/>
          <p14:tracePt t="18078" x="1466850" y="5067300"/>
          <p14:tracePt t="18095" x="1473200" y="5086350"/>
          <p14:tracePt t="18095" x="1485900" y="5099050"/>
          <p14:tracePt t="18111" x="1498600" y="5111750"/>
          <p14:tracePt t="18127" x="1498600" y="5118100"/>
          <p14:tracePt t="18127" x="1555750" y="5118100"/>
          <p14:tracePt t="18145" x="1606550" y="5118100"/>
          <p14:tracePt t="18145" x="1670050" y="5111750"/>
          <p14:tracePt t="18420" x="5511800" y="5289550"/>
          <p14:tracePt t="18429" x="5537200" y="5295900"/>
          <p14:tracePt t="18429" x="5562600" y="5302250"/>
          <p14:tracePt t="18446" x="5600700" y="5302250"/>
          <p14:tracePt t="18446" x="5632450" y="5308600"/>
          <p14:tracePt t="18462" x="5676900" y="5308600"/>
          <p14:tracePt t="18462" x="5708650" y="5314950"/>
          <p14:tracePt t="18462" x="5740400" y="5321300"/>
          <p14:tracePt t="18481" x="5765800" y="5334000"/>
          <p14:tracePt t="18481" x="5784850" y="5340350"/>
          <p14:tracePt t="18496" x="5803900" y="5353050"/>
          <p14:tracePt t="18496" x="5810250" y="5372100"/>
          <p14:tracePt t="18513" x="5816600" y="5384800"/>
          <p14:tracePt t="18513" x="5816600" y="5403850"/>
          <p14:tracePt t="18530" x="5803900" y="5416550"/>
          <p14:tracePt t="18530" x="5797550" y="5429250"/>
          <p14:tracePt t="18546" x="5784850" y="5435600"/>
          <p14:tracePt t="18546" x="5772150" y="5441950"/>
          <p14:tracePt t="18546" x="5759450" y="5448300"/>
          <p14:tracePt t="18565" x="5746750" y="5448300"/>
          <p14:tracePt t="18579" x="5734050" y="5441950"/>
          <p14:tracePt t="18579" x="5715000" y="5435600"/>
          <p14:tracePt t="18596" x="5708650" y="5422900"/>
          <p14:tracePt t="18596" x="5702300" y="5416550"/>
          <p14:tracePt t="18613" x="5689600" y="5410200"/>
          <p14:tracePt t="18613" x="5683250" y="5403850"/>
          <p14:tracePt t="18630" x="5670550" y="5397500"/>
          <p14:tracePt t="18630" x="5651500" y="5384800"/>
          <p14:tracePt t="18646" x="5645150" y="5372100"/>
          <p14:tracePt t="18646" x="5632450" y="5365750"/>
          <p14:tracePt t="18663" x="5632450" y="5359400"/>
          <p14:tracePt t="18663" x="5626100" y="5346700"/>
          <p14:tracePt t="18680" x="5626100" y="5340350"/>
          <p14:tracePt t="18680" x="5626100" y="5334000"/>
          <p14:tracePt t="18697" x="5626100" y="5321300"/>
          <p14:tracePt t="18697" x="5626100" y="5302250"/>
          <p14:tracePt t="18713" x="5626100" y="5295900"/>
          <p14:tracePt t="18713" x="5626100" y="5289550"/>
          <p14:tracePt t="18730" x="5632450" y="5276850"/>
          <p14:tracePt t="18730" x="5632450" y="5270500"/>
          <p14:tracePt t="18747" x="5632450" y="5264150"/>
          <p14:tracePt t="18747" x="5632450" y="5251450"/>
          <p14:tracePt t="18764" x="5638800" y="5232400"/>
          <p14:tracePt t="18764" x="5638800" y="5219700"/>
          <p14:tracePt t="18780" x="5645150" y="5213350"/>
          <p14:tracePt t="18780" x="5645150" y="5200650"/>
          <p14:tracePt t="18797" x="5651500" y="5187950"/>
          <p14:tracePt t="18797" x="5651500" y="5168900"/>
          <p14:tracePt t="18813" x="5657850" y="5156200"/>
          <p14:tracePt t="18813" x="5657850" y="5143500"/>
          <p14:tracePt t="18830" x="5664200" y="5130800"/>
          <p14:tracePt t="18830" x="5664200" y="5111750"/>
          <p14:tracePt t="18830" x="5670550" y="5092700"/>
          <p14:tracePt t="18849" x="5670550" y="5080000"/>
          <p14:tracePt t="18849" x="5676900" y="5060950"/>
          <p14:tracePt t="18864" x="5676900" y="5041900"/>
          <p14:tracePt t="18864" x="5683250" y="5022850"/>
          <p14:tracePt t="18881" x="5683250" y="5003800"/>
          <p14:tracePt t="18881" x="5683250" y="4991100"/>
          <p14:tracePt t="18898" x="5683250" y="4972050"/>
          <p14:tracePt t="18898" x="5683250" y="4959350"/>
          <p14:tracePt t="18914" x="5676900" y="4946650"/>
          <p14:tracePt t="18914" x="5676900" y="4933950"/>
          <p14:tracePt t="18931" x="5670550" y="4927600"/>
          <p14:tracePt t="18931" x="5657850" y="4908550"/>
          <p14:tracePt t="18948" x="5651500" y="4902200"/>
          <p14:tracePt t="18948" x="5638800" y="4895850"/>
          <p14:tracePt t="18964" x="5632450" y="4889500"/>
          <p14:tracePt t="18964" x="5619750" y="4876800"/>
          <p14:tracePt t="18981" x="5613400" y="4870450"/>
          <p14:tracePt t="18981" x="5600700" y="4857750"/>
          <p14:tracePt t="18998" x="5588000" y="4851400"/>
          <p14:tracePt t="18998" x="5556250" y="4826000"/>
          <p14:tracePt t="19015" x="5543550" y="4819650"/>
          <p14:tracePt t="19015" x="5524500" y="4806950"/>
          <p14:tracePt t="19032" x="5511800" y="4800600"/>
          <p14:tracePt t="19032" x="5492750" y="4787900"/>
          <p14:tracePt t="19048" x="5480050" y="4781550"/>
          <p14:tracePt t="19048" x="5454650" y="4762500"/>
          <p14:tracePt t="19065" x="5441950" y="4749800"/>
          <p14:tracePt t="19065" x="5429250" y="4743450"/>
          <p14:tracePt t="19081" x="5416550" y="4730750"/>
          <p14:tracePt t="19081" x="5403850" y="4724400"/>
          <p14:tracePt t="19098" x="5391150" y="4718050"/>
          <p14:tracePt t="19098" x="5378450" y="4711700"/>
          <p14:tracePt t="19114" x="5359400" y="4705350"/>
          <p14:tracePt t="19114" x="5346700" y="4699000"/>
          <p14:tracePt t="19114" x="5327650" y="4692650"/>
          <p14:tracePt t="19133" x="5308600" y="4686300"/>
          <p14:tracePt t="19133" x="5289550" y="4679950"/>
          <p14:tracePt t="19150" x="5270500" y="4673600"/>
          <p14:tracePt t="19150" x="5245100" y="4667250"/>
          <p14:tracePt t="19165" x="5219700" y="4667250"/>
          <p14:tracePt t="19165" x="5194300" y="4660900"/>
          <p14:tracePt t="19181" x="5175250" y="4660900"/>
          <p14:tracePt t="19181" x="5149850" y="4660900"/>
          <p14:tracePt t="19198" x="5124450" y="4667250"/>
          <p14:tracePt t="19198" x="5092700" y="4667250"/>
          <p14:tracePt t="19198" x="5067300" y="4679950"/>
          <p14:tracePt t="19216" x="5035550" y="4686300"/>
          <p14:tracePt t="19230" x="4997450" y="4705350"/>
          <p14:tracePt t="19230" x="4921250" y="4737100"/>
          <p14:tracePt t="19249" x="4876800" y="4756150"/>
          <p14:tracePt t="19249" x="4826000" y="4781550"/>
          <p14:tracePt t="19265" x="4775200" y="4806950"/>
          <p14:tracePt t="19265" x="4718050" y="4832350"/>
          <p14:tracePt t="19282" x="4660900" y="4857750"/>
          <p14:tracePt t="19282" x="4597400" y="4889500"/>
          <p14:tracePt t="19298" x="4533900" y="4921250"/>
          <p14:tracePt t="19298" x="4387850" y="4984750"/>
          <p14:tracePt t="19315" x="4311650" y="5022850"/>
          <p14:tracePt t="19315" x="4229100" y="5054600"/>
          <p14:tracePt t="19332" x="4140200" y="5092700"/>
          <p14:tracePt t="19332" x="4051300" y="5130800"/>
          <p14:tracePt t="19348" x="3956050" y="5168900"/>
          <p14:tracePt t="19664" x="2114550" y="5949950"/>
          <p14:tracePt t="19672" x="2120900" y="5937250"/>
          <p14:tracePt t="19682" x="2133600" y="5918200"/>
          <p14:tracePt t="19682" x="2146300" y="5899150"/>
          <p14:tracePt t="19699" x="2159000" y="5873750"/>
          <p14:tracePt t="19699" x="2190750" y="5797550"/>
          <p14:tracePt t="19716" x="2216150" y="5753100"/>
          <p14:tracePt t="19716" x="2235200" y="5708650"/>
          <p14:tracePt t="19733" x="2260600" y="5651500"/>
          <p14:tracePt t="19733" x="2286000" y="5588000"/>
          <p14:tracePt t="19750" x="2311400" y="5511800"/>
          <p14:tracePt t="19750" x="2336800" y="5435600"/>
          <p14:tracePt t="19766" x="2362200" y="5346700"/>
          <p14:tracePt t="19766" x="2387600" y="5251450"/>
          <p14:tracePt t="19766" x="2406650" y="5149850"/>
          <p14:tracePt t="19785" x="2432050" y="5041900"/>
          <p14:tracePt t="19785" x="2444750" y="4927600"/>
          <p14:tracePt t="19800" x="2463800" y="4813300"/>
          <p14:tracePt t="19800" x="2470150" y="4699000"/>
          <p14:tracePt t="19816" x="2482850" y="4578350"/>
          <p14:tracePt t="19816" x="2489200" y="4470400"/>
          <p14:tracePt t="19833" x="2489200" y="4362450"/>
          <p14:tracePt t="19833" x="2495550" y="4260850"/>
          <p14:tracePt t="19850" x="2489200" y="4152900"/>
          <p14:tracePt t="19850" x="2482850" y="4057650"/>
          <p14:tracePt t="19866" x="2476500" y="3962400"/>
          <p14:tracePt t="19866" x="2451100" y="3778250"/>
          <p14:tracePt t="19884" x="2425700" y="3689350"/>
          <p14:tracePt t="19884" x="2406650" y="3600450"/>
          <p14:tracePt t="19901" x="2381250" y="3511550"/>
          <p14:tracePt t="19901" x="2349500" y="3429000"/>
          <p14:tracePt t="19917" x="2317750" y="3346450"/>
          <p14:tracePt t="19917" x="2286000" y="3270250"/>
          <p14:tracePt t="19934" x="2247900" y="3200400"/>
          <p14:tracePt t="19934" x="2203450" y="3136900"/>
          <p14:tracePt t="19934" x="2159000" y="3073400"/>
          <p14:tracePt t="19953" x="2127250" y="3035300"/>
          <p14:tracePt t="19972" x="2063750" y="2971800"/>
          <p14:tracePt t="19983" x="1993900" y="2908300"/>
          <p14:tracePt t="19983" x="1930400" y="2851150"/>
          <p14:tracePt t="20001" x="1860550" y="2800350"/>
          <p14:tracePt t="20001" x="1720850" y="2692400"/>
          <p14:tracePt t="20019" x="1651000" y="2654300"/>
          <p14:tracePt t="20019" x="1562100" y="2578100"/>
          <p14:tracePt t="20034" x="1511300" y="2546350"/>
          <p14:tracePt t="20034" x="1460500" y="2508250"/>
          <p14:tracePt t="20051" x="1409700" y="2476500"/>
          <p14:tracePt t="20051" x="1365250" y="2444750"/>
          <p14:tracePt t="20067" x="1320800" y="2413000"/>
          <p14:tracePt t="20067" x="1238250" y="2349500"/>
          <p14:tracePt t="20085" x="1200150" y="2330450"/>
          <p14:tracePt t="20085" x="1168400" y="2305050"/>
          <p14:tracePt t="20101" x="1136650" y="2286000"/>
          <p14:tracePt t="20101" x="1104900" y="2266950"/>
          <p14:tracePt t="20118" x="1073150" y="2254250"/>
          <p14:tracePt t="20118" x="1041400" y="2235200"/>
          <p14:tracePt t="20134" x="1016000" y="2222500"/>
          <p14:tracePt t="20134" x="971550" y="2197100"/>
          <p14:tracePt t="20152" x="952500" y="2184400"/>
          <p14:tracePt t="20152" x="933450" y="2171700"/>
          <p14:tracePt t="20168" x="920750" y="2165350"/>
          <p14:tracePt t="20168" x="908050" y="2152650"/>
          <p14:tracePt t="20185" x="895350" y="2152650"/>
          <p14:tracePt t="20185" x="882650" y="2146300"/>
          <p14:tracePt t="20201" x="876300" y="2139950"/>
          <p14:tracePt t="20201" x="869950" y="2139950"/>
          <p14:tracePt t="20218" x="863600" y="2146300"/>
          <p14:tracePt t="20218" x="863600" y="2152650"/>
          <p14:tracePt t="20234" x="863600" y="2159000"/>
          <p14:tracePt t="20234" x="876300" y="2178050"/>
          <p14:tracePt t="20252" x="889000" y="2197100"/>
          <p14:tracePt t="20252" x="901700" y="2216150"/>
          <p14:tracePt t="20268" x="914400" y="2241550"/>
          <p14:tracePt t="20268" x="927100" y="2273300"/>
          <p14:tracePt t="20286" x="939800" y="2317750"/>
          <p14:tracePt t="20286" x="952500" y="2362200"/>
          <p14:tracePt t="20302" x="971550" y="2419350"/>
          <p14:tracePt t="20302" x="1003300" y="2552700"/>
          <p14:tracePt t="21504" x="2965450" y="5994400"/>
          <p14:tracePt t="21512" x="2952750" y="6019800"/>
          <p14:tracePt t="21522" x="2940050" y="6045200"/>
          <p14:tracePt t="21522" x="2901950" y="6121400"/>
          <p14:tracePt t="21541" x="2876550" y="6165850"/>
          <p14:tracePt t="21541" x="2851150" y="6216650"/>
          <p14:tracePt t="21556" x="2825750" y="6267450"/>
          <p14:tracePt t="21556" x="2800350" y="6324600"/>
          <p14:tracePt t="21573" x="2774950" y="6381750"/>
          <p14:tracePt t="21573" x="2749550" y="6432550"/>
          <p14:tracePt t="21589" x="2724150" y="6489700"/>
          <p14:tracePt t="21589" x="2698750" y="6540500"/>
          <p14:tracePt t="21606" x="2673350" y="6591300"/>
          <p14:tracePt t="21606" x="2641600" y="6629400"/>
          <p14:tracePt t="21606" x="2616200" y="6667500"/>
          <p14:tracePt t="21624" x="2590800" y="6699250"/>
          <p14:tracePt t="21638" x="2559050" y="6724650"/>
          <p14:tracePt t="21638" x="2501900" y="6756400"/>
          <p14:tracePt t="21656" x="2476500" y="6769100"/>
          <p14:tracePt t="21656" x="2444750" y="6775450"/>
          <p14:tracePt t="21673" x="2419350" y="6781800"/>
          <p14:tracePt t="21673" x="2387600" y="6788150"/>
          <p14:tracePt t="21689" x="2362200" y="6788150"/>
          <p14:tracePt t="21689" x="2336800" y="6781800"/>
          <p14:tracePt t="21706" x="2311400" y="6781800"/>
          <p14:tracePt t="21706" x="2260600" y="6769100"/>
          <p14:tracePt t="21723" x="2235200" y="6762750"/>
          <p14:tracePt t="21723" x="2216150" y="6750050"/>
          <p14:tracePt t="21740" x="2190750" y="6743700"/>
          <p14:tracePt t="21740" x="2171700" y="6737350"/>
          <p14:tracePt t="22231" x="2203450" y="6667500"/>
          <p14:tracePt t="22240" x="2228850" y="6673850"/>
          <p14:tracePt t="22247" x="2254250" y="6673850"/>
          <p14:tracePt t="22257" x="2286000" y="6673850"/>
          <p14:tracePt t="22257" x="2311400" y="6673850"/>
          <p14:tracePt t="22257" x="2343150" y="6667500"/>
          <p14:tracePt t="22276" x="2368550" y="6667500"/>
          <p14:tracePt t="22290" x="2400300" y="6667500"/>
          <p14:tracePt t="22290" x="2457450" y="6667500"/>
          <p14:tracePt t="22308" x="2482850" y="6667500"/>
          <p14:tracePt t="22308" x="2508250" y="6661150"/>
          <p14:tracePt t="22324" x="2540000" y="6661150"/>
          <p14:tracePt t="22324" x="2565400" y="6661150"/>
          <p14:tracePt t="22341" x="2590800" y="6661150"/>
          <p14:tracePt t="22341" x="2622550" y="6661150"/>
          <p14:tracePt t="22358" x="2647950" y="6661150"/>
          <p14:tracePt t="22358" x="2698750" y="6654800"/>
          <p14:tracePt t="22375" x="2730500" y="6654800"/>
          <p14:tracePt t="22375" x="2755900" y="6654800"/>
          <p14:tracePt t="22391" x="2781300" y="6648450"/>
          <p14:tracePt t="22391" x="2806700" y="6648450"/>
          <p14:tracePt t="22408" x="2825750" y="6642100"/>
          <p14:tracePt t="22408" x="2851150" y="6635750"/>
          <p14:tracePt t="22425" x="2876550" y="6629400"/>
          <p14:tracePt t="22425" x="2921000" y="6616700"/>
          <p14:tracePt t="22441" x="2946400" y="6604000"/>
          <p14:tracePt t="22441" x="2965450" y="6597650"/>
          <p14:tracePt t="22458" x="3003550" y="6572250"/>
          <p14:tracePt t="22474" x="3035300" y="6546850"/>
          <p14:tracePt t="22491" x="3060700" y="6521450"/>
          <p14:tracePt t="22508" x="3079750" y="6489700"/>
          <p14:tracePt t="22525" x="3092450" y="6464300"/>
          <p14:tracePt t="22541" x="3105150" y="6438900"/>
          <p14:tracePt t="22558" x="3111500" y="6407150"/>
          <p14:tracePt t="22574" x="3079750" y="6407150"/>
          <p14:tracePt t="22611" x="3054350" y="6426200"/>
          <p14:tracePt t="22644" x="3035300" y="6445250"/>
          <p14:tracePt t="22680" x="3060700" y="6426200"/>
          <p14:tracePt t="22771" x="3079750" y="6400800"/>
          <p14:tracePt t="22808" x="3079750" y="6426200"/>
          <p14:tracePt t="22912" x="3079750" y="6400800"/>
          <p14:tracePt t="22988" x="3092450" y="6375400"/>
          <p14:tracePt t="23004" x="3092450" y="6362700"/>
          <p14:tracePt t="23012" x="3098800" y="6350000"/>
          <p14:tracePt t="23026" x="3105150" y="6337300"/>
          <p14:tracePt t="23026" x="3124200" y="6311900"/>
          <p14:tracePt t="23044" x="3130550" y="6299200"/>
          <p14:tracePt t="23044" x="3143250" y="6286500"/>
          <p14:tracePt t="23060" x="3155950" y="6273800"/>
          <p14:tracePt t="23060" x="3162300" y="6261100"/>
          <p14:tracePt t="23078" x="3175000" y="6254750"/>
          <p14:tracePt t="23078" x="3200400" y="6235700"/>
          <p14:tracePt t="23095" x="3213100" y="6223000"/>
          <p14:tracePt t="23095" x="3225800" y="6216650"/>
          <p14:tracePt t="23111" x="3238500" y="6210300"/>
          <p14:tracePt t="23111" x="3251200" y="6203950"/>
          <p14:tracePt t="23128" x="3263900" y="6203950"/>
          <p14:tracePt t="23128" x="3276600" y="6203950"/>
          <p14:tracePt t="23146" x="3289300" y="6203950"/>
          <p14:tracePt t="23146" x="3308350" y="6203950"/>
          <p14:tracePt t="23161" x="3314700" y="6210300"/>
          <p14:tracePt t="23161" x="3327400" y="6216650"/>
          <p14:tracePt t="23178" x="3333750" y="6223000"/>
          <p14:tracePt t="23178" x="3340100" y="6229350"/>
          <p14:tracePt t="23194" x="3346450" y="6242050"/>
          <p14:tracePt t="23194" x="3352800" y="6261100"/>
          <p14:tracePt t="23212" x="3359150" y="6299200"/>
          <p14:tracePt t="23228" x="3365500" y="6318250"/>
          <p14:tracePt t="23228" x="3365500" y="6343650"/>
          <p14:tracePt t="23245" x="3371850" y="6369050"/>
          <p14:tracePt t="23245" x="3371850" y="6394450"/>
          <p14:tracePt t="23261" x="3378200" y="6419850"/>
          <p14:tracePt t="23261" x="3378200" y="6445250"/>
          <p14:tracePt t="23261" x="3378200" y="6470650"/>
          <p14:tracePt t="23281" x="3384550" y="6496050"/>
          <p14:tracePt t="23294" x="3390900" y="6521450"/>
          <p14:tracePt t="23294" x="3390900" y="6540500"/>
          <p14:tracePt t="23312" x="3403600" y="6578600"/>
          <p14:tracePt t="23328" x="3416300" y="6604000"/>
          <p14:tracePt t="23344" x="3435350" y="6629400"/>
          <p14:tracePt t="23360" x="3460750" y="6629400"/>
          <p14:tracePt t="23380" x="3486150" y="6616700"/>
          <p14:tracePt t="23400" x="3505200" y="6591300"/>
          <p14:tracePt t="23424" x="3530600" y="6578600"/>
          <p14:tracePt t="23448" x="3556000" y="6559550"/>
          <p14:tracePt t="23476" x="3581400" y="6546850"/>
          <p14:tracePt t="23508" x="3600450" y="6546850"/>
          <p14:tracePt t="23568" x="3575050" y="6565900"/>
          <p14:tracePt t="23672" x="3556000" y="6540500"/>
          <p14:tracePt t="23723" x="3543300" y="6521450"/>
          <p14:tracePt t="23751" x="3524250" y="6508750"/>
          <p14:tracePt t="23784" x="3498850" y="6515100"/>
          <p14:tracePt t="23807" x="3473450" y="6527800"/>
          <p14:tracePt t="23828" x="3448050" y="6540500"/>
          <p14:tracePt t="23844" x="3429000" y="6553200"/>
          <p14:tracePt t="23859" x="3409950" y="6559550"/>
          <p14:tracePt t="23871" x="3384550" y="6565900"/>
          <p14:tracePt t="23888" x="3359150" y="6578600"/>
          <p14:tracePt t="23912" x="3333750" y="6578600"/>
          <p14:tracePt t="23931" x="3314700" y="6572250"/>
          <p14:tracePt t="23964" x="3302000" y="6546850"/>
          <p14:tracePt t="24000" x="3295650" y="6527800"/>
          <p14:tracePt t="24032" x="3270250" y="6546850"/>
          <p14:tracePt t="24144" x="3238500" y="6565900"/>
          <p14:tracePt t="24167" x="3213100" y="6584950"/>
          <p14:tracePt t="24180" x="3187700" y="6597650"/>
          <p14:tracePt t="24196" x="3162300" y="6604000"/>
          <p14:tracePt t="24211" x="3130550" y="6604000"/>
          <p14:tracePt t="24228" x="3105150" y="6604000"/>
          <p14:tracePt t="24240" x="3086100" y="6610350"/>
          <p14:tracePt t="24256" x="3060700" y="6610350"/>
          <p14:tracePt t="24273" x="3028950" y="6610350"/>
          <p14:tracePt t="24292" x="3009900" y="6610350"/>
          <p14:tracePt t="24308" x="2984500" y="6610350"/>
          <p14:tracePt t="24324" x="2952750" y="6597650"/>
          <p14:tracePt t="24340" x="2921000" y="6565900"/>
          <p14:tracePt t="24351" x="2882900" y="6521450"/>
          <p14:tracePt t="24368" x="2863850" y="6489700"/>
          <p14:tracePt t="24380" x="2686050" y="6159500"/>
          <p14:tracePt t="24453" x="2679700" y="6134100"/>
          <p14:tracePt t="24460" x="2679700" y="6102350"/>
          <p14:tracePt t="24468" x="2692400" y="6045200"/>
          <p14:tracePt t="24481" x="2724150" y="5994400"/>
          <p14:tracePt t="24498" x="2768600" y="5956300"/>
          <p14:tracePt t="24515" x="2851150" y="5937250"/>
          <p14:tracePt t="24532" x="2908300" y="5943600"/>
          <p14:tracePt t="24548" x="2965450" y="5962650"/>
          <p14:tracePt t="24565" x="3022600" y="5994400"/>
          <p14:tracePt t="24581" x="3067050" y="6038850"/>
          <p14:tracePt t="24598" x="3092450" y="6096000"/>
          <p14:tracePt t="24598" x="3105150" y="6121400"/>
          <p14:tracePt t="24616" x="3105150" y="6172200"/>
          <p14:tracePt t="24632" x="3105150" y="6223000"/>
          <p14:tracePt t="24650" x="3086100" y="6273800"/>
          <p14:tracePt t="24665" x="3073400" y="6330950"/>
          <p14:tracePt t="24682" x="3054350" y="6394450"/>
          <p14:tracePt t="24682" x="3048000" y="6426200"/>
          <p14:tracePt t="24700" x="3041650" y="6451600"/>
          <p14:tracePt t="24715" x="3041650" y="6483350"/>
          <p14:tracePt t="24715" x="3041650" y="6521450"/>
          <p14:tracePt t="24733" x="3048000" y="6546850"/>
          <p14:tracePt t="24752" x="3073400" y="6540500"/>
          <p14:tracePt t="24780" x="3098800" y="6534150"/>
          <p14:tracePt t="24804" x="3124200" y="6527800"/>
          <p14:tracePt t="24828" x="3155950" y="6534150"/>
          <p14:tracePt t="24848" x="3187700" y="6553200"/>
          <p14:tracePt t="24872" x="3213100" y="6578600"/>
          <p14:tracePt t="24892" x="3244850" y="6604000"/>
          <p14:tracePt t="24916" x="3276600" y="6623050"/>
          <p14:tracePt t="24940" x="3302000" y="6635750"/>
          <p14:tracePt t="24960" x="3333750" y="6642100"/>
          <p14:tracePt t="24984" x="3359150" y="6616700"/>
          <p14:tracePt t="25021" x="3378200" y="6604000"/>
          <p14:tracePt t="25068" x="3397250" y="6597650"/>
          <p14:tracePt t="25088" x="3422650" y="6584950"/>
          <p14:tracePt t="25120" x="3441700" y="6565900"/>
          <p14:tracePt t="25149" x="3467100" y="6559550"/>
          <p14:tracePt t="25172" x="3498850" y="6546850"/>
          <p14:tracePt t="25192" x="3524250" y="6540500"/>
          <p14:tracePt t="25208" x="3549650" y="6527800"/>
          <p14:tracePt t="25224" x="3581400" y="6521450"/>
          <p14:tracePt t="25240" x="3613150" y="6521450"/>
          <p14:tracePt t="25252" x="3638550" y="6515100"/>
          <p14:tracePt t="25268" x="3663950" y="6508750"/>
          <p14:tracePt t="25284" x="3689350" y="6502400"/>
          <p14:tracePt t="25300" x="3714750" y="6502400"/>
          <p14:tracePt t="25312" x="3740150" y="6502400"/>
          <p14:tracePt t="25336" x="3765550" y="6508750"/>
          <p14:tracePt t="25368" x="3778250" y="6534150"/>
          <p14:tracePt t="25432" x="3778250" y="6553200"/>
          <p14:tracePt t="25456" x="3771900" y="6572250"/>
          <p14:tracePt t="25472" x="3752850" y="6584950"/>
          <p14:tracePt t="25571" x="3759200" y="6584950"/>
          <p14:tracePt t="25576" x="3784600" y="6572250"/>
          <p14:tracePt t="25600" x="3803650" y="6546850"/>
          <p14:tracePt t="25612" x="3816350" y="6527800"/>
          <p14:tracePt t="25628" x="3848100" y="6502400"/>
          <p14:tracePt t="25652" x="3873500" y="6489700"/>
          <p14:tracePt t="25668" x="3892550" y="6470650"/>
          <p14:tracePt t="25680" x="3924300" y="6451600"/>
          <p14:tracePt t="25696" x="3949700" y="6432550"/>
          <p14:tracePt t="25712" x="3975100" y="6413500"/>
          <p14:tracePt t="25728" x="4006850" y="6400800"/>
          <p14:tracePt t="25740" x="4038600" y="6381750"/>
          <p14:tracePt t="25756" x="4070350" y="6369050"/>
          <p14:tracePt t="25774" x="4102100" y="6362700"/>
          <p14:tracePt t="25789" x="4140200" y="6350000"/>
          <p14:tracePt t="25802" x="4165600" y="6343650"/>
          <p14:tracePt t="25819" x="4197350" y="6350000"/>
          <p14:tracePt t="25835" x="4216400" y="6356350"/>
          <p14:tracePt t="25852" x="4235450" y="6375400"/>
          <p14:tracePt t="25869" x="4254500" y="6394450"/>
          <p14:tracePt t="25886" x="4267200" y="6432550"/>
          <p14:tracePt t="25886" x="4273550" y="6451600"/>
          <p14:tracePt t="25904" x="4279900" y="6483350"/>
          <p14:tracePt t="25904" x="4292600" y="6546850"/>
          <p14:tracePt t="25920" x="4292600" y="6584950"/>
          <p14:tracePt t="25920" x="4298950" y="6610350"/>
          <p14:tracePt t="25937" x="4292600" y="6635750"/>
          <p14:tracePt t="25952" x="4273550" y="6673850"/>
          <p14:tracePt t="26051" x="4279900" y="6699250"/>
          <p14:tracePt t="26056" x="4305300" y="6705600"/>
          <p14:tracePt t="26080" x="4318000" y="6686550"/>
          <p14:tracePt t="26100" x="4337050" y="6654800"/>
          <p14:tracePt t="26124" x="4362450" y="6629400"/>
          <p14:tracePt t="26148" x="4381500" y="6610350"/>
          <p14:tracePt t="26161" x="4406900" y="6591300"/>
          <p14:tracePt t="26176" x="4432300" y="6572250"/>
          <p14:tracePt t="26192" x="4457700" y="6553200"/>
          <p14:tracePt t="26208" x="4489450" y="6540500"/>
          <p14:tracePt t="26220" x="4521200" y="6521450"/>
          <p14:tracePt t="26237" x="4552950" y="6502400"/>
          <p14:tracePt t="26253" x="4584700" y="6489700"/>
          <p14:tracePt t="26272" x="4622800" y="6477000"/>
          <p14:tracePt t="26287" x="4660900" y="6464300"/>
          <p14:tracePt t="26304" x="4699000" y="6445250"/>
          <p14:tracePt t="26320" x="4743450" y="6438900"/>
          <p14:tracePt t="26320" x="4762500" y="6438900"/>
          <p14:tracePt t="26337" x="4781550" y="6438900"/>
          <p14:tracePt t="26353" x="4819650" y="6438900"/>
          <p14:tracePt t="26370" x="4851400" y="6432550"/>
          <p14:tracePt t="26389" x="5035550" y="6400800"/>
          <p14:tracePt t="26485" x="5035550" y="6426200"/>
          <p14:tracePt t="26543" x="5016500" y="6445250"/>
          <p14:tracePt t="26572" x="4991100" y="6470650"/>
          <p14:tracePt t="26603" x="4984750" y="6489700"/>
          <p14:tracePt t="26632" x="4997450" y="6515100"/>
          <p14:tracePt t="26672" x="5022850" y="6521450"/>
          <p14:tracePt t="26699" x="5054600" y="6515100"/>
          <p14:tracePt t="26724" x="5080000" y="6508750"/>
          <p14:tracePt t="26740" x="5099050" y="6515100"/>
          <p14:tracePt t="26751" x="5124450" y="6521450"/>
          <p14:tracePt t="26768" x="5156200" y="6540500"/>
          <p14:tracePt t="26783" x="5181600" y="6565900"/>
          <p14:tracePt t="26800" x="5213350" y="6604000"/>
          <p14:tracePt t="26811" x="5245100" y="6629400"/>
          <p14:tracePt t="26828" x="5270500" y="6642100"/>
          <p14:tracePt t="26838" x="5308600" y="6661150"/>
          <p14:tracePt t="26855" x="5327650" y="6667500"/>
          <p14:tracePt t="26855" x="5384800" y="6673850"/>
          <p14:tracePt t="26873" x="5416550" y="6680200"/>
          <p14:tracePt t="26890" x="5803900" y="6711950"/>
          <p14:tracePt t="26949" x="5854700" y="6711950"/>
          <p14:tracePt t="26956" x="5905500" y="6711950"/>
          <p14:tracePt t="26963" x="5956300" y="6711950"/>
          <p14:tracePt t="26972" x="6064250" y="6718300"/>
          <p14:tracePt t="26989" x="6165850" y="6718300"/>
          <p14:tracePt t="27006" x="6261100" y="6718300"/>
          <p14:tracePt t="27006" x="6305550" y="6724650"/>
          <p14:tracePt t="27024" x="6381750" y="6724650"/>
          <p14:tracePt t="27040" x="6451600" y="6724650"/>
          <p14:tracePt t="27056" x="6508750" y="6724650"/>
          <p14:tracePt t="27073" x="6553200" y="6724650"/>
          <p14:tracePt t="27090" x="6584950" y="6724650"/>
          <p14:tracePt t="27106" x="6610350" y="6718300"/>
          <p14:tracePt t="27123" x="6610350" y="6699250"/>
          <p14:tracePt t="27180" x="6584950" y="6692900"/>
          <p14:tracePt t="27228" x="6584950" y="6673850"/>
          <p14:tracePt t="27248" x="6584950" y="6648450"/>
          <p14:tracePt t="27264" x="6597650" y="6623050"/>
          <p14:tracePt t="27280" x="6610350" y="6597650"/>
          <p14:tracePt t="27292" x="6629400" y="6572250"/>
          <p14:tracePt t="27308" x="6654800" y="6540500"/>
          <p14:tracePt t="27324" x="6686550" y="6502400"/>
          <p14:tracePt t="27340" x="6724650" y="6464300"/>
          <p14:tracePt t="27352" x="6743700" y="6438900"/>
          <p14:tracePt t="27360" x="6769100" y="6419850"/>
          <p14:tracePt t="27374" x="6788150" y="6394450"/>
          <p14:tracePt t="27374" x="6807200" y="6375400"/>
          <p14:tracePt t="27392" x="6845300" y="6343650"/>
          <p14:tracePt t="27392" x="6864350" y="6330950"/>
          <p14:tracePt t="27408" x="6883400" y="6311900"/>
          <p14:tracePt t="27408" x="6902450" y="6305550"/>
          <p14:tracePt t="27425" x="6921500" y="6292850"/>
          <p14:tracePt t="27425" x="6940550" y="6286500"/>
          <p14:tracePt t="27442" x="6959600" y="6286500"/>
          <p14:tracePt t="27442" x="6978650" y="6280150"/>
          <p14:tracePt t="27458" x="6991350" y="6280150"/>
          <p14:tracePt t="27458" x="7010400" y="6286500"/>
          <p14:tracePt t="27475" x="7042150" y="6299200"/>
          <p14:tracePt t="27491" x="7067550" y="6330950"/>
          <p14:tracePt t="27491" x="7080250" y="6350000"/>
          <p14:tracePt t="27508" x="7092950" y="6381750"/>
          <p14:tracePt t="27508" x="7099300" y="6407150"/>
          <p14:tracePt t="27526" x="7105650" y="6445250"/>
          <p14:tracePt t="27526" x="7118350" y="6521450"/>
          <p14:tracePt t="27542" x="7124700" y="6565900"/>
          <p14:tracePt t="27542" x="7124700" y="6604000"/>
          <p14:tracePt t="27558" x="7124700" y="6629400"/>
          <p14:tracePt t="27574" x="7118350" y="6661150"/>
          <p14:tracePt t="27791" x="7118350" y="6629400"/>
          <p14:tracePt t="27796" x="7137400" y="6635750"/>
          <p14:tracePt t="27828" x="7162800" y="6610350"/>
          <p14:tracePt t="27856" x="7181850" y="6591300"/>
          <p14:tracePt t="27880" x="7213600" y="6572250"/>
          <p14:tracePt t="27900" x="7239000" y="6559550"/>
          <p14:tracePt t="27916" x="7277100" y="6546850"/>
          <p14:tracePt t="27932" x="7315200" y="6534150"/>
          <p14:tracePt t="27948" x="7353300" y="6527800"/>
          <p14:tracePt t="27960" x="7391400" y="6527800"/>
          <p14:tracePt t="27976" x="7429500" y="6534150"/>
          <p14:tracePt t="27992" x="7467600" y="6540500"/>
          <p14:tracePt t="28008" x="7505700" y="6559550"/>
          <p14:tracePt t="28020" x="7537450" y="6572250"/>
          <p14:tracePt t="28036" x="7569200" y="6591300"/>
          <p14:tracePt t="28052" x="7594600" y="6604000"/>
          <p14:tracePt t="28068" x="7620000" y="6623050"/>
          <p14:tracePt t="28080" x="7645400" y="6642100"/>
          <p14:tracePt t="28104" x="7670800" y="6667500"/>
          <p14:tracePt t="28131" x="7689850" y="6686550"/>
          <p14:tracePt t="28188" x="7670800" y="6667500"/>
          <p14:tracePt t="28292" x="7645400" y="6648450"/>
          <p14:tracePt t="28328" x="7632700" y="6629400"/>
          <p14:tracePt t="28352" x="7620000" y="6604000"/>
          <p14:tracePt t="28380" x="7607300" y="6629400"/>
          <p14:tracePt t="28420" x="7581900" y="6521450"/>
          <p14:tracePt t="28540" x="7594600" y="6496050"/>
          <p14:tracePt t="28567" x="7600950" y="6477000"/>
          <p14:tracePt t="28583" x="7613650" y="6445250"/>
          <p14:tracePt t="28608" x="7639050" y="6419850"/>
          <p14:tracePt t="28628" x="7664450" y="6400800"/>
          <p14:tracePt t="28644" x="7689850" y="6375400"/>
          <p14:tracePt t="28660" x="7721600" y="6356350"/>
          <p14:tracePt t="28672" x="7734300" y="6350000"/>
          <p14:tracePt t="28680" x="7753350" y="6337300"/>
          <p14:tracePt t="28680" x="7772400" y="6330950"/>
          <p14:tracePt t="28696" x="7791450" y="6324600"/>
          <p14:tracePt t="28696" x="7816850" y="6318250"/>
          <p14:tracePt t="28713" x="7835900" y="6311900"/>
          <p14:tracePt t="28713" x="7854950" y="6305550"/>
          <p14:tracePt t="28729" x="7880350" y="6305550"/>
          <p14:tracePt t="28729" x="7899400" y="6299200"/>
          <p14:tracePt t="28746" x="7918450" y="6299200"/>
          <p14:tracePt t="28746" x="7937500" y="6299200"/>
          <p14:tracePt t="28746" x="7956550" y="6299200"/>
          <p14:tracePt t="28764" x="7975600" y="6299200"/>
          <p14:tracePt t="28764" x="7988300" y="6299200"/>
          <p14:tracePt t="28781" x="8020050" y="6311900"/>
          <p14:tracePt t="28795" x="8045450" y="6337300"/>
          <p14:tracePt t="28811" x="8058150" y="6381750"/>
          <p14:tracePt t="28828" x="8070850" y="6407150"/>
          <p14:tracePt t="28828" x="8070850" y="6432550"/>
          <p14:tracePt t="28846" x="8070850" y="6457950"/>
          <p14:tracePt t="28862" x="8083550" y="6413500"/>
          <p14:tracePt t="28928" x="8089900" y="6400800"/>
          <p14:tracePt t="28936" x="8102600" y="6375400"/>
          <p14:tracePt t="28945" x="8108950" y="6350000"/>
          <p14:tracePt t="28945" x="8115300" y="6318250"/>
          <p14:tracePt t="28963" x="8128000" y="6286500"/>
          <p14:tracePt t="28963" x="8147050" y="6223000"/>
          <p14:tracePt t="28980" x="8159750" y="6197600"/>
          <p14:tracePt t="29272" x="8674100" y="6648450"/>
          <p14:tracePt t="29296" x="8674100" y="6673850"/>
          <p14:tracePt t="29304" x="8674100" y="6692900"/>
          <p14:tracePt t="29313" x="8667750" y="6718300"/>
          <p14:tracePt t="29330" x="8655050" y="6756400"/>
          <p14:tracePt t="29347" x="8623300" y="6762750"/>
          <p14:tracePt t="29347" x="8610600" y="6743700"/>
          <p14:tracePt t="29364" x="8597900" y="6711950"/>
          <p14:tracePt t="29364" x="8585200" y="6680200"/>
          <p14:tracePt t="29381" x="8572500" y="6642100"/>
          <p14:tracePt t="29381" x="8559800" y="6591300"/>
          <p14:tracePt t="29398" x="8540750" y="6534150"/>
          <p14:tracePt t="29398" x="8521700" y="6483350"/>
          <p14:tracePt t="29414" x="8502650" y="6426200"/>
          <p14:tracePt t="29414" x="8477250" y="6375400"/>
          <p14:tracePt t="30060" x="8299450" y="4933950"/>
          <p14:tracePt t="30084" x="8293100" y="4940300"/>
          <p14:tracePt t="30095" x="8286750" y="4940300"/>
          <p14:tracePt t="30103" x="8286750" y="4946650"/>
          <p14:tracePt t="30115" x="8280400" y="4946650"/>
          <p14:tracePt t="30115" x="8274050" y="4953000"/>
          <p14:tracePt t="30133" x="8267700" y="4959350"/>
          <p14:tracePt t="30133" x="8261350" y="4965700"/>
          <p14:tracePt t="30150" x="8255000" y="4972050"/>
          <p14:tracePt t="30166" x="8248650" y="4978400"/>
          <p14:tracePt t="30183" x="8248650" y="4972050"/>
          <p14:tracePt t="30223" x="8255000" y="4965700"/>
          <p14:tracePt t="30240" x="8255000" y="4959350"/>
          <p14:tracePt t="30255" x="8261350" y="4953000"/>
          <p14:tracePt t="30268" x="8261350" y="4946650"/>
          <p14:tracePt t="30276" x="8274050" y="4940300"/>
          <p14:tracePt t="30292" x="8280400" y="4933950"/>
          <p14:tracePt t="30308" x="8286750" y="4933950"/>
          <p14:tracePt t="30324" x="8286750" y="4940300"/>
          <p14:tracePt t="30352" x="8286750" y="4946650"/>
          <p14:tracePt t="30397" x="8286750" y="4940300"/>
          <p14:tracePt t="30428" x="8280400" y="4940300"/>
          <p14:tracePt t="30448" x="8274050" y="4940300"/>
          <p14:tracePt t="30472" x="8267700" y="4946650"/>
          <p14:tracePt t="30488" x="8261350" y="4946650"/>
          <p14:tracePt t="30504" x="8255000" y="4953000"/>
          <p14:tracePt t="30516" x="8248650" y="4953000"/>
          <p14:tracePt t="30532" x="8242300" y="4959350"/>
          <p14:tracePt t="30548" x="8235950" y="4959350"/>
          <p14:tracePt t="30556" x="8229600" y="4959350"/>
          <p14:tracePt t="30568" x="8223250" y="4965700"/>
          <p14:tracePt t="30568" x="8216900" y="4965700"/>
          <p14:tracePt t="30585" x="8210550" y="4972050"/>
          <p14:tracePt t="30601" x="8204200" y="4978400"/>
          <p14:tracePt t="30601" x="8204200" y="4984750"/>
          <p14:tracePt t="30618" x="8197850" y="4991100"/>
          <p14:tracePt t="30634" x="8191500" y="4991100"/>
          <p14:tracePt t="30652" x="8185150" y="4997450"/>
          <p14:tracePt t="30668" x="8178800" y="5003800"/>
          <p14:tracePt t="30684" x="8172450" y="5003800"/>
          <p14:tracePt t="30701" x="8166100" y="5010150"/>
          <p14:tracePt t="30718" x="8159750" y="5016500"/>
          <p14:tracePt t="30718" x="8153400" y="5016500"/>
          <p14:tracePt t="30736" x="8153400" y="5022850"/>
          <p14:tracePt t="30756" x="8147050" y="5022850"/>
          <p14:tracePt t="30788" x="8140700" y="5029200"/>
          <p14:tracePt t="30804" x="8134350" y="5029200"/>
          <p14:tracePt t="30816" x="8128000" y="5035550"/>
          <p14:tracePt t="30832" x="8121650" y="5041900"/>
          <p14:tracePt t="30848" x="8115300" y="5041900"/>
          <p14:tracePt t="30864" x="8108950" y="5041900"/>
          <p14:tracePt t="30875" x="8108950" y="5035550"/>
          <p14:tracePt t="30892" x="8102600" y="5029200"/>
          <p14:tracePt t="30916" x="8096250" y="5029200"/>
          <p14:tracePt t="30936" x="8096250" y="5022850"/>
          <p14:tracePt t="30968" x="8089900" y="5016500"/>
          <p14:tracePt t="30988" x="8083550" y="5010150"/>
          <p14:tracePt t="31004" x="8077200" y="5010150"/>
          <p14:tracePt t="31021" x="8070850" y="5010150"/>
          <p14:tracePt t="31028" x="8064500" y="5010150"/>
          <p14:tracePt t="31036" x="8058150" y="5016500"/>
          <p14:tracePt t="31036" x="8051800" y="5016500"/>
          <p14:tracePt t="31053" x="8045450" y="5022850"/>
          <p14:tracePt t="31053" x="8045450" y="5029200"/>
          <p14:tracePt t="31070" x="8039100" y="5035550"/>
          <p14:tracePt t="31070" x="8032750" y="5041900"/>
          <p14:tracePt t="31070" x="8026400" y="5048250"/>
          <p14:tracePt t="31088" x="8020050" y="5054600"/>
          <p14:tracePt t="31104" x="8013700" y="5060950"/>
          <p14:tracePt t="31119" x="8007350" y="5060950"/>
          <p14:tracePt t="31140" x="8013700" y="5054600"/>
          <p14:tracePt t="31163" x="8026400" y="5048250"/>
          <p14:tracePt t="31191" x="8026400" y="5041900"/>
          <p14:tracePt t="31199" x="8032750" y="5035550"/>
          <p14:tracePt t="31207" x="8039100" y="5035550"/>
          <p14:tracePt t="31219" x="8045450" y="5029200"/>
          <p14:tracePt t="31219" x="8058150" y="5016500"/>
          <p14:tracePt t="31237" x="8064500" y="5010150"/>
          <p14:tracePt t="31237" x="8064500" y="5003800"/>
          <p14:tracePt t="31253" x="8070850" y="5003800"/>
          <p14:tracePt t="31253" x="8077200" y="4997450"/>
          <p14:tracePt t="31272" x="8083550" y="4984750"/>
          <p14:tracePt t="31286" x="8077200" y="4984750"/>
          <p14:tracePt t="31387" x="8070850" y="4978400"/>
          <p14:tracePt t="31407" x="8064500" y="4978400"/>
          <p14:tracePt t="31431" x="8058150" y="4972050"/>
          <p14:tracePt t="31447" x="8051800" y="4965700"/>
          <p14:tracePt t="31463" x="8051800" y="4959350"/>
          <p14:tracePt t="31491" x="8051800" y="4946650"/>
          <p14:tracePt t="31507" x="8058150" y="4940300"/>
          <p14:tracePt t="31524" x="8058150" y="4933950"/>
          <p14:tracePt t="31528" x="8058150" y="4927600"/>
          <p14:tracePt t="31537" x="8064500" y="4921250"/>
          <p14:tracePt t="31554" x="8070850" y="4914900"/>
          <p14:tracePt t="31554" x="8070850" y="4908550"/>
          <p14:tracePt t="31571" x="8070850" y="4902200"/>
          <p14:tracePt t="31571" x="8077200" y="4895850"/>
          <p14:tracePt t="31588" x="8077200" y="4889500"/>
          <p14:tracePt t="31604" x="8083550" y="4883150"/>
          <p14:tracePt t="31621" x="8089900" y="4876800"/>
          <p14:tracePt t="31637" x="8102600" y="4864100"/>
          <p14:tracePt t="31654" x="8102600" y="4857750"/>
          <p14:tracePt t="31654" x="8108950" y="4857750"/>
          <p14:tracePt t="31672" x="8108950" y="4851400"/>
          <p14:tracePt t="31707" x="8115300" y="4851400"/>
          <p14:tracePt t="31731" x="8121650" y="4845050"/>
          <p14:tracePt t="31739" x="8128000" y="4845050"/>
          <p14:tracePt t="31747" x="8134350" y="4838700"/>
          <p14:tracePt t="31756" x="8140700" y="4838700"/>
          <p14:tracePt t="31756" x="8147050" y="4832350"/>
          <p14:tracePt t="31774" x="8153400" y="4819650"/>
          <p14:tracePt t="31774" x="8166100" y="4813300"/>
          <p14:tracePt t="31789" x="8172450" y="4806950"/>
          <p14:tracePt t="31789" x="8185150" y="4800600"/>
          <p14:tracePt t="31805" x="8191500" y="4794250"/>
          <p14:tracePt t="31805" x="8197850" y="4781550"/>
          <p14:tracePt t="31822" x="8204200" y="4775200"/>
          <p14:tracePt t="31822" x="8223250" y="4756150"/>
          <p14:tracePt t="31839" x="8235950" y="4749800"/>
          <p14:tracePt t="31839" x="8242300" y="4743450"/>
          <p14:tracePt t="31855" x="8255000" y="4730750"/>
          <p14:tracePt t="31855" x="8261350" y="4730750"/>
          <p14:tracePt t="31872" x="8274050" y="4718050"/>
          <p14:tracePt t="31872" x="8286750" y="470535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ja-JP" altLang="en-US"/>
              <a:t>ある値からある値をとる確率</a:t>
            </a:r>
          </a:p>
        </p:txBody>
      </p:sp>
      <p:pic>
        <p:nvPicPr>
          <p:cNvPr id="527383" name="Picture 23"/>
          <p:cNvPicPr>
            <a:picLocks noChangeAspect="1" noChangeArrowheads="1"/>
          </p:cNvPicPr>
          <p:nvPr/>
        </p:nvPicPr>
        <p:blipFill>
          <a:blip r:embed="rId5" cstate="print"/>
          <a:srcRect/>
          <a:stretch>
            <a:fillRect/>
          </a:stretch>
        </p:blipFill>
        <p:spPr bwMode="auto">
          <a:xfrm>
            <a:off x="3707904" y="980728"/>
            <a:ext cx="4947177" cy="3298118"/>
          </a:xfrm>
          <a:prstGeom prst="rect">
            <a:avLst/>
          </a:prstGeom>
          <a:noFill/>
          <a:ln w="9525">
            <a:noFill/>
            <a:miter lim="800000"/>
            <a:headEnd/>
            <a:tailEnd/>
          </a:ln>
        </p:spPr>
      </p:pic>
      <p:pic>
        <p:nvPicPr>
          <p:cNvPr id="559107" name="Picture 3"/>
          <p:cNvPicPr>
            <a:picLocks noChangeAspect="1" noChangeArrowheads="1"/>
          </p:cNvPicPr>
          <p:nvPr/>
        </p:nvPicPr>
        <p:blipFill>
          <a:blip r:embed="rId6" cstate="print"/>
          <a:srcRect/>
          <a:stretch>
            <a:fillRect/>
          </a:stretch>
        </p:blipFill>
        <p:spPr bwMode="auto">
          <a:xfrm>
            <a:off x="539552" y="4437112"/>
            <a:ext cx="5536689" cy="2088232"/>
          </a:xfrm>
          <a:prstGeom prst="rect">
            <a:avLst/>
          </a:prstGeom>
          <a:noFill/>
          <a:ln w="9525">
            <a:noFill/>
            <a:miter lim="800000"/>
            <a:headEnd/>
            <a:tailEnd/>
          </a:ln>
          <a:effec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468"/>
    </mc:Choice>
    <mc:Fallback>
      <p:transition spd="slow" advTm="304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521" x="5943600" y="4832350"/>
          <p14:tracePt t="3981" x="5905500" y="4845050"/>
          <p14:tracePt t="3989" x="5861050" y="4857750"/>
          <p14:tracePt t="3997" x="5803900" y="4876800"/>
          <p14:tracePt t="3997" x="5734050" y="4895850"/>
          <p14:tracePt t="4014" x="5657850" y="4921250"/>
          <p14:tracePt t="4014" x="5562600" y="4953000"/>
          <p14:tracePt t="4030" x="5467350" y="4978400"/>
          <p14:tracePt t="4030" x="5372100" y="5003800"/>
          <p14:tracePt t="4048" x="5276850" y="5029200"/>
          <p14:tracePt t="4048" x="5073650" y="5080000"/>
          <p14:tracePt t="4064" x="4972050" y="5105400"/>
          <p14:tracePt t="4064" x="4864100" y="5137150"/>
          <p14:tracePt t="4081" x="4762500" y="5162550"/>
          <p14:tracePt t="4081" x="4654550" y="5200650"/>
          <p14:tracePt t="4098" x="4546600" y="5238750"/>
          <p14:tracePt t="4098" x="4438650" y="5283200"/>
          <p14:tracePt t="4114" x="4330700" y="5327650"/>
          <p14:tracePt t="4114" x="4114800" y="5422900"/>
          <p14:tracePt t="4132" x="4013200" y="5473700"/>
          <p14:tracePt t="4132" x="3911600" y="5518150"/>
          <p14:tracePt t="4148" x="3816350" y="5562600"/>
          <p14:tracePt t="4148" x="3727450" y="5594350"/>
          <p14:tracePt t="4164" x="3644900" y="5632450"/>
          <p14:tracePt t="4164" x="3486150" y="5689600"/>
          <p14:tracePt t="4182" x="3409950" y="5715000"/>
          <p14:tracePt t="4182" x="3340100" y="5734050"/>
          <p14:tracePt t="4198" x="3270250" y="5759450"/>
          <p14:tracePt t="4198" x="3200400" y="5778500"/>
          <p14:tracePt t="4215" x="3130550" y="5803900"/>
          <p14:tracePt t="4215" x="3067050" y="5816600"/>
          <p14:tracePt t="4232" x="3003550" y="5829300"/>
          <p14:tracePt t="4232" x="2946400" y="5842000"/>
          <p14:tracePt t="4248" x="2895600" y="5848350"/>
          <p14:tracePt t="4248" x="2794000" y="5848350"/>
          <p14:tracePt t="4265" x="2749550" y="5848350"/>
          <p14:tracePt t="4265" x="2711450" y="5842000"/>
          <p14:tracePt t="4282" x="2673350" y="5835650"/>
          <p14:tracePt t="4282" x="2641600" y="5822950"/>
          <p14:tracePt t="4298" x="2609850" y="5816600"/>
          <p14:tracePt t="4298" x="2584450" y="5810250"/>
          <p14:tracePt t="4315" x="2559050" y="5797550"/>
          <p14:tracePt t="4315" x="2540000" y="5791200"/>
          <p14:tracePt t="4332" x="2520950" y="5784850"/>
          <p14:tracePt t="4332" x="2501900" y="5778500"/>
          <p14:tracePt t="4332" x="2489200" y="5772150"/>
          <p14:tracePt t="4350" x="2476500" y="5765800"/>
          <p14:tracePt t="4350" x="2463800" y="5759450"/>
          <p14:tracePt t="4365" x="2457450" y="5753100"/>
          <p14:tracePt t="4365" x="2451100" y="5740400"/>
          <p14:tracePt t="4383" x="2444750" y="5727700"/>
          <p14:tracePt t="4383" x="2444750" y="5721350"/>
          <p14:tracePt t="4399" x="2444750" y="5708650"/>
          <p14:tracePt t="4399" x="2444750" y="5683250"/>
          <p14:tracePt t="4415" x="2438400" y="5670550"/>
          <p14:tracePt t="4415" x="2438400" y="5664200"/>
          <p14:tracePt t="4432" x="2438400" y="5657850"/>
          <p14:tracePt t="4432" x="2438400" y="5651500"/>
          <p14:tracePt t="4449" x="2438400" y="5645150"/>
          <p14:tracePt t="4449" x="2438400" y="5638800"/>
          <p14:tracePt t="4466" x="2438400" y="5632450"/>
          <p14:tracePt t="4466" x="2438400" y="5619750"/>
          <p14:tracePt t="4483" x="2438400" y="5613400"/>
          <p14:tracePt t="4483" x="2432050" y="5607050"/>
          <p14:tracePt t="4499" x="2432050" y="5600700"/>
          <p14:tracePt t="4499" x="2425700" y="5594350"/>
          <p14:tracePt t="4516" x="2425700" y="5588000"/>
          <p14:tracePt t="4516" x="2419350" y="5588000"/>
          <p14:tracePt t="4516" x="2413000" y="5581650"/>
          <p14:tracePt t="4534" x="2406650" y="5581650"/>
          <p14:tracePt t="4534" x="2406650" y="5575300"/>
          <p14:tracePt t="4549" x="2400300" y="5568950"/>
          <p14:tracePt t="4549" x="2400300" y="5562600"/>
          <p14:tracePt t="4566" x="2393950" y="5562600"/>
          <p14:tracePt t="4566" x="2393950" y="5556250"/>
          <p14:tracePt t="4583" x="2393950" y="5549900"/>
          <p14:tracePt t="4583" x="2393950" y="5543550"/>
          <p14:tracePt t="4599" x="2400300" y="5537200"/>
          <p14:tracePt t="4615" x="2400300" y="5549900"/>
          <p14:tracePt t="4633" x="2400300" y="5556250"/>
          <p14:tracePt t="4633" x="2400300" y="5568950"/>
          <p14:tracePt t="4650" x="2406650" y="5581650"/>
          <p14:tracePt t="4650" x="2406650" y="5600700"/>
          <p14:tracePt t="4666" x="2406650" y="5613400"/>
          <p14:tracePt t="4666" x="2413000" y="5632450"/>
          <p14:tracePt t="4683" x="2413000" y="5645150"/>
          <p14:tracePt t="4683" x="2419350" y="5664200"/>
          <p14:tracePt t="4699" x="2425700" y="5683250"/>
          <p14:tracePt t="4699" x="2438400" y="5734050"/>
          <p14:tracePt t="4716" x="2451100" y="5765800"/>
          <p14:tracePt t="4716" x="2457450" y="5797550"/>
          <p14:tracePt t="4733" x="2470150" y="5829300"/>
          <p14:tracePt t="4733" x="2482850" y="5867400"/>
          <p14:tracePt t="4750" x="2495550" y="5899150"/>
          <p14:tracePt t="4750" x="2508250" y="5937250"/>
          <p14:tracePt t="4766" x="2520950" y="5969000"/>
          <p14:tracePt t="4766" x="2540000" y="6032500"/>
          <p14:tracePt t="4783" x="2546350" y="6064250"/>
          <p14:tracePt t="4783" x="2552700" y="6096000"/>
          <p14:tracePt t="4800" x="2559050" y="6127750"/>
          <p14:tracePt t="4800" x="2559050" y="6159500"/>
          <p14:tracePt t="4816" x="2565400" y="6197600"/>
          <p14:tracePt t="4816" x="2565400" y="6280150"/>
          <p14:tracePt t="4833" x="2565400" y="6330950"/>
          <p14:tracePt t="4833" x="2559050" y="6381750"/>
          <p14:tracePt t="4850" x="2559050" y="6432550"/>
          <p14:tracePt t="4850" x="2552700" y="6483350"/>
          <p14:tracePt t="4867" x="2546350" y="6527800"/>
          <p14:tracePt t="4867" x="2533650" y="6565900"/>
          <p14:tracePt t="4884" x="2520950" y="6591300"/>
          <p14:tracePt t="4900" x="2489200" y="6623050"/>
          <p14:tracePt t="4918" x="2247900" y="6578600"/>
          <p14:tracePt t="4987" x="2228850" y="6553200"/>
          <p14:tracePt t="4993" x="2203450" y="6521450"/>
          <p14:tracePt t="5001" x="2152650" y="6438900"/>
          <p14:tracePt t="5017" x="2101850" y="6350000"/>
          <p14:tracePt t="5034" x="2051050" y="6242050"/>
          <p14:tracePt t="5050" x="2006600" y="6134100"/>
          <p14:tracePt t="5067" x="1968500" y="5969000"/>
          <p14:tracePt t="5084" x="1962150" y="5842000"/>
          <p14:tracePt t="5100" x="1968500" y="5708650"/>
          <p14:tracePt t="5117" x="2006600" y="5511800"/>
          <p14:tracePt t="5134" x="2057400" y="5397500"/>
          <p14:tracePt t="5151" x="2120900" y="5295900"/>
          <p14:tracePt t="5167" x="2203450" y="5219700"/>
          <p14:tracePt t="5184" x="2292350" y="5156200"/>
          <p14:tracePt t="5184" x="2336800" y="5124450"/>
          <p14:tracePt t="5201" x="2438400" y="5073650"/>
          <p14:tracePt t="5218" x="2540000" y="5035550"/>
          <p14:tracePt t="5234" x="2647950" y="5010150"/>
          <p14:tracePt t="5251" x="2749550" y="5010150"/>
          <p14:tracePt t="5268" x="2901950" y="5060950"/>
          <p14:tracePt t="5286" x="2990850" y="5118100"/>
          <p14:tracePt t="5302" x="3067050" y="5194300"/>
          <p14:tracePt t="5319" x="3136900" y="5289550"/>
          <p14:tracePt t="5336" x="3194050" y="5391150"/>
          <p14:tracePt t="5352" x="3251200" y="5505450"/>
          <p14:tracePt t="5352" x="3270250" y="5556250"/>
          <p14:tracePt t="5371" x="3308350" y="5664200"/>
          <p14:tracePt t="5386" x="3333750" y="5778500"/>
          <p14:tracePt t="5402" x="3340100" y="5886450"/>
          <p14:tracePt t="5419" x="3314700" y="6045200"/>
          <p14:tracePt t="5436" x="3282950" y="6134100"/>
          <p14:tracePt t="5452" x="3238500" y="6216650"/>
          <p14:tracePt t="5469" x="3181350" y="6299200"/>
          <p14:tracePt t="5486" x="3079750" y="6432550"/>
          <p14:tracePt t="5503" x="3003550" y="6515100"/>
          <p14:tracePt t="5520" x="2914650" y="6591300"/>
          <p14:tracePt t="5537" x="2832100" y="6635750"/>
          <p14:tracePt t="5537" x="2787650" y="6648450"/>
          <p14:tracePt t="5554" x="2698750" y="6667500"/>
          <p14:tracePt t="5570" x="2616200" y="6673850"/>
          <p14:tracePt t="5586" x="2540000" y="6667500"/>
          <p14:tracePt t="5603" x="2463800" y="6661150"/>
          <p14:tracePt t="5620" x="2393950" y="6642100"/>
          <p14:tracePt t="5636" x="2336800" y="6610350"/>
          <p14:tracePt t="5636" x="2305050" y="6597650"/>
          <p14:tracePt t="5654" x="2260600" y="6559550"/>
          <p14:tracePt t="5670" x="2222500" y="6527800"/>
          <p14:tracePt t="5686" x="2197100" y="6496050"/>
          <p14:tracePt t="5703" x="2178050" y="6470650"/>
          <p14:tracePt t="5719" x="2159000" y="6445250"/>
          <p14:tracePt t="5736" x="2146300" y="6419850"/>
          <p14:tracePt t="5753" x="2146300" y="6400800"/>
          <p14:tracePt t="5802" x="2133600" y="6375400"/>
          <p14:tracePt t="5850" x="2108200" y="6362700"/>
          <p14:tracePt t="5910" x="2082800" y="6350000"/>
          <p14:tracePt t="5945" x="2076450" y="6343650"/>
          <p14:tracePt t="5954" x="2070100" y="6337300"/>
          <p14:tracePt t="5962" x="2063750" y="6330950"/>
          <p14:tracePt t="5970" x="2057400" y="6324600"/>
          <p14:tracePt t="5987" x="2044700" y="6318250"/>
          <p14:tracePt t="6004" x="2038350" y="6305550"/>
          <p14:tracePt t="6004" x="2032000" y="6299200"/>
          <p14:tracePt t="6022" x="2025650" y="6292850"/>
          <p14:tracePt t="6037" x="2019300" y="6286500"/>
          <p14:tracePt t="6054" x="2012950" y="6280150"/>
          <p14:tracePt t="6071" x="2006600" y="6273800"/>
          <p14:tracePt t="6087" x="2012950" y="6273800"/>
          <p14:tracePt t="6210" x="2019300" y="6273800"/>
          <p14:tracePt t="6222" x="2025650" y="6267450"/>
          <p14:tracePt t="6237" x="2032000" y="6267450"/>
          <p14:tracePt t="6253" x="2038350" y="6261100"/>
          <p14:tracePt t="6274" x="2044700" y="6254750"/>
          <p14:tracePt t="6334" x="2038350" y="6261100"/>
          <p14:tracePt t="6410" x="2038350" y="6267450"/>
          <p14:tracePt t="6441" x="2038350" y="6273800"/>
          <p14:tracePt t="6470" x="2044700" y="6273800"/>
          <p14:tracePt t="6510" x="2051050" y="6273800"/>
          <p14:tracePt t="6538" x="2057400" y="6267450"/>
          <p14:tracePt t="6569" x="2057400" y="6261100"/>
          <p14:tracePt t="6581" x="2051050" y="6254750"/>
          <p14:tracePt t="6597" x="2051050" y="6248400"/>
          <p14:tracePt t="6613" x="2044700" y="6242050"/>
          <p14:tracePt t="6629" x="2044700" y="6235700"/>
          <p14:tracePt t="6642" x="2038350" y="6235700"/>
          <p14:tracePt t="6658" x="2038350" y="6229350"/>
          <p14:tracePt t="6681" x="2032000" y="6223000"/>
          <p14:tracePt t="6709" x="2025650" y="6223000"/>
          <p14:tracePt t="6793" x="2019300" y="6223000"/>
          <p14:tracePt t="6949" x="2012950" y="6216650"/>
          <p14:tracePt t="6989" x="2012950" y="6210300"/>
          <p14:tracePt t="7026" x="2012950" y="6203950"/>
          <p14:tracePt t="7102" x="2006600" y="6197600"/>
          <p14:tracePt t="7130" x="2000250" y="6191250"/>
          <p14:tracePt t="7318" x="1993900" y="6191250"/>
          <p14:tracePt t="7430" x="1987550" y="6191250"/>
          <p14:tracePt t="7474" x="1987550" y="6197600"/>
          <p14:tracePt t="7541" x="1981200" y="6191250"/>
          <p14:tracePt t="7685" x="1987550" y="6197600"/>
          <p14:tracePt t="7754" x="1993900" y="6197600"/>
          <p14:tracePt t="7774" x="2000250" y="6203950"/>
          <p14:tracePt t="7798" x="2006600" y="6203950"/>
          <p14:tracePt t="7814" x="2012950" y="6203950"/>
          <p14:tracePt t="7830" x="2019300" y="6203950"/>
          <p14:tracePt t="7834" x="2025650" y="6203950"/>
          <p14:tracePt t="7850" x="2038350" y="6203950"/>
          <p14:tracePt t="7865" x="2044700" y="6197600"/>
          <p14:tracePt t="7882" x="2051050" y="6191250"/>
          <p14:tracePt t="7894" x="2051050" y="6184900"/>
          <p14:tracePt t="7894" x="2057400" y="6178550"/>
          <p14:tracePt t="7911" x="2057400" y="6172200"/>
          <p14:tracePt t="7911" x="2057400" y="6165850"/>
          <p14:tracePt t="7928" x="2063750" y="6153150"/>
          <p14:tracePt t="7928" x="2063750" y="6146800"/>
          <p14:tracePt t="7944" x="2070100" y="6134100"/>
          <p14:tracePt t="7944" x="2082800" y="6115050"/>
          <p14:tracePt t="7962" x="2089150" y="6108700"/>
          <p14:tracePt t="7962" x="2095500" y="6096000"/>
          <p14:tracePt t="7978" x="2101850" y="6089650"/>
          <p14:tracePt t="7978" x="2108200" y="6076950"/>
          <p14:tracePt t="7995" x="2114550" y="6070600"/>
          <p14:tracePt t="7995" x="2120900" y="6064250"/>
          <p14:tracePt t="8011" x="2127250" y="6057900"/>
          <p14:tracePt t="8011" x="2133600" y="6051550"/>
          <p14:tracePt t="8028" x="2139950" y="6045200"/>
          <p14:tracePt t="8028" x="2146300" y="6032500"/>
          <p14:tracePt t="8028" x="2152650" y="6026150"/>
          <p14:tracePt t="8047" x="2159000" y="6019800"/>
          <p14:tracePt t="8060" x="2165350" y="6013450"/>
          <p14:tracePt t="8060" x="2178050" y="5994400"/>
          <p14:tracePt t="8079" x="2190750" y="5988050"/>
          <p14:tracePt t="8079" x="2197100" y="5981700"/>
          <p14:tracePt t="8095" x="2209800" y="5975350"/>
          <p14:tracePt t="8095" x="2222500" y="5962650"/>
          <p14:tracePt t="8112" x="2228850" y="5956300"/>
          <p14:tracePt t="8112" x="2247900" y="5943600"/>
          <p14:tracePt t="8112" x="2260600" y="5937250"/>
          <p14:tracePt t="8130" x="2273300" y="5924550"/>
          <p14:tracePt t="8130" x="2286000" y="5911850"/>
          <p14:tracePt t="8145" x="2305050" y="5899150"/>
          <p14:tracePt t="8145" x="2317750" y="5886450"/>
          <p14:tracePt t="8162" x="2336800" y="5873750"/>
          <p14:tracePt t="8162" x="2355850" y="5854700"/>
          <p14:tracePt t="8179" x="2368550" y="5842000"/>
          <p14:tracePt t="8179" x="2406650" y="5810250"/>
          <p14:tracePt t="8195" x="2425700" y="5797550"/>
          <p14:tracePt t="8195" x="2444750" y="5784850"/>
          <p14:tracePt t="8212" x="2457450" y="5772150"/>
          <p14:tracePt t="8212" x="2476500" y="5759450"/>
          <p14:tracePt t="8228" x="2495550" y="5753100"/>
          <p14:tracePt t="8228" x="2514600" y="5740400"/>
          <p14:tracePt t="8246" x="2527300" y="5727700"/>
          <p14:tracePt t="8246" x="2559050" y="5715000"/>
          <p14:tracePt t="8263" x="2571750" y="5708650"/>
          <p14:tracePt t="8263" x="2584450" y="5702300"/>
          <p14:tracePt t="8279" x="2590800" y="5695950"/>
          <p14:tracePt t="8279" x="2603500" y="5689600"/>
          <p14:tracePt t="8296" x="2609850" y="5689600"/>
          <p14:tracePt t="8296" x="2616200" y="5689600"/>
          <p14:tracePt t="8312" x="2622550" y="5689600"/>
          <p14:tracePt t="8328" x="2628900" y="5695950"/>
          <p14:tracePt t="8328" x="2622550" y="5708650"/>
          <p14:tracePt t="8346" x="2616200" y="5715000"/>
          <p14:tracePt t="8346" x="2609850" y="5721350"/>
          <p14:tracePt t="8363" x="2603500" y="5727700"/>
          <p14:tracePt t="8363" x="2597150" y="5734050"/>
          <p14:tracePt t="8380" x="2590800" y="5740400"/>
          <p14:tracePt t="8380" x="2584450" y="5740400"/>
          <p14:tracePt t="8396" x="2578100" y="5746750"/>
          <p14:tracePt t="8396" x="2571750" y="5753100"/>
          <p14:tracePt t="8396" x="2565400" y="5753100"/>
          <p14:tracePt t="8415" x="2559050" y="5759450"/>
          <p14:tracePt t="8428" x="2559050" y="5765800"/>
          <p14:tracePt t="8428" x="2546350" y="5772150"/>
          <p14:tracePt t="8446" x="2546350" y="5778500"/>
          <p14:tracePt t="8462" x="2540000" y="5784850"/>
          <p14:tracePt t="8478" x="2546350" y="5791200"/>
          <p14:tracePt t="8509" x="2552700" y="5791200"/>
          <p14:tracePt t="8542" x="2552700" y="5797550"/>
          <p14:tracePt t="8594" x="2552700" y="5803900"/>
          <p14:tracePt t="8614" x="2552700" y="5810250"/>
          <p14:tracePt t="8630" x="2552700" y="5816600"/>
          <p14:tracePt t="8646" x="2552700" y="5822950"/>
          <p14:tracePt t="8662" x="2546350" y="5835650"/>
          <p14:tracePt t="8674" x="2546350" y="5842000"/>
          <p14:tracePt t="8689" x="2546350" y="5848350"/>
          <p14:tracePt t="8698" x="2546350" y="5854700"/>
          <p14:tracePt t="8698" x="2540000" y="5854700"/>
          <p14:tracePt t="8714" x="2540000" y="5861050"/>
          <p14:tracePt t="8730" x="2540000" y="5867400"/>
          <p14:tracePt t="8747" x="2540000" y="5873750"/>
          <p14:tracePt t="8763" x="2540000" y="5886450"/>
          <p14:tracePt t="8779" x="2540000" y="5892800"/>
          <p14:tracePt t="8796" x="2533650" y="5899150"/>
          <p14:tracePt t="8826" x="2527300" y="5905500"/>
          <p14:tracePt t="8842" x="2520950" y="5911850"/>
          <p14:tracePt t="8871" x="2520950" y="5918200"/>
          <p14:tracePt t="8886" x="2514600" y="5924550"/>
          <p14:tracePt t="8909" x="2514600" y="5930900"/>
          <p14:tracePt t="8969" x="2508250" y="5937250"/>
          <p14:tracePt t="9033" x="2501900" y="5937250"/>
          <p14:tracePt t="9065" x="2501900" y="5943600"/>
          <p14:tracePt t="9093" x="2501900" y="5949950"/>
          <p14:tracePt t="9119" x="2495550" y="5956300"/>
          <p14:tracePt t="9141" x="2489200" y="5956300"/>
          <p14:tracePt t="9170" x="2489200" y="5962650"/>
          <p14:tracePt t="9209" x="2482850" y="5969000"/>
          <p14:tracePt t="9245" x="2476500" y="5969000"/>
          <p14:tracePt t="9357" x="2470150" y="5975350"/>
          <p14:tracePt t="9393" x="2463800" y="5981700"/>
          <p14:tracePt t="9462" x="2463800" y="5988050"/>
          <p14:tracePt t="9485" x="2457450" y="5994400"/>
          <p14:tracePt t="9509" x="2457450" y="6000750"/>
          <p14:tracePt t="9529" x="2451100" y="6007100"/>
          <p14:tracePt t="9561" x="2444750" y="6007100"/>
          <p14:tracePt t="9641" x="2438400" y="6007100"/>
          <p14:tracePt t="9689" x="2438400" y="6000750"/>
          <p14:tracePt t="9709" x="2432050" y="5994400"/>
          <p14:tracePt t="9725" x="2432050" y="5988050"/>
          <p14:tracePt t="9741" x="2432050" y="5981700"/>
          <p14:tracePt t="9753" x="2438400" y="5969000"/>
          <p14:tracePt t="9769" x="2444750" y="5962650"/>
          <p14:tracePt t="9785" x="2444750" y="5956300"/>
          <p14:tracePt t="9793" x="2444750" y="5949950"/>
          <p14:tracePt t="9802" x="2451100" y="5943600"/>
          <p14:tracePt t="9802" x="2457450" y="5937250"/>
          <p14:tracePt t="9817" x="2457450" y="5930900"/>
          <p14:tracePt t="9817" x="2463800" y="5924550"/>
          <p14:tracePt t="9833" x="2463800" y="5918200"/>
          <p14:tracePt t="9833" x="2470150" y="5918200"/>
          <p14:tracePt t="9850" x="2476500" y="5911850"/>
          <p14:tracePt t="9868" x="2482850" y="5905500"/>
          <p14:tracePt t="9884" x="2489200" y="5905500"/>
          <p14:tracePt t="9900" x="2495550" y="5905500"/>
          <p14:tracePt t="9916" x="2489200" y="5899150"/>
          <p14:tracePt t="9950" x="2482850" y="5899150"/>
          <p14:tracePt t="9966" x="2476500" y="5899150"/>
          <p14:tracePt t="9982" x="2470150" y="5899150"/>
          <p14:tracePt t="9990" x="2463800" y="5899150"/>
          <p14:tracePt t="10000" x="2457450" y="5905500"/>
          <p14:tracePt t="10000" x="2438400" y="5918200"/>
          <p14:tracePt t="10018" x="2419350" y="5924550"/>
          <p14:tracePt t="10018" x="2406650" y="5930900"/>
          <p14:tracePt t="10035" x="2387600" y="5943600"/>
          <p14:tracePt t="10035" x="2362200" y="5949950"/>
          <p14:tracePt t="10051" x="2336800" y="5962650"/>
          <p14:tracePt t="10051" x="2311400" y="5975350"/>
          <p14:tracePt t="10068" x="2279650" y="5988050"/>
          <p14:tracePt t="10068" x="2247900" y="6000750"/>
          <p14:tracePt t="10068" x="2222500" y="6013450"/>
          <p14:tracePt t="10086" x="2190750" y="6026150"/>
          <p14:tracePt t="10100" x="2159000" y="6038850"/>
          <p14:tracePt t="10100" x="2089150" y="6064250"/>
          <p14:tracePt t="10120" x="2051050" y="6076950"/>
          <p14:tracePt t="10120" x="2019300" y="6089650"/>
          <p14:tracePt t="10135" x="1981200" y="6108700"/>
          <p14:tracePt t="10150" x="1930400" y="6127750"/>
          <p14:tracePt t="10174" x="1885950" y="6146800"/>
          <p14:tracePt t="10184" x="1835150" y="6165850"/>
          <p14:tracePt t="10206" x="1784350" y="6184900"/>
          <p14:tracePt t="10217" x="1746250" y="6197600"/>
          <p14:tracePt t="10217" x="1663700" y="6235700"/>
          <p14:tracePt t="10235" x="1631950" y="6248400"/>
          <p14:tracePt t="10235" x="1619250" y="6248400"/>
          <p14:tracePt t="10252" x="1612900" y="6254750"/>
          <p14:tracePt t="10268" x="1612900" y="6267450"/>
          <p14:tracePt t="10284" x="1625600" y="6261100"/>
          <p14:tracePt t="10284" x="1644650" y="6254750"/>
          <p14:tracePt t="10302" x="1657350" y="6254750"/>
          <p14:tracePt t="10302" x="1676400" y="6248400"/>
          <p14:tracePt t="10319" x="1695450" y="6235700"/>
          <p14:tracePt t="10319" x="1714500" y="6229350"/>
          <p14:tracePt t="10335" x="1739900" y="6216650"/>
          <p14:tracePt t="10335" x="1765300" y="6210300"/>
          <p14:tracePt t="10352" x="1790700" y="6203950"/>
          <p14:tracePt t="10352" x="1841500" y="6178550"/>
          <p14:tracePt t="10372" x="1873250" y="6172200"/>
          <p14:tracePt t="10372" x="1898650" y="6159500"/>
          <p14:tracePt t="10386" x="1924050" y="6146800"/>
          <p14:tracePt t="10386" x="1955800" y="6140450"/>
          <p14:tracePt t="10403" x="1981200" y="6127750"/>
          <p14:tracePt t="10403" x="2012950" y="6115050"/>
          <p14:tracePt t="10419" x="2044700" y="6102350"/>
          <p14:tracePt t="10419" x="2070100" y="6089650"/>
          <p14:tracePt t="10436" x="2095500" y="6076950"/>
          <p14:tracePt t="10436" x="2127250" y="6070600"/>
          <p14:tracePt t="10436" x="2152650" y="6057900"/>
          <p14:tracePt t="10454" x="2178050" y="6045200"/>
          <p14:tracePt t="10468" x="2203450" y="6032500"/>
          <p14:tracePt t="10468" x="2254250" y="6013450"/>
          <p14:tracePt t="10486" x="2273300" y="6007100"/>
          <p14:tracePt t="10486" x="2292350" y="6000750"/>
          <p14:tracePt t="10503" x="2311400" y="5994400"/>
          <p14:tracePt t="10503" x="2324100" y="5988050"/>
          <p14:tracePt t="10519" x="2343150" y="5988050"/>
          <p14:tracePt t="10519" x="2362200" y="5981700"/>
          <p14:tracePt t="10536" x="2368550" y="5975350"/>
          <p14:tracePt t="10536" x="2374900" y="5975350"/>
          <p14:tracePt t="10553" x="2362200" y="5981700"/>
          <p14:tracePt t="10602" x="2355850" y="5981700"/>
          <p14:tracePt t="10609" x="2349500" y="5981700"/>
          <p14:tracePt t="10619" x="2343150" y="5981700"/>
          <p14:tracePt t="10619" x="2336800" y="5988050"/>
          <p14:tracePt t="10637" x="2324100" y="5988050"/>
          <p14:tracePt t="10637" x="2305050" y="5988050"/>
          <p14:tracePt t="10654" x="2298700" y="5988050"/>
          <p14:tracePt t="10654" x="2286000" y="5988050"/>
          <p14:tracePt t="10670" x="2273300" y="5981700"/>
          <p14:tracePt t="10670" x="2254250" y="5981700"/>
          <p14:tracePt t="10686" x="2235200" y="5981700"/>
          <p14:tracePt t="10686" x="2209800" y="5981700"/>
          <p14:tracePt t="10703" x="2184400" y="5981700"/>
          <p14:tracePt t="10703" x="2159000" y="5981700"/>
          <p14:tracePt t="10720" x="2127250" y="5981700"/>
          <p14:tracePt t="10720" x="2089150" y="5988050"/>
          <p14:tracePt t="10720" x="2051050" y="5988050"/>
          <p14:tracePt t="10738" x="2012950" y="5988050"/>
          <p14:tracePt t="10738" x="1974850" y="5994400"/>
          <p14:tracePt t="10754" x="1930400" y="5994400"/>
          <p14:tracePt t="10754" x="1885950" y="6000750"/>
          <p14:tracePt t="10771" x="1841500" y="6007100"/>
          <p14:tracePt t="10771" x="1797050" y="6013450"/>
          <p14:tracePt t="10787" x="1752600" y="6019800"/>
          <p14:tracePt t="10787" x="1708150" y="6026150"/>
          <p14:tracePt t="10803" x="1663700" y="6032500"/>
          <p14:tracePt t="10803" x="1625600" y="6032500"/>
          <p14:tracePt t="10803" x="1581150" y="6038850"/>
          <p14:tracePt t="10822" x="1536700" y="6045200"/>
          <p14:tracePt t="10822" x="1498600" y="6051550"/>
          <p14:tracePt t="10837" x="1454150" y="6051550"/>
          <p14:tracePt t="10837" x="1416050" y="6057900"/>
          <p14:tracePt t="10853" x="1384300" y="6057900"/>
          <p14:tracePt t="10853" x="1346200" y="6064250"/>
          <p14:tracePt t="10853" x="1320800" y="6064250"/>
          <p14:tracePt t="10874" x="1289050" y="6070600"/>
          <p14:tracePt t="10886" x="1263650" y="6070600"/>
          <p14:tracePt t="10886" x="1212850" y="6070600"/>
          <p14:tracePt t="10904" x="1193800" y="6064250"/>
          <p14:tracePt t="10904" x="1174750" y="6064250"/>
          <p14:tracePt t="10921" x="1155700" y="6057900"/>
          <p14:tracePt t="10921" x="1143000" y="6057900"/>
          <p14:tracePt t="10937" x="1123950" y="6057900"/>
          <p14:tracePt t="10937" x="1098550" y="6051550"/>
          <p14:tracePt t="10954" x="1085850" y="6051550"/>
          <p14:tracePt t="10954" x="1073150" y="6045200"/>
          <p14:tracePt t="10971" x="1060450" y="6045200"/>
          <p14:tracePt t="10971" x="1047750" y="6045200"/>
          <p14:tracePt t="10987" x="863600" y="6038850"/>
          <p14:tracePt t="11076" x="844550" y="6032500"/>
          <p14:tracePt t="11082" x="831850" y="6026150"/>
          <p14:tracePt t="11090" x="812800" y="6013450"/>
          <p14:tracePt t="11104" x="774700" y="5988050"/>
          <p14:tracePt t="11104" x="762000" y="5975350"/>
          <p14:tracePt t="11122" x="736600" y="5937250"/>
          <p14:tracePt t="11137" x="717550" y="5899150"/>
          <p14:tracePt t="11154" x="711200" y="5861050"/>
          <p14:tracePt t="11171" x="723900" y="5822950"/>
          <p14:tracePt t="11188" x="774700" y="5772150"/>
          <p14:tracePt t="11204" x="831850" y="5746750"/>
          <p14:tracePt t="11221" x="908050" y="5734050"/>
          <p14:tracePt t="11238" x="1028700" y="5753100"/>
          <p14:tracePt t="11255" x="1111250" y="5784850"/>
          <p14:tracePt t="11272" x="1187450" y="5816600"/>
          <p14:tracePt t="11288" x="1257300" y="5854700"/>
          <p14:tracePt t="11305" x="1320800" y="5911850"/>
          <p14:tracePt t="11322" x="1333500" y="5949950"/>
          <p14:tracePt t="11338" x="1327150" y="5988050"/>
          <p14:tracePt t="11354" x="1301750" y="6013450"/>
          <p14:tracePt t="11371" x="1263650" y="6038850"/>
          <p14:tracePt t="11371" x="1231900" y="6051550"/>
          <p14:tracePt t="11389" x="1174750" y="6064250"/>
          <p14:tracePt t="11406" x="1111250" y="6076950"/>
          <p14:tracePt t="11421" x="1054100" y="6083300"/>
          <p14:tracePt t="11437" x="1003300" y="6096000"/>
          <p14:tracePt t="11454" x="965200" y="6102350"/>
          <p14:tracePt t="11471" x="946150" y="6115050"/>
          <p14:tracePt t="11471" x="933450" y="6115050"/>
          <p14:tracePt t="11489" x="927100" y="6121400"/>
          <p14:tracePt t="11505" x="933450" y="6127750"/>
          <p14:tracePt t="11522" x="939800" y="6127750"/>
          <p14:tracePt t="11522" x="946150" y="6127750"/>
          <p14:tracePt t="11539" x="958850" y="6134100"/>
          <p14:tracePt t="11539" x="977900" y="6153150"/>
          <p14:tracePt t="11555" x="990600" y="6159500"/>
          <p14:tracePt t="11555" x="1003300" y="6172200"/>
          <p14:tracePt t="11572" x="1009650" y="6184900"/>
          <p14:tracePt t="11572" x="1022350" y="6197600"/>
          <p14:tracePt t="11589" x="1035050" y="6210300"/>
          <p14:tracePt t="11589" x="1047750" y="6223000"/>
          <p14:tracePt t="11605" x="1060450" y="6235700"/>
          <p14:tracePt t="11605" x="1079500" y="6261100"/>
          <p14:tracePt t="11622" x="1085850" y="6273800"/>
          <p14:tracePt t="11638" x="1098550" y="6299200"/>
          <p14:tracePt t="11655" x="1104900" y="6330950"/>
          <p14:tracePt t="11655" x="1104900" y="6362700"/>
          <p14:tracePt t="11673" x="1098550" y="6400800"/>
          <p14:tracePt t="11689" x="1085850" y="6438900"/>
          <p14:tracePt t="11705" x="1066800" y="6464300"/>
          <p14:tracePt t="11721" x="1041400" y="6489700"/>
          <p14:tracePt t="11862" x="819150" y="6267450"/>
          <p14:tracePt t="11869" x="825500" y="6254750"/>
          <p14:tracePt t="11877" x="831850" y="6235700"/>
          <p14:tracePt t="11888" x="857250" y="6197600"/>
          <p14:tracePt t="11906" x="933450" y="6121400"/>
          <p14:tracePt t="11923" x="990600" y="6076950"/>
          <p14:tracePt t="11939" x="1054100" y="6038850"/>
          <p14:tracePt t="11956" x="1162050" y="6019800"/>
          <p14:tracePt t="11973" x="1238250" y="6026150"/>
          <p14:tracePt t="11989" x="1301750" y="6045200"/>
          <p14:tracePt t="12007" x="1365250" y="6076950"/>
          <p14:tracePt t="12023" x="1416050" y="6115050"/>
          <p14:tracePt t="12023" x="1441450" y="6140450"/>
          <p14:tracePt t="12041" x="1466850" y="6178550"/>
          <p14:tracePt t="12057" x="1479550" y="6216650"/>
          <p14:tracePt t="12073" x="1473200" y="6254750"/>
          <p14:tracePt t="12090" x="1454150" y="6292850"/>
          <p14:tracePt t="12106" x="1422400" y="6324600"/>
          <p14:tracePt t="12123" x="1377950" y="6369050"/>
          <p14:tracePt t="12123" x="1352550" y="6394450"/>
          <p14:tracePt t="12141" x="1301750" y="6438900"/>
          <p14:tracePt t="12156" x="1244600" y="6470650"/>
          <p14:tracePt t="12173" x="1200150" y="6502400"/>
          <p14:tracePt t="12190" x="1181100" y="6515100"/>
          <p14:tracePt t="12206" x="1117600" y="6553200"/>
          <p14:tracePt t="12305" x="1187450" y="6426200"/>
          <p14:tracePt t="12313" x="1212850" y="6400800"/>
          <p14:tracePt t="12323" x="1231900" y="6375400"/>
          <p14:tracePt t="12323" x="1295400" y="6324600"/>
          <p14:tracePt t="12341" x="1327150" y="6299200"/>
          <p14:tracePt t="12341" x="1365250" y="6273800"/>
          <p14:tracePt t="12358" x="1403350" y="6254750"/>
          <p14:tracePt t="12358" x="1441450" y="6235700"/>
          <p14:tracePt t="12375" x="1485900" y="6216650"/>
          <p14:tracePt t="12375" x="1530350" y="6197600"/>
          <p14:tracePt t="12391" x="1574800" y="6178550"/>
          <p14:tracePt t="12391" x="1619250" y="6159500"/>
          <p14:tracePt t="12391" x="1663700" y="6140450"/>
          <p14:tracePt t="12409" x="1708150" y="6121400"/>
          <p14:tracePt t="12409" x="1758950" y="6096000"/>
          <p14:tracePt t="12425" x="1803400" y="6076950"/>
          <p14:tracePt t="12425" x="1841500" y="6057900"/>
          <p14:tracePt t="12441" x="1885950" y="6038850"/>
          <p14:tracePt t="12441" x="1930400" y="6019800"/>
          <p14:tracePt t="12458" x="1968500" y="6007100"/>
          <p14:tracePt t="12458" x="2006600" y="5994400"/>
          <p14:tracePt t="12475" x="2038350" y="5981700"/>
          <p14:tracePt t="12475" x="2076450" y="5969000"/>
          <p14:tracePt t="12494" x="2133600" y="5949950"/>
          <p14:tracePt t="12494" x="2165350" y="5943600"/>
          <p14:tracePt t="12509" x="2184400" y="5937250"/>
          <p14:tracePt t="12509" x="2209800" y="5930900"/>
          <p14:tracePt t="12526" x="2228850" y="5924550"/>
          <p14:tracePt t="12526" x="2241550" y="5924550"/>
          <p14:tracePt t="12542" x="2254250" y="5918200"/>
          <p14:tracePt t="12542" x="2266950" y="5918200"/>
          <p14:tracePt t="12558" x="2273300" y="5918200"/>
          <p14:tracePt t="12558" x="2279650" y="5918200"/>
          <p14:tracePt t="12575" x="2279650" y="5924550"/>
          <p14:tracePt t="12597" x="2266950" y="5930900"/>
          <p14:tracePt t="12613" x="2260600" y="5930900"/>
          <p14:tracePt t="12624" x="2260600" y="5937250"/>
          <p14:tracePt t="12624" x="2247900" y="5937250"/>
          <p14:tracePt t="12642" x="2241550" y="5943600"/>
          <p14:tracePt t="12658" x="2235200" y="5943600"/>
          <p14:tracePt t="12675" x="2228850" y="5937250"/>
          <p14:tracePt t="12709" x="2228850" y="5930900"/>
          <p14:tracePt t="12725" x="2228850" y="5918200"/>
          <p14:tracePt t="12742" x="2222500" y="5918200"/>
          <p14:tracePt t="12749" x="2216150" y="5911850"/>
          <p14:tracePt t="12758" x="2209800" y="5905500"/>
          <p14:tracePt t="12758" x="2203450" y="5899150"/>
          <p14:tracePt t="12758" x="2190750" y="5886450"/>
          <p14:tracePt t="12777" x="2178050" y="5880100"/>
          <p14:tracePt t="12777" x="2159000" y="5873750"/>
          <p14:tracePt t="12793" x="2146300" y="5867400"/>
          <p14:tracePt t="12793" x="2120900" y="5867400"/>
          <p14:tracePt t="12810" x="2095500" y="5861050"/>
          <p14:tracePt t="12810" x="2070100" y="5861050"/>
          <p14:tracePt t="12826" x="2038350" y="5854700"/>
          <p14:tracePt t="12826" x="2012950" y="5854700"/>
          <p14:tracePt t="12843" x="1974850" y="5854700"/>
          <p14:tracePt t="12843" x="1943100" y="5854700"/>
          <p14:tracePt t="12843" x="1905000" y="5848350"/>
          <p14:tracePt t="12861" x="1866900" y="5848350"/>
          <p14:tracePt t="12861" x="1828800" y="5848350"/>
          <p14:tracePt t="12876" x="1790700" y="5848350"/>
          <p14:tracePt t="12876" x="1752600" y="5848350"/>
          <p14:tracePt t="12893" x="1714500" y="5854700"/>
          <p14:tracePt t="12893" x="1676400" y="5861050"/>
          <p14:tracePt t="12910" x="1644650" y="5867400"/>
          <p14:tracePt t="12910" x="1612900" y="5873750"/>
          <p14:tracePt t="12926" x="1581150" y="5886450"/>
          <p14:tracePt t="12926" x="1524000" y="5905500"/>
          <p14:tracePt t="12943" x="1498600" y="5911850"/>
          <p14:tracePt t="12943" x="1473200" y="5918200"/>
          <p14:tracePt t="12960" x="1447800" y="5924550"/>
          <p14:tracePt t="12960" x="1422400" y="5930900"/>
          <p14:tracePt t="12976" x="1397000" y="5930900"/>
          <p14:tracePt t="12976" x="1352550" y="5937250"/>
          <p14:tracePt t="12994" x="1327150" y="5937250"/>
          <p14:tracePt t="12994" x="1308100" y="5937250"/>
          <p14:tracePt t="13010" x="1282700" y="5943600"/>
          <p14:tracePt t="13010" x="1263650" y="5943600"/>
          <p14:tracePt t="13027" x="1244600" y="5943600"/>
          <p14:tracePt t="13027" x="1231900" y="5949950"/>
          <p14:tracePt t="13044" x="1212850" y="5956300"/>
          <p14:tracePt t="13044" x="1187450" y="5962650"/>
          <p14:tracePt t="13061" x="1181100" y="5969000"/>
          <p14:tracePt t="13061" x="1168400" y="5975350"/>
          <p14:tracePt t="13077" x="1162050" y="5981700"/>
          <p14:tracePt t="13077" x="1155700" y="5988050"/>
          <p14:tracePt t="13094" x="1149350" y="5994400"/>
          <p14:tracePt t="13094" x="1143000" y="6000750"/>
          <p14:tracePt t="13110" x="1130300" y="6007100"/>
          <p14:tracePt t="13128" x="1079500" y="5969000"/>
          <p14:tracePt t="13327" x="1073150" y="5962650"/>
          <p14:tracePt t="13333" x="1073150" y="5949950"/>
          <p14:tracePt t="13343" x="1060450" y="5918200"/>
          <p14:tracePt t="13361" x="1060450" y="5886450"/>
          <p14:tracePt t="13377" x="1066800" y="5861050"/>
          <p14:tracePt t="13394" x="1085850" y="5829300"/>
          <p14:tracePt t="13410" x="1123950" y="5810250"/>
          <p14:tracePt t="13427" x="1168400" y="5803900"/>
          <p14:tracePt t="13427" x="1200150" y="5803900"/>
          <p14:tracePt t="13445" x="1263650" y="5810250"/>
          <p14:tracePt t="13461" x="1333500" y="5822950"/>
          <p14:tracePt t="13477" x="1397000" y="5842000"/>
          <p14:tracePt t="13494" x="1435100" y="5873750"/>
          <p14:tracePt t="13510" x="1460500" y="5905500"/>
          <p14:tracePt t="13510" x="1466850" y="5918200"/>
          <p14:tracePt t="13529" x="1460500" y="5949950"/>
          <p14:tracePt t="13544" x="1441450" y="5981700"/>
          <p14:tracePt t="13561" x="1416050" y="6000750"/>
          <p14:tracePt t="13578" x="1365250" y="6007100"/>
          <p14:tracePt t="13594" x="1327150" y="6007100"/>
          <p14:tracePt t="13611" x="1295400" y="5994400"/>
          <p14:tracePt t="13628" x="1276350" y="5988050"/>
          <p14:tracePt t="13644" x="1276350" y="5975350"/>
          <p14:tracePt t="13661" x="1308100" y="5969000"/>
          <p14:tracePt t="13678" x="1358900" y="5969000"/>
          <p14:tracePt t="13695" x="1435100" y="5969000"/>
          <p14:tracePt t="13695" x="1479550" y="5975350"/>
          <p14:tracePt t="13713" x="1587500" y="5981700"/>
          <p14:tracePt t="13729" x="1701800" y="5981700"/>
          <p14:tracePt t="13745" x="1822450" y="5988050"/>
          <p14:tracePt t="13762" x="1943100" y="5994400"/>
          <p14:tracePt t="13778" x="2051050" y="6000750"/>
          <p14:tracePt t="13795" x="2146300" y="6000750"/>
          <p14:tracePt t="13795" x="2190750" y="6000750"/>
          <p14:tracePt t="13813" x="2260600" y="6000750"/>
          <p14:tracePt t="13829" x="2317750" y="6000750"/>
          <p14:tracePt t="13845" x="2368550" y="6000750"/>
          <p14:tracePt t="13862" x="2406650" y="6007100"/>
          <p14:tracePt t="13862" x="2419350" y="6007100"/>
          <p14:tracePt t="13881" x="2438400" y="6013450"/>
          <p14:tracePt t="13895" x="2444750" y="6013450"/>
          <p14:tracePt t="13912" x="2451100" y="6013450"/>
          <p14:tracePt t="13928" x="2457450" y="6013450"/>
          <p14:tracePt t="13949" x="2463800" y="6013450"/>
          <p14:tracePt t="13962" x="2476500" y="6013450"/>
          <p14:tracePt t="13979" x="2482850" y="6019800"/>
          <p14:tracePt t="14001" x="2482850" y="6013450"/>
          <p14:tracePt t="14045" x="2482850" y="6007100"/>
          <p14:tracePt t="14088" x="2476500" y="6000750"/>
          <p14:tracePt t="14129" x="2482850" y="6007100"/>
          <p14:tracePt t="14276" x="2476500" y="6013450"/>
          <p14:tracePt t="14320" x="2470150" y="6019800"/>
          <p14:tracePt t="14388" x="2463800" y="6026150"/>
          <p14:tracePt t="14429" x="2457450" y="6032500"/>
          <p14:tracePt t="14481" x="2451100" y="6032500"/>
          <p14:tracePt t="14508" x="2457450" y="6032500"/>
          <p14:tracePt t="14549" x="2463800" y="6032500"/>
          <p14:tracePt t="14644" x="2470150" y="6032500"/>
          <p14:tracePt t="14672" x="2463800" y="6032500"/>
          <p14:tracePt t="14968" x="2457450" y="6038850"/>
          <p14:tracePt t="15072" x="2457450" y="6032500"/>
          <p14:tracePt t="15228" x="2451100" y="6032500"/>
          <p14:tracePt t="15348" x="2444750" y="6032500"/>
          <p14:tracePt t="15380" x="2451100" y="6032500"/>
          <p14:tracePt t="15432" x="2457450" y="6038850"/>
          <p14:tracePt t="15448" x="2463800" y="6045200"/>
          <p14:tracePt t="15460" x="2470150" y="6051550"/>
          <p14:tracePt t="15476" x="2476500" y="6057900"/>
          <p14:tracePt t="15484" x="2482850" y="6057900"/>
          <p14:tracePt t="15500" x="2495550" y="6057900"/>
          <p14:tracePt t="15516" x="2501900" y="6051550"/>
          <p14:tracePt t="15516" x="2508250" y="6051550"/>
          <p14:tracePt t="15534" x="2514600" y="6057900"/>
          <p14:tracePt t="15534" x="2527300" y="6057900"/>
          <p14:tracePt t="15550" x="2540000" y="6070600"/>
          <p14:tracePt t="15550" x="2552700" y="6076950"/>
          <p14:tracePt t="15567" x="2565400" y="6089650"/>
          <p14:tracePt t="15567" x="2590800" y="6121400"/>
          <p14:tracePt t="15584" x="2597150" y="6140450"/>
          <p14:tracePt t="15584" x="2609850" y="6159500"/>
          <p14:tracePt t="15600" x="2622550" y="6178550"/>
          <p14:tracePt t="15600" x="2628900" y="6191250"/>
          <p14:tracePt t="15618" x="2635250" y="6210300"/>
          <p14:tracePt t="15618" x="2647950" y="6235700"/>
          <p14:tracePt t="15634" x="2647950" y="6248400"/>
          <p14:tracePt t="15634" x="2647950" y="6261100"/>
          <p14:tracePt t="15651" x="2647950" y="6267450"/>
          <p14:tracePt t="15651" x="2647950" y="6280150"/>
          <p14:tracePt t="15667" x="2641600" y="6286500"/>
          <p14:tracePt t="15667" x="2635250" y="6299200"/>
          <p14:tracePt t="15684" x="2622550" y="6318250"/>
          <p14:tracePt t="15701" x="2597150" y="6343650"/>
          <p14:tracePt t="15732" x="2578100" y="6356350"/>
          <p14:tracePt t="15768" x="2559050" y="6375400"/>
          <p14:tracePt t="15844" x="2514600" y="6318250"/>
          <p14:tracePt t="16161" x="2508250" y="6318250"/>
          <p14:tracePt t="16264" x="2501900" y="6318250"/>
          <p14:tracePt t="16300" x="2495550" y="6311900"/>
          <p14:tracePt t="16332" x="2495550" y="6305550"/>
          <p14:tracePt t="16352" x="2495550" y="6299200"/>
          <p14:tracePt t="16412" x="2495550" y="6292850"/>
          <p14:tracePt t="16512" x="2489200" y="6292850"/>
          <p14:tracePt t="16556" x="2489200" y="6286500"/>
          <p14:tracePt t="16640" x="2489200" y="6280150"/>
          <p14:tracePt t="16760" x="2495550" y="6280150"/>
          <p14:tracePt t="16873" x="2489200" y="6273800"/>
          <p14:tracePt t="17164" x="2482850" y="6267450"/>
          <p14:tracePt t="17464" x="2482850" y="6261100"/>
          <p14:tracePt t="17540" x="2482850" y="6267450"/>
          <p14:tracePt t="17620" x="2489200" y="6273800"/>
          <p14:tracePt t="17660" x="2495550" y="6273800"/>
          <p14:tracePt t="17673" x="2508250" y="6280150"/>
          <p14:tracePt t="17688" x="2514600" y="6280150"/>
          <p14:tracePt t="17712" x="2520950" y="6280150"/>
          <p14:tracePt t="17720" x="2527300" y="6280150"/>
          <p14:tracePt t="17732" x="2533650" y="6273800"/>
          <p14:tracePt t="17748" x="2540000" y="6267450"/>
          <p14:tracePt t="17764" x="2546350" y="6261100"/>
          <p14:tracePt t="17781" x="2552700" y="6254750"/>
          <p14:tracePt t="17793" x="2552700" y="6248400"/>
          <p14:tracePt t="17809" x="2559050" y="6242050"/>
          <p14:tracePt t="17825" x="2565400" y="6242050"/>
          <p14:tracePt t="17848" x="2571750" y="6235700"/>
          <p14:tracePt t="17884" x="2571750" y="6242050"/>
          <p14:tracePt t="17909" x="2571750" y="6248400"/>
          <p14:tracePt t="17928" x="2571750" y="6254750"/>
          <p14:tracePt t="17944" x="2578100" y="6261100"/>
          <p14:tracePt t="17960" x="2578100" y="6267450"/>
          <p14:tracePt t="17972" x="2584450" y="6273800"/>
          <p14:tracePt t="17988" x="2590800" y="6280150"/>
          <p14:tracePt t="18004" x="2597150" y="6286500"/>
          <p14:tracePt t="18021" x="2609850" y="6286500"/>
          <p14:tracePt t="18032" x="2616200" y="6286500"/>
          <p14:tracePt t="18042" x="2622550" y="6286500"/>
          <p14:tracePt t="18059" x="2628900" y="6286500"/>
          <p14:tracePt t="18059" x="2635250" y="6286500"/>
          <p14:tracePt t="18076" x="2641600" y="6286500"/>
          <p14:tracePt t="18076" x="2660650" y="6286500"/>
          <p14:tracePt t="18094" x="2667000" y="6286500"/>
          <p14:tracePt t="18094" x="2673350" y="6286500"/>
          <p14:tracePt t="18110" x="2679700" y="6292850"/>
          <p14:tracePt t="18110" x="2686050" y="6292850"/>
          <p14:tracePt t="18127" x="2692400" y="6292850"/>
          <p14:tracePt t="18127" x="2698750" y="6292850"/>
          <p14:tracePt t="18143" x="2711450" y="6292850"/>
          <p14:tracePt t="18161" x="2711450" y="6299200"/>
          <p14:tracePt t="18177" x="2717800" y="6299200"/>
          <p14:tracePt t="18193" x="2724150" y="6299200"/>
          <p14:tracePt t="18209" x="2730500" y="6299200"/>
          <p14:tracePt t="18226" x="2736850" y="6299200"/>
          <p14:tracePt t="18242" x="2749550" y="6299200"/>
          <p14:tracePt t="18259" x="2755900" y="6299200"/>
          <p14:tracePt t="18259" x="2762250" y="6292850"/>
          <p14:tracePt t="18277" x="2768600" y="6292850"/>
          <p14:tracePt t="18277" x="2774950" y="6292850"/>
          <p14:tracePt t="18293" x="2781300" y="6292850"/>
          <p14:tracePt t="18309" x="2787650" y="6292850"/>
          <p14:tracePt t="18309" x="2794000" y="6286500"/>
          <p14:tracePt t="18327" x="2800350" y="6286500"/>
          <p14:tracePt t="18327" x="2813050" y="6286500"/>
          <p14:tracePt t="18344" x="2819400" y="6286500"/>
          <p14:tracePt t="18344" x="2825750" y="6286500"/>
          <p14:tracePt t="18360" x="2832100" y="6286500"/>
          <p14:tracePt t="18360" x="2844800" y="6286500"/>
          <p14:tracePt t="18377" x="2857500" y="6286500"/>
          <p14:tracePt t="18377" x="2882900" y="6280150"/>
          <p14:tracePt t="18394" x="2895600" y="6280150"/>
          <p14:tracePt t="18394" x="2914650" y="6273800"/>
          <p14:tracePt t="18410" x="2940050" y="6267450"/>
          <p14:tracePt t="18410" x="2959100" y="6267450"/>
          <p14:tracePt t="18427" x="2984500" y="6261100"/>
          <p14:tracePt t="18427" x="3009900" y="6261100"/>
          <p14:tracePt t="18444" x="3035300" y="6254750"/>
          <p14:tracePt t="18444" x="3086100" y="6248400"/>
          <p14:tracePt t="18461" x="3111500" y="6242050"/>
          <p14:tracePt t="18461" x="3143250" y="6242050"/>
          <p14:tracePt t="18478" x="3168650" y="6235700"/>
          <p14:tracePt t="18478" x="3200400" y="6229350"/>
          <p14:tracePt t="18495" x="3232150" y="6216650"/>
          <p14:tracePt t="18495" x="3263900" y="6210300"/>
          <p14:tracePt t="18511" x="3295650" y="6203950"/>
          <p14:tracePt t="18511" x="3359150" y="6184900"/>
          <p14:tracePt t="18529" x="3390900" y="6184900"/>
          <p14:tracePt t="18529" x="3416300" y="6178550"/>
          <p14:tracePt t="18545" x="3448050" y="6172200"/>
          <p14:tracePt t="18545" x="3473450" y="6165850"/>
          <p14:tracePt t="18561" x="3505200" y="6165850"/>
          <p14:tracePt t="18561" x="3536950" y="6165850"/>
          <p14:tracePt t="18578" x="3568700" y="6165850"/>
          <p14:tracePt t="18578" x="3600450" y="6172200"/>
          <p14:tracePt t="18595" x="3632200" y="6178550"/>
          <p14:tracePt t="18595" x="3657600" y="6184900"/>
          <p14:tracePt t="18611" x="3689350" y="6184900"/>
          <p14:tracePt t="18611" x="3746500" y="6197600"/>
          <p14:tracePt t="18629" x="3765550" y="6197600"/>
          <p14:tracePt t="18629" x="3790950" y="6203950"/>
          <p14:tracePt t="18645" x="3816350" y="6203950"/>
          <p14:tracePt t="18645" x="3835400" y="6210300"/>
          <p14:tracePt t="18661" x="3854450" y="6210300"/>
          <p14:tracePt t="18661" x="3873500" y="6223000"/>
          <p14:tracePt t="18678" x="3886200" y="6229350"/>
          <p14:tracePt t="18678" x="3905250" y="6242050"/>
          <p14:tracePt t="18695" x="3905250" y="6254750"/>
          <p14:tracePt t="18711" x="3898900" y="6261100"/>
          <p14:tracePt t="18732" x="3892550" y="6254750"/>
          <p14:tracePt t="18744" x="3892550" y="6248400"/>
          <p14:tracePt t="18744" x="3886200" y="6235700"/>
          <p14:tracePt t="18762" x="3886200" y="6229350"/>
          <p14:tracePt t="18778" x="3879850" y="6223000"/>
          <p14:tracePt t="18794" x="3867150" y="6216650"/>
          <p14:tracePt t="18811" x="3867150" y="6223000"/>
          <p14:tracePt t="18869" x="3867150" y="6229350"/>
          <p14:tracePt t="18881" x="3867150" y="6235700"/>
          <p14:tracePt t="18888" x="3867150" y="6242050"/>
          <p14:tracePt t="18897" x="3867150" y="6248400"/>
          <p14:tracePt t="18913" x="3860800" y="6254750"/>
          <p14:tracePt t="18913" x="3860800" y="6261100"/>
          <p14:tracePt t="18930" x="3860800" y="6267450"/>
          <p14:tracePt t="18930" x="3860800" y="6273800"/>
          <p14:tracePt t="18946" x="3854450" y="6280150"/>
          <p14:tracePt t="18946" x="3854450" y="6286500"/>
          <p14:tracePt t="18962" x="3848100" y="6292850"/>
          <p14:tracePt t="18962" x="3841750" y="6292850"/>
          <p14:tracePt t="18979" x="3829050" y="6318250"/>
          <p14:tracePt t="19000" x="3810000" y="6337300"/>
          <p14:tracePt t="19060" x="3784600" y="6362700"/>
          <p14:tracePt t="19113" x="3759200" y="6369050"/>
          <p14:tracePt t="19152" x="3740150" y="6375400"/>
          <p14:tracePt t="19172" x="3708400" y="6375400"/>
          <p14:tracePt t="19197" x="3689350" y="6375400"/>
          <p14:tracePt t="19213" x="3670300" y="6375400"/>
          <p14:tracePt t="19228" x="3638550" y="6375400"/>
          <p14:tracePt t="19240" x="3613150" y="6369050"/>
          <p14:tracePt t="19256" x="3581400" y="6362700"/>
          <p14:tracePt t="19272" x="3549650" y="6350000"/>
          <p14:tracePt t="19288" x="3511550" y="6343650"/>
          <p14:tracePt t="19300" x="3473450" y="6337300"/>
          <p14:tracePt t="19317" x="3429000" y="6330950"/>
          <p14:tracePt t="19333" x="3409950" y="6330950"/>
          <p14:tracePt t="19346" x="3384550" y="6330950"/>
          <p14:tracePt t="19346" x="3346450" y="6330950"/>
          <p14:tracePt t="19363" x="3321050" y="6330950"/>
          <p14:tracePt t="19380" x="3282950" y="6330950"/>
          <p14:tracePt t="19396" x="3244850" y="6330950"/>
          <p14:tracePt t="19396" x="3213100" y="6337300"/>
          <p14:tracePt t="19414" x="3187700" y="6337300"/>
          <p14:tracePt t="19430" x="3155950" y="6337300"/>
          <p14:tracePt t="19447" x="3136900" y="6330950"/>
          <p14:tracePt t="19447" x="3111500" y="6330950"/>
          <p14:tracePt t="19465" x="3079750" y="6324600"/>
          <p14:tracePt t="19481" x="3067050" y="6324600"/>
          <p14:tracePt t="19481" x="3054350" y="6318250"/>
          <p14:tracePt t="19498" x="3041650" y="6311900"/>
          <p14:tracePt t="19498" x="3028950" y="6311900"/>
          <p14:tracePt t="19515" x="3016250" y="6311900"/>
          <p14:tracePt t="19515" x="3003550" y="6305550"/>
          <p14:tracePt t="19515" x="2990850" y="6299200"/>
          <p14:tracePt t="19534" x="2984500" y="6299200"/>
          <p14:tracePt t="19547" x="2971800" y="6299200"/>
          <p14:tracePt t="19547" x="2946400" y="6292850"/>
          <p14:tracePt t="19565" x="2933700" y="6292850"/>
          <p14:tracePt t="19565" x="2921000" y="6286500"/>
          <p14:tracePt t="19581" x="2908300" y="6286500"/>
          <p14:tracePt t="19581" x="2895600" y="6286500"/>
          <p14:tracePt t="19598" x="2882900" y="6286500"/>
          <p14:tracePt t="19598" x="2870200" y="6286500"/>
          <p14:tracePt t="19614" x="2863850" y="6286500"/>
          <p14:tracePt t="19614" x="2851150" y="6280150"/>
          <p14:tracePt t="19614" x="2844800" y="6286500"/>
          <p14:tracePt t="19634" x="2832100" y="6280150"/>
          <p14:tracePt t="19634" x="2825750" y="6280150"/>
          <p14:tracePt t="19648" x="2819400" y="6280150"/>
          <p14:tracePt t="19648" x="2813050" y="6280150"/>
          <p14:tracePt t="19665" x="2806700" y="6280150"/>
          <p14:tracePt t="19665" x="2800350" y="6280150"/>
          <p14:tracePt t="19681" x="2794000" y="6286500"/>
          <p14:tracePt t="19701" x="2787650" y="6292850"/>
          <p14:tracePt t="19714" x="2794000" y="6292850"/>
          <p14:tracePt t="19765" x="2800350" y="6292850"/>
          <p14:tracePt t="19772" x="2806700" y="6292850"/>
          <p14:tracePt t="19781" x="2813050" y="6286500"/>
          <p14:tracePt t="19781" x="2819400" y="6286500"/>
          <p14:tracePt t="19799" x="2825750" y="6280150"/>
          <p14:tracePt t="19799" x="2832100" y="6280150"/>
          <p14:tracePt t="19815" x="2838450" y="6280150"/>
          <p14:tracePt t="19815" x="2851150" y="6267450"/>
          <p14:tracePt t="19833" x="2857500" y="6267450"/>
          <p14:tracePt t="19833" x="2863850" y="6267450"/>
          <p14:tracePt t="19849" x="2863850" y="6261100"/>
          <p14:tracePt t="19864" x="2870200" y="6254750"/>
          <p14:tracePt t="19881" x="2876550" y="6254750"/>
          <p14:tracePt t="19898" x="2870200" y="6254750"/>
          <p14:tracePt t="19940" x="2870200" y="6261100"/>
          <p14:tracePt t="19952" x="2863850" y="6267450"/>
          <p14:tracePt t="19968" x="2857500" y="6267450"/>
          <p14:tracePt t="19992" x="2863850" y="6273800"/>
          <p14:tracePt t="20052" x="2870200" y="6267450"/>
          <p14:tracePt t="20080" x="2876550" y="6261100"/>
          <p14:tracePt t="20148" x="2876550" y="6254750"/>
          <p14:tracePt t="20200" x="2876550" y="6248400"/>
          <p14:tracePt t="20233" x="2882900" y="6242050"/>
          <p14:tracePt t="20252" x="2889250" y="6242050"/>
          <p14:tracePt t="20276" x="2895600" y="6235700"/>
          <p14:tracePt t="20292" x="2901950" y="6235700"/>
          <p14:tracePt t="20304" x="2908300" y="6235700"/>
          <p14:tracePt t="20321" x="2914650" y="6235700"/>
          <p14:tracePt t="20337" x="2921000" y="6229350"/>
          <p14:tracePt t="20353" x="2927350" y="6229350"/>
          <p14:tracePt t="20367" x="2933700" y="6223000"/>
          <p14:tracePt t="20382" x="2940050" y="6216650"/>
          <p14:tracePt t="20399" x="2946400" y="6210300"/>
          <p14:tracePt t="20416" x="2952750" y="6203950"/>
          <p14:tracePt t="20433" x="2952750" y="6197600"/>
          <p14:tracePt t="20450" x="2952750" y="6191250"/>
          <p14:tracePt t="20466" x="2946400" y="6184900"/>
          <p14:tracePt t="20485" x="2946400" y="6178550"/>
          <p14:tracePt t="20500" x="2940050" y="6172200"/>
          <p14:tracePt t="20517" x="2940050" y="6165850"/>
          <p14:tracePt t="20517" x="2933700" y="6159500"/>
          <p14:tracePt t="20534" x="2933700" y="6153150"/>
          <p14:tracePt t="20534" x="2933700" y="6146800"/>
          <p14:tracePt t="20551" x="2927350" y="6140450"/>
          <p14:tracePt t="20566" x="2927350" y="6134100"/>
          <p14:tracePt t="20583" x="2921000" y="6127750"/>
          <p14:tracePt t="20613" x="2921000" y="6134100"/>
          <p14:tracePt t="20644" x="2921000" y="6140450"/>
          <p14:tracePt t="20660" x="2921000" y="6146800"/>
          <p14:tracePt t="20669" x="2921000" y="6153150"/>
          <p14:tracePt t="20669" x="2914650" y="6159500"/>
          <p14:tracePt t="20685" x="2914650" y="6165850"/>
          <p14:tracePt t="20685" x="2914650" y="6172200"/>
          <p14:tracePt t="20701" x="2908300" y="6172200"/>
          <p14:tracePt t="20701" x="2908300" y="6178550"/>
          <p14:tracePt t="20718" x="2901950" y="6184900"/>
          <p14:tracePt t="20718" x="2901950" y="6191250"/>
          <p14:tracePt t="20736" x="2895600" y="6197600"/>
          <p14:tracePt t="20751" x="2895600" y="6203950"/>
          <p14:tracePt t="20772" x="2895600" y="6210300"/>
          <p14:tracePt t="20801" x="2901950" y="6210300"/>
          <p14:tracePt t="20816" x="2908300" y="6210300"/>
          <p14:tracePt t="20832" x="2914650" y="6216650"/>
          <p14:tracePt t="20840" x="2921000" y="6210300"/>
          <p14:tracePt t="20851" x="2927350" y="6210300"/>
          <p14:tracePt t="20851" x="2946400" y="6203950"/>
          <p14:tracePt t="20869" x="2959100" y="6191250"/>
          <p14:tracePt t="20869" x="2971800" y="6184900"/>
          <p14:tracePt t="20887" x="2984500" y="6178550"/>
          <p14:tracePt t="20887" x="2997200" y="6165850"/>
          <p14:tracePt t="20902" x="3009900" y="6153150"/>
          <p14:tracePt t="20902" x="3028950" y="6134100"/>
          <p14:tracePt t="20919" x="3041650" y="6121400"/>
          <p14:tracePt t="20919" x="3060700" y="6102350"/>
          <p14:tracePt t="20919" x="3079750" y="6089650"/>
          <p14:tracePt t="20937" x="3105150" y="6076950"/>
          <p14:tracePt t="20951" x="3124200" y="6057900"/>
          <p14:tracePt t="20951" x="3175000" y="6032500"/>
          <p14:tracePt t="20969" x="3200400" y="6026150"/>
          <p14:tracePt t="20969" x="3225800" y="6013450"/>
          <p14:tracePt t="20986" x="3244850" y="6007100"/>
          <p14:tracePt t="20986" x="3270250" y="5994400"/>
          <p14:tracePt t="21002" x="3295650" y="5988050"/>
          <p14:tracePt t="21002" x="3314700" y="5988050"/>
          <p14:tracePt t="21002" x="3333750" y="5981700"/>
          <p14:tracePt t="21022" x="3359150" y="5981700"/>
          <p14:tracePt t="21022" x="3378200" y="5975350"/>
          <p14:tracePt t="21036" x="3409950" y="5969000"/>
          <p14:tracePt t="21036" x="3435350" y="5969000"/>
          <p14:tracePt t="21053" x="3467100" y="5962650"/>
          <p14:tracePt t="21053" x="3498850" y="5956300"/>
          <p14:tracePt t="21069" x="3536950" y="5956300"/>
          <p14:tracePt t="21069" x="3581400" y="5949950"/>
          <p14:tracePt t="21086" x="3619500" y="5943600"/>
          <p14:tracePt t="21086" x="3702050" y="5937250"/>
          <p14:tracePt t="21102" x="3740150" y="5930900"/>
          <p14:tracePt t="21102" x="3784600" y="5930900"/>
          <p14:tracePt t="21122" x="3822700" y="5924550"/>
          <p14:tracePt t="21122" x="3867150" y="5924550"/>
          <p14:tracePt t="21136" x="3905250" y="5924550"/>
          <p14:tracePt t="21136" x="3981450" y="5924550"/>
          <p14:tracePt t="21153" x="4019550" y="5924550"/>
          <p14:tracePt t="21153" x="4057650" y="5924550"/>
          <p14:tracePt t="21169" x="4095750" y="5924550"/>
          <p14:tracePt t="21169" x="4127500" y="5930900"/>
          <p14:tracePt t="21186" x="4165600" y="5937250"/>
          <p14:tracePt t="21186" x="4197350" y="5943600"/>
          <p14:tracePt t="21203" x="4229100" y="5949950"/>
          <p14:tracePt t="21203" x="4254500" y="5956300"/>
          <p14:tracePt t="21203" x="4279900" y="5962650"/>
          <p14:tracePt t="21221" x="4305300" y="5969000"/>
          <p14:tracePt t="21221" x="4330700" y="5975350"/>
          <p14:tracePt t="21237" x="4349750" y="5975350"/>
          <p14:tracePt t="21237" x="4368800" y="5981700"/>
          <p14:tracePt t="21254" x="4387850" y="5988050"/>
          <p14:tracePt t="21254" x="4406900" y="5994400"/>
          <p14:tracePt t="21270" x="4419600" y="6000750"/>
          <p14:tracePt t="21270" x="4425950" y="6007100"/>
          <p14:tracePt t="21287" x="4432300" y="6019800"/>
          <p14:tracePt t="21287" x="4432300" y="6026150"/>
          <p14:tracePt t="21287" x="4425950" y="6038850"/>
          <p14:tracePt t="21305" x="4419600" y="6045200"/>
          <p14:tracePt t="21319" x="4413250" y="6051550"/>
          <p14:tracePt t="21319" x="4400550" y="6057900"/>
          <p14:tracePt t="21337" x="4387850" y="6064250"/>
          <p14:tracePt t="21337" x="4381500" y="6064250"/>
          <p14:tracePt t="21353" x="4381500" y="6070600"/>
          <p14:tracePt t="21353" x="4375150" y="6076950"/>
          <p14:tracePt t="21353" x="4375150" y="6083300"/>
          <p14:tracePt t="21374" x="4368800" y="6089650"/>
          <p14:tracePt t="21374" x="4368800" y="6096000"/>
          <p14:tracePt t="21387" x="4362450" y="6102350"/>
          <p14:tracePt t="21387" x="4362450" y="6115050"/>
          <p14:tracePt t="21403" x="4362450" y="6121400"/>
          <p14:tracePt t="21403" x="4356100" y="6127750"/>
          <p14:tracePt t="21420" x="4356100" y="6140450"/>
          <p14:tracePt t="21420" x="4356100" y="6146800"/>
          <p14:tracePt t="21437" x="4349750" y="6153150"/>
          <p14:tracePt t="21437" x="4343400" y="6172200"/>
          <p14:tracePt t="21454" x="4343400" y="6178550"/>
          <p14:tracePt t="21454" x="4337050" y="6184900"/>
          <p14:tracePt t="21471" x="4337050" y="6191250"/>
          <p14:tracePt t="21471" x="4330700" y="6197600"/>
          <p14:tracePt t="21487" x="4324350" y="6203950"/>
          <p14:tracePt t="21487" x="4324350" y="6210300"/>
          <p14:tracePt t="21487" x="4318000" y="6210300"/>
          <p14:tracePt t="21505" x="4311650" y="6216650"/>
          <p14:tracePt t="21505" x="4298950" y="6223000"/>
          <p14:tracePt t="21522" x="4292600" y="6229350"/>
          <p14:tracePt t="21522" x="4279900" y="6229350"/>
          <p14:tracePt t="21538" x="4267200" y="6235700"/>
          <p14:tracePt t="21538" x="4254500" y="6242050"/>
          <p14:tracePt t="21554" x="4241800" y="6248400"/>
          <p14:tracePt t="21554" x="4222750" y="6254750"/>
          <p14:tracePt t="21571" x="4210050" y="6261100"/>
          <p14:tracePt t="21571" x="4165600" y="6273800"/>
          <p14:tracePt t="21589" x="4140200" y="6273800"/>
          <p14:tracePt t="21589" x="4114800" y="6280150"/>
          <p14:tracePt t="21605" x="4089400" y="6286500"/>
          <p14:tracePt t="21605" x="4057650" y="6292850"/>
          <p14:tracePt t="21621" x="4019550" y="6299200"/>
          <p14:tracePt t="21621" x="3981450" y="6299200"/>
          <p14:tracePt t="21637" x="3937000" y="6305550"/>
          <p14:tracePt t="21637" x="3892550" y="6305550"/>
          <p14:tracePt t="21654" x="3841750" y="6305550"/>
          <p14:tracePt t="21654" x="3790950" y="6299200"/>
          <p14:tracePt t="21671" x="3740150" y="6292850"/>
          <p14:tracePt t="21671" x="3625850" y="6273800"/>
          <p14:tracePt t="21688" x="3568700" y="6261100"/>
          <p14:tracePt t="21688" x="3511550" y="6248400"/>
          <p14:tracePt t="21705" x="3454400" y="6235700"/>
          <p14:tracePt t="21949" x="2520950" y="6184900"/>
          <p14:tracePt t="21973" x="2520950" y="6191250"/>
          <p14:tracePt t="21984" x="2527300" y="6191250"/>
          <p14:tracePt t="21993" x="2527300" y="6197600"/>
          <p14:tracePt t="22005" x="2533650" y="6210300"/>
          <p14:tracePt t="22005" x="2540000" y="6216650"/>
          <p14:tracePt t="22023" x="2540000" y="6223000"/>
          <p14:tracePt t="22023" x="2546350" y="6229350"/>
          <p14:tracePt t="22039" x="2546350" y="6235700"/>
          <p14:tracePt t="22039" x="2546350" y="6254750"/>
          <p14:tracePt t="22056" x="2546350" y="6261100"/>
          <p14:tracePt t="22072" x="2540000" y="6261100"/>
          <p14:tracePt t="22072" x="2533650" y="6267450"/>
          <p14:tracePt t="22089" x="2527300" y="6267450"/>
          <p14:tracePt t="22089" x="2514600" y="6261100"/>
          <p14:tracePt t="22106" x="2508250" y="6248400"/>
          <p14:tracePt t="22122" x="2508250" y="6242050"/>
          <p14:tracePt t="22139" x="2501900" y="6235700"/>
          <p14:tracePt t="22139" x="2501900" y="6229350"/>
          <p14:tracePt t="22156" x="2501900" y="6223000"/>
          <p14:tracePt t="22172" x="2495550" y="6216650"/>
          <p14:tracePt t="22189" x="2489200" y="6216650"/>
          <p14:tracePt t="22205" x="2482850" y="6216650"/>
          <p14:tracePt t="22225" x="2482850" y="6229350"/>
          <p14:tracePt t="22241" x="2482850" y="6235700"/>
          <p14:tracePt t="22257" x="2482850" y="6242050"/>
          <p14:tracePt t="22257" x="2482850" y="6248400"/>
          <p14:tracePt t="22273" x="2489200" y="6254750"/>
          <p14:tracePt t="22273" x="2489200" y="6261100"/>
          <p14:tracePt t="22290" x="2489200" y="6267450"/>
          <p14:tracePt t="22290" x="2489200" y="6273800"/>
          <p14:tracePt t="22307" x="2495550" y="6280150"/>
          <p14:tracePt t="22307" x="2495550" y="6286500"/>
          <p14:tracePt t="22323" x="2495550" y="6292850"/>
          <p14:tracePt t="22323" x="2501900" y="6305550"/>
          <p14:tracePt t="22342" x="2501900" y="6318250"/>
          <p14:tracePt t="22400" x="2501900" y="6311900"/>
          <p14:tracePt t="22444" x="2501900" y="6305550"/>
          <p14:tracePt t="22460" x="2501900" y="6299200"/>
          <p14:tracePt t="22465" x="2495550" y="6292850"/>
          <p14:tracePt t="22473" x="2495550" y="6286500"/>
          <p14:tracePt t="22473" x="2489200" y="6273800"/>
          <p14:tracePt t="22490" x="2482850" y="6261100"/>
          <p14:tracePt t="22490" x="2476500" y="6254750"/>
          <p14:tracePt t="22508" x="2470150" y="6242050"/>
          <p14:tracePt t="22508" x="2451100" y="6216650"/>
          <p14:tracePt t="22525" x="2444750" y="6210300"/>
          <p14:tracePt t="22525" x="2432050" y="6191250"/>
          <p14:tracePt t="22542" x="2425700" y="6178550"/>
          <p14:tracePt t="22542" x="2413000" y="6165850"/>
          <p14:tracePt t="22557" x="2400300" y="6153150"/>
          <p14:tracePt t="22557" x="2393950" y="6140450"/>
          <p14:tracePt t="22575" x="2381250" y="6127750"/>
          <p14:tracePt t="22575" x="2368550" y="6115050"/>
          <p14:tracePt t="22591" x="2355850" y="6108700"/>
          <p14:tracePt t="22591" x="2343150" y="6096000"/>
          <p14:tracePt t="22591" x="2336800" y="6089650"/>
          <p14:tracePt t="22609" x="2324100" y="6076950"/>
          <p14:tracePt t="22623" x="2317750" y="6070600"/>
          <p14:tracePt t="22623" x="2298700" y="6057900"/>
          <p14:tracePt t="22642" x="2292350" y="6051550"/>
          <p14:tracePt t="22642" x="2286000" y="6051550"/>
          <p14:tracePt t="22658" x="2273300" y="6057900"/>
          <p14:tracePt t="22677" x="2273300" y="6064250"/>
          <p14:tracePt t="22693" x="2273300" y="6070600"/>
          <p14:tracePt t="22707" x="2273300" y="6083300"/>
          <p14:tracePt t="22724" x="2279650" y="6089650"/>
          <p14:tracePt t="22724" x="2279650" y="6096000"/>
          <p14:tracePt t="22741" x="2286000" y="6102350"/>
          <p14:tracePt t="22741" x="2292350" y="6102350"/>
          <p14:tracePt t="22758" x="2298700" y="6108700"/>
          <p14:tracePt t="22758" x="2317750" y="6115050"/>
          <p14:tracePt t="22775" x="2324100" y="6115050"/>
          <p14:tracePt t="22775" x="2336800" y="6115050"/>
          <p14:tracePt t="22791" x="2349500" y="6115050"/>
          <p14:tracePt t="22791" x="2355850" y="6115050"/>
          <p14:tracePt t="22808" x="2368550" y="6121400"/>
          <p14:tracePt t="22808" x="2381250" y="6121400"/>
          <p14:tracePt t="22825" x="2387600" y="6121400"/>
          <p14:tracePt t="22825" x="2393950" y="6121400"/>
          <p14:tracePt t="22841" x="2400300" y="6121400"/>
          <p14:tracePt t="22857" x="2406650" y="6121400"/>
          <p14:tracePt t="22875" x="2413000" y="6127750"/>
          <p14:tracePt t="22890" x="2419350" y="6134100"/>
          <p14:tracePt t="22932" x="2425700" y="6140450"/>
          <p14:tracePt t="22952" x="2432050" y="6146800"/>
          <p14:tracePt t="22976" x="2438400" y="6146800"/>
          <p14:tracePt t="23000" x="2444750" y="6140450"/>
          <p14:tracePt t="23012" x="2451100" y="6134100"/>
          <p14:tracePt t="23028" x="2451100" y="6127750"/>
          <p14:tracePt t="23044" x="2457450" y="6121400"/>
          <p14:tracePt t="23060" x="2463800" y="6115050"/>
          <p14:tracePt t="23072" x="2470150" y="6115050"/>
          <p14:tracePt t="23088" x="2476500" y="6108700"/>
          <p14:tracePt t="23104" x="2482850" y="6108700"/>
          <p14:tracePt t="23121" x="2489200" y="6102350"/>
          <p14:tracePt t="23132" x="2495550" y="6102350"/>
          <p14:tracePt t="23148" x="2501900" y="6102350"/>
          <p14:tracePt t="23164" x="2508250" y="6102350"/>
          <p14:tracePt t="23180" x="2514600" y="6108700"/>
          <p14:tracePt t="23193" x="2514600" y="6102350"/>
          <p14:tracePt t="23260" x="2508250" y="6096000"/>
          <p14:tracePt t="23292" x="2501900" y="6089650"/>
          <p14:tracePt t="23312" x="2495550" y="6089650"/>
          <p14:tracePt t="23328" x="2489200" y="6083300"/>
          <p14:tracePt t="23344" x="2482850" y="6076950"/>
          <p14:tracePt t="23361" x="2476500" y="6076950"/>
          <p14:tracePt t="23366" x="2470150" y="6076950"/>
          <p14:tracePt t="23376" x="2463800" y="6076950"/>
          <p14:tracePt t="23376" x="2457450" y="6076950"/>
          <p14:tracePt t="23393" x="2444750" y="6070600"/>
          <p14:tracePt t="23393" x="2432050" y="6070600"/>
          <p14:tracePt t="23410" x="2419350" y="6070600"/>
          <p14:tracePt t="23410" x="2393950" y="6070600"/>
          <p14:tracePt t="23427" x="2374900" y="6070600"/>
          <p14:tracePt t="23427" x="2355850" y="6070600"/>
          <p14:tracePt t="23444" x="2336800" y="6070600"/>
          <p14:tracePt t="23444" x="2317750" y="6070600"/>
          <p14:tracePt t="23461" x="2298700" y="6070600"/>
          <p14:tracePt t="23461" x="2279650" y="6070600"/>
          <p14:tracePt t="23477" x="2266950" y="6070600"/>
          <p14:tracePt t="23477" x="2228850" y="6070600"/>
          <p14:tracePt t="23495" x="2209800" y="6070600"/>
          <p14:tracePt t="23495" x="2190750" y="6070600"/>
          <p14:tracePt t="23511" x="2165350" y="6070600"/>
          <p14:tracePt t="23511" x="2139950" y="6070600"/>
          <p14:tracePt t="23527" x="2108200" y="6070600"/>
          <p14:tracePt t="23527" x="2076450" y="6076950"/>
          <p14:tracePt t="23545" x="2000250" y="6076950"/>
          <p14:tracePt t="23545" x="1955800" y="6076950"/>
          <p14:tracePt t="23561" x="1911350" y="6076950"/>
          <p14:tracePt t="23561" x="1860550" y="6070600"/>
          <p14:tracePt t="23577" x="1816100" y="6070600"/>
          <p14:tracePt t="23577" x="1765300" y="6070600"/>
          <p14:tracePt t="23594" x="1720850" y="6064250"/>
          <p14:tracePt t="23594" x="1670050" y="6057900"/>
          <p14:tracePt t="23611" x="1619250" y="6057900"/>
          <p14:tracePt t="23611" x="1574800" y="6051550"/>
          <p14:tracePt t="23611" x="1524000" y="6051550"/>
          <p14:tracePt t="23629" x="1479550" y="6045200"/>
          <p14:tracePt t="23643" x="1428750" y="6038850"/>
          <p14:tracePt t="23643" x="1333500" y="6032500"/>
          <p14:tracePt t="23661" x="1282700" y="6026150"/>
          <p14:tracePt t="23661" x="1238250" y="6026150"/>
          <p14:tracePt t="23678" x="1193800" y="6019800"/>
          <p14:tracePt t="23678" x="1155700" y="6019800"/>
          <p14:tracePt t="23695" x="1117600" y="6019800"/>
          <p14:tracePt t="23695" x="1079500" y="6013450"/>
          <p14:tracePt t="23695" x="1047750" y="6013450"/>
          <p14:tracePt t="23714" x="1016000" y="6013450"/>
          <p14:tracePt t="23714" x="990600" y="6013450"/>
          <p14:tracePt t="23729" x="965200" y="6007100"/>
          <p14:tracePt t="23729" x="939800" y="6013450"/>
          <p14:tracePt t="23745" x="914400" y="6013450"/>
          <p14:tracePt t="23745" x="895350" y="6013450"/>
          <p14:tracePt t="23762" x="876300" y="6013450"/>
          <p14:tracePt t="23762" x="863600" y="6019800"/>
          <p14:tracePt t="23778" x="850900" y="6019800"/>
          <p14:tracePt t="23778" x="831850" y="6032500"/>
          <p14:tracePt t="23795" x="825500" y="6038850"/>
          <p14:tracePt t="23795" x="819150" y="6038850"/>
          <p14:tracePt t="23812" x="825500" y="6051550"/>
          <p14:tracePt t="23812" x="825500" y="6057900"/>
          <p14:tracePt t="23828" x="831850" y="6064250"/>
          <p14:tracePt t="23828" x="857250" y="6083300"/>
          <p14:tracePt t="23845" x="876300" y="6096000"/>
          <p14:tracePt t="23845" x="901700" y="6102350"/>
          <p14:tracePt t="23861" x="927100" y="6108700"/>
          <p14:tracePt t="23861" x="958850" y="6115050"/>
          <p14:tracePt t="23879" x="996950" y="6121400"/>
          <p14:tracePt t="23879" x="1041400" y="6121400"/>
          <p14:tracePt t="23895" x="1085850" y="6127750"/>
          <p14:tracePt t="23895" x="1130300" y="6134100"/>
          <p14:tracePt t="23895" x="1187450" y="6140450"/>
          <p14:tracePt t="23913" x="1238250" y="6140450"/>
          <p14:tracePt t="23913" x="1295400" y="6146800"/>
          <p14:tracePt t="23929" x="1358900" y="6146800"/>
          <p14:tracePt t="23929" x="1422400" y="6146800"/>
          <p14:tracePt t="23945" x="1485900" y="6146800"/>
          <p14:tracePt t="23945" x="1549400" y="6140450"/>
          <p14:tracePt t="23962" x="1612900" y="6140450"/>
          <p14:tracePt t="23962" x="1682750" y="6134100"/>
          <p14:tracePt t="23979" x="1746250" y="6134100"/>
          <p14:tracePt t="23979" x="1803400" y="6127750"/>
          <p14:tracePt t="23979" x="1866900" y="6121400"/>
          <p14:tracePt t="23997" x="1924050" y="6121400"/>
          <p14:tracePt t="23997" x="1981200" y="6115050"/>
          <p14:tracePt t="24013" x="2038350" y="6108700"/>
          <p14:tracePt t="24013" x="2089150" y="6102350"/>
          <p14:tracePt t="24029" x="2139950" y="6096000"/>
          <p14:tracePt t="24029" x="2184400" y="6089650"/>
          <p14:tracePt t="24046" x="2228850" y="6089650"/>
          <p14:tracePt t="24046" x="2266950" y="6083300"/>
          <p14:tracePt t="24062" x="2305050" y="6076950"/>
          <p14:tracePt t="24062" x="2343150" y="6076950"/>
          <p14:tracePt t="24079" x="2374900" y="6076950"/>
          <p14:tracePt t="24079" x="2438400" y="6076950"/>
          <p14:tracePt t="24096" x="2470150" y="6083300"/>
          <p14:tracePt t="24096" x="2489200" y="6089650"/>
          <p14:tracePt t="24113" x="2514600" y="6096000"/>
          <p14:tracePt t="24113" x="2527300" y="6102350"/>
          <p14:tracePt t="24129" x="2546350" y="6108700"/>
          <p14:tracePt t="24129" x="2565400" y="6108700"/>
          <p14:tracePt t="24146" x="2393950" y="6070600"/>
          <p14:tracePt t="24263" x="2362200" y="6064250"/>
          <p14:tracePt t="24265" x="2336800" y="6051550"/>
          <p14:tracePt t="24279" x="2279650" y="6026150"/>
          <p14:tracePt t="24279" x="2254250" y="6007100"/>
          <p14:tracePt t="24297" x="2216150" y="5969000"/>
          <p14:tracePt t="24313" x="2190750" y="5918200"/>
          <p14:tracePt t="24329" x="2184400" y="5867400"/>
          <p14:tracePt t="24346" x="2203450" y="5816600"/>
          <p14:tracePt t="24363" x="2241550" y="5784850"/>
          <p14:tracePt t="24363" x="2273300" y="5772150"/>
          <p14:tracePt t="24383" x="2343150" y="5759450"/>
          <p14:tracePt t="24396" x="2419350" y="5765800"/>
          <p14:tracePt t="24413" x="2501900" y="5784850"/>
          <p14:tracePt t="24430" x="2635250" y="5842000"/>
          <p14:tracePt t="24446" x="2711450" y="5892800"/>
          <p14:tracePt t="24463" x="2768600" y="5937250"/>
          <p14:tracePt t="24480" x="2806700" y="5988050"/>
          <p14:tracePt t="24496" x="2800350" y="6051550"/>
          <p14:tracePt t="24514" x="2762250" y="6089650"/>
          <p14:tracePt t="24530" x="2705100" y="6108700"/>
          <p14:tracePt t="24547" x="2641600" y="6121400"/>
          <p14:tracePt t="24547" x="2603500" y="6121400"/>
          <p14:tracePt t="24565" x="2527300" y="6115050"/>
          <p14:tracePt t="24581" x="2470150" y="6115050"/>
          <p14:tracePt t="24597" x="2432050" y="6121400"/>
          <p14:tracePt t="24614" x="2425700" y="6121400"/>
          <p14:tracePt t="24630" x="2413000" y="6121400"/>
          <p14:tracePt t="24630" x="2413000" y="6108700"/>
          <p14:tracePt t="24630" x="2425700" y="6096000"/>
          <p14:tracePt t="24649" x="2432050" y="6076950"/>
          <p14:tracePt t="24649" x="2444750" y="6051550"/>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ja-JP" altLang="en-US"/>
              <a:t>練習</a:t>
            </a:r>
          </a:p>
        </p:txBody>
      </p:sp>
      <p:sp>
        <p:nvSpPr>
          <p:cNvPr id="528387" name="Text Box 3"/>
          <p:cNvSpPr txBox="1">
            <a:spLocks noChangeArrowheads="1"/>
          </p:cNvSpPr>
          <p:nvPr/>
        </p:nvSpPr>
        <p:spPr bwMode="auto">
          <a:xfrm>
            <a:off x="571472" y="1142984"/>
            <a:ext cx="7958138" cy="822325"/>
          </a:xfrm>
          <a:prstGeom prst="rect">
            <a:avLst/>
          </a:prstGeom>
          <a:noFill/>
          <a:ln w="38100">
            <a:noFill/>
            <a:miter lim="800000"/>
            <a:headEnd/>
            <a:tailEnd/>
          </a:ln>
          <a:effectLst/>
        </p:spPr>
        <p:txBody>
          <a:bodyPr>
            <a:spAutoFit/>
          </a:bodyPr>
          <a:lstStyle/>
          <a:p>
            <a:r>
              <a:rPr lang="en-US" altLang="ja-JP" dirty="0"/>
              <a:t>20</a:t>
            </a:r>
            <a:r>
              <a:rPr lang="ja-JP" altLang="en-US" dirty="0"/>
              <a:t>歳代の男性の身長の平均は</a:t>
            </a:r>
            <a:r>
              <a:rPr lang="en-US" altLang="ja-JP" dirty="0"/>
              <a:t>170.5cm</a:t>
            </a:r>
            <a:r>
              <a:rPr lang="ja-JP" altLang="en-US" dirty="0" err="1"/>
              <a:t>，</a:t>
            </a:r>
            <a:r>
              <a:rPr lang="ja-JP" altLang="en-US" dirty="0"/>
              <a:t>標準偏差は</a:t>
            </a:r>
            <a:r>
              <a:rPr lang="en-US" altLang="ja-JP" dirty="0"/>
              <a:t>5.9cm</a:t>
            </a:r>
            <a:r>
              <a:rPr lang="ja-JP" altLang="en-US" dirty="0"/>
              <a:t>であった．</a:t>
            </a:r>
          </a:p>
        </p:txBody>
      </p:sp>
      <p:sp>
        <p:nvSpPr>
          <p:cNvPr id="528388" name="Text Box 4"/>
          <p:cNvSpPr txBox="1">
            <a:spLocks noChangeArrowheads="1"/>
          </p:cNvSpPr>
          <p:nvPr/>
        </p:nvSpPr>
        <p:spPr bwMode="auto">
          <a:xfrm>
            <a:off x="642910" y="2214554"/>
            <a:ext cx="8008937" cy="457200"/>
          </a:xfrm>
          <a:prstGeom prst="rect">
            <a:avLst/>
          </a:prstGeom>
          <a:noFill/>
          <a:ln w="38100">
            <a:noFill/>
            <a:miter lim="800000"/>
            <a:headEnd/>
            <a:tailEnd/>
          </a:ln>
          <a:effectLst/>
        </p:spPr>
        <p:txBody>
          <a:bodyPr>
            <a:spAutoFit/>
          </a:bodyPr>
          <a:lstStyle/>
          <a:p>
            <a:r>
              <a:rPr lang="en-US" altLang="ja-JP" dirty="0"/>
              <a:t>160</a:t>
            </a:r>
            <a:r>
              <a:rPr lang="ja-JP" altLang="en-US" dirty="0"/>
              <a:t>～</a:t>
            </a:r>
            <a:r>
              <a:rPr lang="en-US" altLang="ja-JP" dirty="0"/>
              <a:t>175cm</a:t>
            </a:r>
            <a:r>
              <a:rPr lang="ja-JP" altLang="en-US" dirty="0"/>
              <a:t>の範囲には全体の約（　　　　）％が属する．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8570"/>
    </mc:Choice>
    <mc:Fallback>
      <p:transition spd="slow" advTm="185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00" x="3994150" y="5911850"/>
          <p14:tracePt t="235" x="4000500" y="5905500"/>
          <p14:tracePt t="303" x="4006850" y="5899150"/>
          <p14:tracePt t="319" x="4006850" y="5892800"/>
          <p14:tracePt t="335" x="4013200" y="5886450"/>
          <p14:tracePt t="351" x="4006850" y="5880100"/>
          <p14:tracePt t="363" x="4006850" y="5873750"/>
          <p14:tracePt t="371" x="4006850" y="5867400"/>
          <p14:tracePt t="403" x="4000500" y="5861050"/>
          <p14:tracePt t="415" x="4000500" y="5854700"/>
          <p14:tracePt t="423" x="4000500" y="5848350"/>
          <p14:tracePt t="431" x="3994150" y="5835650"/>
          <p14:tracePt t="447" x="3994150" y="5829300"/>
          <p14:tracePt t="460" x="3994150" y="5822950"/>
          <p14:tracePt t="460" x="3994150" y="5816600"/>
          <p14:tracePt t="477" x="3987800" y="5816600"/>
          <p14:tracePt t="493" x="3987800" y="5810250"/>
          <p14:tracePt t="493" x="3987800" y="5803900"/>
          <p14:tracePt t="512" x="3987800" y="5797550"/>
          <p14:tracePt t="527" x="3987800" y="5791200"/>
          <p14:tracePt t="543" x="3987800" y="5784850"/>
          <p14:tracePt t="560" x="3994150" y="5778500"/>
          <p14:tracePt t="577" x="3994150" y="5772150"/>
          <p14:tracePt t="593" x="3994150" y="5765800"/>
          <p14:tracePt t="612" x="3994150" y="5759450"/>
          <p14:tracePt t="628" x="3994150" y="5753100"/>
          <p14:tracePt t="651" x="3994150" y="5740400"/>
          <p14:tracePt t="695" x="3987800" y="5740400"/>
          <p14:tracePt t="723" x="3987800" y="5734050"/>
          <p14:tracePt t="747" x="3981450" y="5727700"/>
          <p14:tracePt t="799" x="3975100" y="5734050"/>
          <p14:tracePt t="875" x="3968750" y="5727700"/>
          <p14:tracePt t="911" x="3962400" y="5715000"/>
          <p14:tracePt t="951" x="3956050" y="5708650"/>
          <p14:tracePt t="963" x="3956050" y="5702300"/>
          <p14:tracePt t="987" x="3949700" y="5695950"/>
          <p14:tracePt t="1039" x="3949700" y="5689600"/>
          <p14:tracePt t="1071" x="3943350" y="5689600"/>
          <p14:tracePt t="1107" x="3943350" y="5695950"/>
          <p14:tracePt t="1135" x="3937000" y="5702300"/>
          <p14:tracePt t="1151" x="3937000" y="5708650"/>
          <p14:tracePt t="1183" x="3930650" y="5708650"/>
          <p14:tracePt t="1211" x="3924300" y="5715000"/>
          <p14:tracePt t="1243" x="3917950" y="5715000"/>
          <p14:tracePt t="1271" x="3911600" y="5708650"/>
          <p14:tracePt t="1311" x="3911600" y="5702300"/>
          <p14:tracePt t="1339" x="3911600" y="5695950"/>
          <p14:tracePt t="1371" x="3905250" y="5689600"/>
          <p14:tracePt t="1383" x="3905250" y="5683250"/>
          <p14:tracePt t="1407" x="3911600" y="5676900"/>
          <p14:tracePt t="1431" x="3911600" y="5670550"/>
          <p14:tracePt t="1459" x="3905250" y="5664200"/>
          <p14:tracePt t="1603" x="3898900" y="5664200"/>
          <p14:tracePt t="1632" x="3892550" y="5670550"/>
          <p14:tracePt t="1683" x="3886200" y="5670550"/>
          <p14:tracePt t="1731" x="3886200" y="5664200"/>
          <p14:tracePt t="1837" x="3879850" y="5657850"/>
          <p14:tracePt t="1855" x="3879850" y="5651500"/>
          <p14:tracePt t="1871" x="3879850" y="5645150"/>
          <p14:tracePt t="1895" x="3879850" y="5638800"/>
          <p14:tracePt t="1911" x="3886200" y="5632450"/>
          <p14:tracePt t="1931" x="3892550" y="5632450"/>
          <p14:tracePt t="1955" x="3892550" y="5626100"/>
          <p14:tracePt t="1971" x="3898900" y="5619750"/>
          <p14:tracePt t="1983" x="3905250" y="5619750"/>
          <p14:tracePt t="1991" x="3905250" y="5607050"/>
          <p14:tracePt t="2008" x="3911600" y="5607050"/>
          <p14:tracePt t="2016" x="3911600" y="5600700"/>
          <p14:tracePt t="2016" x="3917950" y="5594350"/>
          <p14:tracePt t="2033" x="3917950" y="5588000"/>
          <p14:tracePt t="2033" x="3924300" y="5575300"/>
          <p14:tracePt t="2050" x="3924300" y="5568950"/>
          <p14:tracePt t="2050" x="3930650" y="5556250"/>
          <p14:tracePt t="2050" x="3930650" y="5543550"/>
          <p14:tracePt t="2068" x="3937000" y="5530850"/>
          <p14:tracePt t="2082" x="3943350" y="5518150"/>
          <p14:tracePt t="2082" x="3956050" y="5486400"/>
          <p14:tracePt t="2100" x="3962400" y="5467350"/>
          <p14:tracePt t="2100" x="3968750" y="5448300"/>
          <p14:tracePt t="2116" x="3975100" y="5422900"/>
          <p14:tracePt t="2116" x="3981450" y="5403850"/>
          <p14:tracePt t="2133" x="3994150" y="5384800"/>
          <p14:tracePt t="2133" x="4000500" y="5359400"/>
          <p14:tracePt t="2150" x="4013200" y="5334000"/>
          <p14:tracePt t="2150" x="4032250" y="5276850"/>
          <p14:tracePt t="2167" x="4038600" y="5245100"/>
          <p14:tracePt t="2167" x="4051300" y="5219700"/>
          <p14:tracePt t="2183" x="4057650" y="5194300"/>
          <p14:tracePt t="2183" x="4064000" y="5162550"/>
          <p14:tracePt t="2199" x="4070350" y="5137150"/>
          <p14:tracePt t="2199" x="4083050" y="5080000"/>
          <p14:tracePt t="2216" x="4083050" y="5048250"/>
          <p14:tracePt t="2216" x="4083050" y="5022850"/>
          <p14:tracePt t="2232" x="4089400" y="4991100"/>
          <p14:tracePt t="2232" x="4083050" y="4953000"/>
          <p14:tracePt t="2249" x="4083050" y="4921250"/>
          <p14:tracePt t="2249" x="4076700" y="4889500"/>
          <p14:tracePt t="2267" x="4076700" y="4857750"/>
          <p14:tracePt t="2267" x="4064000" y="4787900"/>
          <p14:tracePt t="2283" x="4057650" y="4749800"/>
          <p14:tracePt t="2283" x="4044950" y="4718050"/>
          <p14:tracePt t="2300" x="4038600" y="4686300"/>
          <p14:tracePt t="2300" x="4032250" y="4654550"/>
          <p14:tracePt t="2316" x="4025900" y="4622800"/>
          <p14:tracePt t="2316" x="4013200" y="4597400"/>
          <p14:tracePt t="2333" x="4006850" y="4565650"/>
          <p14:tracePt t="2333" x="4000500" y="4540250"/>
          <p14:tracePt t="2333" x="3987800" y="4508500"/>
          <p14:tracePt t="2351" x="3981450" y="4476750"/>
          <p14:tracePt t="2365" x="3975100" y="4451350"/>
          <p14:tracePt t="2365" x="3962400" y="4387850"/>
          <p14:tracePt t="2385" x="3956050" y="4356100"/>
          <p14:tracePt t="2385" x="3949700" y="4324350"/>
          <p14:tracePt t="2399" x="3943350" y="4292600"/>
          <p14:tracePt t="2399" x="3937000" y="4267200"/>
          <p14:tracePt t="2416" x="3930650" y="4241800"/>
          <p14:tracePt t="2416" x="3924300" y="4216400"/>
          <p14:tracePt t="2433" x="3917950" y="4191000"/>
          <p14:tracePt t="2433" x="3911600" y="4165600"/>
          <p14:tracePt t="2433" x="3898900" y="4146550"/>
          <p14:tracePt t="2450" x="3892550" y="4127500"/>
          <p14:tracePt t="2450" x="3886200" y="4108450"/>
          <p14:tracePt t="2466" x="3873500" y="4089400"/>
          <p14:tracePt t="2466" x="3867150" y="4070350"/>
          <p14:tracePt t="2483" x="3860800" y="4051300"/>
          <p14:tracePt t="2483" x="3848100" y="4032250"/>
          <p14:tracePt t="2499" x="3841750" y="4013200"/>
          <p14:tracePt t="2499" x="3822700" y="3962400"/>
          <p14:tracePt t="2517" x="3810000" y="3943350"/>
          <p14:tracePt t="2517" x="3803650" y="3911600"/>
          <p14:tracePt t="2533" x="3797300" y="3886200"/>
          <p14:tracePt t="2533" x="3784600" y="3860800"/>
          <p14:tracePt t="2549" x="3778250" y="3835400"/>
          <p14:tracePt t="2549" x="3765550" y="3816350"/>
          <p14:tracePt t="2566" x="3759200" y="3797300"/>
          <p14:tracePt t="2566" x="3746500" y="3784600"/>
          <p14:tracePt t="2583" x="3816350" y="3632200"/>
          <p14:tracePt t="2706" x="3822700" y="3625850"/>
          <p14:tracePt t="2722" x="3829050" y="3619500"/>
          <p14:tracePt t="2738" x="3835400" y="3613150"/>
          <p14:tracePt t="2746" x="3841750" y="3606800"/>
          <p14:tracePt t="2754" x="3848100" y="3600450"/>
          <p14:tracePt t="2754" x="3854450" y="3600450"/>
          <p14:tracePt t="2767" x="3854450" y="3594100"/>
          <p14:tracePt t="2783" x="3860800" y="3600450"/>
          <p14:tracePt t="2783" x="3867150" y="3606800"/>
          <p14:tracePt t="2801" x="3867150" y="3613150"/>
          <p14:tracePt t="2817" x="3867150" y="3619500"/>
          <p14:tracePt t="2817" x="3867150" y="3632200"/>
          <p14:tracePt t="2834" x="3867150" y="3625850"/>
          <p14:tracePt t="2886" x="3860800" y="3619500"/>
          <p14:tracePt t="2902" x="3854450" y="3625850"/>
          <p14:tracePt t="2918" x="3848100" y="3625850"/>
          <p14:tracePt t="2934" x="3841750" y="3632200"/>
          <p14:tracePt t="2946" x="3835400" y="3632200"/>
          <p14:tracePt t="2954" x="3829050" y="3632200"/>
          <p14:tracePt t="2967" x="3822700" y="3638550"/>
          <p14:tracePt t="2983" x="3816350" y="3638550"/>
          <p14:tracePt t="3000" x="3822700" y="3644900"/>
          <p14:tracePt t="3022" x="3829050" y="3644900"/>
          <p14:tracePt t="3034" x="3835400" y="3638550"/>
          <p14:tracePt t="3034" x="3841750" y="3638550"/>
          <p14:tracePt t="3051" x="3848100" y="3638550"/>
          <p14:tracePt t="3051" x="3860800" y="3638550"/>
          <p14:tracePt t="3068" x="3867150" y="3638550"/>
          <p14:tracePt t="3068" x="3873500" y="3632200"/>
          <p14:tracePt t="3085" x="3879850" y="3632200"/>
          <p14:tracePt t="3101" x="3886200" y="3625850"/>
          <p14:tracePt t="3118" x="3879850" y="3625850"/>
          <p14:tracePt t="3174" x="3873500" y="3638550"/>
          <p14:tracePt t="3186" x="3867150" y="3644900"/>
          <p14:tracePt t="3194" x="3860800" y="3651250"/>
          <p14:tracePt t="3210" x="3854450" y="3657600"/>
          <p14:tracePt t="3219" x="3848100" y="3663950"/>
          <p14:tracePt t="3235" x="3848100" y="3670300"/>
          <p14:tracePt t="3251" x="3854450" y="3670300"/>
          <p14:tracePt t="3278" x="3860800" y="3663950"/>
          <p14:tracePt t="3294" x="3867150" y="3663950"/>
          <p14:tracePt t="3306" x="3873500" y="3657600"/>
          <p14:tracePt t="3322" x="3879850" y="3657600"/>
          <p14:tracePt t="3335" x="3886200" y="3651250"/>
          <p14:tracePt t="3335" x="3892550" y="3651250"/>
          <p14:tracePt t="3353" x="3898900" y="3644900"/>
          <p14:tracePt t="3353" x="3911600" y="3638550"/>
          <p14:tracePt t="3370" x="3917950" y="3638550"/>
          <p14:tracePt t="3370" x="3924300" y="3632200"/>
          <p14:tracePt t="3388" x="3930650" y="3632200"/>
          <p14:tracePt t="3388" x="3937000" y="3632200"/>
          <p14:tracePt t="3403" x="3943350" y="3625850"/>
          <p14:tracePt t="3419" x="3943350" y="3619500"/>
          <p14:tracePt t="3466" x="3949700" y="3613150"/>
          <p14:tracePt t="3478" x="3949700" y="3606800"/>
          <p14:tracePt t="3494" x="3949700" y="3600450"/>
          <p14:tracePt t="3510" x="3949700" y="3594100"/>
          <p14:tracePt t="3535" x="3943350" y="3594100"/>
          <p14:tracePt t="3562" x="3937000" y="3600450"/>
          <p14:tracePt t="3587" x="3930650" y="3606800"/>
          <p14:tracePt t="3638" x="3930650" y="3613150"/>
          <p14:tracePt t="3658" x="3924300" y="3619500"/>
          <p14:tracePt t="3682" x="3930650" y="3625850"/>
          <p14:tracePt t="3726" x="3924300" y="3625850"/>
          <p14:tracePt t="3750" x="3924300" y="3632200"/>
          <p14:tracePt t="3766" x="3924300" y="3638550"/>
          <p14:tracePt t="3778" x="3924300" y="3651250"/>
          <p14:tracePt t="3794" x="3924300" y="3657600"/>
          <p14:tracePt t="3810" x="3924300" y="3663950"/>
          <p14:tracePt t="3834" x="3924300" y="3657600"/>
          <p14:tracePt t="3958" x="3924300" y="3663950"/>
          <p14:tracePt t="4078" x="3930650" y="3670300"/>
          <p14:tracePt t="4110" x="3930650" y="3676650"/>
          <p14:tracePt t="4135" x="3937000" y="3676650"/>
          <p14:tracePt t="4154" x="3937000" y="3670300"/>
          <p14:tracePt t="4198" x="3943350" y="3670300"/>
          <p14:tracePt t="4214" x="3943350" y="3657600"/>
          <p14:tracePt t="4230" x="3949700" y="3657600"/>
          <p14:tracePt t="4238" x="3949700" y="3651250"/>
          <p14:tracePt t="4246" x="3956050" y="3644900"/>
          <p14:tracePt t="4256" x="3962400" y="3638550"/>
          <p14:tracePt t="4256" x="3962400" y="3632200"/>
          <p14:tracePt t="4272" x="3968750" y="3625850"/>
          <p14:tracePt t="4272" x="3975100" y="3619500"/>
          <p14:tracePt t="4289" x="3981450" y="3606800"/>
          <p14:tracePt t="4289" x="3987800" y="3600450"/>
          <p14:tracePt t="4289" x="4000500" y="3594100"/>
          <p14:tracePt t="4306" x="4006850" y="3581400"/>
          <p14:tracePt t="4306" x="4019550" y="3575050"/>
          <p14:tracePt t="4322" x="4032250" y="3562350"/>
          <p14:tracePt t="4322" x="4044950" y="3549650"/>
          <p14:tracePt t="4339" x="4064000" y="3536950"/>
          <p14:tracePt t="4339" x="4083050" y="3524250"/>
          <p14:tracePt t="4355" x="4102100" y="3517900"/>
          <p14:tracePt t="4355" x="4121150" y="3505200"/>
          <p14:tracePt t="4373" x="4146550" y="3492500"/>
          <p14:tracePt t="4373" x="4184650" y="3473450"/>
          <p14:tracePt t="4389" x="4203700" y="3467100"/>
          <p14:tracePt t="4389" x="4222750" y="3460750"/>
          <p14:tracePt t="4406" x="4241800" y="3460750"/>
          <p14:tracePt t="4406" x="4254500" y="3454400"/>
          <p14:tracePt t="4423" x="4273550" y="3454400"/>
          <p14:tracePt t="4423" x="4305300" y="3448050"/>
          <p14:tracePt t="4440" x="4324350" y="3448050"/>
          <p14:tracePt t="4440" x="4343400" y="3448050"/>
          <p14:tracePt t="4456" x="4362450" y="3441700"/>
          <p14:tracePt t="4456" x="4381500" y="3441700"/>
          <p14:tracePt t="4473" x="4394200" y="3441700"/>
          <p14:tracePt t="4473" x="4413250" y="3441700"/>
          <p14:tracePt t="4491" x="4432300" y="3441700"/>
          <p14:tracePt t="4491" x="4464050" y="3435350"/>
          <p14:tracePt t="4508" x="4476750" y="3441700"/>
          <p14:tracePt t="4508" x="4489450" y="3435350"/>
          <p14:tracePt t="4525" x="4502150" y="3435350"/>
          <p14:tracePt t="4525" x="4521200" y="3435350"/>
          <p14:tracePt t="4541" x="4533900" y="3435350"/>
          <p14:tracePt t="4541" x="4546600" y="3441700"/>
          <p14:tracePt t="4558" x="4559300" y="3435350"/>
          <p14:tracePt t="4558" x="4572000" y="3435350"/>
          <p14:tracePt t="4558" x="4584700" y="3435350"/>
          <p14:tracePt t="4576" x="4597400" y="3441700"/>
          <p14:tracePt t="4590" x="4610100" y="3441700"/>
          <p14:tracePt t="4590" x="4635500" y="3441700"/>
          <p14:tracePt t="4608" x="4641850" y="3441700"/>
          <p14:tracePt t="4608" x="4654550" y="3441700"/>
          <p14:tracePt t="4624" x="4660900" y="3448050"/>
          <p14:tracePt t="4624" x="4667250" y="3448050"/>
          <p14:tracePt t="4641" x="4673600" y="3448050"/>
          <p14:tracePt t="4641" x="4679950" y="3448050"/>
          <p14:tracePt t="4658" x="4686300" y="3454400"/>
          <p14:tracePt t="4674" x="4692650" y="3460750"/>
          <p14:tracePt t="4690" x="4686300" y="3460750"/>
          <p14:tracePt t="4707" x="4679950" y="3460750"/>
          <p14:tracePt t="4707" x="4667250" y="3460750"/>
          <p14:tracePt t="4725" x="4654550" y="3454400"/>
          <p14:tracePt t="4725" x="4635500" y="3448050"/>
          <p14:tracePt t="4741" x="4622800" y="3441700"/>
          <p14:tracePt t="4741" x="4610100" y="3429000"/>
          <p14:tracePt t="4761" x="4597400" y="3422650"/>
          <p14:tracePt t="4761" x="4591050" y="3409950"/>
          <p14:tracePt t="4775" x="4578350" y="3397250"/>
          <p14:tracePt t="4775" x="4565650" y="3390900"/>
          <p14:tracePt t="4791" x="4559300" y="3378200"/>
          <p14:tracePt t="4791" x="4533900" y="3352800"/>
          <p14:tracePt t="4808" x="4527550" y="3346450"/>
          <p14:tracePt t="4808" x="4508500" y="3333750"/>
          <p14:tracePt t="4825" x="4495800" y="3321050"/>
          <p14:tracePt t="4825" x="4483100" y="3314700"/>
          <p14:tracePt t="4842" x="4470400" y="3308350"/>
          <p14:tracePt t="4842" x="4457700" y="3302000"/>
          <p14:tracePt t="4842" x="4438650" y="3295650"/>
          <p14:tracePt t="4860" x="4425950" y="3295650"/>
          <p14:tracePt t="4860" x="4406900" y="3289300"/>
          <p14:tracePt t="4876" x="4394200" y="3295650"/>
          <p14:tracePt t="4876" x="4375150" y="3289300"/>
          <p14:tracePt t="4893" x="4362450" y="3289300"/>
          <p14:tracePt t="4893" x="4349750" y="3282950"/>
          <p14:tracePt t="4909" x="4330700" y="3282950"/>
          <p14:tracePt t="4909" x="4318000" y="3276600"/>
          <p14:tracePt t="4926" x="4305300" y="3270250"/>
          <p14:tracePt t="4926" x="4292600" y="3270250"/>
          <p14:tracePt t="4942" x="4279900" y="3263900"/>
          <p14:tracePt t="4942" x="4260850" y="3257550"/>
          <p14:tracePt t="4960" x="4248150" y="3251200"/>
          <p14:tracePt t="4960" x="4235450" y="3251200"/>
          <p14:tracePt t="4976" x="4222750" y="3251200"/>
          <p14:tracePt t="4976" x="4210050" y="3244850"/>
          <p14:tracePt t="4992" x="4197350" y="3244850"/>
          <p14:tracePt t="4992" x="4178300" y="3244850"/>
          <p14:tracePt t="4992" x="4165600" y="3244850"/>
          <p14:tracePt t="5012" x="4152900" y="3238500"/>
          <p14:tracePt t="5025" x="4140200" y="3238500"/>
          <p14:tracePt t="5025" x="4108450" y="3232150"/>
          <p14:tracePt t="5043" x="4095750" y="3225800"/>
          <p14:tracePt t="5043" x="4083050" y="3225800"/>
          <p14:tracePt t="5059" x="4070350" y="3219450"/>
          <p14:tracePt t="5059" x="4057650" y="3219450"/>
          <p14:tracePt t="5076" x="4044950" y="3213100"/>
          <p14:tracePt t="5076" x="4032250" y="3206750"/>
          <p14:tracePt t="5093" x="4019550" y="3200400"/>
          <p14:tracePt t="5093" x="3994150" y="3187700"/>
          <p14:tracePt t="5109" x="3981450" y="3187700"/>
          <p14:tracePt t="5109" x="3968750" y="3181350"/>
          <p14:tracePt t="5126" x="3956050" y="3181350"/>
          <p14:tracePt t="5126" x="3943350" y="3175000"/>
          <p14:tracePt t="5143" x="3924300" y="3175000"/>
          <p14:tracePt t="5143" x="3898900" y="3175000"/>
          <p14:tracePt t="5160" x="3886200" y="3175000"/>
          <p14:tracePt t="5160" x="3867150" y="3181350"/>
          <p14:tracePt t="5176" x="3854450" y="3181350"/>
          <p14:tracePt t="5176" x="3835400" y="3181350"/>
          <p14:tracePt t="5192" x="3822700" y="3181350"/>
          <p14:tracePt t="5192" x="3803650" y="3181350"/>
          <p14:tracePt t="5209" x="3790950" y="3181350"/>
          <p14:tracePt t="5209" x="3771900" y="3181350"/>
          <p14:tracePt t="5226" x="3759200" y="3181350"/>
          <p14:tracePt t="5226" x="3746500" y="3181350"/>
          <p14:tracePt t="5226" x="3727450" y="3181350"/>
          <p14:tracePt t="5244" x="3714750" y="3181350"/>
          <p14:tracePt t="5244" x="3702050" y="3175000"/>
          <p14:tracePt t="5262" x="3689350" y="3175000"/>
          <p14:tracePt t="5262" x="3676650" y="3175000"/>
          <p14:tracePt t="5276" x="3663950" y="3175000"/>
          <p14:tracePt t="5276" x="3657600" y="3175000"/>
          <p14:tracePt t="5293" x="3644900" y="3175000"/>
          <p14:tracePt t="5293" x="3632200" y="3175000"/>
          <p14:tracePt t="5310" x="3619500" y="3175000"/>
          <p14:tracePt t="5310" x="3613150" y="3175000"/>
          <p14:tracePt t="5310" x="3600450" y="3175000"/>
          <p14:tracePt t="5328" x="3587750" y="3175000"/>
          <p14:tracePt t="5328" x="3581400" y="3175000"/>
          <p14:tracePt t="5343" x="3568700" y="3175000"/>
          <p14:tracePt t="5343" x="3562350" y="3175000"/>
          <p14:tracePt t="5360" x="3549650" y="3175000"/>
          <p14:tracePt t="5360" x="3543300" y="3175000"/>
          <p14:tracePt t="5376" x="3536950" y="3175000"/>
          <p14:tracePt t="5376" x="3530600" y="3175000"/>
          <p14:tracePt t="5393" x="3517900" y="3175000"/>
          <p14:tracePt t="5393" x="3505200" y="3175000"/>
          <p14:tracePt t="5410" x="3498850" y="3175000"/>
          <p14:tracePt t="5426" x="3492500" y="3175000"/>
          <p14:tracePt t="5426" x="3486150" y="3175000"/>
          <p14:tracePt t="5443" x="3479800" y="3175000"/>
          <p14:tracePt t="5443" x="3460750" y="3168650"/>
          <p14:tracePt t="5460" x="3454400" y="3168650"/>
          <p14:tracePt t="5460" x="3448050" y="3168650"/>
          <p14:tracePt t="5477" x="3441700" y="3175000"/>
          <p14:tracePt t="5477" x="3429000" y="3175000"/>
          <p14:tracePt t="5494" x="3422650" y="3175000"/>
          <p14:tracePt t="5494" x="3409950" y="3175000"/>
          <p14:tracePt t="5510" x="3397250" y="3175000"/>
          <p14:tracePt t="5510" x="3378200" y="3175000"/>
          <p14:tracePt t="5528" x="3371850" y="3175000"/>
          <p14:tracePt t="5528" x="3359150" y="3175000"/>
          <p14:tracePt t="5544" x="3346450" y="3175000"/>
          <p14:tracePt t="5544" x="3333750" y="3175000"/>
          <p14:tracePt t="5561" x="3327400" y="3175000"/>
          <p14:tracePt t="5561" x="3308350" y="3181350"/>
          <p14:tracePt t="5577" x="3295650" y="3181350"/>
          <p14:tracePt t="5577" x="3263900" y="3181350"/>
          <p14:tracePt t="5596" x="3251200" y="3181350"/>
          <p14:tracePt t="5610" x="3238500" y="3181350"/>
          <p14:tracePt t="5610" x="3206750" y="3181350"/>
          <p14:tracePt t="5628" x="3194050" y="3181350"/>
          <p14:tracePt t="5628" x="3187700" y="3181350"/>
          <p14:tracePt t="5645" x="3175000" y="3181350"/>
          <p14:tracePt t="5645" x="3168650" y="3175000"/>
          <p14:tracePt t="5662" x="3162300" y="3175000"/>
          <p14:tracePt t="5662" x="3149600" y="3175000"/>
          <p14:tracePt t="5678" x="3143250" y="3175000"/>
          <p14:tracePt t="5678" x="3136900" y="3175000"/>
          <p14:tracePt t="5678" x="3130550" y="3175000"/>
          <p14:tracePt t="5696" x="3124200" y="3175000"/>
          <p14:tracePt t="5696" x="3111500" y="3175000"/>
          <p14:tracePt t="5711" x="3105150" y="3181350"/>
          <p14:tracePt t="5711" x="3098800" y="3181350"/>
          <p14:tracePt t="5728" x="3092450" y="3181350"/>
          <p14:tracePt t="5728" x="3086100" y="3187700"/>
          <p14:tracePt t="5745" x="3079750" y="3187700"/>
          <p14:tracePt t="5745" x="3067050" y="3194050"/>
          <p14:tracePt t="5763" x="3060700" y="3200400"/>
          <p14:tracePt t="5778" x="3054350" y="3200400"/>
          <p14:tracePt t="5778" x="3048000" y="3206750"/>
          <p14:tracePt t="5795" x="3041650" y="3206750"/>
          <p14:tracePt t="5795" x="3035300" y="3213100"/>
          <p14:tracePt t="5811" x="3028950" y="3213100"/>
          <p14:tracePt t="5811" x="3009900" y="3219450"/>
          <p14:tracePt t="5829" x="2997200" y="3219450"/>
          <p14:tracePt t="5829" x="2984500" y="3219450"/>
          <p14:tracePt t="5845" x="2971800" y="3225800"/>
          <p14:tracePt t="5845" x="2952750" y="3225800"/>
          <p14:tracePt t="5862" x="2933700" y="3225800"/>
          <p14:tracePt t="5862" x="2921000" y="3225800"/>
          <p14:tracePt t="5862" x="2901950" y="3225800"/>
          <p14:tracePt t="5880" x="2882900" y="3232150"/>
          <p14:tracePt t="5880" x="2857500" y="3232150"/>
          <p14:tracePt t="5896" x="2838450" y="3238500"/>
          <p14:tracePt t="5896" x="2819400" y="3244850"/>
          <p14:tracePt t="5912" x="2794000" y="3251200"/>
          <p14:tracePt t="5912" x="2768600" y="3257550"/>
          <p14:tracePt t="5929" x="2736850" y="3263900"/>
          <p14:tracePt t="5929" x="2711450" y="3270250"/>
          <p14:tracePt t="5946" x="2679700" y="3282950"/>
          <p14:tracePt t="5946" x="2641600" y="3289300"/>
          <p14:tracePt t="5962" x="2603500" y="3302000"/>
          <p14:tracePt t="5962" x="2565400" y="3308350"/>
          <p14:tracePt t="5962" x="2527300" y="3321050"/>
          <p14:tracePt t="5980" x="2489200" y="3333750"/>
          <p14:tracePt t="5980" x="2444750" y="3340100"/>
          <p14:tracePt t="5996" x="2400300" y="3346450"/>
          <p14:tracePt t="5996" x="2349500" y="3346450"/>
          <p14:tracePt t="6013" x="2298700" y="3352800"/>
          <p14:tracePt t="6013" x="2241550" y="3352800"/>
          <p14:tracePt t="6030" x="615950" y="2616200"/>
          <p14:tracePt t="6259" x="603250" y="2571750"/>
          <p14:tracePt t="6264" x="609600" y="2482850"/>
          <p14:tracePt t="6280" x="641350" y="2393950"/>
          <p14:tracePt t="6296" x="685800" y="2317750"/>
          <p14:tracePt t="6313" x="762000" y="2241550"/>
          <p14:tracePt t="6329" x="850900" y="2171700"/>
          <p14:tracePt t="6346" x="1022350" y="2082800"/>
          <p14:tracePt t="6363" x="1162050" y="2032000"/>
          <p14:tracePt t="6379" x="1320800" y="1993900"/>
          <p14:tracePt t="6396" x="1492250" y="1962150"/>
          <p14:tracePt t="6413" x="1790700" y="1917700"/>
          <p14:tracePt t="6430" x="2012950" y="1885950"/>
          <p14:tracePt t="6447" x="2241550" y="1860550"/>
          <p14:tracePt t="6463" x="2603500" y="1835150"/>
          <p14:tracePt t="6480" x="2863850" y="1816100"/>
          <p14:tracePt t="6497" x="3130550" y="1809750"/>
          <p14:tracePt t="6515" x="3409950" y="1803400"/>
          <p14:tracePt t="6530" x="3695700" y="1803400"/>
          <p14:tracePt t="6530" x="3841750" y="1803400"/>
          <p14:tracePt t="6548" x="4127500" y="1803400"/>
          <p14:tracePt t="6564" x="4419600" y="1809750"/>
          <p14:tracePt t="6580" x="4711700" y="1816100"/>
          <p14:tracePt t="6597" x="5010150" y="1828800"/>
          <p14:tracePt t="6614" x="5308600" y="1841500"/>
          <p14:tracePt t="6614" x="5454650" y="1847850"/>
          <p14:tracePt t="6633" x="5746750" y="1873250"/>
          <p14:tracePt t="6648" x="6026150" y="1905000"/>
          <p14:tracePt t="6664" x="6318250" y="1936750"/>
          <p14:tracePt t="6681" x="6578600" y="1981200"/>
          <p14:tracePt t="6697" x="6826250" y="2025650"/>
          <p14:tracePt t="6714" x="7162800" y="2101850"/>
          <p14:tracePt t="6731" x="7353300" y="2159000"/>
          <p14:tracePt t="6747" x="7524750" y="2228850"/>
          <p14:tracePt t="6766" x="7753350" y="2330450"/>
          <p14:tracePt t="6781" x="7880350" y="2406650"/>
          <p14:tracePt t="6798" x="7981950" y="2482850"/>
          <p14:tracePt t="6814" x="8064500" y="2559050"/>
          <p14:tracePt t="6831" x="8128000" y="2679700"/>
          <p14:tracePt t="6848" x="8128000" y="2762250"/>
          <p14:tracePt t="6865" x="8102600" y="2844800"/>
          <p14:tracePt t="6883" x="8045450" y="2927350"/>
          <p14:tracePt t="6898" x="7956550" y="2997200"/>
          <p14:tracePt t="6898" x="7893050" y="3035300"/>
          <p14:tracePt t="6916" x="7753350" y="3098800"/>
          <p14:tracePt t="6932" x="7581900" y="3155950"/>
          <p14:tracePt t="6948" x="7385050" y="3206750"/>
          <p14:tracePt t="6965" x="7169150" y="3251200"/>
          <p14:tracePt t="6982" x="6934200" y="3289300"/>
          <p14:tracePt t="6982" x="6813550" y="3308350"/>
          <p14:tracePt t="7000" x="6553200" y="3333750"/>
          <p14:tracePt t="7016" x="6273800" y="3359150"/>
          <p14:tracePt t="7032" x="5975350" y="3378200"/>
          <p14:tracePt t="7049" x="5657850" y="3384550"/>
          <p14:tracePt t="7065" x="5168900" y="3397250"/>
          <p14:tracePt t="7082" x="4845050" y="3403600"/>
          <p14:tracePt t="7099" x="4521200" y="3403600"/>
          <p14:tracePt t="7115" x="4203700" y="3409950"/>
          <p14:tracePt t="7132" x="3752850" y="3409950"/>
          <p14:tracePt t="7149" x="3479800" y="3409950"/>
          <p14:tracePt t="7166" x="3225800" y="3403600"/>
          <p14:tracePt t="7182" x="2889250" y="3397250"/>
          <p14:tracePt t="7200" x="2705100" y="3397250"/>
          <p14:tracePt t="7216" x="2552700" y="3397250"/>
          <p14:tracePt t="7232" x="2432050" y="3409950"/>
          <p14:tracePt t="7249" x="2381250" y="3416300"/>
          <p14:tracePt t="7249" x="2305050" y="3422650"/>
          <p14:tracePt t="7268" x="2273300" y="3422650"/>
          <p14:tracePt t="7282" x="2254250" y="3429000"/>
          <p14:tracePt t="7282" x="2222500" y="3422650"/>
          <p14:tracePt t="7300" x="2209800" y="3422650"/>
          <p14:tracePt t="7300" x="2203450" y="3422650"/>
          <p14:tracePt t="7317" x="2197100" y="3422650"/>
          <p14:tracePt t="7317" x="2197100" y="3429000"/>
          <p14:tracePt t="7333" x="2197100" y="3435350"/>
          <p14:tracePt t="7333" x="2197100" y="3448050"/>
          <p14:tracePt t="7350" x="2197100" y="3460750"/>
          <p14:tracePt t="7350" x="2197100" y="3498850"/>
          <p14:tracePt t="7368" x="2203450" y="3524250"/>
          <p14:tracePt t="11108" x="5041900" y="4762500"/>
          <p14:tracePt t="11132" x="5035550" y="4768850"/>
          <p14:tracePt t="11147" x="5029200" y="4775200"/>
          <p14:tracePt t="11159" x="5022850" y="4781550"/>
          <p14:tracePt t="11175" x="5016500" y="4787900"/>
          <p14:tracePt t="11191" x="5010150" y="4794250"/>
          <p14:tracePt t="11207" x="5003800" y="4800600"/>
          <p14:tracePt t="11219" x="4997450" y="4806950"/>
          <p14:tracePt t="11235" x="4991100" y="4813300"/>
          <p14:tracePt t="11251" x="4984750" y="4819650"/>
          <p14:tracePt t="11264" x="4978400" y="4826000"/>
          <p14:tracePt t="11264" x="4972050" y="4838700"/>
          <p14:tracePt t="11280" x="4972050" y="4845050"/>
          <p14:tracePt t="11295" x="4959350" y="4851400"/>
          <p14:tracePt t="11295" x="4959350" y="4857750"/>
          <p14:tracePt t="11313" x="4953000" y="4864100"/>
          <p14:tracePt t="11313" x="4953000" y="4870450"/>
          <p14:tracePt t="11330" x="4946650" y="4876800"/>
          <p14:tracePt t="11330" x="4940300" y="4889500"/>
          <p14:tracePt t="11330" x="4940300" y="4895850"/>
          <p14:tracePt t="11348" x="4933950" y="4908550"/>
          <p14:tracePt t="11362" x="4927600" y="4921250"/>
          <p14:tracePt t="11362" x="4921250" y="4940300"/>
          <p14:tracePt t="11380" x="4914900" y="4953000"/>
          <p14:tracePt t="11380" x="4908550" y="4959350"/>
          <p14:tracePt t="11396" x="4908550" y="4972050"/>
          <p14:tracePt t="11396" x="4902200" y="4984750"/>
          <p14:tracePt t="11413" x="4902200" y="4991100"/>
          <p14:tracePt t="11413" x="4895850" y="5003800"/>
          <p14:tracePt t="11430" x="4895850" y="5010150"/>
          <p14:tracePt t="11430" x="4889500" y="5022850"/>
          <p14:tracePt t="11430" x="4889500" y="5035550"/>
          <p14:tracePt t="11448" x="4883150" y="5041900"/>
          <p14:tracePt t="11448" x="4876800" y="5054600"/>
          <p14:tracePt t="11463" x="4876800" y="5060950"/>
          <p14:tracePt t="11463" x="4870450" y="5073650"/>
          <p14:tracePt t="11480" x="4864100" y="5086350"/>
          <p14:tracePt t="11480" x="4857750" y="5092700"/>
          <p14:tracePt t="11497" x="4851400" y="5099050"/>
          <p14:tracePt t="11497" x="4845050" y="5111750"/>
          <p14:tracePt t="11514" x="4838700" y="5118100"/>
          <p14:tracePt t="11514" x="4826000" y="5130800"/>
          <p14:tracePt t="11530" x="4819650" y="5143500"/>
          <p14:tracePt t="11530" x="4813300" y="5149850"/>
          <p14:tracePt t="11547" x="4800600" y="5162550"/>
          <p14:tracePt t="11547" x="4787900" y="5168900"/>
          <p14:tracePt t="11563" x="4775200" y="5181600"/>
          <p14:tracePt t="11563" x="4749800" y="5200650"/>
          <p14:tracePt t="11580" x="4737100" y="5213350"/>
          <p14:tracePt t="11580" x="4718050" y="5226050"/>
          <p14:tracePt t="11597" x="4699000" y="5238750"/>
          <p14:tracePt t="11597" x="4679950" y="5251450"/>
          <p14:tracePt t="11613" x="4660900" y="5270500"/>
          <p14:tracePt t="11613" x="4648200" y="5283200"/>
          <p14:tracePt t="11630" x="4629150" y="5295900"/>
          <p14:tracePt t="11630" x="4610100" y="5308600"/>
          <p14:tracePt t="11647" x="4572000" y="5334000"/>
          <p14:tracePt t="11647" x="4552950" y="5346700"/>
          <p14:tracePt t="11664" x="4533900" y="5353050"/>
          <p14:tracePt t="11664" x="4514850" y="5365750"/>
          <p14:tracePt t="11680" x="4502150" y="5372100"/>
          <p14:tracePt t="11680" x="4483100" y="5384800"/>
          <p14:tracePt t="11697" x="4464050" y="5391150"/>
          <p14:tracePt t="11697" x="4445000" y="5403850"/>
          <p14:tracePt t="11713" x="4425950" y="5410200"/>
          <p14:tracePt t="11713" x="4413250" y="5422900"/>
          <p14:tracePt t="11713" x="4394200" y="5429250"/>
          <p14:tracePt t="11731" x="4381500" y="5435600"/>
          <p14:tracePt t="11746" x="4368800" y="5441950"/>
          <p14:tracePt t="11746" x="4343400" y="5461000"/>
          <p14:tracePt t="11766" x="4330700" y="5467350"/>
          <p14:tracePt t="11766" x="4318000" y="5473700"/>
          <p14:tracePt t="11781" x="4311650" y="5480050"/>
          <p14:tracePt t="11781" x="4298950" y="5486400"/>
          <p14:tracePt t="11798" x="4292600" y="5499100"/>
          <p14:tracePt t="11798" x="4279900" y="5505450"/>
          <p14:tracePt t="11798" x="4273550" y="5511800"/>
          <p14:tracePt t="11816" x="4267200" y="5518150"/>
          <p14:tracePt t="11816" x="4254500" y="5524500"/>
          <p14:tracePt t="11831" x="4248150" y="5530850"/>
          <p14:tracePt t="11831" x="4241800" y="5537200"/>
          <p14:tracePt t="11848" x="4235450" y="5543550"/>
          <p14:tracePt t="11848" x="4229100" y="5556250"/>
          <p14:tracePt t="11865" x="4216400" y="5562600"/>
          <p14:tracePt t="11865" x="4203700" y="5575300"/>
          <p14:tracePt t="11882" x="4197350" y="5581650"/>
          <p14:tracePt t="11882" x="4191000" y="5588000"/>
          <p14:tracePt t="11898" x="4184650" y="5600700"/>
          <p14:tracePt t="11914" x="4178300" y="5607050"/>
          <p14:tracePt t="11914" x="4171950" y="5613400"/>
          <p14:tracePt t="11931" x="4165600" y="5619750"/>
          <p14:tracePt t="11931" x="4159250" y="5632450"/>
          <p14:tracePt t="11949" x="4152900" y="5638800"/>
          <p14:tracePt t="11949" x="4146550" y="5645150"/>
          <p14:tracePt t="11965" x="4140200" y="5651500"/>
          <p14:tracePt t="11965" x="4140200" y="5664200"/>
          <p14:tracePt t="11981" x="4133850" y="5670550"/>
          <p14:tracePt t="11981" x="4127500" y="5676900"/>
          <p14:tracePt t="11981" x="4121150" y="5683250"/>
          <p14:tracePt t="12000" x="4114800" y="5695950"/>
          <p14:tracePt t="12000" x="4114800" y="5702300"/>
          <p14:tracePt t="12016" x="4108450" y="5708650"/>
          <p14:tracePt t="12016" x="4102100" y="5715000"/>
          <p14:tracePt t="12033" x="4095750" y="5727700"/>
          <p14:tracePt t="12033" x="4089400" y="5734050"/>
          <p14:tracePt t="12049" x="4083050" y="5746750"/>
          <p14:tracePt t="12049" x="4076700" y="5753100"/>
          <p14:tracePt t="12066" x="4064000" y="5765800"/>
          <p14:tracePt t="12066" x="4057650" y="5772150"/>
          <p14:tracePt t="12066" x="4051300" y="5784850"/>
          <p14:tracePt t="12084" x="4044950" y="5791200"/>
          <p14:tracePt t="12098" x="4038600" y="5803900"/>
          <p14:tracePt t="12098" x="4025900" y="5822950"/>
          <p14:tracePt t="12116" x="4013200" y="5829300"/>
          <p14:tracePt t="12116" x="4006850" y="5835650"/>
          <p14:tracePt t="12134" x="4006850" y="5842000"/>
          <p14:tracePt t="12134" x="4000500" y="5848350"/>
          <p14:tracePt t="12149" x="3994150" y="5854700"/>
          <p14:tracePt t="12149" x="3987800" y="5854700"/>
          <p14:tracePt t="12166" x="3987800" y="5861050"/>
          <p14:tracePt t="12166" x="3975100" y="5873750"/>
          <p14:tracePt t="12182" x="3975100" y="5880100"/>
          <p14:tracePt t="12182" x="3968750" y="5886450"/>
          <p14:tracePt t="12199" x="3968750" y="5892800"/>
          <p14:tracePt t="12199" x="3962400" y="5899150"/>
          <p14:tracePt t="12216" x="3956050" y="5911850"/>
          <p14:tracePt t="12216" x="3956050" y="5918200"/>
          <p14:tracePt t="12232" x="3956050" y="5924550"/>
          <p14:tracePt t="12232" x="3956050" y="5937250"/>
          <p14:tracePt t="12249" x="3956050" y="5943600"/>
          <p14:tracePt t="12249" x="3956050" y="5949950"/>
          <p14:tracePt t="12267" x="3956050" y="5956300"/>
          <p14:tracePt t="12267" x="3962400" y="5969000"/>
          <p14:tracePt t="12283" x="3962400" y="5975350"/>
          <p14:tracePt t="12283" x="3968750" y="6007100"/>
          <p14:tracePt t="12300" x="3968750" y="6019800"/>
          <p14:tracePt t="12300" x="3975100" y="6032500"/>
          <p14:tracePt t="12316" x="3975100" y="6045200"/>
          <p14:tracePt t="12316" x="3981450" y="6051550"/>
          <p14:tracePt t="12333" x="3987800" y="6064250"/>
          <p14:tracePt t="12333" x="3987800" y="6070600"/>
          <p14:tracePt t="12350" x="3994150" y="6076950"/>
          <p14:tracePt t="12350" x="4000500" y="6076950"/>
          <p14:tracePt t="12350" x="4006850" y="6083300"/>
          <p14:tracePt t="12368" x="4013200" y="6076950"/>
          <p14:tracePt t="12385" x="4019550" y="6076950"/>
          <p14:tracePt t="12385" x="4025900" y="6083300"/>
          <p14:tracePt t="12399" x="4032250" y="6083300"/>
          <p14:tracePt t="12415" x="4038600" y="6083300"/>
          <p14:tracePt t="12432" x="4044950" y="6083300"/>
          <p14:tracePt t="12448" x="4051300" y="6083300"/>
          <p14:tracePt t="12475" x="4051300" y="6089650"/>
          <p14:tracePt t="12503" x="4051300" y="6096000"/>
          <p14:tracePt t="12519" x="4044950" y="6102350"/>
          <p14:tracePt t="12527" x="4044950" y="6108700"/>
          <p14:tracePt t="12536" x="4038600" y="6115050"/>
          <p14:tracePt t="12536" x="4032250" y="6121400"/>
          <p14:tracePt t="12550" x="4032250" y="6134100"/>
          <p14:tracePt t="12566" x="4032250" y="6146800"/>
          <p14:tracePt t="12566" x="4025900" y="6146800"/>
          <p14:tracePt t="12583" x="4032250" y="6153150"/>
          <p14:tracePt t="12583" x="4032250" y="6159500"/>
          <p14:tracePt t="12600" x="4025900" y="6165850"/>
          <p14:tracePt t="12616" x="4013200" y="6159500"/>
          <p14:tracePt t="12647" x="4006850" y="6153150"/>
          <p14:tracePt t="12655" x="3994150" y="6146800"/>
          <p14:tracePt t="12655" x="3975100" y="6146800"/>
          <p14:tracePt t="13026" x="3587750" y="6146800"/>
          <p14:tracePt t="13039" x="3581400" y="6146800"/>
          <p14:tracePt t="13055" x="3575050" y="6146800"/>
          <p14:tracePt t="13072" x="3575050" y="6140450"/>
          <p14:tracePt t="13084" x="3575050" y="6134100"/>
          <p14:tracePt t="13101" x="3575050" y="6127750"/>
          <p14:tracePt t="13101" x="3568700" y="6121400"/>
          <p14:tracePt t="13119" x="3562350" y="6115050"/>
          <p14:tracePt t="13135" x="3556000" y="6108700"/>
          <p14:tracePt t="13135" x="3556000" y="6102350"/>
          <p14:tracePt t="13152" x="3543300" y="6096000"/>
          <p14:tracePt t="13168" x="3536950" y="6096000"/>
          <p14:tracePt t="13185" x="3530600" y="6089650"/>
          <p14:tracePt t="13201" x="3524250" y="6083300"/>
          <p14:tracePt t="13218" x="3517900" y="6083300"/>
          <p14:tracePt t="13235" x="3511550" y="6083300"/>
          <p14:tracePt t="13235" x="3505200" y="6089650"/>
          <p14:tracePt t="13252" x="3498850" y="6102350"/>
          <p14:tracePt t="13252" x="3492500" y="6115050"/>
          <p14:tracePt t="13270" x="3479800" y="6127750"/>
          <p14:tracePt t="13270" x="3473450" y="6146800"/>
          <p14:tracePt t="13286" x="3460750" y="6172200"/>
          <p14:tracePt t="13286" x="3441700" y="6197600"/>
          <p14:tracePt t="13286" x="3422650" y="6235700"/>
          <p14:tracePt t="13304" x="3397250" y="6273800"/>
          <p14:tracePt t="16811" x="1847850" y="6432550"/>
          <p14:tracePt t="16816" x="1860550" y="6400800"/>
          <p14:tracePt t="16829" x="1866900" y="6375400"/>
          <p14:tracePt t="16829" x="1879600" y="6330950"/>
          <p14:tracePt t="16847" x="1885950" y="6311900"/>
          <p14:tracePt t="16847" x="1885950" y="6299200"/>
          <p14:tracePt t="16864" x="1892300" y="6286500"/>
          <p14:tracePt t="16880" x="1885950" y="6280150"/>
          <p14:tracePt t="16880" x="1879600" y="6286500"/>
          <p14:tracePt t="16897" x="1841500" y="6311900"/>
          <p14:tracePt t="16916" x="1809750" y="6350000"/>
          <p14:tracePt t="16931" x="1790700" y="6381750"/>
          <p14:tracePt t="16931" x="1765300" y="6407150"/>
          <p14:tracePt t="16947" x="1746250" y="6445250"/>
          <p14:tracePt t="16947" x="1720850" y="64833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正規分布の実例（</a:t>
            </a:r>
            <a:r>
              <a:rPr kumimoji="1" lang="en-US" altLang="ja-JP" dirty="0" smtClean="0"/>
              <a:t>15</a:t>
            </a:r>
            <a:r>
              <a:rPr kumimoji="1" lang="ja-JP" altLang="en-US" dirty="0" smtClean="0"/>
              <a:t>歳男子）</a:t>
            </a:r>
            <a:endParaRPr kumimoji="1" lang="ja-JP" altLang="en-US" dirty="0"/>
          </a:p>
        </p:txBody>
      </p:sp>
      <p:pic>
        <p:nvPicPr>
          <p:cNvPr id="543746" name="Picture 2" descr="C:\Users\kobayasi\Documents\2011October\身長と体重の分布.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802" t="6556" r="5845" b="1656"/>
          <a:stretch/>
        </p:blipFill>
        <p:spPr bwMode="auto">
          <a:xfrm rot="16200000">
            <a:off x="2042254" y="-665989"/>
            <a:ext cx="5184576" cy="847801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39551" y="1556792"/>
            <a:ext cx="800219" cy="461665"/>
          </a:xfrm>
          <a:prstGeom prst="rect">
            <a:avLst/>
          </a:prstGeom>
          <a:noFill/>
        </p:spPr>
        <p:txBody>
          <a:bodyPr wrap="none" rtlCol="0">
            <a:spAutoFit/>
          </a:bodyPr>
          <a:lstStyle/>
          <a:p>
            <a:r>
              <a:rPr kumimoji="1" lang="ja-JP" altLang="en-US" dirty="0" smtClean="0"/>
              <a:t>身長</a:t>
            </a:r>
            <a:endParaRPr kumimoji="1" lang="ja-JP" altLang="en-US" dirty="0"/>
          </a:p>
        </p:txBody>
      </p:sp>
      <p:sp>
        <p:nvSpPr>
          <p:cNvPr id="5" name="テキスト ボックス 4"/>
          <p:cNvSpPr txBox="1"/>
          <p:nvPr/>
        </p:nvSpPr>
        <p:spPr>
          <a:xfrm>
            <a:off x="4067944" y="1529483"/>
            <a:ext cx="800219" cy="461665"/>
          </a:xfrm>
          <a:prstGeom prst="rect">
            <a:avLst/>
          </a:prstGeom>
          <a:noFill/>
        </p:spPr>
        <p:txBody>
          <a:bodyPr wrap="none" rtlCol="0">
            <a:spAutoFit/>
          </a:bodyPr>
          <a:lstStyle/>
          <a:p>
            <a:r>
              <a:rPr kumimoji="1" lang="ja-JP" altLang="en-US" dirty="0" smtClean="0"/>
              <a:t>体重</a:t>
            </a:r>
            <a:endParaRPr kumimoji="1" lang="ja-JP" altLang="en-US" dirty="0"/>
          </a:p>
        </p:txBody>
      </p:sp>
      <p:sp>
        <p:nvSpPr>
          <p:cNvPr id="4" name="テキスト ボックス 3"/>
          <p:cNvSpPr txBox="1"/>
          <p:nvPr/>
        </p:nvSpPr>
        <p:spPr>
          <a:xfrm>
            <a:off x="1270703" y="6366519"/>
            <a:ext cx="6394699" cy="461665"/>
          </a:xfrm>
          <a:prstGeom prst="rect">
            <a:avLst/>
          </a:prstGeom>
          <a:noFill/>
        </p:spPr>
        <p:txBody>
          <a:bodyPr wrap="none" rtlCol="0">
            <a:spAutoFit/>
          </a:bodyPr>
          <a:lstStyle/>
          <a:p>
            <a:r>
              <a:rPr kumimoji="1" lang="ja-JP" altLang="en-US" dirty="0" smtClean="0"/>
              <a:t>偶然の数学　確率（ニュートン</a:t>
            </a:r>
            <a:r>
              <a:rPr kumimoji="1" lang="en-US" altLang="ja-JP" dirty="0" smtClean="0"/>
              <a:t>2009</a:t>
            </a:r>
            <a:r>
              <a:rPr kumimoji="1" lang="ja-JP" altLang="en-US" dirty="0" smtClean="0"/>
              <a:t>年</a:t>
            </a:r>
            <a:r>
              <a:rPr kumimoji="1" lang="en-US" altLang="ja-JP" dirty="0" smtClean="0"/>
              <a:t>8</a:t>
            </a:r>
            <a:r>
              <a:rPr kumimoji="1" lang="ja-JP" altLang="en-US" dirty="0" smtClean="0"/>
              <a:t>月号）から</a:t>
            </a:r>
            <a:endParaRPr kumimoji="1" lang="ja-JP" altLang="en-US" dirty="0"/>
          </a:p>
        </p:txBody>
      </p:sp>
      <p:pic>
        <p:nvPicPr>
          <p:cNvPr id="7" name="オーディオ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581019706"/>
      </p:ext>
    </p:extLst>
  </p:cSld>
  <p:clrMapOvr>
    <a:masterClrMapping/>
  </p:clrMapOvr>
  <mc:AlternateContent xmlns:mc="http://schemas.openxmlformats.org/markup-compatibility/2006">
    <mc:Choice xmlns:p14="http://schemas.microsoft.com/office/powerpoint/2010/main" Requires="p14">
      <p:transition spd="slow" p14:dur="2000" advTm="127430"/>
    </mc:Choice>
    <mc:Fallback>
      <p:transition spd="slow" advTm="1274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extLst>
    <p:ext uri="{3A86A75C-4F4B-4683-9AE1-C65F6400EC91}">
      <p14:laserTraceLst xmlns:p14="http://schemas.microsoft.com/office/powerpoint/2010/main">
        <p14:tracePtLst>
          <p14:tracePt t="936" x="4470400" y="5410200"/>
          <p14:tracePt t="993" x="4483100" y="5397500"/>
          <p14:tracePt t="1001" x="4502150" y="5378450"/>
          <p14:tracePt t="1009" x="4521200" y="5365750"/>
          <p14:tracePt t="1009" x="4546600" y="5346700"/>
          <p14:tracePt t="1025" x="4565650" y="5334000"/>
          <p14:tracePt t="1025" x="4584700" y="5321300"/>
          <p14:tracePt t="1043" x="4603750" y="5314950"/>
          <p14:tracePt t="1043" x="4616450" y="5308600"/>
          <p14:tracePt t="1059" x="4629150" y="5314950"/>
          <p14:tracePt t="1059" x="4641850" y="5308600"/>
          <p14:tracePt t="1075" x="4648200" y="5302250"/>
          <p14:tracePt t="1091" x="4648200" y="5295900"/>
          <p14:tracePt t="1091" x="4641850" y="5289550"/>
          <p14:tracePt t="1109" x="4641850" y="5276850"/>
          <p14:tracePt t="1109" x="4635500" y="5270500"/>
          <p14:tracePt t="1126" x="4629150" y="5264150"/>
          <p14:tracePt t="1126" x="4616450" y="5245100"/>
          <p14:tracePt t="1142" x="4603750" y="5232400"/>
          <p14:tracePt t="1142" x="4597400" y="5226050"/>
          <p14:tracePt t="1159" x="4591050" y="5213350"/>
          <p14:tracePt t="1159" x="4584700" y="5207000"/>
          <p14:tracePt t="1176" x="4578350" y="5200650"/>
          <p14:tracePt t="1176" x="4572000" y="5187950"/>
          <p14:tracePt t="1194" x="4552950" y="5181600"/>
          <p14:tracePt t="1194" x="4546600" y="5181600"/>
          <p14:tracePt t="1210" x="4540250" y="5181600"/>
          <p14:tracePt t="1210" x="4527550" y="5181600"/>
          <p14:tracePt t="1226" x="4521200" y="5187950"/>
          <p14:tracePt t="1226" x="4514850" y="5194300"/>
          <p14:tracePt t="1242" x="4502150" y="5200650"/>
          <p14:tracePt t="1242" x="4495800" y="5207000"/>
          <p14:tracePt t="1242" x="4489450" y="5213350"/>
          <p14:tracePt t="1261" x="4483100" y="5226050"/>
          <p14:tracePt t="1275" x="4476750" y="5238750"/>
          <p14:tracePt t="1275" x="4464050" y="5270500"/>
          <p14:tracePt t="1295" x="4457700" y="5283200"/>
          <p14:tracePt t="1295" x="4457700" y="5302250"/>
          <p14:tracePt t="1309" x="4451350" y="5314950"/>
          <p14:tracePt t="1309" x="4451350" y="5334000"/>
          <p14:tracePt t="1326" x="4445000" y="5346700"/>
          <p14:tracePt t="1326" x="4445000" y="5353050"/>
          <p14:tracePt t="1343" x="4445000" y="5365750"/>
          <p14:tracePt t="1343" x="4445000" y="5378450"/>
          <p14:tracePt t="1343" x="4445000" y="5384800"/>
          <p14:tracePt t="1361" x="4445000" y="5391150"/>
          <p14:tracePt t="1361" x="4445000" y="5403850"/>
          <p14:tracePt t="1376" x="4451350" y="5410200"/>
          <p14:tracePt t="1376" x="4451350" y="5422900"/>
          <p14:tracePt t="1393" x="4451350" y="5429250"/>
          <p14:tracePt t="1408" x="4457700" y="5435600"/>
          <p14:tracePt t="1425" x="4464050" y="5448300"/>
          <p14:tracePt t="1425" x="4470400" y="5448300"/>
          <p14:tracePt t="1443" x="4470400" y="5454650"/>
          <p14:tracePt t="1458" x="4464050" y="5461000"/>
          <p14:tracePt t="1524" x="4457700" y="5467350"/>
          <p14:tracePt t="1540" x="4451350" y="5473700"/>
          <p14:tracePt t="1552" x="4445000" y="5486400"/>
          <p14:tracePt t="1568" x="4445000" y="5492750"/>
          <p14:tracePt t="1576" x="4438650" y="5499100"/>
          <p14:tracePt t="1576" x="4438650" y="5511800"/>
          <p14:tracePt t="1593" x="4432300" y="5518150"/>
          <p14:tracePt t="1593" x="4432300" y="5530850"/>
          <p14:tracePt t="1610" x="4425950" y="5537200"/>
          <p14:tracePt t="1610" x="4425950" y="5556250"/>
          <p14:tracePt t="1627" x="4419600" y="5568950"/>
          <p14:tracePt t="1627" x="4413250" y="5594350"/>
          <p14:tracePt t="1645" x="4413250" y="5607050"/>
          <p14:tracePt t="1645" x="4406900" y="5619750"/>
          <p14:tracePt t="1660" x="4406900" y="5632450"/>
          <p14:tracePt t="1660" x="4406900" y="5645150"/>
          <p14:tracePt t="1676" x="4400550" y="5651500"/>
          <p14:tracePt t="1676" x="4400550" y="5657850"/>
          <p14:tracePt t="1693" x="4394200" y="5670550"/>
          <p14:tracePt t="1693" x="4387850" y="5676900"/>
          <p14:tracePt t="1710" x="4381500" y="5683250"/>
          <p14:tracePt t="1710" x="4381500" y="5689600"/>
          <p14:tracePt t="1710" x="4375150" y="5702300"/>
          <p14:tracePt t="1728" x="4368800" y="5708650"/>
          <p14:tracePt t="1728" x="4362450" y="5721350"/>
          <p14:tracePt t="1744" x="4356100" y="5734050"/>
          <p14:tracePt t="1744" x="4349750" y="5740400"/>
          <p14:tracePt t="1760" x="4343400" y="5753100"/>
          <p14:tracePt t="1760" x="4343400" y="5759450"/>
          <p14:tracePt t="1777" x="4337050" y="5772150"/>
          <p14:tracePt t="1777" x="4324350" y="5784850"/>
          <p14:tracePt t="1795" x="4318000" y="5791200"/>
          <p14:tracePt t="1795" x="4318000" y="5797550"/>
          <p14:tracePt t="1811" x="4311650" y="5803900"/>
          <p14:tracePt t="1827" x="4305300" y="5810250"/>
          <p14:tracePt t="1843" x="4292600" y="5810250"/>
          <p14:tracePt t="1843" x="4286250" y="5803900"/>
          <p14:tracePt t="1861" x="4286250" y="5797550"/>
          <p14:tracePt t="1861" x="4279900" y="5791200"/>
          <p14:tracePt t="1879" x="4279900" y="5784850"/>
          <p14:tracePt t="1879" x="4273550" y="5778500"/>
          <p14:tracePt t="1894" x="4273550" y="5772150"/>
          <p14:tracePt t="1894" x="4267200" y="5765800"/>
          <p14:tracePt t="1894" x="4267200" y="5753100"/>
          <p14:tracePt t="1913" x="4267200" y="5740400"/>
          <p14:tracePt t="1926" x="4260850" y="5734050"/>
          <p14:tracePt t="1926" x="4254500" y="5708650"/>
          <p14:tracePt t="1944" x="4248150" y="5702300"/>
          <p14:tracePt t="1944" x="4241800" y="5695950"/>
          <p14:tracePt t="1961" x="4241800" y="5689600"/>
          <p14:tracePt t="1961" x="4235450" y="5683250"/>
          <p14:tracePt t="1978" x="4229100" y="5676900"/>
          <p14:tracePt t="1994" x="4222750" y="5664200"/>
          <p14:tracePt t="2011" x="4216400" y="5657850"/>
          <p14:tracePt t="2011" x="4203700" y="5651500"/>
          <p14:tracePt t="2029" x="4203700" y="5645150"/>
          <p14:tracePt t="2044" x="4197350" y="5638800"/>
          <p14:tracePt t="2061" x="4191000" y="5626100"/>
          <p14:tracePt t="2061" x="4191000" y="5619750"/>
          <p14:tracePt t="2078" x="4191000" y="5613400"/>
          <p14:tracePt t="2078" x="4191000" y="5607050"/>
          <p14:tracePt t="2095" x="4191000" y="5600700"/>
          <p14:tracePt t="2095" x="4184650" y="5581650"/>
          <p14:tracePt t="2112" x="4184650" y="5568950"/>
          <p14:tracePt t="2112" x="4184650" y="5562600"/>
          <p14:tracePt t="2129" x="4178300" y="5556250"/>
          <p14:tracePt t="2129" x="4178300" y="5543550"/>
          <p14:tracePt t="2145" x="4178300" y="5537200"/>
          <p14:tracePt t="2145" x="4171950" y="5524500"/>
          <p14:tracePt t="2162" x="4171950" y="5518150"/>
          <p14:tracePt t="2162" x="4165600" y="5511800"/>
          <p14:tracePt t="2178" x="4165600" y="5505450"/>
          <p14:tracePt t="2178" x="4159250" y="5499100"/>
          <p14:tracePt t="2195" x="4152900" y="5492750"/>
          <p14:tracePt t="2195" x="4152900" y="5486400"/>
          <p14:tracePt t="2212" x="4140200" y="5480050"/>
          <p14:tracePt t="2212" x="4133850" y="5480050"/>
          <p14:tracePt t="2229" x="4133850" y="5473700"/>
          <p14:tracePt t="2244" x="4121150" y="5467350"/>
          <p14:tracePt t="2261" x="4114800" y="5461000"/>
          <p14:tracePt t="2278" x="4102100" y="5454650"/>
          <p14:tracePt t="2295" x="4095750" y="5454650"/>
          <p14:tracePt t="2295" x="4089400" y="5448300"/>
          <p14:tracePt t="2312" x="4083050" y="5448300"/>
          <p14:tracePt t="2312" x="4083050" y="5441950"/>
          <p14:tracePt t="2329" x="4076700" y="5435600"/>
          <p14:tracePt t="2345" x="4064000" y="5429250"/>
          <p14:tracePt t="2345" x="4064000" y="5422900"/>
          <p14:tracePt t="2362" x="4057650" y="5416550"/>
          <p14:tracePt t="2378" x="4051300" y="5403850"/>
          <p14:tracePt t="2395" x="4051300" y="5397500"/>
          <p14:tracePt t="2412" x="4044950" y="5391150"/>
          <p14:tracePt t="2429" x="4044950" y="5384800"/>
          <p14:tracePt t="2452" x="4038600" y="5378450"/>
          <p14:tracePt t="2492" x="4032250" y="5372100"/>
          <p14:tracePt t="2536" x="4038600" y="5372100"/>
          <p14:tracePt t="2612" x="4032250" y="5372100"/>
          <p14:tracePt t="2648" x="4032250" y="5365750"/>
          <p14:tracePt t="2680" x="4025900" y="5359400"/>
          <p14:tracePt t="2700" x="4025900" y="5353050"/>
          <p14:tracePt t="2708" x="4025900" y="5346700"/>
          <p14:tracePt t="2716" x="4025900" y="5340350"/>
          <p14:tracePt t="2733" x="4025900" y="5334000"/>
          <p14:tracePt t="2749" x="4025900" y="5327650"/>
          <p14:tracePt t="2763" x="4019550" y="5334000"/>
          <p14:tracePt t="2820" x="4019550" y="5340350"/>
          <p14:tracePt t="2860" x="4013200" y="5340350"/>
          <p14:tracePt t="2912" x="4019550" y="5346700"/>
          <p14:tracePt t="3052" x="4019550" y="5353050"/>
          <p14:tracePt t="3128" x="4013200" y="5359400"/>
          <p14:tracePt t="3144" x="4013200" y="5365750"/>
          <p14:tracePt t="3172" x="4013200" y="5359400"/>
          <p14:tracePt t="3220" x="4019550" y="5353050"/>
          <p14:tracePt t="3232" x="4025900" y="5346700"/>
          <p14:tracePt t="3272" x="4025900" y="5334000"/>
          <p14:tracePt t="3300" x="4032250" y="5327650"/>
          <p14:tracePt t="3316" x="4038600" y="5314950"/>
          <p14:tracePt t="3332" x="4038600" y="5308600"/>
          <p14:tracePt t="3340" x="4044950" y="5302250"/>
          <p14:tracePt t="3348" x="4044950" y="5295900"/>
          <p14:tracePt t="3348" x="4051300" y="5289550"/>
          <p14:tracePt t="3348" x="4057650" y="5283200"/>
          <p14:tracePt t="3369" x="4057650" y="5276850"/>
          <p14:tracePt t="3381" x="4064000" y="5264150"/>
          <p14:tracePt t="3381" x="4070350" y="5257800"/>
          <p14:tracePt t="3381" x="4076700" y="5245100"/>
          <p14:tracePt t="3401" x="4089400" y="5238750"/>
          <p14:tracePt t="3401" x="4095750" y="5226050"/>
          <p14:tracePt t="3415" x="4102100" y="5219700"/>
          <p14:tracePt t="3415" x="4114800" y="5207000"/>
          <p14:tracePt t="3432" x="4127500" y="5200650"/>
          <p14:tracePt t="3432" x="4140200" y="5187950"/>
          <p14:tracePt t="3449" x="4152900" y="5175250"/>
          <p14:tracePt t="3449" x="4159250" y="5168900"/>
          <p14:tracePt t="3466" x="4171950" y="5156200"/>
          <p14:tracePt t="3466" x="4197350" y="5137150"/>
          <p14:tracePt t="3482" x="4203700" y="5130800"/>
          <p14:tracePt t="3482" x="4210050" y="5118100"/>
          <p14:tracePt t="3499" x="4222750" y="5111750"/>
          <p14:tracePt t="3499" x="4235450" y="5105400"/>
          <p14:tracePt t="3516" x="4241800" y="5099050"/>
          <p14:tracePt t="3516" x="4260850" y="5086350"/>
          <p14:tracePt t="3533" x="4273550" y="5080000"/>
          <p14:tracePt t="3533" x="4279900" y="5073650"/>
          <p14:tracePt t="3549" x="4286250" y="5067300"/>
          <p14:tracePt t="3549" x="4292600" y="5060950"/>
          <p14:tracePt t="3566" x="4298950" y="5060950"/>
          <p14:tracePt t="3566" x="4305300" y="5054600"/>
          <p14:tracePt t="3582" x="4311650" y="5048250"/>
          <p14:tracePt t="3599" x="4318000" y="5041900"/>
          <p14:tracePt t="3616" x="4311650" y="5041900"/>
          <p14:tracePt t="3640" x="4311650" y="5035550"/>
          <p14:tracePt t="3676" x="4305300" y="5029200"/>
          <p14:tracePt t="3700" x="4298950" y="5022850"/>
          <p14:tracePt t="3720" x="4292600" y="5022850"/>
          <p14:tracePt t="3744" x="4298950" y="5029200"/>
          <p14:tracePt t="3840" x="4305300" y="5029200"/>
          <p14:tracePt t="3864" x="4311650" y="5041900"/>
          <p14:tracePt t="3880" x="4324350" y="5048250"/>
          <p14:tracePt t="3896" x="4324350" y="5054600"/>
          <p14:tracePt t="3900" x="4330700" y="5060950"/>
          <p14:tracePt t="3900" x="4337050" y="5073650"/>
          <p14:tracePt t="3917" x="4337050" y="5080000"/>
          <p14:tracePt t="3917" x="4343400" y="5092700"/>
          <p14:tracePt t="3934" x="4343400" y="5105400"/>
          <p14:tracePt t="3934" x="4343400" y="5118100"/>
          <p14:tracePt t="3934" x="4349750" y="5130800"/>
          <p14:tracePt t="3952" x="4349750" y="5143500"/>
          <p14:tracePt t="3966" x="4349750" y="5162550"/>
          <p14:tracePt t="3966" x="4349750" y="5187950"/>
          <p14:tracePt t="3984" x="4349750" y="5200650"/>
          <p14:tracePt t="3984" x="4349750" y="5213350"/>
          <p14:tracePt t="4001" x="4349750" y="5232400"/>
          <p14:tracePt t="4001" x="4349750" y="5245100"/>
          <p14:tracePt t="4017" x="4349750" y="5257800"/>
          <p14:tracePt t="4017" x="4349750" y="5276850"/>
          <p14:tracePt t="4034" x="4349750" y="5289550"/>
          <p14:tracePt t="4034" x="4349750" y="5308600"/>
          <p14:tracePt t="4034" x="4343400" y="5321300"/>
          <p14:tracePt t="4052" x="4343400" y="5334000"/>
          <p14:tracePt t="4067" x="4343400" y="5353050"/>
          <p14:tracePt t="4067" x="4337050" y="5372100"/>
          <p14:tracePt t="4084" x="4337050" y="5384800"/>
          <p14:tracePt t="4084" x="4337050" y="5397500"/>
          <p14:tracePt t="4101" x="4337050" y="5403850"/>
          <p14:tracePt t="4101" x="4337050" y="5416550"/>
          <p14:tracePt t="4101" x="4337050" y="5429250"/>
          <p14:tracePt t="4121" x="4337050" y="5435600"/>
          <p14:tracePt t="4121" x="4337050" y="5448300"/>
          <p14:tracePt t="4135" x="4337050" y="5454650"/>
          <p14:tracePt t="4135" x="4337050" y="5467350"/>
          <p14:tracePt t="4151" x="4337050" y="5473700"/>
          <p14:tracePt t="4151" x="4337050" y="5480050"/>
          <p14:tracePt t="4168" x="4337050" y="5486400"/>
          <p14:tracePt t="4168" x="4337050" y="5492750"/>
          <p14:tracePt t="4185" x="4337050" y="5499100"/>
          <p14:tracePt t="4185" x="4337050" y="5505450"/>
          <p14:tracePt t="4202" x="4330700" y="5518150"/>
          <p14:tracePt t="4217" x="4330700" y="5524500"/>
          <p14:tracePt t="4234" x="4330700" y="5530850"/>
          <p14:tracePt t="4234" x="4324350" y="5537200"/>
          <p14:tracePt t="4252" x="4318000" y="5543550"/>
          <p14:tracePt t="4268" x="4318000" y="5556250"/>
          <p14:tracePt t="4284" x="4311650" y="5562600"/>
          <p14:tracePt t="4301" x="4305300" y="5568950"/>
          <p14:tracePt t="4318" x="4305300" y="5575300"/>
          <p14:tracePt t="4318" x="4298950" y="5588000"/>
          <p14:tracePt t="4336" x="4298950" y="5594350"/>
          <p14:tracePt t="4336" x="4292600" y="5600700"/>
          <p14:tracePt t="4352" x="4292600" y="5607050"/>
          <p14:tracePt t="4352" x="4292600" y="5613400"/>
          <p14:tracePt t="4352" x="4292600" y="5619750"/>
          <p14:tracePt t="4372" x="4286250" y="5626100"/>
          <p14:tracePt t="4384" x="4286250" y="5632450"/>
          <p14:tracePt t="4384" x="4286250" y="5638800"/>
          <p14:tracePt t="4402" x="4286250" y="5645150"/>
          <p14:tracePt t="4402" x="4279900" y="5645150"/>
          <p14:tracePt t="4402" x="4279900" y="5651500"/>
          <p14:tracePt t="4421" x="4279900" y="5664200"/>
          <p14:tracePt t="4435" x="4273550" y="5670550"/>
          <p14:tracePt t="4451" x="4273550" y="5676900"/>
          <p14:tracePt t="4468" x="4273550" y="5683250"/>
          <p14:tracePt t="4485" x="4267200" y="5689600"/>
          <p14:tracePt t="4508" x="4260850" y="5689600"/>
          <p14:tracePt t="4608" x="4260850" y="5683250"/>
          <p14:tracePt t="4668" x="4254500" y="5683250"/>
          <p14:tracePt t="4688" x="4248150" y="5683250"/>
          <p14:tracePt t="4728" x="4248150" y="5676900"/>
          <p14:tracePt t="4764" x="4248150" y="5670550"/>
          <p14:tracePt t="4792" x="4248150" y="5664200"/>
          <p14:tracePt t="4816" x="4241800" y="5657850"/>
          <p14:tracePt t="4848" x="4241800" y="5664200"/>
          <p14:tracePt t="4936" x="4248150" y="5664200"/>
          <p14:tracePt t="5088" x="4254500" y="5664200"/>
          <p14:tracePt t="5108" x="4254500" y="5670550"/>
          <p14:tracePt t="5140" x="4260850" y="5676900"/>
          <p14:tracePt t="5184" x="4260850" y="5683250"/>
          <p14:tracePt t="5228" x="4267200" y="5683250"/>
          <p14:tracePt t="5288" x="4267200" y="5689600"/>
          <p14:tracePt t="5476" x="4273550" y="5695950"/>
          <p14:tracePt t="5560" x="4279900" y="5689600"/>
          <p14:tracePt t="5612" x="4286250" y="5689600"/>
          <p14:tracePt t="5656" x="4292600" y="5689600"/>
          <p14:tracePt t="5760" x="4292600" y="5695950"/>
          <p14:tracePt t="5792" x="4292600" y="5689600"/>
          <p14:tracePt t="5928" x="4292600" y="5683250"/>
          <p14:tracePt t="6204" x="4292600" y="5676900"/>
          <p14:tracePt t="6228" x="4298950" y="5670550"/>
          <p14:tracePt t="6240" x="4298950" y="5664200"/>
          <p14:tracePt t="6264" x="4298950" y="5657850"/>
          <p14:tracePt t="6324" x="4305300" y="5651500"/>
          <p14:tracePt t="6352" x="4305300" y="5645150"/>
          <p14:tracePt t="6408" x="4305300" y="5638800"/>
          <p14:tracePt t="6436" x="4311650" y="5632450"/>
          <p14:tracePt t="6480" x="4318000" y="5619750"/>
          <p14:tracePt t="6540" x="4324350" y="5613400"/>
          <p14:tracePt t="6580" x="4330700" y="5607050"/>
          <p14:tracePt t="6592" x="4337050" y="5600700"/>
          <p14:tracePt t="6608" x="4343400" y="5594350"/>
          <p14:tracePt t="6632" x="4349750" y="5594350"/>
          <p14:tracePt t="6744" x="4349750" y="5588000"/>
          <p14:tracePt t="6820" x="4356100" y="5581650"/>
          <p14:tracePt t="6856" x="4349750" y="5588000"/>
          <p14:tracePt t="6924" x="4349750" y="5581650"/>
          <p14:tracePt t="6976" x="4356100" y="5588000"/>
          <p14:tracePt t="7036" x="4362450" y="5594350"/>
          <p14:tracePt t="7068" x="4368800" y="5594350"/>
          <p14:tracePt t="7088" x="4375150" y="5588000"/>
          <p14:tracePt t="7132" x="4381500" y="5588000"/>
          <p14:tracePt t="7156" x="4387850" y="5588000"/>
          <p14:tracePt t="7188" x="4394200" y="5588000"/>
          <p14:tracePt t="7200" x="4400550" y="5588000"/>
          <p14:tracePt t="7224" x="4400550" y="5581650"/>
          <p14:tracePt t="7240" x="4406900" y="5581650"/>
          <p14:tracePt t="7260" x="4413250" y="5588000"/>
          <p14:tracePt t="7320" x="4419600" y="5581650"/>
          <p14:tracePt t="7352" x="4419600" y="5575300"/>
          <p14:tracePt t="7396" x="4419600" y="5568950"/>
          <p14:tracePt t="7440" x="4413250" y="5575300"/>
          <p14:tracePt t="7869" x="4413250" y="5581650"/>
          <p14:tracePt t="7908" x="4413250" y="5588000"/>
          <p14:tracePt t="8184" x="4406900" y="5581650"/>
          <p14:tracePt t="8372" x="4413250" y="5588000"/>
          <p14:tracePt t="8424" x="4413250" y="5594350"/>
          <p14:tracePt t="8484" x="4419600" y="5588000"/>
          <p14:tracePt t="8612" x="4419600" y="5581650"/>
          <p14:tracePt t="8632" x="4419600" y="5575300"/>
          <p14:tracePt t="8656" x="4413250" y="5568950"/>
          <p14:tracePt t="8680" x="4413250" y="5562600"/>
          <p14:tracePt t="8716" x="4413250" y="5556250"/>
          <p14:tracePt t="8748" x="4419600" y="5556250"/>
          <p14:tracePt t="8784" x="4413250" y="5562600"/>
          <p14:tracePt t="8828" x="4406900" y="5562600"/>
          <p14:tracePt t="8844" x="4400550" y="5568950"/>
          <p14:tracePt t="8860" x="4394200" y="5568950"/>
          <p14:tracePt t="8869" x="4387850" y="5575300"/>
          <p14:tracePt t="8869" x="4381500" y="5581650"/>
          <p14:tracePt t="8883" x="4375150" y="5581650"/>
          <p14:tracePt t="8883" x="4375150" y="5588000"/>
          <p14:tracePt t="8900" x="4368800" y="5588000"/>
          <p14:tracePt t="8900" x="4362450" y="5594350"/>
          <p14:tracePt t="8917" x="4356100" y="5594350"/>
          <p14:tracePt t="8917" x="4349750" y="5600700"/>
          <p14:tracePt t="8934" x="4343400" y="5607050"/>
          <p14:tracePt t="8949" x="4337050" y="5613400"/>
          <p14:tracePt t="8966" x="4324350" y="5613400"/>
          <p14:tracePt t="8983" x="4318000" y="5619750"/>
          <p14:tracePt t="9000" x="4311650" y="5626100"/>
          <p14:tracePt t="9000" x="4305300" y="5626100"/>
          <p14:tracePt t="9017" x="4298950" y="5632450"/>
          <p14:tracePt t="9033" x="4292600" y="5632450"/>
          <p14:tracePt t="9050" x="4286250" y="5632450"/>
          <p14:tracePt t="9066" x="4273550" y="5632450"/>
          <p14:tracePt t="9066" x="4267200" y="5632450"/>
          <p14:tracePt t="9084" x="4254500" y="5632450"/>
          <p14:tracePt t="9084" x="4241800" y="5632450"/>
          <p14:tracePt t="9101" x="4229100" y="5632450"/>
          <p14:tracePt t="9101" x="4210050" y="5638800"/>
          <p14:tracePt t="9117" x="4191000" y="5638800"/>
          <p14:tracePt t="9117" x="4165600" y="5638800"/>
          <p14:tracePt t="9134" x="4140200" y="5645150"/>
          <p14:tracePt t="9134" x="4114800" y="5645150"/>
          <p14:tracePt t="9134" x="4089400" y="5645150"/>
          <p14:tracePt t="9152" x="4070350" y="5645150"/>
          <p14:tracePt t="9167" x="4044950" y="5645150"/>
          <p14:tracePt t="9167" x="4000500" y="5638800"/>
          <p14:tracePt t="9184" x="3981450" y="5632450"/>
          <p14:tracePt t="9184" x="3962400" y="5632450"/>
          <p14:tracePt t="9201" x="3943350" y="5626100"/>
          <p14:tracePt t="9201" x="3930650" y="5626100"/>
          <p14:tracePt t="9217" x="3911600" y="5619750"/>
          <p14:tracePt t="9217" x="3873500" y="5613400"/>
          <p14:tracePt t="9234" x="3860800" y="5613400"/>
          <p14:tracePt t="9234" x="3848100" y="5613400"/>
          <p14:tracePt t="9251" x="3829050" y="5607050"/>
          <p14:tracePt t="9251" x="3822700" y="5607050"/>
          <p14:tracePt t="9268" x="3810000" y="5600700"/>
          <p14:tracePt t="9268" x="3803650" y="5594350"/>
          <p14:tracePt t="9284" x="3797300" y="5588000"/>
          <p14:tracePt t="9284" x="3784600" y="5575300"/>
          <p14:tracePt t="9301" x="3784600" y="5562600"/>
          <p14:tracePt t="9301" x="3778250" y="5556250"/>
          <p14:tracePt t="9318" x="3778250" y="5549900"/>
          <p14:tracePt t="9318" x="3778250" y="5543550"/>
          <p14:tracePt t="9334" x="3778250" y="5537200"/>
          <p14:tracePt t="9334" x="3778250" y="5524500"/>
          <p14:tracePt t="9352" x="3778250" y="5518150"/>
          <p14:tracePt t="9368" x="3771900" y="5511800"/>
          <p14:tracePt t="9384" x="3771900" y="5505450"/>
          <p14:tracePt t="9401" x="3765550" y="5505450"/>
          <p14:tracePt t="9417" x="3759200" y="5505450"/>
          <p14:tracePt t="9417" x="3752850" y="5505450"/>
          <p14:tracePt t="9417" x="3746500" y="5505450"/>
          <p14:tracePt t="9436" x="3740150" y="5505450"/>
          <p14:tracePt t="9436" x="3733800" y="5505450"/>
          <p14:tracePt t="9452" x="3727450" y="5499100"/>
          <p14:tracePt t="9452" x="3714750" y="5499100"/>
          <p14:tracePt t="9468" x="3708400" y="5499100"/>
          <p14:tracePt t="9484" x="3702050" y="5492750"/>
          <p14:tracePt t="9512" x="3714750" y="5492750"/>
          <p14:tracePt t="9528" x="3721100" y="5492750"/>
          <p14:tracePt t="9534" x="3727450" y="5492750"/>
          <p14:tracePt t="9551" x="3733800" y="5492750"/>
          <p14:tracePt t="9551" x="3740150" y="5492750"/>
          <p14:tracePt t="9568" x="3746500" y="5492750"/>
          <p14:tracePt t="9568" x="3752850" y="5492750"/>
          <p14:tracePt t="9585" x="3759200" y="5492750"/>
          <p14:tracePt t="9585" x="3771900" y="5492750"/>
          <p14:tracePt t="9602" x="3778250" y="5499100"/>
          <p14:tracePt t="9619" x="3784600" y="5499100"/>
          <p14:tracePt t="9635" x="3790950" y="5505450"/>
          <p14:tracePt t="9652" x="3790950" y="5511800"/>
          <p14:tracePt t="9684" x="3784600" y="5518150"/>
          <p14:tracePt t="9700" x="3778250" y="5524500"/>
          <p14:tracePt t="9712" x="3771900" y="5530850"/>
          <p14:tracePt t="9728" x="3765550" y="5537200"/>
          <p14:tracePt t="9744" x="3759200" y="5543550"/>
          <p14:tracePt t="9760" x="3759200" y="5549900"/>
          <p14:tracePt t="9772" x="3752850" y="5556250"/>
          <p14:tracePt t="9796" x="3759200" y="5556250"/>
          <p14:tracePt t="9856" x="3765550" y="5556250"/>
          <p14:tracePt t="9880" x="3771900" y="5556250"/>
          <p14:tracePt t="9924" x="3778250" y="5556250"/>
          <p14:tracePt t="9952" x="3784600" y="5549900"/>
          <p14:tracePt t="10044" x="3784600" y="5543550"/>
          <p14:tracePt t="10072" x="3784600" y="5537200"/>
          <p14:tracePt t="10088" x="3784600" y="5530850"/>
          <p14:tracePt t="10104" x="3784600" y="5524500"/>
          <p14:tracePt t="10128" x="3790950" y="5518150"/>
          <p14:tracePt t="10216" x="3790950" y="5524500"/>
          <p14:tracePt t="10292" x="3797300" y="5530850"/>
          <p14:tracePt t="10428" x="3803650" y="5537200"/>
          <p14:tracePt t="10488" x="3803650" y="5543550"/>
          <p14:tracePt t="10524" x="3803650" y="5549900"/>
          <p14:tracePt t="10608" x="3797300" y="5556250"/>
          <p14:tracePt t="10644" x="3797300" y="5562600"/>
          <p14:tracePt t="10668" x="3790950" y="5562600"/>
          <p14:tracePt t="10680" x="3784600" y="5568950"/>
          <p14:tracePt t="10704" x="3784600" y="5575300"/>
          <p14:tracePt t="10728" x="3778250" y="5581650"/>
          <p14:tracePt t="10740" x="3771900" y="5588000"/>
          <p14:tracePt t="10764" x="3771900" y="5594350"/>
          <p14:tracePt t="10808" x="3765550" y="5594350"/>
          <p14:tracePt t="10848" x="3759200" y="5594350"/>
          <p14:tracePt t="10884" x="3752850" y="5600700"/>
          <p14:tracePt t="10928" x="3752850" y="5607050"/>
          <p14:tracePt t="10980" x="3752850" y="5613400"/>
          <p14:tracePt t="11004" x="3752850" y="5619750"/>
          <p14:tracePt t="11020" x="3752850" y="5626100"/>
          <p14:tracePt t="11032" x="3759200" y="5632450"/>
          <p14:tracePt t="11048" x="3759200" y="5638800"/>
          <p14:tracePt t="11072" x="3759200" y="5645150"/>
          <p14:tracePt t="11148" x="3765550" y="5651500"/>
          <p14:tracePt t="11192" x="3765550" y="5657850"/>
          <p14:tracePt t="11245" x="3765550" y="5664200"/>
          <p14:tracePt t="11272" x="3759200" y="5664200"/>
          <p14:tracePt t="11392" x="3752850" y="5670550"/>
          <p14:tracePt t="11536" x="3752850" y="5676900"/>
          <p14:tracePt t="11568" x="3746500" y="5683250"/>
          <p14:tracePt t="11632" x="3740150" y="5689600"/>
          <p14:tracePt t="11672" x="3740150" y="5695950"/>
          <p14:tracePt t="11716" x="3740150" y="5702300"/>
          <p14:tracePt t="11732" x="3740150" y="5708650"/>
          <p14:tracePt t="11752" x="3740150" y="5715000"/>
          <p14:tracePt t="11768" x="3740150" y="5721350"/>
          <p14:tracePt t="11784" x="3740150" y="5727700"/>
          <p14:tracePt t="11808" x="3733800" y="5734050"/>
          <p14:tracePt t="11836" x="3733800" y="5740400"/>
          <p14:tracePt t="11872" x="3727450" y="5740400"/>
          <p14:tracePt t="11896" x="3721100" y="5740400"/>
          <p14:tracePt t="11920" x="3714750" y="5740400"/>
          <p14:tracePt t="11940" x="3708400" y="5734050"/>
          <p14:tracePt t="11964" x="3702050" y="5734050"/>
          <p14:tracePt t="11980" x="3695700" y="5727700"/>
          <p14:tracePt t="11992" x="3689350" y="5721350"/>
          <p14:tracePt t="12024" x="3683000" y="5715000"/>
          <p14:tracePt t="12040" x="3676650" y="5708650"/>
          <p14:tracePt t="12052" x="3670300" y="5702300"/>
          <p14:tracePt t="12068" x="3663950" y="5695950"/>
          <p14:tracePt t="12084" x="3657600" y="5689600"/>
          <p14:tracePt t="12093" x="3651250" y="5683250"/>
          <p14:tracePt t="12093" x="3644900" y="5683250"/>
          <p14:tracePt t="12110" x="3644900" y="5676900"/>
          <p14:tracePt t="12110" x="3638550" y="5676900"/>
          <p14:tracePt t="12110" x="3632200" y="5670550"/>
          <p14:tracePt t="12129" x="3625850" y="5670550"/>
          <p14:tracePt t="12129" x="3619500" y="5664200"/>
          <p14:tracePt t="12144" x="3613150" y="5657850"/>
          <p14:tracePt t="12144" x="3606800" y="5657850"/>
          <p14:tracePt t="12161" x="3600450" y="5645150"/>
          <p14:tracePt t="12176" x="3600450" y="5638800"/>
          <p14:tracePt t="12193" x="3594100" y="5632450"/>
          <p14:tracePt t="12193" x="3594100" y="5626100"/>
          <p14:tracePt t="12193" x="3587750" y="5613400"/>
          <p14:tracePt t="12212" x="3587750" y="5607050"/>
          <p14:tracePt t="12227" x="3587750" y="5600700"/>
          <p14:tracePt t="12227" x="3581400" y="5581650"/>
          <p14:tracePt t="12245" x="3575050" y="5575300"/>
          <p14:tracePt t="12245" x="3575050" y="5568950"/>
          <p14:tracePt t="12261" x="3562350" y="5562600"/>
          <p14:tracePt t="12277" x="3556000" y="5556250"/>
          <p14:tracePt t="12277" x="3549650" y="5549900"/>
          <p14:tracePt t="12294" x="3543300" y="5543550"/>
          <p14:tracePt t="12310" x="3536950" y="5543550"/>
          <p14:tracePt t="12327" x="3530600" y="5537200"/>
          <p14:tracePt t="12344" x="3524250" y="5530850"/>
          <p14:tracePt t="12344" x="3517900" y="5524500"/>
          <p14:tracePt t="12361" x="3505200" y="5518150"/>
          <p14:tracePt t="12377" x="3498850" y="5511800"/>
          <p14:tracePt t="12394" x="3492500" y="5505450"/>
          <p14:tracePt t="12394" x="3486150" y="5505450"/>
          <p14:tracePt t="12412" x="3479800" y="5499100"/>
          <p14:tracePt t="12412" x="3473450" y="5499100"/>
          <p14:tracePt t="12429" x="3460750" y="5492750"/>
          <p14:tracePt t="12429" x="3454400" y="5492750"/>
          <p14:tracePt t="12446" x="3441700" y="5492750"/>
          <p14:tracePt t="12446" x="3435350" y="5486400"/>
          <p14:tracePt t="12462" x="3422650" y="5486400"/>
          <p14:tracePt t="12462" x="3409950" y="5480050"/>
          <p14:tracePt t="12462" x="3397250" y="5473700"/>
          <p14:tracePt t="12480" x="3384550" y="5467350"/>
          <p14:tracePt t="12495" x="3371850" y="5461000"/>
          <p14:tracePt t="12495" x="3346450" y="5448300"/>
          <p14:tracePt t="12513" x="3327400" y="5441950"/>
          <p14:tracePt t="12513" x="3314700" y="5435600"/>
          <p14:tracePt t="12529" x="3302000" y="5429250"/>
          <p14:tracePt t="12529" x="3282950" y="5422900"/>
          <p14:tracePt t="12546" x="3263900" y="5410200"/>
          <p14:tracePt t="12546" x="3244850" y="5403850"/>
          <p14:tracePt t="12562" x="3225800" y="5397500"/>
          <p14:tracePt t="12562" x="3200400" y="5391150"/>
          <p14:tracePt t="12562" x="3175000" y="5384800"/>
          <p14:tracePt t="12580" x="3155950" y="5378450"/>
          <p14:tracePt t="12580" x="3130550" y="5365750"/>
          <p14:tracePt t="12596" x="3098800" y="5365750"/>
          <p14:tracePt t="12596" x="3067050" y="5359400"/>
          <p14:tracePt t="12612" x="3041650" y="5346700"/>
          <p14:tracePt t="12612" x="3003550" y="5340350"/>
          <p14:tracePt t="12629" x="2971800" y="5334000"/>
          <p14:tracePt t="12629" x="2933700" y="5321300"/>
          <p14:tracePt t="12646" x="2889250" y="5314950"/>
          <p14:tracePt t="12646" x="2800350" y="5302250"/>
          <p14:tracePt t="12662" x="2749550" y="5289550"/>
          <p14:tracePt t="12662" x="2698750" y="5276850"/>
          <p14:tracePt t="12679" x="2647950" y="5264150"/>
          <p14:tracePt t="12679" x="2597150" y="5238750"/>
          <p14:tracePt t="12696" x="2546350" y="5213350"/>
          <p14:tracePt t="12696" x="2444750" y="5137150"/>
          <p14:tracePt t="12713" x="2393950" y="5080000"/>
          <p14:tracePt t="12713" x="2349500" y="5029200"/>
          <p14:tracePt t="12729" x="2305050" y="4959350"/>
          <p14:tracePt t="12729" x="2260600" y="4889500"/>
          <p14:tracePt t="12746" x="2216150" y="4813300"/>
          <p14:tracePt t="12746" x="2178050" y="4730750"/>
          <p14:tracePt t="12763" x="2139950" y="4648200"/>
          <p14:tracePt t="12763" x="2063750" y="4470400"/>
          <p14:tracePt t="12781" x="2025650" y="4381500"/>
          <p14:tracePt t="12781" x="1987550" y="4292600"/>
          <p14:tracePt t="12798" x="1949450" y="4203700"/>
          <p14:tracePt t="12798" x="1911350" y="4114800"/>
          <p14:tracePt t="12813" x="1866900" y="4025900"/>
          <p14:tracePt t="12813" x="1828800" y="3949700"/>
          <p14:tracePt t="12830" x="1790700" y="3867150"/>
          <p14:tracePt t="12830" x="1746250" y="3784600"/>
          <p14:tracePt t="12830" x="1714500" y="3702050"/>
          <p14:tracePt t="12848" x="1670050" y="3632200"/>
          <p14:tracePt t="12862" x="1638300" y="3556000"/>
          <p14:tracePt t="12862" x="1568450" y="3409950"/>
          <p14:tracePt t="12880" x="1530350" y="3340100"/>
          <p14:tracePt t="12880" x="1498600" y="3276600"/>
          <p14:tracePt t="12897" x="1466850" y="3213100"/>
          <p14:tracePt t="12897" x="1435100" y="3155950"/>
          <p14:tracePt t="12913" x="1403350" y="3098800"/>
          <p14:tracePt t="12913" x="1377950" y="3041650"/>
          <p14:tracePt t="12930" x="1352550" y="2990850"/>
          <p14:tracePt t="12930" x="1333500" y="2940050"/>
          <p14:tracePt t="12947" x="1314450" y="2889250"/>
          <p14:tracePt t="12947" x="1276350" y="2800350"/>
          <p14:tracePt t="12963" x="1257300" y="2755900"/>
          <p14:tracePt t="12963" x="1244600" y="2717800"/>
          <p14:tracePt t="12980" x="1219200" y="2679700"/>
          <p14:tracePt t="12980" x="1200150" y="2647950"/>
          <p14:tracePt t="12998" x="1181100" y="2622550"/>
          <p14:tracePt t="12998" x="1143000" y="2565400"/>
          <p14:tracePt t="13014" x="1123950" y="2546350"/>
          <p14:tracePt t="13014" x="1104900" y="2527300"/>
          <p14:tracePt t="13031" x="1092200" y="2508250"/>
          <p14:tracePt t="13031" x="1073150" y="2489200"/>
          <p14:tracePt t="13047" x="1060450" y="2470150"/>
          <p14:tracePt t="13047" x="1047750" y="2451100"/>
          <p14:tracePt t="13063" x="1035050" y="2432050"/>
          <p14:tracePt t="13063" x="1003300" y="2393950"/>
          <p14:tracePt t="13081" x="990600" y="2374900"/>
          <p14:tracePt t="13081" x="977900" y="2362200"/>
          <p14:tracePt t="13098" x="965200" y="2343150"/>
          <p14:tracePt t="13098" x="952500" y="2330450"/>
          <p14:tracePt t="13115" x="939800" y="2317750"/>
          <p14:tracePt t="13115" x="927100" y="2305050"/>
          <p14:tracePt t="13131" x="914400" y="2292350"/>
          <p14:tracePt t="13131" x="889000" y="2273300"/>
          <p14:tracePt t="13149" x="876300" y="2260600"/>
          <p14:tracePt t="13149" x="863600" y="2254250"/>
          <p14:tracePt t="13164" x="857250" y="2247900"/>
          <p14:tracePt t="13164" x="844550" y="2241550"/>
          <p14:tracePt t="13181" x="838200" y="2235200"/>
          <p14:tracePt t="13181" x="825500" y="2228850"/>
          <p14:tracePt t="13198" x="812800" y="2228850"/>
          <p14:tracePt t="13198" x="800100" y="2228850"/>
          <p14:tracePt t="13214" x="787400" y="2228850"/>
          <p14:tracePt t="13214" x="768350" y="2222500"/>
          <p14:tracePt t="13214" x="755650" y="2222500"/>
          <p14:tracePt t="13232" x="736600" y="2216150"/>
          <p14:tracePt t="13247" x="508000" y="2076450"/>
          <p14:tracePt t="13322" x="488950" y="2051050"/>
          <p14:tracePt t="13328" x="476250" y="2025650"/>
          <p14:tracePt t="13336" x="463550" y="1993900"/>
          <p14:tracePt t="13347" x="444500" y="1930400"/>
          <p14:tracePt t="13364" x="431800" y="1816100"/>
          <p14:tracePt t="13381" x="444500" y="1746250"/>
          <p14:tracePt t="13398" x="469900" y="1682750"/>
          <p14:tracePt t="13414" x="514350" y="1619250"/>
          <p14:tracePt t="13414" x="539750" y="1587500"/>
          <p14:tracePt t="13433" x="603250" y="1524000"/>
          <p14:tracePt t="13448" x="685800" y="1473200"/>
          <p14:tracePt t="13464" x="768350" y="1428750"/>
          <p14:tracePt t="13481" x="863600" y="1403350"/>
          <p14:tracePt t="13481" x="908050" y="1397000"/>
          <p14:tracePt t="13502" x="952500" y="1390650"/>
          <p14:tracePt t="13514" x="1085850" y="1390650"/>
          <p14:tracePt t="13532" x="1174750" y="1416050"/>
          <p14:tracePt t="13548" x="1257300" y="1447800"/>
          <p14:tracePt t="13565" x="1327150" y="1492250"/>
          <p14:tracePt t="13581" x="1390650" y="1543050"/>
          <p14:tracePt t="13598" x="1460500" y="1631950"/>
          <p14:tracePt t="13615" x="1485900" y="1695450"/>
          <p14:tracePt t="13632" x="1498600" y="1758950"/>
          <p14:tracePt t="13648" x="1492250" y="1822450"/>
          <p14:tracePt t="13665" x="1454150" y="1905000"/>
          <p14:tracePt t="13682" x="1416050" y="1955800"/>
          <p14:tracePt t="13698" x="1365250" y="2000250"/>
          <p14:tracePt t="13715" x="1270000" y="2057400"/>
          <p14:tracePt t="13733" x="1200150" y="2095500"/>
          <p14:tracePt t="13749" x="1130300" y="2133600"/>
          <p14:tracePt t="13765" x="1054100" y="2165350"/>
          <p14:tracePt t="13782" x="990600" y="2184400"/>
          <p14:tracePt t="13782" x="952500" y="2184400"/>
          <p14:tracePt t="13802" x="895350" y="2190750"/>
          <p14:tracePt t="13816" x="844550" y="2190750"/>
          <p14:tracePt t="13832" x="800100" y="2190750"/>
          <p14:tracePt t="13849" x="768350" y="2184400"/>
          <p14:tracePt t="13849" x="755650" y="2184400"/>
          <p14:tracePt t="13869" x="749300" y="2184400"/>
          <p14:tracePt t="13882" x="730250" y="2184400"/>
          <p14:tracePt t="13882" x="723900" y="2184400"/>
          <p14:tracePt t="13900" x="717550" y="2184400"/>
          <p14:tracePt t="13915" x="711200" y="2184400"/>
          <p14:tracePt t="13932" x="711200" y="2190750"/>
          <p14:tracePt t="13960" x="711200" y="2197100"/>
          <p14:tracePt t="13972" x="717550" y="2203450"/>
          <p14:tracePt t="13988" x="717550" y="2209800"/>
          <p14:tracePt t="14004" x="723900" y="2216150"/>
          <p14:tracePt t="14028" x="730250" y="2216150"/>
          <p14:tracePt t="14048" x="736600" y="2216150"/>
          <p14:tracePt t="14064" x="742950" y="2216150"/>
          <p14:tracePt t="14080" x="755650" y="2216150"/>
          <p14:tracePt t="14092" x="762000" y="2209800"/>
          <p14:tracePt t="14108" x="762000" y="2203450"/>
          <p14:tracePt t="14148" x="762000" y="2197100"/>
          <p14:tracePt t="14160" x="762000" y="2190750"/>
          <p14:tracePt t="14176" x="762000" y="2184400"/>
          <p14:tracePt t="14192" x="768350" y="2190750"/>
          <p14:tracePt t="14236" x="768350" y="2197100"/>
          <p14:tracePt t="14244" x="768350" y="2203450"/>
          <p14:tracePt t="14252" x="768350" y="2209800"/>
          <p14:tracePt t="14267" x="768350" y="2228850"/>
          <p14:tracePt t="14284" x="768350" y="2235200"/>
          <p14:tracePt t="14284" x="762000" y="2241550"/>
          <p14:tracePt t="14301" x="762000" y="2247900"/>
          <p14:tracePt t="14301" x="755650" y="2260600"/>
          <p14:tracePt t="14317" x="749300" y="2273300"/>
          <p14:tracePt t="14317" x="742950" y="2305050"/>
          <p14:tracePt t="14334" x="736600" y="2324100"/>
          <p14:tracePt t="14334" x="730250" y="2355850"/>
          <p14:tracePt t="14351" x="730250" y="2381250"/>
          <p14:tracePt t="14351" x="723900" y="2419350"/>
          <p14:tracePt t="14369" x="717550" y="2451100"/>
          <p14:tracePt t="14369" x="717550" y="2489200"/>
          <p14:tracePt t="14385" x="717550" y="2533650"/>
          <p14:tracePt t="14385" x="723900" y="2622550"/>
          <p14:tracePt t="14401" x="723900" y="2667000"/>
          <p14:tracePt t="14401" x="730250" y="2711450"/>
          <p14:tracePt t="14418" x="736600" y="2755900"/>
          <p14:tracePt t="14418" x="742950" y="2806700"/>
          <p14:tracePt t="14435" x="749300" y="2857500"/>
          <p14:tracePt t="14435" x="774700" y="2965450"/>
          <p14:tracePt t="14453" x="793750" y="3016250"/>
          <p14:tracePt t="14453" x="812800" y="3073400"/>
          <p14:tracePt t="14468" x="831850" y="3130550"/>
          <p14:tracePt t="14468" x="857250" y="3187700"/>
          <p14:tracePt t="14485" x="882650" y="3244850"/>
          <p14:tracePt t="14485" x="908050" y="3302000"/>
          <p14:tracePt t="14502" x="933450" y="3365500"/>
          <p14:tracePt t="14502" x="965200" y="3422650"/>
          <p14:tracePt t="14502" x="990600" y="3479800"/>
          <p14:tracePt t="14521" x="1022350" y="3536950"/>
          <p14:tracePt t="14534" x="1047750" y="3600450"/>
          <p14:tracePt t="14534" x="1104900" y="3721100"/>
          <p14:tracePt t="14552" x="1136650" y="3778250"/>
          <p14:tracePt t="14552" x="1168400" y="3841750"/>
          <p14:tracePt t="14569" x="1206500" y="3898900"/>
          <p14:tracePt t="14569" x="1238250" y="3962400"/>
          <p14:tracePt t="14585" x="1276350" y="4019550"/>
          <p14:tracePt t="14585" x="1314450" y="4076700"/>
          <p14:tracePt t="14602" x="1352550" y="4133850"/>
          <p14:tracePt t="14602" x="1390650" y="4191000"/>
          <p14:tracePt t="14602" x="1428750" y="4248150"/>
          <p14:tracePt t="14620" x="1466850" y="4305300"/>
          <p14:tracePt t="14620" x="1498600" y="4362450"/>
          <p14:tracePt t="14635" x="1536700" y="4419600"/>
          <p14:tracePt t="14635" x="1568450" y="4476750"/>
          <p14:tracePt t="14652" x="1600200" y="4533900"/>
          <p14:tracePt t="14652" x="1631950" y="4591050"/>
          <p14:tracePt t="14669" x="1663700" y="4641850"/>
          <p14:tracePt t="14669" x="1695450" y="4692650"/>
          <p14:tracePt t="14685" x="1727200" y="4737100"/>
          <p14:tracePt t="14685" x="1790700" y="4819650"/>
          <p14:tracePt t="14702" x="1816100" y="4857750"/>
          <p14:tracePt t="14702" x="1847850" y="4889500"/>
          <p14:tracePt t="14719" x="1873250" y="4921250"/>
          <p14:tracePt t="14719" x="1898650" y="4959350"/>
          <p14:tracePt t="14736" x="1917700" y="4984750"/>
          <p14:tracePt t="14736" x="1962150" y="5048250"/>
          <p14:tracePt t="14753" x="1981200" y="5073650"/>
          <p14:tracePt t="14753" x="2000250" y="5105400"/>
          <p14:tracePt t="14769" x="2019300" y="5124450"/>
          <p14:tracePt t="14769" x="2038350" y="5143500"/>
          <p14:tracePt t="14786" x="2051050" y="5168900"/>
          <p14:tracePt t="14786" x="2063750" y="5187950"/>
          <p14:tracePt t="14804" x="2076450" y="5200650"/>
          <p14:tracePt t="14804" x="2095500" y="5238750"/>
          <p14:tracePt t="14820" x="2108200" y="5257800"/>
          <p14:tracePt t="14820" x="2108200" y="5270500"/>
          <p14:tracePt t="14836" x="2114550" y="5289550"/>
          <p14:tracePt t="14836" x="2114550" y="5302250"/>
          <p14:tracePt t="14853" x="2114550" y="5321300"/>
          <p14:tracePt t="14853" x="2114550" y="5334000"/>
          <p14:tracePt t="14870" x="2114550" y="5346700"/>
          <p14:tracePt t="14870" x="2114550" y="5359400"/>
          <p14:tracePt t="14886" x="2108200" y="5365750"/>
          <p14:tracePt t="14886" x="2108200" y="5378450"/>
          <p14:tracePt t="14886" x="2101850" y="5384800"/>
          <p14:tracePt t="14905" x="2101850" y="5397500"/>
          <p14:tracePt t="14919" x="2095500" y="5403850"/>
          <p14:tracePt t="14919" x="2089150" y="5416550"/>
          <p14:tracePt t="14937" x="2089150" y="5422900"/>
          <p14:tracePt t="14937" x="2082800" y="5429250"/>
          <p14:tracePt t="14953" x="2082800" y="5435600"/>
          <p14:tracePt t="14969" x="2076450" y="5441950"/>
          <p14:tracePt t="14985" x="2070100" y="5448300"/>
          <p14:tracePt t="15002" x="2070100" y="5454650"/>
          <p14:tracePt t="15002" x="2070100" y="5461000"/>
          <p14:tracePt t="15020" x="2070100" y="5473700"/>
          <p14:tracePt t="15036" x="2070100" y="5480050"/>
          <p14:tracePt t="15036" x="2076450" y="5486400"/>
          <p14:tracePt t="15053" x="2082800" y="5499100"/>
          <p14:tracePt t="15076" x="2082800" y="5505450"/>
          <p14:tracePt t="15092" x="2089150" y="5511800"/>
          <p14:tracePt t="15108" x="2089150" y="5518150"/>
          <p14:tracePt t="15121" x="2095500" y="5524500"/>
          <p14:tracePt t="15212" x="2089150" y="5530850"/>
          <p14:tracePt t="15232" x="2082800" y="5537200"/>
          <p14:tracePt t="15256" x="2082800" y="5543550"/>
          <p14:tracePt t="15280" x="2076450" y="5549900"/>
          <p14:tracePt t="15292" x="2076450" y="5562600"/>
          <p14:tracePt t="15308" x="2070100" y="5568950"/>
          <p14:tracePt t="15324" x="2070100" y="5575300"/>
          <p14:tracePt t="15340" x="2063750" y="5581650"/>
          <p14:tracePt t="15352" x="2057400" y="5588000"/>
          <p14:tracePt t="15368" x="2051050" y="5588000"/>
          <p14:tracePt t="15384" x="2051050" y="5594350"/>
          <p14:tracePt t="15400" x="2044700" y="5594350"/>
          <p14:tracePt t="15412" x="2038350" y="5600700"/>
          <p14:tracePt t="15428" x="2038350" y="5607050"/>
          <p14:tracePt t="15444" x="2032000" y="5613400"/>
          <p14:tracePt t="15460" x="2032000" y="5619750"/>
          <p14:tracePt t="15472" x="2025650" y="5626100"/>
          <p14:tracePt t="15488" x="2025650" y="5632450"/>
          <p14:tracePt t="15504" x="2019300" y="5638800"/>
          <p14:tracePt t="15521" x="2019300" y="5645150"/>
          <p14:tracePt t="15537" x="2019300" y="5651500"/>
          <p14:tracePt t="15554" x="2012950" y="5657850"/>
          <p14:tracePt t="15571" x="2012950" y="5664200"/>
          <p14:tracePt t="15588" x="2006600" y="5670550"/>
          <p14:tracePt t="15608" x="2000250" y="5670550"/>
          <p14:tracePt t="15632" x="1993900" y="5670550"/>
          <p14:tracePt t="15648" x="1987550" y="5670550"/>
          <p14:tracePt t="15660" x="1981200" y="5670550"/>
          <p14:tracePt t="15676" x="1974850" y="5670550"/>
          <p14:tracePt t="15692" x="1968500" y="5664200"/>
          <p14:tracePt t="15708" x="1962150" y="5664200"/>
          <p14:tracePt t="15722" x="1955800" y="5664200"/>
          <p14:tracePt t="15738" x="1949450" y="5664200"/>
          <p14:tracePt t="15768" x="1943100" y="5670550"/>
          <p14:tracePt t="15780" x="1936750" y="5670550"/>
          <p14:tracePt t="15796" x="1936750" y="5676900"/>
          <p14:tracePt t="15820" x="1930400" y="5676900"/>
          <p14:tracePt t="15840" x="1924050" y="5683250"/>
          <p14:tracePt t="15864" x="1917700" y="5683250"/>
          <p14:tracePt t="15880" x="1911350" y="5683250"/>
          <p14:tracePt t="15892" x="1905000" y="5683250"/>
          <p14:tracePt t="15908" x="1905000" y="5676900"/>
          <p14:tracePt t="15924" x="1898650" y="5670550"/>
          <p14:tracePt t="15940" x="1892300" y="5670550"/>
          <p14:tracePt t="15952" x="1885950" y="5664200"/>
          <p14:tracePt t="15968" x="1885950" y="5657850"/>
          <p14:tracePt t="15984" x="1892300" y="5645150"/>
          <p14:tracePt t="16000" x="1892300" y="5638800"/>
          <p14:tracePt t="16012" x="1892300" y="5632450"/>
          <p14:tracePt t="16022" x="1898650" y="5626100"/>
          <p14:tracePt t="16039" x="1898650" y="5619750"/>
          <p14:tracePt t="16056" x="1898650" y="5613400"/>
          <p14:tracePt t="16056" x="1892300" y="5600700"/>
          <p14:tracePt t="16074" x="1892300" y="5594350"/>
          <p14:tracePt t="16074" x="1892300" y="5588000"/>
          <p14:tracePt t="16090" x="1892300" y="5575300"/>
          <p14:tracePt t="16090" x="1885950" y="5568950"/>
          <p14:tracePt t="16107" x="1885950" y="5562600"/>
          <p14:tracePt t="16107" x="1879600" y="5556250"/>
          <p14:tracePt t="16124" x="1873250" y="5549900"/>
          <p14:tracePt t="16140" x="1873250" y="5562600"/>
          <p14:tracePt t="16156" x="1879600" y="5562600"/>
          <p14:tracePt t="16156" x="1879600" y="5575300"/>
          <p14:tracePt t="16174" x="1885950" y="5581650"/>
          <p14:tracePt t="16174" x="1892300" y="5588000"/>
          <p14:tracePt t="16190" x="1898650" y="5594350"/>
          <p14:tracePt t="16190" x="1905000" y="5600700"/>
          <p14:tracePt t="16190" x="1911350" y="5613400"/>
          <p14:tracePt t="16208" x="1917700" y="5619750"/>
          <p14:tracePt t="16208" x="1924050" y="5626100"/>
          <p14:tracePt t="16224" x="1936750" y="5638800"/>
          <p14:tracePt t="16224" x="1943100" y="5651500"/>
          <p14:tracePt t="16242" x="1949450" y="5664200"/>
          <p14:tracePt t="16242" x="1962150" y="5676900"/>
          <p14:tracePt t="16257" x="1968500" y="5689600"/>
          <p14:tracePt t="16257" x="1974850" y="5702300"/>
          <p14:tracePt t="16274" x="1981200" y="5721350"/>
          <p14:tracePt t="16274" x="1987550" y="5740400"/>
          <p14:tracePt t="16291" x="1993900" y="5753100"/>
          <p14:tracePt t="16291" x="2000250" y="5772150"/>
          <p14:tracePt t="16291" x="2006600" y="5791200"/>
          <p14:tracePt t="16308" x="2006600" y="5810250"/>
          <p14:tracePt t="16308" x="2012950" y="5829300"/>
          <p14:tracePt t="16324" x="2019300" y="5848350"/>
          <p14:tracePt t="16324" x="2025650" y="5867400"/>
          <p14:tracePt t="16341" x="2032000" y="5880100"/>
          <p14:tracePt t="16341" x="2038350" y="5892800"/>
          <p14:tracePt t="16357" x="2044700" y="5905500"/>
          <p14:tracePt t="16357" x="2057400" y="5930900"/>
          <p14:tracePt t="16374" x="2063750" y="5937250"/>
          <p14:tracePt t="16374" x="2070100" y="5943600"/>
          <p14:tracePt t="16391" x="2076450" y="5949950"/>
          <p14:tracePt t="16391" x="2082800" y="5956300"/>
          <p14:tracePt t="16407" x="2089150" y="5962650"/>
          <p14:tracePt t="16407" x="2089150" y="5969000"/>
          <p14:tracePt t="16424" x="2095500" y="5975350"/>
          <p14:tracePt t="16424" x="2095500" y="5988050"/>
          <p14:tracePt t="16441" x="2095500" y="5994400"/>
          <p14:tracePt t="16441" x="2095500" y="6007100"/>
          <p14:tracePt t="16458" x="2089150" y="6013450"/>
          <p14:tracePt t="16458" x="2089150" y="6019800"/>
          <p14:tracePt t="16474" x="2082800" y="6026150"/>
          <p14:tracePt t="16474" x="2076450" y="6032500"/>
          <p14:tracePt t="16493" x="2070100" y="6051550"/>
          <p14:tracePt t="16493" x="2063750" y="6057900"/>
          <p14:tracePt t="16508" x="2057400" y="6064250"/>
          <p14:tracePt t="16508" x="2051050" y="6070600"/>
          <p14:tracePt t="16525" x="2044700" y="6076950"/>
          <p14:tracePt t="16525" x="2038350" y="6083300"/>
          <p14:tracePt t="16541" x="2032000" y="6083300"/>
          <p14:tracePt t="16541" x="2025650" y="6089650"/>
          <p14:tracePt t="16558" x="2025650" y="6096000"/>
          <p14:tracePt t="16574" x="2019300" y="6102350"/>
          <p14:tracePt t="16574" x="2012950" y="6102350"/>
          <p14:tracePt t="16592" x="2032000" y="5911850"/>
          <p14:tracePt t="16765" x="2032000" y="5886450"/>
          <p14:tracePt t="16772" x="2032000" y="5848350"/>
          <p14:tracePt t="16780" x="2038350" y="5772150"/>
          <p14:tracePt t="16793" x="2044700" y="5683250"/>
          <p14:tracePt t="16808" x="2044700" y="5575300"/>
          <p14:tracePt t="16825" x="2044700" y="5448300"/>
          <p14:tracePt t="16842" x="2044700" y="5308600"/>
          <p14:tracePt t="16859" x="2038350" y="5073650"/>
          <p14:tracePt t="16876" x="2032000" y="4895850"/>
          <p14:tracePt t="16892" x="2032000" y="4711700"/>
          <p14:tracePt t="16909" x="2032000" y="4521200"/>
          <p14:tracePt t="16925" x="2032000" y="4324350"/>
          <p14:tracePt t="16942" x="2038350" y="4133850"/>
          <p14:tracePt t="16942" x="2038350" y="4032250"/>
          <p14:tracePt t="16960" x="2032000" y="3829050"/>
          <p14:tracePt t="16975" x="2025650" y="3632200"/>
          <p14:tracePt t="16993" x="2019300" y="3429000"/>
          <p14:tracePt t="17010" x="2006600" y="3244850"/>
          <p14:tracePt t="17027" x="1993900" y="2984500"/>
          <p14:tracePt t="17043" x="1987550" y="2825750"/>
          <p14:tracePt t="17060" x="1987550" y="2654300"/>
          <p14:tracePt t="17076" x="1987550" y="2419350"/>
          <p14:tracePt t="17093" x="1987550" y="2273300"/>
          <p14:tracePt t="17110" x="1987550" y="2146300"/>
          <p14:tracePt t="17126" x="1981200" y="2044700"/>
          <p14:tracePt t="17143" x="1968500" y="1905000"/>
          <p14:tracePt t="17160" x="1962150" y="1816100"/>
          <p14:tracePt t="17177" x="1955800" y="1733550"/>
          <p14:tracePt t="17193" x="1949450" y="1657350"/>
          <p14:tracePt t="17210" x="1943100" y="1581150"/>
          <p14:tracePt t="17227" x="1930400" y="1485900"/>
          <p14:tracePt t="17244" x="1924050" y="1441450"/>
          <p14:tracePt t="17261" x="1924050" y="1409700"/>
          <p14:tracePt t="17277" x="1924050" y="1390650"/>
          <p14:tracePt t="17294" x="1917700" y="1397000"/>
          <p14:tracePt t="17320" x="1911350" y="1416050"/>
          <p14:tracePt t="17328" x="1911350" y="1466850"/>
          <p14:tracePt t="17344" x="1905000" y="1543050"/>
          <p14:tracePt t="17360" x="1898650" y="1638300"/>
          <p14:tracePt t="17377" x="1898650" y="1809750"/>
          <p14:tracePt t="17394" x="1898650" y="1936750"/>
          <p14:tracePt t="17411" x="1905000" y="2076450"/>
          <p14:tracePt t="17427" x="1911350" y="2349500"/>
          <p14:tracePt t="17445" x="1917700" y="2540000"/>
          <p14:tracePt t="17461" x="1930400" y="2743200"/>
          <p14:tracePt t="17478" x="1943100" y="2952750"/>
          <p14:tracePt t="17495" x="1968500" y="3238500"/>
          <p14:tracePt t="17512" x="1993900" y="3435350"/>
          <p14:tracePt t="17529" x="2019300" y="3638550"/>
          <p14:tracePt t="17545" x="2038350" y="3841750"/>
          <p14:tracePt t="17561" x="2057400" y="4051300"/>
          <p14:tracePt t="17578" x="2076450" y="4267200"/>
          <p14:tracePt t="17578" x="2089150" y="4381500"/>
          <p14:tracePt t="17597" x="2095500" y="4489450"/>
          <p14:tracePt t="17611" x="2133600" y="4813300"/>
          <p14:tracePt t="17628" x="2159000" y="5016500"/>
          <p14:tracePt t="17645" x="2184400" y="5207000"/>
          <p14:tracePt t="17661" x="2209800" y="5378450"/>
          <p14:tracePt t="17678" x="2235200" y="5600700"/>
          <p14:tracePt t="17695" x="2247900" y="5721350"/>
          <p14:tracePt t="17712" x="2254250" y="5829300"/>
          <p14:tracePt t="17728" x="2273300" y="5962650"/>
          <p14:tracePt t="17745" x="2279650" y="6019800"/>
          <p14:tracePt t="17762" x="2286000" y="6064250"/>
          <p14:tracePt t="17778" x="2292350" y="6083300"/>
          <p14:tracePt t="17796" x="2286000" y="6089650"/>
          <p14:tracePt t="17812" x="2279650" y="6083300"/>
          <p14:tracePt t="17828" x="2266950" y="6076950"/>
          <p14:tracePt t="17845" x="2260600" y="6064250"/>
          <p14:tracePt t="17862" x="2247900" y="6057900"/>
          <p14:tracePt t="17862" x="2247900" y="6051550"/>
          <p14:tracePt t="17881" x="2235200" y="6038850"/>
          <p14:tracePt t="17896" x="2222500" y="6026150"/>
          <p14:tracePt t="17912" x="2209800" y="6013450"/>
          <p14:tracePt t="17929" x="2190750" y="6007100"/>
          <p14:tracePt t="17946" x="2178050" y="6000750"/>
          <p14:tracePt t="17963" x="2165350" y="6000750"/>
          <p14:tracePt t="17963" x="2159000" y="5994400"/>
          <p14:tracePt t="17980" x="2146300" y="5994400"/>
          <p14:tracePt t="17996" x="2133600" y="5994400"/>
          <p14:tracePt t="18013" x="2120900" y="5994400"/>
          <p14:tracePt t="18029" x="2114550" y="5994400"/>
          <p14:tracePt t="18046" x="2108200" y="6000750"/>
          <p14:tracePt t="18062" x="2101850" y="6000750"/>
          <p14:tracePt t="18084" x="2108200" y="6007100"/>
          <p14:tracePt t="18160" x="2120900" y="6000750"/>
          <p14:tracePt t="18172" x="2127250" y="6000750"/>
          <p14:tracePt t="18180" x="2133600" y="6000750"/>
          <p14:tracePt t="18196" x="2139950" y="5994400"/>
          <p14:tracePt t="18213" x="2146300" y="5994400"/>
          <p14:tracePt t="18230" x="2146300" y="5988050"/>
          <p14:tracePt t="18246" x="2146300" y="5981700"/>
          <p14:tracePt t="18264" x="2139950" y="5975350"/>
          <p14:tracePt t="18288" x="2133600" y="5969000"/>
          <p14:tracePt t="18308" x="2133600" y="5962650"/>
          <p14:tracePt t="18332" x="2133600" y="5956300"/>
          <p14:tracePt t="18348" x="2127250" y="5956300"/>
          <p14:tracePt t="18360" x="2120900" y="5949950"/>
          <p14:tracePt t="18376" x="2114550" y="5943600"/>
          <p14:tracePt t="18392" x="2108200" y="5937250"/>
          <p14:tracePt t="18412" x="2108200" y="5930900"/>
          <p14:tracePt t="18444" x="2114550" y="5924550"/>
          <p14:tracePt t="18488" x="2120900" y="5924550"/>
          <p14:tracePt t="18512" x="2127250" y="5918200"/>
          <p14:tracePt t="18548" x="2120900" y="5918200"/>
          <p14:tracePt t="18572" x="2120900" y="5911850"/>
          <p14:tracePt t="18588" x="2120900" y="5905500"/>
          <p14:tracePt t="18600" x="2114550" y="5899150"/>
          <p14:tracePt t="18616" x="2114550" y="5892800"/>
          <p14:tracePt t="18632" x="2114550" y="5886450"/>
          <p14:tracePt t="18652" x="2108200" y="5880100"/>
          <p14:tracePt t="18704" x="2101850" y="5880100"/>
          <p14:tracePt t="18736" x="2101850" y="5886450"/>
          <p14:tracePt t="18744" x="2101850" y="5892800"/>
          <p14:tracePt t="18760" x="2089150" y="5892800"/>
          <p14:tracePt t="18780" x="2082800" y="5892800"/>
          <p14:tracePt t="18796" x="2082800" y="5886450"/>
          <p14:tracePt t="18804" x="2070100" y="5886450"/>
          <p14:tracePt t="18815" x="2063750" y="5880100"/>
          <p14:tracePt t="18815" x="2051050" y="5867400"/>
          <p14:tracePt t="18832" x="2038350" y="5861050"/>
          <p14:tracePt t="18832" x="2032000" y="5848350"/>
          <p14:tracePt t="18849" x="2019300" y="5842000"/>
          <p14:tracePt t="18849" x="2012950" y="5835650"/>
          <p14:tracePt t="18867" x="2000250" y="5829300"/>
          <p14:tracePt t="18867" x="1993900" y="5822950"/>
          <p14:tracePt t="18882" x="1981200" y="5816600"/>
          <p14:tracePt t="18882" x="1962150" y="5803900"/>
          <p14:tracePt t="18900" x="1949450" y="5797550"/>
          <p14:tracePt t="18900" x="1943100" y="5791200"/>
          <p14:tracePt t="18916" x="1930400" y="5791200"/>
          <p14:tracePt t="18916" x="1924050" y="5784850"/>
          <p14:tracePt t="18933" x="1911350" y="5778500"/>
          <p14:tracePt t="18933" x="1898650" y="5778500"/>
          <p14:tracePt t="18950" x="1885950" y="5772150"/>
          <p14:tracePt t="18950" x="1879600" y="5765800"/>
          <p14:tracePt t="18966" x="1866900" y="5765800"/>
          <p14:tracePt t="18966" x="1854200" y="5765800"/>
          <p14:tracePt t="18966" x="1841500" y="5759450"/>
          <p14:tracePt t="18984" x="1828800" y="5759450"/>
          <p14:tracePt t="18984" x="1816100" y="5759450"/>
          <p14:tracePt t="19002" x="1803400" y="5753100"/>
          <p14:tracePt t="19002" x="1784350" y="5753100"/>
          <p14:tracePt t="19017" x="1771650" y="5746750"/>
          <p14:tracePt t="19017" x="1758950" y="5746750"/>
          <p14:tracePt t="19033" x="1739900" y="5746750"/>
          <p14:tracePt t="19033" x="1727200" y="5740400"/>
          <p14:tracePt t="19033" x="1714500" y="5740400"/>
          <p14:tracePt t="19052" x="1695450" y="5734050"/>
          <p14:tracePt t="19052" x="1682750" y="5734050"/>
          <p14:tracePt t="19066" x="1670050" y="5727700"/>
          <p14:tracePt t="19066" x="1657350" y="5727700"/>
          <p14:tracePt t="19083" x="1638300" y="5721350"/>
          <p14:tracePt t="19083" x="1625600" y="5715000"/>
          <p14:tracePt t="19100" x="1612900" y="5715000"/>
          <p14:tracePt t="19100" x="1600200" y="5708650"/>
          <p14:tracePt t="19119" x="1587500" y="5702300"/>
          <p14:tracePt t="19119" x="1562100" y="5695950"/>
          <p14:tracePt t="19133" x="1549400" y="5689600"/>
          <p14:tracePt t="19133" x="1536700" y="5689600"/>
          <p14:tracePt t="19150" x="1524000" y="5683250"/>
          <p14:tracePt t="19150" x="1511300" y="5676900"/>
          <p14:tracePt t="19167" x="1498600" y="5670550"/>
          <p14:tracePt t="19167" x="1479550" y="5657850"/>
          <p14:tracePt t="19184" x="1466850" y="5651500"/>
          <p14:tracePt t="19184" x="1454150" y="5645150"/>
          <p14:tracePt t="19200" x="1447800" y="5632450"/>
          <p14:tracePt t="19200" x="1435100" y="5626100"/>
          <p14:tracePt t="19217" x="1422400" y="5619750"/>
          <p14:tracePt t="19217" x="1416050" y="5613400"/>
          <p14:tracePt t="19234" x="1403350" y="5613400"/>
          <p14:tracePt t="19234" x="1397000" y="5607050"/>
          <p14:tracePt t="19250" x="1384300" y="5607050"/>
          <p14:tracePt t="19250" x="1377950" y="5600700"/>
          <p14:tracePt t="19250" x="1365250" y="5600700"/>
          <p14:tracePt t="19269" x="1358900" y="5594350"/>
          <p14:tracePt t="19269" x="1352550" y="5594350"/>
          <p14:tracePt t="19284" x="1339850" y="5594350"/>
          <p14:tracePt t="19284" x="1333500" y="5594350"/>
          <p14:tracePt t="19301" x="1327150" y="5594350"/>
          <p14:tracePt t="19301" x="1320800" y="5594350"/>
          <p14:tracePt t="19317" x="1314450" y="5588000"/>
          <p14:tracePt t="19317" x="1308100" y="5588000"/>
          <p14:tracePt t="19334" x="1301750" y="5588000"/>
          <p14:tracePt t="19350" x="1295400" y="5588000"/>
          <p14:tracePt t="19350" x="1289050" y="5581650"/>
          <p14:tracePt t="19368" x="1282700" y="5581650"/>
          <p14:tracePt t="19383" x="1289050" y="5581650"/>
          <p14:tracePt t="19412" x="1295400" y="5581650"/>
          <p14:tracePt t="19420" x="1301750" y="5581650"/>
          <p14:tracePt t="19420" x="1308100" y="5575300"/>
          <p14:tracePt t="19434" x="1320800" y="5575300"/>
          <p14:tracePt t="19434" x="1333500" y="5575300"/>
          <p14:tracePt t="19451" x="1346200" y="5575300"/>
          <p14:tracePt t="19451" x="1365250" y="5575300"/>
          <p14:tracePt t="19468" x="1377950" y="5575300"/>
          <p14:tracePt t="19468" x="1409700" y="5581650"/>
          <p14:tracePt t="19485" x="1428750" y="5581650"/>
          <p14:tracePt t="19485" x="1441450" y="5581650"/>
          <p14:tracePt t="19501" x="1460500" y="5581650"/>
          <p14:tracePt t="19501" x="1473200" y="5581650"/>
          <p14:tracePt t="19518" x="1492250" y="5588000"/>
          <p14:tracePt t="19518" x="1504950" y="5588000"/>
          <p14:tracePt t="19534" x="1517650" y="5588000"/>
          <p14:tracePt t="19534" x="1536700" y="5588000"/>
          <p14:tracePt t="19534" x="1549400" y="5588000"/>
          <p14:tracePt t="19553" x="1562100" y="5588000"/>
          <p14:tracePt t="19553" x="1574800" y="5588000"/>
          <p14:tracePt t="19568" x="1587500" y="5588000"/>
          <p14:tracePt t="19568" x="1600200" y="5588000"/>
          <p14:tracePt t="19585" x="1612900" y="5588000"/>
          <p14:tracePt t="19585" x="1625600" y="5581650"/>
          <p14:tracePt t="19601" x="1631950" y="5581650"/>
          <p14:tracePt t="19601" x="1644650" y="5575300"/>
          <p14:tracePt t="19618" x="1651000" y="5575300"/>
          <p14:tracePt t="19618" x="1657350" y="5568950"/>
          <p14:tracePt t="19618" x="1663700" y="5568950"/>
          <p14:tracePt t="19636" x="1670050" y="5562600"/>
          <p14:tracePt t="19650" x="1682750" y="5556250"/>
          <p14:tracePt t="19667" x="1682750" y="5549900"/>
          <p14:tracePt t="19684" x="1676400" y="5549900"/>
          <p14:tracePt t="19704" x="1670050" y="5549900"/>
          <p14:tracePt t="19720" x="1663700" y="5549900"/>
          <p14:tracePt t="19720" x="1657350" y="5556250"/>
          <p14:tracePt t="19735" x="1651000" y="5562600"/>
          <p14:tracePt t="19735" x="1644650" y="5562600"/>
          <p14:tracePt t="19752" x="1638300" y="5568950"/>
          <p14:tracePt t="19752" x="1631950" y="5575300"/>
          <p14:tracePt t="19768" x="1619250" y="5575300"/>
          <p14:tracePt t="19768" x="1606550" y="5588000"/>
          <p14:tracePt t="19785" x="1600200" y="5588000"/>
          <p14:tracePt t="19785" x="1593850" y="5594350"/>
          <p14:tracePt t="19803" x="1587500" y="5594350"/>
          <p14:tracePt t="19803" x="1581150" y="5594350"/>
          <p14:tracePt t="19819" x="1574800" y="5600700"/>
          <p14:tracePt t="19819" x="1568450" y="5600700"/>
          <p14:tracePt t="19835" x="1555750" y="5600700"/>
          <p14:tracePt t="19852" x="1555750" y="5594350"/>
          <p14:tracePt t="19892" x="1562100" y="5588000"/>
          <p14:tracePt t="19904" x="1568450" y="5581650"/>
          <p14:tracePt t="19912" x="1574800" y="5575300"/>
          <p14:tracePt t="19920" x="1587500" y="5568950"/>
          <p14:tracePt t="19920" x="1593850" y="5562600"/>
          <p14:tracePt t="19936" x="1606550" y="5556250"/>
          <p14:tracePt t="19936" x="1625600" y="5549900"/>
          <p14:tracePt t="19953" x="1638300" y="5543550"/>
          <p14:tracePt t="19953" x="1657350" y="5537200"/>
          <p14:tracePt t="19969" x="1676400" y="5530850"/>
          <p14:tracePt t="19969" x="1701800" y="5530850"/>
          <p14:tracePt t="19986" x="1727200" y="5524500"/>
          <p14:tracePt t="19986" x="1752600" y="5518150"/>
          <p14:tracePt t="19986" x="1778000" y="5518150"/>
          <p14:tracePt t="20005" x="1803400" y="5511800"/>
          <p14:tracePt t="20019" x="1835150" y="5505450"/>
          <p14:tracePt t="20019" x="1885950" y="5499100"/>
          <p14:tracePt t="20036" x="1905000" y="5499100"/>
          <p14:tracePt t="20036" x="1930400" y="5492750"/>
          <p14:tracePt t="20053" x="1949450" y="5486400"/>
          <p14:tracePt t="20053" x="1968500" y="5486400"/>
          <p14:tracePt t="20070" x="1987550" y="5486400"/>
          <p14:tracePt t="20070" x="2000250" y="5480050"/>
          <p14:tracePt t="20086" x="2019300" y="5480050"/>
          <p14:tracePt t="20086" x="2044700" y="5473700"/>
          <p14:tracePt t="20103" x="2057400" y="5473700"/>
          <p14:tracePt t="20103" x="2063750" y="5473700"/>
          <p14:tracePt t="20120" x="2076450" y="5473700"/>
          <p14:tracePt t="20120" x="2082800" y="5473700"/>
          <p14:tracePt t="20136" x="2089150" y="5467350"/>
          <p14:tracePt t="20136" x="2101850" y="5467350"/>
          <p14:tracePt t="20154" x="2108200" y="5461000"/>
          <p14:tracePt t="20154" x="2114550" y="5454650"/>
          <p14:tracePt t="20170" x="2114550" y="5448300"/>
          <p14:tracePt t="20170" x="2120900" y="5435600"/>
          <p14:tracePt t="20187" x="2120900" y="5422900"/>
          <p14:tracePt t="20187" x="2127250" y="5397500"/>
          <p14:tracePt t="20204" x="2127250" y="5378450"/>
          <p14:tracePt t="20204" x="2127250" y="5359400"/>
          <p14:tracePt t="20221" x="2127250" y="5334000"/>
          <p14:tracePt t="20221" x="2127250" y="5308600"/>
          <p14:tracePt t="20237" x="2127250" y="5276850"/>
          <p14:tracePt t="20237" x="2120900" y="5238750"/>
          <p14:tracePt t="20254" x="2114550" y="5194300"/>
          <p14:tracePt t="20254" x="2108200" y="5143500"/>
          <p14:tracePt t="20254" x="2101850" y="5092700"/>
          <p14:tracePt t="20273" x="2089150" y="5029200"/>
          <p14:tracePt t="20286" x="2076450" y="4965700"/>
          <p14:tracePt t="20286" x="2051050" y="4819650"/>
          <p14:tracePt t="20305" x="2038350" y="4737100"/>
          <p14:tracePt t="20305" x="2025650" y="4654550"/>
          <p14:tracePt t="20321" x="2012950" y="4572000"/>
          <p14:tracePt t="20321" x="2000250" y="4489450"/>
          <p14:tracePt t="20337" x="1987550" y="4400550"/>
          <p14:tracePt t="20337" x="1974850" y="4311650"/>
          <p14:tracePt t="20354" x="1962150" y="4222750"/>
          <p14:tracePt t="20354" x="1955800" y="4127500"/>
          <p14:tracePt t="20354" x="1943100" y="4032250"/>
          <p14:tracePt t="20373" x="1936750" y="3930650"/>
          <p14:tracePt t="20387" x="1930400" y="3829050"/>
          <p14:tracePt t="20387" x="1917700" y="3625850"/>
          <p14:tracePt t="20403" x="1917700" y="3524250"/>
          <p14:tracePt t="20403" x="1917700" y="3429000"/>
          <p14:tracePt t="20420" x="1917700" y="3333750"/>
          <p14:tracePt t="20420" x="1924050" y="3244850"/>
          <p14:tracePt t="20437" x="1930400" y="3162300"/>
          <p14:tracePt t="20437" x="1943100" y="3003550"/>
          <p14:tracePt t="20454" x="1955800" y="2927350"/>
          <p14:tracePt t="20454" x="1968500" y="2851150"/>
          <p14:tracePt t="20470" x="1981200" y="2774950"/>
          <p14:tracePt t="20470" x="1993900" y="2698750"/>
          <p14:tracePt t="20487" x="2012950" y="2622550"/>
          <p14:tracePt t="20487" x="2038350" y="2489200"/>
          <p14:tracePt t="20505" x="2051050" y="2425700"/>
          <p14:tracePt t="20505" x="2063750" y="2368550"/>
          <p14:tracePt t="20521" x="2076450" y="2317750"/>
          <p14:tracePt t="20521" x="2089150" y="2273300"/>
          <p14:tracePt t="20537" x="2101850" y="2228850"/>
          <p14:tracePt t="20537" x="2114550" y="2197100"/>
          <p14:tracePt t="20554" x="2120900" y="2159000"/>
          <p14:tracePt t="20554" x="2133600" y="2127250"/>
          <p14:tracePt t="20554" x="2139950" y="2095500"/>
          <p14:tracePt t="20572" x="2152650" y="2070100"/>
          <p14:tracePt t="20572" x="2159000" y="2044700"/>
          <p14:tracePt t="20588" x="2165350" y="2025650"/>
          <p14:tracePt t="20588" x="2171700" y="2006600"/>
          <p14:tracePt t="20605" x="2171700" y="1987550"/>
          <p14:tracePt t="20605" x="2171700" y="1974850"/>
          <p14:tracePt t="20622" x="2171700" y="1962150"/>
          <p14:tracePt t="20622" x="2171700" y="1949450"/>
          <p14:tracePt t="20638" x="2171700" y="1936750"/>
          <p14:tracePt t="20638" x="2171700" y="1930400"/>
          <p14:tracePt t="20638" x="2171700" y="1924050"/>
          <p14:tracePt t="20657" x="2171700" y="1917700"/>
          <p14:tracePt t="20671" x="2165350" y="1911350"/>
          <p14:tracePt t="20671" x="2165350" y="1898650"/>
          <p14:tracePt t="20689" x="2165350" y="1892300"/>
          <p14:tracePt t="20704" x="2159000" y="1885950"/>
          <p14:tracePt t="20721" x="2159000" y="1879600"/>
          <p14:tracePt t="20738" x="2152650" y="1879600"/>
          <p14:tracePt t="20738" x="2146300" y="1879600"/>
          <p14:tracePt t="20755" x="2139950" y="1879600"/>
          <p14:tracePt t="20771" x="2127250" y="1885950"/>
          <p14:tracePt t="20804" x="2120900" y="1885950"/>
          <p14:tracePt t="20820" x="2114550" y="1892300"/>
          <p14:tracePt t="20836" x="2108200" y="1892300"/>
          <p14:tracePt t="20852" x="2101850" y="1898650"/>
          <p14:tracePt t="20864" x="2095500" y="1898650"/>
          <p14:tracePt t="20880" x="2089150" y="1898650"/>
          <p14:tracePt t="20896" x="2089150" y="1905000"/>
          <p14:tracePt t="20912" x="2082800" y="1905000"/>
          <p14:tracePt t="20924" x="2076450" y="1911350"/>
          <p14:tracePt t="20940" x="2070100" y="1911350"/>
          <p14:tracePt t="20940" x="2063750" y="1911350"/>
          <p14:tracePt t="20956" x="2057400" y="1917700"/>
          <p14:tracePt t="20972" x="2044700" y="1917700"/>
          <p14:tracePt t="20988" x="2038350" y="1924050"/>
          <p14:tracePt t="21005" x="2032000" y="1924050"/>
          <p14:tracePt t="21024" x="2032000" y="1917700"/>
          <p14:tracePt t="21060" x="2032000" y="1911350"/>
          <p14:tracePt t="21076" x="2025650" y="1905000"/>
          <p14:tracePt t="21092" x="2025650" y="1898650"/>
          <p14:tracePt t="21104" x="2025650" y="1892300"/>
          <p14:tracePt t="21112" x="2025650" y="1885950"/>
          <p14:tracePt t="21122" x="2025650" y="1879600"/>
          <p14:tracePt t="21122" x="2032000" y="1873250"/>
          <p14:tracePt t="21140" x="2032000" y="1866900"/>
          <p14:tracePt t="21140" x="2032000" y="1860550"/>
          <p14:tracePt t="21156" x="2032000" y="1854200"/>
          <p14:tracePt t="21156" x="2038350" y="1841500"/>
          <p14:tracePt t="21174" x="2044700" y="1835150"/>
          <p14:tracePt t="21174" x="2044700" y="1828800"/>
          <p14:tracePt t="21190" x="2051050" y="1816100"/>
          <p14:tracePt t="21212" x="2057400" y="1809750"/>
          <p14:tracePt t="21224" x="2057400" y="1803400"/>
          <p14:tracePt t="21240" x="2063750" y="1797050"/>
          <p14:tracePt t="21256" x="2063750" y="1790700"/>
          <p14:tracePt t="21273" x="2070100" y="1784350"/>
          <p14:tracePt t="21289" x="2070100" y="1778000"/>
          <p14:tracePt t="21306" x="2070100" y="1765300"/>
          <p14:tracePt t="21332" x="2070100" y="1752600"/>
          <p14:tracePt t="21352" x="2063750" y="1739900"/>
          <p14:tracePt t="21376" x="2057400" y="1733550"/>
          <p14:tracePt t="21392" x="2051050" y="1727200"/>
          <p14:tracePt t="21404" x="2044700" y="1720850"/>
          <p14:tracePt t="21420" x="2038350" y="1720850"/>
          <p14:tracePt t="21436" x="2032000" y="1714500"/>
          <p14:tracePt t="21452" x="2019300" y="1708150"/>
          <p14:tracePt t="21464" x="2012950" y="1701800"/>
          <p14:tracePt t="21480" x="2006600" y="1695450"/>
          <p14:tracePt t="21496" x="2000250" y="1695450"/>
          <p14:tracePt t="21512" x="2000250" y="1689100"/>
          <p14:tracePt t="21525" x="1993900" y="1682750"/>
          <p14:tracePt t="21540" x="1987550" y="1682750"/>
          <p14:tracePt t="21564" x="1993900" y="1676400"/>
          <p14:tracePt t="21580" x="1993900" y="1670050"/>
          <p14:tracePt t="21592" x="2000250" y="1663700"/>
          <p14:tracePt t="21608" x="2006600" y="1657350"/>
          <p14:tracePt t="21624" x="2012950" y="1651000"/>
          <p14:tracePt t="21641" x="2019300" y="1651000"/>
          <p14:tracePt t="21641" x="2025650" y="1651000"/>
          <p14:tracePt t="21659" x="2032000" y="1644650"/>
          <p14:tracePt t="21659" x="2038350" y="1644650"/>
          <p14:tracePt t="21659" x="2044700" y="1644650"/>
          <p14:tracePt t="21677" x="2051050" y="1638300"/>
          <p14:tracePt t="21677" x="2057400" y="1638300"/>
          <p14:tracePt t="21692" x="2063750" y="1638300"/>
          <p14:tracePt t="21692" x="2070100" y="1638300"/>
          <p14:tracePt t="21709" x="2076450" y="1638300"/>
          <p14:tracePt t="21709" x="2082800" y="1638300"/>
          <p14:tracePt t="21725" x="2089150" y="1638300"/>
          <p14:tracePt t="21725" x="2095500" y="1638300"/>
          <p14:tracePt t="21725" x="2101850" y="1638300"/>
          <p14:tracePt t="21746" x="2108200" y="1638300"/>
          <p14:tracePt t="21758" x="2114550" y="1638300"/>
          <p14:tracePt t="21775" x="2120900" y="1644650"/>
          <p14:tracePt t="21797" x="2127250" y="1644650"/>
          <p14:tracePt t="21812" x="2063750" y="1663700"/>
          <p14:tracePt t="22233" x="2057400" y="1663700"/>
          <p14:tracePt t="22420" x="2051050" y="1663700"/>
          <p14:tracePt t="22440" x="2044700" y="1663700"/>
          <p14:tracePt t="22464" x="2044700" y="1670050"/>
          <p14:tracePt t="22484" x="2038350" y="1676400"/>
          <p14:tracePt t="22508" x="2038350" y="1682750"/>
          <p14:tracePt t="22540" x="2038350" y="1689100"/>
          <p14:tracePt t="22576" x="2032000" y="1695450"/>
          <p14:tracePt t="22644" x="2025650" y="1708150"/>
          <p14:tracePt t="22672" x="2025650" y="1714500"/>
          <p14:tracePt t="22680" x="2019300" y="1720850"/>
          <p14:tracePt t="22680" x="2019300" y="1727200"/>
          <p14:tracePt t="22697" x="2006600" y="1746250"/>
          <p14:tracePt t="22713" x="1993900" y="1771650"/>
          <p14:tracePt t="22729" x="1981200" y="1803400"/>
          <p14:tracePt t="22746" x="1968500" y="1841500"/>
          <p14:tracePt t="22761" x="1949450" y="1879600"/>
          <p14:tracePt t="22778" x="1930400" y="1943100"/>
          <p14:tracePt t="22796" x="1911350" y="1987550"/>
          <p14:tracePt t="22812" x="1898650" y="2032000"/>
          <p14:tracePt t="22828" x="1873250" y="2101850"/>
          <p14:tracePt t="22845" x="1860550" y="2159000"/>
          <p14:tracePt t="22862" x="1841500" y="2209800"/>
          <p14:tracePt t="22878" x="1822450" y="2266950"/>
          <p14:tracePt t="22895" x="1797050" y="2355850"/>
          <p14:tracePt t="22912" x="1778000" y="2419350"/>
          <p14:tracePt t="22928" x="1758950" y="2489200"/>
          <p14:tracePt t="22946" x="1746250" y="2571750"/>
          <p14:tracePt t="22962" x="1733550" y="2654300"/>
          <p14:tracePt t="22962" x="1727200" y="2705100"/>
          <p14:tracePt t="22980" x="1714500" y="2794000"/>
          <p14:tracePt t="22997" x="1708150" y="2889250"/>
          <p14:tracePt t="23013" x="1701800" y="2971800"/>
          <p14:tracePt t="23029" x="1695450" y="3048000"/>
          <p14:tracePt t="23046" x="1689100" y="3124200"/>
          <p14:tracePt t="23062" x="1682750" y="3200400"/>
          <p14:tracePt t="23062" x="1676400" y="3232150"/>
          <p14:tracePt t="23081" x="1676400" y="3302000"/>
          <p14:tracePt t="23096" x="1670050" y="3365500"/>
          <p14:tracePt t="23113" x="1670050" y="3409950"/>
          <p14:tracePt t="23130" x="1663700" y="3460750"/>
          <p14:tracePt t="23146" x="1663700" y="3479800"/>
          <p14:tracePt t="23163" x="1657350" y="3486150"/>
          <p14:tracePt t="23179" x="1651000" y="3498850"/>
          <p14:tracePt t="23196" x="1644650" y="3498850"/>
          <p14:tracePt t="23228" x="1644650" y="3492500"/>
          <p14:tracePt t="23288" x="1651000" y="3486150"/>
          <p14:tracePt t="23304" x="1651000" y="3479800"/>
          <p14:tracePt t="23320" x="1657350" y="3473450"/>
          <p14:tracePt t="23332" x="1663700" y="3473450"/>
          <p14:tracePt t="23348" x="1670050" y="3473450"/>
          <p14:tracePt t="23364" x="1676400" y="3467100"/>
          <p14:tracePt t="23380" x="1676400" y="3454400"/>
          <p14:tracePt t="23392" x="1676400" y="3448050"/>
          <p14:tracePt t="23400" x="1676400" y="3435350"/>
          <p14:tracePt t="23416" x="1676400" y="3429000"/>
          <p14:tracePt t="23429" x="1676400" y="3390900"/>
          <p14:tracePt t="23447" x="1676400" y="3371850"/>
          <p14:tracePt t="23447" x="1676400" y="3352800"/>
          <p14:tracePt t="23464" x="1682750" y="3327400"/>
          <p14:tracePt t="23464" x="1682750" y="3295650"/>
          <p14:tracePt t="23480" x="1689100" y="3263900"/>
          <p14:tracePt t="23480" x="1689100" y="3225800"/>
          <p14:tracePt t="23498" x="1695450" y="3194050"/>
          <p14:tracePt t="23498" x="1714500" y="3105150"/>
          <p14:tracePt t="23515" x="1720850" y="3060700"/>
          <p14:tracePt t="23515" x="1733550" y="3009900"/>
          <p14:tracePt t="23531" x="1746250" y="2959100"/>
          <p14:tracePt t="23531" x="1758950" y="2901950"/>
          <p14:tracePt t="23548" x="1778000" y="2844800"/>
          <p14:tracePt t="23548" x="1809750" y="2724150"/>
          <p14:tracePt t="23565" x="1828800" y="2667000"/>
          <p14:tracePt t="23565" x="1841500" y="2603500"/>
          <p14:tracePt t="23581" x="1860550" y="2546350"/>
          <p14:tracePt t="23581" x="1873250" y="2482850"/>
          <p14:tracePt t="23598" x="1892300" y="2425700"/>
          <p14:tracePt t="23598" x="1905000" y="2368550"/>
          <p14:tracePt t="23616" x="1924050" y="2311400"/>
          <p14:tracePt t="23616" x="1949450" y="2209800"/>
          <p14:tracePt t="23633" x="1968500" y="2159000"/>
          <p14:tracePt t="23633" x="1981200" y="2114550"/>
          <p14:tracePt t="23648" x="1993900" y="2076450"/>
          <p14:tracePt t="23648" x="2000250" y="2038350"/>
          <p14:tracePt t="23665" x="2012950" y="2006600"/>
          <p14:tracePt t="23665" x="2019300" y="1974850"/>
          <p14:tracePt t="23682" x="2032000" y="1949450"/>
          <p14:tracePt t="23682" x="2038350" y="1924050"/>
          <p14:tracePt t="23698" x="2044700" y="1898650"/>
          <p14:tracePt t="23698" x="2051050" y="1873250"/>
          <p14:tracePt t="23698" x="2057400" y="1854200"/>
          <p14:tracePt t="23717" x="2057400" y="1828800"/>
          <p14:tracePt t="23717" x="2063750" y="1803400"/>
          <p14:tracePt t="23732" x="2063750" y="1784350"/>
          <p14:tracePt t="23732" x="2070100" y="1758950"/>
          <p14:tracePt t="23748" x="2063750" y="1739900"/>
          <p14:tracePt t="23748" x="2063750" y="1720850"/>
          <p14:tracePt t="23765" x="2063750" y="1701800"/>
          <p14:tracePt t="23765" x="2063750" y="1689100"/>
          <p14:tracePt t="23782" x="2057400" y="1676400"/>
          <p14:tracePt t="23782" x="2057400" y="1670050"/>
          <p14:tracePt t="23782" x="2057400" y="1657350"/>
          <p14:tracePt t="23801" x="2057400" y="1651000"/>
          <p14:tracePt t="23801" x="2051050" y="1644650"/>
          <p14:tracePt t="23815" x="2051050" y="1638300"/>
          <p14:tracePt t="23815" x="2051050" y="1631950"/>
          <p14:tracePt t="23832" x="2051050" y="1625600"/>
          <p14:tracePt t="23832" x="2051050" y="1619250"/>
          <p14:tracePt t="23849" x="2044700" y="1619250"/>
          <p14:tracePt t="23868" x="2178050" y="1682750"/>
          <p14:tracePt t="23982" x="2184400" y="1701800"/>
          <p14:tracePt t="23985" x="2197100" y="1720850"/>
          <p14:tracePt t="23998" x="2235200" y="1790700"/>
          <p14:tracePt t="24016" x="2254250" y="1841500"/>
          <p14:tracePt t="24032" x="2273300" y="1892300"/>
          <p14:tracePt t="24048" x="2286000" y="1936750"/>
          <p14:tracePt t="24065" x="2292350" y="1981200"/>
          <p14:tracePt t="24082" x="2298700" y="2032000"/>
          <p14:tracePt t="24098" x="2298700" y="2114550"/>
          <p14:tracePt t="24115" x="2292350" y="2171700"/>
          <p14:tracePt t="24132" x="2292350" y="2241550"/>
          <p14:tracePt t="24149" x="2279650" y="2330450"/>
          <p14:tracePt t="24166" x="2273300" y="2387600"/>
          <p14:tracePt t="24182" x="2273300" y="2444750"/>
          <p14:tracePt t="24199" x="2266950" y="2501900"/>
          <p14:tracePt t="24216" x="2260600" y="2584450"/>
          <p14:tracePt t="24233" x="2260600" y="2628900"/>
          <p14:tracePt t="24250" x="2260600" y="2673350"/>
          <p14:tracePt t="24266" x="2266950" y="2711450"/>
          <p14:tracePt t="24266" x="2266950" y="2730500"/>
          <p14:tracePt t="24284" x="2266950" y="2755900"/>
          <p14:tracePt t="24301" x="2266950" y="2774950"/>
          <p14:tracePt t="24317" x="2273300" y="2787650"/>
          <p14:tracePt t="24333" x="2273300" y="2800350"/>
          <p14:tracePt t="24350" x="2273300" y="2813050"/>
          <p14:tracePt t="24350" x="2273300" y="2819400"/>
          <p14:tracePt t="24370" x="2273300" y="2825750"/>
          <p14:tracePt t="24370" x="2273300" y="2832100"/>
          <p14:tracePt t="24384" x="2279650" y="2844800"/>
          <p14:tracePt t="24400" x="2279650" y="2851150"/>
          <p14:tracePt t="24416" x="2279650" y="2857500"/>
          <p14:tracePt t="24436" x="2279650" y="2863850"/>
          <p14:tracePt t="24460" x="2279650" y="2870200"/>
          <p14:tracePt t="24472" x="2279650" y="2876550"/>
          <p14:tracePt t="24488" x="2273300" y="2882900"/>
          <p14:tracePt t="24500" x="2273300" y="2889250"/>
          <p14:tracePt t="24516" x="2273300" y="2901950"/>
          <p14:tracePt t="24533" x="2266950" y="2908300"/>
          <p14:tracePt t="24550" x="2260600" y="2914650"/>
          <p14:tracePt t="24567" x="2241550" y="2927350"/>
          <p14:tracePt t="24584" x="2228850" y="2933700"/>
          <p14:tracePt t="24600" x="2222500" y="2940050"/>
          <p14:tracePt t="24618" x="2216150" y="2946400"/>
          <p14:tracePt t="24634" x="2209800" y="2959100"/>
          <p14:tracePt t="24650" x="2203450" y="2971800"/>
          <p14:tracePt t="24668" x="2203450" y="2978150"/>
          <p14:tracePt t="24684" x="2203450" y="2984500"/>
          <p14:tracePt t="24701" x="2203450" y="2990850"/>
          <p14:tracePt t="24717" x="2209800" y="2997200"/>
          <p14:tracePt t="24734" x="2216150" y="3003550"/>
          <p14:tracePt t="24751" x="2222500" y="3009900"/>
          <p14:tracePt t="24767" x="2228850" y="3016250"/>
          <p14:tracePt t="24784" x="2235200" y="3022600"/>
          <p14:tracePt t="24802" x="2241550" y="3022600"/>
          <p14:tracePt t="24818" x="2247900" y="3022600"/>
          <p14:tracePt t="24834" x="2254250" y="3028950"/>
          <p14:tracePt t="24851" x="2260600" y="3028950"/>
          <p14:tracePt t="24868" x="2260600" y="3022600"/>
          <p14:tracePt t="24924" x="2254250" y="3016250"/>
          <p14:tracePt t="24952" x="2247900" y="3016250"/>
          <p14:tracePt t="24992" x="2241550" y="3009900"/>
          <p14:tracePt t="25020" x="2235200" y="3009900"/>
          <p14:tracePt t="25044" x="2228850" y="3016250"/>
          <p14:tracePt t="25064" x="2222500" y="3016250"/>
          <p14:tracePt t="25140" x="2216150" y="3016250"/>
          <p14:tracePt t="25172" x="2209800" y="3016250"/>
          <p14:tracePt t="25208" x="2209800" y="3022600"/>
          <p14:tracePt t="25252" x="2203450" y="3022600"/>
          <p14:tracePt t="25292" x="2197100" y="3028950"/>
          <p14:tracePt t="25312" x="2197100" y="3035300"/>
          <p14:tracePt t="25328" x="2190750" y="3041650"/>
          <p14:tracePt t="25344" x="2184400" y="3048000"/>
          <p14:tracePt t="25360" x="2184400" y="3060700"/>
          <p14:tracePt t="25372" x="2178050" y="3067050"/>
          <p14:tracePt t="25388" x="2171700" y="3067050"/>
          <p14:tracePt t="25411" x="2178050" y="3067050"/>
          <p14:tracePt t="25516" x="2184400" y="3060700"/>
          <p14:tracePt t="25584" x="2184400" y="3054350"/>
          <p14:tracePt t="25612" x="2184400" y="3048000"/>
          <p14:tracePt t="25644" x="2184400" y="3041650"/>
          <p14:tracePt t="25724" x="2190750" y="3048000"/>
          <p14:tracePt t="25816" x="2197100" y="3048000"/>
          <p14:tracePt t="25840" x="2203450" y="3048000"/>
          <p14:tracePt t="25860" x="2209800" y="3054350"/>
          <p14:tracePt t="25884" x="2216150" y="3054350"/>
          <p14:tracePt t="25928" x="2222500" y="3054350"/>
          <p14:tracePt t="25964" x="2222500" y="3048000"/>
          <p14:tracePt t="25996" x="2222500" y="3041650"/>
          <p14:tracePt t="26011" x="2222500" y="3035300"/>
          <p14:tracePt t="26023" x="2216150" y="3028950"/>
          <p14:tracePt t="26039" x="2216150" y="3022600"/>
          <p14:tracePt t="26056" x="2216150" y="3016250"/>
          <p14:tracePt t="26072" x="2209800" y="3003550"/>
          <p14:tracePt t="26083" x="2203450" y="2997200"/>
          <p14:tracePt t="26099" x="2203450" y="2990850"/>
          <p14:tracePt t="26116" x="2197100" y="2984500"/>
          <p14:tracePt t="26132" x="2190750" y="2978150"/>
          <p14:tracePt t="26143" x="2184400" y="2971800"/>
          <p14:tracePt t="26159" x="2178050" y="2965450"/>
          <p14:tracePt t="26183" x="2184400" y="2965450"/>
          <p14:tracePt t="26263" x="2184400" y="2971800"/>
          <p14:tracePt t="26319" x="2190750" y="2978150"/>
          <p14:tracePt t="26331" x="2190750" y="2984500"/>
          <p14:tracePt t="26347" x="2197100" y="2990850"/>
          <p14:tracePt t="26356" x="2197100" y="3003550"/>
          <p14:tracePt t="26372" x="2203450" y="3009900"/>
          <p14:tracePt t="26389" x="2203450" y="3022600"/>
          <p14:tracePt t="26406" x="2209800" y="3028950"/>
          <p14:tracePt t="26406" x="2209800" y="3035300"/>
          <p14:tracePt t="26424" x="2216150" y="3048000"/>
          <p14:tracePt t="26440" x="2222500" y="3060700"/>
          <p14:tracePt t="26456" x="2228850" y="3067050"/>
          <p14:tracePt t="26472" x="2235200" y="3079750"/>
          <p14:tracePt t="26491" x="2254250" y="3098800"/>
          <p14:tracePt t="26507" x="2260600" y="3111500"/>
          <p14:tracePt t="26523" x="2273300" y="3124200"/>
          <p14:tracePt t="26540" x="2279650" y="3136900"/>
          <p14:tracePt t="26556" x="2292350" y="3155950"/>
          <p14:tracePt t="26573" x="2298700" y="3168650"/>
          <p14:tracePt t="26590" x="2305050" y="3175000"/>
          <p14:tracePt t="26606" x="2305050" y="3181350"/>
          <p14:tracePt t="26623" x="2311400" y="3194050"/>
          <p14:tracePt t="26640" x="2317750" y="3206750"/>
          <p14:tracePt t="26657" x="2324100" y="3219450"/>
          <p14:tracePt t="26673" x="2336800" y="3225800"/>
          <p14:tracePt t="26690" x="2343150" y="3225800"/>
          <p14:tracePt t="26706" x="2349500" y="3225800"/>
          <p14:tracePt t="26723" x="2349500" y="3213100"/>
          <p14:tracePt t="26740" x="2343150" y="3194050"/>
          <p14:tracePt t="26740" x="2336800" y="3187700"/>
          <p14:tracePt t="26757" x="2330450" y="3175000"/>
          <p14:tracePt t="26757" x="2317750" y="3162300"/>
          <p14:tracePt t="26774" x="2305050" y="3143250"/>
          <p14:tracePt t="26774" x="2292350" y="3130550"/>
          <p14:tracePt t="26774" x="2279650" y="3117850"/>
          <p14:tracePt t="26791" x="2266950" y="3105150"/>
          <p14:tracePt t="26791" x="2254250" y="3092450"/>
          <p14:tracePt t="26808" x="2241550" y="3086100"/>
          <p14:tracePt t="26808" x="2228850" y="3079750"/>
          <p14:tracePt t="26824" x="2216150" y="3073400"/>
          <p14:tracePt t="26824" x="2209800" y="3073400"/>
          <p14:tracePt t="26841" x="2197100" y="3073400"/>
          <p14:tracePt t="26841" x="2184400" y="3073400"/>
          <p14:tracePt t="26858" x="2171700" y="3073400"/>
          <p14:tracePt t="26858" x="2152650" y="3079750"/>
          <p14:tracePt t="26874" x="2146300" y="3086100"/>
          <p14:tracePt t="26874" x="2133600" y="3086100"/>
          <p14:tracePt t="26891" x="2120900" y="3092450"/>
          <p14:tracePt t="26891" x="2114550" y="3098800"/>
          <p14:tracePt t="26908" x="2101850" y="3105150"/>
          <p14:tracePt t="26908" x="2082800" y="3124200"/>
          <p14:tracePt t="26924" x="2076450" y="3130550"/>
          <p14:tracePt t="26924" x="2070100" y="3143250"/>
          <p14:tracePt t="26941" x="2063750" y="3149600"/>
          <p14:tracePt t="26941" x="2057400" y="3162300"/>
          <p14:tracePt t="26958" x="2051050" y="3162300"/>
          <p14:tracePt t="26958" x="2051050" y="3168650"/>
          <p14:tracePt t="26975" x="2044700" y="3168650"/>
          <p14:tracePt t="26993" x="2190750" y="3181350"/>
          <p14:tracePt t="27121" x="2203450" y="3181350"/>
          <p14:tracePt t="27128" x="2222500" y="3187700"/>
          <p14:tracePt t="27141" x="2247900" y="3187700"/>
          <p14:tracePt t="27158" x="2286000" y="3187700"/>
          <p14:tracePt t="27175" x="2311400" y="3194050"/>
          <p14:tracePt t="27192" x="2330450" y="3194050"/>
          <p14:tracePt t="27209" x="2355850" y="3194050"/>
          <p14:tracePt t="27226" x="2368550" y="3200400"/>
          <p14:tracePt t="27243" x="2387600" y="3200400"/>
          <p14:tracePt t="27259" x="2400300" y="3206750"/>
          <p14:tracePt t="27276" x="2419350" y="3206750"/>
          <p14:tracePt t="27293" x="2425700" y="3206750"/>
          <p14:tracePt t="27309" x="2432050" y="3206750"/>
          <p14:tracePt t="27340" x="2432050" y="3200400"/>
          <p14:tracePt t="27384" x="2425700" y="3194050"/>
          <p14:tracePt t="27412" x="2419350" y="3187700"/>
          <p14:tracePt t="27428" x="2413000" y="3187700"/>
          <p14:tracePt t="27444" x="2406650" y="3181350"/>
          <p14:tracePt t="27460" x="2400300" y="3175000"/>
          <p14:tracePt t="27472" x="2393950" y="3175000"/>
          <p14:tracePt t="27488" x="2393950" y="3168650"/>
          <p14:tracePt t="27504" x="2387600" y="3168650"/>
          <p14:tracePt t="27540" x="2381250" y="3168650"/>
          <p14:tracePt t="27572" x="2374900" y="3168650"/>
          <p14:tracePt t="27592" x="2374900" y="3175000"/>
          <p14:tracePt t="27624" x="2368550" y="3181350"/>
          <p14:tracePt t="27652" x="2368550" y="3187700"/>
          <p14:tracePt t="27692" x="2368550" y="3194050"/>
          <p14:tracePt t="27712" x="2362200" y="3194050"/>
          <p14:tracePt t="27728" x="2362200" y="3206750"/>
          <p14:tracePt t="27745" x="2362200" y="3213100"/>
          <p14:tracePt t="27760" x="2362200" y="3219450"/>
          <p14:tracePt t="27764" x="2362200" y="3225800"/>
          <p14:tracePt t="27780" x="2362200" y="3232150"/>
          <p14:tracePt t="27780" x="2362200" y="3238500"/>
          <p14:tracePt t="27797" x="2362200" y="3257550"/>
          <p14:tracePt t="27812" x="2368550" y="3282950"/>
          <p14:tracePt t="27828" x="2374900" y="3308350"/>
          <p14:tracePt t="27844" x="2381250" y="3340100"/>
          <p14:tracePt t="27861" x="2387600" y="3378200"/>
          <p14:tracePt t="27878" x="2400300" y="3429000"/>
          <p14:tracePt t="27894" x="2406650" y="3467100"/>
          <p14:tracePt t="27911" x="2413000" y="3511550"/>
          <p14:tracePt t="27928" x="2419350" y="3594100"/>
          <p14:tracePt t="27945" x="2432050" y="3651250"/>
          <p14:tracePt t="27962" x="2438400" y="3714750"/>
          <p14:tracePt t="27978" x="2444750" y="3771900"/>
          <p14:tracePt t="27995" x="2463800" y="3867150"/>
          <p14:tracePt t="28013" x="2470150" y="3924300"/>
          <p14:tracePt t="28029" x="2476500" y="3987800"/>
          <p14:tracePt t="28045" x="2482850" y="4051300"/>
          <p14:tracePt t="28062" x="2489200" y="4121150"/>
          <p14:tracePt t="28079" x="2508250" y="4241800"/>
          <p14:tracePt t="28096" x="2520950" y="4318000"/>
          <p14:tracePt t="28112" x="2533650" y="4400550"/>
          <p14:tracePt t="28129" x="2546350" y="4476750"/>
          <p14:tracePt t="28146" x="2559050" y="4546600"/>
          <p14:tracePt t="28162" x="2571750" y="4610100"/>
          <p14:tracePt t="28162" x="2578100" y="4648200"/>
          <p14:tracePt t="28180" x="2584450" y="4711700"/>
          <p14:tracePt t="28196" x="2603500" y="4781550"/>
          <p14:tracePt t="28212" x="2622550" y="4845050"/>
          <p14:tracePt t="28229" x="2660650" y="4940300"/>
          <p14:tracePt t="28246" x="2686050" y="5003800"/>
          <p14:tracePt t="28263" x="2717800" y="5060950"/>
          <p14:tracePt t="28279" x="2749550" y="5124450"/>
          <p14:tracePt t="28296" x="2794000" y="5219700"/>
          <p14:tracePt t="28313" x="2825750" y="5283200"/>
          <p14:tracePt t="28329" x="2857500" y="5340350"/>
          <p14:tracePt t="28346" x="2889250" y="5391150"/>
          <p14:tracePt t="28346" x="2908300" y="5416550"/>
          <p14:tracePt t="28364" x="2933700" y="5454650"/>
          <p14:tracePt t="28380" x="2971800" y="5486400"/>
          <p14:tracePt t="28396" x="3003550" y="5511800"/>
          <p14:tracePt t="28413" x="3041650" y="5537200"/>
          <p14:tracePt t="28429" x="3073400" y="5562600"/>
          <p14:tracePt t="28447" x="3111500" y="5588000"/>
          <p14:tracePt t="28447" x="3124200" y="5600700"/>
          <p14:tracePt t="28464" x="3162300" y="5619750"/>
          <p14:tracePt t="28480" x="3194050" y="5638800"/>
          <p14:tracePt t="28497" x="3225800" y="5657850"/>
          <p14:tracePt t="28513" x="3257550" y="5670550"/>
          <p14:tracePt t="28530" x="3302000" y="5689600"/>
          <p14:tracePt t="28547" x="3321050" y="5702300"/>
          <p14:tracePt t="28563" x="3340100" y="5708650"/>
          <p14:tracePt t="28580" x="3352800" y="5715000"/>
          <p14:tracePt t="28597" x="3371850" y="5721350"/>
          <p14:tracePt t="28613" x="3378200" y="5721350"/>
          <p14:tracePt t="28630" x="3384550" y="5727700"/>
          <p14:tracePt t="28647" x="3371850" y="5721350"/>
          <p14:tracePt t="28720" x="3359150" y="5721350"/>
          <p14:tracePt t="28724" x="3346450" y="5727700"/>
          <p14:tracePt t="28732" x="3321050" y="5727700"/>
          <p14:tracePt t="28732" x="3302000" y="5727700"/>
          <p14:tracePt t="28749" x="3276600" y="5727700"/>
          <p14:tracePt t="28749" x="3251200" y="5734050"/>
          <p14:tracePt t="28765" x="3225800" y="5734050"/>
          <p14:tracePt t="28765" x="3200400" y="5740400"/>
          <p14:tracePt t="28781" x="3168650" y="5734050"/>
          <p14:tracePt t="28781" x="3143250" y="5734050"/>
          <p14:tracePt t="28781" x="3117850" y="5734050"/>
          <p14:tracePt t="28801" x="3092450" y="5740400"/>
          <p14:tracePt t="28814" x="3060700" y="5740400"/>
          <p14:tracePt t="28814" x="3009900" y="5753100"/>
          <p14:tracePt t="28833" x="2978150" y="5759450"/>
          <p14:tracePt t="28833" x="2952750" y="5765800"/>
          <p14:tracePt t="28848" x="2927350" y="5778500"/>
          <p14:tracePt t="28848" x="2908300" y="5784850"/>
          <p14:tracePt t="28848" x="2889250" y="5784850"/>
          <p14:tracePt t="28869" x="2876550" y="5791200"/>
          <p14:tracePt t="28881" x="2863850" y="5797550"/>
          <p14:tracePt t="28881" x="2857500" y="5797550"/>
          <p14:tracePt t="28898" x="2851150" y="5791200"/>
          <p14:tracePt t="29260" x="2844800" y="5276850"/>
          <p14:tracePt t="29288" x="2832100" y="5283200"/>
          <p14:tracePt t="29304" x="2832100" y="5289550"/>
          <p14:tracePt t="29312" x="2825750" y="5289550"/>
          <p14:tracePt t="29320" x="2819400" y="5295900"/>
          <p14:tracePt t="29332" x="2806700" y="5302250"/>
          <p14:tracePt t="29349" x="2800350" y="5308600"/>
          <p14:tracePt t="29349" x="2794000" y="5314950"/>
          <p14:tracePt t="29368" x="2787650" y="5314950"/>
          <p14:tracePt t="29382" x="2781300" y="5314950"/>
          <p14:tracePt t="29382" x="2768600" y="5314950"/>
          <p14:tracePt t="29400" x="2755900" y="5314950"/>
          <p14:tracePt t="29400" x="2749550" y="5314950"/>
          <p14:tracePt t="29416" x="2743200" y="5314950"/>
          <p14:tracePt t="29432" x="2736850" y="5308600"/>
          <p14:tracePt t="29449" x="2730500" y="5302250"/>
          <p14:tracePt t="29466" x="2730500" y="5295900"/>
          <p14:tracePt t="29484" x="2736850" y="5295900"/>
          <p14:tracePt t="29500" x="2730500" y="5283200"/>
          <p14:tracePt t="29527" x="2724150" y="5283200"/>
          <p14:tracePt t="29552" x="2717800" y="5289550"/>
          <p14:tracePt t="29572" x="2711450" y="5295900"/>
          <p14:tracePt t="29588" x="2711450" y="5308600"/>
          <p14:tracePt t="29604" x="2705100" y="5314950"/>
          <p14:tracePt t="29620" x="2705100" y="5321300"/>
          <p14:tracePt t="29632" x="2705100" y="5327650"/>
          <p14:tracePt t="29640" x="2705100" y="5334000"/>
          <p14:tracePt t="29650" x="2705100" y="5340350"/>
          <p14:tracePt t="29666" x="2698750" y="5346700"/>
          <p14:tracePt t="29666" x="2698750" y="5359400"/>
          <p14:tracePt t="29684" x="2698750" y="5365750"/>
          <p14:tracePt t="29684" x="2698750" y="5372100"/>
          <p14:tracePt t="29701" x="2698750" y="5378450"/>
          <p14:tracePt t="29701" x="2692400" y="5384800"/>
          <p14:tracePt t="29717" x="2692400" y="5391150"/>
          <p14:tracePt t="29717" x="2692400" y="5397500"/>
          <p14:tracePt t="29734" x="2692400" y="5403850"/>
          <p14:tracePt t="29734" x="2692400" y="5416550"/>
          <p14:tracePt t="29752" x="2692400" y="5429250"/>
          <p14:tracePt t="29767" x="2692400" y="5435600"/>
          <p14:tracePt t="29767" x="2692400" y="5441950"/>
          <p14:tracePt t="29784" x="2692400" y="5448300"/>
          <p14:tracePt t="29784" x="2692400" y="5454650"/>
          <p14:tracePt t="29804" x="2698750" y="5461000"/>
          <p14:tracePt t="29817" x="2698750" y="5467350"/>
          <p14:tracePt t="29834" x="2705100" y="5467350"/>
          <p14:tracePt t="30120" x="2698750" y="5461000"/>
          <p14:tracePt t="30152" x="2705100" y="5454650"/>
          <p14:tracePt t="30180" x="2705100" y="5448300"/>
          <p14:tracePt t="30212" x="2711450" y="5448300"/>
          <p14:tracePt t="30256" x="2711450" y="5441950"/>
          <p14:tracePt t="30340" x="2705100" y="5441950"/>
          <p14:tracePt t="30464" x="2698750" y="5441950"/>
          <p14:tracePt t="30504" x="2698750" y="5435600"/>
          <p14:tracePt t="30540" x="2698750" y="5429250"/>
          <p14:tracePt t="30584" x="2692400" y="5429250"/>
          <p14:tracePt t="30900" x="2686050" y="5422900"/>
          <p14:tracePt t="30940" x="2679700" y="5429250"/>
          <p14:tracePt t="31028" x="2673350" y="5429250"/>
          <p14:tracePt t="31088" x="2667000" y="5429250"/>
          <p14:tracePt t="31180" x="2660650" y="5429250"/>
          <p14:tracePt t="31192" x="2654300" y="5429250"/>
          <p14:tracePt t="31208" x="2647950" y="5429250"/>
          <p14:tracePt t="31215" x="2641600" y="5422900"/>
          <p14:tracePt t="31224" x="2635250" y="5422900"/>
          <p14:tracePt t="31238" x="2628900" y="5422900"/>
          <p14:tracePt t="31238" x="2609850" y="5422900"/>
          <p14:tracePt t="31255" x="2603500" y="5422900"/>
          <p14:tracePt t="31255" x="2590800" y="5422900"/>
          <p14:tracePt t="31272" x="2578100" y="5422900"/>
          <p14:tracePt t="31272" x="2565400" y="5429250"/>
          <p14:tracePt t="31290" x="2552700" y="5429250"/>
          <p14:tracePt t="31290" x="2514600" y="5441950"/>
          <p14:tracePt t="31306" x="2495550" y="5448300"/>
          <p14:tracePt t="31306" x="2470150" y="5454650"/>
          <p14:tracePt t="31322" x="2444750" y="5461000"/>
          <p14:tracePt t="31322" x="2413000" y="5473700"/>
          <p14:tracePt t="31339" x="2381250" y="5480050"/>
          <p14:tracePt t="31339" x="2349500" y="5492750"/>
          <p14:tracePt t="31356" x="2311400" y="5499100"/>
          <p14:tracePt t="31356" x="2241550" y="5524500"/>
          <p14:tracePt t="31373" x="2203450" y="5537200"/>
          <p14:tracePt t="31388" x="2171700" y="5530850"/>
          <p14:tracePt t="31464" x="2108200" y="5562600"/>
          <p14:tracePt t="31472" x="2051050" y="5594350"/>
          <p14:tracePt t="31480" x="1987550" y="5619750"/>
          <p14:tracePt t="31489" x="1936750" y="5651500"/>
          <p14:tracePt t="31489" x="1835150" y="5715000"/>
          <p14:tracePt t="31509" x="1784350" y="5740400"/>
          <p14:tracePt t="31509" x="1739900" y="5784850"/>
          <p14:tracePt t="31524" x="1720850" y="5797550"/>
          <p14:tracePt t="31524" x="1708150" y="5803900"/>
          <p14:tracePt t="31540" x="1695450" y="5816600"/>
          <p14:tracePt t="31540" x="1682750" y="5829300"/>
          <p14:tracePt t="31557" x="1670050" y="5835650"/>
          <p14:tracePt t="31557" x="1657350" y="5842000"/>
          <p14:tracePt t="31573" x="1644650" y="5848350"/>
          <p14:tracePt t="31573" x="1631950" y="5854700"/>
          <p14:tracePt t="31590" x="1619250" y="5861050"/>
          <p14:tracePt t="31590" x="1593850" y="5861050"/>
          <p14:tracePt t="31607" x="1581150" y="5861050"/>
          <p14:tracePt t="31607" x="1568450" y="5861050"/>
          <p14:tracePt t="31624" x="1549400" y="5854700"/>
          <p14:tracePt t="31624" x="1530350" y="5854700"/>
          <p14:tracePt t="31640" x="1511300" y="5854700"/>
          <p14:tracePt t="31640" x="1485900" y="5848350"/>
          <p14:tracePt t="31657" x="1460500" y="5848350"/>
          <p14:tracePt t="31657" x="1409700" y="5842000"/>
          <p14:tracePt t="31674" x="1384300" y="5835650"/>
          <p14:tracePt t="31674" x="1358900" y="5829300"/>
          <p14:tracePt t="31691" x="1333500" y="5829300"/>
          <p14:tracePt t="31691" x="1308100" y="5822950"/>
          <p14:tracePt t="31707" x="1282700" y="5816600"/>
          <p14:tracePt t="31707" x="1238250" y="5803900"/>
          <p14:tracePt t="31724" x="1212850" y="5797550"/>
          <p14:tracePt t="31724" x="1193800" y="5791200"/>
          <p14:tracePt t="31743" x="1168400" y="5784850"/>
          <p14:tracePt t="31743" x="1149350" y="5772150"/>
          <p14:tracePt t="31758" x="1130300" y="5765800"/>
          <p14:tracePt t="31758" x="1117600" y="5759450"/>
          <p14:tracePt t="31774" x="1098550" y="5759450"/>
          <p14:tracePt t="31774" x="1085850" y="5753100"/>
          <p14:tracePt t="31774" x="1079500" y="5746750"/>
          <p14:tracePt t="31794" x="1066800" y="5746750"/>
          <p14:tracePt t="31794" x="1060450" y="5740400"/>
          <p14:tracePt t="31808" x="1054100" y="5740400"/>
          <p14:tracePt t="31808" x="1047750" y="5740400"/>
          <p14:tracePt t="31825" x="1047750" y="5746750"/>
          <p14:tracePt t="31876" x="1054100" y="5753100"/>
          <p14:tracePt t="31900" x="1054100" y="5759450"/>
          <p14:tracePt t="31912" x="1060450" y="5765800"/>
          <p14:tracePt t="31928" x="1066800" y="5772150"/>
          <p14:tracePt t="31952" x="1073150" y="5778500"/>
          <p14:tracePt t="31972" x="1073150" y="5784850"/>
          <p14:tracePt t="31996" x="1060450" y="5791200"/>
          <p14:tracePt t="32032" x="1054100" y="5797550"/>
          <p14:tracePt t="32048" x="1041400" y="5803900"/>
          <p14:tracePt t="32072" x="1035050" y="5803900"/>
          <p14:tracePt t="32080" x="1028700" y="5810250"/>
          <p14:tracePt t="32080" x="1022350" y="5816600"/>
          <p14:tracePt t="32092" x="1016000" y="5816600"/>
          <p14:tracePt t="32092" x="1009650" y="5822950"/>
          <p14:tracePt t="32109" x="1003300" y="5829300"/>
          <p14:tracePt t="32109" x="996950" y="5829300"/>
          <p14:tracePt t="32125" x="990600" y="5835650"/>
          <p14:tracePt t="32125" x="984250" y="5835650"/>
          <p14:tracePt t="32142" x="977900" y="5842000"/>
          <p14:tracePt t="32142" x="965200" y="5842000"/>
          <p14:tracePt t="32142" x="958850" y="5848350"/>
          <p14:tracePt t="32160" x="952500" y="5848350"/>
          <p14:tracePt t="32175" x="946150" y="5854700"/>
          <p14:tracePt t="32175" x="933450" y="5861050"/>
          <p14:tracePt t="32192" x="927100" y="5867400"/>
          <p14:tracePt t="32209" x="1123950" y="5803900"/>
          <p14:tracePt t="32326" x="1149350" y="5784850"/>
          <p14:tracePt t="32332" x="1174750" y="5759450"/>
          <p14:tracePt t="32342" x="1225550" y="5702300"/>
          <p14:tracePt t="32359" x="1270000" y="5632450"/>
          <p14:tracePt t="32376" x="1333500" y="5518150"/>
          <p14:tracePt t="32393" x="1371600" y="5429250"/>
          <p14:tracePt t="32409" x="1409700" y="5340350"/>
          <p14:tracePt t="32426" x="1454150" y="5245100"/>
          <p14:tracePt t="32426" x="1473200" y="5194300"/>
          <p14:tracePt t="32444" x="1511300" y="5099050"/>
          <p14:tracePt t="32460" x="1543050" y="4997450"/>
          <p14:tracePt t="32476" x="1581150" y="4895850"/>
          <p14:tracePt t="32493" x="1612900" y="4794250"/>
          <p14:tracePt t="32510" x="1638300" y="4686300"/>
          <p14:tracePt t="32526" x="1663700" y="4578350"/>
          <p14:tracePt t="32526" x="1676400" y="4521200"/>
          <p14:tracePt t="32544" x="1701800" y="4406900"/>
          <p14:tracePt t="32561" x="1720850" y="4292600"/>
          <p14:tracePt t="32576" x="1733550" y="4171950"/>
          <p14:tracePt t="32594" x="1746250" y="4064000"/>
          <p14:tracePt t="32610" x="1771650" y="3892550"/>
          <p14:tracePt t="32627" x="1784350" y="3784600"/>
          <p14:tracePt t="32643" x="1803400" y="3670300"/>
          <p14:tracePt t="32660" x="1816100" y="3556000"/>
          <p14:tracePt t="32677" x="1835150" y="3390900"/>
          <p14:tracePt t="32693" x="1847850" y="3270250"/>
          <p14:tracePt t="32710" x="1854200" y="3149600"/>
          <p14:tracePt t="32727" x="1866900" y="2965450"/>
          <p14:tracePt t="32746" x="1873250" y="2838450"/>
          <p14:tracePt t="32760" x="1879600" y="2711450"/>
          <p14:tracePt t="32777" x="1892300" y="2584450"/>
          <p14:tracePt t="32795" x="1905000" y="2457450"/>
          <p14:tracePt t="32795" x="1911350" y="2393950"/>
          <p14:tracePt t="32812" x="1917700" y="2260600"/>
          <p14:tracePt t="32828" x="1930400" y="2133600"/>
          <p14:tracePt t="32844" x="1936750" y="2019300"/>
          <p14:tracePt t="32861" x="1936750" y="1917700"/>
          <p14:tracePt t="32877" x="1949450" y="1835150"/>
          <p14:tracePt t="32894" x="1968500" y="1752600"/>
          <p14:tracePt t="32894" x="1974850" y="1708150"/>
          <p14:tracePt t="32912" x="2000250" y="1625600"/>
          <p14:tracePt t="32927" x="2025650" y="1555750"/>
          <p14:tracePt t="32944" x="2051050" y="1492250"/>
          <p14:tracePt t="32961" x="2082800" y="1447800"/>
          <p14:tracePt t="32978" x="2127250" y="1416050"/>
          <p14:tracePt t="32996" x="2159000" y="1416050"/>
          <p14:tracePt t="33012" x="2190750" y="1422400"/>
          <p14:tracePt t="33028" x="2235200" y="1460500"/>
          <p14:tracePt t="33045" x="2260600" y="1511300"/>
          <p14:tracePt t="33061" x="2286000" y="1568450"/>
          <p14:tracePt t="33078" x="2311400" y="1644650"/>
          <p14:tracePt t="33095" x="2349500" y="1771650"/>
          <p14:tracePt t="33112" x="2374900" y="1860550"/>
          <p14:tracePt t="33129" x="2393950" y="1949450"/>
          <p14:tracePt t="33145" x="2413000" y="2051050"/>
          <p14:tracePt t="33162" x="2419350" y="2159000"/>
          <p14:tracePt t="33178" x="2425700" y="2273300"/>
          <p14:tracePt t="33178" x="2425700" y="2336800"/>
          <p14:tracePt t="33196" x="2419350" y="2470150"/>
          <p14:tracePt t="33212" x="2419350" y="2603500"/>
          <p14:tracePt t="33228" x="2413000" y="2736850"/>
          <p14:tracePt t="33246" x="2406650" y="2876550"/>
          <p14:tracePt t="33262" x="2406650" y="3003550"/>
          <p14:tracePt t="33262" x="2406650" y="3067050"/>
          <p14:tracePt t="33280" x="2406650" y="3194050"/>
          <p14:tracePt t="33296" x="2406650" y="3327400"/>
          <p14:tracePt t="33312" x="2413000" y="3460750"/>
          <p14:tracePt t="33329" x="2425700" y="3670300"/>
          <p14:tracePt t="33346" x="2438400" y="3803650"/>
          <p14:tracePt t="33362" x="2451100" y="3937000"/>
          <p14:tracePt t="33381" x="2470150" y="4064000"/>
          <p14:tracePt t="33396" x="2501900" y="4248150"/>
          <p14:tracePt t="33413" x="2527300" y="4368800"/>
          <p14:tracePt t="33429" x="2552700" y="4495800"/>
          <p14:tracePt t="33446" x="2584450" y="4622800"/>
          <p14:tracePt t="33446" x="2603500" y="4686300"/>
          <p14:tracePt t="33464" x="2635250" y="4806950"/>
          <p14:tracePt t="33480" x="2673350" y="4927600"/>
          <p14:tracePt t="33497" x="2705100" y="5041900"/>
          <p14:tracePt t="33513" x="2743200" y="5156200"/>
          <p14:tracePt t="33529" x="2781300" y="5270500"/>
          <p14:tracePt t="33546" x="2825750" y="5378450"/>
          <p14:tracePt t="33546" x="2844800" y="5429250"/>
          <p14:tracePt t="33565" x="2889250" y="5524500"/>
          <p14:tracePt t="33580" x="2933700" y="5613400"/>
          <p14:tracePt t="33596" x="2978150" y="5689600"/>
          <p14:tracePt t="33613" x="3022600" y="5759450"/>
          <p14:tracePt t="33630" x="3079750" y="5835650"/>
          <p14:tracePt t="33647" x="3105150" y="5873750"/>
          <p14:tracePt t="33663" x="3130550" y="5892800"/>
          <p14:tracePt t="33680" x="3149600" y="5905500"/>
          <p14:tracePt t="33697" x="3149600" y="5911850"/>
          <p14:tracePt t="33752" x="3149600" y="5918200"/>
          <p14:tracePt t="33772" x="3143250" y="5918200"/>
          <p14:tracePt t="33804" x="3136900" y="5924550"/>
          <p14:tracePt t="33832" x="3136900" y="5930900"/>
          <p14:tracePt t="33856" x="3136900" y="5937250"/>
          <p14:tracePt t="33872" x="3136900" y="5943600"/>
          <p14:tracePt t="33884" x="3136900" y="5956300"/>
          <p14:tracePt t="33900" x="3130550" y="5969000"/>
          <p14:tracePt t="33924" x="3130550" y="5975350"/>
          <p14:tracePt t="33960" x="3124200" y="5981700"/>
          <p14:tracePt t="33992" x="3117850" y="5975350"/>
          <p14:tracePt t="34028" x="3111500" y="5969000"/>
          <p14:tracePt t="34080" x="3111500" y="5962650"/>
          <p14:tracePt t="34096" x="3105150" y="5956300"/>
          <p14:tracePt t="34112" x="3105150" y="5949950"/>
          <p14:tracePt t="34124" x="3105150" y="5943600"/>
          <p14:tracePt t="34132" x="3105150" y="5937250"/>
          <p14:tracePt t="34148" x="3105150" y="5930900"/>
          <p14:tracePt t="34164" x="3105150" y="5924550"/>
          <p14:tracePt t="34181" x="3105150" y="5911850"/>
          <p14:tracePt t="34198" x="3098800" y="5905500"/>
          <p14:tracePt t="34215" x="3098800" y="5899150"/>
          <p14:tracePt t="34232" x="3098800" y="5892800"/>
          <p14:tracePt t="34248" x="3092450" y="5892800"/>
          <p14:tracePt t="34364" x="3086100" y="5886450"/>
          <p14:tracePt t="34404" x="3079750" y="5886450"/>
          <p14:tracePt t="34524" x="3073400" y="5886450"/>
          <p14:tracePt t="34596" x="3067050" y="5886450"/>
          <p14:tracePt t="34920" x="3067050" y="5880100"/>
          <p14:tracePt t="34972" x="3073400" y="5880100"/>
          <p14:tracePt t="35108" x="3067050" y="5880100"/>
          <p14:tracePt t="35264" x="3067050" y="5873750"/>
          <p14:tracePt t="35432" x="3060700" y="5867400"/>
          <p14:tracePt t="35484" x="3067050" y="5873750"/>
          <p14:tracePt t="35648" x="3073400" y="5873750"/>
          <p14:tracePt t="35700" x="3079750" y="5873750"/>
          <p14:tracePt t="35784" x="3079750" y="5880100"/>
          <p14:tracePt t="35888" x="3079750" y="5873750"/>
          <p14:tracePt t="36016" x="3086100" y="5867400"/>
          <p14:tracePt t="36092" x="3092450" y="5861050"/>
          <p14:tracePt t="36211" x="3092450" y="5854700"/>
          <p14:tracePt t="36548" x="3092450" y="5848350"/>
          <p14:tracePt t="36632" x="3092450" y="5842000"/>
          <p14:tracePt t="37320" x="3092450" y="5848350"/>
          <p14:tracePt t="37680" x="3092450" y="5842000"/>
          <p14:tracePt t="38203" x="3098800" y="5842000"/>
          <p14:tracePt t="38288" x="3105150" y="5842000"/>
          <p14:tracePt t="38375" x="3105150" y="5848350"/>
          <p14:tracePt t="38716" x="3111500" y="5854700"/>
          <p14:tracePt t="38819" x="3111500" y="5861050"/>
          <p14:tracePt t="38880" x="3117850" y="5861050"/>
          <p14:tracePt t="38976" x="3111500" y="5854700"/>
          <p14:tracePt t="39128" x="3105150" y="5854700"/>
          <p14:tracePt t="39204" x="3105150" y="5848350"/>
          <p14:tracePt t="39224" x="3098800" y="5848350"/>
          <p14:tracePt t="39256" x="3092450" y="5842000"/>
          <p14:tracePt t="39316" x="3098800" y="5842000"/>
          <p14:tracePt t="39396" x="3105150" y="5848350"/>
          <p14:tracePt t="39403" x="3111500" y="5842000"/>
          <p14:tracePt t="39419" x="3117850" y="5835650"/>
          <p14:tracePt t="39431" x="3130550" y="5829300"/>
          <p14:tracePt t="39448" x="3130550" y="5816600"/>
          <p14:tracePt t="39448" x="3136900" y="5797550"/>
          <p14:tracePt t="39465" x="3136900" y="5791200"/>
          <p14:tracePt t="39465" x="3130550" y="5778500"/>
          <p14:tracePt t="39482" x="3130550" y="5765800"/>
          <p14:tracePt t="39482" x="3130550" y="5753100"/>
          <p14:tracePt t="39499" x="3124200" y="5740400"/>
          <p14:tracePt t="39499" x="3117850" y="5715000"/>
          <p14:tracePt t="39516" x="3111500" y="5702300"/>
          <p14:tracePt t="39516" x="3105150" y="5683250"/>
          <p14:tracePt t="39532" x="3098800" y="5670550"/>
          <p14:tracePt t="39532" x="3092450" y="5657850"/>
          <p14:tracePt t="39549" x="3086100" y="5645150"/>
          <p14:tracePt t="39549" x="3079750" y="5632450"/>
          <p14:tracePt t="39565" x="3079750" y="5619750"/>
          <p14:tracePt t="39565" x="3073400" y="5613400"/>
          <p14:tracePt t="39582" x="3067050" y="5607050"/>
          <p14:tracePt t="39598" x="3060700" y="5600700"/>
          <p14:tracePt t="39598" x="3054350" y="5607050"/>
          <p14:tracePt t="39616" x="3048000" y="5613400"/>
          <p14:tracePt t="39632" x="3041650" y="5619750"/>
          <p14:tracePt t="39648" x="3035300" y="5619750"/>
          <p14:tracePt t="39648" x="3028950" y="5626100"/>
          <p14:tracePt t="39666" x="3022600" y="5626100"/>
          <p14:tracePt t="39682" x="3016250" y="5632450"/>
          <p14:tracePt t="39699" x="3009900" y="5626100"/>
          <p14:tracePt t="39716" x="3003550" y="5626100"/>
          <p14:tracePt t="39732" x="2997200" y="5619750"/>
          <p14:tracePt t="39732" x="2990850" y="5613400"/>
          <p14:tracePt t="39749" x="2990850" y="5607050"/>
          <p14:tracePt t="39749" x="2990850" y="5600700"/>
          <p14:tracePt t="39766" x="2984500" y="5594350"/>
          <p14:tracePt t="39766" x="2984500" y="5588000"/>
          <p14:tracePt t="39783" x="2984500" y="5581650"/>
          <p14:tracePt t="39783" x="2978150" y="5575300"/>
          <p14:tracePt t="39802" x="2978150" y="5568950"/>
          <p14:tracePt t="39802" x="2978150" y="5556250"/>
          <p14:tracePt t="39817" x="2971800" y="5549900"/>
          <p14:tracePt t="39817" x="2971800" y="5543550"/>
          <p14:tracePt t="39834" x="2965450" y="5537200"/>
          <p14:tracePt t="39834" x="2965450" y="5530850"/>
          <p14:tracePt t="39851" x="2959100" y="5524500"/>
          <p14:tracePt t="39867" x="2959100" y="5530850"/>
          <p14:tracePt t="39916" x="2959100" y="5537200"/>
          <p14:tracePt t="39924" x="2959100" y="5543550"/>
          <p14:tracePt t="39933" x="2965450" y="5549900"/>
          <p14:tracePt t="39933" x="2965450" y="5556250"/>
          <p14:tracePt t="39933" x="2965450" y="5568950"/>
          <p14:tracePt t="39952" x="2971800" y="5575300"/>
          <p14:tracePt t="39952" x="2971800" y="5588000"/>
          <p14:tracePt t="39968" x="2978150" y="5594350"/>
          <p14:tracePt t="39968" x="2984500" y="5607050"/>
          <p14:tracePt t="39985" x="2984500" y="5613400"/>
          <p14:tracePt t="39985" x="2990850" y="5626100"/>
          <p14:tracePt t="40001" x="2997200" y="5632450"/>
          <p14:tracePt t="40001" x="2997200" y="5638800"/>
          <p14:tracePt t="40018" x="3003550" y="5645150"/>
          <p14:tracePt t="40018" x="3003550" y="5651500"/>
          <p14:tracePt t="40018" x="3009900" y="5664200"/>
          <p14:tracePt t="40036" x="3016250" y="5670550"/>
          <p14:tracePt t="40052" x="3016250" y="5676900"/>
          <p14:tracePt t="40052" x="3022600" y="5683250"/>
          <p14:tracePt t="40068" x="3022600" y="5689600"/>
          <p14:tracePt t="40084" x="3028950" y="5695950"/>
          <p14:tracePt t="40100" x="3028950" y="5702300"/>
          <p14:tracePt t="40118" x="3035300" y="5708650"/>
          <p14:tracePt t="40134" x="3041650" y="5715000"/>
          <p14:tracePt t="40236" x="3041650" y="5721350"/>
          <p14:tracePt t="40252" x="3048000" y="5727700"/>
          <p14:tracePt t="40268" x="3054350" y="5734050"/>
          <p14:tracePt t="40276" x="3054350" y="5740400"/>
          <p14:tracePt t="40284" x="3060700" y="5746750"/>
          <p14:tracePt t="40284" x="3060700" y="5753100"/>
          <p14:tracePt t="40302" x="3067050" y="5759450"/>
          <p14:tracePt t="40302" x="3073400" y="5759450"/>
          <p14:tracePt t="40302" x="3073400" y="5765800"/>
          <p14:tracePt t="40320" x="3079750" y="5772150"/>
          <p14:tracePt t="40334" x="3086100" y="5778500"/>
          <p14:tracePt t="40352" x="3086100" y="5784850"/>
          <p14:tracePt t="40368" x="3092450" y="5791200"/>
          <p14:tracePt t="40385" x="3092450" y="5797550"/>
          <p14:tracePt t="40401" x="3086100" y="5791200"/>
          <p14:tracePt t="40476" x="3086100" y="5797550"/>
          <p14:tracePt t="40552" x="3086100" y="5803900"/>
          <p14:tracePt t="40576" x="3086100" y="5810250"/>
          <p14:tracePt t="40596" x="3092450" y="5816600"/>
          <p14:tracePt t="40620" x="3092450" y="5822950"/>
          <p14:tracePt t="40672" x="3098800" y="5829300"/>
          <p14:tracePt t="40716" x="3092450" y="5822950"/>
          <p14:tracePt t="40776" x="3092450" y="5816600"/>
          <p14:tracePt t="40816" x="3092450" y="5822950"/>
          <p14:tracePt t="41048" x="3092450" y="5829300"/>
          <p14:tracePt t="41072" x="3092450" y="5835650"/>
          <p14:tracePt t="41100" x="3092450" y="5842000"/>
          <p14:tracePt t="41132" x="3092450" y="5848350"/>
          <p14:tracePt t="41272" x="3086100" y="5848350"/>
          <p14:tracePt t="41340" x="3079750" y="5848350"/>
          <p14:tracePt t="41372" x="3073400" y="5848350"/>
          <p14:tracePt t="41392" x="3067050" y="5848350"/>
          <p14:tracePt t="41424" x="3067050" y="5854700"/>
          <p14:tracePt t="41460" x="3060700" y="5861050"/>
          <p14:tracePt t="41484" x="3060700" y="5867400"/>
          <p14:tracePt t="41504" x="3060700" y="5873750"/>
          <p14:tracePt t="41528" x="3060700" y="5880100"/>
          <p14:tracePt t="41556" x="3067050" y="5880100"/>
          <p14:tracePt t="41588" x="3067050" y="5886450"/>
          <p14:tracePt t="41616" x="3060700" y="5880100"/>
          <p14:tracePt t="41760" x="3060700" y="5873750"/>
          <p14:tracePt t="41812" x="3060700" y="5867400"/>
          <p14:tracePt t="41852" x="3054350" y="5873750"/>
          <p14:tracePt t="41972" x="3054350" y="5880100"/>
          <p14:tracePt t="42024" x="3060700" y="5886450"/>
          <p14:tracePt t="42336" x="3060700" y="5892800"/>
          <p14:tracePt t="42428" x="3060700" y="5899150"/>
          <p14:tracePt t="42504" x="3060700" y="5905500"/>
          <p14:tracePt t="42824" x="3060700" y="5899150"/>
          <p14:tracePt t="42952" x="3054350" y="5899150"/>
          <p14:tracePt t="42996" x="3060700" y="5899150"/>
          <p14:tracePt t="43080" x="3060700" y="5905500"/>
          <p14:tracePt t="43116" x="3067050" y="5905500"/>
          <p14:tracePt t="43268" x="3073400" y="5905500"/>
          <p14:tracePt t="43463" x="3073400" y="5899150"/>
          <p14:tracePt t="43516" x="3067050" y="5905500"/>
          <p14:tracePt t="43723" x="3067050" y="5899150"/>
          <p14:tracePt t="43808" x="3060700" y="5892800"/>
          <p14:tracePt t="43852" x="3060700" y="5899150"/>
          <p14:tracePt t="43956" x="3067050" y="5892800"/>
          <p14:tracePt t="44152" x="3067050" y="5886450"/>
          <p14:tracePt t="44184" x="3067050" y="5880100"/>
          <p14:tracePt t="44256" x="3067050" y="5873750"/>
          <p14:tracePt t="44288" x="3067050" y="5867400"/>
          <p14:tracePt t="44312" x="3060700" y="5861050"/>
          <p14:tracePt t="44348" x="3060700" y="5854700"/>
          <p14:tracePt t="44408" x="3060700" y="5848350"/>
          <p14:tracePt t="44432" x="3060700" y="5842000"/>
          <p14:tracePt t="44460" x="3054350" y="5848350"/>
          <p14:tracePt t="44572" x="3054350" y="5854700"/>
          <p14:tracePt t="44624" x="3048000" y="5848350"/>
          <p14:tracePt t="44684" x="3048000" y="5842000"/>
          <p14:tracePt t="44724" x="3048000" y="5835650"/>
          <p14:tracePt t="44752" x="3048000" y="5829300"/>
          <p14:tracePt t="44784" x="3048000" y="5822950"/>
          <p14:tracePt t="44804" x="3048000" y="5816600"/>
          <p14:tracePt t="44828" x="3048000" y="5810250"/>
          <p14:tracePt t="44912" x="3048000" y="5803900"/>
          <p14:tracePt t="44940" x="3048000" y="5797550"/>
          <p14:tracePt t="44972" x="3048000" y="5791200"/>
          <p14:tracePt t="45000" x="3041650" y="5784850"/>
          <p14:tracePt t="45024" x="3035300" y="5784850"/>
          <p14:tracePt t="45044" x="3028950" y="5784850"/>
          <p14:tracePt t="45068" x="3022600" y="5784850"/>
          <p14:tracePt t="45120" x="3028950" y="5791200"/>
          <p14:tracePt t="45144" x="3028950" y="5797550"/>
          <p14:tracePt t="45163" x="3035300" y="5803900"/>
          <p14:tracePt t="45188" x="3035300" y="5810250"/>
          <p14:tracePt t="45212" x="3041650" y="5816600"/>
          <p14:tracePt t="45240" x="3048000" y="5810250"/>
          <p14:tracePt t="45272" x="3054350" y="5810250"/>
          <p14:tracePt t="45299" x="3060700" y="5810250"/>
          <p14:tracePt t="45324" x="3067050" y="5810250"/>
          <p14:tracePt t="45352" x="3073400" y="5810250"/>
          <p14:tracePt t="45396" x="3079750" y="5816600"/>
          <p14:tracePt t="45420" x="3086100" y="5816600"/>
          <p14:tracePt t="45444" x="3086100" y="5822950"/>
          <p14:tracePt t="45463" x="3092450" y="5829300"/>
          <p14:tracePt t="45496" x="3086100" y="5829300"/>
          <p14:tracePt t="45563" x="3086100" y="5822950"/>
          <p14:tracePt t="45616" x="3079750" y="5822950"/>
          <p14:tracePt t="45696" x="3073400" y="5829300"/>
          <p14:tracePt t="45711" x="3067050" y="5835650"/>
          <p14:tracePt t="45728" x="3060700" y="5842000"/>
          <p14:tracePt t="45744" x="3054350" y="5848350"/>
          <p14:tracePt t="45756" x="3048000" y="5848350"/>
          <p14:tracePt t="45772" x="3041650" y="5848350"/>
          <p14:tracePt t="45785" x="3035300" y="5848350"/>
          <p14:tracePt t="45785" x="3028950" y="5854700"/>
          <p14:tracePt t="45804" x="3009900" y="5854700"/>
          <p14:tracePt t="45804" x="2997200" y="5854700"/>
          <p14:tracePt t="45820" x="2984500" y="5861050"/>
          <p14:tracePt t="45820" x="2971800" y="5861050"/>
          <p14:tracePt t="45837" x="2959100" y="5861050"/>
          <p14:tracePt t="45837" x="2940050" y="5861050"/>
          <p14:tracePt t="45853" x="2921000" y="5861050"/>
          <p14:tracePt t="45853" x="2901950" y="5861050"/>
          <p14:tracePt t="45870" x="2882900" y="5861050"/>
          <p14:tracePt t="45870" x="2825750" y="5854700"/>
          <p14:tracePt t="45887" x="2794000" y="5854700"/>
          <p14:tracePt t="45887" x="2755900" y="5848350"/>
          <p14:tracePt t="45904" x="2717800" y="5848350"/>
          <p14:tracePt t="45904" x="2673350" y="5848350"/>
          <p14:tracePt t="45920" x="2628900" y="5848350"/>
          <p14:tracePt t="45920" x="2520950" y="5848350"/>
          <p14:tracePt t="45937" x="2457450" y="5848350"/>
          <p14:tracePt t="45937" x="2400300" y="5848350"/>
          <p14:tracePt t="45953" x="2343150" y="5848350"/>
          <p14:tracePt t="45953" x="2286000" y="5848350"/>
          <p14:tracePt t="45970" x="2222500" y="5848350"/>
          <p14:tracePt t="45970" x="2165350" y="5848350"/>
          <p14:tracePt t="45987" x="2108200" y="5848350"/>
          <p14:tracePt t="45987" x="1993900" y="5842000"/>
          <p14:tracePt t="46004" x="1936750" y="5835650"/>
          <p14:tracePt t="46004" x="1879600" y="5829300"/>
          <p14:tracePt t="46021" x="1822450" y="5822950"/>
          <p14:tracePt t="46021" x="1771650" y="5822950"/>
          <p14:tracePt t="46038" x="1714500" y="5816600"/>
          <p14:tracePt t="46038" x="1657350" y="5810250"/>
          <p14:tracePt t="46054" x="1606550" y="5803900"/>
          <p14:tracePt t="46054" x="1555750" y="5797550"/>
          <p14:tracePt t="46054" x="1504950" y="5797550"/>
          <p14:tracePt t="46072" x="1454150" y="5797550"/>
          <p14:tracePt t="46086" x="1416050" y="5803900"/>
          <p14:tracePt t="46086" x="1333500" y="5810250"/>
          <p14:tracePt t="46104" x="1301750" y="5816600"/>
          <p14:tracePt t="46104" x="1270000" y="5822950"/>
          <p14:tracePt t="46122" x="1244600" y="5829300"/>
          <p14:tracePt t="46122" x="1219200" y="5829300"/>
          <p14:tracePt t="46137" x="1200150" y="5829300"/>
          <p14:tracePt t="46137" x="1174750" y="5835650"/>
          <p14:tracePt t="46154" x="1155700" y="5835650"/>
          <p14:tracePt t="46154" x="1136650" y="5842000"/>
          <p14:tracePt t="46154" x="1123950" y="5842000"/>
          <p14:tracePt t="46173" x="1111250" y="5842000"/>
          <p14:tracePt t="46173" x="1098550" y="5848350"/>
          <p14:tracePt t="46187" x="1079500" y="5848350"/>
          <p14:tracePt t="46187" x="1073150" y="5854700"/>
          <p14:tracePt t="46205" x="1060450" y="5854700"/>
          <p14:tracePt t="46205" x="1047750" y="5861050"/>
          <p14:tracePt t="46221" x="1041400" y="5861050"/>
          <p14:tracePt t="46221" x="1022350" y="5861050"/>
          <p14:tracePt t="46238" x="1016000" y="5861050"/>
          <p14:tracePt t="46238" x="1009650" y="5861050"/>
          <p14:tracePt t="46255" x="1003300" y="5861050"/>
          <p14:tracePt t="46255" x="990600" y="5854700"/>
          <p14:tracePt t="46271" x="984250" y="5854700"/>
          <p14:tracePt t="46271" x="977900" y="5854700"/>
          <p14:tracePt t="46288" x="971550" y="5854700"/>
          <p14:tracePt t="46288" x="952500" y="5848350"/>
          <p14:tracePt t="46305" x="946150" y="5848350"/>
          <p14:tracePt t="46305" x="939800" y="5848350"/>
          <p14:tracePt t="46322" x="933450" y="5848350"/>
          <p14:tracePt t="46322" x="927100" y="5848350"/>
          <p14:tracePt t="46339" x="920750" y="5848350"/>
          <p14:tracePt t="46339" x="914400" y="5854700"/>
          <p14:tracePt t="46356" x="908050" y="5854700"/>
          <p14:tracePt t="46371" x="908050" y="5842000"/>
          <p14:tracePt t="46416" x="1022350" y="5740400"/>
          <p14:tracePt t="46533" x="1035050" y="5727700"/>
          <p14:tracePt t="46537" x="1073150" y="5708650"/>
          <p14:tracePt t="46556" x="1111250" y="5676900"/>
          <p14:tracePt t="46572" x="1149350" y="5632450"/>
          <p14:tracePt t="46588" x="1206500" y="5556250"/>
          <p14:tracePt t="46605" x="1244600" y="5499100"/>
          <p14:tracePt t="46623" x="1276350" y="5435600"/>
          <p14:tracePt t="46639" x="1327150" y="5334000"/>
          <p14:tracePt t="46656" x="1358900" y="5264150"/>
          <p14:tracePt t="46672" x="1390650" y="5187950"/>
          <p14:tracePt t="46689" x="1422400" y="5105400"/>
          <p14:tracePt t="46706" x="1454150" y="5016500"/>
          <p14:tracePt t="46722" x="1479550" y="4914900"/>
          <p14:tracePt t="46722" x="1492250" y="4864100"/>
          <p14:tracePt t="46741" x="1517650" y="4756150"/>
          <p14:tracePt t="46756" x="1543050" y="4641850"/>
          <p14:tracePt t="46772" x="1562100" y="4521200"/>
          <p14:tracePt t="46789" x="1581150" y="4400550"/>
          <p14:tracePt t="46789" x="1593850" y="4343400"/>
          <p14:tracePt t="46808" x="1606550" y="4279900"/>
          <p14:tracePt t="46808" x="1619250" y="4222750"/>
          <p14:tracePt t="46824" x="1638300" y="4102100"/>
          <p14:tracePt t="46839" x="1657350" y="3968750"/>
          <p14:tracePt t="46856" x="1676400" y="3829050"/>
          <p14:tracePt t="46873" x="1689100" y="3683000"/>
          <p14:tracePt t="46889" x="1695450" y="3460750"/>
          <p14:tracePt t="46906" x="1708150" y="3321050"/>
          <p14:tracePt t="46923" x="1714500" y="3187700"/>
          <p14:tracePt t="46939" x="1733550" y="3003550"/>
          <p14:tracePt t="46956" x="1752600" y="2876550"/>
          <p14:tracePt t="46973" x="1771650" y="2736850"/>
          <p14:tracePt t="46990" x="1797050" y="2603500"/>
          <p14:tracePt t="47007" x="1816100" y="2413000"/>
          <p14:tracePt t="47024" x="1828800" y="2305050"/>
          <p14:tracePt t="47040" x="1841500" y="2209800"/>
          <p14:tracePt t="47057" x="1854200" y="2127250"/>
          <p14:tracePt t="47074" x="1866900" y="2051050"/>
          <p14:tracePt t="47090" x="1879600" y="1974850"/>
          <p14:tracePt t="47090" x="1892300" y="1943100"/>
          <p14:tracePt t="47108" x="1905000" y="1873250"/>
          <p14:tracePt t="47124" x="1924050" y="1816100"/>
          <p14:tracePt t="47140" x="1949450" y="1765300"/>
          <p14:tracePt t="47157" x="1974850" y="1727200"/>
          <p14:tracePt t="47174" x="2006600" y="1701800"/>
          <p14:tracePt t="47190" x="2057400" y="1689100"/>
          <p14:tracePt t="47208" x="2089150" y="1695450"/>
          <p14:tracePt t="47224" x="2127250" y="1720850"/>
          <p14:tracePt t="47242" x="2184400" y="1784350"/>
          <p14:tracePt t="47258" x="2222500" y="1841500"/>
          <p14:tracePt t="47274" x="2254250" y="1911350"/>
          <p14:tracePt t="47291" x="2279650" y="1981200"/>
          <p14:tracePt t="47307" x="2311400" y="2114550"/>
          <p14:tracePt t="47324" x="2324100" y="2216150"/>
          <p14:tracePt t="47341" x="2330450" y="2343150"/>
          <p14:tracePt t="47358" x="2336800" y="2476500"/>
          <p14:tracePt t="47358" x="2336800" y="2546350"/>
          <p14:tracePt t="47376" x="2343150" y="2692400"/>
          <p14:tracePt t="47392" x="2343150" y="2832100"/>
          <p14:tracePt t="47408" x="2349500" y="2971800"/>
          <p14:tracePt t="47425" x="2355850" y="3105150"/>
          <p14:tracePt t="47441" x="2362200" y="3238500"/>
          <p14:tracePt t="47458" x="2374900" y="3378200"/>
          <p14:tracePt t="47458" x="2387600" y="3448050"/>
          <p14:tracePt t="47476" x="2406650" y="3600450"/>
          <p14:tracePt t="47493" x="2432050" y="3746500"/>
          <p14:tracePt t="47509" x="2457450" y="3898900"/>
          <p14:tracePt t="47525" x="2482850" y="4038600"/>
          <p14:tracePt t="47542" x="2527300" y="4241800"/>
          <p14:tracePt t="47558" x="2552700" y="4375150"/>
          <p14:tracePt t="47575" x="2584450" y="4514850"/>
          <p14:tracePt t="47592" x="2616200" y="4660900"/>
          <p14:tracePt t="47608" x="2667000" y="4870450"/>
          <p14:tracePt t="47627" x="2705100" y="4997450"/>
          <p14:tracePt t="47643" x="2749550" y="5111750"/>
          <p14:tracePt t="47659" x="2813050" y="5264150"/>
          <p14:tracePt t="47676" x="2851150" y="5340350"/>
          <p14:tracePt t="47692" x="2895600" y="5416550"/>
          <p14:tracePt t="47709" x="2933700" y="5480050"/>
          <p14:tracePt t="47726" x="2978150" y="5537200"/>
          <p14:tracePt t="47726" x="2997200" y="5562600"/>
          <p14:tracePt t="47746" x="3016250" y="5588000"/>
          <p14:tracePt t="47746" x="3028950" y="5607050"/>
          <p14:tracePt t="47760" x="3054350" y="5632450"/>
          <p14:tracePt t="47776" x="3073400" y="5651500"/>
          <p14:tracePt t="47793" x="3086100" y="5664200"/>
          <p14:tracePt t="47809" x="3092450" y="5670550"/>
          <p14:tracePt t="47825" x="3098800" y="5670550"/>
          <p14:tracePt t="47844" x="3098800" y="5664200"/>
          <p14:tracePt t="47844" x="3092450" y="5657850"/>
          <p14:tracePt t="47860" x="3092450" y="5645150"/>
          <p14:tracePt t="47860" x="3086100" y="5632450"/>
          <p14:tracePt t="47876" x="3079750" y="5619750"/>
          <p14:tracePt t="47876" x="3073400" y="5607050"/>
          <p14:tracePt t="47894" x="3067050" y="5594350"/>
          <p14:tracePt t="47894" x="3067050" y="5581650"/>
          <p14:tracePt t="47910" x="3060700" y="5568950"/>
          <p14:tracePt t="47910" x="3054350" y="5549900"/>
          <p14:tracePt t="47927" x="3048000" y="5537200"/>
          <p14:tracePt t="47927" x="3048000" y="5530850"/>
          <p14:tracePt t="47944" x="3048000" y="5524500"/>
          <p14:tracePt t="47944" x="3048000" y="5518150"/>
          <p14:tracePt t="47961" x="3041650" y="5511800"/>
          <p14:tracePt t="47976" x="3035300" y="5511800"/>
          <p14:tracePt t="47993" x="3028950" y="5505450"/>
          <p14:tracePt t="48024" x="3028950" y="5499100"/>
          <p14:tracePt t="48036" x="3028950" y="5492750"/>
          <p14:tracePt t="48052" x="3022600" y="5492750"/>
          <p14:tracePt t="48068" x="3016250" y="5486400"/>
          <p14:tracePt t="48084" x="3009900" y="5486400"/>
          <p14:tracePt t="48096" x="3003550" y="5486400"/>
          <p14:tracePt t="48110" x="2997200" y="5486400"/>
          <p14:tracePt t="48110" x="2990850" y="5480050"/>
          <p14:tracePt t="48129" x="2984500" y="5473700"/>
          <p14:tracePt t="48144" x="2971800" y="5473700"/>
          <p14:tracePt t="48160" x="2965450" y="5473700"/>
          <p14:tracePt t="48176" x="2959100" y="5473700"/>
          <p14:tracePt t="48196" x="2965450" y="5473700"/>
          <p14:tracePt t="48240" x="2971800" y="5486400"/>
          <p14:tracePt t="48264" x="2971800" y="5492750"/>
          <p14:tracePt t="48276" x="2978150" y="5499100"/>
          <p14:tracePt t="48292" x="2978150" y="5505450"/>
          <p14:tracePt t="48307" x="2978150" y="5511800"/>
          <p14:tracePt t="48323" x="2978150" y="5518150"/>
          <p14:tracePt t="48336" x="2978150" y="5524500"/>
          <p14:tracePt t="48351" x="2978150" y="5530850"/>
          <p14:tracePt t="48368" x="2971800" y="5537200"/>
          <p14:tracePt t="48384" x="2965450" y="5543550"/>
          <p14:tracePt t="48396" x="2965450" y="5549900"/>
          <p14:tracePt t="48396" x="2959100" y="5556250"/>
          <p14:tracePt t="48412" x="2959100" y="5562600"/>
          <p14:tracePt t="48412" x="2959100" y="5568950"/>
          <p14:tracePt t="48429" x="2952750" y="5575300"/>
          <p14:tracePt t="48429" x="2952750" y="5581650"/>
          <p14:tracePt t="48445" x="2952750" y="5588000"/>
          <p14:tracePt t="48445" x="2952750" y="5594350"/>
          <p14:tracePt t="48462" x="2946400" y="5600700"/>
          <p14:tracePt t="48477" x="2946400" y="5607050"/>
          <p14:tracePt t="48496" x="2946400" y="5613400"/>
          <p14:tracePt t="48512" x="2946400" y="5619750"/>
          <p14:tracePt t="48528" x="2952750" y="5626100"/>
          <p14:tracePt t="48545" x="2952750" y="5632450"/>
          <p14:tracePt t="48561" x="2952750" y="5638800"/>
          <p14:tracePt t="48561" x="2959100" y="5645150"/>
          <p14:tracePt t="48579" x="2959100" y="5651500"/>
          <p14:tracePt t="48594" x="2959100" y="5657850"/>
          <p14:tracePt t="48611" x="2959100" y="5664200"/>
          <p14:tracePt t="48628" x="2959100" y="5670550"/>
          <p14:tracePt t="48645" x="2959100" y="5676900"/>
          <p14:tracePt t="48661" x="2959100" y="5683250"/>
          <p14:tracePt t="48678" x="2959100" y="5689600"/>
          <p14:tracePt t="48736" x="2965450" y="5689600"/>
          <p14:tracePt t="48772" x="2971800" y="5689600"/>
          <p14:tracePt t="48796" x="2978150" y="5689600"/>
          <p14:tracePt t="48823" x="2978150" y="5695950"/>
          <p14:tracePt t="48891" x="2978150" y="5702300"/>
          <p14:tracePt t="48932" x="2984500" y="5702300"/>
          <p14:tracePt t="48992" x="2984500" y="5695950"/>
          <p14:tracePt t="49111" x="2990850" y="5695950"/>
          <p14:tracePt t="49176" x="2990850" y="5702300"/>
          <p14:tracePt t="49372" x="2990850" y="5708650"/>
          <p14:tracePt t="49396" x="2990850" y="5715000"/>
          <p14:tracePt t="49432" x="2997200" y="5721350"/>
          <p14:tracePt t="49448" x="2997200" y="5727700"/>
          <p14:tracePt t="49464" x="2997200" y="5734050"/>
          <p14:tracePt t="49475" x="3003550" y="5740400"/>
          <p14:tracePt t="49500" x="3016250" y="5746750"/>
          <p14:tracePt t="49524" x="3022600" y="5746750"/>
          <p14:tracePt t="49544" x="3028950" y="5746750"/>
          <p14:tracePt t="49568" x="3035300" y="5746750"/>
          <p14:tracePt t="49636" x="3035300" y="5753100"/>
          <p14:tracePt t="49715" x="3035300" y="5759450"/>
          <p14:tracePt t="49832" x="3041650" y="5759450"/>
          <p14:tracePt t="49868" x="3041650" y="5765800"/>
          <p14:tracePt t="49903" x="3048000" y="5772150"/>
          <p14:tracePt t="49943" x="3048000" y="5765800"/>
          <p14:tracePt t="50047" x="3048000" y="5759450"/>
          <p14:tracePt t="50075" x="3048000" y="5753100"/>
          <p14:tracePt t="50099" x="3048000" y="5746750"/>
          <p14:tracePt t="50159" x="3048000" y="5740400"/>
          <p14:tracePt t="50219" x="3041650" y="5740400"/>
          <p14:tracePt t="50271" x="3035300" y="5746750"/>
          <p14:tracePt t="50315" x="3035300" y="5753100"/>
          <p14:tracePt t="50364" x="3035300" y="5759450"/>
          <p14:tracePt t="50384" x="3035300" y="5765800"/>
          <p14:tracePt t="50519" x="3041650" y="5765800"/>
          <p14:tracePt t="50555" x="3041650" y="5772150"/>
          <p14:tracePt t="50603" x="3048000" y="5765800"/>
          <p14:tracePt t="50707" x="3054350" y="5759450"/>
          <p14:tracePt t="50744" x="3060700" y="5753100"/>
          <p14:tracePt t="50827" x="3054350" y="5746750"/>
          <p14:tracePt t="50967" x="3048000" y="5740400"/>
          <p14:tracePt t="51087" x="3048000" y="5734050"/>
          <p14:tracePt t="51120" x="3041650" y="5727700"/>
          <p14:tracePt t="51156" x="3035300" y="5721350"/>
          <p14:tracePt t="51188" x="3035300" y="5715000"/>
          <p14:tracePt t="51215" x="3035300" y="5708650"/>
          <p14:tracePt t="51248" x="3028950" y="5702300"/>
          <p14:tracePt t="51283" x="3022600" y="5702300"/>
          <p14:tracePt t="51324" x="3016250" y="5702300"/>
          <p14:tracePt t="51360" x="3009900" y="5702300"/>
          <p14:tracePt t="51420" x="3003550" y="5708650"/>
          <p14:tracePt t="51456" x="2997200" y="5708650"/>
          <p14:tracePt t="51503" x="2990850" y="5708650"/>
          <p14:tracePt t="51547" x="2990850" y="5715000"/>
          <p14:tracePt t="51584" x="2984500" y="5715000"/>
          <p14:tracePt t="51628" x="2978150" y="5708650"/>
          <p14:tracePt t="51691" x="2971800" y="5708650"/>
          <p14:tracePt t="51756" x="2965450" y="5702300"/>
          <p14:tracePt t="51812" x="2959100" y="5695950"/>
          <p14:tracePt t="51884" x="2959100" y="5689600"/>
          <p14:tracePt t="51924" x="2959100" y="5683250"/>
          <p14:tracePt t="51944" x="2959100" y="5689600"/>
          <p14:tracePt t="52020" x="2965450" y="5695950"/>
          <p14:tracePt t="52051" x="2965450" y="5702300"/>
          <p14:tracePt t="52063" x="2971800" y="5708650"/>
          <p14:tracePt t="52080" x="2971800" y="5721350"/>
          <p14:tracePt t="52096" x="2978150" y="5727700"/>
          <p14:tracePt t="52112" x="2971800" y="5734050"/>
          <p14:tracePt t="52175" x="2965450" y="5740400"/>
          <p14:tracePt t="52192" x="2959100" y="5740400"/>
          <p14:tracePt t="52208" x="2952750" y="5740400"/>
          <p14:tracePt t="52216" x="2946400" y="5740400"/>
          <p14:tracePt t="52224" x="2940050" y="5746750"/>
          <p14:tracePt t="52224" x="2927350" y="5746750"/>
          <p14:tracePt t="52242" x="2921000" y="5753100"/>
          <p14:tracePt t="52242" x="2901950" y="5753100"/>
          <p14:tracePt t="52257" x="2889250" y="5759450"/>
          <p14:tracePt t="52257" x="2870200" y="5759450"/>
          <p14:tracePt t="52274" x="2851150" y="5765800"/>
          <p14:tracePt t="52274" x="2813050" y="5778500"/>
          <p14:tracePt t="52291" x="2794000" y="5784850"/>
          <p14:tracePt t="52291" x="2768600" y="5791200"/>
          <p14:tracePt t="52307" x="2749550" y="5791200"/>
          <p14:tracePt t="52307" x="2724150" y="5797550"/>
          <p14:tracePt t="52324" x="2705100" y="5797550"/>
          <p14:tracePt t="52324" x="2679700" y="5797550"/>
          <p14:tracePt t="52341" x="2654300" y="5797550"/>
          <p14:tracePt t="52341" x="2603500" y="5791200"/>
          <p14:tracePt t="52358" x="2571750" y="5784850"/>
          <p14:tracePt t="52358" x="2533650" y="5778500"/>
          <p14:tracePt t="52375" x="2495550" y="5772150"/>
          <p14:tracePt t="52375" x="2451100" y="5765800"/>
          <p14:tracePt t="52391" x="2406650" y="5765800"/>
          <p14:tracePt t="52391" x="2305050" y="5753100"/>
          <p14:tracePt t="52408" x="2260600" y="5753100"/>
          <p14:tracePt t="52408" x="2209800" y="5753100"/>
          <p14:tracePt t="52425" x="2171700" y="5753100"/>
          <p14:tracePt t="52425" x="2133600" y="5753100"/>
          <p14:tracePt t="52441" x="2095500" y="5759450"/>
          <p14:tracePt t="52441" x="2063750" y="5759450"/>
          <p14:tracePt t="52458" x="2032000" y="5759450"/>
          <p14:tracePt t="52458" x="2000250" y="5765800"/>
          <p14:tracePt t="52458" x="1974850" y="5765800"/>
          <p14:tracePt t="52476" x="1949450" y="5765800"/>
          <p14:tracePt t="52476" x="1924050" y="5765800"/>
          <p14:tracePt t="52494" x="1898650" y="5765800"/>
          <p14:tracePt t="52494" x="1873250" y="5765800"/>
          <p14:tracePt t="52509" x="1847850" y="5765800"/>
          <p14:tracePt t="52509" x="1822450" y="5772150"/>
          <p14:tracePt t="52525" x="1803400" y="5772150"/>
          <p14:tracePt t="52525" x="1778000" y="5772150"/>
          <p14:tracePt t="52542" x="1758950" y="5772150"/>
          <p14:tracePt t="52542" x="1739900" y="5772150"/>
          <p14:tracePt t="52558" x="1727200" y="5772150"/>
          <p14:tracePt t="52558" x="1708150" y="5772150"/>
          <p14:tracePt t="52558" x="1701800" y="5772150"/>
          <p14:tracePt t="52576" x="1695450" y="5778500"/>
          <p14:tracePt t="52591" x="1689100" y="5778500"/>
          <p14:tracePt t="52608" x="1695450" y="5778500"/>
          <p14:tracePt t="52608" x="1708150" y="5778500"/>
          <p14:tracePt t="52625" x="1714500" y="5778500"/>
          <p14:tracePt t="52625" x="1727200" y="5778500"/>
          <p14:tracePt t="52642" x="1746250" y="5778500"/>
          <p14:tracePt t="52642" x="1784350" y="5772150"/>
          <p14:tracePt t="52659" x="1809750" y="5765800"/>
          <p14:tracePt t="52659" x="1828800" y="5765800"/>
          <p14:tracePt t="52676" x="1854200" y="5765800"/>
          <p14:tracePt t="52676" x="1879600" y="5759450"/>
          <p14:tracePt t="52692" x="1905000" y="5759450"/>
          <p14:tracePt t="52692" x="1962150" y="5753100"/>
          <p14:tracePt t="52709" x="1987550" y="5753100"/>
          <p14:tracePt t="52709" x="2012950" y="5753100"/>
          <p14:tracePt t="52725" x="2032000" y="5746750"/>
          <p14:tracePt t="52725" x="2057400" y="5746750"/>
          <p14:tracePt t="52743" x="2076450" y="5746750"/>
          <p14:tracePt t="52743" x="2095500" y="5746750"/>
          <p14:tracePt t="52759" x="2108200" y="5740400"/>
          <p14:tracePt t="52759" x="2139950" y="5740400"/>
          <p14:tracePt t="52776" x="2152650" y="5740400"/>
          <p14:tracePt t="52776" x="2159000" y="5734050"/>
          <p14:tracePt t="52794" x="2165350" y="5734050"/>
          <p14:tracePt t="52794" x="2171700" y="5734050"/>
          <p14:tracePt t="52809" x="2165350" y="5740400"/>
          <p14:tracePt t="52843" x="2159000" y="5740400"/>
          <p14:tracePt t="52851" x="2152650" y="5734050"/>
          <p14:tracePt t="52860" x="2146300" y="5734050"/>
          <p14:tracePt t="52860" x="2139950" y="5734050"/>
          <p14:tracePt t="52877" x="2127250" y="5727700"/>
          <p14:tracePt t="52877" x="2120900" y="5727700"/>
          <p14:tracePt t="52893" x="2114550" y="5721350"/>
          <p14:tracePt t="52893" x="2108200" y="5721350"/>
          <p14:tracePt t="52909" x="2101850" y="5721350"/>
          <p14:tracePt t="52909" x="2095500" y="5715000"/>
          <p14:tracePt t="52926" x="2089150" y="5721350"/>
          <p14:tracePt t="52926" x="2076450" y="5721350"/>
          <p14:tracePt t="52944" x="2070100" y="5727700"/>
          <p14:tracePt t="52959" x="2063750" y="5734050"/>
          <p14:tracePt t="52959" x="2057400" y="5740400"/>
          <p14:tracePt t="52977" x="2057400" y="5746750"/>
          <p14:tracePt t="52993" x="2051050" y="5746750"/>
          <p14:tracePt t="53009" x="2051050" y="5753100"/>
          <p14:tracePt t="53026" x="2051050" y="5759450"/>
          <p14:tracePt t="53042" x="2057400" y="5765800"/>
          <p14:tracePt t="53067" x="2063750" y="5765800"/>
          <p14:tracePt t="53092" x="2070100" y="5765800"/>
          <p14:tracePt t="53108" x="2082800" y="5772150"/>
          <p14:tracePt t="53123" x="2089150" y="5772150"/>
          <p14:tracePt t="53136" x="2095500" y="5778500"/>
          <p14:tracePt t="53144" x="2101850" y="5778500"/>
          <p14:tracePt t="53160" x="2108200" y="5784850"/>
          <p14:tracePt t="53160" x="2114550" y="5784850"/>
          <p14:tracePt t="53177" x="2120900" y="5791200"/>
          <p14:tracePt t="53193" x="2127250" y="5797550"/>
          <p14:tracePt t="53209" x="2133600" y="5803900"/>
          <p14:tracePt t="53226" x="2133600" y="5810250"/>
          <p14:tracePt t="53246" x="2127250" y="5816600"/>
          <p14:tracePt t="53264" x="2120900" y="5816600"/>
          <p14:tracePt t="53280" x="2114550" y="5816600"/>
          <p14:tracePt t="53297" x="2108200" y="5816600"/>
          <p14:tracePt t="53310" x="2108200" y="5822950"/>
          <p14:tracePt t="53310" x="2095500" y="5822950"/>
          <p14:tracePt t="53327" x="2089150" y="5822950"/>
          <p14:tracePt t="53343" x="2082800" y="5822950"/>
          <p14:tracePt t="53360" x="2076450" y="5822950"/>
          <p14:tracePt t="53360" x="2063750" y="5816600"/>
          <p14:tracePt t="53378" x="2057400" y="5816600"/>
          <p14:tracePt t="53394" x="2051050" y="5816600"/>
          <p14:tracePt t="53394" x="2044700" y="5816600"/>
          <p14:tracePt t="53411" x="2038350" y="5816600"/>
          <p14:tracePt t="53427" x="2032000" y="5810250"/>
          <p14:tracePt t="53427" x="2025650" y="5810250"/>
          <p14:tracePt t="53445" x="2019300" y="5803900"/>
          <p14:tracePt t="53461" x="2012950" y="5797550"/>
          <p14:tracePt t="53488" x="2006600" y="5797550"/>
          <p14:tracePt t="53504" x="2000250" y="5797550"/>
          <p14:tracePt t="53520" x="1987550" y="5797550"/>
          <p14:tracePt t="53536" x="1981200" y="5797550"/>
          <p14:tracePt t="53544" x="1974850" y="5791200"/>
          <p14:tracePt t="53561" x="1968500" y="5791200"/>
          <p14:tracePt t="53561" x="1962150" y="5791200"/>
          <p14:tracePt t="53561" x="1955800" y="5791200"/>
          <p14:tracePt t="53581" x="1949450" y="5784850"/>
          <p14:tracePt t="53594" x="1936750" y="5784850"/>
          <p14:tracePt t="53594" x="1924050" y="5778500"/>
          <p14:tracePt t="53612" x="1917700" y="5778500"/>
          <p14:tracePt t="53628" x="1911350" y="5778500"/>
          <p14:tracePt t="53644" x="1917700" y="5778500"/>
          <p14:tracePt t="53684" x="1924050" y="5778500"/>
          <p14:tracePt t="53692" x="1930400" y="5778500"/>
          <p14:tracePt t="53700" x="1936750" y="5778500"/>
          <p14:tracePt t="53711" x="1943100" y="5778500"/>
          <p14:tracePt t="53711" x="1949450" y="5778500"/>
          <p14:tracePt t="53729" x="1955800" y="5778500"/>
          <p14:tracePt t="53729" x="1974850" y="5778500"/>
          <p14:tracePt t="53747" x="1987550" y="5772150"/>
          <p14:tracePt t="53747" x="2000250" y="5772150"/>
          <p14:tracePt t="53763" x="2012950" y="5765800"/>
          <p14:tracePt t="53763" x="2019300" y="5765800"/>
          <p14:tracePt t="53779" x="2032000" y="5759450"/>
          <p14:tracePt t="53779" x="2057400" y="5753100"/>
          <p14:tracePt t="53798" x="2063750" y="5746750"/>
          <p14:tracePt t="53798" x="2070100" y="5740400"/>
          <p14:tracePt t="53813" x="2082800" y="5740400"/>
          <p14:tracePt t="53813" x="2089150" y="5734050"/>
          <p14:tracePt t="53829" x="2095500" y="5727700"/>
          <p14:tracePt t="53845" x="2101850" y="5721350"/>
          <p14:tracePt t="53862" x="2108200" y="5715000"/>
          <p14:tracePt t="53880" x="2101850" y="5715000"/>
          <p14:tracePt t="53924" x="2095500" y="5721350"/>
          <p14:tracePt t="53939" x="2089150" y="5727700"/>
          <p14:tracePt t="53955" x="2076450" y="5734050"/>
          <p14:tracePt t="53968" x="2070100" y="5734050"/>
          <p14:tracePt t="53984" x="2063750" y="5740400"/>
          <p14:tracePt t="54000" x="2057400" y="5740400"/>
          <p14:tracePt t="54016" x="2051050" y="5746750"/>
          <p14:tracePt t="54029" x="2044700" y="5746750"/>
          <p14:tracePt t="54029" x="2038350" y="5746750"/>
          <p14:tracePt t="54048" x="2032000" y="5746750"/>
          <p14:tracePt t="54063" x="2025650" y="5753100"/>
          <p14:tracePt t="54063" x="2019300" y="5753100"/>
          <p14:tracePt t="54080" x="2012950" y="5753100"/>
          <p14:tracePt t="54080" x="2006600" y="5753100"/>
          <p14:tracePt t="54097" x="2000250" y="5759450"/>
          <p14:tracePt t="54113" x="1993900" y="5759450"/>
          <p14:tracePt t="54129" x="1987550" y="5759450"/>
          <p14:tracePt t="54146" x="1981200" y="5759450"/>
          <p14:tracePt t="54163" x="1974850" y="5759450"/>
          <p14:tracePt t="54180" x="1981200" y="5759450"/>
          <p14:tracePt t="54248" x="1987550" y="5753100"/>
          <p14:tracePt t="54284" x="1993900" y="5753100"/>
          <p14:tracePt t="54308" x="2000250" y="5759450"/>
          <p14:tracePt t="54327" x="2006600" y="5759450"/>
          <p14:tracePt t="54352" x="2012950" y="5759450"/>
          <p14:tracePt t="54411" x="2019300" y="5753100"/>
          <p14:tracePt t="54444" x="2025650" y="5753100"/>
          <p14:tracePt t="54463" x="2025650" y="5746750"/>
          <p14:tracePt t="54496" x="2019300" y="5746750"/>
          <p14:tracePt t="54635" x="2012950" y="5746750"/>
          <p14:tracePt t="54659" x="2006600" y="5746750"/>
          <p14:tracePt t="54675" x="2000250" y="5746750"/>
          <p14:tracePt t="54687" x="1993900" y="5740400"/>
          <p14:tracePt t="54704" x="1987550" y="5740400"/>
          <p14:tracePt t="54720" x="1987550" y="5734050"/>
          <p14:tracePt t="54735" x="1981200" y="5734050"/>
          <p14:tracePt t="54748" x="1974850" y="5734050"/>
          <p14:tracePt t="54772" x="1968500" y="5734050"/>
          <p14:tracePt t="54807" x="1962150" y="5734050"/>
          <p14:tracePt t="54875" x="1955800" y="5740400"/>
          <p14:tracePt t="55072" x="1949450" y="5740400"/>
          <p14:tracePt t="55096" x="1943100" y="5740400"/>
          <p14:tracePt t="55147" x="1949450" y="5746750"/>
          <p14:tracePt t="55183" x="1949450" y="5753100"/>
          <p14:tracePt t="55208" x="1955800" y="5759450"/>
          <p14:tracePt t="55227" x="1962150" y="5765800"/>
          <p14:tracePt t="55252" x="1968500" y="5765800"/>
          <p14:tracePt t="55288" x="1962150" y="5765800"/>
          <p14:tracePt t="55336" x="1962150" y="5759450"/>
          <p14:tracePt t="55355" x="1962150" y="5753100"/>
          <p14:tracePt t="55372" x="1962150" y="5746750"/>
          <p14:tracePt t="55387" x="1962150" y="5740400"/>
          <p14:tracePt t="55408" x="1955800" y="5740400"/>
          <p14:tracePt t="55439" x="1949450" y="5740400"/>
          <p14:tracePt t="55463" x="1943100" y="5734050"/>
          <p14:tracePt t="55484" x="1936750" y="5734050"/>
          <p14:tracePt t="55499" x="1930400" y="5734050"/>
          <p14:tracePt t="55516" x="1924050" y="5734050"/>
          <p14:tracePt t="55527" x="1924050" y="5740400"/>
          <p14:tracePt t="55544" x="1917700" y="5746750"/>
          <p14:tracePt t="55576" x="1917700" y="5753100"/>
          <p14:tracePt t="55636" x="1924050" y="5759450"/>
          <p14:tracePt t="55672" x="1930400" y="5759450"/>
          <p14:tracePt t="55687" x="1936750" y="5759450"/>
          <p14:tracePt t="55704" x="1943100" y="5765800"/>
          <p14:tracePt t="55715" x="1955800" y="5765800"/>
          <p14:tracePt t="55732" x="1962150" y="5765800"/>
          <p14:tracePt t="55748" x="1968500" y="5772150"/>
          <p14:tracePt t="55755" x="1974850" y="5772150"/>
          <p14:tracePt t="55755" x="1987550" y="5772150"/>
          <p14:tracePt t="55769" x="2000250" y="5772150"/>
          <p14:tracePt t="55769" x="2012950" y="5772150"/>
          <p14:tracePt t="55785" x="2025650" y="5765800"/>
          <p14:tracePt t="55785" x="2044700" y="5759450"/>
          <p14:tracePt t="55803" x="2070100" y="5746750"/>
          <p14:tracePt t="55803" x="2095500" y="5734050"/>
          <p14:tracePt t="55819" x="2127250" y="5708650"/>
          <p14:tracePt t="55819" x="2197100" y="5645150"/>
          <p14:tracePt t="55836" x="2241550" y="5600700"/>
          <p14:tracePt t="55836" x="2286000" y="5543550"/>
          <p14:tracePt t="55853" x="2336800" y="5480050"/>
          <p14:tracePt t="55853" x="2387600" y="5410200"/>
          <p14:tracePt t="55870" x="2444750" y="5334000"/>
          <p14:tracePt t="55870" x="2508250" y="5251450"/>
          <p14:tracePt t="55886" x="2571750" y="5162550"/>
          <p14:tracePt t="55886" x="2635250" y="5073650"/>
          <p14:tracePt t="55886" x="2705100" y="4984750"/>
          <p14:tracePt t="55904" x="2781300" y="4895850"/>
          <p14:tracePt t="55918" x="2857500" y="4806950"/>
          <p14:tracePt t="55918" x="3009900" y="4622800"/>
          <p14:tracePt t="55936" x="3086100" y="4527550"/>
          <p14:tracePt t="55936" x="3162300" y="4432300"/>
          <p14:tracePt t="55953" x="3232150" y="4330700"/>
          <p14:tracePt t="55953" x="3302000" y="4229100"/>
          <p14:tracePt t="55969" x="3378200" y="4121150"/>
          <p14:tracePt t="55969" x="3441700" y="4006850"/>
          <p14:tracePt t="55986" x="3511550" y="3892550"/>
          <p14:tracePt t="55986" x="3581400" y="3771900"/>
          <p14:tracePt t="55986" x="3644900" y="3657600"/>
          <p14:tracePt t="56004" x="3708400" y="3543300"/>
          <p14:tracePt t="56004" x="3771900" y="3429000"/>
          <p14:tracePt t="56020" x="3822700" y="3321050"/>
          <p14:tracePt t="56020" x="3873500" y="3225800"/>
          <p14:tracePt t="56037" x="3924300" y="3130550"/>
          <p14:tracePt t="56037" x="3962400" y="3048000"/>
          <p14:tracePt t="56053" x="4000500" y="2971800"/>
          <p14:tracePt t="56053" x="4057650" y="2844800"/>
          <p14:tracePt t="56070" x="4076700" y="2787650"/>
          <p14:tracePt t="56070" x="4102100" y="2724150"/>
          <p14:tracePt t="56086" x="4114800" y="2667000"/>
          <p14:tracePt t="56086" x="4133850" y="2616200"/>
          <p14:tracePt t="56103" x="4146550" y="2565400"/>
          <p14:tracePt t="56103" x="4159250" y="2514600"/>
          <p14:tracePt t="56120" x="4165600" y="2470150"/>
          <p14:tracePt t="56120" x="4184650" y="2387600"/>
          <p14:tracePt t="56137" x="4191000" y="2349500"/>
          <p14:tracePt t="56137" x="4191000" y="2324100"/>
          <p14:tracePt t="56154" x="4197350" y="2298700"/>
          <p14:tracePt t="56154" x="4197350" y="2273300"/>
          <p14:tracePt t="56170" x="4197350" y="2254250"/>
          <p14:tracePt t="56170" x="4197350" y="2235200"/>
          <p14:tracePt t="56170" x="4191000" y="2222500"/>
          <p14:tracePt t="56189" x="4191000" y="2209800"/>
          <p14:tracePt t="56189" x="4191000" y="2203450"/>
          <p14:tracePt t="56204" x="4191000" y="2190750"/>
          <p14:tracePt t="56204" x="4191000" y="2184400"/>
          <p14:tracePt t="56220" x="4191000" y="2178050"/>
          <p14:tracePt t="56220" x="4191000" y="2171700"/>
          <p14:tracePt t="56237" x="4184650" y="2165350"/>
          <p14:tracePt t="56237" x="4184650" y="2159000"/>
          <p14:tracePt t="56254" x="4184650" y="2152650"/>
          <p14:tracePt t="56269" x="4184650" y="2146300"/>
          <p14:tracePt t="56288" x="4191000" y="2146300"/>
          <p14:tracePt t="56304" x="4197350" y="2139950"/>
          <p14:tracePt t="56304" x="4203700" y="2139950"/>
          <p14:tracePt t="56320" x="4210050" y="2133600"/>
          <p14:tracePt t="56320" x="4210050" y="2127250"/>
          <p14:tracePt t="56337" x="4222750" y="2127250"/>
          <p14:tracePt t="56337" x="4229100" y="2120900"/>
          <p14:tracePt t="56354" x="4235450" y="2114550"/>
          <p14:tracePt t="56354" x="4248150" y="2101850"/>
          <p14:tracePt t="56372" x="4254500" y="2095500"/>
          <p14:tracePt t="56372" x="4260850" y="2089150"/>
          <p14:tracePt t="56387" x="4267200" y="2082800"/>
          <p14:tracePt t="56387" x="4273550" y="2082800"/>
          <p14:tracePt t="56404" x="4279900" y="2076450"/>
          <p14:tracePt t="56404" x="4286250" y="2070100"/>
          <p14:tracePt t="56421" x="4292600" y="2070100"/>
          <p14:tracePt t="56421" x="4298950" y="2063750"/>
          <p14:tracePt t="56438" x="4305300" y="2057400"/>
          <p14:tracePt t="56453" x="4311650" y="2057400"/>
          <p14:tracePt t="56470" x="4318000" y="2057400"/>
          <p14:tracePt t="56487" x="4324350" y="2051050"/>
          <p14:tracePt t="56504" x="4330700" y="2051050"/>
          <p14:tracePt t="56521" x="4337050" y="2057400"/>
          <p14:tracePt t="56547" x="4337050" y="2063750"/>
          <p14:tracePt t="56572" x="4337050" y="2070100"/>
          <p14:tracePt t="56588" x="4337050" y="2076450"/>
          <p14:tracePt t="56604" x="4337050" y="2082800"/>
          <p14:tracePt t="56615" x="4337050" y="2089150"/>
          <p14:tracePt t="56631" x="4337050" y="2095500"/>
          <p14:tracePt t="56647" x="4330700" y="2101850"/>
          <p14:tracePt t="56667" x="4337050" y="2101850"/>
          <p14:tracePt t="56716" x="4337050" y="2108200"/>
          <p14:tracePt t="56744" x="4337050" y="2114550"/>
          <p14:tracePt t="56760" x="4330700" y="2120900"/>
          <p14:tracePt t="56775" x="4330700" y="2127250"/>
          <p14:tracePt t="56784" x="4330700" y="2133600"/>
          <p14:tracePt t="56793" x="4324350" y="2139950"/>
          <p14:tracePt t="56793" x="4318000" y="2146300"/>
          <p14:tracePt t="56806" x="4318000" y="2152650"/>
          <p14:tracePt t="56806" x="4311650" y="2159000"/>
          <p14:tracePt t="56822" x="4305300" y="2159000"/>
          <p14:tracePt t="56822" x="4298950" y="2165350"/>
          <p14:tracePt t="56839" x="4286250" y="2165350"/>
          <p14:tracePt t="56839" x="4267200" y="2165350"/>
          <p14:tracePt t="56856" x="4254500" y="2165350"/>
          <p14:tracePt t="56856" x="4241800" y="2152650"/>
          <p14:tracePt t="56873" x="4032250" y="1962150"/>
          <p14:tracePt t="56966" x="4013200" y="1949450"/>
          <p14:tracePt t="56968" x="3994150" y="1905000"/>
          <p14:tracePt t="56989" x="3975100" y="1854200"/>
          <p14:tracePt t="57006" x="3968750" y="1797050"/>
          <p14:tracePt t="57006" x="3968750" y="1765300"/>
          <p14:tracePt t="57024" x="3975100" y="1695450"/>
          <p14:tracePt t="57039" x="3994150" y="1631950"/>
          <p14:tracePt t="57056" x="4025900" y="1562100"/>
          <p14:tracePt t="57072" x="4064000" y="1498600"/>
          <p14:tracePt t="57089" x="4146550" y="1409700"/>
          <p14:tracePt t="57106" x="4210050" y="1358900"/>
          <p14:tracePt t="57123" x="4279900" y="1314450"/>
          <p14:tracePt t="57139" x="4387850" y="1257300"/>
          <p14:tracePt t="57156" x="4470400" y="1225550"/>
          <p14:tracePt t="57173" x="4546600" y="1212850"/>
          <p14:tracePt t="57189" x="4629150" y="1212850"/>
          <p14:tracePt t="57206" x="4749800" y="1231900"/>
          <p14:tracePt t="57224" x="4826000" y="1250950"/>
          <p14:tracePt t="57242" x="4895850" y="1282700"/>
          <p14:tracePt t="57257" x="4959350" y="1314450"/>
          <p14:tracePt t="57273" x="5016500" y="1352550"/>
          <p14:tracePt t="57290" x="5067300" y="1403350"/>
          <p14:tracePt t="57290" x="5086350" y="1428750"/>
          <p14:tracePt t="57309" x="5124450" y="1492250"/>
          <p14:tracePt t="57324" x="5149850" y="1555750"/>
          <p14:tracePt t="57340" x="5162550" y="1619250"/>
          <p14:tracePt t="57357" x="5162550" y="1676400"/>
          <p14:tracePt t="57374" x="5130800" y="1771650"/>
          <p14:tracePt t="57390" x="5086350" y="1841500"/>
          <p14:tracePt t="57407" x="5035550" y="1911350"/>
          <p14:tracePt t="57424" x="4972050" y="1974850"/>
          <p14:tracePt t="57440" x="4864100" y="2063750"/>
          <p14:tracePt t="57457" x="4781550" y="2114550"/>
          <p14:tracePt t="57474" x="4699000" y="2159000"/>
          <p14:tracePt t="57491" x="4559300" y="2209800"/>
          <p14:tracePt t="57508" x="4464050" y="2235200"/>
          <p14:tracePt t="57525" x="4375150" y="2247900"/>
          <p14:tracePt t="57541" x="4292600" y="2260600"/>
          <p14:tracePt t="57558" x="4222750" y="2266950"/>
          <p14:tracePt t="57574" x="4133850" y="2279650"/>
          <p14:tracePt t="57592" x="4095750" y="2292350"/>
          <p14:tracePt t="57608" x="4076700" y="2292350"/>
          <p14:tracePt t="57625" x="4064000" y="2292350"/>
          <p14:tracePt t="57641" x="4064000" y="2298700"/>
          <p14:tracePt t="57657" x="4070350" y="2305050"/>
          <p14:tracePt t="57674" x="4083050" y="2311400"/>
          <p14:tracePt t="57674" x="4102100" y="2349500"/>
          <p14:tracePt t="57693" x="4114800" y="2374900"/>
          <p14:tracePt t="57693" x="4127500" y="2400300"/>
          <p14:tracePt t="57708" x="4146550" y="2444750"/>
          <p14:tracePt t="57708" x="4159250" y="2489200"/>
          <p14:tracePt t="57725" x="4171950" y="2540000"/>
          <p14:tracePt t="57725" x="4178300" y="2603500"/>
          <p14:tracePt t="57725" x="4191000" y="2667000"/>
          <p14:tracePt t="57745" x="4203700" y="2730500"/>
          <p14:tracePt t="57745" x="4216400" y="2800350"/>
          <p14:tracePt t="57759" x="4222750" y="2876550"/>
          <p14:tracePt t="57759" x="4235450" y="2940050"/>
          <p14:tracePt t="57775" x="4248150" y="3009900"/>
          <p14:tracePt t="57775" x="4260850" y="3079750"/>
          <p14:tracePt t="57794" x="4273550" y="3155950"/>
          <p14:tracePt t="57794" x="4298950" y="3302000"/>
          <p14:tracePt t="57809" x="4318000" y="3378200"/>
          <p14:tracePt t="57809" x="4330700" y="3460750"/>
          <p14:tracePt t="57825" x="4343400" y="3543300"/>
          <p14:tracePt t="57825" x="4362450" y="3619500"/>
          <p14:tracePt t="57842" x="4381500" y="3702050"/>
          <p14:tracePt t="57842" x="4394200" y="3784600"/>
          <p14:tracePt t="57859" x="4413250" y="3854450"/>
          <p14:tracePt t="57859" x="4445000" y="4000500"/>
          <p14:tracePt t="57876" x="4457700" y="4064000"/>
          <p14:tracePt t="57876" x="4470400" y="4127500"/>
          <p14:tracePt t="57893" x="4483100" y="4184650"/>
          <p14:tracePt t="57893" x="4495800" y="4241800"/>
          <p14:tracePt t="57909" x="4508500" y="4298950"/>
          <p14:tracePt t="57909" x="4514850" y="4343400"/>
          <p14:tracePt t="57926" x="4521200" y="4394200"/>
          <p14:tracePt t="57926" x="4527550" y="4438650"/>
          <p14:tracePt t="57926" x="4533900" y="4476750"/>
          <p14:tracePt t="57944" x="4540250" y="4514850"/>
          <p14:tracePt t="57958" x="4540250" y="4552950"/>
          <p14:tracePt t="57958" x="4546600" y="4616450"/>
          <p14:tracePt t="57976" x="4546600" y="4648200"/>
          <p14:tracePt t="57976" x="4546600" y="4673600"/>
          <p14:tracePt t="57994" x="4546600" y="4699000"/>
          <p14:tracePt t="57994" x="4546600" y="4724400"/>
          <p14:tracePt t="58009" x="4546600" y="4743450"/>
          <p14:tracePt t="58009" x="4546600" y="4768850"/>
          <p14:tracePt t="58009" x="4540250" y="4787900"/>
          <p14:tracePt t="58028" x="4540250" y="4800600"/>
          <p14:tracePt t="58042" x="4533900" y="4819650"/>
          <p14:tracePt t="58042" x="4514850" y="4838700"/>
          <p14:tracePt t="58060" x="4508500" y="4851400"/>
          <p14:tracePt t="58060" x="4495800" y="4857750"/>
          <p14:tracePt t="58076" x="4489450" y="4864100"/>
          <p14:tracePt t="58076" x="4483100" y="4864100"/>
          <p14:tracePt t="58093" x="4476750" y="4870450"/>
          <p14:tracePt t="58109" x="4483100" y="4876800"/>
          <p14:tracePt t="58163" x="4489450" y="4876800"/>
          <p14:tracePt t="58176" x="4489450" y="4883150"/>
          <p14:tracePt t="58192" x="4495800" y="4889500"/>
          <p14:tracePt t="58208" x="4495800" y="4902200"/>
          <p14:tracePt t="58224" x="4495800" y="4908550"/>
          <p14:tracePt t="58236" x="4495800" y="4914900"/>
          <p14:tracePt t="58246" x="4495800" y="4921250"/>
          <p14:tracePt t="58260" x="4489450" y="4927600"/>
          <p14:tracePt t="58260" x="4489450" y="4933950"/>
          <p14:tracePt t="58277" x="4483100" y="4940300"/>
          <p14:tracePt t="58277" x="4483100" y="4946650"/>
          <p14:tracePt t="58277" x="4476750" y="4953000"/>
          <p14:tracePt t="58296" x="4476750" y="4965700"/>
          <p14:tracePt t="58309" x="4470400" y="4972050"/>
          <p14:tracePt t="58309" x="4470400" y="4984750"/>
          <p14:tracePt t="58328" x="4464050" y="4997450"/>
          <p14:tracePt t="58328" x="4464050" y="5010150"/>
          <p14:tracePt t="58344" x="4464050" y="5016500"/>
          <p14:tracePt t="58344" x="4457700" y="5022850"/>
          <p14:tracePt t="58360" x="4457700" y="5035550"/>
          <p14:tracePt t="58360" x="4457700" y="5041900"/>
          <p14:tracePt t="58377" x="4457700" y="5048250"/>
          <p14:tracePt t="58377" x="4457700" y="5054600"/>
          <p14:tracePt t="58394" x="4457700" y="5060950"/>
          <p14:tracePt t="58394" x="4457700" y="5067300"/>
          <p14:tracePt t="58411" x="4457700" y="5080000"/>
          <p14:tracePt t="58426" x="4464050" y="5086350"/>
          <p14:tracePt t="58443" x="4464050" y="5092700"/>
          <p14:tracePt t="58460" x="4470400" y="5105400"/>
          <p14:tracePt t="58477" x="4470400" y="5111750"/>
          <p14:tracePt t="58477" x="4476750" y="5118100"/>
          <p14:tracePt t="58494" x="4476750" y="5124450"/>
          <p14:tracePt t="58494" x="4476750" y="5130800"/>
          <p14:tracePt t="58511" x="4470400" y="5137150"/>
          <p14:tracePt t="58511" x="4470400" y="5149850"/>
          <p14:tracePt t="58528" x="4470400" y="5156200"/>
          <p14:tracePt t="58544" x="4464050" y="5162550"/>
          <p14:tracePt t="58560" x="4464050" y="5168900"/>
          <p14:tracePt t="58577" x="4457700" y="5175250"/>
          <p14:tracePt t="58596" x="4451350" y="5175250"/>
          <p14:tracePt t="58612" x="4445000" y="5175250"/>
          <p14:tracePt t="58635" x="4438650" y="5168900"/>
          <p14:tracePt t="58655" x="4438650" y="5162550"/>
          <p14:tracePt t="58687" x="4438650" y="5156200"/>
          <p14:tracePt t="58703" x="4445000" y="5149850"/>
          <p14:tracePt t="58715" x="4445000" y="5143500"/>
          <p14:tracePt t="58731" x="4445000" y="5137150"/>
          <p14:tracePt t="58748" x="4451350" y="5137150"/>
          <p14:tracePt t="58775" x="4457700" y="5130800"/>
          <p14:tracePt t="58807" x="4464050" y="5137150"/>
          <p14:tracePt t="58835" x="4470400" y="5137150"/>
          <p14:tracePt t="58868" x="4470400" y="5143500"/>
          <p14:tracePt t="58896" x="4470400" y="5149850"/>
          <p14:tracePt t="58919" x="4470400" y="5156200"/>
          <p14:tracePt t="59055" x="4464050" y="5162550"/>
          <p14:tracePt t="59123" x="4457700" y="5162550"/>
          <p14:tracePt t="59159" x="4451350" y="5168900"/>
          <p14:tracePt t="59244" x="4445000" y="5175250"/>
          <p14:tracePt t="59271" x="4438650" y="5181600"/>
          <p14:tracePt t="59287" x="4438650" y="5187950"/>
          <p14:tracePt t="59303" x="4432300" y="5194300"/>
          <p14:tracePt t="59308" x="4425950" y="5200650"/>
          <p14:tracePt t="59323" x="4425950" y="5207000"/>
          <p14:tracePt t="59332" x="4419600" y="5213350"/>
          <p14:tracePt t="59346" x="4419600" y="5219700"/>
          <p14:tracePt t="59346" x="4406900" y="5232400"/>
          <p14:tracePt t="59364" x="4400550" y="5245100"/>
          <p14:tracePt t="59379" x="4394200" y="5251450"/>
          <p14:tracePt t="59396" x="4387850" y="5257800"/>
          <p14:tracePt t="59396" x="4387850" y="5264150"/>
          <p14:tracePt t="59413" x="4381500" y="5270500"/>
          <p14:tracePt t="59413" x="4375150" y="5283200"/>
          <p14:tracePt t="59430" x="4375150" y="5289550"/>
          <p14:tracePt t="59430" x="4368800" y="5289550"/>
          <p14:tracePt t="59447" x="4368800" y="5295900"/>
          <p14:tracePt t="59463" x="4362450" y="5302250"/>
          <p14:tracePt t="59480" x="4362450" y="5308600"/>
          <p14:tracePt t="59496" x="4356100" y="5314950"/>
          <p14:tracePt t="59513" x="4356100" y="5308600"/>
          <p14:tracePt t="59564" x="4362450" y="5302250"/>
          <p14:tracePt t="59587" x="4368800" y="5302250"/>
          <p14:tracePt t="59639" x="4375150" y="5295900"/>
          <p14:tracePt t="59675" x="4375150" y="5289550"/>
          <p14:tracePt t="59759" x="4375150" y="5283200"/>
          <p14:tracePt t="59796" x="4375150" y="5276850"/>
          <p14:tracePt t="59827" x="4375150" y="5270500"/>
          <p14:tracePt t="59907" x="4381500" y="5264150"/>
          <p14:tracePt t="59947" x="4375150" y="5270500"/>
          <p14:tracePt t="60075" x="4375150" y="5276850"/>
          <p14:tracePt t="60096" x="4368800" y="5276850"/>
          <p14:tracePt t="60119" x="4368800" y="5283200"/>
          <p14:tracePt t="60143" x="4362450" y="5289550"/>
          <p14:tracePt t="60163" x="4356100" y="5289550"/>
          <p14:tracePt t="60187" x="4356100" y="5283200"/>
          <p14:tracePt t="60207" x="4356100" y="5276850"/>
          <p14:tracePt t="60223" x="4356100" y="5270500"/>
          <p14:tracePt t="60232" x="4356100" y="5264150"/>
          <p14:tracePt t="60240" x="4356100" y="5257800"/>
          <p14:tracePt t="60255" x="4356100" y="5251450"/>
          <p14:tracePt t="60266" x="4356100" y="5245100"/>
          <p14:tracePt t="60266" x="4368800" y="5238750"/>
          <p14:tracePt t="60284" x="4375150" y="5232400"/>
          <p14:tracePt t="60284" x="4381500" y="5226050"/>
          <p14:tracePt t="60301" x="4394200" y="5226050"/>
          <p14:tracePt t="60301" x="4400550" y="5226050"/>
          <p14:tracePt t="60317" x="4413250" y="5219700"/>
          <p14:tracePt t="60317" x="4425950" y="5219700"/>
          <p14:tracePt t="60334" x="4432300" y="5219700"/>
          <p14:tracePt t="60334" x="4445000" y="5219700"/>
          <p14:tracePt t="60350" x="4457700" y="5226050"/>
          <p14:tracePt t="60350" x="4483100" y="5226050"/>
          <p14:tracePt t="60368" x="4495800" y="5232400"/>
          <p14:tracePt t="60368" x="4508500" y="5238750"/>
          <p14:tracePt t="60384" x="4521200" y="5245100"/>
          <p14:tracePt t="60384" x="4533900" y="5251450"/>
          <p14:tracePt t="60400" x="4546600" y="5257800"/>
          <p14:tracePt t="60400" x="4559300" y="5264150"/>
          <p14:tracePt t="60417" x="4572000" y="5270500"/>
          <p14:tracePt t="60417" x="4584700" y="5283200"/>
          <p14:tracePt t="60433" x="4597400" y="5289550"/>
          <p14:tracePt t="60433" x="4622800" y="5308600"/>
          <p14:tracePt t="60451" x="4635500" y="5314950"/>
          <p14:tracePt t="60451" x="4654550" y="5327650"/>
          <p14:tracePt t="60467" x="4667250" y="5334000"/>
          <p14:tracePt t="60467" x="4679950" y="5346700"/>
          <p14:tracePt t="60484" x="4699000" y="5359400"/>
          <p14:tracePt t="60484" x="4711700" y="5365750"/>
          <p14:tracePt t="60501" x="4724400" y="5378450"/>
          <p14:tracePt t="60501" x="4749800" y="5397500"/>
          <p14:tracePt t="60518" x="4762500" y="5410200"/>
          <p14:tracePt t="60518" x="4768850" y="5422900"/>
          <p14:tracePt t="60534" x="4781550" y="5435600"/>
          <p14:tracePt t="60534" x="4787900" y="5448300"/>
          <p14:tracePt t="60551" x="4794250" y="5461000"/>
          <p14:tracePt t="60551" x="4800600" y="5486400"/>
          <p14:tracePt t="60568" x="4800600" y="5505450"/>
          <p14:tracePt t="60568" x="4794250" y="5518150"/>
          <p14:tracePt t="60585" x="4794250" y="5530850"/>
          <p14:tracePt t="60585" x="4787900" y="5549900"/>
          <p14:tracePt t="60601" x="4775200" y="5562600"/>
          <p14:tracePt t="60601" x="4768850" y="5581650"/>
          <p14:tracePt t="60620" x="4756150" y="5594350"/>
          <p14:tracePt t="60620" x="4743450" y="5600700"/>
          <p14:tracePt t="60620" x="4724400" y="5613400"/>
          <p14:tracePt t="60636" x="4711700" y="5626100"/>
          <p14:tracePt t="60636" x="4692650" y="5638800"/>
          <p14:tracePt t="60652" x="4673600" y="5651500"/>
          <p14:tracePt t="60652" x="4654550" y="5657850"/>
          <p14:tracePt t="60669" x="4635500" y="5670550"/>
          <p14:tracePt t="60669" x="4616450" y="5683250"/>
          <p14:tracePt t="60685" x="4597400" y="5689600"/>
          <p14:tracePt t="60685" x="4578350" y="5702300"/>
          <p14:tracePt t="60701" x="4552950" y="5715000"/>
          <p14:tracePt t="60701" x="4533900" y="5721350"/>
          <p14:tracePt t="60718" x="4514850" y="5734050"/>
          <p14:tracePt t="60718" x="4476750" y="5753100"/>
          <p14:tracePt t="60736" x="4457700" y="5759450"/>
          <p14:tracePt t="60736" x="4438650" y="5765800"/>
          <p14:tracePt t="60752" x="4419600" y="5772150"/>
          <p14:tracePt t="60752" x="4406900" y="5778500"/>
          <p14:tracePt t="60768" x="4394200" y="5784850"/>
          <p14:tracePt t="60768" x="4381500" y="5791200"/>
          <p14:tracePt t="60785" x="4368800" y="5791200"/>
          <p14:tracePt t="60785" x="4362450" y="5797550"/>
          <p14:tracePt t="60785" x="4349750" y="5803900"/>
          <p14:tracePt t="60804" x="4343400" y="5803900"/>
          <p14:tracePt t="60804" x="4337050" y="5810250"/>
          <p14:tracePt t="60819" x="4330700" y="5810250"/>
          <p14:tracePt t="60835" x="4324350" y="5816600"/>
          <p14:tracePt t="60851" x="4318000" y="5816600"/>
          <p14:tracePt t="60869" x="4324350" y="5822950"/>
          <p14:tracePt t="60907" x="4330700" y="5822950"/>
          <p14:tracePt t="60927" x="4330700" y="5829300"/>
          <p14:tracePt t="60952" x="4330700" y="5822950"/>
          <p14:tracePt t="61019" x="4330700" y="5816600"/>
          <p14:tracePt t="61047" x="4324350" y="5816600"/>
          <p14:tracePt t="61063" x="4318000" y="5822950"/>
          <p14:tracePt t="61079" x="4305300" y="5822950"/>
          <p14:tracePt t="61096" x="4298950" y="5822950"/>
          <p14:tracePt t="61107" x="4292600" y="5822950"/>
          <p14:tracePt t="61119" x="4279900" y="5822950"/>
          <p14:tracePt t="61119" x="4273550" y="5829300"/>
          <p14:tracePt t="61136" x="4267200" y="5829300"/>
          <p14:tracePt t="61136" x="4260850" y="5829300"/>
          <p14:tracePt t="61153" x="4254500" y="5829300"/>
          <p14:tracePt t="61153" x="4241800" y="5835650"/>
          <p14:tracePt t="61169" x="4235450" y="5835650"/>
          <p14:tracePt t="61169" x="4229100" y="5835650"/>
          <p14:tracePt t="61186" x="4222750" y="5835650"/>
          <p14:tracePt t="61202" x="4216400" y="5835650"/>
          <p14:tracePt t="61202" x="4210050" y="5842000"/>
          <p14:tracePt t="61220" x="4203700" y="5842000"/>
          <p14:tracePt t="61220" x="4197350" y="5842000"/>
          <p14:tracePt t="61237" x="4184650" y="5842000"/>
          <p14:tracePt t="61252" x="4178300" y="5848350"/>
          <p14:tracePt t="61269" x="4165600" y="5848350"/>
          <p14:tracePt t="61286" x="4159250" y="5848350"/>
          <p14:tracePt t="61286" x="4152900" y="5848350"/>
          <p14:tracePt t="61304" x="4146550" y="5848350"/>
          <p14:tracePt t="61320" x="4140200" y="5854700"/>
          <p14:tracePt t="61320" x="4133850" y="5854700"/>
          <p14:tracePt t="61337" x="4127500" y="5854700"/>
          <p14:tracePt t="61353" x="4121150" y="5861050"/>
          <p14:tracePt t="61370" x="4121150" y="5867400"/>
          <p14:tracePt t="61386" x="4311650" y="5772150"/>
          <p14:tracePt t="61502" x="4337050" y="5753100"/>
          <p14:tracePt t="61508" x="4362450" y="5727700"/>
          <p14:tracePt t="61520" x="4438650" y="5638800"/>
          <p14:tracePt t="61538" x="4483100" y="5568950"/>
          <p14:tracePt t="61554" x="4527550" y="5499100"/>
          <p14:tracePt t="61570" x="4591050" y="5384800"/>
          <p14:tracePt t="61588" x="4629150" y="5302250"/>
          <p14:tracePt t="61604" x="4660900" y="5213350"/>
          <p14:tracePt t="61621" x="4692650" y="5111750"/>
          <p14:tracePt t="61638" x="4718050" y="5016500"/>
          <p14:tracePt t="61654" x="4743450" y="4914900"/>
          <p14:tracePt t="61654" x="4749800" y="4864100"/>
          <p14:tracePt t="61672" x="4762500" y="4768850"/>
          <p14:tracePt t="61688" x="4775200" y="4667250"/>
          <p14:tracePt t="61704" x="4787900" y="4559300"/>
          <p14:tracePt t="61721" x="4800600" y="4445000"/>
          <p14:tracePt t="61738" x="4813300" y="4330700"/>
          <p14:tracePt t="61738" x="4819650" y="4267200"/>
          <p14:tracePt t="61756" x="4826000" y="4140200"/>
          <p14:tracePt t="61771" x="4832350" y="4000500"/>
          <p14:tracePt t="61789" x="4845050" y="3860800"/>
          <p14:tracePt t="61804" x="4857750" y="3714750"/>
          <p14:tracePt t="61821" x="4876800" y="3498850"/>
          <p14:tracePt t="61838" x="4895850" y="3359150"/>
          <p14:tracePt t="61855" x="4921250" y="3232150"/>
          <p14:tracePt t="61871" x="4953000" y="3079750"/>
          <p14:tracePt t="61888" x="4978400" y="3009900"/>
          <p14:tracePt t="61905" x="5016500" y="2952750"/>
          <p14:tracePt t="61921" x="5054600" y="2901950"/>
          <p14:tracePt t="61938" x="5118100" y="2844800"/>
          <p14:tracePt t="61956" x="5156200" y="2825750"/>
          <p14:tracePt t="61972" x="5194300" y="2813050"/>
          <p14:tracePt t="61988" x="5232400" y="2819400"/>
          <p14:tracePt t="62005" x="5276850" y="2838450"/>
          <p14:tracePt t="62022" x="5321300" y="2863850"/>
          <p14:tracePt t="62022" x="5340350" y="2882900"/>
          <p14:tracePt t="62040" x="5378450" y="2933700"/>
          <p14:tracePt t="62056" x="5410200" y="2997200"/>
          <p14:tracePt t="62073" x="5448300" y="3067050"/>
          <p14:tracePt t="62089" x="5473700" y="3136900"/>
          <p14:tracePt t="62105" x="5499100" y="3213100"/>
          <p14:tracePt t="62105" x="5511800" y="3251200"/>
          <p14:tracePt t="62124" x="5530850" y="3333750"/>
          <p14:tracePt t="62139" x="5543550" y="3429000"/>
          <p14:tracePt t="62156" x="5568950" y="3536950"/>
          <p14:tracePt t="62172" x="5607050" y="3702050"/>
          <p14:tracePt t="62189" x="5632450" y="3822700"/>
          <p14:tracePt t="62206" x="5664200" y="3937000"/>
          <p14:tracePt t="62223" x="5689600" y="4044950"/>
          <p14:tracePt t="62241" x="5727700" y="4203700"/>
          <p14:tracePt t="62256" x="5753100" y="4305300"/>
          <p14:tracePt t="62273" x="5784850" y="4406900"/>
          <p14:tracePt t="62290" x="5822950" y="4502150"/>
          <p14:tracePt t="62306" x="5886450" y="4648200"/>
          <p14:tracePt t="62324" x="5930900" y="4743450"/>
          <p14:tracePt t="62340" x="5981700" y="4838700"/>
          <p14:tracePt t="62356" x="6038850" y="4927600"/>
          <p14:tracePt t="62373" x="6096000" y="5010150"/>
          <p14:tracePt t="62390" x="6159500" y="5086350"/>
          <p14:tracePt t="62390" x="6191250" y="5130800"/>
          <p14:tracePt t="62408" x="6261100" y="5207000"/>
          <p14:tracePt t="62424" x="6330950" y="5283200"/>
          <p14:tracePt t="62440" x="6407150" y="5359400"/>
          <p14:tracePt t="62457" x="6483350" y="5422900"/>
          <p14:tracePt t="62474" x="6604000" y="5511800"/>
          <p14:tracePt t="62490" x="6686550" y="5562600"/>
          <p14:tracePt t="62508" x="6775450" y="5613400"/>
          <p14:tracePt t="62524" x="6870700" y="5651500"/>
          <p14:tracePt t="62540" x="7016750" y="5702300"/>
          <p14:tracePt t="62557" x="7118350" y="5727700"/>
          <p14:tracePt t="62574" x="7219950" y="5753100"/>
          <p14:tracePt t="62591" x="7372350" y="5791200"/>
          <p14:tracePt t="62608" x="7473950" y="5810250"/>
          <p14:tracePt t="62624" x="7575550" y="5829300"/>
          <p14:tracePt t="62641" x="7677150" y="5848350"/>
          <p14:tracePt t="62658" x="7772400" y="5867400"/>
          <p14:tracePt t="62674" x="7861300" y="5880100"/>
          <p14:tracePt t="62674" x="7905750" y="5886450"/>
          <p14:tracePt t="62692" x="7994650" y="5905500"/>
          <p14:tracePt t="62708" x="8077200" y="5918200"/>
          <p14:tracePt t="62725" x="8153400" y="5930900"/>
          <p14:tracePt t="62742" x="8223250" y="5943600"/>
          <p14:tracePt t="62758" x="8286750" y="5949950"/>
          <p14:tracePt t="62758" x="8318500" y="5956300"/>
          <p14:tracePt t="62776" x="8369300" y="5962650"/>
          <p14:tracePt t="62792" x="8407400" y="5962650"/>
          <p14:tracePt t="62808" x="8445500" y="5962650"/>
          <p14:tracePt t="62824" x="8470900" y="5962650"/>
          <p14:tracePt t="62841" x="8496300" y="5962650"/>
          <p14:tracePt t="62858" x="8509000" y="5962650"/>
          <p14:tracePt t="62875" x="8515350" y="5956300"/>
          <p14:tracePt t="62891" x="8521700" y="5943600"/>
          <p14:tracePt t="62908" x="8515350" y="5937250"/>
          <p14:tracePt t="62924" x="8515350" y="5930900"/>
          <p14:tracePt t="62941" x="8502650" y="5918200"/>
          <p14:tracePt t="62958" x="8489950" y="5905500"/>
          <p14:tracePt t="62977" x="8477250" y="5899150"/>
          <p14:tracePt t="62992" x="8464550" y="5892800"/>
          <p14:tracePt t="63010" x="8458200" y="5892800"/>
          <p14:tracePt t="63025" x="8445500" y="5892800"/>
          <p14:tracePt t="63044" x="8439150" y="5899150"/>
          <p14:tracePt t="63059" x="8432800" y="5899150"/>
          <p14:tracePt t="63077" x="8413750" y="5905500"/>
          <p14:tracePt t="63077" x="8407400" y="5899150"/>
          <p14:tracePt t="63093" x="8401050" y="5899150"/>
          <p14:tracePt t="63093" x="8382000" y="5886450"/>
          <p14:tracePt t="63111" x="8369300" y="5873750"/>
          <p14:tracePt t="63111" x="8356600" y="5861050"/>
          <p14:tracePt t="63126" x="8343900" y="5842000"/>
          <p14:tracePt t="63126" x="8318500" y="5829300"/>
          <p14:tracePt t="63126" x="8299450" y="5816600"/>
          <p14:tracePt t="63145" x="8274050" y="5797550"/>
          <p14:tracePt t="63145" x="8248650" y="5784850"/>
          <p14:tracePt t="63160" x="8223250" y="5772150"/>
          <p14:tracePt t="63160" x="8197850" y="5759450"/>
          <p14:tracePt t="63177" x="8166100" y="5746750"/>
          <p14:tracePt t="63177" x="8140700" y="5734050"/>
          <p14:tracePt t="63193" x="8108950" y="5721350"/>
          <p14:tracePt t="63193" x="8051800" y="5689600"/>
          <p14:tracePt t="63210" x="8020050" y="5676900"/>
          <p14:tracePt t="63210" x="7994650" y="5664200"/>
          <p14:tracePt t="63227" x="7969250" y="5651500"/>
          <p14:tracePt t="63227" x="7937500" y="5638800"/>
          <p14:tracePt t="63244" x="7912100" y="5619750"/>
          <p14:tracePt t="63244" x="7880350" y="5600700"/>
          <p14:tracePt t="63260" x="7854950" y="5581650"/>
          <p14:tracePt t="63260" x="7797800" y="5543550"/>
          <p14:tracePt t="63277" x="7766050" y="5518150"/>
          <p14:tracePt t="63277" x="7734300" y="5499100"/>
          <p14:tracePt t="63294" x="7708900" y="5473700"/>
          <p14:tracePt t="63294" x="7677150" y="5448300"/>
          <p14:tracePt t="63312" x="7645400" y="5422900"/>
          <p14:tracePt t="63312" x="7588250" y="5378450"/>
          <p14:tracePt t="63329" x="7556500" y="5353050"/>
          <p14:tracePt t="63343" x="7524750" y="5334000"/>
          <p14:tracePt t="63343" x="7467600" y="5295900"/>
          <p14:tracePt t="63361" x="7442200" y="5276850"/>
          <p14:tracePt t="63361" x="7416800" y="5264150"/>
          <p14:tracePt t="63378" x="7391400" y="5251450"/>
          <p14:tracePt t="63378" x="7366000" y="5238750"/>
          <p14:tracePt t="63395" x="7346950" y="5226050"/>
          <p14:tracePt t="63395" x="7321550" y="5213350"/>
          <p14:tracePt t="63411" x="7302500" y="5207000"/>
          <p14:tracePt t="63411" x="7283450" y="5200650"/>
          <p14:tracePt t="63429" x="7251700" y="5194300"/>
          <p14:tracePt t="63429" x="7232650" y="5194300"/>
          <p14:tracePt t="63445" x="7219950" y="5200650"/>
          <p14:tracePt t="63445" x="7207250" y="5200650"/>
          <p14:tracePt t="63462" x="7194550" y="5207000"/>
          <p14:tracePt t="63462" x="7188200" y="5213350"/>
          <p14:tracePt t="63478" x="7181850" y="5219700"/>
          <p14:tracePt t="63478" x="7169150" y="5232400"/>
          <p14:tracePt t="63498" x="7162800" y="5238750"/>
          <p14:tracePt t="63498" x="7162800" y="5245100"/>
          <p14:tracePt t="63513" x="7162800" y="5251450"/>
          <p14:tracePt t="63513" x="7169150" y="5257800"/>
          <p14:tracePt t="63529" x="7169150" y="5264150"/>
          <p14:tracePt t="63529" x="7175500" y="5270500"/>
          <p14:tracePt t="63545" x="7175500" y="5276850"/>
          <p14:tracePt t="63545" x="7181850" y="5276850"/>
          <p14:tracePt t="63562" x="7188200" y="5276850"/>
          <p14:tracePt t="63562" x="7200900" y="5276850"/>
          <p14:tracePt t="63579" x="7207250" y="5270500"/>
          <p14:tracePt t="63579" x="7213600" y="5264150"/>
          <p14:tracePt t="63595" x="7226300" y="5257800"/>
          <p14:tracePt t="63595" x="7232650" y="5251450"/>
          <p14:tracePt t="63612" x="7245350" y="5245100"/>
          <p14:tracePt t="63612" x="7258050" y="5226050"/>
          <p14:tracePt t="63629" x="7270750" y="5226050"/>
          <p14:tracePt t="63629" x="7277100" y="5219700"/>
          <p14:tracePt t="63645" x="7283450" y="5213350"/>
          <p14:tracePt t="63662" x="7296150" y="5213350"/>
          <p14:tracePt t="63678" x="7302500" y="5219700"/>
          <p14:tracePt t="63695" x="7308850" y="5226050"/>
          <p14:tracePt t="63695" x="7308850" y="5238750"/>
          <p14:tracePt t="63695" x="7315200" y="5251450"/>
          <p14:tracePt t="63713" x="7321550" y="5270500"/>
          <p14:tracePt t="63713" x="7327900" y="5289550"/>
          <p14:tracePt t="63729" x="7327900" y="5308600"/>
          <p14:tracePt t="63729" x="7334250" y="5327650"/>
          <p14:tracePt t="63745" x="7340600" y="5353050"/>
          <p14:tracePt t="63745" x="7340600" y="5372100"/>
          <p14:tracePt t="63762" x="7346950" y="5391150"/>
          <p14:tracePt t="63762" x="7346950" y="5416550"/>
          <p14:tracePt t="63779" x="7353300" y="5435600"/>
          <p14:tracePt t="63779" x="7353300" y="5454650"/>
          <p14:tracePt t="63779" x="7359650" y="5467350"/>
          <p14:tracePt t="63798" x="7366000" y="5486400"/>
          <p14:tracePt t="63798" x="7366000" y="5499100"/>
          <p14:tracePt t="63812" x="7372350" y="5511800"/>
          <p14:tracePt t="63812" x="7372350" y="5524500"/>
          <p14:tracePt t="63829" x="7378700" y="5537200"/>
          <p14:tracePt t="63829" x="7378700" y="5543550"/>
          <p14:tracePt t="63845" x="7378700" y="5556250"/>
          <p14:tracePt t="63845" x="7378700" y="5562600"/>
          <p14:tracePt t="63862" x="7378700" y="5568950"/>
          <p14:tracePt t="63862" x="7385050" y="5588000"/>
          <p14:tracePt t="63879" x="7385050" y="5594350"/>
          <p14:tracePt t="63895" x="7385050" y="5600700"/>
          <p14:tracePt t="63911" x="7391400" y="5613400"/>
          <p14:tracePt t="63929" x="7391400" y="5619750"/>
          <p14:tracePt t="63945" x="7397750" y="5626100"/>
          <p14:tracePt t="63945" x="7397750" y="5632450"/>
          <p14:tracePt t="63962" x="7404100" y="5638800"/>
          <p14:tracePt t="63962" x="7404100" y="5645150"/>
          <p14:tracePt t="63979" x="7410450" y="5645150"/>
          <p14:tracePt t="63979" x="7416800" y="5651500"/>
          <p14:tracePt t="63997" x="7429500" y="5664200"/>
          <p14:tracePt t="63997" x="7442200" y="5664200"/>
          <p14:tracePt t="64013" x="7448550" y="5670550"/>
          <p14:tracePt t="64013" x="7461250" y="5670550"/>
          <p14:tracePt t="64029" x="7473950" y="5676900"/>
          <p14:tracePt t="64029" x="7486650" y="5683250"/>
          <p14:tracePt t="64046" x="7505700" y="5689600"/>
          <p14:tracePt t="64046" x="7518400" y="5695950"/>
          <p14:tracePt t="64063" x="7537450" y="5702300"/>
          <p14:tracePt t="64063" x="7556500" y="5715000"/>
          <p14:tracePt t="64063" x="7575550" y="5721350"/>
          <p14:tracePt t="64081" x="7594600" y="5727700"/>
          <p14:tracePt t="64081" x="7620000" y="5740400"/>
          <p14:tracePt t="64097" x="7639050" y="5746750"/>
          <p14:tracePt t="64097" x="7664450" y="5759450"/>
          <p14:tracePt t="64113" x="7683500" y="5765800"/>
          <p14:tracePt t="64113" x="7708900" y="5778500"/>
          <p14:tracePt t="64131" x="7727950" y="5784850"/>
          <p14:tracePt t="64131" x="7753350" y="5791200"/>
          <p14:tracePt t="64147" x="7772400" y="5797550"/>
          <p14:tracePt t="64147" x="7791450" y="5803900"/>
          <p14:tracePt t="64163" x="7810500" y="5810250"/>
          <p14:tracePt t="64163" x="7842250" y="5822950"/>
          <p14:tracePt t="64180" x="7861300" y="5829300"/>
          <p14:tracePt t="64180" x="7874000" y="5835650"/>
          <p14:tracePt t="64197" x="7886700" y="5842000"/>
          <p14:tracePt t="64197" x="7899400" y="5848350"/>
          <p14:tracePt t="64214" x="7912100" y="5854700"/>
          <p14:tracePt t="64214" x="7931150" y="5861050"/>
          <p14:tracePt t="64231" x="7937500" y="5867400"/>
          <p14:tracePt t="64231" x="7943850" y="5867400"/>
          <p14:tracePt t="64248" x="7950200" y="5873750"/>
          <p14:tracePt t="64248" x="7956550" y="5880100"/>
          <p14:tracePt t="64264" x="7962900" y="5886450"/>
          <p14:tracePt t="64280" x="7962900" y="5892800"/>
          <p14:tracePt t="64297" x="7962900" y="5899150"/>
          <p14:tracePt t="64313" x="7962900" y="5905500"/>
          <p14:tracePt t="64330" x="7962900" y="5918200"/>
          <p14:tracePt t="64330" x="7956550" y="5924550"/>
          <p14:tracePt t="64349" x="7950200" y="5937250"/>
          <p14:tracePt t="64366" x="7950200" y="5943600"/>
          <p14:tracePt t="64366" x="7950200" y="5949950"/>
          <p14:tracePt t="64381" x="7950200" y="5956300"/>
          <p14:tracePt t="64381" x="7950200" y="5962650"/>
          <p14:tracePt t="64398" x="7950200" y="5969000"/>
          <p14:tracePt t="64398" x="7956550" y="5975350"/>
          <p14:tracePt t="64414" x="7956550" y="5981700"/>
          <p14:tracePt t="64414" x="7962900" y="5994400"/>
          <p14:tracePt t="64431" x="7969250" y="6000750"/>
          <p14:tracePt t="64431" x="7975600" y="6013450"/>
          <p14:tracePt t="64431" x="7981950" y="6019800"/>
          <p14:tracePt t="64449" x="7988300" y="6032500"/>
          <p14:tracePt t="64449" x="7994650" y="6038850"/>
          <p14:tracePt t="64465" x="8001000" y="6051550"/>
          <p14:tracePt t="64465" x="8007350" y="6057900"/>
          <p14:tracePt t="64481" x="8013700" y="6070600"/>
          <p14:tracePt t="64481" x="8020050" y="6076950"/>
          <p14:tracePt t="64498" x="8026400" y="6089650"/>
          <p14:tracePt t="64498" x="8026400" y="6096000"/>
          <p14:tracePt t="64498" x="8032750" y="6108700"/>
          <p14:tracePt t="64517" x="8039100" y="6115050"/>
          <p14:tracePt t="64517" x="8039100" y="6127750"/>
          <p14:tracePt t="64532" x="8045450" y="6134100"/>
          <p14:tracePt t="64532" x="8045450" y="6146800"/>
          <p14:tracePt t="64548" x="8045450" y="6153150"/>
          <p14:tracePt t="64548" x="8051800" y="6159500"/>
          <p14:tracePt t="64565" x="8051800" y="6165850"/>
          <p14:tracePt t="64565" x="8051800" y="6172200"/>
          <p14:tracePt t="64582" x="8051800" y="6178550"/>
          <p14:tracePt t="64582" x="8051800" y="6191250"/>
          <p14:tracePt t="64599" x="8045450" y="6191250"/>
          <p14:tracePt t="64665" x="8045450" y="6184900"/>
          <p14:tracePt t="64697" x="8051800" y="6178550"/>
          <p14:tracePt t="64740" x="8064500" y="6172200"/>
          <p14:tracePt t="64756" x="8070850" y="6165850"/>
          <p14:tracePt t="64765" x="8077200" y="6165850"/>
          <p14:tracePt t="64769" x="8083550" y="6165850"/>
          <p14:tracePt t="64781" x="8089900" y="6159500"/>
          <p14:tracePt t="64781" x="8102600" y="6159500"/>
          <p14:tracePt t="64781" x="8108950" y="6159500"/>
          <p14:tracePt t="64802" x="8115300" y="6159500"/>
          <p14:tracePt t="64815" x="8128000" y="6153150"/>
          <p14:tracePt t="64815" x="8140700" y="6159500"/>
          <p14:tracePt t="64832" x="8153400" y="6153150"/>
          <p14:tracePt t="64832" x="8159750" y="6159500"/>
          <p14:tracePt t="64849" x="8166100" y="6159500"/>
          <p14:tracePt t="64849" x="8172450" y="6159500"/>
          <p14:tracePt t="64849" x="8178800" y="6165850"/>
          <p14:tracePt t="64870" x="8185150" y="6172200"/>
          <p14:tracePt t="64885" x="8185150" y="6178550"/>
          <p14:tracePt t="64898" x="8185150" y="6184900"/>
          <p14:tracePt t="64898" x="8178800" y="6191250"/>
          <p14:tracePt t="64916" x="8172450" y="6197600"/>
          <p14:tracePt t="64916" x="8166100" y="6197600"/>
          <p14:tracePt t="64933" x="8159750" y="6203950"/>
          <p14:tracePt t="64933" x="8140700" y="6210300"/>
          <p14:tracePt t="64950" x="8121650" y="6210300"/>
          <p14:tracePt t="64950" x="8108950" y="6210300"/>
          <p14:tracePt t="64967" x="7874000" y="6134100"/>
          <p14:tracePt t="65051" x="7848600" y="6121400"/>
          <p14:tracePt t="65056" x="7823200" y="6102350"/>
          <p14:tracePt t="65066" x="7772400" y="6057900"/>
          <p14:tracePt t="65083" x="7727950" y="6007100"/>
          <p14:tracePt t="65083" x="7708900" y="5981700"/>
          <p14:tracePt t="65101" x="7677150" y="5930900"/>
          <p14:tracePt t="65117" x="7664450" y="5880100"/>
          <p14:tracePt t="65133" x="7658100" y="5822950"/>
          <p14:tracePt t="65150" x="7664450" y="5765800"/>
          <p14:tracePt t="65166" x="7689850" y="5715000"/>
          <p14:tracePt t="65183" x="7740650" y="5638800"/>
          <p14:tracePt t="65200" x="7791450" y="5594350"/>
          <p14:tracePt t="65217" x="7848600" y="5549900"/>
          <p14:tracePt t="65233" x="7950200" y="5499100"/>
          <p14:tracePt t="65250" x="8032750" y="5473700"/>
          <p14:tracePt t="65267" x="8115300" y="5454650"/>
          <p14:tracePt t="65283" x="8197850" y="5448300"/>
          <p14:tracePt t="65300" x="8324850" y="5454650"/>
          <p14:tracePt t="65317" x="8407400" y="5467350"/>
          <p14:tracePt t="65334" x="8483600" y="5492750"/>
          <p14:tracePt t="65351" x="8553450" y="5524500"/>
          <p14:tracePt t="65351" x="8585200" y="5543550"/>
          <p14:tracePt t="65369" x="8616950" y="5562600"/>
          <p14:tracePt t="65369" x="8642350" y="5581650"/>
          <p14:tracePt t="65385" x="8693150" y="5626100"/>
          <p14:tracePt t="65401" x="8731250" y="5676900"/>
          <p14:tracePt t="65417" x="8763000" y="5727700"/>
          <p14:tracePt t="65434" x="8788400" y="5778500"/>
          <p14:tracePt t="65451" x="8807450" y="5829300"/>
          <p14:tracePt t="65451" x="8813800" y="5854700"/>
          <p14:tracePt t="65469" x="8820150" y="5905500"/>
          <p14:tracePt t="65485" x="8807450" y="5949950"/>
          <p14:tracePt t="65501" x="8788400" y="6000750"/>
          <p14:tracePt t="65518" x="8756650" y="6038850"/>
          <p14:tracePt t="65534" x="8693150" y="6096000"/>
          <p14:tracePt t="65551" x="8642350" y="6134100"/>
          <p14:tracePt t="65568" x="8585200" y="6165850"/>
          <p14:tracePt t="65584" x="8521700" y="6184900"/>
          <p14:tracePt t="65601" x="8413750" y="6210300"/>
          <p14:tracePt t="65618" x="8337550" y="6216650"/>
          <p14:tracePt t="65635" x="8261350" y="6223000"/>
          <p14:tracePt t="65651" x="8140700" y="6223000"/>
          <p14:tracePt t="65669" x="8064500" y="6216650"/>
          <p14:tracePt t="65685" x="7994650" y="6210300"/>
          <p14:tracePt t="65702" x="7924800" y="6203950"/>
          <p14:tracePt t="65718" x="7867650" y="6191250"/>
          <p14:tracePt t="65735" x="7823200" y="6178550"/>
          <p14:tracePt t="65735" x="7804150" y="6172200"/>
          <p14:tracePt t="65753" x="7772400" y="6159500"/>
          <p14:tracePt t="65769" x="7747000" y="6153150"/>
          <p14:tracePt t="65785" x="7727950" y="6146800"/>
          <p14:tracePt t="65803" x="7715250" y="6146800"/>
          <p14:tracePt t="65821" x="7721600" y="6140450"/>
          <p14:tracePt t="65888" x="7721600" y="6134100"/>
          <p14:tracePt t="65897" x="7721600" y="6127750"/>
          <p14:tracePt t="65905" x="7721600" y="6115050"/>
          <p14:tracePt t="65905" x="7721600" y="6102350"/>
          <p14:tracePt t="65920" x="7721600" y="6083300"/>
          <p14:tracePt t="65920" x="7721600" y="6070600"/>
          <p14:tracePt t="65936" x="7727950" y="6051550"/>
          <p14:tracePt t="65936" x="7727950" y="6032500"/>
          <p14:tracePt t="65953" x="7734300" y="6013450"/>
          <p14:tracePt t="65953" x="7740650" y="5969000"/>
          <p14:tracePt t="65970" x="7747000" y="5949950"/>
          <p14:tracePt t="65970" x="7753350" y="5924550"/>
          <p14:tracePt t="65986" x="7753350" y="5905500"/>
          <p14:tracePt t="65986" x="7759700" y="5886450"/>
          <p14:tracePt t="66003" x="7766050" y="5867400"/>
          <p14:tracePt t="66003" x="7766050" y="5848350"/>
          <p14:tracePt t="66020" x="7772400" y="5835650"/>
          <p14:tracePt t="66020" x="7778750" y="5810250"/>
          <p14:tracePt t="66037" x="7778750" y="5797550"/>
          <p14:tracePt t="66037" x="7785100" y="5791200"/>
          <p14:tracePt t="66053" x="7785100" y="5784850"/>
          <p14:tracePt t="66069" x="7778750" y="5791200"/>
          <p14:tracePt t="66104" x="7778750" y="5797550"/>
          <p14:tracePt t="66112" x="7778750" y="5803900"/>
          <p14:tracePt t="66122" x="7772400" y="5816600"/>
          <p14:tracePt t="66137" x="7766050" y="5816600"/>
          <p14:tracePt t="66137" x="7766050" y="5822950"/>
          <p14:tracePt t="66153" x="7766050" y="5829300"/>
          <p14:tracePt t="66153" x="7766050" y="5835650"/>
          <p14:tracePt t="66170" x="7766050" y="5842000"/>
          <p14:tracePt t="66186" x="7766050" y="5848350"/>
          <p14:tracePt t="66186" x="7766050" y="5854700"/>
          <p14:tracePt t="66186" x="7766050" y="5861050"/>
          <p14:tracePt t="66205" x="7766050" y="5867400"/>
          <p14:tracePt t="66205" x="7772400" y="5873750"/>
          <p14:tracePt t="66220" x="7772400" y="5880100"/>
          <p14:tracePt t="66220" x="7778750" y="5886450"/>
          <p14:tracePt t="66237" x="7778750" y="5892800"/>
          <p14:tracePt t="66237" x="7785100" y="5899150"/>
          <p14:tracePt t="66254" x="7791450" y="5905500"/>
          <p14:tracePt t="66254" x="7804150" y="5918200"/>
          <p14:tracePt t="66271" x="7810500" y="5924550"/>
          <p14:tracePt t="66271" x="7816850" y="5937250"/>
          <p14:tracePt t="66287" x="7823200" y="5943600"/>
          <p14:tracePt t="66287" x="7829550" y="5949950"/>
          <p14:tracePt t="66304" x="7835900" y="5956300"/>
          <p14:tracePt t="66304" x="7842250" y="5962650"/>
          <p14:tracePt t="66320" x="7848600" y="5975350"/>
          <p14:tracePt t="66320" x="7861300" y="5988050"/>
          <p14:tracePt t="66337" x="7867650" y="5994400"/>
          <p14:tracePt t="66337" x="7874000" y="6007100"/>
          <p14:tracePt t="66354" x="7880350" y="6013450"/>
          <p14:tracePt t="66354" x="7886700" y="6026150"/>
          <p14:tracePt t="66372" x="7886700" y="6038850"/>
          <p14:tracePt t="66372" x="7886700" y="6045200"/>
          <p14:tracePt t="66372" x="7886700" y="6057900"/>
          <p14:tracePt t="66389" x="7886700" y="6064250"/>
          <p14:tracePt t="66403" x="7886700" y="6070600"/>
          <p14:tracePt t="66403" x="7886700" y="6089650"/>
          <p14:tracePt t="66422" x="7880350" y="6096000"/>
          <p14:tracePt t="66437" x="7880350" y="6102350"/>
          <p14:tracePt t="66437" x="7880350" y="6108700"/>
          <p14:tracePt t="66454" x="7880350" y="6115050"/>
          <p14:tracePt t="66454" x="7874000" y="6121400"/>
          <p14:tracePt t="66471" x="7874000" y="6134100"/>
          <p14:tracePt t="66471" x="7867650" y="6140450"/>
          <p14:tracePt t="66471" x="7861300" y="6146800"/>
          <p14:tracePt t="66489" x="7861300" y="6153150"/>
          <p14:tracePt t="66489" x="7848600" y="6153150"/>
          <p14:tracePt t="66505" x="7842250" y="6159500"/>
          <p14:tracePt t="66505" x="7829550" y="6159500"/>
          <p14:tracePt t="66522" x="7632700" y="5994400"/>
          <p14:tracePt t="66603" x="7613650" y="5962650"/>
          <p14:tracePt t="66608" x="7600950" y="5924550"/>
          <p14:tracePt t="66621" x="7569200" y="5835650"/>
          <p14:tracePt t="66638" x="7575550" y="5778500"/>
          <p14:tracePt t="66655" x="7600950" y="5727700"/>
          <p14:tracePt t="66671" x="7670800" y="5670550"/>
          <p14:tracePt t="66689" x="7727950" y="5632450"/>
          <p14:tracePt t="66705" x="7785100" y="5600700"/>
          <p14:tracePt t="66721" x="7842250" y="5575300"/>
          <p14:tracePt t="66738" x="7905750" y="5556250"/>
          <p14:tracePt t="66755" x="7969250" y="5549900"/>
          <p14:tracePt t="66755" x="8007350" y="5549900"/>
          <p14:tracePt t="66775" x="8064500" y="5556250"/>
          <p14:tracePt t="66775" x="8089900" y="5562600"/>
          <p14:tracePt t="66798" x="8115300" y="5575300"/>
          <p14:tracePt t="66807" x="8166100" y="5600700"/>
          <p14:tracePt t="66807" x="8185150" y="5613400"/>
          <p14:tracePt t="66827" x="8210550" y="5626100"/>
          <p14:tracePt t="66827" x="8229600" y="5638800"/>
          <p14:tracePt t="66844" x="8248650" y="5651500"/>
          <p14:tracePt t="66844" x="8267700" y="5664200"/>
          <p14:tracePt t="66862" x="8299450" y="5689600"/>
          <p14:tracePt t="66862" x="8318500" y="5695950"/>
          <p14:tracePt t="66877" x="8331200" y="5708650"/>
          <p14:tracePt t="66889" x="8369300" y="5734050"/>
          <p14:tracePt t="66889" x="8382000" y="5746750"/>
          <p14:tracePt t="66911" x="8401050" y="5759450"/>
          <p14:tracePt t="66911" x="8439150" y="5791200"/>
          <p14:tracePt t="66929" x="8451850" y="5810250"/>
          <p14:tracePt t="66940" x="8489950" y="5848350"/>
          <p14:tracePt t="66940" x="8502650" y="5867400"/>
          <p14:tracePt t="66962" x="8521700" y="5892800"/>
          <p14:tracePt t="66974" x="8559800" y="5949950"/>
          <p14:tracePt t="66995" x="8578850" y="5981700"/>
          <p14:tracePt t="66995" x="8585200" y="5994400"/>
          <p14:tracePt t="67013" x="8591550" y="6013450"/>
          <p14:tracePt t="67023" x="8597900" y="6038850"/>
          <p14:tracePt t="67040" x="8591550" y="6089650"/>
          <p14:tracePt t="67057" x="8578850" y="6121400"/>
          <p14:tracePt t="67073" x="8559800" y="6153150"/>
          <p14:tracePt t="67090" x="8528050" y="6178550"/>
          <p14:tracePt t="67106" x="8489950" y="6197600"/>
          <p14:tracePt t="67123" x="8439150" y="6210300"/>
          <p14:tracePt t="67123" x="8413750" y="6216650"/>
          <p14:tracePt t="67141" x="8362950" y="6223000"/>
          <p14:tracePt t="67157" x="8305800" y="6229350"/>
          <p14:tracePt t="67173" x="8235950" y="6229350"/>
          <p14:tracePt t="67190" x="8172450" y="6229350"/>
          <p14:tracePt t="67206" x="8102600" y="6229350"/>
          <p14:tracePt t="67223" x="7994650" y="6223000"/>
          <p14:tracePt t="67240" x="7924800" y="6223000"/>
          <p14:tracePt t="67257" x="7861300" y="6216650"/>
          <p14:tracePt t="67273" x="7772400" y="6203950"/>
          <p14:tracePt t="67290" x="7721600" y="6191250"/>
          <p14:tracePt t="67307" x="7677150" y="6184900"/>
          <p14:tracePt t="67324" x="7645400" y="6178550"/>
          <p14:tracePt t="67340" x="7607300" y="6165850"/>
          <p14:tracePt t="67357" x="7594600" y="6159500"/>
          <p14:tracePt t="67374" x="7594600" y="6153150"/>
          <p14:tracePt t="67390" x="7588250" y="6146800"/>
          <p14:tracePt t="67425" x="7594600" y="6146800"/>
          <p14:tracePt t="67485" x="7594600" y="6153150"/>
          <p14:tracePt t="67525" x="7594600" y="6159500"/>
          <p14:tracePt t="67536" x="7594600" y="6165850"/>
          <p14:tracePt t="67552" x="7600950" y="6172200"/>
          <p14:tracePt t="67576" x="7594600" y="6165850"/>
          <p14:tracePt t="67588" x="7588250" y="6159500"/>
          <p14:tracePt t="67604" x="7581900" y="6153150"/>
          <p14:tracePt t="67620" x="7581900" y="6146800"/>
          <p14:tracePt t="67636" x="7575550" y="6140450"/>
          <p14:tracePt t="67648" x="7575550" y="6134100"/>
          <p14:tracePt t="67664" x="7575550" y="6127750"/>
          <p14:tracePt t="67680" x="7575550" y="6121400"/>
          <p14:tracePt t="67697" x="7575550" y="6115050"/>
          <p14:tracePt t="67708" x="7569200" y="6108700"/>
          <p14:tracePt t="67725" x="7562850" y="6108700"/>
          <p14:tracePt t="67725" x="7556500" y="6102350"/>
          <p14:tracePt t="67742" x="7550150" y="6102350"/>
          <p14:tracePt t="67742" x="7537450" y="6102350"/>
          <p14:tracePt t="67758" x="7531100" y="6096000"/>
          <p14:tracePt t="67758" x="7518400" y="6096000"/>
          <p14:tracePt t="67775" x="7505700" y="6089650"/>
          <p14:tracePt t="67775" x="7480300" y="6083300"/>
          <p14:tracePt t="67793" x="7461250" y="6076950"/>
          <p14:tracePt t="67793" x="7442200" y="6070600"/>
          <p14:tracePt t="67810" x="7423150" y="6057900"/>
          <p14:tracePt t="67810" x="7397750" y="6045200"/>
          <p14:tracePt t="67826" x="7372350" y="6038850"/>
          <p14:tracePt t="67826" x="7340600" y="6026150"/>
          <p14:tracePt t="67842" x="7315200" y="6013450"/>
          <p14:tracePt t="67842" x="7283450" y="5994400"/>
          <p14:tracePt t="67859" x="7245350" y="5981700"/>
          <p14:tracePt t="67859" x="7213600" y="5969000"/>
          <p14:tracePt t="67859" x="7175500" y="5949950"/>
          <p14:tracePt t="67878" x="7143750" y="5930900"/>
          <p14:tracePt t="67878" x="7105650" y="5911850"/>
          <p14:tracePt t="67892" x="7067550" y="5886450"/>
          <p14:tracePt t="67892" x="7029450" y="5867400"/>
          <p14:tracePt t="67909" x="6997700" y="5848350"/>
          <p14:tracePt t="67909" x="6959600" y="5829300"/>
          <p14:tracePt t="67926" x="6921500" y="5803900"/>
          <p14:tracePt t="67926" x="6851650" y="5765800"/>
          <p14:tracePt t="67942" x="6819900" y="5746750"/>
          <p14:tracePt t="67942" x="6781800" y="5734050"/>
          <p14:tracePt t="67959" x="6750050" y="5715000"/>
          <p14:tracePt t="67959" x="6718300" y="5695950"/>
          <p14:tracePt t="67976" x="6686550" y="5676900"/>
          <p14:tracePt t="67976" x="6654800" y="5664200"/>
          <p14:tracePt t="67993" x="6623050" y="5645150"/>
          <p14:tracePt t="67993" x="6565900" y="5613400"/>
          <p14:tracePt t="68010" x="6540500" y="5594350"/>
          <p14:tracePt t="68010" x="6515100" y="5581650"/>
          <p14:tracePt t="68027" x="6489700" y="5568950"/>
          <p14:tracePt t="68027" x="6470650" y="5556250"/>
          <p14:tracePt t="68043" x="6445250" y="5543550"/>
          <p14:tracePt t="68043" x="6426200" y="5537200"/>
          <p14:tracePt t="68043" x="6407150" y="5524500"/>
          <p14:tracePt t="68061" x="6394450" y="5518150"/>
          <p14:tracePt t="68061" x="6375400" y="5505450"/>
          <p14:tracePt t="68076" x="6362700" y="5499100"/>
          <p14:tracePt t="68076" x="6343650" y="5492750"/>
          <p14:tracePt t="68093" x="6337300" y="5486400"/>
          <p14:tracePt t="68093" x="6324600" y="5480050"/>
          <p14:tracePt t="68110" x="6311900" y="5473700"/>
          <p14:tracePt t="68110" x="6305550" y="5467350"/>
          <p14:tracePt t="68127" x="6299200" y="5467350"/>
          <p14:tracePt t="68127" x="6292850" y="5461000"/>
          <p14:tracePt t="68143" x="6286500" y="5454650"/>
          <p14:tracePt t="68159" x="6280150" y="5448300"/>
          <p14:tracePt t="68176" x="6292850" y="5448300"/>
          <p14:tracePt t="68176" x="6299200" y="5454650"/>
          <p14:tracePt t="68193" x="6305550" y="5467350"/>
          <p14:tracePt t="68193" x="6318250" y="5480050"/>
          <p14:tracePt t="68210" x="6330950" y="5499100"/>
          <p14:tracePt t="68210" x="6350000" y="5524500"/>
          <p14:tracePt t="68227" x="6369050" y="5549900"/>
          <p14:tracePt t="68227" x="6419850" y="5600700"/>
          <p14:tracePt t="68245" x="6445250" y="5632450"/>
          <p14:tracePt t="68245" x="6470650" y="5657850"/>
          <p14:tracePt t="68260" x="6502400" y="5683250"/>
          <p14:tracePt t="68260" x="6534150" y="5702300"/>
          <p14:tracePt t="68277" x="6559550" y="5721350"/>
          <p14:tracePt t="68277" x="6584950" y="5740400"/>
          <p14:tracePt t="68294" x="6610350" y="5753100"/>
          <p14:tracePt t="68294" x="6661150" y="5778500"/>
          <p14:tracePt t="68310" x="6686550" y="5784850"/>
          <p14:tracePt t="68310" x="6711950" y="5791200"/>
          <p14:tracePt t="68327" x="6731000" y="5797550"/>
          <p14:tracePt t="68327" x="6756400" y="5797550"/>
          <p14:tracePt t="68344" x="6775450" y="5803900"/>
          <p14:tracePt t="68344" x="6813550" y="5803900"/>
          <p14:tracePt t="68361" x="6832600" y="5803900"/>
          <p14:tracePt t="68361" x="6845300" y="5797550"/>
          <p14:tracePt t="68377" x="6858000" y="5797550"/>
          <p14:tracePt t="68377" x="6870700" y="5791200"/>
          <p14:tracePt t="68394" x="6877050" y="5791200"/>
          <p14:tracePt t="68394" x="6883400" y="5784850"/>
          <p14:tracePt t="68411" x="6889750" y="5778500"/>
          <p14:tracePt t="68427" x="6889750" y="5772150"/>
          <p14:tracePt t="68427" x="6889750" y="5765800"/>
          <p14:tracePt t="68445" x="6877050" y="5753100"/>
          <p14:tracePt t="68445" x="6870700" y="5740400"/>
          <p14:tracePt t="68461" x="6864350" y="5734050"/>
          <p14:tracePt t="68461" x="6851650" y="5721350"/>
          <p14:tracePt t="68478" x="6838950" y="5708650"/>
          <p14:tracePt t="68478" x="6826250" y="5695950"/>
          <p14:tracePt t="68494" x="6807200" y="5683250"/>
          <p14:tracePt t="68494" x="6762750" y="5651500"/>
          <p14:tracePt t="68514" x="6743700" y="5632450"/>
          <p14:tracePt t="68527" x="6718300" y="5619750"/>
          <p14:tracePt t="68527" x="6667500" y="5575300"/>
          <p14:tracePt t="68545" x="6642100" y="5556250"/>
          <p14:tracePt t="68545" x="6623050" y="5530850"/>
          <p14:tracePt t="68561" x="6597650" y="5505450"/>
          <p14:tracePt t="68561" x="6578600" y="5480050"/>
          <p14:tracePt t="68578" x="6553200" y="5454650"/>
          <p14:tracePt t="68578" x="6534150" y="5429250"/>
          <p14:tracePt t="68595" x="6515100" y="5397500"/>
          <p14:tracePt t="68595" x="6470650" y="5346700"/>
          <p14:tracePt t="68611" x="6451600" y="5327650"/>
          <p14:tracePt t="68611" x="6432550" y="5302250"/>
          <p14:tracePt t="68628" x="6413500" y="5283200"/>
          <p14:tracePt t="68628" x="6400800" y="5264150"/>
          <p14:tracePt t="68645" x="6388100" y="5251450"/>
          <p14:tracePt t="68645" x="6375400" y="5238750"/>
          <p14:tracePt t="68662" x="6362700" y="5232400"/>
          <p14:tracePt t="68662" x="6350000" y="5219700"/>
          <p14:tracePt t="68678" x="6343650" y="5213350"/>
          <p14:tracePt t="68678" x="6337300" y="5213350"/>
          <p14:tracePt t="68695" x="6330950" y="5219700"/>
          <p14:tracePt t="68695" x="6318250" y="5219700"/>
          <p14:tracePt t="68712" x="6311900" y="5232400"/>
          <p14:tracePt t="68712" x="6299200" y="5251450"/>
          <p14:tracePt t="68729" x="6292850" y="5257800"/>
          <p14:tracePt t="68729" x="6292850" y="5270500"/>
          <p14:tracePt t="68746" x="6286500" y="5276850"/>
          <p14:tracePt t="68746" x="6286500" y="5283200"/>
          <p14:tracePt t="68762" x="6280150" y="5289550"/>
          <p14:tracePt t="68762" x="6280150" y="5295900"/>
          <p14:tracePt t="68779" x="6273800" y="5302250"/>
          <p14:tracePt t="68797" x="6273800" y="5308600"/>
          <p14:tracePt t="68813" x="6267450" y="5308600"/>
          <p14:tracePt t="68840" x="6261100" y="5308600"/>
          <p14:tracePt t="68864" x="6254750" y="5308600"/>
          <p14:tracePt t="68881" x="6248400" y="5295900"/>
          <p14:tracePt t="68897" x="6242050" y="5289550"/>
          <p14:tracePt t="68901" x="6242050" y="5283200"/>
          <p14:tracePt t="68911" x="6235700" y="5270500"/>
          <p14:tracePt t="68911" x="6229350" y="5264150"/>
          <p14:tracePt t="68929" x="6216650" y="5257800"/>
          <p14:tracePt t="68929" x="6210300" y="5245100"/>
          <p14:tracePt t="68946" x="6203950" y="5238750"/>
          <p14:tracePt t="68946" x="6197600" y="5226050"/>
          <p14:tracePt t="68963" x="6184900" y="5219700"/>
          <p14:tracePt t="68963" x="6172200" y="5207000"/>
          <p14:tracePt t="68980" x="6165850" y="5194300"/>
          <p14:tracePt t="68980" x="6159500" y="5187950"/>
          <p14:tracePt t="68997" x="6153150" y="5181600"/>
          <p14:tracePt t="68997" x="6146800" y="5168900"/>
          <p14:tracePt t="69013" x="6140450" y="5156200"/>
          <p14:tracePt t="69013" x="6121400" y="5137150"/>
          <p14:tracePt t="69030" x="6108700" y="5118100"/>
          <p14:tracePt t="69030" x="6102350" y="5105400"/>
          <p14:tracePt t="69047" x="6089650" y="5092700"/>
          <p14:tracePt t="69047" x="6076950" y="5073650"/>
          <p14:tracePt t="69063" x="6070600" y="5060950"/>
          <p14:tracePt t="69063" x="6057900" y="5041900"/>
          <p14:tracePt t="69063" x="6045200" y="5029200"/>
          <p14:tracePt t="69082" x="6038850" y="5010150"/>
          <p14:tracePt t="69082" x="6026150" y="4997450"/>
          <p14:tracePt t="69097" x="6019800" y="4978400"/>
          <p14:tracePt t="69097" x="6013450" y="4965700"/>
          <p14:tracePt t="69114" x="6000750" y="4953000"/>
          <p14:tracePt t="69114" x="5994400" y="4940300"/>
          <p14:tracePt t="69130" x="5981700" y="4927600"/>
          <p14:tracePt t="69130" x="5975350" y="4914900"/>
          <p14:tracePt t="69147" x="5969000" y="4902200"/>
          <p14:tracePt t="69147" x="5962650" y="4895850"/>
          <p14:tracePt t="69147" x="5949950" y="4883150"/>
          <p14:tracePt t="69165" x="5943600" y="4876800"/>
          <p14:tracePt t="69179" x="5937250" y="4870450"/>
          <p14:tracePt t="69179" x="5918200" y="4864100"/>
          <p14:tracePt t="69197" x="5905500" y="4857750"/>
          <p14:tracePt t="69197" x="5899150" y="4857750"/>
          <p14:tracePt t="69213" x="5886450" y="4857750"/>
          <p14:tracePt t="69213" x="5880100" y="4857750"/>
          <p14:tracePt t="69230" x="5873750" y="4857750"/>
          <p14:tracePt t="69230" x="5861050" y="4857750"/>
          <p14:tracePt t="69247" x="5854700" y="4857750"/>
          <p14:tracePt t="69247" x="5842000" y="4864100"/>
          <p14:tracePt t="69264" x="5835650" y="4870450"/>
          <p14:tracePt t="69264" x="5829300" y="4876800"/>
          <p14:tracePt t="69280" x="5822950" y="4883150"/>
          <p14:tracePt t="69280" x="5816600" y="4883150"/>
          <p14:tracePt t="69298" x="5816600" y="4889500"/>
          <p14:tracePt t="69298" x="5810250" y="4895850"/>
          <p14:tracePt t="69314" x="5810250" y="4902200"/>
          <p14:tracePt t="69330" x="5810250" y="4908550"/>
          <p14:tracePt t="69346" x="5816600" y="4914900"/>
          <p14:tracePt t="69363" x="5822950" y="4914900"/>
          <p14:tracePt t="69380" x="5829300" y="4914900"/>
          <p14:tracePt t="69397" x="5822950" y="4921250"/>
          <p14:tracePt t="69472" x="5816600" y="4921250"/>
          <p14:tracePt t="69497" x="5810250" y="4927600"/>
          <p14:tracePt t="69501" x="5803900" y="4927600"/>
          <p14:tracePt t="69513" x="5797550" y="4933950"/>
          <p14:tracePt t="69513" x="5784850" y="4940300"/>
          <p14:tracePt t="69531" x="5772150" y="4946650"/>
          <p14:tracePt t="69531" x="5759450" y="4953000"/>
          <p14:tracePt t="69549" x="5727700" y="4972050"/>
          <p14:tracePt t="69549" x="5715000" y="4984750"/>
          <p14:tracePt t="69564" x="5702300" y="4997450"/>
          <p14:tracePt t="69564" x="5683250" y="5010150"/>
          <p14:tracePt t="69581" x="5657850" y="5022850"/>
          <p14:tracePt t="69581" x="5638800" y="5035550"/>
          <p14:tracePt t="69598" x="5613400" y="5054600"/>
          <p14:tracePt t="69598" x="5588000" y="5073650"/>
          <p14:tracePt t="69615" x="5556250" y="5092700"/>
          <p14:tracePt t="69615" x="5499100" y="5130800"/>
          <p14:tracePt t="69631" x="5467350" y="5149850"/>
          <p14:tracePt t="69631" x="5441950" y="5168900"/>
          <p14:tracePt t="69648" x="5410200" y="5187950"/>
          <p14:tracePt t="69648" x="5378450" y="5207000"/>
          <p14:tracePt t="69665" x="5346700" y="5232400"/>
          <p14:tracePt t="69665" x="5283200" y="5270500"/>
          <p14:tracePt t="69682" x="5251450" y="5295900"/>
          <p14:tracePt t="69682" x="5213350" y="5314950"/>
          <p14:tracePt t="69698" x="5175250" y="5340350"/>
          <p14:tracePt t="69698" x="5137150" y="5359400"/>
          <p14:tracePt t="69715" x="5105400" y="5384800"/>
          <p14:tracePt t="69715" x="5073650" y="5403850"/>
          <p14:tracePt t="69732" x="5041900" y="5422900"/>
          <p14:tracePt t="69732" x="4978400" y="5467350"/>
          <p14:tracePt t="69749" x="4946650" y="5486400"/>
          <p14:tracePt t="69749" x="4921250" y="5505450"/>
          <p14:tracePt t="69766" x="4889500" y="5524500"/>
          <p14:tracePt t="69766" x="4864100" y="5543550"/>
          <p14:tracePt t="69782" x="4838700" y="5556250"/>
          <p14:tracePt t="69782" x="4813300" y="5575300"/>
          <p14:tracePt t="69798" x="4787900" y="5594350"/>
          <p14:tracePt t="69798" x="4756150" y="5607050"/>
          <p14:tracePt t="69798" x="4730750" y="5626100"/>
          <p14:tracePt t="69817" x="4705350" y="5645150"/>
          <p14:tracePt t="69831" x="4673600" y="5664200"/>
          <p14:tracePt t="69831" x="4622800" y="5695950"/>
          <p14:tracePt t="69849" x="4603750" y="5715000"/>
          <p14:tracePt t="69849" x="4578350" y="5734050"/>
          <p14:tracePt t="69866" x="4559300" y="5746750"/>
          <p14:tracePt t="69866" x="4540250" y="5765800"/>
          <p14:tracePt t="69883" x="4527550" y="5778500"/>
          <p14:tracePt t="69883" x="4508500" y="5791200"/>
          <p14:tracePt t="69883" x="4489450" y="5803900"/>
          <p14:tracePt t="69901" x="4476750" y="5816600"/>
          <p14:tracePt t="69915" x="4457700" y="5835650"/>
          <p14:tracePt t="69915" x="4432300" y="5854700"/>
          <p14:tracePt t="69933" x="4419600" y="5861050"/>
          <p14:tracePt t="69933" x="4406900" y="5867400"/>
          <p14:tracePt t="69949" x="4394200" y="5867400"/>
          <p14:tracePt t="69966" x="4375150" y="5702300"/>
          <p14:tracePt t="70043" x="4394200" y="5676900"/>
          <p14:tracePt t="70049" x="4432300" y="5626100"/>
          <p14:tracePt t="70066" x="4470400" y="5556250"/>
          <p14:tracePt t="70083" x="4502150" y="5480050"/>
          <p14:tracePt t="70099" x="4533900" y="5378450"/>
          <p14:tracePt t="70099" x="4546600" y="5327650"/>
          <p14:tracePt t="70117" x="4572000" y="5207000"/>
          <p14:tracePt t="70133" x="4603750" y="5080000"/>
          <p14:tracePt t="70149" x="4635500" y="4933950"/>
          <p14:tracePt t="70166" x="4667250" y="4781550"/>
          <p14:tracePt t="70183" x="4699000" y="4616450"/>
          <p14:tracePt t="70183" x="4718050" y="4527550"/>
          <p14:tracePt t="70201" x="4749800" y="4337050"/>
          <p14:tracePt t="70217" x="4781550" y="4133850"/>
          <p14:tracePt t="70233" x="4800600" y="3937000"/>
          <p14:tracePt t="70250" x="4826000" y="3740150"/>
          <p14:tracePt t="70266" x="4857750" y="3486150"/>
          <p14:tracePt t="70283" x="4883150" y="3346450"/>
          <p14:tracePt t="70300" x="4914900" y="3225800"/>
          <p14:tracePt t="70317" x="4959350" y="3136900"/>
          <p14:tracePt t="70333" x="5035550" y="3054350"/>
          <p14:tracePt t="70350" x="5086350" y="3028950"/>
          <p14:tracePt t="70369" x="5137150" y="3009900"/>
          <p14:tracePt t="70383" x="5200650" y="3022600"/>
          <p14:tracePt t="70401" x="5245100" y="3054350"/>
          <p14:tracePt t="70417" x="5302250" y="3105150"/>
          <p14:tracePt t="70434" x="5359400" y="3168650"/>
          <p14:tracePt t="70451" x="5416550" y="3251200"/>
          <p14:tracePt t="70467" x="5461000" y="3352800"/>
          <p14:tracePt t="70467" x="5480050" y="3409950"/>
          <p14:tracePt t="70485" x="5518150" y="3536950"/>
          <p14:tracePt t="70501" x="5556250" y="3670300"/>
          <p14:tracePt t="70518" x="5594350" y="3816350"/>
          <p14:tracePt t="70534" x="5632450" y="3949700"/>
          <p14:tracePt t="70550" x="5676900" y="4089400"/>
          <p14:tracePt t="70550" x="5702300" y="4152900"/>
          <p14:tracePt t="70569" x="5740400" y="4279900"/>
          <p14:tracePt t="70584" x="5791200" y="4406900"/>
          <p14:tracePt t="70601" x="5842000" y="4533900"/>
          <p14:tracePt t="70619" x="5899150" y="4654550"/>
          <p14:tracePt t="70634" x="5994400" y="4832350"/>
          <p14:tracePt t="70651" x="6070600" y="4946650"/>
          <p14:tracePt t="70668" x="6153150" y="5054600"/>
          <p14:tracePt t="70684" x="6286500" y="5187950"/>
          <p14:tracePt t="70701" x="6381750" y="5270500"/>
          <p14:tracePt t="70718" x="6483350" y="5340350"/>
          <p14:tracePt t="70734" x="6591300" y="5410200"/>
          <p14:tracePt t="70751" x="6762750" y="5505450"/>
          <p14:tracePt t="70769" x="6877050" y="5568950"/>
          <p14:tracePt t="70785" x="6997700" y="5632450"/>
          <p14:tracePt t="70802" x="7118350" y="5683250"/>
          <p14:tracePt t="70818" x="7239000" y="5734050"/>
          <p14:tracePt t="70835" x="7359650" y="5772150"/>
          <p14:tracePt t="70835" x="7416800" y="5784850"/>
          <p14:tracePt t="70853" x="7537450" y="5822950"/>
          <p14:tracePt t="70870" x="7645400" y="5854700"/>
          <p14:tracePt t="70885" x="7753350" y="5886450"/>
          <p14:tracePt t="70902" x="7861300" y="5911850"/>
          <p14:tracePt t="70919" x="7962900" y="5937250"/>
          <p14:tracePt t="70919" x="8007350" y="5943600"/>
          <p14:tracePt t="70937" x="8102600" y="5949950"/>
          <p14:tracePt t="70952" x="8178800" y="5956300"/>
          <p14:tracePt t="70969" x="8248650" y="5962650"/>
          <p14:tracePt t="70985" x="8337550" y="5962650"/>
          <p14:tracePt t="71002" x="8375650" y="5962650"/>
          <p14:tracePt t="71019" x="8401050" y="5962650"/>
          <p14:tracePt t="71035" x="8420100" y="5962650"/>
          <p14:tracePt t="71052" x="8432800" y="5956300"/>
          <p14:tracePt t="71069" x="8439150" y="5956300"/>
          <p14:tracePt t="71085" x="8432800" y="5956300"/>
          <p14:tracePt t="71116" x="8426450" y="5956300"/>
          <p14:tracePt t="71121" x="8401050" y="5949950"/>
          <p14:tracePt t="71137" x="8382000" y="5943600"/>
          <p14:tracePt t="71137" x="8356600" y="5937250"/>
          <p14:tracePt t="71153" x="8324850" y="5924550"/>
          <p14:tracePt t="71153" x="8293100" y="5911850"/>
          <p14:tracePt t="71170" x="8248650" y="5892800"/>
          <p14:tracePt t="71170" x="8210550" y="5880100"/>
          <p14:tracePt t="71186" x="8159750" y="5861050"/>
          <p14:tracePt t="71186" x="8115300" y="5842000"/>
          <p14:tracePt t="71203" x="8064500" y="5816600"/>
          <p14:tracePt t="71203" x="7969250" y="5772150"/>
          <p14:tracePt t="71221" x="7931150" y="5746750"/>
          <p14:tracePt t="71221" x="7886700" y="5727700"/>
          <p14:tracePt t="71237" x="7848600" y="5702300"/>
          <p14:tracePt t="71237" x="7810500" y="5683250"/>
          <p14:tracePt t="71253" x="7772400" y="5657850"/>
          <p14:tracePt t="71253" x="7734300" y="5632450"/>
          <p14:tracePt t="71270" x="7702550" y="5613400"/>
          <p14:tracePt t="71270" x="7664450" y="5600700"/>
          <p14:tracePt t="71287" x="7626350" y="5581650"/>
          <p14:tracePt t="71287" x="7556500" y="5549900"/>
          <p14:tracePt t="71304" x="7524750" y="5543550"/>
          <p14:tracePt t="71304" x="7486650" y="5530850"/>
          <p14:tracePt t="71320" x="7454900" y="5524500"/>
          <p14:tracePt t="71320" x="7429500" y="5511800"/>
          <p14:tracePt t="71337" x="7397750" y="5505450"/>
          <p14:tracePt t="71337" x="7372350" y="5499100"/>
          <p14:tracePt t="71353" x="7346950" y="5492750"/>
          <p14:tracePt t="71353" x="7302500" y="5486400"/>
          <p14:tracePt t="71372" x="7283450" y="5486400"/>
          <p14:tracePt t="71372" x="7264400" y="5486400"/>
          <p14:tracePt t="71387" x="7245350" y="5486400"/>
          <p14:tracePt t="71387" x="7232650" y="5486400"/>
          <p14:tracePt t="71404" x="7219950" y="5480050"/>
          <p14:tracePt t="71404" x="7200900" y="5473700"/>
          <p14:tracePt t="71421" x="7194550" y="5467350"/>
          <p14:tracePt t="71421" x="7194550" y="5461000"/>
          <p14:tracePt t="71437" x="7194550" y="5448300"/>
          <p14:tracePt t="71453" x="7200900" y="5435600"/>
          <p14:tracePt t="71470" x="7213600" y="5435600"/>
          <p14:tracePt t="71486" x="7219950" y="5435600"/>
          <p14:tracePt t="71503" x="7226300" y="5441950"/>
          <p14:tracePt t="71521" x="7226300" y="5448300"/>
          <p14:tracePt t="71537" x="7232650" y="5454650"/>
          <p14:tracePt t="71537" x="7232650" y="5461000"/>
          <p14:tracePt t="71555" x="7226300" y="5467350"/>
          <p14:tracePt t="71555" x="7226300" y="5473700"/>
          <p14:tracePt t="71571" x="7219950" y="5480050"/>
          <p14:tracePt t="71571" x="7219950" y="5492750"/>
          <p14:tracePt t="71571" x="7213600" y="5505450"/>
          <p14:tracePt t="71589" x="7207250" y="5511800"/>
          <p14:tracePt t="71589" x="7200900" y="5524500"/>
          <p14:tracePt t="71604" x="7194550" y="5537200"/>
          <p14:tracePt t="71604" x="7188200" y="5549900"/>
          <p14:tracePt t="71622" x="7175500" y="5556250"/>
          <p14:tracePt t="71622" x="7175500" y="5568950"/>
          <p14:tracePt t="71622" x="7169150" y="5575300"/>
          <p14:tracePt t="71641" x="7162800" y="5588000"/>
          <p14:tracePt t="71654" x="7156450" y="5594350"/>
          <p14:tracePt t="71654" x="7150100" y="5613400"/>
          <p14:tracePt t="71671" x="7150100" y="5619750"/>
          <p14:tracePt t="71671" x="7150100" y="5626100"/>
          <p14:tracePt t="71688" x="7143750" y="5632450"/>
          <p14:tracePt t="71688" x="7143750" y="5638800"/>
          <p14:tracePt t="71705" x="7143750" y="5645150"/>
          <p14:tracePt t="71705" x="7137400" y="5651500"/>
          <p14:tracePt t="71722" x="7137400" y="5657850"/>
          <p14:tracePt t="71722" x="7137400" y="5670550"/>
          <p14:tracePt t="71738" x="7137400" y="5676900"/>
          <p14:tracePt t="71755" x="7131050" y="5689600"/>
          <p14:tracePt t="71771" x="7131050" y="5695950"/>
          <p14:tracePt t="71797" x="7131050" y="5702300"/>
          <p14:tracePt t="71836" x="7124700" y="5708650"/>
          <p14:tracePt t="71864" x="7124700" y="5715000"/>
          <p14:tracePt t="71880" x="7124700" y="5721350"/>
          <p14:tracePt t="71897" x="7118350" y="5727700"/>
          <p14:tracePt t="71908" x="7118350" y="5734050"/>
          <p14:tracePt t="71932" x="7112000" y="5734050"/>
          <p14:tracePt t="71968" x="7118350" y="5734050"/>
          <p14:tracePt t="72060" x="7118350" y="5727700"/>
          <p14:tracePt t="72128" x="7118350" y="5721350"/>
          <p14:tracePt t="72156" x="7112000" y="5721350"/>
          <p14:tracePt t="72224" x="7112000" y="5727700"/>
          <p14:tracePt t="72284" x="7105650" y="5734050"/>
          <p14:tracePt t="72344" x="7099300" y="5734050"/>
          <p14:tracePt t="72380" x="7092950" y="5734050"/>
          <p14:tracePt t="72412" x="7086600" y="5740400"/>
          <p14:tracePt t="72440" x="7086600" y="5734050"/>
          <p14:tracePt t="72516" x="7086600" y="5727700"/>
          <p14:tracePt t="72584" x="7086600" y="5734050"/>
          <p14:tracePt t="72824" x="7086600" y="5740400"/>
          <p14:tracePt t="72860" x="7086600" y="5746750"/>
          <p14:tracePt t="72892" x="7086600" y="5753100"/>
          <p14:tracePt t="72920" x="7092950" y="5746750"/>
          <p14:tracePt t="72988" x="7092950" y="5740400"/>
          <p14:tracePt t="73012" x="7092950" y="5734050"/>
          <p14:tracePt t="73036" x="7092950" y="5727700"/>
          <p14:tracePt t="73048" x="7099300" y="5721350"/>
          <p14:tracePt t="73064" x="7099300" y="5715000"/>
          <p14:tracePt t="73080" x="7099300" y="5708650"/>
          <p14:tracePt t="73097" x="7105650" y="5708650"/>
          <p14:tracePt t="73132" x="7112000" y="5702300"/>
          <p14:tracePt t="73168" x="7118350" y="5702300"/>
          <p14:tracePt t="73209" x="7124700" y="5702300"/>
          <p14:tracePt t="73246" x="7124700" y="5708650"/>
          <p14:tracePt t="73408" x="7131050" y="5708650"/>
          <p14:tracePt t="73756" x="7131050" y="5702300"/>
          <p14:tracePt t="73816" x="7131050" y="5695950"/>
          <p14:tracePt t="73860" x="7131050" y="5689600"/>
          <p14:tracePt t="73948" x="7124700" y="5683250"/>
          <p14:tracePt t="74060" x="7131050" y="5676900"/>
          <p14:tracePt t="74120" x="7131050" y="5670550"/>
          <p14:tracePt t="74220" x="7131050" y="5664200"/>
          <p14:tracePt t="74280" x="7137400" y="5657850"/>
          <p14:tracePt t="74324" x="7131050" y="5657850"/>
          <p14:tracePt t="74385" x="7131050" y="5651500"/>
          <p14:tracePt t="74420" x="7131050" y="5645150"/>
          <p14:tracePt t="74460" x="7131050" y="5651500"/>
          <p14:tracePt t="74616" x="7124700" y="5651500"/>
          <p14:tracePt t="75028" x="7124700" y="5645150"/>
          <p14:tracePt t="75081" x="7131050" y="5638800"/>
          <p14:tracePt t="75188" x="7131050" y="5632450"/>
          <p14:tracePt t="75292" x="7131050" y="5626100"/>
          <p14:tracePt t="75728" x="7137400" y="5619750"/>
          <p14:tracePt t="75772" x="7131050" y="5613400"/>
          <p14:tracePt t="75832" x="7124700" y="5607050"/>
          <p14:tracePt t="76088" x="7124700" y="5600700"/>
          <p14:tracePt t="76100" x="7124700" y="5594350"/>
          <p14:tracePt t="76108" x="7124700" y="5588000"/>
          <p14:tracePt t="76118" x="7124700" y="5575300"/>
          <p14:tracePt t="76134" x="7124700" y="5568950"/>
          <p14:tracePt t="76134" x="7124700" y="5556250"/>
          <p14:tracePt t="76152" x="7124700" y="5549900"/>
          <p14:tracePt t="76152" x="7118350" y="5524500"/>
          <p14:tracePt t="76169" x="7112000" y="5511800"/>
          <p14:tracePt t="76169" x="7112000" y="5499100"/>
          <p14:tracePt t="76185" x="7105650" y="5486400"/>
          <p14:tracePt t="76185" x="7105650" y="5473700"/>
          <p14:tracePt t="76202" x="7099300" y="5461000"/>
          <p14:tracePt t="76202" x="7092950" y="5448300"/>
          <p14:tracePt t="76219" x="7086600" y="5429250"/>
          <p14:tracePt t="76219" x="7080250" y="5416550"/>
          <p14:tracePt t="76219" x="7067550" y="5397500"/>
          <p14:tracePt t="76236" x="7054850" y="5378450"/>
          <p14:tracePt t="76236" x="7042150" y="5353050"/>
          <p14:tracePt t="76253" x="7029450" y="5334000"/>
          <p14:tracePt t="76253" x="7010400" y="5308600"/>
          <p14:tracePt t="76269" x="6997700" y="5276850"/>
          <p14:tracePt t="76269" x="6978650" y="5251450"/>
          <p14:tracePt t="76286" x="6959600" y="5226050"/>
          <p14:tracePt t="76286" x="6946900" y="5194300"/>
          <p14:tracePt t="76302" x="6927850" y="5162550"/>
          <p14:tracePt t="76302" x="6915150" y="5137150"/>
          <p14:tracePt t="76319" x="6902450" y="5105400"/>
          <p14:tracePt t="76319" x="6883400" y="5035550"/>
          <p14:tracePt t="76337" x="6870700" y="4997450"/>
          <p14:tracePt t="76337" x="6858000" y="4959350"/>
          <p14:tracePt t="76353" x="6845300" y="4921250"/>
          <p14:tracePt t="76353" x="6838950" y="4883150"/>
          <p14:tracePt t="76369" x="6826250" y="4845050"/>
          <p14:tracePt t="76369" x="6813550" y="4806950"/>
          <p14:tracePt t="76386" x="6800850" y="4768850"/>
          <p14:tracePt t="76386" x="6769100" y="4686300"/>
          <p14:tracePt t="76403" x="6756400" y="4648200"/>
          <p14:tracePt t="76403" x="6743700" y="4610100"/>
          <p14:tracePt t="76420" x="6731000" y="4578350"/>
          <p14:tracePt t="76420" x="6718300" y="4540250"/>
          <p14:tracePt t="76437" x="6705600" y="4502150"/>
          <p14:tracePt t="76437" x="6692900" y="4470400"/>
          <p14:tracePt t="76454" x="6680200" y="4432300"/>
          <p14:tracePt t="76454" x="6654800" y="4368800"/>
          <p14:tracePt t="76470" x="6642100" y="4337050"/>
          <p14:tracePt t="76470" x="6629400" y="4305300"/>
          <p14:tracePt t="76487" x="6616700" y="4273550"/>
          <p14:tracePt t="76487" x="6597650" y="4241800"/>
          <p14:tracePt t="76504" x="6578600" y="4210050"/>
          <p14:tracePt t="76504" x="6534150" y="4146550"/>
          <p14:tracePt t="76521" x="6502400" y="4121150"/>
          <p14:tracePt t="76521" x="6470650" y="4083050"/>
          <p14:tracePt t="76538" x="6438900" y="4057650"/>
          <p14:tracePt t="76538" x="6400800" y="4025900"/>
          <p14:tracePt t="76554" x="6362700" y="4000500"/>
          <p14:tracePt t="76554" x="6330950" y="3975100"/>
          <p14:tracePt t="76570" x="6292850" y="3943350"/>
          <p14:tracePt t="76570" x="6261100" y="3917950"/>
          <p14:tracePt t="76570" x="6229350" y="3886200"/>
          <p14:tracePt t="76589" x="6197600" y="3854450"/>
          <p14:tracePt t="76603" x="6165850" y="3822700"/>
          <p14:tracePt t="76603" x="6108700" y="3746500"/>
          <p14:tracePt t="76623" x="6083300" y="3708400"/>
          <p14:tracePt t="76623" x="6057900" y="3670300"/>
          <p14:tracePt t="76637" x="6032500" y="3632200"/>
          <p14:tracePt t="76637" x="6000750" y="3594100"/>
          <p14:tracePt t="76654" x="5969000" y="3556000"/>
          <p14:tracePt t="76654" x="5943600" y="3517900"/>
          <p14:tracePt t="76671" x="5911850" y="3486150"/>
          <p14:tracePt t="76671" x="5854700" y="3429000"/>
          <p14:tracePt t="76689" x="5829300" y="3403600"/>
          <p14:tracePt t="76689" x="5803900" y="3378200"/>
          <p14:tracePt t="76704" x="5784850" y="3352800"/>
          <p14:tracePt t="76704" x="5765800" y="3327400"/>
          <p14:tracePt t="76721" x="5753100" y="3302000"/>
          <p14:tracePt t="76721" x="5740400" y="3276600"/>
          <p14:tracePt t="76738" x="5734050" y="3244850"/>
          <p14:tracePt t="76738" x="5721350" y="3219450"/>
          <p14:tracePt t="76754" x="5708650" y="3194050"/>
          <p14:tracePt t="76754" x="5689600" y="3149600"/>
          <p14:tracePt t="76771" x="5676900" y="3130550"/>
          <p14:tracePt t="76771" x="5664200" y="3111500"/>
          <p14:tracePt t="76788" x="5651500" y="3098800"/>
          <p14:tracePt t="76788" x="5638800" y="3086100"/>
          <p14:tracePt t="76805" x="5626100" y="3073400"/>
          <p14:tracePt t="76805" x="5607050" y="3054350"/>
          <p14:tracePt t="76822" x="5600700" y="3054350"/>
          <p14:tracePt t="76822" x="5588000" y="3048000"/>
          <p14:tracePt t="76838" x="5581650" y="3048000"/>
          <p14:tracePt t="76838" x="5568950" y="3048000"/>
          <p14:tracePt t="76855" x="5556250" y="3054350"/>
          <p14:tracePt t="76855" x="5543550" y="3060700"/>
          <p14:tracePt t="76873" x="5530850" y="3073400"/>
          <p14:tracePt t="76873" x="5505450" y="3117850"/>
          <p14:tracePt t="76889" x="5492750" y="3143250"/>
          <p14:tracePt t="76889" x="5480050" y="3175000"/>
          <p14:tracePt t="76906" x="5473700" y="3206750"/>
          <p14:tracePt t="76906" x="5467350" y="3238500"/>
          <p14:tracePt t="76922" x="5461000" y="3263900"/>
          <p14:tracePt t="76922" x="5461000" y="3282950"/>
          <p14:tracePt t="76938" x="5461000" y="3302000"/>
          <p14:tracePt t="76938" x="5461000" y="3314700"/>
          <p14:tracePt t="76955" x="5461000" y="3321050"/>
          <p14:tracePt t="76971" x="5467350" y="3314700"/>
          <p14:tracePt t="76971" x="5467350" y="3308350"/>
          <p14:tracePt t="76989" x="5467350" y="3295650"/>
          <p14:tracePt t="76989" x="5467350" y="3276600"/>
          <p14:tracePt t="77005" x="5473700" y="3263900"/>
          <p14:tracePt t="77005" x="5473700" y="3244850"/>
          <p14:tracePt t="77022" x="5473700" y="3232150"/>
          <p14:tracePt t="77022" x="5473700" y="3213100"/>
          <p14:tracePt t="77039" x="5473700" y="3194050"/>
          <p14:tracePt t="77039" x="5473700" y="3181350"/>
          <p14:tracePt t="77039" x="5473700" y="3162300"/>
          <p14:tracePt t="77057" x="5473700" y="3149600"/>
          <p14:tracePt t="77057" x="5473700" y="3136900"/>
          <p14:tracePt t="77072" x="5473700" y="3124200"/>
          <p14:tracePt t="77072" x="5480050" y="3111500"/>
          <p14:tracePt t="77089" x="5480050" y="3098800"/>
          <p14:tracePt t="77089" x="5480050" y="3092450"/>
          <p14:tracePt t="77105" x="5480050" y="3086100"/>
          <p14:tracePt t="77105" x="5480050" y="3073400"/>
          <p14:tracePt t="77122" x="5473700" y="3067050"/>
          <p14:tracePt t="77138" x="5473700" y="3060700"/>
          <p14:tracePt t="77155" x="5473700" y="3054350"/>
          <p14:tracePt t="77171" x="5473700" y="3048000"/>
          <p14:tracePt t="77189" x="5480050" y="3041650"/>
          <p14:tracePt t="77220" x="5486400" y="3041650"/>
          <p14:tracePt t="77257" x="5492750" y="3035300"/>
          <p14:tracePt t="77280" x="5499100" y="3035300"/>
          <p14:tracePt t="77308" x="5505450" y="3041650"/>
          <p14:tracePt t="77324" x="5511800" y="3035300"/>
          <p14:tracePt t="77356" x="5505450" y="3028950"/>
          <p14:tracePt t="77376" x="5410200" y="2908300"/>
          <p14:tracePt t="77499" x="5410200" y="2889250"/>
          <p14:tracePt t="77504" x="5410200" y="2863850"/>
          <p14:tracePt t="77513" x="5410200" y="2844800"/>
          <p14:tracePt t="77523" x="5422900" y="2794000"/>
          <p14:tracePt t="77523" x="5429250" y="2768600"/>
          <p14:tracePt t="77540" x="5448300" y="2717800"/>
          <p14:tracePt t="77557" x="5473700" y="2660650"/>
          <p14:tracePt t="77573" x="5511800" y="2609850"/>
          <p14:tracePt t="77590" x="5562600" y="2552700"/>
          <p14:tracePt t="77607" x="5626100" y="2501900"/>
          <p14:tracePt t="77607" x="5657850" y="2476500"/>
          <p14:tracePt t="77625" x="5727700" y="2425700"/>
          <p14:tracePt t="77641" x="5803900" y="2393950"/>
          <p14:tracePt t="77657" x="5886450" y="2374900"/>
          <p14:tracePt t="77673" x="5969000" y="2374900"/>
          <p14:tracePt t="77690" x="6051550" y="2387600"/>
          <p14:tracePt t="77707" x="6165850" y="2425700"/>
          <p14:tracePt t="77724" x="6229350" y="2457450"/>
          <p14:tracePt t="77741" x="6286500" y="2495550"/>
          <p14:tracePt t="77758" x="6330950" y="2540000"/>
          <p14:tracePt t="77774" x="6388100" y="2616200"/>
          <p14:tracePt t="77792" x="6419850" y="2673350"/>
          <p14:tracePt t="77808" x="6438900" y="2730500"/>
          <p14:tracePt t="77824" x="6445250" y="2794000"/>
          <p14:tracePt t="77841" x="6432550" y="2838450"/>
          <p14:tracePt t="77858" x="6407150" y="2876550"/>
          <p14:tracePt t="77874" x="6375400" y="2908300"/>
          <p14:tracePt t="77891" x="6337300" y="2946400"/>
          <p14:tracePt t="77891" x="6311900" y="2965450"/>
          <p14:tracePt t="77909" x="6261100" y="2990850"/>
          <p14:tracePt t="77925" x="6197600" y="3009900"/>
          <p14:tracePt t="77941" x="6134100" y="3028950"/>
          <p14:tracePt t="77958" x="6070600" y="3041650"/>
          <p14:tracePt t="77974" x="6007100" y="3048000"/>
          <p14:tracePt t="77974" x="5969000" y="3054350"/>
          <p14:tracePt t="77993" x="5905500" y="3060700"/>
          <p14:tracePt t="78009" x="5842000" y="3060700"/>
          <p14:tracePt t="78025" x="5784850" y="3060700"/>
          <p14:tracePt t="78042" x="5734050" y="3054350"/>
          <p14:tracePt t="78058" x="5689600" y="3048000"/>
          <p14:tracePt t="78075" x="5638800" y="3028950"/>
          <p14:tracePt t="78092" x="5613400" y="3022600"/>
          <p14:tracePt t="78108" x="5594350" y="3016250"/>
          <p14:tracePt t="78125" x="5581650" y="3009900"/>
          <p14:tracePt t="78142" x="5575300" y="3003550"/>
          <p14:tracePt t="78158" x="5575300" y="3009900"/>
          <p14:tracePt t="78300" x="5568950" y="3009900"/>
          <p14:tracePt t="78328" x="5562600" y="3003550"/>
          <p14:tracePt t="78352" x="5556250" y="3003550"/>
          <p14:tracePt t="78380" x="5556250" y="2997200"/>
          <p14:tracePt t="78412" x="5549900" y="2997200"/>
          <p14:tracePt t="78440" x="5549900" y="2990850"/>
          <p14:tracePt t="78488" x="5543550" y="2984500"/>
          <p14:tracePt t="78620" x="5537200" y="2984500"/>
          <p14:tracePt t="78668" x="5530850" y="2984500"/>
          <p14:tracePt t="78740" x="5530850" y="2990850"/>
          <p14:tracePt t="78780" x="5524500" y="2997200"/>
          <p14:tracePt t="78797" x="5518150" y="2997200"/>
          <p14:tracePt t="78816" x="5511800" y="2997200"/>
          <p14:tracePt t="78824" x="5505450" y="2997200"/>
          <p14:tracePt t="78832" x="5492750" y="2990850"/>
          <p14:tracePt t="78843" x="5486400" y="2990850"/>
          <p14:tracePt t="78843" x="5461000" y="2984500"/>
          <p14:tracePt t="78861" x="5448300" y="2984500"/>
          <p14:tracePt t="78861" x="5435600" y="2978150"/>
          <p14:tracePt t="78878" x="5422900" y="2978150"/>
          <p14:tracePt t="78878" x="5410200" y="2984500"/>
          <p14:tracePt t="78895" x="5397500" y="2984500"/>
          <p14:tracePt t="78895" x="5378450" y="2984500"/>
          <p14:tracePt t="78912" x="5365750" y="2990850"/>
          <p14:tracePt t="78912" x="5346700" y="2990850"/>
          <p14:tracePt t="78929" x="5308600" y="2997200"/>
          <p14:tracePt t="78929" x="5289550" y="2997200"/>
          <p14:tracePt t="78945" x="5270500" y="2997200"/>
          <p14:tracePt t="78945" x="5251450" y="3003550"/>
          <p14:tracePt t="78962" x="5232400" y="3003550"/>
          <p14:tracePt t="78962" x="5219700" y="3009900"/>
          <p14:tracePt t="78978" x="5200650" y="3009900"/>
          <p14:tracePt t="78978" x="5181600" y="3009900"/>
          <p14:tracePt t="78978" x="5168900" y="3009900"/>
          <p14:tracePt t="78997" x="5149850" y="3009900"/>
          <p14:tracePt t="79011" x="5137150" y="3009900"/>
          <p14:tracePt t="79011" x="5111750" y="3009900"/>
          <p14:tracePt t="79029" x="5099050" y="3009900"/>
          <p14:tracePt t="79029" x="5092700" y="3003550"/>
          <p14:tracePt t="79046" x="5086350" y="3003550"/>
          <p14:tracePt t="79046" x="5080000" y="2997200"/>
          <p14:tracePt t="79062" x="5073650" y="2997200"/>
          <p14:tracePt t="79078" x="5067300" y="2990850"/>
          <p14:tracePt t="79095" x="5060950" y="2978150"/>
          <p14:tracePt t="79111" x="5067300" y="2971800"/>
          <p14:tracePt t="79140" x="5073650" y="2978150"/>
          <p14:tracePt t="79156" x="5080000" y="2984500"/>
          <p14:tracePt t="79168" x="5080000" y="2990850"/>
          <p14:tracePt t="79178" x="5086350" y="2997200"/>
          <p14:tracePt t="79178" x="5086350" y="3003550"/>
          <p14:tracePt t="79196" x="5092700" y="3009900"/>
          <p14:tracePt t="79196" x="5092700" y="3016250"/>
          <p14:tracePt t="79213" x="5099050" y="3022600"/>
          <p14:tracePt t="79213" x="5105400" y="3041650"/>
          <p14:tracePt t="79229" x="5105400" y="3048000"/>
          <p14:tracePt t="79229" x="5105400" y="3054350"/>
          <p14:tracePt t="79248" x="5111750" y="3060700"/>
          <p14:tracePt t="79248" x="5111750" y="3067050"/>
          <p14:tracePt t="79263" x="5118100" y="3067050"/>
          <p14:tracePt t="79279" x="5124450" y="3079750"/>
          <p14:tracePt t="79279" x="5130800" y="3079750"/>
          <p14:tracePt t="79298" x="5137150" y="3086100"/>
          <p14:tracePt t="79313" x="5143500" y="3079750"/>
          <p14:tracePt t="79336" x="5143500" y="3073400"/>
          <p14:tracePt t="79356" x="5143500" y="3067050"/>
          <p14:tracePt t="79372" x="5137150" y="3060700"/>
          <p14:tracePt t="79388" x="5003800" y="2990850"/>
          <p14:tracePt t="79502" x="4991100" y="2978150"/>
          <p14:tracePt t="79508" x="4978400" y="2965450"/>
          <p14:tracePt t="79517" x="4959350" y="2933700"/>
          <p14:tracePt t="79530" x="4953000" y="2901950"/>
          <p14:tracePt t="79546" x="4946650" y="2870200"/>
          <p14:tracePt t="79563" x="4946650" y="2832100"/>
          <p14:tracePt t="79563" x="4946650" y="2813050"/>
          <p14:tracePt t="79581" x="4953000" y="2762250"/>
          <p14:tracePt t="79597" x="4972050" y="2705100"/>
          <p14:tracePt t="79613" x="4997450" y="2641600"/>
          <p14:tracePt t="79630" x="5022850" y="2590800"/>
          <p14:tracePt t="79647" x="5060950" y="2546350"/>
          <p14:tracePt t="79647" x="5080000" y="2533650"/>
          <p14:tracePt t="79665" x="5111750" y="2508250"/>
          <p14:tracePt t="79681" x="5149850" y="2495550"/>
          <p14:tracePt t="79697" x="5187950" y="2482850"/>
          <p14:tracePt t="79714" x="5226050" y="2476500"/>
          <p14:tracePt t="79730" x="5264150" y="2482850"/>
          <p14:tracePt t="79730" x="5283200" y="2489200"/>
          <p14:tracePt t="79749" x="5321300" y="2514600"/>
          <p14:tracePt t="79764" x="5359400" y="2546350"/>
          <p14:tracePt t="79780" x="5391150" y="2590800"/>
          <p14:tracePt t="79799" x="5422900" y="2635250"/>
          <p14:tracePt t="79814" x="5461000" y="2711450"/>
          <p14:tracePt t="79831" x="5480050" y="2755900"/>
          <p14:tracePt t="79847" x="5486400" y="2806700"/>
          <p14:tracePt t="79864" x="5486400" y="2876550"/>
          <p14:tracePt t="79881" x="5486400" y="2921000"/>
          <p14:tracePt t="79898" x="5473700" y="2965450"/>
          <p14:tracePt t="79914" x="5461000" y="3003550"/>
          <p14:tracePt t="79931" x="5448300" y="3035300"/>
          <p14:tracePt t="79931" x="5435600" y="3048000"/>
          <p14:tracePt t="79949" x="5410200" y="3073400"/>
          <p14:tracePt t="79965" x="5384800" y="3092450"/>
          <p14:tracePt t="79982" x="5346700" y="3105150"/>
          <p14:tracePt t="79998" x="5308600" y="3111500"/>
          <p14:tracePt t="80015" x="5264150" y="3117850"/>
          <p14:tracePt t="80015" x="5245100" y="3117850"/>
          <p14:tracePt t="80033" x="5207000" y="3111500"/>
          <p14:tracePt t="80049" x="5168900" y="3105150"/>
          <p14:tracePt t="80065" x="5137150" y="3092450"/>
          <p14:tracePt t="80081" x="5099050" y="3079750"/>
          <p14:tracePt t="80098" x="5067300" y="3054350"/>
          <p14:tracePt t="80115" x="5016500" y="3009900"/>
          <p14:tracePt t="80132" x="4984750" y="2971800"/>
          <p14:tracePt t="80149" x="4965700" y="2933700"/>
          <p14:tracePt t="80165" x="4946650" y="2857500"/>
          <p14:tracePt t="80182" x="4946650" y="2806700"/>
          <p14:tracePt t="80199" x="4959350" y="2743200"/>
          <p14:tracePt t="80215" x="4978400" y="2686050"/>
          <p14:tracePt t="80232" x="5029200" y="2603500"/>
          <p14:tracePt t="80249" x="5073650" y="2565400"/>
          <p14:tracePt t="80266" x="5124450" y="2533650"/>
          <p14:tracePt t="80282" x="5168900" y="2508250"/>
          <p14:tracePt t="80282" x="5194300" y="2501900"/>
          <p14:tracePt t="80302" x="5213350" y="2501900"/>
          <p14:tracePt t="80315" x="5283200" y="2514600"/>
          <p14:tracePt t="80333" x="5321300" y="2540000"/>
          <p14:tracePt t="80349" x="5359400" y="2590800"/>
          <p14:tracePt t="80367" x="5384800" y="2654300"/>
          <p14:tracePt t="80382" x="5403850" y="2724150"/>
          <p14:tracePt t="80382" x="5403850" y="2762250"/>
          <p14:tracePt t="80401" x="5403850" y="2825750"/>
          <p14:tracePt t="80417" x="5397500" y="2882900"/>
          <p14:tracePt t="80432" x="5378450" y="2940050"/>
          <p14:tracePt t="80449" x="5353050" y="2984500"/>
          <p14:tracePt t="80466" x="5295900" y="3041650"/>
          <p14:tracePt t="80483" x="5264150" y="3073400"/>
          <p14:tracePt t="80500" x="5226050" y="3092450"/>
          <p14:tracePt t="80517" x="5187950" y="3105150"/>
          <p14:tracePt t="80533" x="5143500" y="3111500"/>
          <p14:tracePt t="80550" x="5124450" y="3111500"/>
          <p14:tracePt t="80566" x="5105400" y="3111500"/>
          <p14:tracePt t="80583" x="5086350" y="3111500"/>
          <p14:tracePt t="80601" x="5080000" y="3105150"/>
          <p14:tracePt t="80618" x="5073650" y="3098800"/>
          <p14:tracePt t="80633" x="5067300" y="3092450"/>
          <p14:tracePt t="80650" x="5067300" y="3079750"/>
          <p14:tracePt t="80666" x="5067300" y="3073400"/>
          <p14:tracePt t="80683" x="5067300" y="3067050"/>
          <p14:tracePt t="80736" x="5067300" y="3060700"/>
          <p14:tracePt t="80760" x="5067300" y="3054350"/>
          <p14:tracePt t="80780" x="5060950" y="3048000"/>
          <p14:tracePt t="80856" x="5060950" y="3041650"/>
          <p14:tracePt t="80880" x="5060950" y="3035300"/>
          <p14:tracePt t="80900" x="5054600" y="3028950"/>
          <p14:tracePt t="80933" x="5054600" y="3016250"/>
          <p14:tracePt t="80960" x="5048250" y="3009900"/>
          <p14:tracePt t="80969" x="5048250" y="3003550"/>
          <p14:tracePt t="80977" x="5048250" y="2990850"/>
          <p14:tracePt t="80985" x="5048250" y="2959100"/>
          <p14:tracePt t="81001" x="5048250" y="2921000"/>
          <p14:tracePt t="81018" x="5054600" y="2876550"/>
          <p14:tracePt t="81035" x="5060950" y="2825750"/>
          <p14:tracePt t="81035" x="5067300" y="2800350"/>
          <p14:tracePt t="81053" x="5086350" y="2749550"/>
          <p14:tracePt t="81069" x="5118100" y="2698750"/>
          <p14:tracePt t="81085" x="5149850" y="2660650"/>
          <p14:tracePt t="81101" x="5187950" y="2628900"/>
          <p14:tracePt t="81118" x="5232400" y="2616200"/>
          <p14:tracePt t="81135" x="5302250" y="2616200"/>
          <p14:tracePt t="81152" x="5340350" y="2628900"/>
          <p14:tracePt t="81168" x="5378450" y="2660650"/>
          <p14:tracePt t="81185" x="5416550" y="2730500"/>
          <p14:tracePt t="81202" x="5435600" y="2781300"/>
          <p14:tracePt t="81218" x="5441950" y="2838450"/>
          <p14:tracePt t="81235" x="5441950" y="2901950"/>
          <p14:tracePt t="81252" x="5422900" y="2984500"/>
          <p14:tracePt t="81269" x="5403850" y="3028950"/>
          <p14:tracePt t="81285" x="5372100" y="3054350"/>
          <p14:tracePt t="81302" x="5340350" y="3073400"/>
          <p14:tracePt t="81319" x="5295900" y="3086100"/>
          <p14:tracePt t="81319" x="5276850" y="3086100"/>
          <p14:tracePt t="81337" x="5232400" y="3092450"/>
          <p14:tracePt t="81353" x="5194300" y="3092450"/>
          <p14:tracePt t="81369" x="5156200" y="3086100"/>
          <p14:tracePt t="81386" x="5124450" y="3079750"/>
          <p14:tracePt t="81402" x="5092700" y="3060700"/>
          <p14:tracePt t="81419" x="5067300" y="3028950"/>
          <p14:tracePt t="81419" x="5054600" y="3009900"/>
          <p14:tracePt t="81437" x="5035550" y="2965450"/>
          <p14:tracePt t="81453" x="5022850" y="2908300"/>
          <p14:tracePt t="81469" x="5016500" y="2844800"/>
          <p14:tracePt t="81486" x="5035550" y="2749550"/>
          <p14:tracePt t="81503" x="5060950" y="2686050"/>
          <p14:tracePt t="81520" x="5099050" y="2635250"/>
          <p14:tracePt t="81536" x="5143500" y="2597150"/>
          <p14:tracePt t="81553" x="5207000" y="2578100"/>
          <p14:tracePt t="81570" x="5251450" y="2590800"/>
          <p14:tracePt t="81586" x="5289550" y="2622550"/>
          <p14:tracePt t="81603" x="5334000" y="2698750"/>
          <p14:tracePt t="81621" x="5359400" y="2762250"/>
          <p14:tracePt t="81637" x="5365750" y="2825750"/>
          <p14:tracePt t="81653" x="5359400" y="2889250"/>
          <p14:tracePt t="81670" x="5346700" y="2952750"/>
          <p14:tracePt t="81687" x="5321300" y="3003550"/>
          <p14:tracePt t="81687" x="5308600" y="3028950"/>
          <p14:tracePt t="81705" x="5270500" y="3060700"/>
          <p14:tracePt t="81721" x="5238750" y="3073400"/>
          <p14:tracePt t="81737" x="5194300" y="3079750"/>
          <p14:tracePt t="81754" x="5149850" y="3073400"/>
          <p14:tracePt t="81770" x="5105400" y="3060700"/>
          <p14:tracePt t="81787" x="5041900" y="3028950"/>
          <p14:tracePt t="81787" x="5029200" y="3016250"/>
          <p14:tracePt t="81811" x="5016500" y="2997200"/>
          <p14:tracePt t="81822" x="4997450" y="2965450"/>
          <p14:tracePt t="81837" x="4997450" y="2921000"/>
          <p14:tracePt t="81854" x="5016500" y="2844800"/>
          <p14:tracePt t="81872" x="5041900" y="2787650"/>
          <p14:tracePt t="81887" x="5073650" y="2743200"/>
          <p14:tracePt t="81904" x="5130800" y="2692400"/>
          <p14:tracePt t="81921" x="5168900" y="2679700"/>
          <p14:tracePt t="81938" x="5200650" y="2692400"/>
          <p14:tracePt t="81955" x="5232400" y="2717800"/>
          <p14:tracePt t="81971" x="5257800" y="2768600"/>
          <p14:tracePt t="81971" x="5270500" y="2794000"/>
          <p14:tracePt t="81989" x="5289550" y="2857500"/>
          <p14:tracePt t="82005" x="5295900" y="2927350"/>
          <p14:tracePt t="82022" x="5295900" y="2990850"/>
          <p14:tracePt t="82038" x="5289550" y="3048000"/>
          <p14:tracePt t="82055" x="5270500" y="3086100"/>
          <p14:tracePt t="82055" x="5257800" y="3098800"/>
          <p14:tracePt t="82073" x="5232400" y="3124200"/>
          <p14:tracePt t="82089" x="5194300" y="3136900"/>
          <p14:tracePt t="82105" x="5156200" y="3136900"/>
          <p14:tracePt t="82121" x="5111750" y="3124200"/>
          <p14:tracePt t="82138" x="5067300" y="3105150"/>
          <p14:tracePt t="82155" x="5016500" y="3054350"/>
          <p14:tracePt t="82171" x="4991100" y="3009900"/>
          <p14:tracePt t="82188" x="4978400" y="2959100"/>
          <p14:tracePt t="82205" x="4991100" y="2870200"/>
          <p14:tracePt t="82222" x="5016500" y="2806700"/>
          <p14:tracePt t="82238" x="5048250" y="2749550"/>
          <p14:tracePt t="82256" x="5092700" y="2698750"/>
          <p14:tracePt t="82272" x="5168900" y="2660650"/>
          <p14:tracePt t="82289" x="5219700" y="2660650"/>
          <p14:tracePt t="82305" x="5264150" y="2686050"/>
          <p14:tracePt t="82322" x="5302250" y="2724150"/>
          <p14:tracePt t="82339" x="5340350" y="2774950"/>
          <p14:tracePt t="82339" x="5353050" y="2806700"/>
          <p14:tracePt t="82357" x="5365750" y="2863850"/>
          <p14:tracePt t="82373" x="5359400" y="2933700"/>
          <p14:tracePt t="82389" x="5346700" y="2990850"/>
          <p14:tracePt t="82406" x="5321300" y="3041650"/>
          <p14:tracePt t="82422" x="5283200" y="3079750"/>
          <p14:tracePt t="82439" x="5219700" y="3092450"/>
          <p14:tracePt t="82457" x="5181600" y="3079750"/>
          <p14:tracePt t="82472" x="5143500" y="3060700"/>
          <p14:tracePt t="82489" x="5105400" y="3022600"/>
          <p14:tracePt t="82506" x="5067300" y="2952750"/>
          <p14:tracePt t="82523" x="5060950" y="2895600"/>
          <p14:tracePt t="82539" x="5060950" y="2838450"/>
          <p14:tracePt t="82556" x="5067300" y="2774950"/>
          <p14:tracePt t="82573" x="5105400" y="2686050"/>
          <p14:tracePt t="82590" x="5137150" y="2647950"/>
          <p14:tracePt t="82606" x="5181600" y="2622550"/>
          <p14:tracePt t="82623" x="5226050" y="2622550"/>
          <p14:tracePt t="82623" x="5251450" y="2628900"/>
          <p14:tracePt t="82641" x="5289550" y="2667000"/>
          <p14:tracePt t="82657" x="5327650" y="2717800"/>
          <p14:tracePt t="82673" x="5353050" y="2781300"/>
          <p14:tracePt t="82690" x="5365750" y="2851150"/>
          <p14:tracePt t="82707" x="5359400" y="2921000"/>
          <p14:tracePt t="82707" x="5353050" y="2952750"/>
          <p14:tracePt t="82725" x="5327650" y="3003550"/>
          <p14:tracePt t="82741" x="5283200" y="3035300"/>
          <p14:tracePt t="82757" x="5238750" y="3048000"/>
          <p14:tracePt t="82773" x="5181600" y="3048000"/>
          <p14:tracePt t="82791" x="5118100" y="3035300"/>
          <p14:tracePt t="82791" x="5092700" y="3022600"/>
          <p14:tracePt t="82810" x="5035550" y="2990850"/>
          <p14:tracePt t="82824" x="4991100" y="2946400"/>
          <p14:tracePt t="82840" x="4965700" y="2895600"/>
          <p14:tracePt t="82857" x="4953000" y="2844800"/>
          <p14:tracePt t="82874" x="4972050" y="2755900"/>
          <p14:tracePt t="82890" x="5010150" y="2698750"/>
          <p14:tracePt t="82907" x="5060950" y="2660650"/>
          <p14:tracePt t="82924" x="5149850" y="2635250"/>
          <p14:tracePt t="82941" x="5200650" y="2641600"/>
          <p14:tracePt t="82957" x="5251450" y="2673350"/>
          <p14:tracePt t="82974" x="5289550" y="2724150"/>
          <p14:tracePt t="82991" x="5321300" y="2781300"/>
          <p14:tracePt t="82991" x="5334000" y="2806700"/>
          <p14:tracePt t="83009" x="5340350" y="2857500"/>
          <p14:tracePt t="83025" x="5334000" y="2908300"/>
          <p14:tracePt t="83042" x="5302250" y="2940050"/>
          <p14:tracePt t="83058" x="5270500" y="2965450"/>
          <p14:tracePt t="83075" x="5238750" y="2978150"/>
          <p14:tracePt t="83075" x="5226050" y="2978150"/>
          <p14:tracePt t="83093" x="5200650" y="2978150"/>
          <p14:tracePt t="83109" x="5175250" y="2971800"/>
          <p14:tracePt t="83125" x="5162550" y="2971800"/>
          <p14:tracePt t="83141" x="5162550" y="2965450"/>
          <p14:tracePt t="83158" x="5156200" y="2965450"/>
          <p14:tracePt t="83174" x="5149850" y="2959100"/>
          <p14:tracePt t="83196" x="5156200" y="2946400"/>
          <p14:tracePt t="83228" x="5156200" y="2940050"/>
          <p14:tracePt t="83240" x="5162550" y="2933700"/>
          <p14:tracePt t="83256" x="5162550" y="2927350"/>
          <p14:tracePt t="83280" x="5156200" y="2927350"/>
          <p14:tracePt t="83452" x="5156200" y="2933700"/>
          <p14:tracePt t="83468" x="5149850" y="2940050"/>
          <p14:tracePt t="83480" x="5143500" y="2946400"/>
          <p14:tracePt t="83504" x="5137150" y="2940050"/>
          <p14:tracePt t="83528" x="5137150" y="2933700"/>
          <p14:tracePt t="83536" x="5137150" y="2927350"/>
          <p14:tracePt t="83542" x="5130800" y="2908300"/>
          <p14:tracePt t="83559" x="5130800" y="2889250"/>
          <p14:tracePt t="83576" x="5137150" y="2857500"/>
          <p14:tracePt t="83593" x="5149850" y="2787650"/>
          <p14:tracePt t="83610" x="5168900" y="2736850"/>
          <p14:tracePt t="83626" x="5187950" y="2692400"/>
          <p14:tracePt t="83643" x="5219700" y="2654300"/>
          <p14:tracePt t="83643" x="5232400" y="2641600"/>
          <p14:tracePt t="83661" x="5270500" y="2635250"/>
          <p14:tracePt t="83677" x="5302250" y="2647950"/>
          <p14:tracePt t="83693" x="5334000" y="2686050"/>
          <p14:tracePt t="83710" x="5359400" y="2736850"/>
          <p14:tracePt t="83727" x="5378450" y="2794000"/>
          <p14:tracePt t="83727" x="5384800" y="2825750"/>
          <p14:tracePt t="83746" x="5397500" y="2882900"/>
          <p14:tracePt t="83761" x="5391150" y="2933700"/>
          <p14:tracePt t="83777" x="5372100" y="2978150"/>
          <p14:tracePt t="83795" x="5340350" y="3009900"/>
          <p14:tracePt t="83810" x="5302250" y="3041650"/>
          <p14:tracePt t="83827" x="5226050" y="3067050"/>
          <p14:tracePt t="83844" x="5181600" y="3073400"/>
          <p14:tracePt t="83860" x="5130800" y="3073400"/>
          <p14:tracePt t="83877" x="5086350" y="3054350"/>
          <p14:tracePt t="83894" x="5016500" y="3016250"/>
          <p14:tracePt t="83911" x="4984750" y="2971800"/>
          <p14:tracePt t="83927" x="4965700" y="2921000"/>
          <p14:tracePt t="83944" x="4965700" y="2838450"/>
          <p14:tracePt t="83961" x="4984750" y="2774950"/>
          <p14:tracePt t="83978" x="5016500" y="2717800"/>
          <p14:tracePt t="83996" x="5054600" y="2673350"/>
          <p14:tracePt t="84011" x="5099050" y="2654300"/>
          <p14:tracePt t="84011" x="5124450" y="2654300"/>
          <p14:tracePt t="84029" x="5162550" y="2673350"/>
          <p14:tracePt t="84045" x="5200650" y="2711450"/>
          <p14:tracePt t="84061" x="5232400" y="2762250"/>
          <p14:tracePt t="84078" x="5257800" y="2819400"/>
          <p14:tracePt t="84094" x="5270500" y="2876550"/>
          <p14:tracePt t="84111" x="5276850" y="2959100"/>
          <p14:tracePt t="84130" x="5257800" y="2997200"/>
          <p14:tracePt t="84145" x="5232400" y="3022600"/>
          <p14:tracePt t="84161" x="5200650" y="3035300"/>
          <p14:tracePt t="84178" x="5168900" y="3035300"/>
          <p14:tracePt t="84195" x="5124450" y="3028950"/>
          <p14:tracePt t="84211" x="5105400" y="3022600"/>
          <p14:tracePt t="84228" x="5092700" y="3016250"/>
          <p14:tracePt t="84245" x="5080000" y="2997200"/>
          <p14:tracePt t="84262" x="5080000" y="2984500"/>
          <p14:tracePt t="84278" x="5080000" y="2971800"/>
          <p14:tracePt t="84295" x="5086350" y="2965450"/>
          <p14:tracePt t="84311" x="5092700" y="2959100"/>
          <p14:tracePt t="84328" x="5105400" y="2952750"/>
          <p14:tracePt t="84345" x="5111750" y="2946400"/>
          <p14:tracePt t="84362" x="5118100" y="2946400"/>
          <p14:tracePt t="84378" x="5124450" y="2940050"/>
          <p14:tracePt t="84395" x="5124450" y="2946400"/>
          <p14:tracePt t="84413" x="5124450" y="2952750"/>
          <p14:tracePt t="84429" x="5124450" y="2959100"/>
          <p14:tracePt t="84445" x="5124450" y="2965450"/>
          <p14:tracePt t="84524" x="5124450" y="2971800"/>
          <p14:tracePt t="84540" x="5130800" y="2971800"/>
          <p14:tracePt t="84556" x="5137150" y="2978150"/>
          <p14:tracePt t="84576" x="5137150" y="2984500"/>
          <p14:tracePt t="84592" x="5143500" y="2990850"/>
          <p14:tracePt t="84608" x="5143500" y="2997200"/>
          <p14:tracePt t="84617" x="5149850" y="3003550"/>
          <p14:tracePt t="84617" x="5156200" y="3016250"/>
          <p14:tracePt t="84632" x="5162550" y="3022600"/>
          <p14:tracePt t="84632" x="5168900" y="3028950"/>
          <p14:tracePt t="84647" x="5175250" y="3035300"/>
          <p14:tracePt t="84647" x="5181600" y="3041650"/>
          <p14:tracePt t="84663" x="5194300" y="3048000"/>
          <p14:tracePt t="84663" x="5200650" y="3054350"/>
          <p14:tracePt t="84681" x="5226050" y="3067050"/>
          <p14:tracePt t="84681" x="5245100" y="3079750"/>
          <p14:tracePt t="84697" x="5257800" y="3086100"/>
          <p14:tracePt t="84697" x="5276850" y="3092450"/>
          <p14:tracePt t="84714" x="5295900" y="3105150"/>
          <p14:tracePt t="84714" x="5314950" y="3111500"/>
          <p14:tracePt t="84730" x="5334000" y="3124200"/>
          <p14:tracePt t="84730" x="5353050" y="3130550"/>
          <p14:tracePt t="84730" x="5372100" y="3143250"/>
          <p14:tracePt t="84749" x="5384800" y="3155950"/>
          <p14:tracePt t="84763" x="5397500" y="3168650"/>
          <p14:tracePt t="84763" x="5422900" y="3181350"/>
          <p14:tracePt t="84781" x="5429250" y="3187700"/>
          <p14:tracePt t="84781" x="5441950" y="3194050"/>
          <p14:tracePt t="84799" x="5448300" y="3200400"/>
          <p14:tracePt t="84799" x="5454650" y="3200400"/>
          <p14:tracePt t="84814" x="5461000" y="3206750"/>
          <p14:tracePt t="84830" x="5467350" y="3206750"/>
          <p14:tracePt t="84847" x="5461000" y="3206750"/>
          <p14:tracePt t="84876" x="5454650" y="3200400"/>
          <p14:tracePt t="84892" x="5448300" y="3200400"/>
          <p14:tracePt t="84901" x="5441950" y="3194050"/>
          <p14:tracePt t="84917" x="5435600" y="3194050"/>
          <p14:tracePt t="84930" x="5435600" y="3187700"/>
          <p14:tracePt t="84947" x="5441950" y="3181350"/>
          <p14:tracePt t="84964" x="5448300" y="3175000"/>
          <p14:tracePt t="84964" x="5461000" y="3168650"/>
          <p14:tracePt t="84981" x="5467350" y="3162300"/>
          <p14:tracePt t="84981" x="5473700" y="3162300"/>
          <p14:tracePt t="85000" x="5480050" y="3155950"/>
          <p14:tracePt t="85000" x="5486400" y="3149600"/>
          <p14:tracePt t="85015" x="5492750" y="3149600"/>
          <p14:tracePt t="85015" x="5505450" y="3143250"/>
          <p14:tracePt t="85032" x="5518150" y="3136900"/>
          <p14:tracePt t="85032" x="5530850" y="3130550"/>
          <p14:tracePt t="85049" x="5556250" y="3124200"/>
          <p14:tracePt t="85049" x="5568950" y="3117850"/>
          <p14:tracePt t="85065" x="5581650" y="3111500"/>
          <p14:tracePt t="85065" x="5594350" y="3111500"/>
          <p14:tracePt t="85082" x="5600700" y="3111500"/>
          <p14:tracePt t="85082" x="5613400" y="3105150"/>
          <p14:tracePt t="85098" x="5626100" y="3105150"/>
          <p14:tracePt t="85117" x="5619750" y="3111500"/>
          <p14:tracePt t="85152" x="5613400" y="3111500"/>
          <p14:tracePt t="85160" x="5600700" y="3111500"/>
          <p14:tracePt t="85176" x="5594350" y="3111500"/>
          <p14:tracePt t="85185" x="5588000" y="3105150"/>
          <p14:tracePt t="85198" x="5575300" y="3105150"/>
          <p14:tracePt t="85198" x="5568950" y="3105150"/>
          <p14:tracePt t="85198" x="5562600" y="3105150"/>
          <p14:tracePt t="85217" x="5556250" y="3105150"/>
          <p14:tracePt t="85217" x="5543550" y="3098800"/>
          <p14:tracePt t="85232" x="5537200" y="3098800"/>
          <p14:tracePt t="85232" x="5530850" y="3092450"/>
          <p14:tracePt t="85249" x="5524500" y="3092450"/>
          <p14:tracePt t="85249" x="5524500" y="3086100"/>
          <p14:tracePt t="85266" x="5511800" y="2901950"/>
          <p14:tracePt t="85350" x="5518150" y="2889250"/>
          <p14:tracePt t="85356" x="5524500" y="2882900"/>
          <p14:tracePt t="85366" x="5543550" y="2870200"/>
          <p14:tracePt t="85382" x="5562600" y="2863850"/>
          <p14:tracePt t="85399" x="5581650" y="2870200"/>
          <p14:tracePt t="85399" x="5594350" y="2876550"/>
          <p14:tracePt t="85417" x="5619750" y="2889250"/>
          <p14:tracePt t="85433" x="5645150" y="2908300"/>
          <p14:tracePt t="85449" x="5664200" y="2933700"/>
          <p14:tracePt t="85465" x="5676900" y="2959100"/>
          <p14:tracePt t="85482" x="5689600" y="2990850"/>
          <p14:tracePt t="85499" x="5683250" y="3035300"/>
          <p14:tracePt t="85516" x="5670550" y="3060700"/>
          <p14:tracePt t="85532" x="5651500" y="3079750"/>
          <p14:tracePt t="85549" x="5626100" y="3086100"/>
          <p14:tracePt t="85566" x="5588000" y="3092450"/>
          <p14:tracePt t="85582" x="5562600" y="3086100"/>
          <p14:tracePt t="85599" x="5543550" y="3073400"/>
          <p14:tracePt t="85616" x="5518150" y="3028950"/>
          <p14:tracePt t="85633" x="5518150" y="2990850"/>
          <p14:tracePt t="85650" x="5518150" y="2952750"/>
          <p14:tracePt t="85666" x="5530850" y="2914650"/>
          <p14:tracePt t="85683" x="5556250" y="2889250"/>
          <p14:tracePt t="85683" x="5568950" y="2882900"/>
          <p14:tracePt t="85701" x="5600700" y="2870200"/>
          <p14:tracePt t="85717" x="5632450" y="2870200"/>
          <p14:tracePt t="85733" x="5664200" y="2882900"/>
          <p14:tracePt t="85750" x="5683250" y="2908300"/>
          <p14:tracePt t="85767" x="5702300" y="2946400"/>
          <p14:tracePt t="85767" x="5702300" y="2971800"/>
          <p14:tracePt t="85785" x="5708650" y="3022600"/>
          <p14:tracePt t="85801" x="5695950" y="3067050"/>
          <p14:tracePt t="85817" x="5676900" y="3098800"/>
          <p14:tracePt t="85833" x="5651500" y="3117850"/>
          <p14:tracePt t="85850" x="5613400" y="3111500"/>
          <p14:tracePt t="85867" x="5562600" y="3092450"/>
          <p14:tracePt t="85884" x="5530850" y="3060700"/>
          <p14:tracePt t="85900" x="5511800" y="3022600"/>
          <p14:tracePt t="85917" x="5505450" y="2965450"/>
          <p14:tracePt t="85934" x="5511800" y="2927350"/>
          <p14:tracePt t="85950" x="5530850" y="2895600"/>
          <p14:tracePt t="85967" x="5556250" y="2870200"/>
          <p14:tracePt t="85984" x="5607050" y="2844800"/>
          <p14:tracePt t="86001" x="5645150" y="2844800"/>
          <p14:tracePt t="86018" x="5676900" y="2857500"/>
          <p14:tracePt t="86035" x="5702300" y="2882900"/>
          <p14:tracePt t="86051" x="5721350" y="2908300"/>
          <p14:tracePt t="86051" x="5727700" y="2927350"/>
          <p14:tracePt t="86069" x="5734050" y="2959100"/>
          <p14:tracePt t="86085" x="5727700" y="2984500"/>
          <p14:tracePt t="86101" x="5715000" y="3003550"/>
          <p14:tracePt t="86118" x="5695950" y="3016250"/>
          <p14:tracePt t="86134" x="5670550" y="3022600"/>
          <p14:tracePt t="86134" x="5657850" y="3022600"/>
          <p14:tracePt t="86153" x="5638800" y="3016250"/>
          <p14:tracePt t="86169" x="5613400" y="3016250"/>
          <p14:tracePt t="86185" x="5594350" y="3022600"/>
          <p14:tracePt t="86201" x="5581650" y="3022600"/>
          <p14:tracePt t="86218" x="5549900" y="3022600"/>
          <p14:tracePt t="86218" x="5518150" y="3022600"/>
          <p14:tracePt t="86235" x="5499100" y="3022600"/>
          <p14:tracePt t="86235" x="5480050" y="3016250"/>
          <p14:tracePt t="86252" x="5461000" y="3016250"/>
          <p14:tracePt t="86252" x="5441950" y="3009900"/>
          <p14:tracePt t="86269" x="5422900" y="3009900"/>
          <p14:tracePt t="86269" x="5403850" y="3003550"/>
          <p14:tracePt t="86285" x="5391150" y="2997200"/>
          <p14:tracePt t="86285" x="5353050" y="2978150"/>
          <p14:tracePt t="86303" x="5340350" y="2971800"/>
          <p14:tracePt t="86303" x="5327650" y="2965450"/>
          <p14:tracePt t="86319" x="5308600" y="2959100"/>
          <p14:tracePt t="86319" x="5295900" y="2952750"/>
          <p14:tracePt t="86335" x="5289550" y="2946400"/>
          <p14:tracePt t="86335" x="5276850" y="2946400"/>
          <p14:tracePt t="86355" x="5295900" y="2889250"/>
          <p14:tracePt t="86590" x="5308600" y="2882900"/>
          <p14:tracePt t="86593" x="5327650" y="2882900"/>
          <p14:tracePt t="86602" x="5372100" y="2882900"/>
          <p14:tracePt t="86619" x="5422900" y="2889250"/>
          <p14:tracePt t="86636" x="5492750" y="2895600"/>
          <p14:tracePt t="86653" x="5537200" y="2895600"/>
          <p14:tracePt t="86669" x="5581650" y="2889250"/>
          <p14:tracePt t="86686" x="5619750" y="2889250"/>
          <p14:tracePt t="86703" x="5645150" y="2889250"/>
          <p14:tracePt t="86703" x="5657850" y="2889250"/>
          <p14:tracePt t="86721" x="5676900" y="2889250"/>
          <p14:tracePt t="86737" x="5683250" y="2895600"/>
          <p14:tracePt t="86753" x="5676900" y="2889250"/>
          <p14:tracePt t="86804" x="5670550" y="2889250"/>
          <p14:tracePt t="86840" x="5664200" y="2895600"/>
          <p14:tracePt t="86864" x="5657850" y="2895600"/>
          <p14:tracePt t="86892" x="5664200" y="2895600"/>
          <p14:tracePt t="86968" x="5670550" y="2895600"/>
          <p14:tracePt t="87028" x="5664200" y="2889250"/>
          <p14:tracePt t="87112" x="5651500" y="2882900"/>
          <p14:tracePt t="87128" x="5645150" y="2876550"/>
          <p14:tracePt t="87132" x="5638800" y="2870200"/>
          <p14:tracePt t="87140" x="5626100" y="2863850"/>
          <p14:tracePt t="87154" x="5607050" y="2844800"/>
          <p14:tracePt t="87171" x="5588000" y="2825750"/>
          <p14:tracePt t="87171" x="5581650" y="2819400"/>
          <p14:tracePt t="87188" x="5568950" y="2806700"/>
          <p14:tracePt t="87204" x="5562600" y="2800350"/>
          <p14:tracePt t="87221" x="5556250" y="2800350"/>
          <p14:tracePt t="87237" x="5556250" y="2806700"/>
          <p14:tracePt t="87268" x="5562600" y="2806700"/>
          <p14:tracePt t="87276" x="5575300" y="2813050"/>
          <p14:tracePt t="87287" x="5594350" y="2825750"/>
          <p14:tracePt t="87305" x="5632450" y="2851150"/>
          <p14:tracePt t="87321" x="5657850" y="2870200"/>
          <p14:tracePt t="87338" x="5683250" y="2889250"/>
          <p14:tracePt t="87355" x="5695950" y="2901950"/>
          <p14:tracePt t="87355" x="5695950" y="2914650"/>
          <p14:tracePt t="87373" x="5702300" y="2927350"/>
          <p14:tracePt t="87389" x="5695950" y="2946400"/>
          <p14:tracePt t="87405" x="5683250" y="2959100"/>
          <p14:tracePt t="87421" x="5664200" y="2971800"/>
          <p14:tracePt t="87438" x="5638800" y="2978150"/>
          <p14:tracePt t="87455" x="5619750" y="2984500"/>
          <p14:tracePt t="87455" x="5607050" y="2984500"/>
          <p14:tracePt t="87472" x="5588000" y="2984500"/>
          <p14:tracePt t="87488" x="5581650" y="2984500"/>
          <p14:tracePt t="87505" x="5575300" y="2990850"/>
          <p14:tracePt t="87522" x="5568950" y="2990850"/>
          <p14:tracePt t="87538" x="5562600" y="2990850"/>
          <p14:tracePt t="87555" x="5556250" y="2984500"/>
          <p14:tracePt t="87571" x="5556250" y="2990850"/>
          <p14:tracePt t="87620" x="5556250" y="2997200"/>
          <p14:tracePt t="87660" x="5562600" y="2997200"/>
          <p14:tracePt t="87688" x="5568950" y="2990850"/>
          <p14:tracePt t="87704" x="5581650" y="2990850"/>
          <p14:tracePt t="87720" x="5588000" y="2984500"/>
          <p14:tracePt t="87732" x="5594350" y="2984500"/>
          <p14:tracePt t="87748" x="5600700" y="2984500"/>
          <p14:tracePt t="87788" x="5607050" y="2990850"/>
          <p14:tracePt t="87840" x="5607050" y="2997200"/>
          <p14:tracePt t="87868" x="5600700" y="2997200"/>
          <p14:tracePt t="87884" x="5600700" y="3003550"/>
          <p14:tracePt t="87908" x="5594350" y="3003550"/>
          <p14:tracePt t="87952" x="5600700" y="3009900"/>
          <p14:tracePt t="88004" x="5607050" y="3009900"/>
          <p14:tracePt t="88040" x="5613400" y="3003550"/>
          <p14:tracePt t="88072" x="5619750" y="3009900"/>
          <p14:tracePt t="88117" x="5619750" y="3016250"/>
          <p14:tracePt t="88132" x="5619750" y="3022600"/>
          <p14:tracePt t="88148" x="5613400" y="3022600"/>
          <p14:tracePt t="88200" x="5613400" y="3016250"/>
          <p14:tracePt t="88236" x="5613400" y="3009900"/>
          <p14:tracePt t="88268" x="5613400" y="3003550"/>
          <p14:tracePt t="88280" x="5613400" y="2997200"/>
          <p14:tracePt t="88297" x="5607050" y="2990850"/>
          <p14:tracePt t="88320" x="5607050" y="2984500"/>
          <p14:tracePt t="88340" x="5607050" y="2978150"/>
          <p14:tracePt t="88356" x="5607050" y="2971800"/>
          <p14:tracePt t="88388" x="5607050" y="2965450"/>
          <p14:tracePt t="88440" x="5613400" y="2971800"/>
          <p14:tracePt t="88484" x="5619750" y="2971800"/>
          <p14:tracePt t="88536" x="5619750" y="2965450"/>
          <p14:tracePt t="88680" x="5626100" y="2965450"/>
          <p14:tracePt t="88844" x="5619750" y="2965450"/>
          <p14:tracePt t="88904" x="5626100" y="2965450"/>
          <p14:tracePt t="88972" x="5632450" y="2971800"/>
          <p14:tracePt t="88988" x="5638800" y="2971800"/>
          <p14:tracePt t="89000" x="5638800" y="2965450"/>
          <p14:tracePt t="89040" x="5626100" y="2965450"/>
          <p14:tracePt t="89053" x="5619750" y="2965450"/>
          <p14:tracePt t="89068" x="5613400" y="2971800"/>
          <p14:tracePt t="89084" x="5607050" y="2971800"/>
          <p14:tracePt t="89108" x="5607050" y="2965450"/>
          <p14:tracePt t="89128" x="5607050" y="2959100"/>
          <p14:tracePt t="89136" x="5600700" y="2952750"/>
          <p14:tracePt t="89152" x="5600700" y="2946400"/>
          <p14:tracePt t="89161" x="5600700" y="2940050"/>
          <p14:tracePt t="89161" x="5600700" y="2933700"/>
          <p14:tracePt t="89178" x="5594350" y="2927350"/>
          <p14:tracePt t="89178" x="5594350" y="2921000"/>
          <p14:tracePt t="89195" x="5594350" y="2914650"/>
          <p14:tracePt t="89195" x="5588000" y="2908300"/>
          <p14:tracePt t="89213" x="5588000" y="2901950"/>
          <p14:tracePt t="89213" x="5581650" y="2895600"/>
          <p14:tracePt t="89229" x="5581650" y="2889250"/>
          <p14:tracePt t="89229" x="5575300" y="2882900"/>
          <p14:tracePt t="89245" x="5568950" y="2876550"/>
          <p14:tracePt t="89245" x="5562600" y="2876550"/>
          <p14:tracePt t="89262" x="5556250" y="2870200"/>
          <p14:tracePt t="89262" x="5549900" y="2863850"/>
          <p14:tracePt t="89278" x="5543550" y="2863850"/>
          <p14:tracePt t="89278" x="5524500" y="2857500"/>
          <p14:tracePt t="89296" x="5518150" y="2851150"/>
          <p14:tracePt t="89296" x="5505450" y="2851150"/>
          <p14:tracePt t="89312" x="5492750" y="2851150"/>
          <p14:tracePt t="89312" x="5486400" y="2851150"/>
          <p14:tracePt t="89329" x="5473700" y="2851150"/>
          <p14:tracePt t="89329" x="5461000" y="2851150"/>
          <p14:tracePt t="89345" x="5448300" y="2857500"/>
          <p14:tracePt t="89345" x="5429250" y="2863850"/>
          <p14:tracePt t="89362" x="5416550" y="2863850"/>
          <p14:tracePt t="89362" x="5403850" y="2870200"/>
          <p14:tracePt t="89379" x="5391150" y="2876550"/>
          <p14:tracePt t="89379" x="5384800" y="2876550"/>
          <p14:tracePt t="89395" x="5372100" y="2882900"/>
          <p14:tracePt t="89395" x="5353050" y="2889250"/>
          <p14:tracePt t="89412" x="5340350" y="2895600"/>
          <p14:tracePt t="89412" x="5334000" y="2895600"/>
          <p14:tracePt t="89429" x="5327650" y="2901950"/>
          <p14:tracePt t="89429" x="5321300" y="2908300"/>
          <p14:tracePt t="89446" x="5314950" y="2914650"/>
          <p14:tracePt t="89446" x="5308600" y="2921000"/>
          <p14:tracePt t="89463" x="5302250" y="2927350"/>
          <p14:tracePt t="89478" x="5302250" y="2933700"/>
          <p14:tracePt t="89478" x="5302250" y="2946400"/>
          <p14:tracePt t="89497" x="5302250" y="2952750"/>
          <p14:tracePt t="89513" x="5308600" y="2959100"/>
          <p14:tracePt t="89513" x="5308600" y="2965450"/>
          <p14:tracePt t="89530" x="5308600" y="2971800"/>
          <p14:tracePt t="89530" x="5308600" y="2984500"/>
          <p14:tracePt t="89547" x="5308600" y="2990850"/>
          <p14:tracePt t="89547" x="5308600" y="3003550"/>
          <p14:tracePt t="89563" x="5308600" y="3009900"/>
          <p14:tracePt t="89563" x="5308600" y="3016250"/>
          <p14:tracePt t="89563" x="5308600" y="3028950"/>
          <p14:tracePt t="89582" x="5308600" y="3035300"/>
          <p14:tracePt t="89582" x="5302250" y="3041650"/>
          <p14:tracePt t="89596" x="5302250" y="3048000"/>
          <p14:tracePt t="89596" x="5302250" y="3054350"/>
          <p14:tracePt t="89613" x="5295900" y="3060700"/>
          <p14:tracePt t="89613" x="5295900" y="3067050"/>
          <p14:tracePt t="89630" x="5295900" y="3073400"/>
          <p14:tracePt t="89646" x="5289550" y="3079750"/>
          <p14:tracePt t="89646" x="5283200" y="3086100"/>
          <p14:tracePt t="89663" x="5283200" y="3092450"/>
          <p14:tracePt t="89684" x="5276850" y="3092450"/>
          <p14:tracePt t="89720" x="5270500" y="3092450"/>
          <p14:tracePt t="89780" x="5264150" y="3086100"/>
          <p14:tracePt t="89797" x="5137150" y="2990850"/>
          <p14:tracePt t="89902" x="5124450" y="2965450"/>
          <p14:tracePt t="89908" x="5111750" y="2946400"/>
          <p14:tracePt t="89917" x="5105400" y="2927350"/>
          <p14:tracePt t="89929" x="5092700" y="2876550"/>
          <p14:tracePt t="89947" x="5086350" y="2794000"/>
          <p14:tracePt t="89963" x="5099050" y="2736850"/>
          <p14:tracePt t="89980" x="5124450" y="2673350"/>
          <p14:tracePt t="89998" x="5162550" y="2597150"/>
          <p14:tracePt t="90014" x="5200650" y="2565400"/>
          <p14:tracePt t="90030" x="5245100" y="2546350"/>
          <p14:tracePt t="90047" x="5283200" y="2552700"/>
          <p14:tracePt t="90064" x="5346700" y="2584450"/>
          <p14:tracePt t="90081" x="5378450" y="2628900"/>
          <p14:tracePt t="90097" x="5397500" y="2686050"/>
          <p14:tracePt t="90114" x="5410200" y="2749550"/>
          <p14:tracePt t="90131" x="5410200" y="2813050"/>
          <p14:tracePt t="90131" x="5410200" y="2844800"/>
          <p14:tracePt t="90149" x="5397500" y="2908300"/>
          <p14:tracePt t="90165" x="5378450" y="2965450"/>
          <p14:tracePt t="90181" x="5346700" y="3022600"/>
          <p14:tracePt t="90197" x="5308600" y="3073400"/>
          <p14:tracePt t="90214" x="5264150" y="3098800"/>
          <p14:tracePt t="90231" x="5194300" y="3117850"/>
          <p14:tracePt t="90249" x="5143500" y="3111500"/>
          <p14:tracePt t="90264" x="5099050" y="3092450"/>
          <p14:tracePt t="90281" x="5060950" y="3073400"/>
          <p14:tracePt t="90298" x="5003800" y="3022600"/>
          <p14:tracePt t="90314" x="4978400" y="2978150"/>
          <p14:tracePt t="90331" x="4965700" y="2927350"/>
          <p14:tracePt t="90348" x="4959350" y="2876550"/>
          <p14:tracePt t="90365" x="4965700" y="2781300"/>
          <p14:tracePt t="90381" x="4991100" y="2717800"/>
          <p14:tracePt t="90398" x="5029200" y="2654300"/>
          <p14:tracePt t="90415" x="5073650" y="2603500"/>
          <p14:tracePt t="90415" x="5099050" y="2590800"/>
          <p14:tracePt t="90433" x="5156200" y="2578100"/>
          <p14:tracePt t="90449" x="5200650" y="2584450"/>
          <p14:tracePt t="90465" x="5251450" y="2616200"/>
          <p14:tracePt t="90482" x="5289550" y="2667000"/>
          <p14:tracePt t="90482" x="5308600" y="2698750"/>
          <p14:tracePt t="90501" x="5321300" y="2730500"/>
          <p14:tracePt t="90515" x="5340350" y="2838450"/>
          <p14:tracePt t="90533" x="5334000" y="2908300"/>
          <p14:tracePt t="90549" x="5308600" y="2965450"/>
          <p14:tracePt t="90565" x="5276850" y="3016250"/>
          <p14:tracePt t="90582" x="5238750" y="3041650"/>
          <p14:tracePt t="90599" x="5168900" y="3054350"/>
          <p14:tracePt t="90616" x="5124450" y="3048000"/>
          <p14:tracePt t="90632" x="5080000" y="3022600"/>
          <p14:tracePt t="90649" x="5035550" y="2990850"/>
          <p14:tracePt t="90666" x="4991100" y="2940050"/>
          <p14:tracePt t="90682" x="4978400" y="2914650"/>
          <p14:tracePt t="90699" x="4972050" y="2895600"/>
          <p14:tracePt t="90716" x="4984750" y="2889250"/>
          <p14:tracePt t="90733" x="5003800" y="2889250"/>
          <p14:tracePt t="90750" x="5010150" y="2889250"/>
          <p14:tracePt t="90750" x="5022850" y="2889250"/>
          <p14:tracePt t="90766" x="5035550" y="2895600"/>
          <p14:tracePt t="90766" x="5054600" y="2901950"/>
          <p14:tracePt t="90783" x="5067300" y="2901950"/>
          <p14:tracePt t="90783" x="5105400" y="2914650"/>
          <p14:tracePt t="90801" x="5124450" y="2927350"/>
          <p14:tracePt t="90801" x="5149850" y="2933700"/>
          <p14:tracePt t="90817" x="5168900" y="2946400"/>
          <p14:tracePt t="90817" x="5194300" y="2959100"/>
          <p14:tracePt t="90834" x="5219700" y="2978150"/>
          <p14:tracePt t="90834" x="5245100" y="2990850"/>
          <p14:tracePt t="90851" x="5270500" y="3003550"/>
          <p14:tracePt t="90851" x="5295900" y="3016250"/>
          <p14:tracePt t="90851" x="5321300" y="3028950"/>
          <p14:tracePt t="90871" x="5346700" y="3041650"/>
          <p14:tracePt t="90883" x="5365750" y="3054350"/>
          <p14:tracePt t="90883" x="5403850" y="3079750"/>
          <p14:tracePt t="90901" x="5416550" y="3086100"/>
          <p14:tracePt t="90901" x="5429250" y="3098800"/>
          <p14:tracePt t="90917" x="5448300" y="3105150"/>
          <p14:tracePt t="90917" x="5454650" y="3117850"/>
          <p14:tracePt t="90934" x="5467350" y="3124200"/>
          <p14:tracePt t="90934" x="5480050" y="3130550"/>
          <p14:tracePt t="90950" x="5486400" y="3136900"/>
          <p14:tracePt t="90950" x="5499100" y="3143250"/>
          <p14:tracePt t="90950" x="5505450" y="3143250"/>
          <p14:tracePt t="90969" x="5511800" y="3143250"/>
          <p14:tracePt t="90988" x="5505450" y="3136900"/>
          <p14:tracePt t="91028" x="5492750" y="3130550"/>
          <p14:tracePt t="91041" x="5448300" y="2876550"/>
          <p14:tracePt t="91134" x="5454650" y="2838450"/>
          <p14:tracePt t="91140" x="5467350" y="2800350"/>
          <p14:tracePt t="91150" x="5492750" y="2730500"/>
          <p14:tracePt t="91150" x="5505450" y="2698750"/>
          <p14:tracePt t="91169" x="5556250" y="2647950"/>
          <p14:tracePt t="91185" x="5619750" y="2622550"/>
          <p14:tracePt t="91201" x="5689600" y="2603500"/>
          <p14:tracePt t="91217" x="5765800" y="2597150"/>
          <p14:tracePt t="91234" x="5835650" y="2603500"/>
          <p14:tracePt t="91251" x="5918200" y="2641600"/>
          <p14:tracePt t="91269" x="5956300" y="2686050"/>
          <p14:tracePt t="91285" x="5981700" y="2743200"/>
          <p14:tracePt t="91301" x="5994400" y="2806700"/>
          <p14:tracePt t="91318" x="5975350" y="2895600"/>
          <p14:tracePt t="91334" x="5937250" y="2946400"/>
          <p14:tracePt t="91351" x="5892800" y="2997200"/>
          <p14:tracePt t="91368" x="5842000" y="3035300"/>
          <p14:tracePt t="91385" x="5753100" y="3079750"/>
          <p14:tracePt t="91402" x="5689600" y="3092450"/>
          <p14:tracePt t="91419" x="5632450" y="3092450"/>
          <p14:tracePt t="91435" x="5556250" y="3073400"/>
          <p14:tracePt t="91453" x="5518150" y="3041650"/>
          <p14:tracePt t="91469" x="5492750" y="3003550"/>
          <p14:tracePt t="91485" x="5486400" y="2952750"/>
          <p14:tracePt t="91502" x="5486400" y="2895600"/>
          <p14:tracePt t="91519" x="5499100" y="2838450"/>
          <p14:tracePt t="91519" x="5505450" y="2806700"/>
          <p14:tracePt t="91537" x="5530850" y="2749550"/>
          <p14:tracePt t="91553" x="5568950" y="2698750"/>
          <p14:tracePt t="91569" x="5619750" y="2667000"/>
          <p14:tracePt t="91586" x="5676900" y="2647950"/>
          <p14:tracePt t="91602" x="5727700" y="2654300"/>
          <p14:tracePt t="91602" x="5753100" y="2660650"/>
          <p14:tracePt t="91621" x="5797550" y="2692400"/>
          <p14:tracePt t="91636" x="5842000" y="2736850"/>
          <p14:tracePt t="91652" x="5873750" y="2781300"/>
          <p14:tracePt t="91669" x="5905500" y="2832100"/>
          <p14:tracePt t="91686" x="5918200" y="2901950"/>
          <p14:tracePt t="91702" x="5899150" y="2946400"/>
          <p14:tracePt t="91719" x="5867400" y="2984500"/>
          <p14:tracePt t="91736" x="5797550" y="3041650"/>
          <p14:tracePt t="91753" x="5753100" y="3067050"/>
          <p14:tracePt t="91769" x="5695950" y="3079750"/>
          <p14:tracePt t="91786" x="5638800" y="3086100"/>
          <p14:tracePt t="91803" x="5588000" y="3079750"/>
          <p14:tracePt t="91803" x="5562600" y="3067050"/>
          <p14:tracePt t="91821" x="5524500" y="3035300"/>
          <p14:tracePt t="91837" x="5486400" y="2984500"/>
          <p14:tracePt t="91853" x="5467350" y="2927350"/>
          <p14:tracePt t="91870" x="5454650" y="2863850"/>
          <p14:tracePt t="91886" x="5454650" y="2813050"/>
          <p14:tracePt t="91903" x="5480050" y="2762250"/>
          <p14:tracePt t="91921" x="5505450" y="2749550"/>
          <p14:tracePt t="91937" x="5543550" y="2749550"/>
          <p14:tracePt t="91953" x="5581650" y="2755900"/>
          <p14:tracePt t="91970" x="5619750" y="2762250"/>
          <p14:tracePt t="91987" x="5670550" y="2787650"/>
          <p14:tracePt t="92003" x="5683250" y="2806700"/>
          <p14:tracePt t="92021" x="5689600" y="2813050"/>
          <p14:tracePt t="92038" x="5689600" y="2832100"/>
          <p14:tracePt t="92038" x="5683250" y="2844800"/>
          <p14:tracePt t="92055" x="5676900" y="2844800"/>
          <p14:tracePt t="92055" x="5664200" y="2851150"/>
          <p14:tracePt t="92071" x="5651500" y="2851150"/>
          <p14:tracePt t="92071" x="5638800" y="2857500"/>
          <p14:tracePt t="92088" x="5619750" y="2857500"/>
          <p14:tracePt t="92088" x="5600700" y="2863850"/>
          <p14:tracePt t="92104" x="5581650" y="2870200"/>
          <p14:tracePt t="92104" x="5537200" y="2882900"/>
          <p14:tracePt t="92123" x="5518150" y="2889250"/>
          <p14:tracePt t="92123" x="5492750" y="2901950"/>
          <p14:tracePt t="92138" x="5473700" y="2908300"/>
          <p14:tracePt t="92138" x="5448300" y="2921000"/>
          <p14:tracePt t="92155" x="5422900" y="2933700"/>
          <p14:tracePt t="92155" x="5403850" y="2952750"/>
          <p14:tracePt t="92155" x="5378450" y="2965450"/>
          <p14:tracePt t="92173" x="5353050" y="2984500"/>
          <p14:tracePt t="92187" x="5327650" y="2997200"/>
          <p14:tracePt t="92187" x="5276850" y="3028950"/>
          <p14:tracePt t="92205" x="5251450" y="3048000"/>
          <p14:tracePt t="92205" x="5226050" y="3060700"/>
          <p14:tracePt t="92222" x="5200650" y="3073400"/>
          <p14:tracePt t="92222" x="5175250" y="3079750"/>
          <p14:tracePt t="92238" x="5149850" y="3092450"/>
          <p14:tracePt t="92238" x="5124450" y="3098800"/>
          <p14:tracePt t="92238" x="5099050" y="3098800"/>
          <p14:tracePt t="92257" x="5073650" y="3098800"/>
          <p14:tracePt t="92270" x="5041900" y="3098800"/>
          <p14:tracePt t="92270" x="5016500" y="3092450"/>
          <p14:tracePt t="92292" x="4927600" y="2844800"/>
          <p14:tracePt t="92355" x="4933950" y="2806700"/>
          <p14:tracePt t="92360" x="4953000" y="2768600"/>
          <p14:tracePt t="92371" x="4997450" y="2698750"/>
          <p14:tracePt t="92388" x="5060950" y="2635250"/>
          <p14:tracePt t="92405" x="5181600" y="2578100"/>
          <p14:tracePt t="92421" x="5270500" y="2571750"/>
          <p14:tracePt t="92438" x="5346700" y="2584450"/>
          <p14:tracePt t="92455" x="5410200" y="2609850"/>
          <p14:tracePt t="92455" x="5435600" y="2635250"/>
          <p14:tracePt t="92473" x="5473700" y="2686050"/>
          <p14:tracePt t="92489" x="5492750" y="2749550"/>
          <p14:tracePt t="92505" x="5499100" y="2813050"/>
          <p14:tracePt t="92522" x="5486400" y="2870200"/>
          <p14:tracePt t="92539" x="5461000" y="2921000"/>
          <p14:tracePt t="92539" x="5441950" y="2940050"/>
          <p14:tracePt t="92557" x="5397500" y="2971800"/>
          <p14:tracePt t="92573" x="5346700" y="2997200"/>
          <p14:tracePt t="92589" x="5295900" y="3016250"/>
          <p14:tracePt t="92605" x="5245100" y="3022600"/>
          <p14:tracePt t="92622" x="5207000" y="3028950"/>
          <p14:tracePt t="92639" x="5156200" y="3028950"/>
          <p14:tracePt t="92655" x="5137150" y="3041650"/>
          <p14:tracePt t="92672" x="5118100" y="3054350"/>
          <p14:tracePt t="92689" x="5111750" y="3060700"/>
          <p14:tracePt t="92706" x="5105400" y="3073400"/>
          <p14:tracePt t="92706" x="5105400" y="3086100"/>
          <p14:tracePt t="92723" x="5099050" y="3086100"/>
          <p14:tracePt t="92744" x="5092700" y="3092450"/>
          <p14:tracePt t="92768" x="5086350" y="3098800"/>
          <p14:tracePt t="92780" x="5086350" y="3105150"/>
          <p14:tracePt t="92804" x="5086350" y="3111500"/>
          <p14:tracePt t="92812" x="5086350" y="3117850"/>
          <p14:tracePt t="92823" x="5086350" y="3124200"/>
          <p14:tracePt t="92823" x="5080000" y="3130550"/>
          <p14:tracePt t="92840" x="5080000" y="3136900"/>
          <p14:tracePt t="92840" x="5080000" y="3143250"/>
          <p14:tracePt t="92857" x="5073650" y="3155950"/>
          <p14:tracePt t="92873" x="5067300" y="3162300"/>
          <p14:tracePt t="92889" x="5067300" y="3168650"/>
          <p14:tracePt t="92889" x="5060950" y="3175000"/>
          <p14:tracePt t="92907" x="5060950" y="3181350"/>
          <p14:tracePt t="92907" x="5054600" y="3187700"/>
          <p14:tracePt t="92907" x="5048250" y="3194050"/>
          <p14:tracePt t="92926" x="5048250" y="3206750"/>
          <p14:tracePt t="92926" x="5048250" y="3213100"/>
          <p14:tracePt t="92941" x="5048250" y="3225800"/>
          <p14:tracePt t="92941" x="5048250" y="3238500"/>
          <p14:tracePt t="92957" x="5048250" y="3251200"/>
          <p14:tracePt t="92957" x="5048250" y="3263900"/>
          <p14:tracePt t="92974" x="5048250" y="3270250"/>
          <p14:tracePt t="92974" x="5054600" y="3282950"/>
          <p14:tracePt t="92990" x="5060950" y="3295650"/>
          <p14:tracePt t="92990" x="5067300" y="3302000"/>
          <p14:tracePt t="92990" x="5067300" y="3308350"/>
          <p14:tracePt t="93009" x="5073650" y="3314700"/>
          <p14:tracePt t="93009" x="5080000" y="3321050"/>
          <p14:tracePt t="93024" x="5092700" y="3327400"/>
          <p14:tracePt t="93024" x="5099050" y="3327400"/>
          <p14:tracePt t="93041" x="5105400" y="3333750"/>
          <p14:tracePt t="93041" x="5118100" y="3333750"/>
          <p14:tracePt t="93057" x="5137150" y="3333750"/>
          <p14:tracePt t="93057" x="5168900" y="3333750"/>
          <p14:tracePt t="93074" x="5194300" y="3327400"/>
          <p14:tracePt t="93074" x="5213350" y="3327400"/>
          <p14:tracePt t="93091" x="5238750" y="3321050"/>
          <p14:tracePt t="93091" x="5270500" y="3314700"/>
          <p14:tracePt t="93108" x="5295900" y="3314700"/>
          <p14:tracePt t="93108" x="5321300" y="3308350"/>
          <p14:tracePt t="93126" x="5346700" y="3308350"/>
          <p14:tracePt t="93126" x="5391150" y="3308350"/>
          <p14:tracePt t="93142" x="5416550" y="3308350"/>
          <p14:tracePt t="93142" x="5435600" y="3314700"/>
          <p14:tracePt t="93158" x="5454650" y="3314700"/>
          <p14:tracePt t="93158" x="5467350" y="3321050"/>
          <p14:tracePt t="93174" x="5473700" y="3327400"/>
          <p14:tracePt t="93174" x="5480050" y="3333750"/>
          <p14:tracePt t="93191" x="5473700" y="3340100"/>
          <p14:tracePt t="93207" x="5467350" y="3346450"/>
          <p14:tracePt t="93207" x="5441950" y="3352800"/>
          <p14:tracePt t="93225" x="5422900" y="3352800"/>
          <p14:tracePt t="93225" x="5410200" y="3359150"/>
          <p14:tracePt t="93243" x="5397500" y="3359150"/>
          <p14:tracePt t="93243" x="5391150" y="3365500"/>
          <p14:tracePt t="93258" x="5372100" y="3371850"/>
          <p14:tracePt t="93258" x="5365750" y="3384550"/>
          <p14:tracePt t="93258" x="5353050" y="3390900"/>
          <p14:tracePt t="93277" x="5346700" y="3403600"/>
          <p14:tracePt t="93291" x="5334000" y="3409950"/>
          <p14:tracePt t="93291" x="5308600" y="3429000"/>
          <p14:tracePt t="93308" x="5295900" y="3441700"/>
          <p14:tracePt t="93308" x="5283200" y="3448050"/>
          <p14:tracePt t="93325" x="5270500" y="3454400"/>
          <p14:tracePt t="93325" x="5257800" y="3467100"/>
          <p14:tracePt t="93342" x="5245100" y="3473450"/>
          <p14:tracePt t="93342" x="5232400" y="3479800"/>
          <p14:tracePt t="93358" x="5219700" y="3486150"/>
          <p14:tracePt t="93358" x="5213350" y="3492500"/>
          <p14:tracePt t="93375" x="5207000" y="3498850"/>
          <p14:tracePt t="93391" x="5207000" y="3505200"/>
          <p14:tracePt t="93391" x="5213350" y="3505200"/>
          <p14:tracePt t="93408" x="5219700" y="3511550"/>
          <p14:tracePt t="93424" x="5226050" y="3517900"/>
          <p14:tracePt t="93441" x="5232400" y="3524250"/>
          <p14:tracePt t="93458" x="5232400" y="3530600"/>
          <p14:tracePt t="93474" x="5226050" y="3536950"/>
          <p14:tracePt t="93492" x="5232400" y="3543300"/>
          <p14:tracePt t="93516" x="5238750" y="3536950"/>
          <p14:tracePt t="93532" x="5245100" y="3543300"/>
          <p14:tracePt t="93548" x="5245100" y="3549650"/>
          <p14:tracePt t="93561" x="5245100" y="3556000"/>
          <p14:tracePt t="93577" x="5245100" y="3562350"/>
          <p14:tracePt t="93608" x="5245100" y="3568700"/>
          <p14:tracePt t="93636" x="5238750" y="3575050"/>
          <p14:tracePt t="93652" x="5232400" y="3581400"/>
          <p14:tracePt t="93680" x="5226050" y="3581400"/>
          <p14:tracePt t="93696" x="5219700" y="3587750"/>
          <p14:tracePt t="93712" x="5213350" y="3594100"/>
          <p14:tracePt t="93732" x="5207000" y="3594100"/>
          <p14:tracePt t="93748" x="5207000" y="3600450"/>
          <p14:tracePt t="93764" x="5194300" y="3600450"/>
          <p14:tracePt t="93780" x="5187950" y="3606800"/>
          <p14:tracePt t="93792" x="5181600" y="3613150"/>
          <p14:tracePt t="93808" x="5181600" y="3619500"/>
          <p14:tracePt t="93832" x="5175250" y="3625850"/>
          <p14:tracePt t="93860" x="5175250" y="3619500"/>
          <p14:tracePt t="93892" x="5168900" y="3606800"/>
          <p14:tracePt t="93908" x="5168900" y="3600450"/>
          <p14:tracePt t="93920" x="5168900" y="3587750"/>
          <p14:tracePt t="93936" x="5175250" y="3581400"/>
          <p14:tracePt t="93952" x="5175250" y="3575050"/>
          <p14:tracePt t="93972" x="5181600" y="3575050"/>
          <p14:tracePt t="94012" x="5187950" y="3568700"/>
          <p14:tracePt t="94028" x="5194300" y="3568700"/>
          <p14:tracePt t="94040" x="5200650" y="3568700"/>
          <p14:tracePt t="94056" x="5207000" y="3562350"/>
          <p14:tracePt t="94072" x="5213350" y="3562350"/>
          <p14:tracePt t="94088" x="5219700" y="3549650"/>
          <p14:tracePt t="94100" x="5226050" y="3536950"/>
          <p14:tracePt t="94124" x="5219700" y="3536950"/>
          <p14:tracePt t="94132" x="5226050" y="3530600"/>
          <p14:tracePt t="94143" x="5226050" y="3524250"/>
          <p14:tracePt t="94143" x="5232400" y="3517900"/>
          <p14:tracePt t="94161" x="5232400" y="3511550"/>
          <p14:tracePt t="94177" x="5245100" y="3505200"/>
          <p14:tracePt t="94194" x="5251450" y="3505200"/>
          <p14:tracePt t="94210" x="5257800" y="3505200"/>
          <p14:tracePt t="94227" x="5257800" y="3511550"/>
          <p14:tracePt t="94252" x="5264150" y="3517900"/>
          <p14:tracePt t="94288" x="5257800" y="3511550"/>
          <p14:tracePt t="94332" x="5264150" y="3517900"/>
          <p14:tracePt t="94392" x="5264150" y="3524250"/>
          <p14:tracePt t="94408" x="5264150" y="3530600"/>
          <p14:tracePt t="94424" x="5264150" y="3536950"/>
          <p14:tracePt t="94440" x="5264150" y="3549650"/>
          <p14:tracePt t="94452" x="5264150" y="3556000"/>
          <p14:tracePt t="94461" x="5270500" y="3562350"/>
          <p14:tracePt t="94461" x="5270500" y="3568700"/>
          <p14:tracePt t="94479" x="5270500" y="3575050"/>
          <p14:tracePt t="94479" x="5276850" y="3581400"/>
          <p14:tracePt t="94496" x="5276850" y="3587750"/>
          <p14:tracePt t="94496" x="5289550" y="3600450"/>
          <p14:tracePt t="94513" x="5295900" y="3600450"/>
          <p14:tracePt t="94529" x="5302250" y="3613150"/>
          <p14:tracePt t="94545" x="5308600" y="3613150"/>
          <p14:tracePt t="94562" x="5314950" y="3619500"/>
          <p14:tracePt t="94578" x="5314950" y="3625850"/>
          <p14:tracePt t="94595" x="5321300" y="3632200"/>
          <p14:tracePt t="94621" x="5327650" y="3625850"/>
          <p14:tracePt t="94640" x="5334000" y="3625850"/>
          <p14:tracePt t="94672" x="5340350" y="3625850"/>
          <p14:tracePt t="94700" x="5346700" y="3625850"/>
          <p14:tracePt t="94724" x="5334000" y="3619500"/>
          <p14:tracePt t="94828" x="5334000" y="3625850"/>
          <p14:tracePt t="94844" x="5327650" y="3625850"/>
          <p14:tracePt t="94860" x="5321300" y="3625850"/>
          <p14:tracePt t="94869" x="5308600" y="3632200"/>
          <p14:tracePt t="94881" x="5308600" y="3638550"/>
          <p14:tracePt t="94881" x="5302250" y="3644900"/>
          <p14:tracePt t="94897" x="5295900" y="3644900"/>
          <p14:tracePt t="94913" x="5289550" y="3651250"/>
          <p14:tracePt t="94929" x="5289550" y="3657600"/>
          <p14:tracePt t="94947" x="5283200" y="3663950"/>
          <p14:tracePt t="94963" x="5276850" y="3670300"/>
          <p14:tracePt t="94963" x="5270500" y="3670300"/>
          <p14:tracePt t="94980" x="5264150" y="3676650"/>
          <p14:tracePt t="94998" x="5257800" y="3683000"/>
          <p14:tracePt t="95013" x="5251450" y="3689350"/>
          <p14:tracePt t="95030" x="5245100" y="3695700"/>
          <p14:tracePt t="95047" x="5245100" y="3702050"/>
          <p14:tracePt t="95047" x="5251450" y="3702050"/>
          <p14:tracePt t="95064" x="5257800" y="3702050"/>
          <p14:tracePt t="95080" x="5270500" y="3702050"/>
          <p14:tracePt t="95096" x="5276850" y="3695700"/>
          <p14:tracePt t="96308" x="4991100" y="4679950"/>
          <p14:tracePt t="96317" x="4991100" y="4692650"/>
          <p14:tracePt t="96317" x="4984750" y="4705350"/>
          <p14:tracePt t="96334" x="4984750" y="4724400"/>
          <p14:tracePt t="96334" x="4978400" y="4737100"/>
          <p14:tracePt t="96351" x="4978400" y="4756150"/>
          <p14:tracePt t="96351" x="4972050" y="4787900"/>
          <p14:tracePt t="96370" x="4978400" y="4800600"/>
          <p14:tracePt t="96370" x="4972050" y="4813300"/>
          <p14:tracePt t="96385" x="4972050" y="4826000"/>
          <p14:tracePt t="96385" x="4965700" y="4838700"/>
          <p14:tracePt t="96401" x="4959350" y="4851400"/>
          <p14:tracePt t="96401" x="4953000" y="4864100"/>
          <p14:tracePt t="96418" x="4940300" y="4883150"/>
          <p14:tracePt t="96418" x="4933950" y="4895850"/>
          <p14:tracePt t="96435" x="4921250" y="4914900"/>
          <p14:tracePt t="96435" x="4908550" y="4933950"/>
          <p14:tracePt t="96435" x="4895850" y="4953000"/>
          <p14:tracePt t="96453" x="4889500" y="4965700"/>
          <p14:tracePt t="96453" x="4883150" y="4984750"/>
          <p14:tracePt t="96468" x="4876800" y="5003800"/>
          <p14:tracePt t="96468" x="4870450" y="5016500"/>
          <p14:tracePt t="96485" x="4870450" y="5035550"/>
          <p14:tracePt t="96485" x="4870450" y="5048250"/>
          <p14:tracePt t="96501" x="4870450" y="5067300"/>
          <p14:tracePt t="96501" x="4870450" y="5080000"/>
          <p14:tracePt t="96518" x="4870450" y="5092700"/>
          <p14:tracePt t="96518" x="4870450" y="5111750"/>
          <p14:tracePt t="96535" x="4870450" y="5124450"/>
          <p14:tracePt t="96535" x="4870450" y="5156200"/>
          <p14:tracePt t="96552" x="4870450" y="5168900"/>
          <p14:tracePt t="96552" x="4864100" y="5181600"/>
          <p14:tracePt t="96568" x="4864100" y="5194300"/>
          <p14:tracePt t="96568" x="4857750" y="5207000"/>
          <p14:tracePt t="96585" x="4851400" y="5219700"/>
          <p14:tracePt t="96585" x="4845050" y="5226050"/>
          <p14:tracePt t="96602" x="4838700" y="5238750"/>
          <p14:tracePt t="96602" x="4832350" y="5257800"/>
          <p14:tracePt t="96621" x="4826000" y="5270500"/>
          <p14:tracePt t="96621" x="4819650" y="5276850"/>
          <p14:tracePt t="96636" x="4819650" y="5289550"/>
          <p14:tracePt t="96636" x="4813300" y="5302250"/>
          <p14:tracePt t="96653" x="4806950" y="5308600"/>
          <p14:tracePt t="96653" x="4794250" y="5334000"/>
          <p14:tracePt t="96669" x="4787900" y="5340350"/>
          <p14:tracePt t="96669" x="4775200" y="5353050"/>
          <p14:tracePt t="96686" x="4768850" y="5365750"/>
          <p14:tracePt t="96686" x="4756150" y="5384800"/>
          <p14:tracePt t="96702" x="4743450" y="5397500"/>
          <p14:tracePt t="96702" x="4730750" y="5410200"/>
          <p14:tracePt t="96719" x="4718050" y="5429250"/>
          <p14:tracePt t="96719" x="4705350" y="5441950"/>
          <p14:tracePt t="96736" x="4679950" y="5467350"/>
          <p14:tracePt t="96736" x="4667250" y="5480050"/>
          <p14:tracePt t="96753" x="4654550" y="5486400"/>
          <p14:tracePt t="96753" x="4641850" y="5499100"/>
          <p14:tracePt t="96769" x="4629150" y="5505450"/>
          <p14:tracePt t="96769" x="4610100" y="5524500"/>
          <p14:tracePt t="96792" x="4597400" y="5530850"/>
          <p14:tracePt t="96792" x="4584700" y="5537200"/>
          <p14:tracePt t="96809" x="4572000" y="5549900"/>
          <p14:tracePt t="96809" x="4559300" y="5556250"/>
          <p14:tracePt t="96826" x="4546600" y="5562600"/>
          <p14:tracePt t="96826" x="4533900" y="5568950"/>
          <p14:tracePt t="96842" x="4527550" y="5575300"/>
          <p14:tracePt t="96842" x="4514850" y="5581650"/>
          <p14:tracePt t="96853" x="4508500" y="5588000"/>
          <p14:tracePt t="96853" x="4502150" y="5600700"/>
          <p14:tracePt t="96871" x="4495800" y="5607050"/>
          <p14:tracePt t="96871" x="4489450" y="5613400"/>
          <p14:tracePt t="96887" x="4483100" y="5613400"/>
          <p14:tracePt t="96887" x="4476750" y="5619750"/>
          <p14:tracePt t="96887" x="4470400" y="5626100"/>
          <p14:tracePt t="96905" x="4464050" y="5626100"/>
          <p14:tracePt t="96905" x="4457700" y="5632450"/>
          <p14:tracePt t="96920" x="4451350" y="5638800"/>
          <p14:tracePt t="96936" x="4451350" y="5645150"/>
          <p14:tracePt t="96952" x="4451350" y="5651500"/>
          <p14:tracePt t="96969" x="4457700" y="5657850"/>
          <p14:tracePt t="96986" x="4470400" y="5664200"/>
          <p14:tracePt t="96986" x="4470400" y="5657850"/>
          <p14:tracePt t="97004" x="4476750" y="5651500"/>
          <p14:tracePt t="97004" x="4476750" y="5638800"/>
          <p14:tracePt t="97021" x="4572000" y="5340350"/>
          <p14:tracePt t="97090" x="4591050" y="5289550"/>
          <p14:tracePt t="97097" x="4610100" y="5232400"/>
          <p14:tracePt t="97105" x="4654550" y="5111750"/>
          <p14:tracePt t="97121" x="4699000" y="4978400"/>
          <p14:tracePt t="97137" x="4749800" y="4832350"/>
          <p14:tracePt t="97153" x="4794250" y="4667250"/>
          <p14:tracePt t="97170" x="4838700" y="4489450"/>
          <p14:tracePt t="97187" x="4876800" y="4305300"/>
          <p14:tracePt t="97187" x="4895850" y="4210050"/>
          <p14:tracePt t="97205" x="4921250" y="4019550"/>
          <p14:tracePt t="97220" x="4946650" y="3848100"/>
          <p14:tracePt t="97237" x="4972050" y="3689350"/>
          <p14:tracePt t="97254" x="5035550" y="3473450"/>
          <p14:tracePt t="97270" x="5092700" y="3340100"/>
          <p14:tracePt t="97287" x="5156200" y="3225800"/>
          <p14:tracePt t="97304" x="5207000" y="3124200"/>
          <p14:tracePt t="97321" x="5276850" y="3022600"/>
          <p14:tracePt t="97338" x="5327650" y="2984500"/>
          <p14:tracePt t="97354" x="5372100" y="2971800"/>
          <p14:tracePt t="97371" x="5422900" y="2971800"/>
          <p14:tracePt t="97371" x="5454650" y="2978150"/>
          <p14:tracePt t="97388" x="5505450" y="3003550"/>
          <p14:tracePt t="97405" x="5556250" y="3041650"/>
          <p14:tracePt t="97421" x="5600700" y="3092450"/>
          <p14:tracePt t="97438" x="5638800" y="3168650"/>
          <p14:tracePt t="97455" x="5670550" y="3257550"/>
          <p14:tracePt t="97455" x="5689600" y="3308350"/>
          <p14:tracePt t="97472" x="5715000" y="3429000"/>
          <p14:tracePt t="97489" x="5740400" y="3556000"/>
          <p14:tracePt t="97505" x="5765800" y="3689350"/>
          <p14:tracePt t="97522" x="5797550" y="3835400"/>
          <p14:tracePt t="97538" x="5829300" y="3981450"/>
          <p14:tracePt t="97555" x="5880100" y="4203700"/>
          <p14:tracePt t="97572" x="5924550" y="4349750"/>
          <p14:tracePt t="97588" x="5975350" y="4489450"/>
          <p14:tracePt t="97605" x="6026150" y="4629150"/>
          <p14:tracePt t="97622" x="6121400" y="4806950"/>
          <p14:tracePt t="97638" x="6191250" y="4921250"/>
          <p14:tracePt t="97655" x="6267450" y="5029200"/>
          <p14:tracePt t="97672" x="6400800" y="5181600"/>
          <p14:tracePt t="97689" x="6496050" y="5276850"/>
          <p14:tracePt t="97705" x="6597650" y="5365750"/>
          <p14:tracePt t="97722" x="6705600" y="5448300"/>
          <p14:tracePt t="97739" x="6819900" y="5518150"/>
          <p14:tracePt t="97739" x="6877050" y="5549900"/>
          <p14:tracePt t="97757" x="6997700" y="5613400"/>
          <p14:tracePt t="97773" x="7112000" y="5670550"/>
          <p14:tracePt t="97790" x="7239000" y="5715000"/>
          <p14:tracePt t="97806" x="7353300" y="5753100"/>
          <p14:tracePt t="97822" x="7473950" y="5778500"/>
          <p14:tracePt t="97822" x="7531100" y="5791200"/>
          <p14:tracePt t="97841" x="7639050" y="5810250"/>
          <p14:tracePt t="97857" x="7734300" y="5829300"/>
          <p14:tracePt t="97873" x="7823200" y="5848350"/>
          <p14:tracePt t="97889" x="7899400" y="5861050"/>
          <p14:tracePt t="97906" x="7962900" y="5867400"/>
          <p14:tracePt t="97923" x="8032750" y="5880100"/>
          <p14:tracePt t="97939" x="8051800" y="5880100"/>
          <p14:tracePt t="97956" x="8051800" y="5873750"/>
          <p14:tracePt t="97973" x="8045450" y="5867400"/>
          <p14:tracePt t="97973" x="8007350" y="5835650"/>
          <p14:tracePt t="97990" x="7981950" y="5816600"/>
          <p14:tracePt t="97990" x="7950200" y="5797550"/>
          <p14:tracePt t="98007" x="7912100" y="5778500"/>
          <p14:tracePt t="98007" x="7874000" y="5753100"/>
          <p14:tracePt t="98024" x="7835900" y="5734050"/>
          <p14:tracePt t="98024" x="7791450" y="5715000"/>
          <p14:tracePt t="98041" x="7740650" y="5695950"/>
          <p14:tracePt t="98041" x="7632700" y="5657850"/>
          <p14:tracePt t="98057" x="7581900" y="5638800"/>
          <p14:tracePt t="98057" x="7524750" y="5626100"/>
          <p14:tracePt t="98073" x="7467600" y="5607050"/>
          <p14:tracePt t="98073" x="7410450" y="5588000"/>
          <p14:tracePt t="98090" x="7346950" y="5568950"/>
          <p14:tracePt t="98090" x="7296150" y="5549900"/>
          <p14:tracePt t="98107" x="7239000" y="5530850"/>
          <p14:tracePt t="98107" x="7124700" y="5492750"/>
          <p14:tracePt t="98125" x="7067550" y="5473700"/>
          <p14:tracePt t="98125" x="7010400" y="5454650"/>
          <p14:tracePt t="98141" x="6959600" y="5435600"/>
          <p14:tracePt t="98141" x="6902450" y="5416550"/>
          <p14:tracePt t="98157" x="6851650" y="5397500"/>
          <p14:tracePt t="98157" x="6794500" y="5378450"/>
          <p14:tracePt t="98174" x="6743700" y="5359400"/>
          <p14:tracePt t="98174" x="6692900" y="5340350"/>
          <p14:tracePt t="98190" x="6642100" y="5314950"/>
          <p14:tracePt t="98190" x="6591300" y="5295900"/>
          <p14:tracePt t="98190" x="6546850" y="5270500"/>
          <p14:tracePt t="98209" x="6502400" y="5245100"/>
          <p14:tracePt t="98223" x="6464300" y="5219700"/>
          <p14:tracePt t="98223" x="6388100" y="5175250"/>
          <p14:tracePt t="98242" x="6356350" y="5149850"/>
          <p14:tracePt t="98242" x="6324600" y="5124450"/>
          <p14:tracePt t="98258" x="6292850" y="5099050"/>
          <p14:tracePt t="98258" x="6267450" y="5080000"/>
          <p14:tracePt t="98274" x="6242050" y="5054600"/>
          <p14:tracePt t="98274" x="6197600" y="5003800"/>
          <p14:tracePt t="98292" x="6172200" y="4984750"/>
          <p14:tracePt t="98292" x="6153150" y="4965700"/>
          <p14:tracePt t="98308" x="6134100" y="4953000"/>
          <p14:tracePt t="98308" x="6115050" y="4933950"/>
          <p14:tracePt t="98324" x="6096000" y="4921250"/>
          <p14:tracePt t="98324" x="6076950" y="4908550"/>
          <p14:tracePt t="98341" x="6070600" y="4902200"/>
          <p14:tracePt t="98341" x="6045200" y="4883150"/>
          <p14:tracePt t="98358" x="6038850" y="4876800"/>
          <p14:tracePt t="98358" x="6032500" y="4870450"/>
          <p14:tracePt t="98375" x="6032500" y="4864100"/>
          <p14:tracePt t="98391" x="6026150" y="4857750"/>
          <p14:tracePt t="98408" x="6032500" y="4864100"/>
          <p14:tracePt t="98425" x="6038850" y="4870450"/>
          <p14:tracePt t="98441" x="6045200" y="4876800"/>
          <p14:tracePt t="98458" x="6051550" y="4876800"/>
          <p14:tracePt t="98484" x="6051550" y="4864100"/>
          <p14:tracePt t="98500" x="6064250" y="4857750"/>
          <p14:tracePt t="98516" x="6064250" y="4851400"/>
          <p14:tracePt t="98560" x="6064250" y="4845050"/>
          <p14:tracePt t="98584" x="6057900" y="4838700"/>
          <p14:tracePt t="98604" x="6051550" y="4838700"/>
          <p14:tracePt t="98621" x="6045200" y="4832350"/>
          <p14:tracePt t="98636" x="6038850" y="4832350"/>
          <p14:tracePt t="98648" x="6032500" y="4826000"/>
          <p14:tracePt t="98664" x="6026150" y="4826000"/>
          <p14:tracePt t="98680" x="6013450" y="4826000"/>
          <p14:tracePt t="98696" x="6013450" y="4819650"/>
          <p14:tracePt t="98709" x="6007100" y="4819650"/>
          <p14:tracePt t="98725" x="6000750" y="4819650"/>
          <p14:tracePt t="98748" x="6007100" y="4819650"/>
          <p14:tracePt t="98816" x="6013450" y="4826000"/>
          <p14:tracePt t="98844" x="6019800" y="4826000"/>
          <p14:tracePt t="98860" x="6026150" y="4832350"/>
          <p14:tracePt t="98876" x="6032500" y="4832350"/>
          <p14:tracePt t="98897" x="6038850" y="4832350"/>
          <p14:tracePt t="98920" x="6038850" y="4838700"/>
          <p14:tracePt t="99084" x="6032500" y="4838700"/>
          <p14:tracePt t="99117" x="6026150" y="4838700"/>
          <p14:tracePt t="99152" x="6026150" y="4845050"/>
          <p14:tracePt t="99196" x="6026150" y="4851400"/>
          <p14:tracePt t="99220" x="6026150" y="4857750"/>
          <p14:tracePt t="99264" x="6026150" y="4864100"/>
          <p14:tracePt t="99288" x="6026150" y="4870450"/>
          <p14:tracePt t="99356" x="6026150" y="4876800"/>
          <p14:tracePt t="99392" x="6019800" y="4883150"/>
          <p14:tracePt t="99468" x="6019800" y="4889500"/>
          <p14:tracePt t="99580" x="6019800" y="4895850"/>
          <p14:tracePt t="99632" x="6026150" y="4902200"/>
          <p14:tracePt t="99692" x="6026150" y="4908550"/>
          <p14:tracePt t="99932" x="6019800" y="4914900"/>
          <p14:tracePt t="99964" x="6019800" y="4921250"/>
          <p14:tracePt t="100000" x="6013450" y="4921250"/>
          <p14:tracePt t="100328" x="6007100" y="4921250"/>
          <p14:tracePt t="100428" x="6000750" y="4927600"/>
          <p14:tracePt t="100456" x="5994400" y="4927600"/>
          <p14:tracePt t="100496" x="5994400" y="4933950"/>
          <p14:tracePt t="100548" x="5994400" y="4940300"/>
          <p14:tracePt t="100608" x="6000750" y="4933950"/>
          <p14:tracePt t="100688" x="6000750" y="4927600"/>
          <p14:tracePt t="100712" x="6000750" y="4921250"/>
          <p14:tracePt t="100736" x="6007100" y="4921250"/>
          <p14:tracePt t="100772" x="6013450" y="4921250"/>
          <p14:tracePt t="100797" x="6019800" y="4914900"/>
          <p14:tracePt t="100816" x="6026150" y="4908550"/>
          <p14:tracePt t="100864" x="6032500" y="4902200"/>
          <p14:tracePt t="100876" x="6038850" y="4895850"/>
          <p14:tracePt t="100892" x="6038850" y="4889500"/>
          <p14:tracePt t="100908" x="6045200" y="4876800"/>
          <p14:tracePt t="100924" x="6051550" y="4870450"/>
          <p14:tracePt t="100936" x="6057900" y="4864100"/>
          <p14:tracePt t="100953" x="6057900" y="4851400"/>
          <p14:tracePt t="100969" x="6064250" y="4845050"/>
          <p14:tracePt t="100985" x="6064250" y="4838700"/>
          <p14:tracePt t="100999" x="6064250" y="4832350"/>
          <p14:tracePt t="101015" x="6057900" y="4826000"/>
          <p14:tracePt t="101032" x="6051550" y="4819650"/>
          <p14:tracePt t="101064" x="6045200" y="4813300"/>
          <p14:tracePt t="101080" x="6038850" y="4813300"/>
          <p14:tracePt t="101104" x="6032500" y="4813300"/>
          <p14:tracePt t="101124" x="6026150" y="4819650"/>
          <p14:tracePt t="101156" x="6026150" y="4826000"/>
          <p14:tracePt t="101268" x="6026150" y="4832350"/>
          <p14:tracePt t="101288" x="6026150" y="4838700"/>
          <p14:tracePt t="101312" x="6026150" y="4845050"/>
          <p14:tracePt t="101336" x="6032500" y="4851400"/>
          <p14:tracePt t="101356" x="6032500" y="4857750"/>
          <p14:tracePt t="101380" x="6038850" y="4864100"/>
          <p14:tracePt t="101424" x="6038850" y="4870450"/>
          <p14:tracePt t="101448" x="6045200" y="4876800"/>
          <p14:tracePt t="101476" x="6051550" y="4870450"/>
          <p14:tracePt t="101508" x="6057900" y="4864100"/>
          <p14:tracePt t="101560" x="6064250" y="4857750"/>
          <p14:tracePt t="101584" x="6064250" y="4851400"/>
          <p14:tracePt t="101612" x="6057900" y="4845050"/>
          <p14:tracePt t="101696" x="6051550" y="4838700"/>
          <p14:tracePt t="101724" x="6045200" y="4838700"/>
          <p14:tracePt t="101808" x="6038850" y="4838700"/>
          <p14:tracePt t="101852" x="6038850" y="4845050"/>
          <p14:tracePt t="101896" x="6032500" y="4845050"/>
          <p14:tracePt t="101936" x="6026150" y="4851400"/>
          <p14:tracePt t="101956" x="6019800" y="4851400"/>
          <p14:tracePt t="101972" x="6013450" y="4851400"/>
          <p14:tracePt t="101988" x="6000750" y="4851400"/>
          <p14:tracePt t="102004" x="6000750" y="4857750"/>
          <p14:tracePt t="102008" x="5994400" y="4857750"/>
          <p14:tracePt t="102019" x="5988050" y="4857750"/>
          <p14:tracePt t="102019" x="5981700" y="4857750"/>
          <p14:tracePt t="102036" x="5975350" y="4857750"/>
          <p14:tracePt t="102036" x="5969000" y="4857750"/>
          <p14:tracePt t="102052" x="5962650" y="4857750"/>
          <p14:tracePt t="102052" x="5949950" y="4857750"/>
          <p14:tracePt t="102069" x="5943600" y="4857750"/>
          <p14:tracePt t="102069" x="5937250" y="4851400"/>
          <p14:tracePt t="102086" x="5930900" y="4851400"/>
          <p14:tracePt t="102086" x="5924550" y="4851400"/>
          <p14:tracePt t="102103" x="5918200" y="4851400"/>
          <p14:tracePt t="102103" x="5905500" y="4845050"/>
          <p14:tracePt t="102120" x="5899150" y="4845050"/>
          <p14:tracePt t="102120" x="5886450" y="4838700"/>
          <p14:tracePt t="102136" x="5880100" y="4838700"/>
          <p14:tracePt t="102136" x="5873750" y="4838700"/>
          <p14:tracePt t="102153" x="5867400" y="4832350"/>
          <p14:tracePt t="102153" x="5861050" y="4832350"/>
          <p14:tracePt t="102169" x="5854700" y="4832350"/>
          <p14:tracePt t="102169" x="5848350" y="4832350"/>
          <p14:tracePt t="102186" x="5842000" y="4826000"/>
          <p14:tracePt t="102202" x="5835650" y="4826000"/>
          <p14:tracePt t="102219" x="5829300" y="4819650"/>
          <p14:tracePt t="102236" x="5822950" y="4813300"/>
          <p14:tracePt t="102253" x="5816600" y="4813300"/>
          <p14:tracePt t="102269" x="5810250" y="4806950"/>
          <p14:tracePt t="102286" x="5797550" y="4806950"/>
          <p14:tracePt t="102303" x="5791200" y="4806950"/>
          <p14:tracePt t="102303" x="5778500" y="4813300"/>
          <p14:tracePt t="102320" x="5772150" y="4813300"/>
          <p14:tracePt t="102320" x="5765800" y="4813300"/>
          <p14:tracePt t="102337" x="5753100" y="4813300"/>
          <p14:tracePt t="102337" x="5746750" y="4819650"/>
          <p14:tracePt t="102353" x="5734050" y="4819650"/>
          <p14:tracePt t="102353" x="5708650" y="4826000"/>
          <p14:tracePt t="102370" x="5695950" y="4832350"/>
          <p14:tracePt t="102370" x="5683250" y="4838700"/>
          <p14:tracePt t="102387" x="5664200" y="4845050"/>
          <p14:tracePt t="102387" x="5651500" y="4851400"/>
          <p14:tracePt t="102404" x="5632450" y="4857750"/>
          <p14:tracePt t="102404" x="5613400" y="4870450"/>
          <p14:tracePt t="102420" x="5594350" y="4876800"/>
          <p14:tracePt t="102420" x="5549900" y="4895850"/>
          <p14:tracePt t="102437" x="5530850" y="4908550"/>
          <p14:tracePt t="102437" x="5505450" y="4914900"/>
          <p14:tracePt t="102454" x="5486400" y="4927600"/>
          <p14:tracePt t="102454" x="5467350" y="4933950"/>
          <p14:tracePt t="102470" x="5448300" y="4946650"/>
          <p14:tracePt t="102470" x="5422900" y="4959350"/>
          <p14:tracePt t="102470" x="5403850" y="4972050"/>
          <p14:tracePt t="102489" x="5372100" y="4984750"/>
          <p14:tracePt t="102489" x="5340350" y="5003800"/>
          <p14:tracePt t="102504" x="5308600" y="5022850"/>
          <p14:tracePt t="102504" x="5270500" y="5048250"/>
          <p14:tracePt t="102521" x="5232400" y="5067300"/>
          <p14:tracePt t="102521" x="5194300" y="5092700"/>
          <p14:tracePt t="102537" x="5149850" y="5118100"/>
          <p14:tracePt t="102537" x="5111750" y="5137150"/>
          <p14:tracePt t="102554" x="5080000" y="5156200"/>
          <p14:tracePt t="102554" x="5041900" y="5181600"/>
          <p14:tracePt t="102571" x="5010150" y="5200650"/>
          <p14:tracePt t="102571" x="4946650" y="5232400"/>
          <p14:tracePt t="102588" x="4914900" y="5251450"/>
          <p14:tracePt t="102588" x="4883150" y="5270500"/>
          <p14:tracePt t="102605" x="4857750" y="5289550"/>
          <p14:tracePt t="102605" x="4826000" y="5302250"/>
          <p14:tracePt t="102622" x="4800600" y="5321300"/>
          <p14:tracePt t="102622" x="4775200" y="5340350"/>
          <p14:tracePt t="102638" x="4749800" y="5359400"/>
          <p14:tracePt t="102638" x="4718050" y="5372100"/>
          <p14:tracePt t="102638" x="4692650" y="5391150"/>
          <p14:tracePt t="102657" x="4667250" y="5403850"/>
          <p14:tracePt t="102657" x="4641850" y="5416550"/>
          <p14:tracePt t="102672" x="4616450" y="5429250"/>
          <p14:tracePt t="102672" x="4597400" y="5441950"/>
          <p14:tracePt t="102688" x="4572000" y="5454650"/>
          <p14:tracePt t="102688" x="4552950" y="5467350"/>
          <p14:tracePt t="102706" x="4533900" y="5480050"/>
          <p14:tracePt t="102706" x="4514850" y="5486400"/>
          <p14:tracePt t="102722" x="4495800" y="5499100"/>
          <p14:tracePt t="102722" x="4464050" y="5511800"/>
          <p14:tracePt t="102739" x="4451350" y="5524500"/>
          <p14:tracePt t="102739" x="4438650" y="5530850"/>
          <p14:tracePt t="102755" x="4425950" y="5537200"/>
          <p14:tracePt t="102755" x="4413250" y="5543550"/>
          <p14:tracePt t="102772" x="4400550" y="5556250"/>
          <p14:tracePt t="102772" x="4381500" y="5568950"/>
          <p14:tracePt t="102791" x="4375150" y="5575300"/>
          <p14:tracePt t="102791" x="4368800" y="5588000"/>
          <p14:tracePt t="102806" x="4356100" y="5594350"/>
          <p14:tracePt t="102806" x="4349750" y="5600700"/>
          <p14:tracePt t="102823" x="4343400" y="5613400"/>
          <p14:tracePt t="102823" x="4337050" y="5619750"/>
          <p14:tracePt t="102839" x="4330700" y="5626100"/>
          <p14:tracePt t="102839" x="4324350" y="5632450"/>
          <p14:tracePt t="102857" x="4311650" y="5651500"/>
          <p14:tracePt t="102857" x="4305300" y="5657850"/>
          <p14:tracePt t="102875" x="4305300" y="5664200"/>
          <p14:tracePt t="102875" x="4298950" y="5670550"/>
          <p14:tracePt t="102889" x="4292600" y="5676900"/>
          <p14:tracePt t="102889" x="4292600" y="5689600"/>
          <p14:tracePt t="102906" x="4286250" y="5695950"/>
          <p14:tracePt t="102906" x="4279900" y="5702300"/>
          <p14:tracePt t="102923" x="4273550" y="5715000"/>
          <p14:tracePt t="102923" x="4267200" y="5721350"/>
          <p14:tracePt t="102923" x="4260850" y="5734050"/>
          <p14:tracePt t="102941" x="4254500" y="5740400"/>
          <p14:tracePt t="102941" x="4248150" y="5746750"/>
          <p14:tracePt t="102957" x="4241800" y="5759450"/>
          <p14:tracePt t="102957" x="4235450" y="5765800"/>
          <p14:tracePt t="102973" x="4229100" y="5772150"/>
          <p14:tracePt t="102973" x="4222750" y="5778500"/>
          <p14:tracePt t="102989" x="4210050" y="5791200"/>
          <p14:tracePt t="103009" x="4203700" y="5791200"/>
          <p14:tracePt t="103025" x="4203700" y="5797550"/>
          <p14:tracePt t="103039" x="4191000" y="5797550"/>
          <p14:tracePt t="103060" x="4191000" y="5803900"/>
          <p14:tracePt t="103084" x="4349750" y="5645150"/>
          <p14:tracePt t="103218" x="4375150" y="5619750"/>
          <p14:tracePt t="103224" x="4425950" y="5562600"/>
          <p14:tracePt t="103241" x="4476750" y="5486400"/>
          <p14:tracePt t="103257" x="4527550" y="5397500"/>
          <p14:tracePt t="103273" x="4572000" y="5295900"/>
          <p14:tracePt t="103291" x="4610100" y="5181600"/>
          <p14:tracePt t="103307" x="4648200" y="5048250"/>
          <p14:tracePt t="103307" x="4667250" y="4984750"/>
          <p14:tracePt t="103325" x="4699000" y="4838700"/>
          <p14:tracePt t="103340" x="4737100" y="4692650"/>
          <p14:tracePt t="103357" x="4768850" y="4546600"/>
          <p14:tracePt t="103374" x="4813300" y="4305300"/>
          <p14:tracePt t="103390" x="4838700" y="4127500"/>
          <p14:tracePt t="103407" x="4870450" y="3943350"/>
          <p14:tracePt t="103424" x="4895850" y="3759200"/>
          <p14:tracePt t="103441" x="4933950" y="3511550"/>
          <p14:tracePt t="103458" x="4965700" y="3365500"/>
          <p14:tracePt t="103474" x="4997450" y="3244850"/>
          <p14:tracePt t="103492" x="5041900" y="3136900"/>
          <p14:tracePt t="103492" x="5060950" y="3086100"/>
          <p14:tracePt t="103509" x="5105400" y="3003550"/>
          <p14:tracePt t="103525" x="5149850" y="2933700"/>
          <p14:tracePt t="103541" x="5187950" y="2889250"/>
          <p14:tracePt t="103558" x="5226050" y="2863850"/>
          <p14:tracePt t="103574" x="5270500" y="2857500"/>
          <p14:tracePt t="103574" x="5295900" y="2863850"/>
          <p14:tracePt t="103592" x="5340350" y="2882900"/>
          <p14:tracePt t="103609" x="5378450" y="2921000"/>
          <p14:tracePt t="103625" x="5416550" y="2978150"/>
          <p14:tracePt t="103641" x="5448300" y="3041650"/>
          <p14:tracePt t="103658" x="5480050" y="3124200"/>
          <p14:tracePt t="103674" x="5524500" y="3270250"/>
          <p14:tracePt t="103691" x="5556250" y="3384550"/>
          <p14:tracePt t="103708" x="5588000" y="3511550"/>
          <p14:tracePt t="103725" x="5626100" y="3644900"/>
          <p14:tracePt t="103741" x="5670550" y="3860800"/>
          <p14:tracePt t="103758" x="5702300" y="4000500"/>
          <p14:tracePt t="103775" x="5734050" y="4140200"/>
          <p14:tracePt t="103792" x="5791200" y="4337050"/>
          <p14:tracePt t="103810" x="5842000" y="4464050"/>
          <p14:tracePt t="103825" x="5892800" y="4591050"/>
          <p14:tracePt t="103842" x="5943600" y="4711700"/>
          <p14:tracePt t="103858" x="6000750" y="4826000"/>
          <p14:tracePt t="103858" x="6026150" y="4883150"/>
          <p14:tracePt t="103877" x="6083300" y="4991100"/>
          <p14:tracePt t="103892" x="6140450" y="5092700"/>
          <p14:tracePt t="103909" x="6210300" y="5194300"/>
          <p14:tracePt t="103926" x="6280150" y="5283200"/>
          <p14:tracePt t="103942" x="6350000" y="5372100"/>
          <p14:tracePt t="103959" x="6426200" y="5454650"/>
          <p14:tracePt t="103959" x="6464300" y="5499100"/>
          <p14:tracePt t="103976" x="6540500" y="5568950"/>
          <p14:tracePt t="103992" x="6623050" y="5632450"/>
          <p14:tracePt t="104010" x="6711950" y="5689600"/>
          <p14:tracePt t="104026" x="6800850" y="5734050"/>
          <p14:tracePt t="104043" x="6934200" y="5791200"/>
          <p14:tracePt t="104059" x="7016750" y="5816600"/>
          <p14:tracePt t="104076" x="7099300" y="5842000"/>
          <p14:tracePt t="104094" x="7219950" y="5867400"/>
          <p14:tracePt t="104110" x="7296150" y="5873750"/>
          <p14:tracePt t="104126" x="7359650" y="5880100"/>
          <p14:tracePt t="104144" x="7423150" y="5880100"/>
          <p14:tracePt t="104160" x="7493000" y="5886450"/>
          <p14:tracePt t="104177" x="7531100" y="5886450"/>
          <p14:tracePt t="104193" x="7562850" y="5886450"/>
          <p14:tracePt t="104210" x="7588250" y="5886450"/>
          <p14:tracePt t="104226" x="7594600" y="5886450"/>
          <p14:tracePt t="104226" x="7600950" y="5873750"/>
          <p14:tracePt t="104245" x="7588250" y="5861050"/>
          <p14:tracePt t="104245" x="7581900" y="5854700"/>
          <p14:tracePt t="104261" x="7556500" y="5842000"/>
          <p14:tracePt t="104261" x="7537450" y="5829300"/>
          <p14:tracePt t="104277" x="7505700" y="5810250"/>
          <p14:tracePt t="104277" x="7480300" y="5797550"/>
          <p14:tracePt t="104295" x="7442200" y="5778500"/>
          <p14:tracePt t="104295" x="7410450" y="5759450"/>
          <p14:tracePt t="104310" x="7372350" y="5740400"/>
          <p14:tracePt t="104310" x="7340600" y="5721350"/>
          <p14:tracePt t="104310" x="7302500" y="5695950"/>
          <p14:tracePt t="104329" x="7264400" y="5676900"/>
          <p14:tracePt t="104343" x="7226300" y="5651500"/>
          <p14:tracePt t="104343" x="7150100" y="5600700"/>
          <p14:tracePt t="104361" x="7112000" y="5575300"/>
          <p14:tracePt t="104361" x="7067550" y="5549900"/>
          <p14:tracePt t="104378" x="7029450" y="5524500"/>
          <p14:tracePt t="104378" x="6985000" y="5499100"/>
          <p14:tracePt t="104394" x="6946900" y="5473700"/>
          <p14:tracePt t="104394" x="6864350" y="5422900"/>
          <p14:tracePt t="104411" x="6819900" y="5403850"/>
          <p14:tracePt t="104411" x="6775450" y="5378450"/>
          <p14:tracePt t="104428" x="6737350" y="5359400"/>
          <p14:tracePt t="104428" x="6692900" y="5334000"/>
          <p14:tracePt t="104445" x="6654800" y="5308600"/>
          <p14:tracePt t="104445" x="6616700" y="5289550"/>
          <p14:tracePt t="104461" x="6578600" y="5270500"/>
          <p14:tracePt t="104461" x="6502400" y="5226050"/>
          <p14:tracePt t="104478" x="6464300" y="5207000"/>
          <p14:tracePt t="104478" x="6432550" y="5181600"/>
          <p14:tracePt t="104497" x="6394450" y="5162550"/>
          <p14:tracePt t="104497" x="6362700" y="5149850"/>
          <p14:tracePt t="104512" x="6330950" y="5130800"/>
          <p14:tracePt t="104512" x="6267450" y="5099050"/>
          <p14:tracePt t="104529" x="6235700" y="5086350"/>
          <p14:tracePt t="104529" x="6210300" y="5067300"/>
          <p14:tracePt t="104545" x="6184900" y="5060950"/>
          <p14:tracePt t="104545" x="6159500" y="5048250"/>
          <p14:tracePt t="104561" x="6134100" y="5035550"/>
          <p14:tracePt t="104561" x="6108700" y="5029200"/>
          <p14:tracePt t="104578" x="6083300" y="5022850"/>
          <p14:tracePt t="104578" x="6057900" y="5022850"/>
          <p14:tracePt t="104578" x="6045200" y="5016500"/>
          <p14:tracePt t="104598" x="6026150" y="5016500"/>
          <p14:tracePt t="104611" x="6013450" y="5022850"/>
          <p14:tracePt t="104611" x="5981700" y="5029200"/>
          <p14:tracePt t="104629" x="5969000" y="5029200"/>
          <p14:tracePt t="104629" x="5956300" y="5035550"/>
          <p14:tracePt t="104646" x="5949950" y="5035550"/>
          <p14:tracePt t="104646" x="5937250" y="5041900"/>
          <p14:tracePt t="104662" x="5930900" y="5041900"/>
          <p14:tracePt t="104662" x="5924550" y="5041900"/>
          <p14:tracePt t="104679" x="5918200" y="5041900"/>
          <p14:tracePt t="104679" x="5905500" y="5048250"/>
          <p14:tracePt t="104697" x="5905500" y="5054600"/>
          <p14:tracePt t="104697" x="5899150" y="5054600"/>
          <p14:tracePt t="104712" x="5892800" y="5060950"/>
          <p14:tracePt t="104712" x="5880100" y="5067300"/>
          <p14:tracePt t="104729" x="5873750" y="5073650"/>
          <p14:tracePt t="104729" x="5867400" y="5080000"/>
          <p14:tracePt t="104746" x="5861050" y="5080000"/>
          <p14:tracePt t="104746" x="5848350" y="5080000"/>
          <p14:tracePt t="104762" x="5842000" y="5086350"/>
          <p14:tracePt t="104762" x="5829300" y="5092700"/>
          <p14:tracePt t="104779" x="5822950" y="5092700"/>
          <p14:tracePt t="104779" x="5816600" y="5099050"/>
          <p14:tracePt t="104797" x="5810250" y="5099050"/>
          <p14:tracePt t="104797" x="5803900" y="5099050"/>
          <p14:tracePt t="104813" x="5797550" y="5105400"/>
          <p14:tracePt t="104813" x="5784850" y="5111750"/>
          <p14:tracePt t="104829" x="5778500" y="5111750"/>
          <p14:tracePt t="104845" x="5772150" y="5111750"/>
          <p14:tracePt t="104862" x="5765800" y="5111750"/>
          <p14:tracePt t="104878" x="5765800" y="5105400"/>
          <p14:tracePt t="104904" x="5772150" y="5105400"/>
          <p14:tracePt t="104928" x="5778500" y="5099050"/>
          <p14:tracePt t="104948" x="5784850" y="5099050"/>
          <p14:tracePt t="104972" x="5791200" y="5105400"/>
          <p14:tracePt t="104997" x="5797550" y="5105400"/>
          <p14:tracePt t="105016" x="5803900" y="5111750"/>
          <p14:tracePt t="105048" x="5803900" y="5105400"/>
          <p14:tracePt t="105076" x="5803900" y="5099050"/>
          <p14:tracePt t="105108" x="5797550" y="5099050"/>
          <p14:tracePt t="105152" x="5791200" y="5105400"/>
          <p14:tracePt t="105188" x="5791200" y="5111750"/>
          <p14:tracePt t="105220" x="5791200" y="5118100"/>
          <p14:tracePt t="105236" x="5791200" y="5124450"/>
          <p14:tracePt t="105244" x="5791200" y="5130800"/>
          <p14:tracePt t="105256" x="5791200" y="5137150"/>
          <p14:tracePt t="105264" x="5791200" y="5143500"/>
          <p14:tracePt t="105264" x="5791200" y="5149850"/>
          <p14:tracePt t="105280" x="5797550" y="5149850"/>
          <p14:tracePt t="105280" x="5797550" y="5156200"/>
          <p14:tracePt t="105297" x="5797550" y="5162550"/>
          <p14:tracePt t="105313" x="5803900" y="5168900"/>
          <p14:tracePt t="105329" x="5810250" y="5181600"/>
          <p14:tracePt t="105346" x="5816600" y="5187950"/>
          <p14:tracePt t="105363" x="5822950" y="5194300"/>
          <p14:tracePt t="105363" x="5829300" y="5194300"/>
          <p14:tracePt t="105380" x="5835650" y="5200650"/>
          <p14:tracePt t="105396" x="5842000" y="5200650"/>
          <p14:tracePt t="105413" x="5848350" y="5200650"/>
          <p14:tracePt t="105430" x="5861050" y="5200650"/>
          <p14:tracePt t="105447" x="5867400" y="5200650"/>
          <p14:tracePt t="105468" x="5873750" y="5194300"/>
          <p14:tracePt t="105484" x="5880100" y="5194300"/>
          <p14:tracePt t="105497" x="5892800" y="5194300"/>
          <p14:tracePt t="105513" x="5899150" y="5200650"/>
          <p14:tracePt t="105530" x="5905500" y="5200650"/>
          <p14:tracePt t="105530" x="5918200" y="5213350"/>
          <p14:tracePt t="105549" x="5924550" y="5219700"/>
          <p14:tracePt t="105549" x="5930900" y="5226050"/>
          <p14:tracePt t="105564" x="5937250" y="5232400"/>
          <p14:tracePt t="105564" x="5937250" y="5238750"/>
          <p14:tracePt t="105581" x="5943600" y="5245100"/>
          <p14:tracePt t="105581" x="5949950" y="5251450"/>
          <p14:tracePt t="105598" x="5956300" y="5257800"/>
          <p14:tracePt t="105614" x="5962650" y="5264150"/>
          <p14:tracePt t="105630" x="5969000" y="5270500"/>
          <p14:tracePt t="105648" x="5969000" y="5276850"/>
          <p14:tracePt t="105664" x="5975350" y="5276850"/>
          <p14:tracePt t="105724" x="5981700" y="5276850"/>
          <p14:tracePt t="105752" x="5988050" y="5270500"/>
          <p14:tracePt t="105776" x="5994400" y="5264150"/>
          <p14:tracePt t="105788" x="6000750" y="5257800"/>
          <p14:tracePt t="105804" x="6007100" y="5251450"/>
          <p14:tracePt t="105820" x="6013450" y="5245100"/>
          <p14:tracePt t="105836" x="6026150" y="5238750"/>
          <p14:tracePt t="105848" x="6038850" y="5232400"/>
          <p14:tracePt t="105872" x="6045200" y="5238750"/>
          <p14:tracePt t="105888" x="6051550" y="5238750"/>
          <p14:tracePt t="105904" x="6057900" y="5251450"/>
          <p14:tracePt t="105916" x="6064250" y="5257800"/>
          <p14:tracePt t="105916" x="6070600" y="5264150"/>
          <p14:tracePt t="105932" x="6076950" y="5270500"/>
          <p14:tracePt t="105932" x="6083300" y="5283200"/>
          <p14:tracePt t="105949" x="6089650" y="5289550"/>
          <p14:tracePt t="105949" x="6096000" y="5295900"/>
          <p14:tracePt t="105965" x="6096000" y="5308600"/>
          <p14:tracePt t="105965" x="6102350" y="5314950"/>
          <p14:tracePt t="105982" x="6108700" y="5321300"/>
          <p14:tracePt t="105982" x="6108700" y="5334000"/>
          <p14:tracePt t="105982" x="6108700" y="5340350"/>
          <p14:tracePt t="106001" x="6115050" y="5346700"/>
          <p14:tracePt t="106001" x="6115050" y="5353050"/>
          <p14:tracePt t="106017" x="6115050" y="5359400"/>
          <p14:tracePt t="106036" x="6108700" y="5365750"/>
          <p14:tracePt t="106068" x="6102350" y="5372100"/>
          <p14:tracePt t="106088" x="6096000" y="5372100"/>
          <p14:tracePt t="106104" x="6089650" y="5378450"/>
          <p14:tracePt t="106112" x="6083300" y="5384800"/>
          <p14:tracePt t="106120" x="6076950" y="5384800"/>
          <p14:tracePt t="106132" x="6070600" y="5391150"/>
          <p14:tracePt t="106132" x="6051550" y="5410200"/>
          <p14:tracePt t="106150" x="6038850" y="5416550"/>
          <p14:tracePt t="106150" x="6026150" y="5422900"/>
          <p14:tracePt t="106167" x="6007100" y="5429250"/>
          <p14:tracePt t="106167" x="5988050" y="5441950"/>
          <p14:tracePt t="106183" x="5969000" y="5454650"/>
          <p14:tracePt t="106183" x="5918200" y="5480050"/>
          <p14:tracePt t="106200" x="5886450" y="5492750"/>
          <p14:tracePt t="106200" x="5861050" y="5505450"/>
          <p14:tracePt t="106217" x="5835650" y="5518150"/>
          <p14:tracePt t="106217" x="5803900" y="5530850"/>
          <p14:tracePt t="106233" x="5778500" y="5549900"/>
          <p14:tracePt t="106233" x="5746750" y="5562600"/>
          <p14:tracePt t="106250" x="5721350" y="5575300"/>
          <p14:tracePt t="106250" x="5695950" y="5588000"/>
          <p14:tracePt t="106250" x="5670550" y="5600700"/>
          <p14:tracePt t="106269" x="5645150" y="5607050"/>
          <p14:tracePt t="106283" x="5619750" y="5619750"/>
          <p14:tracePt t="106283" x="5568950" y="5638800"/>
          <p14:tracePt t="106301" x="5543550" y="5645150"/>
          <p14:tracePt t="106301" x="5518150" y="5651500"/>
          <p14:tracePt t="106317" x="5492750" y="5657850"/>
          <p14:tracePt t="106317" x="5473700" y="5664200"/>
          <p14:tracePt t="106334" x="5454650" y="5664200"/>
          <p14:tracePt t="106334" x="5435600" y="5670550"/>
          <p14:tracePt t="106350" x="5416550" y="5670550"/>
          <p14:tracePt t="106350" x="5397500" y="5664200"/>
          <p14:tracePt t="106367" x="5384800" y="5664200"/>
          <p14:tracePt t="106367" x="5353050" y="5664200"/>
          <p14:tracePt t="106384" x="5340350" y="5664200"/>
          <p14:tracePt t="106384" x="5327650" y="5657850"/>
          <p14:tracePt t="106401" x="5314950" y="5657850"/>
          <p14:tracePt t="106401" x="5302250" y="5657850"/>
          <p14:tracePt t="106417" x="5289550" y="5657850"/>
          <p14:tracePt t="106417" x="5276850" y="5657850"/>
          <p14:tracePt t="106434" x="5270500" y="5657850"/>
          <p14:tracePt t="106434" x="5251450" y="5651500"/>
          <p14:tracePt t="106451" x="5238750" y="5651500"/>
          <p14:tracePt t="106451" x="5232400" y="5651500"/>
          <p14:tracePt t="106467" x="5219700" y="5645150"/>
          <p14:tracePt t="106467" x="5213350" y="5645150"/>
          <p14:tracePt t="106484" x="5194300" y="5645150"/>
          <p14:tracePt t="106484" x="5181600" y="5645150"/>
          <p14:tracePt t="106501" x="5168900" y="5651500"/>
          <p14:tracePt t="106501" x="5130800" y="5657850"/>
          <p14:tracePt t="106518" x="5118100" y="5657850"/>
          <p14:tracePt t="106518" x="5099050" y="5664200"/>
          <p14:tracePt t="106535" x="5080000" y="5664200"/>
          <p14:tracePt t="106535" x="5060950" y="5670550"/>
          <p14:tracePt t="106551" x="5048250" y="5670550"/>
          <p14:tracePt t="106551" x="5016500" y="5670550"/>
          <p14:tracePt t="106568" x="4997450" y="5676900"/>
          <p14:tracePt t="106568" x="4984750" y="5676900"/>
          <p14:tracePt t="106585" x="4972050" y="5676900"/>
          <p14:tracePt t="106585" x="4959350" y="5676900"/>
          <p14:tracePt t="106601" x="4946650" y="5676900"/>
          <p14:tracePt t="106601" x="4933950" y="5676900"/>
          <p14:tracePt t="106618" x="4921250" y="5676900"/>
          <p14:tracePt t="106618" x="4914900" y="5676900"/>
          <p14:tracePt t="106618" x="4908550" y="5676900"/>
          <p14:tracePt t="106637" x="4902200" y="5676900"/>
          <p14:tracePt t="106650" x="4895850" y="5676900"/>
          <p14:tracePt t="106668" x="4895850" y="5670550"/>
          <p14:tracePt t="106697" x="4895850" y="5664200"/>
          <p14:tracePt t="106712" x="4895850" y="5657850"/>
          <p14:tracePt t="106736" x="4902200" y="5664200"/>
          <p14:tracePt t="106780" x="4908550" y="5664200"/>
          <p14:tracePt t="106796" x="4914900" y="5664200"/>
          <p14:tracePt t="106808" x="4921250" y="5664200"/>
          <p14:tracePt t="106824" x="4914900" y="5664200"/>
          <p14:tracePt t="106928" x="4914900" y="5670550"/>
          <p14:tracePt t="106952" x="4908550" y="5676900"/>
          <p14:tracePt t="106976" x="4908550" y="5683250"/>
          <p14:tracePt t="106996" x="4908550" y="5689600"/>
          <p14:tracePt t="107072" x="4908550" y="5695950"/>
          <p14:tracePt t="107108" x="4914900" y="5695950"/>
          <p14:tracePt t="107168" x="4921250" y="5689600"/>
          <p14:tracePt t="107192" x="4927600" y="5683250"/>
          <p14:tracePt t="107220" x="4927600" y="5676900"/>
          <p14:tracePt t="107245" x="4933950" y="5676900"/>
          <p14:tracePt t="107260" x="4933950" y="5670550"/>
          <p14:tracePt t="107276" x="4927600" y="5664200"/>
          <p14:tracePt t="107296" x="4921250" y="5664200"/>
          <p14:tracePt t="107328" x="4914900" y="5670550"/>
          <p14:tracePt t="107380" x="4914900" y="5676900"/>
          <p14:tracePt t="107400" x="4914900" y="5683250"/>
          <p14:tracePt t="107416" x="4914900" y="5689600"/>
          <p14:tracePt t="107432" x="4914900" y="5695950"/>
          <p14:tracePt t="107448" x="4914900" y="5702300"/>
          <p14:tracePt t="107460" x="4908550" y="5702300"/>
          <p14:tracePt t="107476" x="4908550" y="5708650"/>
          <p14:tracePt t="107492" x="4908550" y="5715000"/>
          <p14:tracePt t="107508" x="4902200" y="5721350"/>
          <p14:tracePt t="107528" x="4895850" y="5727700"/>
          <p14:tracePt t="107552" x="4889500" y="5727700"/>
          <p14:tracePt t="107580" x="4889500" y="5721350"/>
          <p14:tracePt t="107620" x="4883150" y="5721350"/>
          <p14:tracePt t="107648" x="4883150" y="5715000"/>
          <p14:tracePt t="107672" x="4883150" y="5708650"/>
          <p14:tracePt t="107696" x="4883150" y="5702300"/>
          <p14:tracePt t="107716" x="4883150" y="5695950"/>
          <p14:tracePt t="107732" x="4883150" y="5689600"/>
          <p14:tracePt t="107748" x="4889500" y="5683250"/>
          <p14:tracePt t="107776" x="4889500" y="5676900"/>
          <p14:tracePt t="107792" x="4889500" y="5670550"/>
          <p14:tracePt t="107808" x="4895850" y="5664200"/>
          <p14:tracePt t="107820" x="4895850" y="5657850"/>
          <p14:tracePt t="107836" x="4895850" y="5651500"/>
          <p14:tracePt t="107852" x="4895850" y="5645150"/>
          <p14:tracePt t="107868" x="4895850" y="5638800"/>
          <p14:tracePt t="107880" x="4895850" y="5632450"/>
          <p14:tracePt t="107897" x="4895850" y="5626100"/>
          <p14:tracePt t="107912" x="4895850" y="5619750"/>
          <p14:tracePt t="107928" x="4889500" y="5619750"/>
          <p14:tracePt t="107948" x="4889500" y="5613400"/>
          <p14:tracePt t="107980" x="4883150" y="5607050"/>
          <p14:tracePt t="108040" x="4876800" y="5613400"/>
          <p14:tracePt t="108100" x="4870450" y="5619750"/>
          <p14:tracePt t="108117" x="4864100" y="5626100"/>
          <p14:tracePt t="108128" x="4857750" y="5632450"/>
          <p14:tracePt t="108144" x="4851400" y="5638800"/>
          <p14:tracePt t="108168" x="4851400" y="5645150"/>
          <p14:tracePt t="108188" x="4845050" y="5645150"/>
          <p14:tracePt t="108212" x="4838700" y="5651500"/>
          <p14:tracePt t="108236" x="4832350" y="5651500"/>
          <p14:tracePt t="108256" x="4826000" y="5657850"/>
          <p14:tracePt t="108280" x="4819650" y="5664200"/>
          <p14:tracePt t="108296" x="4806950" y="5664200"/>
          <p14:tracePt t="108324" x="4800600" y="5670550"/>
          <p14:tracePt t="108340" x="4794250" y="5670550"/>
          <p14:tracePt t="108356" x="4787900" y="5676900"/>
          <p14:tracePt t="108368" x="4781550" y="5676900"/>
          <p14:tracePt t="108384" x="4775200" y="5683250"/>
          <p14:tracePt t="108400" x="4768850" y="5683250"/>
          <p14:tracePt t="108420" x="4768850" y="5676900"/>
          <p14:tracePt t="108460" x="4768850" y="5670550"/>
          <p14:tracePt t="108488" x="4775200" y="5657850"/>
          <p14:tracePt t="108505" x="4781550" y="5651500"/>
          <p14:tracePt t="108520" x="4781550" y="5645150"/>
          <p14:tracePt t="108536" x="4787900" y="5632450"/>
          <p14:tracePt t="108548" x="4787900" y="5626100"/>
          <p14:tracePt t="108564" x="4794250" y="5619750"/>
          <p14:tracePt t="108580" x="4800600" y="5613400"/>
          <p14:tracePt t="108596" x="4800600" y="5600700"/>
          <p14:tracePt t="108609" x="4800600" y="5594350"/>
          <p14:tracePt t="108625" x="4806950" y="5588000"/>
          <p14:tracePt t="108641" x="4806950" y="5581650"/>
          <p14:tracePt t="108657" x="4806950" y="5568950"/>
          <p14:tracePt t="108674" x="4806950" y="5562600"/>
          <p14:tracePt t="108690" x="4806950" y="5556250"/>
          <p14:tracePt t="108708" x="4806950" y="5549900"/>
          <p14:tracePt t="108724" x="4813300" y="5549900"/>
          <p14:tracePt t="108768" x="4819650" y="5543550"/>
          <p14:tracePt t="108788" x="4819650" y="5549900"/>
          <p14:tracePt t="108804" x="4826000" y="5556250"/>
          <p14:tracePt t="108820" x="4832350" y="5562600"/>
          <p14:tracePt t="108836" x="4832350" y="5568950"/>
          <p14:tracePt t="108841" x="4832350" y="5575300"/>
          <p14:tracePt t="108858" x="4832350" y="5581650"/>
          <p14:tracePt t="108858" x="4838700" y="5588000"/>
          <p14:tracePt t="108876" x="4838700" y="5594350"/>
          <p14:tracePt t="108876" x="4838700" y="5600700"/>
          <p14:tracePt t="108892" x="4838700" y="5607050"/>
          <p14:tracePt t="108908" x="4838700" y="5619750"/>
          <p14:tracePt t="108908" x="4838700" y="5626100"/>
          <p14:tracePt t="108926" x="4832350" y="5632450"/>
          <p14:tracePt t="108941" x="4832350" y="5638800"/>
          <p14:tracePt t="108958" x="4826000" y="5645150"/>
          <p14:tracePt t="108975" x="4813300" y="5651500"/>
          <p14:tracePt t="108993" x="4806950" y="5657850"/>
          <p14:tracePt t="109008" x="4800600" y="5664200"/>
          <p14:tracePt t="109025" x="4794250" y="5670550"/>
          <p14:tracePt t="109042" x="4787900" y="5676900"/>
          <p14:tracePt t="109058" x="4781550" y="5676900"/>
          <p14:tracePt t="109058" x="4775200" y="5683250"/>
          <p14:tracePt t="109077" x="4768850" y="5683250"/>
          <p14:tracePt t="109092" x="4762500" y="5689600"/>
          <p14:tracePt t="109109" x="4756150" y="5689600"/>
          <p14:tracePt t="109125" x="4743450" y="5689600"/>
          <p14:tracePt t="109125" x="4737100" y="5689600"/>
          <p14:tracePt t="109143" x="4730750" y="5689600"/>
          <p14:tracePt t="109159" x="4724400" y="5683250"/>
          <p14:tracePt t="109175" x="4718050" y="5683250"/>
          <p14:tracePt t="109175" x="4711700" y="5683250"/>
          <p14:tracePt t="109194" x="4711700" y="5676900"/>
          <p14:tracePt t="109194" x="4699000" y="5676900"/>
          <p14:tracePt t="109210" x="4692650" y="5676900"/>
          <p14:tracePt t="109226" x="4686300" y="5670550"/>
          <p14:tracePt t="109242" x="4679950" y="5664200"/>
          <p14:tracePt t="109242" x="4673600" y="5657850"/>
          <p14:tracePt t="109260" x="4667250" y="5651500"/>
          <p14:tracePt t="109276" x="4660900" y="5645150"/>
          <p14:tracePt t="109293" x="4654550" y="5638800"/>
          <p14:tracePt t="109309" x="4641850" y="5638800"/>
          <p14:tracePt t="109326" x="4635500" y="5632450"/>
          <p14:tracePt t="109342" x="4629150" y="5632450"/>
          <p14:tracePt t="109360" x="4622800" y="5632450"/>
          <p14:tracePt t="109376" x="4616450" y="5632450"/>
          <p14:tracePt t="109393" x="4603750" y="5632450"/>
          <p14:tracePt t="109409" x="4597400" y="5632450"/>
          <p14:tracePt t="109426" x="4591050" y="5638800"/>
          <p14:tracePt t="109426" x="4584700" y="5645150"/>
          <p14:tracePt t="109444" x="4578350" y="5651500"/>
          <p14:tracePt t="109459" x="4572000" y="5651500"/>
          <p14:tracePt t="109476" x="4565650" y="5657850"/>
          <p14:tracePt t="109493" x="4559300" y="5664200"/>
          <p14:tracePt t="109510" x="4552950" y="5664200"/>
          <p14:tracePt t="109527" x="4546600" y="5664200"/>
          <p14:tracePt t="109543" x="4540250" y="5664200"/>
          <p14:tracePt t="109576" x="4540250" y="5657850"/>
          <p14:tracePt t="109616" x="4546600" y="5651500"/>
          <p14:tracePt t="109676" x="4546600" y="5657850"/>
          <p14:tracePt t="109704" x="4546600" y="5664200"/>
          <p14:tracePt t="109720" x="4540250" y="5670550"/>
          <p14:tracePt t="109736" x="4540250" y="5676900"/>
          <p14:tracePt t="109748" x="4533900" y="5683250"/>
          <p14:tracePt t="109764" x="4527550" y="5683250"/>
          <p14:tracePt t="109780" x="4521200" y="5689600"/>
          <p14:tracePt t="109796" x="4514850" y="5695950"/>
          <p14:tracePt t="109808" x="4502150" y="5702300"/>
          <p14:tracePt t="109824" x="4495800" y="5708650"/>
          <p14:tracePt t="109840" x="4489450" y="5708650"/>
          <p14:tracePt t="109848" x="4483100" y="5715000"/>
          <p14:tracePt t="109848" x="4476750" y="5715000"/>
          <p14:tracePt t="109862" x="4470400" y="5721350"/>
          <p14:tracePt t="109862" x="4464050" y="5721350"/>
          <p14:tracePt t="109878" x="4457700" y="5727700"/>
          <p14:tracePt t="109878" x="4451350" y="5727700"/>
          <p14:tracePt t="109895" x="4445000" y="5727700"/>
          <p14:tracePt t="109895" x="4438650" y="5734050"/>
          <p14:tracePt t="109912" x="4432300" y="5734050"/>
          <p14:tracePt t="109912" x="4419600" y="5740400"/>
          <p14:tracePt t="109929" x="4413250" y="5740400"/>
          <p14:tracePt t="109929" x="4406900" y="5740400"/>
          <p14:tracePt t="109945" x="4400550" y="5746750"/>
          <p14:tracePt t="109945" x="4394200" y="5746750"/>
          <p14:tracePt t="109962" x="4387850" y="5746750"/>
          <p14:tracePt t="109978" x="4381500" y="5753100"/>
          <p14:tracePt t="109997" x="4375150" y="5753100"/>
          <p14:tracePt t="109997" x="4368800" y="5759450"/>
          <p14:tracePt t="110013" x="4362450" y="5759450"/>
          <p14:tracePt t="110029" x="4356100" y="5765800"/>
          <p14:tracePt t="110049" x="4349750" y="5759450"/>
          <p14:tracePt t="110097" x="4349750" y="5753100"/>
          <p14:tracePt t="110116" x="4349750" y="5746750"/>
          <p14:tracePt t="110140" x="4349750" y="5740400"/>
          <p14:tracePt t="110156" x="4349750" y="5734050"/>
          <p14:tracePt t="110168" x="4343400" y="5727700"/>
          <p14:tracePt t="110208" x="4337050" y="5721350"/>
          <p14:tracePt t="110220" x="4330700" y="5721350"/>
          <p14:tracePt t="110236" x="4324350" y="5715000"/>
          <p14:tracePt t="110252" x="4318000" y="5715000"/>
          <p14:tracePt t="110268" x="4311650" y="5715000"/>
          <p14:tracePt t="110281" x="4305300" y="5721350"/>
          <p14:tracePt t="110297" x="4298950" y="5721350"/>
          <p14:tracePt t="110320" x="4292600" y="5721350"/>
          <p14:tracePt t="110396" x="4298950" y="5715000"/>
          <p14:tracePt t="110460" x="4305300" y="5715000"/>
          <p14:tracePt t="110476" x="4311650" y="5715000"/>
          <p14:tracePt t="110493" x="4318000" y="5715000"/>
          <p14:tracePt t="110508" x="4324350" y="5721350"/>
          <p14:tracePt t="110536" x="4318000" y="5727700"/>
          <p14:tracePt t="110552" x="4318000" y="5740400"/>
          <p14:tracePt t="110576" x="4318000" y="5746750"/>
          <p14:tracePt t="110581" x="4318000" y="5759450"/>
          <p14:tracePt t="110604" x="4318000" y="5765800"/>
          <p14:tracePt t="110636" x="4311650" y="5772150"/>
          <p14:tracePt t="110648" x="4305300" y="5772150"/>
          <p14:tracePt t="110664" x="4298950" y="5778500"/>
          <p14:tracePt t="110672" x="4292600" y="5778500"/>
          <p14:tracePt t="110681" x="4286250" y="5784850"/>
          <p14:tracePt t="110697" x="4279900" y="5784850"/>
          <p14:tracePt t="110697" x="4273550" y="5784850"/>
          <p14:tracePt t="110714" x="4267200" y="5784850"/>
          <p14:tracePt t="110714" x="4260850" y="5791200"/>
          <p14:tracePt t="110714" x="4254500" y="5791200"/>
          <p14:tracePt t="110733" x="4248150" y="5791200"/>
          <p14:tracePt t="110733" x="4241800" y="5791200"/>
          <p14:tracePt t="110749" x="4235450" y="5784850"/>
          <p14:tracePt t="110749" x="4229100" y="5791200"/>
          <p14:tracePt t="110765" x="4222750" y="5791200"/>
          <p14:tracePt t="110765" x="4216400" y="5791200"/>
          <p14:tracePt t="110782" x="4210050" y="5791200"/>
          <p14:tracePt t="110797" x="4203700" y="5797550"/>
          <p14:tracePt t="110814" x="4210050" y="5797550"/>
          <p14:tracePt t="110844" x="4222750" y="5791200"/>
          <p14:tracePt t="110860" x="4229100" y="5791200"/>
          <p14:tracePt t="110869" x="4235450" y="5784850"/>
          <p14:tracePt t="110869" x="4241800" y="5784850"/>
          <p14:tracePt t="110882" x="4248150" y="5778500"/>
          <p14:tracePt t="110882" x="4260850" y="5772150"/>
          <p14:tracePt t="110899" x="4273550" y="5765800"/>
          <p14:tracePt t="110899" x="4286250" y="5759450"/>
          <p14:tracePt t="110916" x="4298950" y="5746750"/>
          <p14:tracePt t="110916" x="4311650" y="5734050"/>
          <p14:tracePt t="110932" x="4324350" y="5721350"/>
          <p14:tracePt t="110932" x="4349750" y="5683250"/>
          <p14:tracePt t="110949" x="4368800" y="5664200"/>
          <p14:tracePt t="110949" x="4381500" y="5638800"/>
          <p14:tracePt t="110966" x="4394200" y="5613400"/>
          <p14:tracePt t="110966" x="4406900" y="5588000"/>
          <p14:tracePt t="110982" x="4425950" y="5556250"/>
          <p14:tracePt t="110982" x="4438650" y="5530850"/>
          <p14:tracePt t="110999" x="4451350" y="5499100"/>
          <p14:tracePt t="110999" x="4483100" y="5429250"/>
          <p14:tracePt t="111017" x="4495800" y="5397500"/>
          <p14:tracePt t="111017" x="4508500" y="5359400"/>
          <p14:tracePt t="111032" x="4514850" y="5321300"/>
          <p14:tracePt t="111032" x="4527550" y="5283200"/>
          <p14:tracePt t="111049" x="4540250" y="5245100"/>
          <p14:tracePt t="111049" x="4546600" y="5200650"/>
          <p14:tracePt t="111066" x="4559300" y="5156200"/>
          <p14:tracePt t="111066" x="4565650" y="5105400"/>
          <p14:tracePt t="111082" x="4572000" y="5054600"/>
          <p14:tracePt t="111082" x="4584700" y="5003800"/>
          <p14:tracePt t="111082" x="4591050" y="4946650"/>
          <p14:tracePt t="111101" x="4603750" y="4889500"/>
          <p14:tracePt t="111115" x="4610100" y="4826000"/>
          <p14:tracePt t="111115" x="4629150" y="4686300"/>
          <p14:tracePt t="111133" x="4641850" y="4610100"/>
          <p14:tracePt t="111133" x="4648200" y="4533900"/>
          <p14:tracePt t="111149" x="4660900" y="4457700"/>
          <p14:tracePt t="111149" x="4667250" y="4375150"/>
          <p14:tracePt t="111166" x="4673600" y="4298950"/>
          <p14:tracePt t="111166" x="4686300" y="4140200"/>
          <p14:tracePt t="111183" x="4692650" y="4064000"/>
          <p14:tracePt t="111183" x="4699000" y="3987800"/>
          <p14:tracePt t="111199" x="4699000" y="3917950"/>
          <p14:tracePt t="111199" x="4711700" y="3841750"/>
          <p14:tracePt t="111216" x="4718050" y="3765550"/>
          <p14:tracePt t="111216" x="4730750" y="3695700"/>
          <p14:tracePt t="111233" x="4749800" y="3619500"/>
          <p14:tracePt t="111233" x="4794250" y="3479800"/>
          <p14:tracePt t="111250" x="4819650" y="3409950"/>
          <p14:tracePt t="111250" x="4851400" y="3346450"/>
          <p14:tracePt t="111266" x="4876800" y="3289300"/>
          <p14:tracePt t="111266" x="4908550" y="3232150"/>
          <p14:tracePt t="111283" x="4933950" y="3187700"/>
          <p14:tracePt t="111283" x="4959350" y="3143250"/>
          <p14:tracePt t="111301" x="5016500" y="3073400"/>
          <p14:tracePt t="111301" x="5041900" y="3041650"/>
          <p14:tracePt t="111317" x="5067300" y="3016250"/>
          <p14:tracePt t="111317" x="5099050" y="2990850"/>
          <p14:tracePt t="111333" x="5124450" y="2971800"/>
          <p14:tracePt t="111333" x="5156200" y="2959100"/>
          <p14:tracePt t="111351" x="5181600" y="2940050"/>
          <p14:tracePt t="111351" x="5213350" y="2933700"/>
          <p14:tracePt t="111367" x="5245100" y="2927350"/>
          <p14:tracePt t="111367" x="5270500" y="2921000"/>
          <p14:tracePt t="111367" x="5302250" y="2921000"/>
          <p14:tracePt t="111385" x="5327650" y="2933700"/>
          <p14:tracePt t="111385" x="5359400" y="2946400"/>
          <p14:tracePt t="111400" x="5384800" y="2959100"/>
          <p14:tracePt t="111400" x="5410200" y="2984500"/>
          <p14:tracePt t="111417" x="5429250" y="3009900"/>
          <p14:tracePt t="111417" x="5454650" y="3041650"/>
          <p14:tracePt t="111434" x="5473700" y="3079750"/>
          <p14:tracePt t="111434" x="5499100" y="3124200"/>
          <p14:tracePt t="111450" x="5524500" y="3175000"/>
          <p14:tracePt t="111450" x="5543550" y="3232150"/>
          <p14:tracePt t="111467" x="5568950" y="3295650"/>
          <p14:tracePt t="111467" x="5613400" y="3441700"/>
          <p14:tracePt t="111483" x="5638800" y="3524250"/>
          <p14:tracePt t="111483" x="5657850" y="3606800"/>
          <p14:tracePt t="111500" x="5683250" y="3683000"/>
          <p14:tracePt t="111500" x="5702300" y="3765550"/>
          <p14:tracePt t="111517" x="5721350" y="3848100"/>
          <p14:tracePt t="111517" x="5746750" y="3930650"/>
          <p14:tracePt t="111534" x="5765800" y="4013200"/>
          <p14:tracePt t="111534" x="5810250" y="4171950"/>
          <p14:tracePt t="111551" x="5829300" y="4248150"/>
          <p14:tracePt t="111551" x="5854700" y="4324350"/>
          <p14:tracePt t="111567" x="5880100" y="4400550"/>
          <p14:tracePt t="111567" x="5899150" y="4470400"/>
          <p14:tracePt t="111584" x="5924550" y="4540250"/>
          <p14:tracePt t="111584" x="5975350" y="4673600"/>
          <p14:tracePt t="111601" x="6000750" y="4737100"/>
          <p14:tracePt t="111601" x="6032500" y="4794250"/>
          <p14:tracePt t="111618" x="6057900" y="4851400"/>
          <p14:tracePt t="111618" x="6089650" y="4908550"/>
          <p14:tracePt t="111634" x="6121400" y="4959350"/>
          <p14:tracePt t="111634" x="6153150" y="5010150"/>
          <p14:tracePt t="111651" x="6184900" y="5060950"/>
          <p14:tracePt t="111651" x="6216650" y="5111750"/>
          <p14:tracePt t="111669" x="6286500" y="5207000"/>
          <p14:tracePt t="111669" x="6324600" y="5251450"/>
          <p14:tracePt t="111685" x="6362700" y="5295900"/>
          <p14:tracePt t="111685" x="6407150" y="5340350"/>
          <p14:tracePt t="111701" x="6445250" y="5378450"/>
          <p14:tracePt t="111701" x="6489700" y="5416550"/>
          <p14:tracePt t="111718" x="6534150" y="5454650"/>
          <p14:tracePt t="111718" x="6584950" y="5486400"/>
          <p14:tracePt t="111735" x="6629400" y="5518150"/>
          <p14:tracePt t="111735" x="6680200" y="5549900"/>
          <p14:tracePt t="111735" x="6724650" y="5575300"/>
          <p14:tracePt t="111753" x="6775450" y="5600700"/>
          <p14:tracePt t="111753" x="6819900" y="5619750"/>
          <p14:tracePt t="111769" x="6870700" y="5645150"/>
          <p14:tracePt t="111769" x="6972300" y="5683250"/>
          <p14:tracePt t="111789" x="7016750" y="5695950"/>
          <p14:tracePt t="111801" x="7067550" y="5708650"/>
          <p14:tracePt t="111801" x="7112000" y="5721350"/>
          <p14:tracePt t="111818" x="7162800" y="5727700"/>
          <p14:tracePt t="111818" x="7207250" y="5734050"/>
          <p14:tracePt t="111835" x="7251700" y="5740400"/>
          <p14:tracePt t="111835" x="7334250" y="5753100"/>
          <p14:tracePt t="111852" x="7372350" y="5759450"/>
          <p14:tracePt t="111852" x="7410450" y="5759450"/>
          <p14:tracePt t="111869" x="7442200" y="5759450"/>
          <p14:tracePt t="111869" x="7473950" y="5759450"/>
          <p14:tracePt t="111885" x="7499350" y="5759450"/>
          <p14:tracePt t="111885" x="7550150" y="5759450"/>
          <p14:tracePt t="111902" x="7569200" y="5759450"/>
          <p14:tracePt t="111902" x="7588250" y="5759450"/>
          <p14:tracePt t="111919" x="7607300" y="5759450"/>
          <p14:tracePt t="111919" x="7620000" y="5753100"/>
          <p14:tracePt t="111935" x="7626350" y="5753100"/>
          <p14:tracePt t="111935" x="7632700" y="5746750"/>
          <p14:tracePt t="111952" x="7632700" y="5740400"/>
          <p14:tracePt t="111952" x="7626350" y="5734050"/>
          <p14:tracePt t="111969" x="7613650" y="5734050"/>
          <p14:tracePt t="111969" x="7607300" y="5727700"/>
          <p14:tracePt t="111985" x="7588250" y="5727700"/>
          <p14:tracePt t="111985" x="7569200" y="5721350"/>
          <p14:tracePt t="112003" x="7550150" y="5721350"/>
          <p14:tracePt t="112003" x="7524750" y="5715000"/>
          <p14:tracePt t="112003" x="7499350" y="5708650"/>
          <p14:tracePt t="112021" x="7473950" y="5702300"/>
          <p14:tracePt t="112035" x="7442200" y="5695950"/>
          <p14:tracePt t="112035" x="7372350" y="5689600"/>
          <p14:tracePt t="112053" x="7327900" y="5683250"/>
          <p14:tracePt t="112053" x="7289800" y="5683250"/>
          <p14:tracePt t="112069" x="7245350" y="5676900"/>
          <p14:tracePt t="112069" x="7194550" y="5670550"/>
          <p14:tracePt t="112086" x="7150100" y="5670550"/>
          <p14:tracePt t="112086" x="7092950" y="5664200"/>
          <p14:tracePt t="112102" x="7048500" y="5664200"/>
          <p14:tracePt t="112102" x="6997700" y="5657850"/>
          <p14:tracePt t="112122" x="6902450" y="5645150"/>
          <p14:tracePt t="112135" x="6851650" y="5638800"/>
          <p14:tracePt t="112135" x="6750050" y="5632450"/>
          <p14:tracePt t="112153" x="6705600" y="5626100"/>
          <p14:tracePt t="112153" x="6661150" y="5613400"/>
          <p14:tracePt t="112170" x="6616700" y="5613400"/>
          <p14:tracePt t="112170" x="6565900" y="5600700"/>
          <p14:tracePt t="112186" x="6521450" y="5594350"/>
          <p14:tracePt t="112186" x="6438900" y="5575300"/>
          <p14:tracePt t="112203" x="6394450" y="5562600"/>
          <p14:tracePt t="112203" x="6356350" y="5556250"/>
          <p14:tracePt t="112220" x="6324600" y="5549900"/>
          <p14:tracePt t="112220" x="6286500" y="5537200"/>
          <p14:tracePt t="112236" x="6254750" y="5530850"/>
          <p14:tracePt t="112236" x="6223000" y="5524500"/>
          <p14:tracePt t="112253" x="6197600" y="5518150"/>
          <p14:tracePt t="112253" x="6140450" y="5511800"/>
          <p14:tracePt t="112270" x="6121400" y="5505450"/>
          <p14:tracePt t="112270" x="6096000" y="5505450"/>
          <p14:tracePt t="112287" x="6076950" y="5505450"/>
          <p14:tracePt t="112287" x="6064250" y="5511800"/>
          <p14:tracePt t="112304" x="6045200" y="5511800"/>
          <p14:tracePt t="112304" x="6026150" y="5518150"/>
          <p14:tracePt t="112321" x="6019800" y="5524500"/>
          <p14:tracePt t="112321" x="6013450" y="5530850"/>
          <p14:tracePt t="112337" x="6007100" y="5537200"/>
          <p14:tracePt t="112337" x="6007100" y="5549900"/>
          <p14:tracePt t="112353" x="6000750" y="5556250"/>
          <p14:tracePt t="112353" x="6000750" y="5562600"/>
          <p14:tracePt t="112372" x="6000750" y="5568950"/>
          <p14:tracePt t="112386" x="5994400" y="5568950"/>
          <p14:tracePt t="112480" x="5988050" y="5562600"/>
          <p14:tracePt t="112508" x="5981700" y="5562600"/>
          <p14:tracePt t="112540" x="5981700" y="5556250"/>
          <p14:tracePt t="112560" x="5981700" y="5549900"/>
          <p14:tracePt t="112576" x="5981700" y="5543550"/>
          <p14:tracePt t="112592" x="5981700" y="5549900"/>
          <p14:tracePt t="112660" x="5981700" y="5556250"/>
          <p14:tracePt t="112676" x="5975350" y="5562600"/>
          <p14:tracePt t="112696" x="5975350" y="5575300"/>
          <p14:tracePt t="112728" x="5975350" y="5581650"/>
          <p14:tracePt t="112740" x="5969000" y="5588000"/>
          <p14:tracePt t="112756" x="5975350" y="5594350"/>
          <p14:tracePt t="112772" x="5975350" y="5600700"/>
          <p14:tracePt t="112788" x="5981700" y="5613400"/>
          <p14:tracePt t="112800" x="5988050" y="5619750"/>
          <p14:tracePt t="112816" x="5994400" y="5626100"/>
          <p14:tracePt t="112832" x="6000750" y="5632450"/>
          <p14:tracePt t="112848" x="6007100" y="5638800"/>
          <p14:tracePt t="112860" x="6013450" y="5645150"/>
          <p14:tracePt t="112876" x="6013450" y="5651500"/>
          <p14:tracePt t="112892" x="6019800" y="5651500"/>
          <p14:tracePt t="112916" x="6019800" y="5657850"/>
          <p14:tracePt t="112952" x="6013450" y="5657850"/>
          <p14:tracePt t="113064" x="6007100" y="5664200"/>
          <p14:tracePt t="113088" x="6000750" y="5664200"/>
          <p14:tracePt t="113108" x="5994400" y="5670550"/>
          <p14:tracePt t="113148" x="5988050" y="5670550"/>
          <p14:tracePt t="113252" x="5981700" y="5664200"/>
          <p14:tracePt t="113276" x="5975350" y="5657850"/>
          <p14:tracePt t="113304" x="5975350" y="5645150"/>
          <p14:tracePt t="113320" x="5975350" y="5638800"/>
          <p14:tracePt t="113328" x="5969000" y="5632450"/>
          <p14:tracePt t="113339" x="5969000" y="5626100"/>
          <p14:tracePt t="113339" x="5962650" y="5600700"/>
          <p14:tracePt t="113357" x="5956300" y="5588000"/>
          <p14:tracePt t="113357" x="5949950" y="5568950"/>
          <p14:tracePt t="113373" x="5943600" y="5549900"/>
          <p14:tracePt t="113373" x="5930900" y="5524500"/>
          <p14:tracePt t="113390" x="5918200" y="5499100"/>
          <p14:tracePt t="113390" x="5905500" y="5473700"/>
          <p14:tracePt t="113407" x="5892800" y="5448300"/>
          <p14:tracePt t="113407" x="5873750" y="5422900"/>
          <p14:tracePt t="113407" x="5861050" y="5397500"/>
          <p14:tracePt t="113425" x="5842000" y="5372100"/>
          <p14:tracePt t="113425" x="5829300" y="5346700"/>
          <p14:tracePt t="113440" x="5816600" y="5314950"/>
          <p14:tracePt t="113440" x="5803900" y="5289550"/>
          <p14:tracePt t="113457" x="5791200" y="5264150"/>
          <p14:tracePt t="113457" x="5778500" y="5238750"/>
          <p14:tracePt t="113473" x="5765800" y="5213350"/>
          <p14:tracePt t="113473" x="5753100" y="5181600"/>
          <p14:tracePt t="113490" x="5740400" y="5149850"/>
          <p14:tracePt t="113490" x="5727700" y="5118100"/>
          <p14:tracePt t="113490" x="5715000" y="5080000"/>
          <p14:tracePt t="113509" x="5695950" y="5041900"/>
          <p14:tracePt t="113509" x="5676900" y="4991100"/>
          <p14:tracePt t="113524" x="5657850" y="4946650"/>
          <p14:tracePt t="113524" x="5638800" y="4889500"/>
          <p14:tracePt t="113541" x="5613400" y="4838700"/>
          <p14:tracePt t="113541" x="5588000" y="4781550"/>
          <p14:tracePt t="113558" x="5562600" y="4724400"/>
          <p14:tracePt t="113558" x="5537200" y="4673600"/>
          <p14:tracePt t="113574" x="5505450" y="4616450"/>
          <p14:tracePt t="113574" x="5448300" y="4508500"/>
          <p14:tracePt t="113591" x="5422900" y="4451350"/>
          <p14:tracePt t="113591" x="5391150" y="4394200"/>
          <p14:tracePt t="113607" x="5359400" y="4343400"/>
          <p14:tracePt t="113607" x="5327650" y="4286250"/>
          <p14:tracePt t="113624" x="5289550" y="4229100"/>
          <p14:tracePt t="113624" x="5207000" y="4121150"/>
          <p14:tracePt t="113641" x="5168900" y="4070350"/>
          <p14:tracePt t="113641" x="5118100" y="4019550"/>
          <p14:tracePt t="113657" x="5092700" y="3981450"/>
          <p14:tracePt t="113688" x="5022850" y="3898900"/>
          <p14:tracePt t="113696" x="4953000" y="3822700"/>
          <p14:tracePt t="113707" x="4876800" y="3746500"/>
          <p14:tracePt t="113707" x="4724400" y="3587750"/>
          <p14:tracePt t="113725" x="4635500" y="3505200"/>
          <p14:tracePt t="113740" x="3028950" y="2006600"/>
          <p14:tracePt t="113864" x="3022600" y="2000250"/>
          <p14:tracePt t="113872" x="3009900" y="1987550"/>
          <p14:tracePt t="113880" x="2990850" y="1968500"/>
          <p14:tracePt t="113891" x="2965450" y="1943100"/>
          <p14:tracePt t="113891" x="2901950" y="1879600"/>
          <p14:tracePt t="113909" x="2863850" y="1841500"/>
          <p14:tracePt t="113909" x="2819400" y="1803400"/>
          <p14:tracePt t="113925" x="2781300" y="1771650"/>
          <p14:tracePt t="113925" x="2743200" y="1739900"/>
          <p14:tracePt t="113942" x="2711450" y="1708150"/>
          <p14:tracePt t="113942" x="2679700" y="1682750"/>
          <p14:tracePt t="113958" x="2654300" y="1651000"/>
          <p14:tracePt t="113958" x="2628900" y="1625600"/>
          <p14:tracePt t="113958" x="2603500" y="1606550"/>
          <p14:tracePt t="113977" x="2584450" y="1581150"/>
          <p14:tracePt t="113977" x="2565400" y="1562100"/>
          <p14:tracePt t="113993" x="2552700" y="1543050"/>
          <p14:tracePt t="113993" x="2540000" y="1517650"/>
          <p14:tracePt t="114010" x="2533650" y="1504950"/>
          <p14:tracePt t="114010" x="2527300" y="1485900"/>
          <p14:tracePt t="114026" x="2520950" y="1473200"/>
          <p14:tracePt t="114026" x="2520950" y="1454150"/>
          <p14:tracePt t="114042" x="2520950" y="1441450"/>
          <p14:tracePt t="114042" x="2514600" y="1428750"/>
          <p14:tracePt t="114059" x="2514600" y="1416050"/>
          <p14:tracePt t="114059" x="2501900" y="1390650"/>
          <p14:tracePt t="114076" x="2495550" y="1384300"/>
          <p14:tracePt t="114076" x="2482850" y="1377950"/>
          <p14:tracePt t="114092" x="2476500" y="1371600"/>
          <p14:tracePt t="114092" x="2463800" y="1365250"/>
          <p14:tracePt t="114109" x="2451100" y="1358900"/>
          <p14:tracePt t="114109" x="2438400" y="1352550"/>
          <p14:tracePt t="114126" x="2425700" y="1352550"/>
          <p14:tracePt t="114126" x="2406650" y="1339850"/>
          <p14:tracePt t="114142" x="2400300" y="1333500"/>
          <p14:tracePt t="114142" x="2393950" y="1327150"/>
          <p14:tracePt t="114159" x="2387600" y="1320800"/>
          <p14:tracePt t="114159" x="2381250" y="1314450"/>
          <p14:tracePt t="114176" x="2381250" y="1308100"/>
          <p14:tracePt t="114176" x="2374900" y="1295400"/>
          <p14:tracePt t="114193" x="2368550" y="1295400"/>
          <p14:tracePt t="114209" x="2368550" y="1289050"/>
          <p14:tracePt t="114226" x="2374900" y="1289050"/>
          <p14:tracePt t="114242" x="2387600" y="1295400"/>
          <p14:tracePt t="114242" x="2406650" y="1308100"/>
          <p14:tracePt t="114261" x="2425700" y="1314450"/>
          <p14:tracePt t="114261" x="2444750" y="1333500"/>
          <p14:tracePt t="114277" x="2470150" y="1352550"/>
          <p14:tracePt t="114277" x="2501900" y="1377950"/>
          <p14:tracePt t="114294" x="2527300" y="1409700"/>
          <p14:tracePt t="114613" x="5480050" y="4819650"/>
          <p14:tracePt t="114626" x="5499100" y="4832350"/>
          <p14:tracePt t="114626" x="5518150" y="4851400"/>
          <p14:tracePt t="114626" x="5537200" y="4870450"/>
          <p14:tracePt t="114644" x="5562600" y="4889500"/>
          <p14:tracePt t="114644" x="5588000" y="4908550"/>
          <p14:tracePt t="114660" x="5613400" y="4927600"/>
          <p14:tracePt t="114660" x="5638800" y="4940300"/>
          <p14:tracePt t="114677" x="5657850" y="4953000"/>
          <p14:tracePt t="114677" x="5676900" y="4959350"/>
          <p14:tracePt t="114694" x="5695950" y="4965700"/>
          <p14:tracePt t="114694" x="5734050" y="4972050"/>
          <p14:tracePt t="114710" x="5753100" y="4978400"/>
          <p14:tracePt t="114710" x="5772150" y="4978400"/>
          <p14:tracePt t="114727" x="5784850" y="4984750"/>
          <p14:tracePt t="114727" x="5803900" y="4984750"/>
          <p14:tracePt t="114744" x="5816600" y="4991100"/>
          <p14:tracePt t="114744" x="5835650" y="4991100"/>
          <p14:tracePt t="114761" x="5848350" y="4997450"/>
          <p14:tracePt t="114761" x="5873750" y="4997450"/>
          <p14:tracePt t="114778" x="5886450" y="5003800"/>
          <p14:tracePt t="114778" x="5899150" y="5003800"/>
          <p14:tracePt t="114796" x="5905500" y="5003800"/>
          <p14:tracePt t="114796" x="5918200" y="5010150"/>
          <p14:tracePt t="114811" x="5924550" y="5016500"/>
          <p14:tracePt t="114811" x="5930900" y="5016500"/>
          <p14:tracePt t="114828" x="5937250" y="5029200"/>
          <p14:tracePt t="114844" x="5937250" y="5035550"/>
          <p14:tracePt t="114861" x="5930900" y="5035550"/>
          <p14:tracePt t="114877" x="5924550" y="5035550"/>
          <p14:tracePt t="114928" x="5924550" y="5041900"/>
          <p14:tracePt t="114944" x="5924550" y="5054600"/>
          <p14:tracePt t="114956" x="5924550" y="5060950"/>
          <p14:tracePt t="114972" x="5930900" y="5067300"/>
          <p14:tracePt t="114981" x="5937250" y="5073650"/>
          <p14:tracePt t="114997" x="5943600" y="5073650"/>
          <p14:tracePt t="114997" x="5949950" y="5080000"/>
          <p14:tracePt t="115012" x="5956300" y="5080000"/>
          <p14:tracePt t="115012" x="5962650" y="5080000"/>
          <p14:tracePt t="115029" x="5969000" y="5080000"/>
          <p14:tracePt t="115029" x="5981700" y="5086350"/>
          <p14:tracePt t="115045" x="5988050" y="5086350"/>
          <p14:tracePt t="115045" x="6000750" y="5092700"/>
          <p14:tracePt t="115062" x="6013450" y="5092700"/>
          <p14:tracePt t="115062" x="6038850" y="5105400"/>
          <p14:tracePt t="115079" x="6051550" y="5105400"/>
          <p14:tracePt t="115079" x="6070600" y="5111750"/>
          <p14:tracePt t="115096" x="6083300" y="5118100"/>
          <p14:tracePt t="115096" x="6096000" y="5124450"/>
          <p14:tracePt t="115112" x="6108700" y="5130800"/>
          <p14:tracePt t="115112" x="6134100" y="5137150"/>
          <p14:tracePt t="115129" x="6140450" y="5143500"/>
          <p14:tracePt t="115129" x="6153150" y="5149850"/>
          <p14:tracePt t="115146" x="6159500" y="5156200"/>
          <p14:tracePt t="115146" x="6172200" y="5162550"/>
          <p14:tracePt t="115163" x="6178550" y="5168900"/>
          <p14:tracePt t="115163" x="6191250" y="5175250"/>
          <p14:tracePt t="115179" x="6203950" y="5181600"/>
          <p14:tracePt t="115179" x="6210300" y="5181600"/>
          <p14:tracePt t="115197" x="6229350" y="5194300"/>
          <p14:tracePt t="115197" x="6235700" y="5194300"/>
          <p14:tracePt t="115213" x="6242050" y="5194300"/>
          <p14:tracePt t="115213" x="6248400" y="5194300"/>
          <p14:tracePt t="115229" x="6254750" y="5200650"/>
          <p14:tracePt t="115245" x="6261100" y="5200650"/>
          <p14:tracePt t="115262" x="6267450" y="5200650"/>
          <p14:tracePt t="115278" x="6267450" y="5207000"/>
          <p14:tracePt t="115297" x="6273800" y="5213350"/>
          <p14:tracePt t="115297" x="6280150" y="5219700"/>
          <p14:tracePt t="115313" x="6280150" y="5226050"/>
          <p14:tracePt t="115313" x="6280150" y="5232400"/>
          <p14:tracePt t="115330" x="6280150" y="5245100"/>
          <p14:tracePt t="115330" x="6280150" y="5251450"/>
          <p14:tracePt t="115330" x="6280150" y="5257800"/>
          <p14:tracePt t="115349" x="6280150" y="5270500"/>
          <p14:tracePt t="115362" x="6280150" y="5276850"/>
          <p14:tracePt t="115362" x="6273800" y="5289550"/>
          <p14:tracePt t="115381" x="6273800" y="5295900"/>
          <p14:tracePt t="115381" x="6267450" y="5302250"/>
          <p14:tracePt t="115397" x="6267450" y="5308600"/>
          <p14:tracePt t="115397" x="6267450" y="5314950"/>
          <p14:tracePt t="115413" x="6261100" y="5321300"/>
          <p14:tracePt t="115429" x="6254750" y="5334000"/>
          <p14:tracePt t="115446" x="6248400" y="5334000"/>
          <p14:tracePt t="115463" x="6242050" y="5340350"/>
          <p14:tracePt t="115479" x="6248400" y="5340350"/>
          <p14:tracePt t="115564" x="6254750" y="5340350"/>
          <p14:tracePt t="115588" x="6261100" y="5346700"/>
          <p14:tracePt t="115608" x="6267450" y="5353050"/>
          <p14:tracePt t="115624" x="6267450" y="5359400"/>
          <p14:tracePt t="115640" x="6273800" y="5359400"/>
          <p14:tracePt t="115656" x="6273800" y="5365750"/>
          <p14:tracePt t="115668" x="6280150" y="5372100"/>
          <p14:tracePt t="115692" x="6286500" y="5378450"/>
          <p14:tracePt t="115724" x="6292850" y="5378450"/>
          <p14:tracePt t="115744" x="6292850" y="5384800"/>
          <p14:tracePt t="115760" x="6299200" y="5391150"/>
          <p14:tracePt t="115776" x="6305550" y="5397500"/>
          <p14:tracePt t="115789" x="6311900" y="5403850"/>
          <p14:tracePt t="115804" x="6318250" y="5403850"/>
          <p14:tracePt t="115820" x="6318250" y="5416550"/>
          <p14:tracePt t="115836" x="6324600" y="5422900"/>
          <p14:tracePt t="115848" x="6324600" y="5429250"/>
          <p14:tracePt t="115865" x="6330950" y="5435600"/>
          <p14:tracePt t="115881" x="6330950" y="5441950"/>
          <p14:tracePt t="115897" x="6330950" y="5448300"/>
          <p14:tracePt t="115917" x="6324600" y="5454650"/>
          <p14:tracePt t="115956" x="6318250" y="5454650"/>
          <p14:tracePt t="115984" x="6311900" y="5454650"/>
          <p14:tracePt t="116008" x="6305550" y="5454650"/>
          <p14:tracePt t="116028" x="6299200" y="5454650"/>
          <p14:tracePt t="116052" x="6292850" y="5448300"/>
          <p14:tracePt t="116096" x="6286500" y="5441950"/>
          <p14:tracePt t="116112" x="6280150" y="5435600"/>
          <p14:tracePt t="116128" x="6273800" y="5435600"/>
          <p14:tracePt t="116144" x="6267450" y="5435600"/>
          <p14:tracePt t="116156" x="6267450" y="5429250"/>
          <p14:tracePt t="116172" x="6254750" y="5429250"/>
          <p14:tracePt t="116188" x="6248400" y="5429250"/>
          <p14:tracePt t="116204" x="6242050" y="5429250"/>
          <p14:tracePt t="116217" x="6235700" y="5429250"/>
          <p14:tracePt t="116217" x="6229350" y="5429250"/>
          <p14:tracePt t="116233" x="6223000" y="5429250"/>
          <p14:tracePt t="116249" x="6216650" y="5429250"/>
          <p14:tracePt t="116249" x="6210300" y="5435600"/>
          <p14:tracePt t="116266" x="6203950" y="5435600"/>
          <p14:tracePt t="116266" x="6197600" y="5435600"/>
          <p14:tracePt t="116283" x="6191250" y="5435600"/>
          <p14:tracePt t="116283" x="6184900" y="5435600"/>
          <p14:tracePt t="116283" x="6178550" y="5435600"/>
          <p14:tracePt t="116302" x="6172200" y="5435600"/>
          <p14:tracePt t="116316" x="6165850" y="5435600"/>
          <p14:tracePt t="116332" x="6153150" y="5435600"/>
          <p14:tracePt t="116349" x="6146800" y="5441950"/>
          <p14:tracePt t="116349" x="6140450" y="5441950"/>
          <p14:tracePt t="116349" x="6134100" y="5441950"/>
          <p14:tracePt t="116370" x="6127750" y="5441950"/>
          <p14:tracePt t="116385" x="6121400" y="5448300"/>
          <p14:tracePt t="116399" x="6115050" y="5448300"/>
          <p14:tracePt t="116416" x="6108700" y="5448300"/>
          <p14:tracePt t="116433" x="6102350" y="5441950"/>
          <p14:tracePt t="116433" x="6089650" y="5441950"/>
          <p14:tracePt t="116450" x="6083300" y="5441950"/>
          <p14:tracePt t="116466" x="6076950" y="5435600"/>
          <p14:tracePt t="116466" x="6070600" y="5435600"/>
          <p14:tracePt t="116484" x="6064250" y="5435600"/>
          <p14:tracePt t="116499" x="6057900" y="5435600"/>
          <p14:tracePt t="116499" x="6038850" y="5429250"/>
          <p14:tracePt t="116517" x="6032500" y="5429250"/>
          <p14:tracePt t="116517" x="6026150" y="5429250"/>
          <p14:tracePt t="116533" x="6013450" y="5429250"/>
          <p14:tracePt t="116533" x="6007100" y="5429250"/>
          <p14:tracePt t="116550" x="5994400" y="5429250"/>
          <p14:tracePt t="116550" x="5981700" y="5435600"/>
          <p14:tracePt t="116567" x="5969000" y="5435600"/>
          <p14:tracePt t="116567" x="5956300" y="5435600"/>
          <p14:tracePt t="116567" x="5937250" y="5435600"/>
          <p14:tracePt t="116585" x="5918200" y="5435600"/>
          <p14:tracePt t="116585" x="5899150" y="5441950"/>
          <p14:tracePt t="116601" x="5873750" y="5441950"/>
          <p14:tracePt t="116601" x="5854700" y="5441950"/>
          <p14:tracePt t="116617" x="5829300" y="5441950"/>
          <p14:tracePt t="116617" x="5810250" y="5448300"/>
          <p14:tracePt t="116634" x="5784850" y="5448300"/>
          <p14:tracePt t="116634" x="5765800" y="5448300"/>
          <p14:tracePt t="116650" x="5746750" y="5448300"/>
          <p14:tracePt t="116650" x="5721350" y="5448300"/>
          <p14:tracePt t="116650" x="5702300" y="5448300"/>
          <p14:tracePt t="116669" x="5676900" y="5448300"/>
          <p14:tracePt t="116669" x="5645150" y="5448300"/>
          <p14:tracePt t="116684" x="5619750" y="5448300"/>
          <p14:tracePt t="116684" x="5581650" y="5448300"/>
          <p14:tracePt t="116701" x="5549900" y="5454650"/>
          <p14:tracePt t="116701" x="5511800" y="5454650"/>
          <p14:tracePt t="116718" x="5473700" y="5454650"/>
          <p14:tracePt t="116718" x="5429250" y="5461000"/>
          <p14:tracePt t="116734" x="5391150" y="5461000"/>
          <p14:tracePt t="116734" x="5314950" y="5467350"/>
          <p14:tracePt t="116751" x="5276850" y="5467350"/>
          <p14:tracePt t="116751" x="5238750" y="5467350"/>
          <p14:tracePt t="116768" x="5200650" y="5467350"/>
          <p14:tracePt t="116768" x="5162550" y="5473700"/>
          <p14:tracePt t="116785" x="5124450" y="5473700"/>
          <p14:tracePt t="116785" x="5086350" y="5480050"/>
          <p14:tracePt t="116802" x="5048250" y="5486400"/>
          <p14:tracePt t="116802" x="4978400" y="5505450"/>
          <p14:tracePt t="116818" x="4940300" y="5524500"/>
          <p14:tracePt t="116818" x="4902200" y="5537200"/>
          <p14:tracePt t="116834" x="4870450" y="5549900"/>
          <p14:tracePt t="116834" x="4838700" y="5568950"/>
          <p14:tracePt t="116851" x="4806950" y="5581650"/>
          <p14:tracePt t="116851" x="4743450" y="5613400"/>
          <p14:tracePt t="116870" x="4718050" y="5626100"/>
          <p14:tracePt t="116870" x="4686300" y="5638800"/>
          <p14:tracePt t="116885" x="4660900" y="5657850"/>
          <p14:tracePt t="116885" x="4635500" y="5670550"/>
          <p14:tracePt t="116901" x="4610100" y="5689600"/>
          <p14:tracePt t="116901" x="4584700" y="5708650"/>
          <p14:tracePt t="116918" x="4565650" y="5721350"/>
          <p14:tracePt t="116918" x="4540250" y="5740400"/>
          <p14:tracePt t="116935" x="4521200" y="5753100"/>
          <p14:tracePt t="116935" x="4483100" y="5784850"/>
          <p14:tracePt t="116953" x="4464050" y="5791200"/>
          <p14:tracePt t="116953" x="4451350" y="5803900"/>
          <p14:tracePt t="116969" x="4432300" y="5810250"/>
          <p14:tracePt t="116969" x="4419600" y="5816600"/>
          <p14:tracePt t="116985" x="4400550" y="5822950"/>
          <p14:tracePt t="116985" x="4387850" y="5829300"/>
          <p14:tracePt t="117002" x="4375150" y="5835650"/>
          <p14:tracePt t="117002" x="4362450" y="5842000"/>
          <p14:tracePt t="117019" x="4349750" y="5848350"/>
          <p14:tracePt t="117019" x="4343400" y="5848350"/>
          <p14:tracePt t="117019" x="4343400" y="5854700"/>
          <p14:tracePt t="117037" x="4337050" y="5854700"/>
          <p14:tracePt t="117051" x="4349750" y="5854700"/>
          <p14:tracePt t="117067" x="4362450" y="5854700"/>
          <p14:tracePt t="117067" x="4375150" y="5848350"/>
          <p14:tracePt t="117085" x="4387850" y="5842000"/>
          <p14:tracePt t="117085" x="4400550" y="5835650"/>
          <p14:tracePt t="117102" x="4413250" y="5822950"/>
          <p14:tracePt t="117102" x="4438650" y="5791200"/>
          <p14:tracePt t="117120" x="4527550" y="5473700"/>
          <p14:tracePt t="117194" x="4540250" y="5416550"/>
          <p14:tracePt t="117200" x="4546600" y="5365750"/>
          <p14:tracePt t="117208" x="4559300" y="5302250"/>
          <p14:tracePt t="117218" x="4578350" y="5175250"/>
          <p14:tracePt t="117218" x="4591050" y="5105400"/>
          <p14:tracePt t="117237" x="4616450" y="4959350"/>
          <p14:tracePt t="117253" x="4648200" y="4787900"/>
          <p14:tracePt t="117269" x="4673600" y="4603750"/>
          <p14:tracePt t="117286" x="4705350" y="4406900"/>
          <p14:tracePt t="117302" x="4730750" y="4197350"/>
          <p14:tracePt t="117302" x="4743450" y="4089400"/>
          <p14:tracePt t="117321" x="4762500" y="3873500"/>
          <p14:tracePt t="117337" x="4781550" y="3651250"/>
          <p14:tracePt t="117352" x="4806950" y="3448050"/>
          <p14:tracePt t="117369" x="4845050" y="3270250"/>
          <p14:tracePt t="117386" x="4889500" y="3130550"/>
          <p14:tracePt t="117402" x="4984750" y="2965450"/>
          <p14:tracePt t="117419" x="5048250" y="2876550"/>
          <p14:tracePt t="117436" x="5124450" y="2806700"/>
          <p14:tracePt t="117453" x="5226050" y="2749550"/>
          <p14:tracePt t="117469" x="5295900" y="2749550"/>
          <p14:tracePt t="117486" x="5365750" y="2781300"/>
          <p14:tracePt t="117503" x="5435600" y="2832100"/>
          <p14:tracePt t="117520" x="5537200" y="2940050"/>
          <p14:tracePt t="117537" x="5594350" y="3035300"/>
          <p14:tracePt t="117553" x="5645150" y="3143250"/>
          <p14:tracePt t="117570" x="5689600" y="3263900"/>
          <p14:tracePt t="117586" x="5727700" y="3403600"/>
          <p14:tracePt t="117586" x="5746750" y="3473450"/>
          <p14:tracePt t="117605" x="5778500" y="3632200"/>
          <p14:tracePt t="117621" x="5816600" y="3790950"/>
          <p14:tracePt t="117637" x="5861050" y="3949700"/>
          <p14:tracePt t="117653" x="5905500" y="4108450"/>
          <p14:tracePt t="117670" x="5956300" y="4273550"/>
          <p14:tracePt t="117687" x="6019800" y="4432300"/>
          <p14:tracePt t="117687" x="6051550" y="4514850"/>
          <p14:tracePt t="117705" x="6121400" y="4673600"/>
          <p14:tracePt t="117720" x="6197600" y="4819650"/>
          <p14:tracePt t="117737" x="6273800" y="4959350"/>
          <p14:tracePt t="117754" x="6400800" y="5143500"/>
          <p14:tracePt t="117770" x="6489700" y="5251450"/>
          <p14:tracePt t="117787" x="6591300" y="5353050"/>
          <p14:tracePt t="117805" x="6699250" y="5448300"/>
          <p14:tracePt t="117820" x="6864350" y="5568950"/>
          <p14:tracePt t="117837" x="6978650" y="5638800"/>
          <p14:tracePt t="117854" x="7086600" y="5702300"/>
          <p14:tracePt t="117871" x="7194550" y="5753100"/>
          <p14:tracePt t="117871" x="7239000" y="5772150"/>
          <p14:tracePt t="117889" x="7334250" y="5797550"/>
          <p14:tracePt t="117905" x="7372350" y="5810250"/>
          <p14:tracePt t="117905" x="7404100" y="5810250"/>
          <p14:tracePt t="117922" x="7442200" y="5803900"/>
          <p14:tracePt t="117922" x="7467600" y="5797550"/>
          <p14:tracePt t="117938" x="7486650" y="5784850"/>
          <p14:tracePt t="117938" x="7505700" y="5765800"/>
          <p14:tracePt t="117955" x="7518400" y="5746750"/>
          <p14:tracePt t="117955" x="7531100" y="5727700"/>
          <p14:tracePt t="117955" x="7543800" y="5702300"/>
          <p14:tracePt t="117973" x="7556500" y="5683250"/>
          <p14:tracePt t="117973" x="7569200" y="5664200"/>
          <p14:tracePt t="117989" x="7575550" y="5645150"/>
          <p14:tracePt t="117989" x="7588250" y="5632450"/>
          <p14:tracePt t="118005" x="7594600" y="5619750"/>
          <p14:tracePt t="118209" x="7734300" y="5842000"/>
          <p14:tracePt t="118284" x="7715250" y="5848350"/>
          <p14:tracePt t="118292" x="7689850" y="5861050"/>
          <p14:tracePt t="118305" x="7664450" y="5873750"/>
          <p14:tracePt t="118305" x="7607300" y="5892800"/>
          <p14:tracePt t="118323" x="7575550" y="5905500"/>
          <p14:tracePt t="118323" x="7537450" y="5918200"/>
          <p14:tracePt t="118339" x="7524750" y="5918200"/>
          <p14:tracePt t="118339" x="7512050" y="5918200"/>
          <p14:tracePt t="118356" x="7499350" y="5918200"/>
          <p14:tracePt t="118356" x="7493000" y="5918200"/>
          <p14:tracePt t="118373" x="7480300" y="5924550"/>
          <p14:tracePt t="118373" x="7461250" y="5930900"/>
          <p14:tracePt t="118390" x="7454900" y="5937250"/>
          <p14:tracePt t="118390" x="7442200" y="5943600"/>
          <p14:tracePt t="118406" x="7435850" y="5943600"/>
          <p14:tracePt t="118406" x="7423150" y="5949950"/>
          <p14:tracePt t="118423" x="7410450" y="5949950"/>
          <p14:tracePt t="118423" x="7391400" y="5949950"/>
          <p14:tracePt t="118441" x="7378700" y="5949950"/>
          <p14:tracePt t="118441" x="7372350" y="5949950"/>
          <p14:tracePt t="118457" x="7366000" y="5949950"/>
          <p14:tracePt t="118457" x="7359650" y="5949950"/>
          <p14:tracePt t="118473" x="7353300" y="5943600"/>
          <p14:tracePt t="118473" x="7346950" y="5943600"/>
          <p14:tracePt t="118490" x="7340600" y="5943600"/>
          <p14:tracePt t="118490" x="7334250" y="5943600"/>
          <p14:tracePt t="118490" x="7327900" y="5937250"/>
          <p14:tracePt t="118509" x="7321550" y="5937250"/>
          <p14:tracePt t="118522" x="7308850" y="5937250"/>
          <p14:tracePt t="118522" x="7296150" y="5930900"/>
          <p14:tracePt t="118541" x="7289800" y="5924550"/>
          <p14:tracePt t="118557" x="7283450" y="5924550"/>
          <p14:tracePt t="118557" x="7283450" y="5918200"/>
          <p14:tracePt t="118573" x="7277100" y="5911850"/>
          <p14:tracePt t="118573" x="7277100" y="5905500"/>
          <p14:tracePt t="118590" x="7270750" y="5905500"/>
          <p14:tracePt t="118590" x="7264400" y="5899150"/>
          <p14:tracePt t="118607" x="7258050" y="5892800"/>
          <p14:tracePt t="118607" x="7245350" y="5886450"/>
          <p14:tracePt t="118624" x="7232650" y="5880100"/>
          <p14:tracePt t="118624" x="7226300" y="5873750"/>
          <p14:tracePt t="118640" x="7219950" y="5873750"/>
          <p14:tracePt t="118640" x="7213600" y="5867400"/>
          <p14:tracePt t="118657" x="7207250" y="5861050"/>
          <p14:tracePt t="118657" x="7200900" y="5854700"/>
          <p14:tracePt t="118674" x="7188200" y="5848350"/>
          <p14:tracePt t="118674" x="7169150" y="5835650"/>
          <p14:tracePt t="118691" x="7162800" y="5829300"/>
          <p14:tracePt t="118691" x="7150100" y="5822950"/>
          <p14:tracePt t="118707" x="7137400" y="5822950"/>
          <p14:tracePt t="118707" x="7124700" y="5810250"/>
          <p14:tracePt t="118724" x="7112000" y="5803900"/>
          <p14:tracePt t="118724" x="7086600" y="5797550"/>
          <p14:tracePt t="118741" x="7073900" y="5784850"/>
          <p14:tracePt t="118741" x="7061200" y="5778500"/>
          <p14:tracePt t="118757" x="7048500" y="5765800"/>
          <p14:tracePt t="118757" x="7042150" y="5759450"/>
          <p14:tracePt t="118774" x="7029450" y="5759450"/>
          <p14:tracePt t="118774" x="7016750" y="5753100"/>
          <p14:tracePt t="118792" x="7004050" y="5746750"/>
          <p14:tracePt t="118792" x="6991350" y="5740400"/>
          <p14:tracePt t="118792" x="6972300" y="5734050"/>
          <p14:tracePt t="118809" x="6965950" y="5727700"/>
          <p14:tracePt t="118809" x="6953250" y="5727700"/>
          <p14:tracePt t="118824" x="6940550" y="5721350"/>
          <p14:tracePt t="118824" x="6934200" y="5715000"/>
          <p14:tracePt t="118841" x="6921500" y="5715000"/>
          <p14:tracePt t="118841" x="6915150" y="5708650"/>
          <p14:tracePt t="118858" x="6908800" y="5702300"/>
          <p14:tracePt t="118858" x="6902450" y="5695950"/>
          <p14:tracePt t="118875" x="6896100" y="5695950"/>
          <p14:tracePt t="118875" x="6889750" y="5695950"/>
          <p14:tracePt t="118875" x="6883400" y="5689600"/>
          <p14:tracePt t="118893" x="6877050" y="5689600"/>
          <p14:tracePt t="118907" x="6870700" y="5689600"/>
          <p14:tracePt t="118907" x="6858000" y="5689600"/>
          <p14:tracePt t="118924" x="6851650" y="5689600"/>
          <p14:tracePt t="118940" x="6845300" y="5683250"/>
          <p14:tracePt t="118957" x="6838950" y="5676900"/>
          <p14:tracePt t="118974" x="6838950" y="5670550"/>
          <p14:tracePt t="118974" x="6838950" y="5664200"/>
          <p14:tracePt t="118992" x="6838950" y="5657850"/>
          <p14:tracePt t="119007" x="6838950" y="5651500"/>
          <p14:tracePt t="119024" x="6838950" y="5638800"/>
          <p14:tracePt t="119048" x="6838950" y="5632450"/>
          <p14:tracePt t="119064" x="6838950" y="5626100"/>
          <p14:tracePt t="119080" x="6845300" y="5619750"/>
          <p14:tracePt t="119096" x="6845300" y="5613400"/>
          <p14:tracePt t="119109" x="6838950" y="5613400"/>
          <p14:tracePt t="119156" x="6832600" y="5613400"/>
          <p14:tracePt t="119176" x="6832600" y="5619750"/>
          <p14:tracePt t="119192" x="6832600" y="5626100"/>
          <p14:tracePt t="119208" x="6826250" y="5632450"/>
          <p14:tracePt t="119220" x="6819900" y="5638800"/>
          <p14:tracePt t="119236" x="6819900" y="5645150"/>
          <p14:tracePt t="119252" x="6813550" y="5645150"/>
          <p14:tracePt t="119268" x="6813550" y="5651500"/>
          <p14:tracePt t="119312" x="6819900" y="5651500"/>
          <p14:tracePt t="119336" x="6826250" y="5645150"/>
          <p14:tracePt t="119380" x="6832600" y="5638800"/>
          <p14:tracePt t="119400" x="6838950" y="5638800"/>
          <p14:tracePt t="119424" x="6845300" y="5632450"/>
          <p14:tracePt t="119448" x="6845300" y="5619750"/>
          <p14:tracePt t="119460" x="6851650" y="5613400"/>
          <p14:tracePt t="119468" x="6851650" y="5607050"/>
          <p14:tracePt t="119476" x="6858000" y="5600700"/>
          <p14:tracePt t="119476" x="6864350" y="5588000"/>
          <p14:tracePt t="119494" x="6870700" y="5581650"/>
          <p14:tracePt t="119494" x="6870700" y="5575300"/>
          <p14:tracePt t="119510" x="6877050" y="5562600"/>
          <p14:tracePt t="119510" x="6877050" y="5556250"/>
          <p14:tracePt t="119527" x="6883400" y="5549900"/>
          <p14:tracePt t="119527" x="6883400" y="5543550"/>
          <p14:tracePt t="119527" x="6883400" y="5537200"/>
          <p14:tracePt t="119545" x="6883400" y="5530850"/>
          <p14:tracePt t="119545" x="6883400" y="5524500"/>
          <p14:tracePt t="119560" x="6883400" y="5518150"/>
          <p14:tracePt t="119576" x="6883400" y="5511800"/>
          <p14:tracePt t="119576" x="6877050" y="5505450"/>
          <p14:tracePt t="119593" x="6877050" y="5499100"/>
          <p14:tracePt t="119609" x="6870700" y="5492750"/>
          <p14:tracePt t="119626" x="6858000" y="5492750"/>
          <p14:tracePt t="119626" x="6858000" y="5486400"/>
          <p14:tracePt t="119644" x="6845300" y="5486400"/>
          <p14:tracePt t="119659" x="6838950" y="5486400"/>
          <p14:tracePt t="119676" x="6832600" y="5486400"/>
          <p14:tracePt t="119693" x="6826250" y="5486400"/>
          <p14:tracePt t="119693" x="6819900" y="5492750"/>
          <p14:tracePt t="119711" x="6813550" y="5499100"/>
          <p14:tracePt t="119726" x="6807200" y="5505450"/>
          <p14:tracePt t="119744" x="6800850" y="5505450"/>
          <p14:tracePt t="119760" x="6794500" y="5511800"/>
          <p14:tracePt t="119777" x="6788150" y="5518150"/>
          <p14:tracePt t="119777" x="6788150" y="5524500"/>
          <p14:tracePt t="119796" x="6781800" y="5530850"/>
          <p14:tracePt t="119810" x="6775450" y="5537200"/>
          <p14:tracePt t="119810" x="6769100" y="5549900"/>
          <p14:tracePt t="119810" x="6762750" y="5556250"/>
          <p14:tracePt t="119829" x="6756400" y="5562600"/>
          <p14:tracePt t="119829" x="6750050" y="5568950"/>
          <p14:tracePt t="119845" x="6743700" y="5575300"/>
          <p14:tracePt t="119845" x="6731000" y="5588000"/>
          <p14:tracePt t="119861" x="6724650" y="5594350"/>
          <p14:tracePt t="119861" x="6718300" y="5607050"/>
          <p14:tracePt t="119878" x="6711950" y="5613400"/>
          <p14:tracePt t="119878" x="6699250" y="5619750"/>
          <p14:tracePt t="119895" x="6692900" y="5626100"/>
          <p14:tracePt t="119895" x="6686550" y="5632450"/>
          <p14:tracePt t="119895" x="6680200" y="5638800"/>
          <p14:tracePt t="119912" x="6673850" y="5638800"/>
          <p14:tracePt t="119927" x="6667500" y="5645150"/>
          <p14:tracePt t="119927" x="6654800" y="5657850"/>
          <p14:tracePt t="119944" x="6648450" y="5657850"/>
          <p14:tracePt t="119944" x="6635750" y="5657850"/>
          <p14:tracePt t="119961" x="6629400" y="5664200"/>
          <p14:tracePt t="119977" x="6623050" y="5664200"/>
          <p14:tracePt t="119977" x="6616700" y="5664200"/>
          <p14:tracePt t="119995" x="6610350" y="5664200"/>
          <p14:tracePt t="120011" x="6616700" y="5670550"/>
          <p14:tracePt t="120048" x="6616700" y="5676900"/>
          <p14:tracePt t="120060" x="6629400" y="5676900"/>
          <p14:tracePt t="120076" x="6635750" y="5676900"/>
          <p14:tracePt t="120092" x="6648450" y="5676900"/>
          <p14:tracePt t="120100" x="6661150" y="5676900"/>
          <p14:tracePt t="120111" x="6673850" y="5670550"/>
          <p14:tracePt t="120111" x="6705600" y="5664200"/>
          <p14:tracePt t="120129" x="6718300" y="5657850"/>
          <p14:tracePt t="120129" x="6737350" y="5651500"/>
          <p14:tracePt t="120145" x="6756400" y="5645150"/>
          <p14:tracePt t="120145" x="6769100" y="5645150"/>
          <p14:tracePt t="120162" x="6781800" y="5638800"/>
          <p14:tracePt t="120162" x="6794500" y="5632450"/>
          <p14:tracePt t="120179" x="6807200" y="5626100"/>
          <p14:tracePt t="120179" x="6813550" y="5619750"/>
          <p14:tracePt t="120179" x="6826250" y="5619750"/>
          <p14:tracePt t="120197" x="6838950" y="5613400"/>
          <p14:tracePt t="120197" x="6845300" y="5607050"/>
          <p14:tracePt t="120212" x="6858000" y="5594350"/>
          <p14:tracePt t="120212" x="6870700" y="5588000"/>
          <p14:tracePt t="120229" x="6889750" y="5575300"/>
          <p14:tracePt t="120229" x="6902450" y="5568950"/>
          <p14:tracePt t="120246" x="6915150" y="5556250"/>
          <p14:tracePt t="120246" x="6934200" y="5543550"/>
          <p14:tracePt t="120262" x="6946900" y="5537200"/>
          <p14:tracePt t="120262" x="6965950" y="5530850"/>
          <p14:tracePt t="120279" x="6978650" y="5530850"/>
          <p14:tracePt t="120279" x="6991350" y="5530850"/>
          <p14:tracePt t="120298" x="7016750" y="5537200"/>
          <p14:tracePt t="120298" x="7029450" y="5549900"/>
          <p14:tracePt t="120312" x="7035800" y="5556250"/>
          <p14:tracePt t="120312" x="7042150" y="5562600"/>
          <p14:tracePt t="120329" x="7042150" y="5568950"/>
          <p14:tracePt t="120345" x="7048500" y="5575300"/>
          <p14:tracePt t="120345" x="7054850" y="5568950"/>
          <p14:tracePt t="120363" x="7054850" y="5562600"/>
          <p14:tracePt t="120378" x="7061200" y="5562600"/>
          <p14:tracePt t="120378" x="7061200" y="5549900"/>
          <p14:tracePt t="120396" x="7061200" y="5543550"/>
          <p14:tracePt t="120396" x="7061200" y="5537200"/>
          <p14:tracePt t="120413" x="7061200" y="5530850"/>
          <p14:tracePt t="120413" x="7067550" y="5524500"/>
          <p14:tracePt t="120430" x="7067550" y="5518150"/>
          <p14:tracePt t="120446" x="7067550" y="5524500"/>
          <p14:tracePt t="120446" x="7067550" y="5530850"/>
          <p14:tracePt t="120463" x="7067550" y="5543550"/>
          <p14:tracePt t="120463" x="7067550" y="5568950"/>
          <p14:tracePt t="120481" x="7067550" y="5588000"/>
          <p14:tracePt t="120481" x="7073900" y="5607050"/>
          <p14:tracePt t="120497" x="7080250" y="5619750"/>
          <p14:tracePt t="120497" x="7086600" y="5638800"/>
          <p14:tracePt t="120513" x="7092950" y="5657850"/>
          <p14:tracePt t="120513" x="7105650" y="5676900"/>
          <p14:tracePt t="120530" x="7112000" y="5689600"/>
          <p14:tracePt t="120530" x="7124700" y="5702300"/>
          <p14:tracePt t="120530" x="7131050" y="5708650"/>
          <p14:tracePt t="120549" x="7143750" y="5721350"/>
          <p14:tracePt t="120562" x="7150100" y="5727700"/>
          <p14:tracePt t="120562" x="7162800" y="5734050"/>
          <p14:tracePt t="120580" x="7169150" y="5740400"/>
          <p14:tracePt t="120580" x="7175500" y="5740400"/>
          <p14:tracePt t="120597" x="7181850" y="5740400"/>
          <p14:tracePt t="120597" x="7188200" y="5740400"/>
          <p14:tracePt t="120614" x="7194550" y="5746750"/>
          <p14:tracePt t="120629" x="7200900" y="5746750"/>
          <p14:tracePt t="120629" x="7207250" y="5746750"/>
          <p14:tracePt t="120629" x="7213600" y="5746750"/>
          <p14:tracePt t="120649" x="7219950" y="5753100"/>
          <p14:tracePt t="120649" x="7226300" y="5753100"/>
          <p14:tracePt t="120664" x="7232650" y="5753100"/>
          <p14:tracePt t="120664" x="7239000" y="5759450"/>
          <p14:tracePt t="120680" x="7245350" y="5765800"/>
          <p14:tracePt t="120700" x="7251700" y="5772150"/>
          <p14:tracePt t="120716" x="7251700" y="5778500"/>
          <p14:tracePt t="120730" x="7251700" y="5784850"/>
          <p14:tracePt t="120747" x="7245350" y="5791200"/>
          <p14:tracePt t="120763" x="7245350" y="5797550"/>
          <p14:tracePt t="120763" x="7232650" y="5810250"/>
          <p14:tracePt t="120781" x="7226300" y="5816600"/>
          <p14:tracePt t="120781" x="7213600" y="5822950"/>
          <p14:tracePt t="120799" x="7207250" y="5835650"/>
          <p14:tracePt t="120799" x="7200900" y="5842000"/>
          <p14:tracePt t="120814" x="7188200" y="5848350"/>
          <p14:tracePt t="120814" x="7181850" y="5854700"/>
          <p14:tracePt t="120831" x="7175500" y="5854700"/>
          <p14:tracePt t="120831" x="7156450" y="5867400"/>
          <p14:tracePt t="120849" x="7150100" y="5867400"/>
          <p14:tracePt t="120849" x="7143750" y="5873750"/>
          <p14:tracePt t="120865" x="7137400" y="5880100"/>
          <p14:tracePt t="120880" x="7131050" y="5886450"/>
          <p14:tracePt t="120880" x="7124700" y="5886450"/>
          <p14:tracePt t="120898" x="7118350" y="5892800"/>
          <p14:tracePt t="120898" x="7112000" y="5892800"/>
          <p14:tracePt t="120915" x="7105650" y="5892800"/>
          <p14:tracePt t="120930" x="7099300" y="5880100"/>
          <p14:tracePt t="120930" x="7092950" y="5873750"/>
          <p14:tracePt t="120948" x="7092950" y="5867400"/>
          <p14:tracePt t="120964" x="7086600" y="5861050"/>
          <p14:tracePt t="120980" x="7073900" y="5854700"/>
          <p14:tracePt t="120997" x="7067550" y="5854700"/>
          <p14:tracePt t="120997" x="7061200" y="5854700"/>
          <p14:tracePt t="121014" x="7054850" y="5854700"/>
          <p14:tracePt t="121014" x="7042150" y="5861050"/>
          <p14:tracePt t="121031" x="7035800" y="5861050"/>
          <p14:tracePt t="121031" x="7029450" y="5861050"/>
          <p14:tracePt t="121048" x="7023100" y="5867400"/>
          <p14:tracePt t="121064" x="7016750" y="5867400"/>
          <p14:tracePt t="121064" x="7004050" y="5880100"/>
          <p14:tracePt t="121081" x="6997700" y="5880100"/>
          <p14:tracePt t="121081" x="6991350" y="5886450"/>
          <p14:tracePt t="121098" x="6985000" y="5892800"/>
          <p14:tracePt t="121098" x="6978650" y="5899150"/>
          <p14:tracePt t="121115" x="6972300" y="5899150"/>
          <p14:tracePt t="121115" x="6965950" y="5905500"/>
          <p14:tracePt t="121132" x="6959600" y="5905500"/>
          <p14:tracePt t="121132" x="6946900" y="5905500"/>
          <p14:tracePt t="121148" x="6940550" y="5899150"/>
          <p14:tracePt t="121164" x="6934200" y="5892800"/>
          <p14:tracePt t="121164" x="6934200" y="5886450"/>
          <p14:tracePt t="121181" x="6934200" y="5880100"/>
          <p14:tracePt t="121181" x="6927850" y="5867400"/>
          <p14:tracePt t="121198" x="6927850" y="5861050"/>
          <p14:tracePt t="121198" x="6927850" y="5848350"/>
          <p14:tracePt t="121215" x="6927850" y="5835650"/>
          <p14:tracePt t="121215" x="6927850" y="5810250"/>
          <p14:tracePt t="121232" x="6927850" y="5797550"/>
          <p14:tracePt t="121232" x="6934200" y="5791200"/>
          <p14:tracePt t="121249" x="6934200" y="5778500"/>
          <p14:tracePt t="121249" x="6940550" y="5765800"/>
          <p14:tracePt t="121265" x="6946900" y="5753100"/>
          <p14:tracePt t="121265" x="6946900" y="5746750"/>
          <p14:tracePt t="121282" x="6953250" y="5740400"/>
          <p14:tracePt t="121282" x="6953250" y="5734050"/>
          <p14:tracePt t="121299" x="6953250" y="5727700"/>
          <p14:tracePt t="121314" x="6959600" y="5727700"/>
          <p14:tracePt t="121331" x="6965950" y="5727700"/>
          <p14:tracePt t="121348" x="6978650" y="5727700"/>
          <p14:tracePt t="121364" x="6991350" y="5727700"/>
          <p14:tracePt t="121382" x="6997700" y="5734050"/>
          <p14:tracePt t="121428" x="7004050" y="5727700"/>
          <p14:tracePt t="121440" x="7010400" y="5721350"/>
          <p14:tracePt t="121456" x="7016750" y="5715000"/>
          <p14:tracePt t="121465" x="7016750" y="5708650"/>
          <p14:tracePt t="121465" x="7023100" y="5702300"/>
          <p14:tracePt t="121483" x="7029450" y="5695950"/>
          <p14:tracePt t="121499" x="7023100" y="5702300"/>
          <p14:tracePt t="121524" x="7016750" y="5702300"/>
          <p14:tracePt t="121540" x="7010400" y="5708650"/>
          <p14:tracePt t="121550" x="7004050" y="5708650"/>
          <p14:tracePt t="121550" x="6997700" y="5715000"/>
          <p14:tracePt t="121568" x="6985000" y="5721350"/>
          <p14:tracePt t="121585" x="6978650" y="5721350"/>
          <p14:tracePt t="121600" x="6972300" y="5727700"/>
          <p14:tracePt t="121618" x="6965950" y="5727700"/>
          <p14:tracePt t="121632" x="6959600" y="5721350"/>
          <p14:tracePt t="121649" x="6946900" y="5721350"/>
          <p14:tracePt t="121666" x="6940550" y="5715000"/>
          <p14:tracePt t="121666" x="6940550" y="5708650"/>
          <p14:tracePt t="121684" x="6927850" y="5702300"/>
          <p14:tracePt t="121699" x="6921500" y="5695950"/>
          <p14:tracePt t="121716" x="6915150" y="5689600"/>
          <p14:tracePt t="121733" x="6915150" y="5683250"/>
          <p14:tracePt t="121733" x="6908800" y="5670550"/>
          <p14:tracePt t="121751" x="6902450" y="5670550"/>
          <p14:tracePt t="121751" x="6902450" y="5664200"/>
          <p14:tracePt t="121767" x="6896100" y="5657850"/>
          <p14:tracePt t="121783" x="6889750" y="5651500"/>
          <p14:tracePt t="121783" x="6883400" y="5645150"/>
          <p14:tracePt t="121802" x="6870700" y="5638800"/>
          <p14:tracePt t="121817" x="6870700" y="5626100"/>
          <p14:tracePt t="121833" x="6864350" y="5619750"/>
          <p14:tracePt t="121850" x="6864350" y="5613400"/>
          <p14:tracePt t="121867" x="6864350" y="5607050"/>
          <p14:tracePt t="121884" x="6858000" y="5600700"/>
          <p14:tracePt t="121900" x="6858000" y="5594350"/>
          <p14:tracePt t="121917" x="6858000" y="5588000"/>
          <p14:tracePt t="121933" x="6858000" y="5581650"/>
          <p14:tracePt t="121933" x="6858000" y="5575300"/>
          <p14:tracePt t="121951" x="6864350" y="5568950"/>
          <p14:tracePt t="121967" x="6877050" y="5562600"/>
          <p14:tracePt t="121984" x="6883400" y="5556250"/>
          <p14:tracePt t="122000" x="6889750" y="5556250"/>
          <p14:tracePt t="122018" x="6902450" y="5556250"/>
          <p14:tracePt t="122034" x="6908800" y="5556250"/>
          <p14:tracePt t="122034" x="6915150" y="5549900"/>
          <p14:tracePt t="122052" x="6921500" y="5556250"/>
          <p14:tracePt t="122108" x="6927850" y="5556250"/>
          <p14:tracePt t="122176" x="6934200" y="5562600"/>
          <p14:tracePt t="122208" x="6934200" y="5568950"/>
          <p14:tracePt t="122280" x="6927850" y="5581650"/>
          <p14:tracePt t="122296" x="6927850" y="5594350"/>
          <p14:tracePt t="122320" x="6921500" y="5600700"/>
          <p14:tracePt t="122336" x="6921500" y="5607050"/>
          <p14:tracePt t="122348" x="6927850" y="5613400"/>
          <p14:tracePt t="122364" x="6927850" y="5626100"/>
          <p14:tracePt t="122380" x="6934200" y="5638800"/>
          <p14:tracePt t="122400" x="6934200" y="5645150"/>
          <p14:tracePt t="122408" x="6940550" y="5657850"/>
          <p14:tracePt t="122432" x="6940550" y="5664200"/>
          <p14:tracePt t="122468" x="6934200" y="5670550"/>
          <p14:tracePt t="122528" x="6940550" y="5676900"/>
          <p14:tracePt t="122596" x="6940550" y="5683250"/>
          <p14:tracePt t="122612" x="6946900" y="5689600"/>
          <p14:tracePt t="122622" x="6953250" y="5702300"/>
          <p14:tracePt t="122622" x="6959600" y="5708650"/>
          <p14:tracePt t="122637" x="6972300" y="5721350"/>
          <p14:tracePt t="122637" x="6978650" y="5734050"/>
          <p14:tracePt t="122653" x="6991350" y="5746750"/>
          <p14:tracePt t="122653" x="7010400" y="5753100"/>
          <p14:tracePt t="122670" x="7023100" y="5765800"/>
          <p14:tracePt t="122670" x="7042150" y="5772150"/>
          <p14:tracePt t="122687" x="7054850" y="5784850"/>
          <p14:tracePt t="122687" x="7092950" y="5797550"/>
          <p14:tracePt t="122704" x="7112000" y="5810250"/>
          <p14:tracePt t="122704" x="7131050" y="5816600"/>
          <p14:tracePt t="122720" x="7150100" y="5822950"/>
          <p14:tracePt t="122720" x="7162800" y="5835650"/>
          <p14:tracePt t="122737" x="7181850" y="5842000"/>
          <p14:tracePt t="122737" x="7194550" y="5848350"/>
          <p14:tracePt t="122754" x="7213600" y="5848350"/>
          <p14:tracePt t="122754" x="7232650" y="5854700"/>
          <p14:tracePt t="122770" x="7239000" y="5854700"/>
          <p14:tracePt t="122770" x="7245350" y="5854700"/>
          <p14:tracePt t="122787" x="7251700" y="5848350"/>
          <p14:tracePt t="122803" x="7258050" y="5842000"/>
          <p14:tracePt t="122820" x="7264400" y="5842000"/>
          <p14:tracePt t="122837" x="7264400" y="5835650"/>
          <p14:tracePt t="122853" x="7270750" y="5835650"/>
          <p14:tracePt t="122904" x="7277100" y="5835650"/>
          <p14:tracePt t="122937" x="7283450" y="5835650"/>
          <p14:tracePt t="122956" x="7289800" y="5835650"/>
          <p14:tracePt t="122988" x="7302500" y="5835650"/>
          <p14:tracePt t="123000" x="7308850" y="5842000"/>
          <p14:tracePt t="123008" x="7315200" y="5842000"/>
          <p14:tracePt t="123020" x="7321550" y="5842000"/>
          <p14:tracePt t="123020" x="7334250" y="5848350"/>
          <p14:tracePt t="123020" x="7340600" y="5854700"/>
          <p14:tracePt t="123041" x="7353300" y="5867400"/>
          <p14:tracePt t="123054" x="7372350" y="5873750"/>
          <p14:tracePt t="123054" x="7404100" y="5892800"/>
          <p14:tracePt t="123072" x="7423150" y="5905500"/>
          <p14:tracePt t="123072" x="7442200" y="5911850"/>
          <p14:tracePt t="123088" x="7461250" y="5924550"/>
          <p14:tracePt t="123088" x="7480300" y="5930900"/>
          <p14:tracePt t="123105" x="7499350" y="5937250"/>
          <p14:tracePt t="123105" x="7531100" y="5943600"/>
          <p14:tracePt t="123122" x="7543800" y="5949950"/>
          <p14:tracePt t="123122" x="7562850" y="5949950"/>
          <p14:tracePt t="123139" x="7575550" y="5949950"/>
          <p14:tracePt t="123139" x="7594600" y="5956300"/>
          <p14:tracePt t="123155" x="7607300" y="5956300"/>
          <p14:tracePt t="123155" x="7620000" y="5962650"/>
          <p14:tracePt t="123172" x="7632700" y="5962650"/>
          <p14:tracePt t="123172" x="7664450" y="5969000"/>
          <p14:tracePt t="123188" x="7677150" y="5969000"/>
          <p14:tracePt t="123188" x="7683500" y="5969000"/>
          <p14:tracePt t="123205" x="7696200" y="5969000"/>
          <p14:tracePt t="123205" x="7702550" y="5969000"/>
          <p14:tracePt t="123222" x="7708900" y="5975350"/>
          <p14:tracePt t="123222" x="7715250" y="5975350"/>
          <p14:tracePt t="123222" x="7721600" y="5975350"/>
          <p14:tracePt t="123241" x="7727950" y="5975350"/>
          <p14:tracePt t="123254" x="7734300" y="5969000"/>
          <p14:tracePt t="123272" x="7740650" y="5969000"/>
          <p14:tracePt t="123288" x="7747000" y="5962650"/>
          <p14:tracePt t="123305" x="7747000" y="5956300"/>
          <p14:tracePt t="123321" x="7753350" y="5949950"/>
          <p14:tracePt t="123321" x="7753350" y="5943600"/>
          <p14:tracePt t="123321" x="7753350" y="5937250"/>
          <p14:tracePt t="123341" x="7753350" y="5930900"/>
          <p14:tracePt t="123341" x="7747000" y="5924550"/>
          <p14:tracePt t="123356" x="7747000" y="5918200"/>
          <p14:tracePt t="123356" x="7747000" y="5911850"/>
          <p14:tracePt t="123372" x="7747000" y="5899150"/>
          <p14:tracePt t="123372" x="7740650" y="5892800"/>
          <p14:tracePt t="123389" x="7740650" y="5886450"/>
          <p14:tracePt t="123389" x="7734300" y="5880100"/>
          <p14:tracePt t="123406" x="7734300" y="5867400"/>
          <p14:tracePt t="123406" x="7721600" y="5854700"/>
          <p14:tracePt t="123422" x="7715250" y="5848350"/>
          <p14:tracePt t="123422" x="7702550" y="5842000"/>
          <p14:tracePt t="123440" x="7689850" y="5835650"/>
          <p14:tracePt t="123440" x="7670800" y="5829300"/>
          <p14:tracePt t="123457" x="7651750" y="5816600"/>
          <p14:tracePt t="123457" x="7594600" y="57912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r>
              <a:rPr lang="ja-JP" altLang="en-US"/>
              <a:t>正規分布の特徴</a:t>
            </a:r>
          </a:p>
        </p:txBody>
      </p:sp>
      <p:sp>
        <p:nvSpPr>
          <p:cNvPr id="453635" name="Text Box 3"/>
          <p:cNvSpPr txBox="1">
            <a:spLocks noChangeArrowheads="1"/>
          </p:cNvSpPr>
          <p:nvPr/>
        </p:nvSpPr>
        <p:spPr bwMode="auto">
          <a:xfrm>
            <a:off x="394670" y="1468437"/>
            <a:ext cx="6660798" cy="461665"/>
          </a:xfrm>
          <a:prstGeom prst="rect">
            <a:avLst/>
          </a:prstGeom>
          <a:noFill/>
          <a:ln w="38100">
            <a:noFill/>
            <a:miter lim="800000"/>
            <a:headEnd/>
            <a:tailEnd/>
          </a:ln>
          <a:effectLst/>
        </p:spPr>
        <p:txBody>
          <a:bodyPr wrap="none">
            <a:spAutoFit/>
          </a:bodyPr>
          <a:lstStyle/>
          <a:p>
            <a:r>
              <a:rPr lang="en-US" altLang="ja-JP" dirty="0"/>
              <a:t>①</a:t>
            </a:r>
            <a:r>
              <a:rPr lang="ja-JP" altLang="en-US" dirty="0"/>
              <a:t>　母平均　　と母分散　　</a:t>
            </a:r>
            <a:r>
              <a:rPr lang="ja-JP" altLang="en-US" dirty="0" smtClean="0"/>
              <a:t>　が</a:t>
            </a:r>
            <a:r>
              <a:rPr lang="ja-JP" altLang="en-US" dirty="0"/>
              <a:t>決まると形が決まる</a:t>
            </a:r>
          </a:p>
        </p:txBody>
      </p:sp>
      <p:sp>
        <p:nvSpPr>
          <p:cNvPr id="453636" name="Text Box 4"/>
          <p:cNvSpPr txBox="1">
            <a:spLocks noChangeArrowheads="1"/>
          </p:cNvSpPr>
          <p:nvPr/>
        </p:nvSpPr>
        <p:spPr bwMode="auto">
          <a:xfrm>
            <a:off x="943945" y="1960562"/>
            <a:ext cx="4221163" cy="457200"/>
          </a:xfrm>
          <a:prstGeom prst="rect">
            <a:avLst/>
          </a:prstGeom>
          <a:noFill/>
          <a:ln w="38100">
            <a:noFill/>
            <a:miter lim="800000"/>
            <a:headEnd/>
            <a:tailEnd/>
          </a:ln>
          <a:effectLst/>
        </p:spPr>
        <p:txBody>
          <a:bodyPr wrap="none">
            <a:spAutoFit/>
          </a:bodyPr>
          <a:lstStyle/>
          <a:p>
            <a:r>
              <a:rPr lang="ja-JP" altLang="en-US" dirty="0"/>
              <a:t>これを　　　　　　　　と表記する．</a:t>
            </a:r>
          </a:p>
        </p:txBody>
      </p:sp>
      <p:sp>
        <p:nvSpPr>
          <p:cNvPr id="453637" name="Text Box 5"/>
          <p:cNvSpPr txBox="1">
            <a:spLocks noChangeArrowheads="1"/>
          </p:cNvSpPr>
          <p:nvPr/>
        </p:nvSpPr>
        <p:spPr bwMode="auto">
          <a:xfrm>
            <a:off x="410545" y="2666999"/>
            <a:ext cx="5621338" cy="457200"/>
          </a:xfrm>
          <a:prstGeom prst="rect">
            <a:avLst/>
          </a:prstGeom>
          <a:noFill/>
          <a:ln w="38100">
            <a:noFill/>
            <a:miter lim="800000"/>
            <a:headEnd/>
            <a:tailEnd/>
          </a:ln>
          <a:effectLst/>
        </p:spPr>
        <p:txBody>
          <a:bodyPr wrap="none">
            <a:spAutoFit/>
          </a:bodyPr>
          <a:lstStyle/>
          <a:p>
            <a:r>
              <a:rPr lang="en-US" altLang="ja-JP"/>
              <a:t>②</a:t>
            </a:r>
            <a:r>
              <a:rPr lang="ja-JP" altLang="en-US"/>
              <a:t>　平均　　を中心にして左右対称である．</a:t>
            </a:r>
          </a:p>
        </p:txBody>
      </p:sp>
      <p:sp>
        <p:nvSpPr>
          <p:cNvPr id="453638" name="Text Box 6"/>
          <p:cNvSpPr txBox="1">
            <a:spLocks noChangeArrowheads="1"/>
          </p:cNvSpPr>
          <p:nvPr/>
        </p:nvSpPr>
        <p:spPr bwMode="auto">
          <a:xfrm>
            <a:off x="943945" y="3124199"/>
            <a:ext cx="7446269" cy="830997"/>
          </a:xfrm>
          <a:prstGeom prst="rect">
            <a:avLst/>
          </a:prstGeom>
          <a:noFill/>
          <a:ln w="38100">
            <a:noFill/>
            <a:miter lim="800000"/>
            <a:headEnd/>
            <a:tailEnd/>
          </a:ln>
          <a:effectLst/>
        </p:spPr>
        <p:txBody>
          <a:bodyPr wrap="none">
            <a:spAutoFit/>
          </a:bodyPr>
          <a:lstStyle/>
          <a:p>
            <a:r>
              <a:rPr lang="ja-JP" altLang="en-US" dirty="0"/>
              <a:t>よって，平均より大きい値あるいは小さい値をとる確率は</a:t>
            </a:r>
          </a:p>
          <a:p>
            <a:r>
              <a:rPr lang="ja-JP" altLang="en-US" dirty="0"/>
              <a:t>それぞれ（　</a:t>
            </a:r>
            <a:r>
              <a:rPr lang="en-US" altLang="ja-JP" dirty="0" smtClean="0"/>
              <a:t>0.5</a:t>
            </a:r>
            <a:r>
              <a:rPr lang="ja-JP" altLang="en-US" dirty="0"/>
              <a:t>　，</a:t>
            </a:r>
            <a:r>
              <a:rPr lang="ja-JP" altLang="en-US" dirty="0">
                <a:solidFill>
                  <a:srgbClr val="FF9900"/>
                </a:solidFill>
              </a:rPr>
              <a:t>　</a:t>
            </a:r>
            <a:r>
              <a:rPr lang="en-US" altLang="ja-JP" dirty="0" smtClean="0"/>
              <a:t>0.5</a:t>
            </a:r>
            <a:r>
              <a:rPr lang="ja-JP" altLang="en-US" dirty="0"/>
              <a:t>　）である．</a:t>
            </a:r>
          </a:p>
        </p:txBody>
      </p:sp>
      <p:sp>
        <p:nvSpPr>
          <p:cNvPr id="453639" name="Text Box 7"/>
          <p:cNvSpPr txBox="1">
            <a:spLocks noChangeArrowheads="1"/>
          </p:cNvSpPr>
          <p:nvPr/>
        </p:nvSpPr>
        <p:spPr bwMode="auto">
          <a:xfrm>
            <a:off x="394670" y="4287837"/>
            <a:ext cx="7561263" cy="830997"/>
          </a:xfrm>
          <a:prstGeom prst="rect">
            <a:avLst/>
          </a:prstGeom>
          <a:noFill/>
          <a:ln w="38100">
            <a:noFill/>
            <a:miter lim="800000"/>
            <a:headEnd/>
            <a:tailEnd/>
          </a:ln>
          <a:effectLst/>
        </p:spPr>
        <p:txBody>
          <a:bodyPr>
            <a:spAutoFit/>
          </a:bodyPr>
          <a:lstStyle/>
          <a:p>
            <a:r>
              <a:rPr lang="en-US" altLang="ja-JP" dirty="0"/>
              <a:t>③</a:t>
            </a:r>
            <a:r>
              <a:rPr lang="ja-JP" altLang="en-US" dirty="0"/>
              <a:t>　曲線は平均　　の近傍で高く，両端へ行くにしたがい，　</a:t>
            </a:r>
            <a:r>
              <a:rPr lang="ja-JP" altLang="en-US" dirty="0" smtClean="0">
                <a:solidFill>
                  <a:schemeClr val="bg1"/>
                </a:solidFill>
              </a:rPr>
              <a:t>③</a:t>
            </a:r>
            <a:r>
              <a:rPr lang="ja-JP" altLang="en-US" dirty="0">
                <a:solidFill>
                  <a:srgbClr val="000099"/>
                </a:solidFill>
              </a:rPr>
              <a:t>　</a:t>
            </a:r>
            <a:r>
              <a:rPr lang="ja-JP" altLang="en-US" dirty="0"/>
              <a:t>単調に低くなる</a:t>
            </a:r>
          </a:p>
        </p:txBody>
      </p:sp>
      <p:graphicFrame>
        <p:nvGraphicFramePr>
          <p:cNvPr id="453650" name="Object 18"/>
          <p:cNvGraphicFramePr>
            <a:graphicFrameLocks noChangeAspect="1"/>
          </p:cNvGraphicFramePr>
          <p:nvPr>
            <p:extLst>
              <p:ext uri="{D42A27DB-BD31-4B8C-83A1-F6EECF244321}">
                <p14:modId xmlns:p14="http://schemas.microsoft.com/office/powerpoint/2010/main" val="1138992251"/>
              </p:ext>
            </p:extLst>
          </p:nvPr>
        </p:nvGraphicFramePr>
        <p:xfrm>
          <a:off x="1885504" y="1494008"/>
          <a:ext cx="428625" cy="466725"/>
        </p:xfrm>
        <a:graphic>
          <a:graphicData uri="http://schemas.openxmlformats.org/presentationml/2006/ole">
            <mc:AlternateContent xmlns:mc="http://schemas.openxmlformats.org/markup-compatibility/2006">
              <mc:Choice xmlns:v="urn:schemas-microsoft-com:vml" Requires="v">
                <p:oleObj spid="_x0000_s453710" name="数式" r:id="rId6" imgW="152280" imgH="164880" progId="Equation.3">
                  <p:embed/>
                </p:oleObj>
              </mc:Choice>
              <mc:Fallback>
                <p:oleObj name="数式" r:id="rId6" imgW="152280" imgH="164880" progId="Equation.3">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5504" y="1494008"/>
                        <a:ext cx="42862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3651" name="Object 19"/>
          <p:cNvGraphicFramePr>
            <a:graphicFrameLocks noChangeAspect="1"/>
          </p:cNvGraphicFramePr>
          <p:nvPr>
            <p:extLst>
              <p:ext uri="{D42A27DB-BD31-4B8C-83A1-F6EECF244321}">
                <p14:modId xmlns:p14="http://schemas.microsoft.com/office/powerpoint/2010/main" val="118041318"/>
              </p:ext>
            </p:extLst>
          </p:nvPr>
        </p:nvGraphicFramePr>
        <p:xfrm>
          <a:off x="3518980" y="1356907"/>
          <a:ext cx="571500" cy="574675"/>
        </p:xfrm>
        <a:graphic>
          <a:graphicData uri="http://schemas.openxmlformats.org/presentationml/2006/ole">
            <mc:AlternateContent xmlns:mc="http://schemas.openxmlformats.org/markup-compatibility/2006">
              <mc:Choice xmlns:v="urn:schemas-microsoft-com:vml" Requires="v">
                <p:oleObj spid="_x0000_s453711" name="数式" r:id="rId8" imgW="203040" imgH="203040" progId="Equation.3">
                  <p:embed/>
                </p:oleObj>
              </mc:Choice>
              <mc:Fallback>
                <p:oleObj name="数式" r:id="rId8" imgW="203040" imgH="203040" progId="Equation.3">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8980" y="1356907"/>
                        <a:ext cx="5715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3652" name="Object 20"/>
          <p:cNvGraphicFramePr>
            <a:graphicFrameLocks noChangeAspect="1"/>
          </p:cNvGraphicFramePr>
          <p:nvPr>
            <p:extLst>
              <p:ext uri="{D42A27DB-BD31-4B8C-83A1-F6EECF244321}">
                <p14:modId xmlns:p14="http://schemas.microsoft.com/office/powerpoint/2010/main" val="1302322987"/>
              </p:ext>
            </p:extLst>
          </p:nvPr>
        </p:nvGraphicFramePr>
        <p:xfrm>
          <a:off x="1833134" y="1855861"/>
          <a:ext cx="1714500" cy="646113"/>
        </p:xfrm>
        <a:graphic>
          <a:graphicData uri="http://schemas.openxmlformats.org/presentationml/2006/ole">
            <mc:AlternateContent xmlns:mc="http://schemas.openxmlformats.org/markup-compatibility/2006">
              <mc:Choice xmlns:v="urn:schemas-microsoft-com:vml" Requires="v">
                <p:oleObj spid="_x0000_s453712" name="数式" r:id="rId10" imgW="609480" imgH="228600" progId="Equation.3">
                  <p:embed/>
                </p:oleObj>
              </mc:Choice>
              <mc:Fallback>
                <p:oleObj name="数式" r:id="rId10" imgW="609480" imgH="228600" progId="Equation.3">
                  <p:embed/>
                  <p:pic>
                    <p:nvPicPr>
                      <p:cNvPr id="0"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3134" y="1855861"/>
                        <a:ext cx="1714500" cy="64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3653" name="Object 21"/>
          <p:cNvGraphicFramePr>
            <a:graphicFrameLocks noChangeAspect="1"/>
          </p:cNvGraphicFramePr>
          <p:nvPr>
            <p:extLst>
              <p:ext uri="{D42A27DB-BD31-4B8C-83A1-F6EECF244321}">
                <p14:modId xmlns:p14="http://schemas.microsoft.com/office/powerpoint/2010/main" val="779586560"/>
              </p:ext>
            </p:extLst>
          </p:nvPr>
        </p:nvGraphicFramePr>
        <p:xfrm>
          <a:off x="1587700" y="2691560"/>
          <a:ext cx="428625" cy="466725"/>
        </p:xfrm>
        <a:graphic>
          <a:graphicData uri="http://schemas.openxmlformats.org/presentationml/2006/ole">
            <mc:AlternateContent xmlns:mc="http://schemas.openxmlformats.org/markup-compatibility/2006">
              <mc:Choice xmlns:v="urn:schemas-microsoft-com:vml" Requires="v">
                <p:oleObj spid="_x0000_s453713" name="数式" r:id="rId12" imgW="152280" imgH="164880" progId="Equation.3">
                  <p:embed/>
                </p:oleObj>
              </mc:Choice>
              <mc:Fallback>
                <p:oleObj name="数式" r:id="rId12" imgW="152280" imgH="164880" progId="Equation.3">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700" y="2691560"/>
                        <a:ext cx="42862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3654" name="Object 22"/>
          <p:cNvGraphicFramePr>
            <a:graphicFrameLocks noChangeAspect="1"/>
          </p:cNvGraphicFramePr>
          <p:nvPr>
            <p:extLst>
              <p:ext uri="{D42A27DB-BD31-4B8C-83A1-F6EECF244321}">
                <p14:modId xmlns:p14="http://schemas.microsoft.com/office/powerpoint/2010/main" val="684971487"/>
              </p:ext>
            </p:extLst>
          </p:nvPr>
        </p:nvGraphicFramePr>
        <p:xfrm>
          <a:off x="2499514" y="4321266"/>
          <a:ext cx="428625" cy="466725"/>
        </p:xfrm>
        <a:graphic>
          <a:graphicData uri="http://schemas.openxmlformats.org/presentationml/2006/ole">
            <mc:AlternateContent xmlns:mc="http://schemas.openxmlformats.org/markup-compatibility/2006">
              <mc:Choice xmlns:v="urn:schemas-microsoft-com:vml" Requires="v">
                <p:oleObj spid="_x0000_s453714" name="数式" r:id="rId13" imgW="152280" imgH="164880" progId="Equation.3">
                  <p:embed/>
                </p:oleObj>
              </mc:Choice>
              <mc:Fallback>
                <p:oleObj name="数式" r:id="rId13" imgW="152280" imgH="164880" progId="Equation.3">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9514" y="4321266"/>
                        <a:ext cx="42862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8793"/>
    </mc:Choice>
    <mc:Fallback>
      <p:transition spd="slow" advTm="587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796" x="2762250" y="5975350"/>
          <p14:tracePt t="2330" x="2762250" y="5962650"/>
          <p14:tracePt t="2358" x="2768600" y="5956300"/>
          <p14:tracePt t="2390" x="2774950" y="5949950"/>
          <p14:tracePt t="2426" x="2781300" y="5943600"/>
          <p14:tracePt t="2454" x="2781300" y="5937250"/>
          <p14:tracePt t="2478" x="2781300" y="5924550"/>
          <p14:tracePt t="2502" x="2781300" y="5911850"/>
          <p14:tracePt t="2546" x="2781300" y="5905500"/>
          <p14:tracePt t="2574" x="2787650" y="5899150"/>
          <p14:tracePt t="2598" x="2794000" y="5899150"/>
          <p14:tracePt t="2630" x="2800350" y="5899150"/>
          <p14:tracePt t="2642" x="2806700" y="5892800"/>
          <p14:tracePt t="2666" x="2813050" y="5892800"/>
          <p14:tracePt t="2682" x="2819400" y="5886450"/>
          <p14:tracePt t="2710" x="2825750" y="5886450"/>
          <p14:tracePt t="2726" x="2832100" y="5886450"/>
          <p14:tracePt t="2742" x="2838450" y="5880100"/>
          <p14:tracePt t="2754" x="2838450" y="5873750"/>
          <p14:tracePt t="2762" x="2844800" y="5867400"/>
          <p14:tracePt t="2770" x="2851150" y="5861050"/>
          <p14:tracePt t="2770" x="2857500" y="5854700"/>
          <p14:tracePt t="2789" x="2863850" y="5842000"/>
          <p14:tracePt t="2789" x="2870200" y="5829300"/>
          <p14:tracePt t="2805" x="2876550" y="5822950"/>
          <p14:tracePt t="2805" x="2889250" y="5810250"/>
          <p14:tracePt t="2805" x="2895600" y="5797550"/>
          <p14:tracePt t="2823" x="2908300" y="5784850"/>
          <p14:tracePt t="2823" x="2921000" y="5772150"/>
          <p14:tracePt t="2839" x="2933700" y="5759450"/>
          <p14:tracePt t="2839" x="2946400" y="5746750"/>
          <p14:tracePt t="2854" x="2952750" y="5734050"/>
          <p14:tracePt t="2854" x="2965450" y="5715000"/>
          <p14:tracePt t="2871" x="2971800" y="5702300"/>
          <p14:tracePt t="2871" x="2984500" y="5689600"/>
          <p14:tracePt t="2889" x="2990850" y="5683250"/>
          <p14:tracePt t="2889" x="2997200" y="5670550"/>
          <p14:tracePt t="2905" x="3003550" y="5657850"/>
          <p14:tracePt t="2905" x="3016250" y="5645150"/>
          <p14:tracePt t="2922" x="3022600" y="5638800"/>
          <p14:tracePt t="2922" x="3028950" y="5638800"/>
          <p14:tracePt t="2939" x="3035300" y="5632450"/>
          <p14:tracePt t="2954" x="3041650" y="5626100"/>
          <p14:tracePt t="2971" x="3048000" y="5626100"/>
          <p14:tracePt t="2988" x="3048000" y="5632450"/>
          <p14:tracePt t="3004" x="3048000" y="5638800"/>
          <p14:tracePt t="3021" x="3048000" y="5645150"/>
          <p14:tracePt t="3021" x="3048000" y="5651500"/>
          <p14:tracePt t="3040" x="3048000" y="5657850"/>
          <p14:tracePt t="3040" x="3041650" y="5670550"/>
          <p14:tracePt t="3056" x="3035300" y="5676900"/>
          <p14:tracePt t="3072" x="3035300" y="5683250"/>
          <p14:tracePt t="3089" x="3028950" y="5689600"/>
          <p14:tracePt t="3105" x="3022600" y="5695950"/>
          <p14:tracePt t="3105" x="3016250" y="5702300"/>
          <p14:tracePt t="3123" x="3009900" y="5708650"/>
          <p14:tracePt t="3139" x="3003550" y="5708650"/>
          <p14:tracePt t="3155" x="3003550" y="5715000"/>
          <p14:tracePt t="3171" x="2997200" y="5715000"/>
          <p14:tracePt t="3191" x="2990850" y="5721350"/>
          <p14:tracePt t="3222" x="2990850" y="5715000"/>
          <p14:tracePt t="3302" x="2990850" y="5708650"/>
          <p14:tracePt t="3318" x="2990850" y="5702300"/>
          <p14:tracePt t="3326" x="2997200" y="5695950"/>
          <p14:tracePt t="3343" x="2997200" y="5689600"/>
          <p14:tracePt t="3356" x="2997200" y="5683250"/>
          <p14:tracePt t="3373" x="2997200" y="5670550"/>
          <p14:tracePt t="3389" x="2997200" y="5664200"/>
          <p14:tracePt t="3389" x="2997200" y="5657850"/>
          <p14:tracePt t="3407" x="2997200" y="5651500"/>
          <p14:tracePt t="3407" x="2997200" y="5632450"/>
          <p14:tracePt t="3423" x="2997200" y="5619750"/>
          <p14:tracePt t="3423" x="2997200" y="5613400"/>
          <p14:tracePt t="3440" x="2997200" y="5594350"/>
          <p14:tracePt t="3440" x="2997200" y="5581650"/>
          <p14:tracePt t="3456" x="2990850" y="5562600"/>
          <p14:tracePt t="3456" x="2990850" y="5518150"/>
          <p14:tracePt t="3473" x="2990850" y="5492750"/>
          <p14:tracePt t="3473" x="2990850" y="5473700"/>
          <p14:tracePt t="3490" x="2990850" y="5441950"/>
          <p14:tracePt t="3490" x="2984500" y="5416550"/>
          <p14:tracePt t="3507" x="2984500" y="5378450"/>
          <p14:tracePt t="3929" x="4184650" y="1295400"/>
          <p14:tracePt t="3945" x="4178300" y="1295400"/>
          <p14:tracePt t="3953" x="4159250" y="1295400"/>
          <p14:tracePt t="3957" x="4140200" y="1295400"/>
          <p14:tracePt t="3957" x="4121150" y="1301750"/>
          <p14:tracePt t="3974" x="4089400" y="1308100"/>
          <p14:tracePt t="3974" x="4051300" y="1314450"/>
          <p14:tracePt t="3991" x="4013200" y="1327150"/>
          <p14:tracePt t="3991" x="3968750" y="1346200"/>
          <p14:tracePt t="4008" x="3924300" y="1365250"/>
          <p14:tracePt t="4008" x="3829050" y="1409700"/>
          <p14:tracePt t="4026" x="3784600" y="1435100"/>
          <p14:tracePt t="4026" x="3733800" y="1460500"/>
          <p14:tracePt t="4041" x="3689350" y="1479550"/>
          <p14:tracePt t="4041" x="3644900" y="1504950"/>
          <p14:tracePt t="4058" x="3600450" y="1530350"/>
          <p14:tracePt t="4058" x="3556000" y="1549400"/>
          <p14:tracePt t="4074" x="3511550" y="1574800"/>
          <p14:tracePt t="4074" x="3473450" y="1593850"/>
          <p14:tracePt t="4091" x="3435350" y="1619250"/>
          <p14:tracePt t="4091" x="3390900" y="1638300"/>
          <p14:tracePt t="4091" x="3352800" y="1651000"/>
          <p14:tracePt t="4109" x="3314700" y="1663700"/>
          <p14:tracePt t="4124" x="3276600" y="1676400"/>
          <p14:tracePt t="4124" x="3206750" y="1695450"/>
          <p14:tracePt t="4141" x="3175000" y="1701800"/>
          <p14:tracePt t="4141" x="3136900" y="1708150"/>
          <p14:tracePt t="4159" x="3105150" y="1714500"/>
          <p14:tracePt t="4159" x="3073400" y="1720850"/>
          <p14:tracePt t="4175" x="3041650" y="1727200"/>
          <p14:tracePt t="4175" x="3009900" y="1727200"/>
          <p14:tracePt t="4191" x="2978150" y="1733550"/>
          <p14:tracePt t="4191" x="2914650" y="1746250"/>
          <p14:tracePt t="4209" x="2882900" y="1752600"/>
          <p14:tracePt t="4209" x="2851150" y="1758950"/>
          <p14:tracePt t="4226" x="2825750" y="1758950"/>
          <p14:tracePt t="4226" x="2794000" y="1765300"/>
          <p14:tracePt t="4243" x="2768600" y="1765300"/>
          <p14:tracePt t="4243" x="2717800" y="1771650"/>
          <p14:tracePt t="4259" x="2692400" y="1778000"/>
          <p14:tracePt t="4259" x="2667000" y="1778000"/>
          <p14:tracePt t="4276" x="2641600" y="1778000"/>
          <p14:tracePt t="4276" x="2622550" y="1784350"/>
          <p14:tracePt t="4293" x="2597150" y="1784350"/>
          <p14:tracePt t="4293" x="2571750" y="1790700"/>
          <p14:tracePt t="4310" x="2552700" y="1797050"/>
          <p14:tracePt t="4310" x="2514600" y="1803400"/>
          <p14:tracePt t="4326" x="2495550" y="1809750"/>
          <p14:tracePt t="4326" x="2476500" y="1816100"/>
          <p14:tracePt t="4344" x="2457450" y="1822450"/>
          <p14:tracePt t="4344" x="2438400" y="1828800"/>
          <p14:tracePt t="4360" x="2425700" y="1835150"/>
          <p14:tracePt t="4360" x="2406650" y="1841500"/>
          <p14:tracePt t="4376" x="2387600" y="1847850"/>
          <p14:tracePt t="4376" x="2368550" y="1854200"/>
          <p14:tracePt t="4376" x="2349500" y="1860550"/>
          <p14:tracePt t="4395" x="2336800" y="1866900"/>
          <p14:tracePt t="4395" x="2317750" y="1879600"/>
          <p14:tracePt t="4412" x="2298700" y="1885950"/>
          <p14:tracePt t="4412" x="2279650" y="1892300"/>
          <p14:tracePt t="4427" x="2260600" y="1898650"/>
          <p14:tracePt t="4427" x="2235200" y="1905000"/>
          <p14:tracePt t="4443" x="2216150" y="1911350"/>
          <p14:tracePt t="4443" x="2190750" y="1917700"/>
          <p14:tracePt t="4460" x="2165350" y="1924050"/>
          <p14:tracePt t="4460" x="2139950" y="1930400"/>
          <p14:tracePt t="4477" x="2114550" y="1936750"/>
          <p14:tracePt t="4477" x="2089150" y="1943100"/>
          <p14:tracePt t="4494" x="2038350" y="1955800"/>
          <p14:tracePt t="4494" x="2019300" y="1962150"/>
          <p14:tracePt t="4510" x="1993900" y="1962150"/>
          <p14:tracePt t="4510" x="1974850" y="1968500"/>
          <p14:tracePt t="4527" x="1955800" y="1968500"/>
          <p14:tracePt t="4527" x="1930400" y="1974850"/>
          <p14:tracePt t="4544" x="1911350" y="1974850"/>
          <p14:tracePt t="4544" x="1873250" y="1981200"/>
          <p14:tracePt t="4560" x="1854200" y="1981200"/>
          <p14:tracePt t="4560" x="1828800" y="1981200"/>
          <p14:tracePt t="4577" x="1809750" y="1981200"/>
          <p14:tracePt t="4577" x="1784350" y="1974850"/>
          <p14:tracePt t="4594" x="1517650" y="1898650"/>
          <p14:tracePt t="4668" x="1485900" y="1892300"/>
          <p14:tracePt t="4675" x="1454150" y="1885950"/>
          <p14:tracePt t="4678" x="1384300" y="1860550"/>
          <p14:tracePt t="4694" x="1314450" y="1835150"/>
          <p14:tracePt t="4710" x="1250950" y="1803400"/>
          <p14:tracePt t="4727" x="1193800" y="1758950"/>
          <p14:tracePt t="4744" x="1143000" y="1714500"/>
          <p14:tracePt t="4761" x="1111250" y="1657350"/>
          <p14:tracePt t="4761" x="1098550" y="1625600"/>
          <p14:tracePt t="4778" x="1098550" y="1555750"/>
          <p14:tracePt t="4794" x="1111250" y="1479550"/>
          <p14:tracePt t="4811" x="1143000" y="1409700"/>
          <p14:tracePt t="4827" x="1193800" y="1339850"/>
          <p14:tracePt t="4844" x="1301750" y="1257300"/>
          <p14:tracePt t="4861" x="1384300" y="1212850"/>
          <p14:tracePt t="4878" x="1473200" y="1181100"/>
          <p14:tracePt t="4895" x="1568450" y="1155700"/>
          <p14:tracePt t="4895" x="1619250" y="1149350"/>
          <p14:tracePt t="4916" x="1727200" y="1143000"/>
          <p14:tracePt t="4928" x="1828800" y="1143000"/>
          <p14:tracePt t="4945" x="1930400" y="1149350"/>
          <p14:tracePt t="4961" x="2070100" y="1187450"/>
          <p14:tracePt t="4979" x="2152650" y="1225550"/>
          <p14:tracePt t="4995" x="2222500" y="1270000"/>
          <p14:tracePt t="5013" x="2273300" y="1320800"/>
          <p14:tracePt t="5029" x="2305050" y="1371600"/>
          <p14:tracePt t="5029" x="2311400" y="1397000"/>
          <p14:tracePt t="5047" x="2317750" y="1447800"/>
          <p14:tracePt t="5062" x="2305050" y="1504950"/>
          <p14:tracePt t="5078" x="2279650" y="1555750"/>
          <p14:tracePt t="5095" x="2235200" y="1612900"/>
          <p14:tracePt t="5112" x="2178050" y="1663700"/>
          <p14:tracePt t="5112" x="2146300" y="1689100"/>
          <p14:tracePt t="5130" x="2076450" y="1739900"/>
          <p14:tracePt t="5146" x="2000250" y="1790700"/>
          <p14:tracePt t="5163" x="1924050" y="1835150"/>
          <p14:tracePt t="5179" x="1854200" y="1866900"/>
          <p14:tracePt t="5195" x="1778000" y="1898650"/>
          <p14:tracePt t="5212" x="1682750" y="1924050"/>
          <p14:tracePt t="5229" x="1631950" y="1943100"/>
          <p14:tracePt t="5246" x="1587500" y="1955800"/>
          <p14:tracePt t="5262" x="1536700" y="1962150"/>
          <p14:tracePt t="5280" x="1517650" y="1968500"/>
          <p14:tracePt t="5296" x="1511300" y="1968500"/>
          <p14:tracePt t="5312" x="1517650" y="1968500"/>
          <p14:tracePt t="5338" x="1524000" y="1968500"/>
          <p14:tracePt t="5347" x="1543050" y="1968500"/>
          <p14:tracePt t="5363" x="1562100" y="1968500"/>
          <p14:tracePt t="5379" x="1587500" y="1962150"/>
          <p14:tracePt t="5396" x="1619250" y="1962150"/>
          <p14:tracePt t="5396" x="1631950" y="1962150"/>
          <p14:tracePt t="5414" x="1663700" y="1955800"/>
          <p14:tracePt t="5431" x="1701800" y="1955800"/>
          <p14:tracePt t="5447" x="1746250" y="1949450"/>
          <p14:tracePt t="5463" x="1803400" y="1943100"/>
          <p14:tracePt t="5480" x="1866900" y="1936750"/>
          <p14:tracePt t="5497" x="1987550" y="1930400"/>
          <p14:tracePt t="5515" x="2089150" y="1930400"/>
          <p14:tracePt t="5530" x="2197100" y="1924050"/>
          <p14:tracePt t="5547" x="2324100" y="1917700"/>
          <p14:tracePt t="5563" x="2533650" y="1892300"/>
          <p14:tracePt t="5580" x="2679700" y="1879600"/>
          <p14:tracePt t="5597" x="2825750" y="1866900"/>
          <p14:tracePt t="5613" x="2959100" y="1860550"/>
          <p14:tracePt t="5630" x="3130550" y="1866900"/>
          <p14:tracePt t="5648" x="3225800" y="1866900"/>
          <p14:tracePt t="5664" x="3302000" y="1866900"/>
          <p14:tracePt t="5680" x="3359150" y="1866900"/>
          <p14:tracePt t="5680" x="3378200" y="1866900"/>
          <p14:tracePt t="5699" x="3409950" y="1873250"/>
          <p14:tracePt t="5715" x="3422650" y="1873250"/>
          <p14:tracePt t="5731" x="3429000" y="1873250"/>
          <p14:tracePt t="5747" x="3422650" y="1879600"/>
          <p14:tracePt t="5763" x="3409950" y="1892300"/>
          <p14:tracePt t="5763" x="3403600" y="1892300"/>
          <p14:tracePt t="5783" x="3378200" y="1905000"/>
          <p14:tracePt t="5798" x="3346450" y="1917700"/>
          <p14:tracePt t="5814" x="3308350" y="1924050"/>
          <p14:tracePt t="5831" x="3263900" y="1930400"/>
          <p14:tracePt t="5848" x="3213100" y="1936750"/>
          <p14:tracePt t="5864" x="3136900" y="1943100"/>
          <p14:tracePt t="5881" x="3079750" y="1936750"/>
          <p14:tracePt t="5898" x="3016250" y="1930400"/>
          <p14:tracePt t="5916" x="2946400" y="1917700"/>
          <p14:tracePt t="5931" x="2857500" y="1885950"/>
          <p14:tracePt t="5948" x="2806700" y="1854200"/>
          <p14:tracePt t="5965" x="2768600" y="1809750"/>
          <p14:tracePt t="5982" x="2730500" y="1739900"/>
          <p14:tracePt t="5999" x="2717800" y="1689100"/>
          <p14:tracePt t="6015" x="2724150" y="1638300"/>
          <p14:tracePt t="6032" x="2749550" y="1581150"/>
          <p14:tracePt t="6050" x="2800350" y="1524000"/>
          <p14:tracePt t="6050" x="2832100" y="1492250"/>
          <p14:tracePt t="6066" x="2908300" y="1435100"/>
          <p14:tracePt t="6082" x="3003550" y="1377950"/>
          <p14:tracePt t="6099" x="3117850" y="1327150"/>
          <p14:tracePt t="6115" x="3238500" y="1282700"/>
          <p14:tracePt t="6132" x="3359150" y="1250950"/>
          <p14:tracePt t="6132" x="3429000" y="1238250"/>
          <p14:tracePt t="6151" x="3556000" y="1225550"/>
          <p14:tracePt t="6166" x="3676650" y="1231900"/>
          <p14:tracePt t="6183" x="3790950" y="1250950"/>
          <p14:tracePt t="6199" x="3892550" y="1282700"/>
          <p14:tracePt t="6215" x="3981450" y="1320800"/>
          <p14:tracePt t="6232" x="4089400" y="1377950"/>
          <p14:tracePt t="6249" x="4133850" y="1422400"/>
          <p14:tracePt t="6266" x="4159250" y="1466850"/>
          <p14:tracePt t="6282" x="4159250" y="1536700"/>
          <p14:tracePt t="6299" x="4140200" y="1574800"/>
          <p14:tracePt t="6316" x="4102100" y="1612900"/>
          <p14:tracePt t="6334" x="4044950" y="1651000"/>
          <p14:tracePt t="6349" x="3949700" y="1701800"/>
          <p14:tracePt t="6367" x="3873500" y="1739900"/>
          <p14:tracePt t="6383" x="3790950" y="1771650"/>
          <p14:tracePt t="6399" x="3708400" y="1803400"/>
          <p14:tracePt t="6416" x="3625850" y="1835150"/>
          <p14:tracePt t="6416" x="3587750" y="1847850"/>
          <p14:tracePt t="6435" x="3517900" y="1866900"/>
          <p14:tracePt t="6450" x="3448050" y="1885950"/>
          <p14:tracePt t="6467" x="3390900" y="1892300"/>
          <p14:tracePt t="6483" x="3340100" y="1898650"/>
          <p14:tracePt t="6500" x="3295650" y="1905000"/>
          <p14:tracePt t="6517" x="3244850" y="1905000"/>
          <p14:tracePt t="6536" x="3213100" y="1905000"/>
          <p14:tracePt t="6550" x="3194050" y="1892300"/>
          <p14:tracePt t="6567" x="3181350" y="1885950"/>
          <p14:tracePt t="6583" x="3162300" y="1866900"/>
          <p14:tracePt t="6600" x="3149600" y="1854200"/>
          <p14:tracePt t="6617" x="3143250" y="1835150"/>
          <p14:tracePt t="6633" x="3136900" y="1828800"/>
          <p14:tracePt t="6650" x="3136900" y="1816100"/>
          <p14:tracePt t="6667" x="3136900" y="1809750"/>
          <p14:tracePt t="6683" x="3136900" y="1803400"/>
          <p14:tracePt t="6706" x="3136900" y="1797050"/>
          <p14:tracePt t="6734" x="3130550" y="1803400"/>
          <p14:tracePt t="6878" x="3136900" y="1809750"/>
          <p14:tracePt t="6922" x="3149600" y="1809750"/>
          <p14:tracePt t="6974" x="3155950" y="1816100"/>
          <p14:tracePt t="7006" x="3162300" y="1816100"/>
          <p14:tracePt t="7018" x="3168650" y="1822450"/>
          <p14:tracePt t="7034" x="3175000" y="1822450"/>
          <p14:tracePt t="7050" x="3181350" y="1828800"/>
          <p14:tracePt t="7058" x="3187700" y="1828800"/>
          <p14:tracePt t="7067" x="3194050" y="1835150"/>
          <p14:tracePt t="7067" x="3206750" y="1835150"/>
          <p14:tracePt t="7086" x="3219450" y="1835150"/>
          <p14:tracePt t="7102" x="3238500" y="1835150"/>
          <p14:tracePt t="7118" x="3257550" y="1835150"/>
          <p14:tracePt t="7135" x="3289300" y="1835150"/>
          <p14:tracePt t="7151" x="3321050" y="1835150"/>
          <p14:tracePt t="7168" x="3352800" y="1835150"/>
          <p14:tracePt t="7168" x="3365500" y="1841500"/>
          <p14:tracePt t="7186" x="3403600" y="1841500"/>
          <p14:tracePt t="7202" x="3441700" y="1841500"/>
          <p14:tracePt t="7218" x="3492500" y="1841500"/>
          <p14:tracePt t="7235" x="3543300" y="1847850"/>
          <p14:tracePt t="7252" x="3638550" y="1854200"/>
          <p14:tracePt t="7269" x="3702050" y="1854200"/>
          <p14:tracePt t="7286" x="3771900" y="1860550"/>
          <p14:tracePt t="7302" x="3892550" y="1866900"/>
          <p14:tracePt t="7319" x="3968750" y="1866900"/>
          <p14:tracePt t="7337" x="4051300" y="1866900"/>
          <p14:tracePt t="7352" x="4140200" y="1866900"/>
          <p14:tracePt t="7369" x="4267200" y="1873250"/>
          <p14:tracePt t="7386" x="4349750" y="1873250"/>
          <p14:tracePt t="7402" x="4425950" y="1873250"/>
          <p14:tracePt t="7419" x="4502150" y="1879600"/>
          <p14:tracePt t="7436" x="4578350" y="1879600"/>
          <p14:tracePt t="7436" x="4610100" y="1879600"/>
          <p14:tracePt t="7455" x="4679950" y="1885950"/>
          <p14:tracePt t="7470" x="4743450" y="1885950"/>
          <p14:tracePt t="7487" x="4800600" y="1885950"/>
          <p14:tracePt t="7503" x="4851400" y="1885950"/>
          <p14:tracePt t="7520" x="4895850" y="1885950"/>
          <p14:tracePt t="7520" x="4914900" y="1885950"/>
          <p14:tracePt t="7540" x="4933950" y="1885950"/>
          <p14:tracePt t="7553" x="4984750" y="1879600"/>
          <p14:tracePt t="7570" x="5010150" y="1879600"/>
          <p14:tracePt t="7587" x="5035550" y="1873250"/>
          <p14:tracePt t="7603" x="5067300" y="1873250"/>
          <p14:tracePt t="7620" x="5086350" y="1866900"/>
          <p14:tracePt t="7637" x="5099050" y="1860550"/>
          <p14:tracePt t="7653" x="5105400" y="1860550"/>
          <p14:tracePt t="7670" x="5111750" y="1854200"/>
          <p14:tracePt t="7687" x="5118100" y="1847850"/>
          <p14:tracePt t="7703" x="5124450" y="1841500"/>
          <p14:tracePt t="7720" x="5130800" y="1835150"/>
          <p14:tracePt t="7738" x="5137150" y="1828800"/>
          <p14:tracePt t="7770" x="5143500" y="1828800"/>
          <p14:tracePt t="7830" x="5149850" y="1828800"/>
          <p14:tracePt t="7846" x="5156200" y="1828800"/>
          <p14:tracePt t="7854" x="5162550" y="1828800"/>
          <p14:tracePt t="7859" x="5168900" y="1828800"/>
          <p14:tracePt t="7870" x="5187950" y="1841500"/>
          <p14:tracePt t="7887" x="5200650" y="1841500"/>
          <p14:tracePt t="7904" x="5219700" y="1847850"/>
          <p14:tracePt t="7904" x="5245100" y="1854200"/>
          <p14:tracePt t="7922" x="5251450" y="1854200"/>
          <p14:tracePt t="7922" x="5257800" y="1854200"/>
          <p14:tracePt t="7938" x="5270500" y="1854200"/>
          <p14:tracePt t="7938" x="5276850" y="1854200"/>
          <p14:tracePt t="7955" x="5289550" y="1854200"/>
          <p14:tracePt t="7955" x="5302250" y="1860550"/>
          <p14:tracePt t="7972" x="5314950" y="1860550"/>
          <p14:tracePt t="7972" x="5346700" y="1866900"/>
          <p14:tracePt t="7989" x="5359400" y="1873250"/>
          <p14:tracePt t="7989" x="5372100" y="1873250"/>
          <p14:tracePt t="8005" x="5391150" y="1879600"/>
          <p14:tracePt t="8005" x="5403850" y="1885950"/>
          <p14:tracePt t="8022" x="5422900" y="1885950"/>
          <p14:tracePt t="8022" x="5454650" y="1892300"/>
          <p14:tracePt t="8040" x="5467350" y="1898650"/>
          <p14:tracePt t="8040" x="5486400" y="1905000"/>
          <p14:tracePt t="8055" x="5505450" y="1905000"/>
          <p14:tracePt t="8055" x="5518150" y="1911350"/>
          <p14:tracePt t="8072" x="5537200" y="1911350"/>
          <p14:tracePt t="8072" x="5556250" y="1917700"/>
          <p14:tracePt t="8089" x="5568950" y="1917700"/>
          <p14:tracePt t="8089" x="5600700" y="1924050"/>
          <p14:tracePt t="8107" x="5613400" y="1930400"/>
          <p14:tracePt t="8107" x="5626100" y="1930400"/>
          <p14:tracePt t="8123" x="5638800" y="1930400"/>
          <p14:tracePt t="8123" x="5645150" y="1936750"/>
          <p14:tracePt t="8139" x="5651500" y="1936750"/>
          <p14:tracePt t="8139" x="5657850" y="1936750"/>
          <p14:tracePt t="8156" x="5664200" y="1936750"/>
          <p14:tracePt t="8156" x="5670550" y="1936750"/>
          <p14:tracePt t="8172" x="5676900" y="1930400"/>
          <p14:tracePt t="8188" x="5683250" y="1930400"/>
          <p14:tracePt t="8206" x="5689600" y="1930400"/>
          <p14:tracePt t="8222" x="5683250" y="1924050"/>
          <p14:tracePt t="8242" x="5670550" y="1924050"/>
          <p14:tracePt t="8258" x="5664200" y="1924050"/>
          <p14:tracePt t="8272" x="5657850" y="1924050"/>
          <p14:tracePt t="8272" x="5645150" y="1930400"/>
          <p14:tracePt t="8289" x="5632450" y="1930400"/>
          <p14:tracePt t="8289" x="5619750" y="1930400"/>
          <p14:tracePt t="8306" x="5613400" y="1936750"/>
          <p14:tracePt t="8306" x="5600700" y="1936750"/>
          <p14:tracePt t="8323" x="5588000" y="1936750"/>
          <p14:tracePt t="8323" x="5568950" y="1936750"/>
          <p14:tracePt t="8341" x="5562600" y="1936750"/>
          <p14:tracePt t="8341" x="5549900" y="1936750"/>
          <p14:tracePt t="8356" x="5543550" y="1943100"/>
          <p14:tracePt t="8356" x="5537200" y="1943100"/>
          <p14:tracePt t="8373" x="5524500" y="1943100"/>
          <p14:tracePt t="8373" x="5518150" y="1943100"/>
          <p14:tracePt t="8390" x="5511800" y="1949450"/>
          <p14:tracePt t="8390" x="5505450" y="1949450"/>
          <p14:tracePt t="8407" x="5499100" y="1955800"/>
          <p14:tracePt t="8423" x="5492750" y="1962150"/>
          <p14:tracePt t="8439" x="5492750" y="1968500"/>
          <p14:tracePt t="8456" x="5499100" y="1981200"/>
          <p14:tracePt t="8472" x="5505450" y="1981200"/>
          <p14:tracePt t="8472" x="5511800" y="1993900"/>
          <p14:tracePt t="8490" x="5524500" y="2000250"/>
          <p14:tracePt t="8490" x="5530850" y="2006600"/>
          <p14:tracePt t="8507" x="5543550" y="2012950"/>
          <p14:tracePt t="8507" x="5549900" y="2019300"/>
          <p14:tracePt t="8523" x="5556250" y="2025650"/>
          <p14:tracePt t="8523" x="5562600" y="2032000"/>
          <p14:tracePt t="8540" x="5568950" y="2044700"/>
          <p14:tracePt t="8540" x="5575300" y="2051050"/>
          <p14:tracePt t="8540" x="5581650" y="2051050"/>
          <p14:tracePt t="8558" x="5575300" y="2051050"/>
          <p14:tracePt t="8586" x="5562600" y="2044700"/>
          <p14:tracePt t="8594" x="5448300" y="1873250"/>
          <p14:tracePt t="8680" x="5435600" y="1835150"/>
          <p14:tracePt t="8686" x="5422900" y="1797050"/>
          <p14:tracePt t="8694" x="5410200" y="1720850"/>
          <p14:tracePt t="8707" x="5391150" y="1638300"/>
          <p14:tracePt t="8724" x="5384800" y="1568450"/>
          <p14:tracePt t="8740" x="5391150" y="1511300"/>
          <p14:tracePt t="8740" x="5397500" y="1492250"/>
          <p14:tracePt t="8758" x="5429250" y="1460500"/>
          <p14:tracePt t="8774" x="5473700" y="1447800"/>
          <p14:tracePt t="8791" x="5537200" y="1441450"/>
          <p14:tracePt t="8808" x="5600700" y="1460500"/>
          <p14:tracePt t="8824" x="5664200" y="1498600"/>
          <p14:tracePt t="8824" x="5689600" y="1524000"/>
          <p14:tracePt t="8843" x="5740400" y="1581150"/>
          <p14:tracePt t="8859" x="5772150" y="1644650"/>
          <p14:tracePt t="8874" x="5791200" y="1701800"/>
          <p14:tracePt t="8891" x="5803900" y="1746250"/>
          <p14:tracePt t="8907" x="5797550" y="1797050"/>
          <p14:tracePt t="8925" x="5778500" y="1860550"/>
          <p14:tracePt t="8941" x="5759450" y="1898650"/>
          <p14:tracePt t="8958" x="5746750" y="1917700"/>
          <p14:tracePt t="8974" x="5734050" y="1930400"/>
          <p14:tracePt t="8991" x="5715000" y="1930400"/>
          <p14:tracePt t="9008" x="5708650" y="1924050"/>
          <p14:tracePt t="9024" x="5708650" y="1917700"/>
          <p14:tracePt t="9041" x="5708650" y="1911350"/>
          <p14:tracePt t="9058" x="5708650" y="1898650"/>
          <p14:tracePt t="9075" x="5702300" y="1892300"/>
          <p14:tracePt t="9091" x="5702300" y="1885950"/>
          <p14:tracePt t="9108" x="5702300" y="1879600"/>
          <p14:tracePt t="9134" x="5708650" y="1885950"/>
          <p14:tracePt t="9202" x="5708650" y="1892300"/>
          <p14:tracePt t="9254" x="5708650" y="1898650"/>
          <p14:tracePt t="9286" x="5708650" y="1892300"/>
          <p14:tracePt t="9338" x="5708650" y="1885950"/>
          <p14:tracePt t="9358" x="5708650" y="1879600"/>
          <p14:tracePt t="9374" x="5715000" y="1873250"/>
          <p14:tracePt t="9390" x="5727700" y="1866900"/>
          <p14:tracePt t="9406" x="5734050" y="1866900"/>
          <p14:tracePt t="9414" x="5746750" y="1860550"/>
          <p14:tracePt t="9427" x="5772150" y="1860550"/>
          <p14:tracePt t="9443" x="5810250" y="1860550"/>
          <p14:tracePt t="9459" x="5854700" y="1860550"/>
          <p14:tracePt t="9476" x="5911850" y="1866900"/>
          <p14:tracePt t="9476" x="5943600" y="1873250"/>
          <p14:tracePt t="9495" x="6013450" y="1879600"/>
          <p14:tracePt t="9511" x="6096000" y="1885950"/>
          <p14:tracePt t="9527" x="6178550" y="1892300"/>
          <p14:tracePt t="9543" x="6261100" y="1892300"/>
          <p14:tracePt t="9560" x="6350000" y="1898650"/>
          <p14:tracePt t="9576" x="6438900" y="1905000"/>
          <p14:tracePt t="9576" x="6477000" y="1905000"/>
          <p14:tracePt t="9595" x="6559550" y="1911350"/>
          <p14:tracePt t="9610" x="6629400" y="1911350"/>
          <p14:tracePt t="9626" x="6692900" y="1911350"/>
          <p14:tracePt t="9643" x="6756400" y="1911350"/>
          <p14:tracePt t="9661" x="6788150" y="1911350"/>
          <p14:tracePt t="9677" x="6813550" y="1917700"/>
          <p14:tracePt t="9694" x="6826250" y="1917700"/>
          <p14:tracePt t="9710" x="6838950" y="1924050"/>
          <p14:tracePt t="9727" x="6838950" y="1930400"/>
          <p14:tracePt t="9750" x="6832600" y="1930400"/>
          <p14:tracePt t="9778" x="6826250" y="1930400"/>
          <p14:tracePt t="9810" x="6813550" y="1930400"/>
          <p14:tracePt t="9826" x="6807200" y="1930400"/>
          <p14:tracePt t="9838" x="6800850" y="1930400"/>
          <p14:tracePt t="9854" x="6788150" y="1930400"/>
          <p14:tracePt t="9870" x="6781800" y="1930400"/>
          <p14:tracePt t="9886" x="6775450" y="1936750"/>
          <p14:tracePt t="9898" x="6769100" y="1943100"/>
          <p14:tracePt t="9922" x="6769100" y="1949450"/>
          <p14:tracePt t="9938" x="6775450" y="1949450"/>
          <p14:tracePt t="10034" x="6775450" y="1943100"/>
          <p14:tracePt t="10078" x="6775450" y="1936750"/>
          <p14:tracePt t="10110" x="6769100" y="1936750"/>
          <p14:tracePt t="10134" x="6762750" y="1930400"/>
          <p14:tracePt t="10146" x="6756400" y="1930400"/>
          <p14:tracePt t="10163" x="6750050" y="1930400"/>
          <p14:tracePt t="10178" x="6743700" y="1924050"/>
          <p14:tracePt t="10198" x="6750050" y="1930400"/>
          <p14:tracePt t="10298" x="6750050" y="1936750"/>
          <p14:tracePt t="10335" x="6756400" y="1930400"/>
          <p14:tracePt t="10418" x="6750050" y="1930400"/>
          <p14:tracePt t="10498" x="6743700" y="1924050"/>
          <p14:tracePt t="10522" x="6737350" y="1924050"/>
          <p14:tracePt t="10538" x="6731000" y="1924050"/>
          <p14:tracePt t="10554" x="6724650" y="1917700"/>
          <p14:tracePt t="10566" x="6718300" y="1917700"/>
          <p14:tracePt t="10583" x="6711950" y="1911350"/>
          <p14:tracePt t="10599" x="6699250" y="1911350"/>
          <p14:tracePt t="10614" x="6692900" y="1911350"/>
          <p14:tracePt t="10629" x="6686550" y="1917700"/>
          <p14:tracePt t="10646" x="6680200" y="1924050"/>
          <p14:tracePt t="10663" x="6654800" y="1924050"/>
          <p14:tracePt t="10680" x="6642100" y="1924050"/>
          <p14:tracePt t="10680" x="6629400" y="1924050"/>
          <p14:tracePt t="10697" x="6616700" y="1917700"/>
          <p14:tracePt t="10697" x="6604000" y="1917700"/>
          <p14:tracePt t="10714" x="6584950" y="1911350"/>
          <p14:tracePt t="10714" x="6565900" y="1911350"/>
          <p14:tracePt t="10731" x="6546850" y="1911350"/>
          <p14:tracePt t="10731" x="6515100" y="1917700"/>
          <p14:tracePt t="10747" x="6502400" y="1917700"/>
          <p14:tracePt t="10747" x="6483350" y="1917700"/>
          <p14:tracePt t="10764" x="6464300" y="1917700"/>
          <p14:tracePt t="10764" x="6451600" y="1924050"/>
          <p14:tracePt t="10781" x="6438900" y="1924050"/>
          <p14:tracePt t="10781" x="6419850" y="1924050"/>
          <p14:tracePt t="10798" x="6394450" y="1924050"/>
          <p14:tracePt t="10798" x="6381750" y="1924050"/>
          <p14:tracePt t="10815" x="6375400" y="1924050"/>
          <p14:tracePt t="10815" x="6369050" y="1930400"/>
          <p14:tracePt t="10832" x="6362700" y="1930400"/>
          <p14:tracePt t="10847" x="6369050" y="1936750"/>
          <p14:tracePt t="10898" x="6381750" y="1943100"/>
          <p14:tracePt t="10906" x="6394450" y="1949450"/>
          <p14:tracePt t="10915" x="6413500" y="1955800"/>
          <p14:tracePt t="10915" x="6432550" y="1962150"/>
          <p14:tracePt t="10932" x="6451600" y="1962150"/>
          <p14:tracePt t="10932" x="6477000" y="1968500"/>
          <p14:tracePt t="10948" x="6496050" y="1974850"/>
          <p14:tracePt t="10948" x="6515100" y="1974850"/>
          <p14:tracePt t="10948" x="6527800" y="1974850"/>
          <p14:tracePt t="10967" x="6540500" y="1981200"/>
          <p14:tracePt t="10967" x="6553200" y="1974850"/>
          <p14:tracePt t="10981" x="6565900" y="1981200"/>
          <p14:tracePt t="10981" x="6578600" y="1981200"/>
          <p14:tracePt t="10998" x="6584950" y="1981200"/>
          <p14:tracePt t="10998" x="6591300" y="1974850"/>
          <p14:tracePt t="11016" x="6591300" y="1968500"/>
          <p14:tracePt t="11034" x="6584950" y="1962150"/>
          <p14:tracePt t="11047" x="6578600" y="1955800"/>
          <p14:tracePt t="11047" x="6578600" y="1949450"/>
          <p14:tracePt t="11065" x="6572250" y="1949450"/>
          <p14:tracePt t="11065" x="6559550" y="1936750"/>
          <p14:tracePt t="11082" x="6553200" y="1930400"/>
          <p14:tracePt t="11082" x="6534150" y="1917700"/>
          <p14:tracePt t="11099" x="6527800" y="1911350"/>
          <p14:tracePt t="11099" x="6515100" y="1898650"/>
          <p14:tracePt t="11116" x="6502400" y="1898650"/>
          <p14:tracePt t="11116" x="6489700" y="1892300"/>
          <p14:tracePt t="11133" x="6470650" y="1885950"/>
          <p14:tracePt t="11133" x="6457950" y="1879600"/>
          <p14:tracePt t="11149" x="6438900" y="1873250"/>
          <p14:tracePt t="11149" x="6400800" y="1873250"/>
          <p14:tracePt t="11167" x="6381750" y="1873250"/>
          <p14:tracePt t="11167" x="6362700" y="1866900"/>
          <p14:tracePt t="11182" x="6343650" y="1866900"/>
          <p14:tracePt t="11182" x="6318250" y="1866900"/>
          <p14:tracePt t="11199" x="6299200" y="1873250"/>
          <p14:tracePt t="11199" x="6273800" y="1873250"/>
          <p14:tracePt t="11216" x="6254750" y="1873250"/>
          <p14:tracePt t="11216" x="6229350" y="1873250"/>
          <p14:tracePt t="11233" x="6203950" y="1873250"/>
          <p14:tracePt t="11233" x="6178550" y="1879600"/>
          <p14:tracePt t="11233" x="6153150" y="1879600"/>
          <p14:tracePt t="11250" x="6127750" y="1879600"/>
          <p14:tracePt t="11265" x="6102350" y="1879600"/>
          <p14:tracePt t="11265" x="6057900" y="1879600"/>
          <p14:tracePt t="11282" x="6038850" y="1879600"/>
          <p14:tracePt t="11282" x="6013450" y="1879600"/>
          <p14:tracePt t="11299" x="5994400" y="1879600"/>
          <p14:tracePt t="11299" x="5981700" y="1879600"/>
          <p14:tracePt t="11316" x="5962650" y="1879600"/>
          <p14:tracePt t="11316" x="5943600" y="1879600"/>
          <p14:tracePt t="11333" x="5930900" y="1879600"/>
          <p14:tracePt t="11333" x="5905500" y="1879600"/>
          <p14:tracePt t="11351" x="5886450" y="1879600"/>
          <p14:tracePt t="11351" x="5873750" y="1879600"/>
          <p14:tracePt t="11366" x="5861050" y="1879600"/>
          <p14:tracePt t="11366" x="5848350" y="1885950"/>
          <p14:tracePt t="11383" x="5842000" y="1885950"/>
          <p14:tracePt t="11383" x="5816600" y="1885950"/>
          <p14:tracePt t="11400" x="5803900" y="1885950"/>
          <p14:tracePt t="11400" x="5791200" y="1885950"/>
          <p14:tracePt t="11416" x="5784850" y="1885950"/>
          <p14:tracePt t="11416" x="5772150" y="1885950"/>
          <p14:tracePt t="11433" x="5759450" y="1892300"/>
          <p14:tracePt t="11433" x="5753100" y="1892300"/>
          <p14:tracePt t="11450" x="5740400" y="1892300"/>
          <p14:tracePt t="11450" x="5715000" y="1892300"/>
          <p14:tracePt t="11467" x="5695950" y="1892300"/>
          <p14:tracePt t="11467" x="5683250" y="1892300"/>
          <p14:tracePt t="11483" x="5664200" y="1892300"/>
          <p14:tracePt t="11483" x="5645150" y="1898650"/>
          <p14:tracePt t="11500" x="5626100" y="1905000"/>
          <p14:tracePt t="11500" x="5607050" y="1905000"/>
          <p14:tracePt t="11500" x="5588000" y="1911350"/>
          <p14:tracePt t="11519" x="5562600" y="1917700"/>
          <p14:tracePt t="11519" x="5543550" y="1930400"/>
          <p14:tracePt t="11536" x="5518150" y="1943100"/>
          <p14:tracePt t="11536" x="5499100" y="1955800"/>
          <p14:tracePt t="11549" x="5480050" y="1968500"/>
          <p14:tracePt t="11549" x="5454650" y="1981200"/>
          <p14:tracePt t="11566" x="5435600" y="2000250"/>
          <p14:tracePt t="11566" x="5416550" y="2019300"/>
          <p14:tracePt t="11582" x="5403850" y="2032000"/>
          <p14:tracePt t="11582" x="5384800" y="2051050"/>
          <p14:tracePt t="11599" x="5378450" y="2063750"/>
          <p14:tracePt t="11599" x="5365750" y="2076450"/>
          <p14:tracePt t="11599" x="5359400" y="2082800"/>
          <p14:tracePt t="11617" x="5359400" y="2089150"/>
          <p14:tracePt t="11633" x="5353050" y="2095500"/>
          <p14:tracePt t="11633" x="5359400" y="2101850"/>
          <p14:tracePt t="11649" x="5365750" y="2095500"/>
          <p14:tracePt t="11677" x="5365750" y="2089150"/>
          <p14:tracePt t="11693" x="5359400" y="2082800"/>
          <p14:tracePt t="11706" x="5346700" y="2076450"/>
          <p14:tracePt t="11716" x="5334000" y="2076450"/>
          <p14:tracePt t="11716" x="5314950" y="2076450"/>
          <p14:tracePt t="11734" x="5295900" y="2076450"/>
          <p14:tracePt t="11734" x="5270500" y="2082800"/>
          <p14:tracePt t="11751" x="5238750" y="2082800"/>
          <p14:tracePt t="11751" x="5168900" y="2089150"/>
          <p14:tracePt t="11767" x="5137150" y="2089150"/>
          <p14:tracePt t="11767" x="5092700" y="2089150"/>
          <p14:tracePt t="11783" x="5054600" y="2095500"/>
          <p14:tracePt t="11783" x="5010150" y="2101850"/>
          <p14:tracePt t="11800" x="4965700" y="2108200"/>
          <p14:tracePt t="11800" x="4883150" y="2114550"/>
          <p14:tracePt t="11818" x="4832350" y="2120900"/>
          <p14:tracePt t="11818" x="4794250" y="2127250"/>
          <p14:tracePt t="11834" x="4749800" y="2139950"/>
          <p14:tracePt t="11834" x="4711700" y="2139950"/>
          <p14:tracePt t="11851" x="4667250" y="2146300"/>
          <p14:tracePt t="11851" x="4629150" y="2152650"/>
          <p14:tracePt t="11867" x="4597400" y="2159000"/>
          <p14:tracePt t="11867" x="4565650" y="2165350"/>
          <p14:tracePt t="11883" x="4533900" y="2171700"/>
          <p14:tracePt t="11883" x="4502150" y="2178050"/>
          <p14:tracePt t="11883" x="4470400" y="2178050"/>
          <p14:tracePt t="11902" x="4445000" y="2184400"/>
          <p14:tracePt t="11902" x="4419600" y="2184400"/>
          <p14:tracePt t="11918" x="4394200" y="2190750"/>
          <p14:tracePt t="11918" x="4368800" y="2190750"/>
          <p14:tracePt t="11934" x="4343400" y="2190750"/>
          <p14:tracePt t="11934" x="4318000" y="2197100"/>
          <p14:tracePt t="11950" x="4298950" y="2197100"/>
          <p14:tracePt t="11950" x="4273550" y="2197100"/>
          <p14:tracePt t="11967" x="4254500" y="2197100"/>
          <p14:tracePt t="11967" x="4229100" y="2197100"/>
          <p14:tracePt t="11984" x="4210050" y="2197100"/>
          <p14:tracePt t="11984" x="4159250" y="2197100"/>
          <p14:tracePt t="12000" x="4133850" y="2197100"/>
          <p14:tracePt t="12000" x="4108450" y="2190750"/>
          <p14:tracePt t="12018" x="4083050" y="2190750"/>
          <p14:tracePt t="12018" x="4051300" y="2190750"/>
          <p14:tracePt t="12035" x="4025900" y="2190750"/>
          <p14:tracePt t="12035" x="3994150" y="2184400"/>
          <p14:tracePt t="12051" x="3962400" y="2184400"/>
          <p14:tracePt t="12051" x="3898900" y="2178050"/>
          <p14:tracePt t="12068" x="3860800" y="2178050"/>
          <p14:tracePt t="12068" x="3829050" y="2171700"/>
          <p14:tracePt t="12084" x="3790950" y="2165350"/>
          <p14:tracePt t="12084" x="3752850" y="2165350"/>
          <p14:tracePt t="12101" x="3714750" y="2159000"/>
          <p14:tracePt t="12101" x="3632200" y="2146300"/>
          <p14:tracePt t="12118" x="3587750" y="2139950"/>
          <p14:tracePt t="12118" x="3549650" y="2133600"/>
          <p14:tracePt t="12134" x="3505200" y="2133600"/>
          <p14:tracePt t="12134" x="3467100" y="2127250"/>
          <p14:tracePt t="12151" x="3422650" y="2120900"/>
          <p14:tracePt t="12151" x="3378200" y="2114550"/>
          <p14:tracePt t="12168" x="3333750" y="2114550"/>
          <p14:tracePt t="12168" x="3244850" y="2108200"/>
          <p14:tracePt t="12186" x="3194050" y="2101850"/>
          <p14:tracePt t="12186" x="3149600" y="2101850"/>
          <p14:tracePt t="12202" x="3098800" y="2095500"/>
          <p14:tracePt t="12202" x="3048000" y="2095500"/>
          <p14:tracePt t="12218" x="2997200" y="2095500"/>
          <p14:tracePt t="12218" x="2946400" y="2089150"/>
          <p14:tracePt t="12234" x="2889250" y="2089150"/>
          <p14:tracePt t="12234" x="2838450" y="2089150"/>
          <p14:tracePt t="12251" x="2781300" y="2082800"/>
          <p14:tracePt t="12251" x="2724150" y="2082800"/>
          <p14:tracePt t="12251" x="2667000" y="2082800"/>
          <p14:tracePt t="12269" x="2609850" y="2076450"/>
          <p14:tracePt t="12269" x="2559050" y="2076450"/>
          <p14:tracePt t="12287" x="2501900" y="2076450"/>
          <p14:tracePt t="12287" x="2451100" y="2076450"/>
          <p14:tracePt t="12301" x="2400300" y="2070100"/>
          <p14:tracePt t="12301" x="2349500" y="2070100"/>
          <p14:tracePt t="12318" x="2305050" y="2070100"/>
          <p14:tracePt t="12318" x="2260600" y="2070100"/>
          <p14:tracePt t="12318" x="2216150" y="2070100"/>
          <p14:tracePt t="12338" x="2178050" y="2063750"/>
          <p14:tracePt t="12351" x="2139950" y="2063750"/>
          <p14:tracePt t="12351" x="2070100" y="2063750"/>
          <p14:tracePt t="12369" x="2044700" y="2057400"/>
          <p14:tracePt t="12369" x="2019300" y="2057400"/>
          <p14:tracePt t="12385" x="2000250" y="2051050"/>
          <p14:tracePt t="12385" x="1987550" y="2044700"/>
          <p14:tracePt t="12402" x="1974850" y="2044700"/>
          <p14:tracePt t="12402" x="1962150" y="2032000"/>
          <p14:tracePt t="12419" x="1955800" y="2032000"/>
          <p14:tracePt t="12419" x="1955800" y="2025650"/>
          <p14:tracePt t="12435" x="1962150" y="2019300"/>
          <p14:tracePt t="12435" x="1968500" y="2012950"/>
          <p14:tracePt t="12452" x="1974850" y="2012950"/>
          <p14:tracePt t="12452" x="1981200" y="2006600"/>
          <p14:tracePt t="12469" x="1987550" y="2000250"/>
          <p14:tracePt t="12469" x="2006600" y="1993900"/>
          <p14:tracePt t="12486" x="2019300" y="1987550"/>
          <p14:tracePt t="12486" x="2032000" y="1987550"/>
          <p14:tracePt t="12502" x="2044700" y="1981200"/>
          <p14:tracePt t="12502" x="2057400" y="1981200"/>
          <p14:tracePt t="12520" x="2063750" y="1974850"/>
          <p14:tracePt t="12520" x="2076450" y="1974850"/>
          <p14:tracePt t="12520" x="2082800" y="1974850"/>
          <p14:tracePt t="12538" x="2089150" y="1974850"/>
          <p14:tracePt t="12551" x="2095500" y="1974850"/>
          <p14:tracePt t="12551" x="2101850" y="1981200"/>
          <p14:tracePt t="12570" x="2101850" y="1987550"/>
          <p14:tracePt t="12593" x="2095500" y="1987550"/>
          <p14:tracePt t="12605" x="2089150" y="1993900"/>
          <p14:tracePt t="12618" x="2082800" y="1993900"/>
          <p14:tracePt t="12618" x="2076450" y="1993900"/>
          <p14:tracePt t="12618" x="2063750" y="2000250"/>
          <p14:tracePt t="12638" x="2051050" y="2000250"/>
          <p14:tracePt t="12651" x="2044700" y="2000250"/>
          <p14:tracePt t="12651" x="2019300" y="2006600"/>
          <p14:tracePt t="12670" x="2000250" y="2006600"/>
          <p14:tracePt t="12670" x="1987550" y="2006600"/>
          <p14:tracePt t="12686" x="1968500" y="2012950"/>
          <p14:tracePt t="12686" x="1955800" y="2012950"/>
          <p14:tracePt t="12703" x="1936750" y="2012950"/>
          <p14:tracePt t="12703" x="1905000" y="2019300"/>
          <p14:tracePt t="12719" x="1885950" y="2019300"/>
          <p14:tracePt t="12719" x="1866900" y="2019300"/>
          <p14:tracePt t="12736" x="1847850" y="2019300"/>
          <p14:tracePt t="12736" x="1828800" y="2025650"/>
          <p14:tracePt t="12753" x="1809750" y="2025650"/>
          <p14:tracePt t="12753" x="1790700" y="2025650"/>
          <p14:tracePt t="12770" x="1771650" y="2025650"/>
          <p14:tracePt t="12770" x="1727200" y="2032000"/>
          <p14:tracePt t="12788" x="1708150" y="2032000"/>
          <p14:tracePt t="12788" x="1689100" y="2032000"/>
          <p14:tracePt t="12804" x="1663700" y="2032000"/>
          <p14:tracePt t="12804" x="1644650" y="2038350"/>
          <p14:tracePt t="12820" x="1612900" y="2038350"/>
          <p14:tracePt t="12820" x="1555750" y="2038350"/>
          <p14:tracePt t="12839" x="1181100" y="2019300"/>
          <p14:tracePt t="12915" x="1143000" y="2019300"/>
          <p14:tracePt t="12921" x="1104900" y="2012950"/>
          <p14:tracePt t="12936" x="996950" y="1987550"/>
          <p14:tracePt t="12953" x="933450" y="1949450"/>
          <p14:tracePt t="12970" x="876300" y="1905000"/>
          <p14:tracePt t="12986" x="838200" y="1847850"/>
          <p14:tracePt t="13004" x="819150" y="1752600"/>
          <p14:tracePt t="13020" x="819150" y="1682750"/>
          <p14:tracePt t="13037" x="844550" y="1612900"/>
          <p14:tracePt t="13053" x="882650" y="1536700"/>
          <p14:tracePt t="13070" x="977900" y="1435100"/>
          <p14:tracePt t="13087" x="1066800" y="1371600"/>
          <p14:tracePt t="13104" x="1168400" y="1314450"/>
          <p14:tracePt t="13120" x="1346200" y="1244600"/>
          <p14:tracePt t="13138" x="1473200" y="1206500"/>
          <p14:tracePt t="13154" x="1606550" y="1187450"/>
          <p14:tracePt t="13172" x="1739900" y="1187450"/>
          <p14:tracePt t="13187" x="1873250" y="1206500"/>
          <p14:tracePt t="13204" x="2070100" y="1282700"/>
          <p14:tracePt t="13221" x="2190750" y="1352550"/>
          <p14:tracePt t="13238" x="2292350" y="1435100"/>
          <p14:tracePt t="13254" x="2374900" y="1517650"/>
          <p14:tracePt t="13271" x="2432050" y="1600200"/>
          <p14:tracePt t="13288" x="2463800" y="1670050"/>
          <p14:tracePt t="13288" x="2470150" y="1701800"/>
          <p14:tracePt t="13305" x="2451100" y="1765300"/>
          <p14:tracePt t="13321" x="2413000" y="1828800"/>
          <p14:tracePt t="13339" x="2349500" y="1885950"/>
          <p14:tracePt t="13355" x="2260600" y="1943100"/>
          <p14:tracePt t="13371" x="2114550" y="2006600"/>
          <p14:tracePt t="13388" x="2006600" y="2051050"/>
          <p14:tracePt t="13405" x="1898650" y="2076450"/>
          <p14:tracePt t="13421" x="1758950" y="2108200"/>
          <p14:tracePt t="13438" x="1676400" y="2108200"/>
          <p14:tracePt t="13455" x="1619250" y="2101850"/>
          <p14:tracePt t="13471" x="1574800" y="2082800"/>
          <p14:tracePt t="13488" x="1543050" y="2057400"/>
          <p14:tracePt t="13505" x="1549400" y="2051050"/>
          <p14:tracePt t="13522" x="1574800" y="2044700"/>
          <p14:tracePt t="13539" x="1619250" y="2038350"/>
          <p14:tracePt t="13555" x="1651000" y="2032000"/>
          <p14:tracePt t="13555" x="1682750" y="2025650"/>
          <p14:tracePt t="13555" x="1720850" y="2019300"/>
          <p14:tracePt t="13574" x="1758950" y="2006600"/>
          <p14:tracePt t="13574" x="1809750" y="1993900"/>
          <p14:tracePt t="13589" x="1860550" y="1987550"/>
          <p14:tracePt t="13589" x="1917700" y="1974850"/>
          <p14:tracePt t="13606" x="1974850" y="1968500"/>
          <p14:tracePt t="13606" x="2038350" y="1955800"/>
          <p14:tracePt t="13622" x="2101850" y="1949450"/>
          <p14:tracePt t="13622" x="2165350" y="1943100"/>
          <p14:tracePt t="13639" x="2235200" y="1936750"/>
          <p14:tracePt t="13639" x="2298700" y="1936750"/>
          <p14:tracePt t="13656" x="2368550" y="1930400"/>
          <p14:tracePt t="13656" x="2438400" y="1930400"/>
          <p14:tracePt t="13673" x="2571750" y="1924050"/>
          <p14:tracePt t="13673" x="2635250" y="1924050"/>
          <p14:tracePt t="13689" x="2705100" y="1924050"/>
          <p14:tracePt t="13689" x="2768600" y="1924050"/>
          <p14:tracePt t="13706" x="2825750" y="1924050"/>
          <p14:tracePt t="13706" x="2882900" y="1924050"/>
          <p14:tracePt t="13723" x="2940050" y="1924050"/>
          <p14:tracePt t="13723" x="3041650" y="1930400"/>
          <p14:tracePt t="13740" x="3079750" y="1936750"/>
          <p14:tracePt t="13740" x="3117850" y="1936750"/>
          <p14:tracePt t="13756" x="3155950" y="1943100"/>
          <p14:tracePt t="13756" x="3181350" y="1949450"/>
          <p14:tracePt t="13773" x="3206750" y="1955800"/>
          <p14:tracePt t="13773" x="3225800" y="1962150"/>
          <p14:tracePt t="13790" x="3244850" y="1968500"/>
          <p14:tracePt t="13790" x="3257550" y="1987550"/>
          <p14:tracePt t="13806" x="3257550" y="1993900"/>
          <p14:tracePt t="13806" x="3257550" y="2000250"/>
          <p14:tracePt t="13824" x="3251200" y="2006600"/>
          <p14:tracePt t="13824" x="3219450" y="2012950"/>
          <p14:tracePt t="13845" x="3200400" y="2019300"/>
          <p14:tracePt t="13845" x="3175000" y="2019300"/>
          <p14:tracePt t="13859" x="2768600" y="1955800"/>
          <p14:tracePt t="13935" x="2724150" y="1936750"/>
          <p14:tracePt t="13941" x="2641600" y="1892300"/>
          <p14:tracePt t="13957" x="2571750" y="1841500"/>
          <p14:tracePt t="13974" x="2527300" y="1784350"/>
          <p14:tracePt t="13990" x="2501900" y="1727200"/>
          <p14:tracePt t="14007" x="2501900" y="1670050"/>
          <p14:tracePt t="14007" x="2508250" y="1644650"/>
          <p14:tracePt t="14026" x="2552700" y="1581150"/>
          <p14:tracePt t="14041" x="2622550" y="1524000"/>
          <p14:tracePt t="14057" x="2717800" y="1466850"/>
          <p14:tracePt t="14073" x="2844800" y="1416050"/>
          <p14:tracePt t="14090" x="3067050" y="1352550"/>
          <p14:tracePt t="14107" x="3232150" y="1320800"/>
          <p14:tracePt t="14124" x="3397250" y="1308100"/>
          <p14:tracePt t="14140" x="3638550" y="1308100"/>
          <p14:tracePt t="14157" x="3784600" y="1333500"/>
          <p14:tracePt t="14174" x="3917950" y="1371600"/>
          <p14:tracePt t="14190" x="4032250" y="1422400"/>
          <p14:tracePt t="14207" x="4114800" y="1485900"/>
          <p14:tracePt t="14224" x="4191000" y="1587500"/>
          <p14:tracePt t="14241" x="4197350" y="1657350"/>
          <p14:tracePt t="14257" x="4171950" y="1739900"/>
          <p14:tracePt t="14274" x="4121150" y="1809750"/>
          <p14:tracePt t="14291" x="4044950" y="1885950"/>
          <p14:tracePt t="14307" x="3949700" y="1943100"/>
          <p14:tracePt t="14307" x="3898900" y="1968500"/>
          <p14:tracePt t="14326" x="3784600" y="2006600"/>
          <p14:tracePt t="14341" x="3663950" y="2032000"/>
          <p14:tracePt t="14358" x="3556000" y="2044700"/>
          <p14:tracePt t="14374" x="3448050" y="2051050"/>
          <p14:tracePt t="14391" x="3321050" y="2051050"/>
          <p14:tracePt t="14408" x="3257550" y="2051050"/>
          <p14:tracePt t="14425" x="3219450" y="2051050"/>
          <p14:tracePt t="14442" x="3200400" y="2057400"/>
          <p14:tracePt t="14458" x="3206750" y="2057400"/>
          <p14:tracePt t="14481" x="3219450" y="2063750"/>
          <p14:tracePt t="14491" x="3232150" y="2063750"/>
          <p14:tracePt t="14491" x="3251200" y="2063750"/>
          <p14:tracePt t="14509" x="3270250" y="2063750"/>
          <p14:tracePt t="14509" x="3308350" y="2082800"/>
          <p14:tracePt t="14526" x="3333750" y="2095500"/>
          <p14:tracePt t="14526" x="3359150" y="2108200"/>
          <p14:tracePt t="14542" x="3384550" y="2120900"/>
          <p14:tracePt t="14542" x="3409950" y="2139950"/>
          <p14:tracePt t="14559" x="3441700" y="2159000"/>
          <p14:tracePt t="14559" x="3473450" y="2184400"/>
          <p14:tracePt t="14575" x="3505200" y="2203450"/>
          <p14:tracePt t="14575" x="3536950" y="2228850"/>
          <p14:tracePt t="14575" x="3568700" y="2254250"/>
          <p14:tracePt t="14594" x="3606800" y="2273300"/>
          <p14:tracePt t="14594" x="3644900" y="2292350"/>
          <p14:tracePt t="14609" x="3683000" y="2317750"/>
          <p14:tracePt t="14609" x="3727450" y="2336800"/>
          <p14:tracePt t="14626" x="3765550" y="2355850"/>
          <p14:tracePt t="14626" x="3810000" y="2374900"/>
          <p14:tracePt t="14642" x="3854450" y="2393950"/>
          <p14:tracePt t="14642" x="3898900" y="2406650"/>
          <p14:tracePt t="14642" x="3949700" y="2425700"/>
          <p14:tracePt t="14662" x="3994150" y="2438400"/>
          <p14:tracePt t="14675" x="4038600" y="2444750"/>
          <p14:tracePt t="14675" x="4127500" y="2457450"/>
          <p14:tracePt t="14693" x="4171950" y="2463800"/>
          <p14:tracePt t="14693" x="4216400" y="2463800"/>
          <p14:tracePt t="14709" x="4254500" y="2457450"/>
          <p14:tracePt t="14709" x="4298950" y="2451100"/>
          <p14:tracePt t="14726" x="4337050" y="2444750"/>
          <p14:tracePt t="14726" x="4375150" y="2432050"/>
          <p14:tracePt t="14743" x="4413250" y="2419350"/>
          <p14:tracePt t="14743" x="4483100" y="2393950"/>
          <p14:tracePt t="14759" x="4514850" y="2381250"/>
          <p14:tracePt t="14759" x="4546600" y="2368550"/>
          <p14:tracePt t="14776" x="4578350" y="2355850"/>
          <p14:tracePt t="14776" x="4603750" y="2343150"/>
          <p14:tracePt t="14793" x="4629150" y="2330450"/>
          <p14:tracePt t="14793" x="4648200" y="2324100"/>
          <p14:tracePt t="14810" x="4673600" y="2311400"/>
          <p14:tracePt t="14810" x="4711700" y="2292350"/>
          <p14:tracePt t="14827" x="4724400" y="2279650"/>
          <p14:tracePt t="14827" x="4743450" y="2266950"/>
          <p14:tracePt t="14843" x="4749800" y="2254250"/>
          <p14:tracePt t="14843" x="4762500" y="2247900"/>
          <p14:tracePt t="14860" x="4768850" y="2235200"/>
          <p14:tracePt t="14860" x="4775200" y="2216150"/>
          <p14:tracePt t="14878" x="4775200" y="2209800"/>
          <p14:tracePt t="14878" x="4775200" y="2203450"/>
          <p14:tracePt t="14894" x="4768850" y="2197100"/>
          <p14:tracePt t="14894" x="4762500" y="2190750"/>
          <p14:tracePt t="14912" x="4749800" y="2184400"/>
          <p14:tracePt t="14912" x="4737100" y="2184400"/>
          <p14:tracePt t="14927" x="4718050" y="2178050"/>
          <p14:tracePt t="14927" x="4699000" y="2178050"/>
          <p14:tracePt t="14927" x="4673600" y="2178050"/>
          <p14:tracePt t="14945" x="4654550" y="2178050"/>
          <p14:tracePt t="14959" x="4629150" y="2178050"/>
          <p14:tracePt t="14959" x="4578350" y="2184400"/>
          <p14:tracePt t="14977" x="4559300" y="2184400"/>
          <p14:tracePt t="14977" x="4533900" y="2190750"/>
          <p14:tracePt t="14994" x="4508500" y="2190750"/>
          <p14:tracePt t="14994" x="4483100" y="2197100"/>
          <p14:tracePt t="15010" x="4464050" y="2197100"/>
          <p14:tracePt t="15010" x="4438650" y="2197100"/>
          <p14:tracePt t="15027" x="4419600" y="2203450"/>
          <p14:tracePt t="15027" x="4400550" y="2203450"/>
          <p14:tracePt t="15044" x="4381500" y="2203450"/>
          <p14:tracePt t="15044" x="4349750" y="2203450"/>
          <p14:tracePt t="15061" x="4337050" y="2203450"/>
          <p14:tracePt t="15061" x="4330700" y="2203450"/>
          <p14:tracePt t="15077" x="4324350" y="2203450"/>
          <p14:tracePt t="15077" x="4318000" y="2203450"/>
          <p14:tracePt t="15094" x="4324350" y="2203450"/>
          <p14:tracePt t="15141" x="4330700" y="2203450"/>
          <p14:tracePt t="15149" x="4337050" y="2203450"/>
          <p14:tracePt t="15160" x="4343400" y="2203450"/>
          <p14:tracePt t="15160" x="4356100" y="2203450"/>
          <p14:tracePt t="15178" x="4362450" y="2203450"/>
          <p14:tracePt t="15193" x="4368800" y="2203450"/>
          <p14:tracePt t="15210" x="4362450" y="2209800"/>
          <p14:tracePt t="15226" x="4356100" y="2209800"/>
          <p14:tracePt t="15226" x="4349750" y="2209800"/>
          <p14:tracePt t="15226" x="4337050" y="2216150"/>
          <p14:tracePt t="15246" x="4324350" y="2216150"/>
          <p14:tracePt t="15246" x="4311650" y="2216150"/>
          <p14:tracePt t="15261" x="4292600" y="2216150"/>
          <p14:tracePt t="15261" x="4273550" y="2222500"/>
          <p14:tracePt t="15278" x="4254500" y="2222500"/>
          <p14:tracePt t="15278" x="4229100" y="2222500"/>
          <p14:tracePt t="15294" x="4203700" y="2222500"/>
          <p14:tracePt t="15294" x="4178300" y="2222500"/>
          <p14:tracePt t="15311" x="4152900" y="2222500"/>
          <p14:tracePt t="15311" x="4121150" y="2222500"/>
          <p14:tracePt t="15311" x="4095750" y="2222500"/>
          <p14:tracePt t="15330" x="4064000" y="2216150"/>
          <p14:tracePt t="15330" x="4038600" y="2216150"/>
          <p14:tracePt t="15345" x="4006850" y="2216150"/>
          <p14:tracePt t="15345" x="3981450" y="2209800"/>
          <p14:tracePt t="15361" x="3956050" y="2209800"/>
          <p14:tracePt t="15361" x="3930650" y="2203450"/>
          <p14:tracePt t="15378" x="3905250" y="2203450"/>
          <p14:tracePt t="15378" x="3886200" y="2197100"/>
          <p14:tracePt t="15395" x="3860800" y="2190750"/>
          <p14:tracePt t="15395" x="3841750" y="2190750"/>
          <p14:tracePt t="15412" x="3816350" y="2184400"/>
          <p14:tracePt t="15412" x="3784600" y="2178050"/>
          <p14:tracePt t="15428" x="3765550" y="2178050"/>
          <p14:tracePt t="15428" x="3752850" y="2171700"/>
          <p14:tracePt t="15445" x="3746500" y="2171700"/>
          <p14:tracePt t="15445" x="3733800" y="2165350"/>
          <p14:tracePt t="15462" x="3727450" y="2165350"/>
          <p14:tracePt t="15462" x="3721100" y="2165350"/>
          <p14:tracePt t="15479" x="3714750" y="2159000"/>
          <p14:tracePt t="15494" x="3721100" y="2152650"/>
          <p14:tracePt t="15494" x="3727450" y="2152650"/>
          <p14:tracePt t="15512" x="3733800" y="2146300"/>
          <p14:tracePt t="15512" x="3740150" y="2146300"/>
          <p14:tracePt t="15529" x="3752850" y="2139950"/>
          <p14:tracePt t="15529" x="3790950" y="2133600"/>
          <p14:tracePt t="15545" x="3810000" y="2127250"/>
          <p14:tracePt t="15545" x="3835400" y="2127250"/>
          <p14:tracePt t="15563" x="3860800" y="2120900"/>
          <p14:tracePt t="15563" x="3886200" y="2120900"/>
          <p14:tracePt t="15579" x="3911600" y="2114550"/>
          <p14:tracePt t="15579" x="3943350" y="2114550"/>
          <p14:tracePt t="15596" x="3975100" y="2114550"/>
          <p14:tracePt t="15596" x="4006850" y="2108200"/>
          <p14:tracePt t="15596" x="4038600" y="2114550"/>
          <p14:tracePt t="15614" x="4070350" y="2114550"/>
          <p14:tracePt t="15614" x="4102100" y="2114550"/>
          <p14:tracePt t="15629" x="4133850" y="2114550"/>
          <p14:tracePt t="15629" x="4165600" y="2120900"/>
          <p14:tracePt t="15646" x="4197350" y="2127250"/>
          <p14:tracePt t="15646" x="4222750" y="2127250"/>
          <p14:tracePt t="15663" x="4248150" y="2133600"/>
          <p14:tracePt t="15663" x="4267200" y="2139950"/>
          <p14:tracePt t="15679" x="4286250" y="2146300"/>
          <p14:tracePt t="15679" x="4305300" y="2159000"/>
          <p14:tracePt t="15679" x="4318000" y="2165350"/>
          <p14:tracePt t="15698" x="4324350" y="2171700"/>
          <p14:tracePt t="15712" x="4330700" y="2184400"/>
          <p14:tracePt t="15712" x="4330700" y="2197100"/>
          <p14:tracePt t="15729" x="4324350" y="2209800"/>
          <p14:tracePt t="15729" x="4318000" y="2216150"/>
          <p14:tracePt t="15746" x="4298950" y="2222500"/>
          <p14:tracePt t="15746" x="4286250" y="2228850"/>
          <p14:tracePt t="15763" x="4267200" y="2235200"/>
          <p14:tracePt t="15763" x="4210050" y="2254250"/>
          <p14:tracePt t="15779" x="4178300" y="2260600"/>
          <p14:tracePt t="15779" x="4146550" y="2266950"/>
          <p14:tracePt t="15798" x="4108450" y="2273300"/>
          <p14:tracePt t="15798" x="4064000" y="2279650"/>
          <p14:tracePt t="15813" x="4025900" y="2279650"/>
          <p14:tracePt t="15813" x="3981450" y="2286000"/>
          <p14:tracePt t="15830" x="3930650" y="2286000"/>
          <p14:tracePt t="15830" x="3841750" y="2292350"/>
          <p14:tracePt t="15847" x="3797300" y="2292350"/>
          <p14:tracePt t="15847" x="3752850" y="2292350"/>
          <p14:tracePt t="15863" x="3702050" y="2292350"/>
          <p14:tracePt t="15863" x="3651250" y="2292350"/>
          <p14:tracePt t="15880" x="3606800" y="2286000"/>
          <p14:tracePt t="15880" x="3511550" y="2286000"/>
          <p14:tracePt t="15897" x="3460750" y="2286000"/>
          <p14:tracePt t="15897" x="3409950" y="2286000"/>
          <p14:tracePt t="15914" x="3359150" y="2286000"/>
          <p14:tracePt t="15914" x="3314700" y="2286000"/>
          <p14:tracePt t="15930" x="3263900" y="2286000"/>
          <p14:tracePt t="15930" x="3213100" y="2286000"/>
          <p14:tracePt t="15947" x="3162300" y="2286000"/>
          <p14:tracePt t="15947" x="3111500" y="2286000"/>
          <p14:tracePt t="15964" x="3060700" y="2286000"/>
          <p14:tracePt t="15964" x="3016250" y="2292350"/>
          <p14:tracePt t="15964" x="2965450" y="2292350"/>
          <p14:tracePt t="15981" x="2914650" y="2292350"/>
          <p14:tracePt t="15981" x="2863850" y="2298700"/>
          <p14:tracePt t="15998" x="2813050" y="2298700"/>
          <p14:tracePt t="15998" x="2762250" y="2305050"/>
          <p14:tracePt t="16014" x="2711450" y="2305050"/>
          <p14:tracePt t="16014" x="2660650" y="2311400"/>
          <p14:tracePt t="16030" x="2609850" y="2311400"/>
          <p14:tracePt t="16030" x="2559050" y="2317750"/>
          <p14:tracePt t="16047" x="2514600" y="2317750"/>
          <p14:tracePt t="16047" x="2463800" y="2324100"/>
          <p14:tracePt t="16064" x="2419350" y="2324100"/>
          <p14:tracePt t="16064" x="2330450" y="2336800"/>
          <p14:tracePt t="16081" x="2286000" y="2343150"/>
          <p14:tracePt t="16081" x="2235200" y="2343150"/>
          <p14:tracePt t="16097" x="2190750" y="2349500"/>
          <p14:tracePt t="16097" x="2146300" y="2355850"/>
          <p14:tracePt t="16114" x="2108200" y="2362200"/>
          <p14:tracePt t="16114" x="2063750" y="2368550"/>
          <p14:tracePt t="16130" x="2025650" y="2374900"/>
          <p14:tracePt t="16130" x="1949450" y="2381250"/>
          <p14:tracePt t="16147" x="1917700" y="2387600"/>
          <p14:tracePt t="16147" x="1885950" y="2393950"/>
          <p14:tracePt t="16165" x="1860550" y="2393950"/>
          <p14:tracePt t="16165" x="1835150" y="2400300"/>
          <p14:tracePt t="16181" x="1809750" y="2400300"/>
          <p14:tracePt t="16181" x="1771650" y="2406650"/>
          <p14:tracePt t="16198" x="1752600" y="2413000"/>
          <p14:tracePt t="16198" x="1739900" y="2413000"/>
          <p14:tracePt t="16214" x="1733550" y="2419350"/>
          <p14:tracePt t="16214" x="1727200" y="2425700"/>
          <p14:tracePt t="16231" x="1720850" y="2425700"/>
          <p14:tracePt t="16247" x="1714500" y="2432050"/>
          <p14:tracePt t="16263" x="1714500" y="2438400"/>
          <p14:tracePt t="16263" x="1727200" y="2444750"/>
          <p14:tracePt t="16281" x="1733550" y="2451100"/>
          <p14:tracePt t="16281" x="1746250" y="2451100"/>
          <p14:tracePt t="16298" x="1752600" y="2457450"/>
          <p14:tracePt t="16298" x="1765300" y="2457450"/>
          <p14:tracePt t="16315" x="1778000" y="2457450"/>
          <p14:tracePt t="16315" x="1790700" y="2463800"/>
          <p14:tracePt t="16315" x="1803400" y="2463800"/>
          <p14:tracePt t="16334" x="1822450" y="2470150"/>
          <p14:tracePt t="16347" x="1835150" y="2470150"/>
          <p14:tracePt t="16347" x="1847850" y="2470150"/>
          <p14:tracePt t="16365" x="1873250" y="2476500"/>
          <p14:tracePt t="16365" x="1885950" y="2482850"/>
          <p14:tracePt t="16382" x="1892300" y="2482850"/>
          <p14:tracePt t="16382" x="1905000" y="2489200"/>
          <p14:tracePt t="16398" x="1917700" y="2489200"/>
          <p14:tracePt t="16398" x="1924050" y="2495550"/>
          <p14:tracePt t="16415" x="1930400" y="2495550"/>
          <p14:tracePt t="16415" x="1943100" y="2501900"/>
          <p14:tracePt t="16432" x="1949450" y="2501900"/>
          <p14:tracePt t="16432" x="1962150" y="2508250"/>
          <p14:tracePt t="16448" x="1968500" y="2514600"/>
          <p14:tracePt t="16464" x="1974850" y="2520950"/>
          <p14:tracePt t="16481" x="1981200" y="2527300"/>
          <p14:tracePt t="16498" x="1981200" y="2533650"/>
          <p14:tracePt t="16521" x="1974850" y="2533650"/>
          <p14:tracePt t="16545" x="1968500" y="2533650"/>
          <p14:tracePt t="16553" x="1962150" y="2527300"/>
          <p14:tracePt t="16553" x="1955800" y="2520950"/>
          <p14:tracePt t="16566" x="1943100" y="2514600"/>
          <p14:tracePt t="16582" x="1797050" y="2400300"/>
          <p14:tracePt t="16667" x="1784350" y="2381250"/>
          <p14:tracePt t="16673" x="1771650" y="2362200"/>
          <p14:tracePt t="16681" x="1758950" y="2317750"/>
          <p14:tracePt t="16698" x="1746250" y="2266950"/>
          <p14:tracePt t="16715" x="1739900" y="2209800"/>
          <p14:tracePt t="16715" x="1739900" y="2178050"/>
          <p14:tracePt t="16733" x="1746250" y="2114550"/>
          <p14:tracePt t="16749" x="1765300" y="2051050"/>
          <p14:tracePt t="16765" x="1797050" y="1993900"/>
          <p14:tracePt t="16783" x="1866900" y="1924050"/>
          <p14:tracePt t="16799" x="1924050" y="1892300"/>
          <p14:tracePt t="16816" x="1993900" y="1873250"/>
          <p14:tracePt t="16833" x="2063750" y="1860550"/>
          <p14:tracePt t="16849" x="2159000" y="1879600"/>
          <p14:tracePt t="16866" x="2209800" y="1905000"/>
          <p14:tracePt t="16882" x="2247900" y="1955800"/>
          <p14:tracePt t="16899" x="2266950" y="2025650"/>
          <p14:tracePt t="16899" x="2266950" y="2063750"/>
          <p14:tracePt t="16917" x="2260600" y="2139950"/>
          <p14:tracePt t="16933" x="2241550" y="2222500"/>
          <p14:tracePt t="16949" x="2216150" y="2305050"/>
          <p14:tracePt t="16966" x="2184400" y="2368550"/>
          <p14:tracePt t="16983" x="2152650" y="2425700"/>
          <p14:tracePt t="16999" x="2108200" y="2482850"/>
          <p14:tracePt t="17018" x="2082800" y="2501900"/>
          <p14:tracePt t="17035" x="2070100" y="2514600"/>
          <p14:tracePt t="17050" x="2063750" y="2514600"/>
          <p14:tracePt t="17066" x="2057400" y="2514600"/>
          <p14:tracePt t="17083" x="2063750" y="2514600"/>
          <p14:tracePt t="17105" x="2070100" y="2520950"/>
          <p14:tracePt t="17116" x="2070100" y="2527300"/>
          <p14:tracePt t="17116" x="2076450" y="2533650"/>
          <p14:tracePt t="17134" x="2076450" y="2540000"/>
          <p14:tracePt t="17134" x="2082800" y="2559050"/>
          <p14:tracePt t="17151" x="2089150" y="2565400"/>
          <p14:tracePt t="17151" x="2089150" y="2571750"/>
          <p14:tracePt t="17167" x="2095500" y="2578100"/>
          <p14:tracePt t="17167" x="2101850" y="2584450"/>
          <p14:tracePt t="17184" x="2101850" y="2590800"/>
          <p14:tracePt t="17200" x="2266950" y="2597150"/>
          <p14:tracePt t="17295" x="2286000" y="2597150"/>
          <p14:tracePt t="17301" x="2336800" y="2584450"/>
          <p14:tracePt t="17317" x="2387600" y="2578100"/>
          <p14:tracePt t="17335" x="2432050" y="2571750"/>
          <p14:tracePt t="17351" x="2482850" y="2559050"/>
          <p14:tracePt t="17367" x="2527300" y="2552700"/>
          <p14:tracePt t="17367" x="2546350" y="2546350"/>
          <p14:tracePt t="17385" x="2584450" y="2533650"/>
          <p14:tracePt t="17401" x="2616200" y="2527300"/>
          <p14:tracePt t="17418" x="2635250" y="2514600"/>
          <p14:tracePt t="17434" x="2654300" y="2508250"/>
          <p14:tracePt t="17451" x="2667000" y="2501900"/>
          <p14:tracePt t="17468" x="2660650" y="2501900"/>
          <p14:tracePt t="17513" x="2647950" y="2508250"/>
          <p14:tracePt t="17525" x="2641600" y="2508250"/>
          <p14:tracePt t="17534" x="2628900" y="2514600"/>
          <p14:tracePt t="17551" x="2622550" y="2514600"/>
          <p14:tracePt t="17568" x="2603500" y="2508250"/>
          <p14:tracePt t="17585" x="2597150" y="2501900"/>
          <p14:tracePt t="17601" x="2590800" y="2495550"/>
          <p14:tracePt t="17618" x="2584450" y="2495550"/>
          <p14:tracePt t="17638" x="2590800" y="2489200"/>
          <p14:tracePt t="17669" x="2597150" y="2489200"/>
          <p14:tracePt t="17677" x="2609850" y="2489200"/>
          <p14:tracePt t="17693" x="2616200" y="2489200"/>
          <p14:tracePt t="17701" x="2641600" y="2489200"/>
          <p14:tracePt t="17718" x="2673350" y="2495550"/>
          <p14:tracePt t="17735" x="2711450" y="2501900"/>
          <p14:tracePt t="17735" x="2736850" y="2501900"/>
          <p14:tracePt t="17753" x="2781300" y="2508250"/>
          <p14:tracePt t="17769" x="2825750" y="2508250"/>
          <p14:tracePt t="17787" x="2870200" y="2508250"/>
          <p14:tracePt t="17802" x="2940050" y="2501900"/>
          <p14:tracePt t="17819" x="2978150" y="2495550"/>
          <p14:tracePt t="17836" x="3016250" y="2495550"/>
          <p14:tracePt t="17852" x="3060700" y="2508250"/>
          <p14:tracePt t="17870" x="3079750" y="2514600"/>
          <p14:tracePt t="17886" x="3086100" y="2520950"/>
          <p14:tracePt t="17886" x="3092450" y="2527300"/>
          <p14:tracePt t="17903" x="3105150" y="2533650"/>
          <p14:tracePt t="17903" x="3111500" y="2533650"/>
          <p14:tracePt t="17920" x="3117850" y="2540000"/>
          <p14:tracePt t="17920" x="3124200" y="2546350"/>
          <p14:tracePt t="17938" x="3130550" y="2552700"/>
          <p14:tracePt t="17938" x="3136900" y="2559050"/>
          <p14:tracePt t="17954" x="3143250" y="2565400"/>
          <p14:tracePt t="17954" x="3149600" y="2565400"/>
          <p14:tracePt t="17970" x="3155950" y="2571750"/>
          <p14:tracePt t="17986" x="3162300" y="2578100"/>
          <p14:tracePt t="17986" x="3168650" y="2578100"/>
          <p14:tracePt t="18003" x="3175000" y="2578100"/>
          <p14:tracePt t="18003" x="3181350" y="2578100"/>
          <p14:tracePt t="18022" x="3187700" y="2571750"/>
          <p14:tracePt t="18037" x="3187700" y="2559050"/>
          <p14:tracePt t="18053" x="3359150" y="2533650"/>
          <p14:tracePt t="18160" x="3384550" y="2527300"/>
          <p14:tracePt t="18165" x="3403600" y="2527300"/>
          <p14:tracePt t="18170" x="3441700" y="2514600"/>
          <p14:tracePt t="18187" x="3479800" y="2508250"/>
          <p14:tracePt t="18203" x="3511550" y="2495550"/>
          <p14:tracePt t="18220" x="3549650" y="2482850"/>
          <p14:tracePt t="18237" x="3568700" y="2476500"/>
          <p14:tracePt t="18254" x="3575050" y="2476500"/>
          <p14:tracePt t="18270" x="3581400" y="2476500"/>
          <p14:tracePt t="18287" x="3581400" y="2470150"/>
          <p14:tracePt t="18305" x="3568700" y="2463800"/>
          <p14:tracePt t="18321" x="3562350" y="2463800"/>
          <p14:tracePt t="18338" x="3549650" y="2457450"/>
          <p14:tracePt t="18354" x="3543300" y="2451100"/>
          <p14:tracePt t="18370" x="3536950" y="2444750"/>
          <p14:tracePt t="18387" x="3530600" y="2438400"/>
          <p14:tracePt t="18403" x="3524250" y="2432050"/>
          <p14:tracePt t="18421" x="3524250" y="2425700"/>
          <p14:tracePt t="18437" x="3517900" y="2419350"/>
          <p14:tracePt t="18457" x="3517900" y="2413000"/>
          <p14:tracePt t="18471" x="3517900" y="2406650"/>
          <p14:tracePt t="18487" x="3517900" y="2400300"/>
          <p14:tracePt t="18504" x="3517900" y="2393950"/>
          <p14:tracePt t="18553" x="3517900" y="2387600"/>
          <p14:tracePt t="18569" x="3517900" y="2381250"/>
          <p14:tracePt t="18577" x="3524250" y="2374900"/>
          <p14:tracePt t="18587" x="3530600" y="2355850"/>
          <p14:tracePt t="18605" x="3536950" y="2343150"/>
          <p14:tracePt t="18621" x="3556000" y="2330450"/>
          <p14:tracePt t="18639" x="3575050" y="2324100"/>
          <p14:tracePt t="18655" x="3594100" y="2311400"/>
          <p14:tracePt t="18672" x="3632200" y="2305050"/>
          <p14:tracePt t="18690" x="3657600" y="2298700"/>
          <p14:tracePt t="18706" x="3676650" y="2292350"/>
          <p14:tracePt t="18722" x="3695700" y="2292350"/>
          <p14:tracePt t="18738" x="3714750" y="2292350"/>
          <p14:tracePt t="18755" x="3721100" y="2292350"/>
          <p14:tracePt t="18772" x="3727450" y="2298700"/>
          <p14:tracePt t="18789" x="3733800" y="2298700"/>
          <p14:tracePt t="18805" x="3740150" y="2305050"/>
          <p14:tracePt t="18825" x="3746500" y="2305050"/>
          <p14:tracePt t="18845" x="3752850" y="2311400"/>
          <p14:tracePt t="18861" x="3759200" y="2311400"/>
          <p14:tracePt t="18872" x="3790950" y="2324100"/>
          <p14:tracePt t="18890" x="3816350" y="2336800"/>
          <p14:tracePt t="18906" x="3854450" y="2349500"/>
          <p14:tracePt t="18923" x="3892550" y="2362200"/>
          <p14:tracePt t="18939" x="3930650" y="2368550"/>
          <p14:tracePt t="18939" x="3956050" y="2374900"/>
          <p14:tracePt t="18957" x="4006850" y="2381250"/>
          <p14:tracePt t="18973" x="4064000" y="2387600"/>
          <p14:tracePt t="18990" x="4121150" y="2387600"/>
          <p14:tracePt t="19006" x="4184650" y="2387600"/>
          <p14:tracePt t="19023" x="4248150" y="2393950"/>
          <p14:tracePt t="19040" x="4311650" y="2393950"/>
          <p14:tracePt t="19040" x="4343400" y="2393950"/>
          <p14:tracePt t="19058" x="4406900" y="2387600"/>
          <p14:tracePt t="19073" x="4470400" y="2381250"/>
          <p14:tracePt t="19090" x="4521200" y="2374900"/>
          <p14:tracePt t="19106" x="4572000" y="2362200"/>
          <p14:tracePt t="19123" x="4635500" y="2355850"/>
          <p14:tracePt t="19140" x="4673600" y="2349500"/>
          <p14:tracePt t="19157" x="4711700" y="2349500"/>
          <p14:tracePt t="19173" x="4756150" y="2343150"/>
          <p14:tracePt t="19190" x="4781550" y="2336800"/>
          <p14:tracePt t="19207" x="4800600" y="2336800"/>
          <p14:tracePt t="19223" x="4813300" y="2336800"/>
          <p14:tracePt t="19240" x="4826000" y="2336800"/>
          <p14:tracePt t="19257" x="4838700" y="2343150"/>
          <p14:tracePt t="19273" x="4845050" y="2343150"/>
          <p14:tracePt t="19290" x="4851400" y="2336800"/>
          <p14:tracePt t="19341" x="4851400" y="2330450"/>
          <p14:tracePt t="19365" x="4857750" y="2324100"/>
          <p14:tracePt t="19385" x="4857750" y="2317750"/>
          <p14:tracePt t="19409" x="4864100" y="2311400"/>
          <p14:tracePt t="19425" x="4870450" y="2305050"/>
          <p14:tracePt t="19453" x="4883150" y="2305050"/>
          <p14:tracePt t="19469" x="4889500" y="2311400"/>
          <p14:tracePt t="19485" x="4895850" y="2317750"/>
          <p14:tracePt t="19497" x="4902200" y="2324100"/>
          <p14:tracePt t="19521" x="4902200" y="2317750"/>
          <p14:tracePt t="19549" x="4895850" y="2311400"/>
          <p14:tracePt t="19565" x="4889500" y="2311400"/>
          <p14:tracePt t="19581" x="4883150" y="2311400"/>
          <p14:tracePt t="19597" x="4876800" y="2317750"/>
          <p14:tracePt t="19609" x="4876800" y="2324100"/>
          <p14:tracePt t="19625" x="4870450" y="2330450"/>
          <p14:tracePt t="19641" x="4864100" y="2343150"/>
          <p14:tracePt t="19657" x="4857750" y="2343150"/>
          <p14:tracePt t="19665" x="4857750" y="2349500"/>
          <p14:tracePt t="19674" x="4851400" y="2355850"/>
          <p14:tracePt t="19674" x="4851400" y="2362200"/>
          <p14:tracePt t="19674" x="4845050" y="2362200"/>
          <p14:tracePt t="19694" x="4845050" y="2368550"/>
          <p14:tracePt t="19694" x="4838700" y="2374900"/>
          <p14:tracePt t="19709" x="4838700" y="2381250"/>
          <p14:tracePt t="19725" x="4832350" y="2387600"/>
          <p14:tracePt t="19741" x="4826000" y="2393950"/>
          <p14:tracePt t="19758" x="4819650" y="2387600"/>
          <p14:tracePt t="19777" x="4813300" y="2381250"/>
          <p14:tracePt t="19791" x="4813300" y="2374900"/>
          <p14:tracePt t="19791" x="4806950" y="2368550"/>
          <p14:tracePt t="19809" x="4800600" y="2355850"/>
          <p14:tracePt t="19829" x="4800600" y="2349500"/>
          <p14:tracePt t="19845" x="4794250" y="2343150"/>
          <p14:tracePt t="19858" x="4787900" y="2343150"/>
          <p14:tracePt t="19875" x="4781550" y="2336800"/>
          <p14:tracePt t="19892" x="4781550" y="2330450"/>
          <p14:tracePt t="19910" x="4768850" y="2330450"/>
          <p14:tracePt t="19925" x="4762500" y="2330450"/>
          <p14:tracePt t="19942" x="4756150" y="2336800"/>
          <p14:tracePt t="19959" x="4749800" y="2343150"/>
          <p14:tracePt t="19976" x="4743450" y="2349500"/>
          <p14:tracePt t="19976" x="4737100" y="2355850"/>
          <p14:tracePt t="19993" x="4730750" y="2362200"/>
          <p14:tracePt t="20010" x="4724400" y="2368550"/>
          <p14:tracePt t="20026" x="4718050" y="2374900"/>
          <p14:tracePt t="20042" x="4711700" y="2381250"/>
          <p14:tracePt t="20059" x="4711700" y="2393950"/>
          <p14:tracePt t="20076" x="4705350" y="2400300"/>
          <p14:tracePt t="20092" x="4705350" y="2406650"/>
          <p14:tracePt t="20109" x="4699000" y="2413000"/>
          <p14:tracePt t="20126" x="4705350" y="2406650"/>
          <p14:tracePt t="20172" x="4711700" y="2400300"/>
          <p14:tracePt t="20189" x="4711700" y="2393950"/>
          <p14:tracePt t="20205" x="4711700" y="2387600"/>
          <p14:tracePt t="20217" x="4711700" y="2381250"/>
          <p14:tracePt t="20233" x="4711700" y="2374900"/>
          <p14:tracePt t="20243" x="4711700" y="2368550"/>
          <p14:tracePt t="20260" x="4711700" y="2362200"/>
          <p14:tracePt t="20260" x="4705350" y="2355850"/>
          <p14:tracePt t="20277" x="4699000" y="2349500"/>
          <p14:tracePt t="20293" x="4692650" y="2349500"/>
          <p14:tracePt t="20310" x="4686300" y="2343150"/>
          <p14:tracePt t="20310" x="4679950" y="2343150"/>
          <p14:tracePt t="20327" x="4673600" y="2343150"/>
          <p14:tracePt t="20327" x="4667250" y="2343150"/>
          <p14:tracePt t="20327" x="4660900" y="2343150"/>
          <p14:tracePt t="20346" x="4654550" y="2343150"/>
          <p14:tracePt t="20360" x="4648200" y="2343150"/>
          <p14:tracePt t="20360" x="4641850" y="2343150"/>
          <p14:tracePt t="20378" x="4635500" y="2349500"/>
          <p14:tracePt t="20393" x="4622800" y="2355850"/>
          <p14:tracePt t="20410" x="4616450" y="2368550"/>
          <p14:tracePt t="20426" x="4610100" y="2374900"/>
          <p14:tracePt t="20443" x="4610100" y="2381250"/>
          <p14:tracePt t="20443" x="4603750" y="2400300"/>
          <p14:tracePt t="20460" x="4603750" y="2406650"/>
          <p14:tracePt t="20460" x="4597400" y="2413000"/>
          <p14:tracePt t="20477" x="4597400" y="2419350"/>
          <p14:tracePt t="20477" x="4597400" y="2432050"/>
          <p14:tracePt t="20494" x="4591050" y="2438400"/>
          <p14:tracePt t="20494" x="4591050" y="2451100"/>
          <p14:tracePt t="20511" x="4584700" y="2463800"/>
          <p14:tracePt t="20511" x="4584700" y="2470150"/>
          <p14:tracePt t="20528" x="4578350" y="2476500"/>
          <p14:tracePt t="20528" x="4578350" y="2482850"/>
          <p14:tracePt t="20545" x="4572000" y="2489200"/>
          <p14:tracePt t="20545" x="4565650" y="2495550"/>
          <p14:tracePt t="20561" x="4565650" y="2501900"/>
          <p14:tracePt t="20561" x="4552950" y="2514600"/>
          <p14:tracePt t="20578" x="4546600" y="2520950"/>
          <p14:tracePt t="20578" x="4540250" y="2527300"/>
          <p14:tracePt t="20595" x="4533900" y="2533650"/>
          <p14:tracePt t="20595" x="4527550" y="2533650"/>
          <p14:tracePt t="20611" x="4521200" y="2540000"/>
          <p14:tracePt t="20611" x="4514850" y="2540000"/>
          <p14:tracePt t="20628" x="4508500" y="2540000"/>
          <p14:tracePt t="20628" x="4489450" y="2540000"/>
          <p14:tracePt t="20645" x="4483100" y="2540000"/>
          <p14:tracePt t="20645" x="4476750" y="2540000"/>
          <p14:tracePt t="20663" x="4464050" y="2540000"/>
          <p14:tracePt t="20663" x="4457700" y="2533650"/>
          <p14:tracePt t="20678" x="4451350" y="2533650"/>
          <p14:tracePt t="20678" x="4438650" y="2527300"/>
          <p14:tracePt t="20695" x="4432300" y="2520950"/>
          <p14:tracePt t="20695" x="4419600" y="2514600"/>
          <p14:tracePt t="20695" x="4413250" y="2508250"/>
          <p14:tracePt t="20713" x="4400550" y="2501900"/>
          <p14:tracePt t="20727" x="4387850" y="2495550"/>
          <p14:tracePt t="20727" x="4362450" y="2482850"/>
          <p14:tracePt t="20746" x="4349750" y="2476500"/>
          <p14:tracePt t="20746" x="4337050" y="2470150"/>
          <p14:tracePt t="20762" x="4318000" y="2463800"/>
          <p14:tracePt t="20762" x="4298950" y="2457450"/>
          <p14:tracePt t="20779" x="4279900" y="2457450"/>
          <p14:tracePt t="20779" x="4254500" y="2451100"/>
          <p14:tracePt t="20795" x="4229100" y="2451100"/>
          <p14:tracePt t="20795" x="4159250" y="2444750"/>
          <p14:tracePt t="20812" x="4121150" y="2451100"/>
          <p14:tracePt t="20812" x="4083050" y="2451100"/>
          <p14:tracePt t="20829" x="4038600" y="2457450"/>
          <p14:tracePt t="20829" x="3987800" y="2470150"/>
          <p14:tracePt t="20846" x="3930650" y="2482850"/>
          <p14:tracePt t="20846" x="3867150" y="2501900"/>
          <p14:tracePt t="20862" x="3810000" y="2527300"/>
          <p14:tracePt t="20862" x="3670300" y="2584450"/>
          <p14:tracePt t="20879" x="3600450" y="2616200"/>
          <p14:tracePt t="20879" x="3524250" y="2647950"/>
          <p14:tracePt t="20896" x="3454400" y="2686050"/>
          <p14:tracePt t="20896" x="3378200" y="2717800"/>
          <p14:tracePt t="20913" x="3308350" y="2755900"/>
          <p14:tracePt t="20913" x="3168650" y="2832100"/>
          <p14:tracePt t="20929" x="3105150" y="2870200"/>
          <p14:tracePt t="20929" x="3041650" y="2908300"/>
          <p14:tracePt t="20946" x="2971800" y="2940050"/>
          <p14:tracePt t="20946" x="2914650" y="2978150"/>
          <p14:tracePt t="20963" x="2851150" y="3009900"/>
          <p14:tracePt t="20963" x="2787650" y="3041650"/>
          <p14:tracePt t="20979" x="2730500" y="3073400"/>
          <p14:tracePt t="20979" x="2673350" y="3105150"/>
          <p14:tracePt t="20979" x="2616200" y="3136900"/>
          <p14:tracePt t="20997" x="2565400" y="3162300"/>
          <p14:tracePt t="20997" x="2514600" y="3194050"/>
          <p14:tracePt t="21013" x="2470150" y="3219450"/>
          <p14:tracePt t="21013" x="2425700" y="3251200"/>
          <p14:tracePt t="21030" x="2387600" y="3276600"/>
          <p14:tracePt t="21030" x="2349500" y="3295650"/>
          <p14:tracePt t="21047" x="2317750" y="3321050"/>
          <p14:tracePt t="21047" x="2279650" y="3340100"/>
          <p14:tracePt t="21063" x="2247900" y="3359150"/>
          <p14:tracePt t="21063" x="2222500" y="3371850"/>
          <p14:tracePt t="21063" x="2190750" y="3390900"/>
          <p14:tracePt t="21082" x="2159000" y="3403600"/>
          <p14:tracePt t="21096" x="2127250" y="3416300"/>
          <p14:tracePt t="21096" x="2070100" y="3441700"/>
          <p14:tracePt t="21113" x="2038350" y="3454400"/>
          <p14:tracePt t="21113" x="2012950" y="3460750"/>
          <p14:tracePt t="21130" x="1981200" y="3467100"/>
          <p14:tracePt t="21130" x="1955800" y="3467100"/>
          <p14:tracePt t="21147" x="1930400" y="3467100"/>
          <p14:tracePt t="21147" x="1905000" y="3467100"/>
          <p14:tracePt t="21147" x="1879600" y="3460750"/>
          <p14:tracePt t="21165" x="1847850" y="3454400"/>
          <p14:tracePt t="21165" x="1822450" y="3448050"/>
          <p14:tracePt t="21180" x="1790700" y="3441700"/>
          <p14:tracePt t="21180" x="1765300" y="3429000"/>
          <p14:tracePt t="21197" x="1733550" y="3422650"/>
          <p14:tracePt t="21197" x="1701800" y="3416300"/>
          <p14:tracePt t="21214" x="1676400" y="3409950"/>
          <p14:tracePt t="21214" x="1606550" y="3390900"/>
          <p14:tracePt t="21230" x="1574800" y="3384550"/>
          <p14:tracePt t="21230" x="1543050" y="3371850"/>
          <p14:tracePt t="21247" x="1511300" y="3365500"/>
          <p14:tracePt t="21247" x="1479550" y="3352800"/>
          <p14:tracePt t="21264" x="1441450" y="3340100"/>
          <p14:tracePt t="21264" x="1409700" y="3327400"/>
          <p14:tracePt t="21281" x="1377950" y="3308350"/>
          <p14:tracePt t="21281" x="1320800" y="3282950"/>
          <p14:tracePt t="21298" x="1295400" y="3263900"/>
          <p14:tracePt t="21298" x="1263650" y="3251200"/>
          <p14:tracePt t="21314" x="1238250" y="3238500"/>
          <p14:tracePt t="21314" x="1212850" y="3232150"/>
          <p14:tracePt t="21332" x="1187450" y="3219450"/>
          <p14:tracePt t="21332" x="1162050" y="3213100"/>
          <p14:tracePt t="21347" x="1136650" y="3200400"/>
          <p14:tracePt t="21347" x="1092200" y="3187700"/>
          <p14:tracePt t="21366" x="1073150" y="3181350"/>
          <p14:tracePt t="21366" x="1060450" y="3175000"/>
          <p14:tracePt t="21381" x="1047750" y="3168650"/>
          <p14:tracePt t="21381" x="1035050" y="3168650"/>
          <p14:tracePt t="21398" x="1022350" y="3162300"/>
          <p14:tracePt t="21398" x="1009650" y="3162300"/>
          <p14:tracePt t="21414" x="1003300" y="3155950"/>
          <p14:tracePt t="21414" x="996950" y="3155950"/>
          <p14:tracePt t="21431" x="996950" y="3149600"/>
          <p14:tracePt t="21447" x="990600" y="3143250"/>
          <p14:tracePt t="21447" x="996950" y="3136900"/>
          <p14:tracePt t="21465" x="1238250" y="3111500"/>
          <p14:tracePt t="21563" x="1282700" y="3117850"/>
          <p14:tracePt t="21569" x="1327150" y="3124200"/>
          <p14:tracePt t="21581" x="1492250" y="3136900"/>
          <p14:tracePt t="21598" x="1600200" y="3136900"/>
          <p14:tracePt t="21614" x="1720850" y="3143250"/>
          <p14:tracePt t="21631" x="1828800" y="3136900"/>
          <p14:tracePt t="21648" x="1987550" y="3143250"/>
          <p14:tracePt t="21665" x="2076450" y="3143250"/>
          <p14:tracePt t="21681" x="2159000" y="3149600"/>
          <p14:tracePt t="21698" x="2228850" y="3149600"/>
          <p14:tracePt t="21714" x="2292350" y="3149600"/>
          <p14:tracePt t="21731" x="2343150" y="3149600"/>
          <p14:tracePt t="21731" x="2368550" y="3143250"/>
          <p14:tracePt t="21749" x="2413000" y="3143250"/>
          <p14:tracePt t="21765" x="2451100" y="3136900"/>
          <p14:tracePt t="21781" x="2476500" y="3130550"/>
          <p14:tracePt t="21798" x="2489200" y="3130550"/>
          <p14:tracePt t="21815" x="2501900" y="3124200"/>
          <p14:tracePt t="21832" x="2508250" y="3124200"/>
          <p14:tracePt t="21853" x="2514600" y="3117850"/>
          <p14:tracePt t="21913" x="2514600" y="3111500"/>
          <p14:tracePt t="21945" x="2514600" y="3105150"/>
          <p14:tracePt t="21965" x="2520950" y="3105150"/>
          <p14:tracePt t="21989" x="2527300" y="3098800"/>
          <p14:tracePt t="22009" x="2533650" y="3098800"/>
          <p14:tracePt t="22033" x="2540000" y="3098800"/>
          <p14:tracePt t="22065" x="2540000" y="3092450"/>
          <p14:tracePt t="22101" x="2546350" y="3092450"/>
          <p14:tracePt t="22125" x="2552700" y="3092450"/>
          <p14:tracePt t="22145" x="2546350" y="3086100"/>
          <p14:tracePt t="22237" x="2540000" y="3086100"/>
          <p14:tracePt t="22249" x="2533650" y="3086100"/>
          <p14:tracePt t="22265" x="2527300" y="3086100"/>
          <p14:tracePt t="22281" x="2520950" y="3086100"/>
          <p14:tracePt t="22309" x="2514600" y="3086100"/>
          <p14:tracePt t="22325" x="2508250" y="3086100"/>
          <p14:tracePt t="22341" x="2501900" y="3086100"/>
          <p14:tracePt t="22357" x="2495550" y="3079750"/>
          <p14:tracePt t="22369" x="2489200" y="3079750"/>
          <p14:tracePt t="22393" x="2482850" y="3079750"/>
          <p14:tracePt t="22429" x="2489200" y="3086100"/>
          <p14:tracePt t="22537" x="2501900" y="3079750"/>
          <p14:tracePt t="22549" x="2508250" y="3079750"/>
          <p14:tracePt t="22565" x="2514600" y="3073400"/>
          <p14:tracePt t="22573" x="2527300" y="3073400"/>
          <p14:tracePt t="22583" x="2546350" y="3067050"/>
          <p14:tracePt t="22601" x="2584450" y="3060700"/>
          <p14:tracePt t="22618" x="2628900" y="3054350"/>
          <p14:tracePt t="22634" x="2673350" y="3054350"/>
          <p14:tracePt t="22651" x="2730500" y="3054350"/>
          <p14:tracePt t="22667" x="2825750" y="3054350"/>
          <p14:tracePt t="22685" x="2895600" y="3060700"/>
          <p14:tracePt t="22701" x="2978150" y="3060700"/>
          <p14:tracePt t="22718" x="3060700" y="3054350"/>
          <p14:tracePt t="22734" x="3155950" y="3054350"/>
          <p14:tracePt t="22751" x="3251200" y="3054350"/>
          <p14:tracePt t="22751" x="3302000" y="3054350"/>
          <p14:tracePt t="22769" x="3403600" y="3054350"/>
          <p14:tracePt t="22786" x="3511550" y="3054350"/>
          <p14:tracePt t="22801" x="3619500" y="3054350"/>
          <p14:tracePt t="22818" x="3733800" y="3060700"/>
          <p14:tracePt t="22835" x="3892550" y="3067050"/>
          <p14:tracePt t="22852" x="3994150" y="3067050"/>
          <p14:tracePt t="22869" x="4089400" y="3067050"/>
          <p14:tracePt t="22885" x="4171950" y="3067050"/>
          <p14:tracePt t="22902" x="4286250" y="3067050"/>
          <p14:tracePt t="22919" x="4356100" y="3060700"/>
          <p14:tracePt t="22935" x="4413250" y="3054350"/>
          <p14:tracePt t="22952" x="4489450" y="3048000"/>
          <p14:tracePt t="22969" x="4533900" y="3048000"/>
          <p14:tracePt t="22986" x="4565650" y="3041650"/>
          <p14:tracePt t="23002" x="4591050" y="3035300"/>
          <p14:tracePt t="23020" x="4610100" y="3035300"/>
          <p14:tracePt t="23020" x="4622800" y="3035300"/>
          <p14:tracePt t="23038" x="4635500" y="3028950"/>
          <p14:tracePt t="23053" x="4641850" y="3028950"/>
          <p14:tracePt t="23069" x="4654550" y="3028950"/>
          <p14:tracePt t="23086" x="4654550" y="3035300"/>
          <p14:tracePt t="23158" x="4648200" y="3035300"/>
          <p14:tracePt t="23181" x="4654550" y="3035300"/>
          <p14:tracePt t="23317" x="4660900" y="3028950"/>
          <p14:tracePt t="23337" x="4654550" y="3028950"/>
          <p14:tracePt t="23421" x="4648200" y="3035300"/>
          <p14:tracePt t="23437" x="4641850" y="3035300"/>
          <p14:tracePt t="23449" x="4635500" y="3035300"/>
          <p14:tracePt t="23465" x="4629150" y="3041650"/>
          <p14:tracePt t="23481" x="4622800" y="3041650"/>
          <p14:tracePt t="23497" x="4610100" y="3041650"/>
          <p14:tracePt t="23509" x="4597400" y="3048000"/>
          <p14:tracePt t="23533" x="4591050" y="3048000"/>
          <p14:tracePt t="23549" x="4584700" y="3048000"/>
          <p14:tracePt t="23565" x="4578350" y="3048000"/>
          <p14:tracePt t="23577" x="4572000" y="3048000"/>
          <p14:tracePt t="23601" x="4578350" y="3054350"/>
          <p14:tracePt t="23637" x="4584700" y="3048000"/>
          <p14:tracePt t="23653" x="4591050" y="3048000"/>
          <p14:tracePt t="23661" x="4597400" y="3048000"/>
          <p14:tracePt t="23670" x="4616450" y="3048000"/>
          <p14:tracePt t="23687" x="4648200" y="3048000"/>
          <p14:tracePt t="23705" x="4673600" y="3048000"/>
          <p14:tracePt t="23721" x="4711700" y="3048000"/>
          <p14:tracePt t="23738" x="4743450" y="3048000"/>
          <p14:tracePt t="23755" x="4787900" y="3054350"/>
          <p14:tracePt t="23771" x="4826000" y="3054350"/>
          <p14:tracePt t="23771" x="4851400" y="3060700"/>
          <p14:tracePt t="23789" x="4889500" y="3067050"/>
          <p14:tracePt t="23805" x="4940300" y="3073400"/>
          <p14:tracePt t="23821" x="4997450" y="3079750"/>
          <p14:tracePt t="23839" x="5048250" y="3079750"/>
          <p14:tracePt t="23855" x="5137150" y="3086100"/>
          <p14:tracePt t="23872" x="5187950" y="3092450"/>
          <p14:tracePt t="23889" x="5245100" y="3092450"/>
          <p14:tracePt t="23905" x="5302250" y="3098800"/>
          <p14:tracePt t="23922" x="5378450" y="3098800"/>
          <p14:tracePt t="23939" x="5422900" y="3105150"/>
          <p14:tracePt t="23956" x="5461000" y="3105150"/>
          <p14:tracePt t="23972" x="5505450" y="3111500"/>
          <p14:tracePt t="23989" x="5530850" y="3111500"/>
          <p14:tracePt t="24006" x="5549900" y="3111500"/>
          <p14:tracePt t="24023" x="5568950" y="3111500"/>
          <p14:tracePt t="24039" x="5581650" y="3111500"/>
          <p14:tracePt t="24039" x="5588000" y="3111500"/>
          <p14:tracePt t="24057" x="5600700" y="3111500"/>
          <p14:tracePt t="24073" x="5613400" y="3111500"/>
          <p14:tracePt t="24089" x="5619750" y="3117850"/>
          <p14:tracePt t="24106" x="5632450" y="3117850"/>
          <p14:tracePt t="24122" x="5638800" y="3124200"/>
          <p14:tracePt t="24139" x="5645150" y="3124200"/>
          <p14:tracePt t="24156" x="5651500" y="3124200"/>
          <p14:tracePt t="24172" x="5651500" y="3130550"/>
          <p14:tracePt t="24189" x="5657850" y="3124200"/>
          <p14:tracePt t="24206" x="5664200" y="3124200"/>
          <p14:tracePt t="24226" x="5670550" y="3124200"/>
          <p14:tracePt t="24245" x="5670550" y="3117850"/>
          <p14:tracePt t="24289" x="5664200" y="3111500"/>
          <p14:tracePt t="24425" x="5664200" y="3105150"/>
          <p14:tracePt t="24465" x="5657850" y="3105150"/>
          <p14:tracePt t="24517" x="5651500" y="3111500"/>
          <p14:tracePt t="24529" x="5638800" y="3117850"/>
          <p14:tracePt t="24545" x="5632450" y="3117850"/>
          <p14:tracePt t="24553" x="5626100" y="3117850"/>
          <p14:tracePt t="24561" x="5619750" y="3117850"/>
          <p14:tracePt t="24573" x="5607050" y="3117850"/>
          <p14:tracePt t="24573" x="5594350" y="3105150"/>
          <p14:tracePt t="24591" x="5588000" y="3105150"/>
          <p14:tracePt t="24591" x="5575300" y="3098800"/>
          <p14:tracePt t="24608" x="5568950" y="3092450"/>
          <p14:tracePt t="24608" x="5562600" y="3086100"/>
          <p14:tracePt t="24625" x="5556250" y="3079750"/>
          <p14:tracePt t="24625" x="5543550" y="3073400"/>
          <p14:tracePt t="24641" x="5537200" y="3067050"/>
          <p14:tracePt t="24641" x="5524500" y="3054350"/>
          <p14:tracePt t="24658" x="5511800" y="3048000"/>
          <p14:tracePt t="24658" x="5505450" y="3048000"/>
          <p14:tracePt t="24675" x="5499100" y="3041650"/>
          <p14:tracePt t="24675" x="5492750" y="3041650"/>
          <p14:tracePt t="24692" x="5486400" y="3035300"/>
          <p14:tracePt t="24692" x="5473700" y="3035300"/>
          <p14:tracePt t="24709" x="5467350" y="3035300"/>
          <p14:tracePt t="24725" x="5461000" y="3035300"/>
          <p14:tracePt t="24741" x="5448300" y="3028950"/>
          <p14:tracePt t="24758" x="5435600" y="3028950"/>
          <p14:tracePt t="24774" x="5435600" y="3035300"/>
          <p14:tracePt t="24774" x="5429250" y="3035300"/>
          <p14:tracePt t="24774" x="5422900" y="3035300"/>
          <p14:tracePt t="24794" x="5416550" y="3035300"/>
          <p14:tracePt t="24794" x="5410200" y="3041650"/>
          <p14:tracePt t="24809" x="5403850" y="3048000"/>
          <p14:tracePt t="24809" x="5391150" y="3048000"/>
          <p14:tracePt t="24826" x="5384800" y="3054350"/>
          <p14:tracePt t="24826" x="5372100" y="3060700"/>
          <p14:tracePt t="24842" x="5359400" y="3073400"/>
          <p14:tracePt t="24842" x="5346700" y="3079750"/>
          <p14:tracePt t="24859" x="5327650" y="3086100"/>
          <p14:tracePt t="24859" x="5308600" y="3098800"/>
          <p14:tracePt t="24859" x="5289550" y="3111500"/>
          <p14:tracePt t="24877" x="5270500" y="3124200"/>
          <p14:tracePt t="24877" x="5251450" y="3136900"/>
          <p14:tracePt t="24892" x="5226050" y="3155950"/>
          <p14:tracePt t="24892" x="5200650" y="3168650"/>
          <p14:tracePt t="24910" x="5175250" y="3187700"/>
          <p14:tracePt t="24910" x="5149850" y="3200400"/>
          <p14:tracePt t="24926" x="5124450" y="3219450"/>
          <p14:tracePt t="24926" x="5099050" y="3238500"/>
          <p14:tracePt t="24942" x="5073650" y="3257550"/>
          <p14:tracePt t="24942" x="5016500" y="3302000"/>
          <p14:tracePt t="24959" x="4984750" y="3327400"/>
          <p14:tracePt t="24959" x="4953000" y="3352800"/>
          <p14:tracePt t="24976" x="4921250" y="3384550"/>
          <p14:tracePt t="24976" x="4889500" y="3409950"/>
          <p14:tracePt t="24993" x="4851400" y="3441700"/>
          <p14:tracePt t="24993" x="4787900" y="3492500"/>
          <p14:tracePt t="25009" x="4749800" y="3524250"/>
          <p14:tracePt t="25009" x="4711700" y="3556000"/>
          <p14:tracePt t="25026" x="4673600" y="3581400"/>
          <p14:tracePt t="25026" x="4629150" y="3606800"/>
          <p14:tracePt t="25043" x="4584700" y="3632200"/>
          <p14:tracePt t="25043" x="4540250" y="3657600"/>
          <p14:tracePt t="25059" x="4489450" y="3676650"/>
          <p14:tracePt t="25059" x="4438650" y="3695700"/>
          <p14:tracePt t="25059" x="4387850" y="3714750"/>
          <p14:tracePt t="25078" x="4330700" y="3733800"/>
          <p14:tracePt t="25078" x="4273550" y="3746500"/>
          <p14:tracePt t="25094" x="4216400" y="3759200"/>
          <p14:tracePt t="25094" x="4152900" y="3765550"/>
          <p14:tracePt t="25110" x="4089400" y="3778250"/>
          <p14:tracePt t="25110" x="4019550" y="3784600"/>
          <p14:tracePt t="25126" x="3949700" y="3784600"/>
          <p14:tracePt t="25126" x="3879850" y="3790950"/>
          <p14:tracePt t="25143" x="3810000" y="3784600"/>
          <p14:tracePt t="25143" x="3657600" y="3771900"/>
          <p14:tracePt t="25162" x="3581400" y="3759200"/>
          <p14:tracePt t="25175" x="3498850" y="3746500"/>
          <p14:tracePt t="25175" x="3333750" y="3721100"/>
          <p14:tracePt t="25193" x="3244850" y="3708400"/>
          <p14:tracePt t="25193" x="3155950" y="3695700"/>
          <p14:tracePt t="25210" x="3067050" y="3683000"/>
          <p14:tracePt t="25210" x="2978150" y="3676650"/>
          <p14:tracePt t="25227" x="2889250" y="3670300"/>
          <p14:tracePt t="25227" x="2794000" y="3663950"/>
          <p14:tracePt t="25243" x="2705100" y="3657600"/>
          <p14:tracePt t="25243" x="2533650" y="3644900"/>
          <p14:tracePt t="25260" x="2451100" y="3638550"/>
          <p14:tracePt t="25260" x="2374900" y="3632200"/>
          <p14:tracePt t="25277" x="2298700" y="3632200"/>
          <p14:tracePt t="25277" x="2228850" y="3625850"/>
          <p14:tracePt t="25294" x="2159000" y="3619500"/>
          <p14:tracePt t="25294" x="2032000" y="3613150"/>
          <p14:tracePt t="25310" x="1968500" y="3606800"/>
          <p14:tracePt t="25310" x="1911350" y="3600450"/>
          <p14:tracePt t="25327" x="1860550" y="3594100"/>
          <p14:tracePt t="25327" x="1809750" y="3587750"/>
          <p14:tracePt t="25344" x="1765300" y="3581400"/>
          <p14:tracePt t="25344" x="1720850" y="3581400"/>
          <p14:tracePt t="25360" x="1682750" y="3575050"/>
          <p14:tracePt t="25360" x="1625600" y="3562350"/>
          <p14:tracePt t="25378" x="1606550" y="3562350"/>
          <p14:tracePt t="25378" x="1587500" y="3556000"/>
          <p14:tracePt t="25394" x="1574800" y="3549650"/>
          <p14:tracePt t="25394" x="1568450" y="3549650"/>
          <p14:tracePt t="25411" x="1568450" y="3543300"/>
          <p14:tracePt t="25426" x="1574800" y="3543300"/>
          <p14:tracePt t="25426" x="1600200" y="3536950"/>
          <p14:tracePt t="25446" x="1612900" y="3536950"/>
          <p14:tracePt t="25446" x="1631950" y="3530600"/>
          <p14:tracePt t="25461" x="2000250" y="3505200"/>
          <p14:tracePt t="25539" x="2063750" y="3505200"/>
          <p14:tracePt t="25546" x="2178050" y="3505200"/>
          <p14:tracePt t="25561" x="2311400" y="3511550"/>
          <p14:tracePt t="25577" x="2432050" y="3524250"/>
          <p14:tracePt t="25594" x="2622550" y="3536950"/>
          <p14:tracePt t="25611" x="2730500" y="3536950"/>
          <p14:tracePt t="25627" x="2838450" y="3543300"/>
          <p14:tracePt t="25644" x="2927350" y="3543300"/>
          <p14:tracePt t="25661" x="3035300" y="3536950"/>
          <p14:tracePt t="25678" x="3092450" y="3536950"/>
          <p14:tracePt t="25695" x="3124200" y="3530600"/>
          <p14:tracePt t="25711" x="3149600" y="3530600"/>
          <p14:tracePt t="25711" x="3155950" y="3530600"/>
          <p14:tracePt t="25729" x="3162300" y="3530600"/>
          <p14:tracePt t="25745" x="3168650" y="3524250"/>
          <p14:tracePt t="25761" x="3168650" y="3530600"/>
          <p14:tracePt t="25813" x="3162300" y="3530600"/>
          <p14:tracePt t="25837" x="3155950" y="3530600"/>
          <p14:tracePt t="25881" x="3162300" y="3530600"/>
          <p14:tracePt t="25917" x="3168650" y="3524250"/>
          <p14:tracePt t="25941" x="3175000" y="3524250"/>
          <p14:tracePt t="25957" x="3181350" y="3517900"/>
          <p14:tracePt t="25969" x="3187700" y="3511550"/>
          <p14:tracePt t="26001" x="3194050" y="3511550"/>
          <p14:tracePt t="26017" x="3200400" y="3511550"/>
          <p14:tracePt t="26029" x="3206750" y="3511550"/>
          <p14:tracePt t="26045" x="3213100" y="3511550"/>
          <p14:tracePt t="26061" x="3219450" y="3511550"/>
          <p14:tracePt t="26077" x="3225800" y="3511550"/>
          <p14:tracePt t="26089" x="3232150" y="3505200"/>
          <p14:tracePt t="26105" x="3238500" y="3505200"/>
          <p14:tracePt t="26129" x="3232150" y="3498850"/>
          <p14:tracePt t="26217" x="3232150" y="3505200"/>
          <p14:tracePt t="26293" x="3238500" y="3511550"/>
          <p14:tracePt t="26317" x="3244850" y="3511550"/>
          <p14:tracePt t="26329" x="3251200" y="3517900"/>
          <p14:tracePt t="26353" x="3251200" y="3524250"/>
          <p14:tracePt t="26421" x="3257550" y="3517900"/>
          <p14:tracePt t="26473" x="3263900" y="3511550"/>
          <p14:tracePt t="26489" x="3270250" y="3511550"/>
          <p14:tracePt t="26497" x="3276600" y="3505200"/>
          <p14:tracePt t="26505" x="3282950" y="3498850"/>
          <p14:tracePt t="26513" x="3302000" y="3486150"/>
          <p14:tracePt t="26530" x="3321050" y="3479800"/>
          <p14:tracePt t="26547" x="3346450" y="3467100"/>
          <p14:tracePt t="26547" x="3359150" y="3467100"/>
          <p14:tracePt t="26565" x="3390900" y="3460750"/>
          <p14:tracePt t="26580" x="3429000" y="3454400"/>
          <p14:tracePt t="26597" x="3473450" y="3448050"/>
          <p14:tracePt t="26614" x="3556000" y="3441700"/>
          <p14:tracePt t="26631" x="3619500" y="3441700"/>
          <p14:tracePt t="26647" x="3689350" y="3441700"/>
          <p14:tracePt t="26664" x="3759200" y="3441700"/>
          <p14:tracePt t="26681" x="3873500" y="3441700"/>
          <p14:tracePt t="26698" x="3949700" y="3441700"/>
          <p14:tracePt t="26714" x="4019550" y="3435350"/>
          <p14:tracePt t="26731" x="4089400" y="3429000"/>
          <p14:tracePt t="26731" x="4127500" y="3429000"/>
          <p14:tracePt t="26750" x="4191000" y="3422650"/>
          <p14:tracePt t="26765" x="4241800" y="3416300"/>
          <p14:tracePt t="26783" x="4286250" y="3409950"/>
          <p14:tracePt t="26798" x="4324350" y="3409950"/>
          <p14:tracePt t="26815" x="4349750" y="3403600"/>
          <p14:tracePt t="26815" x="4362450" y="3403600"/>
          <p14:tracePt t="26834" x="4368800" y="3403600"/>
          <p14:tracePt t="26834" x="4375150" y="3403600"/>
          <p14:tracePt t="26849" x="4387850" y="3409950"/>
          <p14:tracePt t="26865" x="4394200" y="3409950"/>
          <p14:tracePt t="26881" x="4400550" y="3409950"/>
          <p14:tracePt t="27229" x="4400550" y="3416300"/>
          <p14:tracePt t="27277" x="4394200" y="3422650"/>
          <p14:tracePt t="27425" x="4387850" y="3422650"/>
          <p14:tracePt t="27441" x="4381500" y="3416300"/>
          <p14:tracePt t="27457" x="4375150" y="3416300"/>
          <p14:tracePt t="27469" x="4368800" y="3416300"/>
          <p14:tracePt t="27485" x="4356100" y="3416300"/>
          <p14:tracePt t="27501" x="4349750" y="3416300"/>
          <p14:tracePt t="27517" x="4343400" y="3422650"/>
          <p14:tracePt t="27529" x="4337050" y="3422650"/>
          <p14:tracePt t="27545" x="4324350" y="3422650"/>
          <p14:tracePt t="27561" x="4318000" y="3429000"/>
          <p14:tracePt t="27577" x="4311650" y="3429000"/>
          <p14:tracePt t="27589" x="4305300" y="3429000"/>
          <p14:tracePt t="27629" x="4298950" y="3429000"/>
          <p14:tracePt t="27837" x="4292600" y="3429000"/>
          <p14:tracePt t="27897" x="4298950" y="3429000"/>
          <p14:tracePt t="27949" x="4305300" y="3429000"/>
          <p14:tracePt t="27965" x="4311650" y="3429000"/>
          <p14:tracePt t="27981" x="4318000" y="3429000"/>
          <p14:tracePt t="27989" x="4324350" y="3429000"/>
          <p14:tracePt t="28001" x="4356100" y="3435350"/>
          <p14:tracePt t="28019" x="4381500" y="3441700"/>
          <p14:tracePt t="28035" x="4419600" y="3441700"/>
          <p14:tracePt t="28052" x="4489450" y="3448050"/>
          <p14:tracePt t="28069" x="4546600" y="3454400"/>
          <p14:tracePt t="28085" x="4603750" y="3460750"/>
          <p14:tracePt t="28102" x="4667250" y="3467100"/>
          <p14:tracePt t="28119" x="4737100" y="3473450"/>
          <p14:tracePt t="28136" x="4845050" y="3479800"/>
          <p14:tracePt t="28153" x="4921250" y="3486150"/>
          <p14:tracePt t="28170" x="5003800" y="3492500"/>
          <p14:tracePt t="28186" x="5080000" y="3492500"/>
          <p14:tracePt t="28202" x="5149850" y="3492500"/>
          <p14:tracePt t="28219" x="5219700" y="3486150"/>
          <p14:tracePt t="28219" x="5251450" y="3486150"/>
          <p14:tracePt t="28238" x="5308600" y="3479800"/>
          <p14:tracePt t="28253" x="5359400" y="3479800"/>
          <p14:tracePt t="28269" x="5403850" y="3473450"/>
          <p14:tracePt t="28286" x="5441950" y="3473450"/>
          <p14:tracePt t="28303" x="5480050" y="3473450"/>
          <p14:tracePt t="28319" x="5505450" y="3473450"/>
          <p14:tracePt t="28338" x="5518150" y="3473450"/>
          <p14:tracePt t="28353" x="5530850" y="3467100"/>
          <p14:tracePt t="28370" x="5530850" y="3460750"/>
          <p14:tracePt t="28401" x="5530850" y="3454400"/>
          <p14:tracePt t="28425" x="5524500" y="3454400"/>
          <p14:tracePt t="28445" x="5518150" y="3448050"/>
          <p14:tracePt t="28461" x="5511800" y="3448050"/>
          <p14:tracePt t="28477" x="5505450" y="3448050"/>
          <p14:tracePt t="28489" x="5499100" y="3448050"/>
          <p14:tracePt t="28505" x="5492750" y="3448050"/>
          <p14:tracePt t="28521" x="5486400" y="3441700"/>
          <p14:tracePt t="28549" x="5480050" y="3441700"/>
          <p14:tracePt t="28573" x="5473700" y="3441700"/>
          <p14:tracePt t="28605" x="5467350" y="3435350"/>
          <p14:tracePt t="28641" x="5467350" y="3429000"/>
          <p14:tracePt t="28677" x="5461000" y="3435350"/>
          <p14:tracePt t="28725" x="5454650" y="3429000"/>
          <p14:tracePt t="28769" x="5454650" y="3435350"/>
          <p14:tracePt t="28822" x="5448300" y="3441700"/>
          <p14:tracePt t="28849" x="5441950" y="3435350"/>
          <p14:tracePt t="28873" x="5435600" y="3435350"/>
          <p14:tracePt t="28897" x="5429250" y="3435350"/>
          <p14:tracePt t="28917" x="5422900" y="3441700"/>
          <p14:tracePt t="28941" x="5422900" y="3448050"/>
          <p14:tracePt t="28957" x="5416550" y="3448050"/>
          <p14:tracePt t="28977" x="5410200" y="3454400"/>
          <p14:tracePt t="28993" x="5403850" y="3454400"/>
          <p14:tracePt t="29009" x="5397500" y="3454400"/>
          <p14:tracePt t="29029" x="5391150" y="3454400"/>
          <p14:tracePt t="29053" x="5391150" y="3460750"/>
          <p14:tracePt t="29089" x="5391150" y="3467100"/>
          <p14:tracePt t="29173" x="5391150" y="3473450"/>
          <p14:tracePt t="29189" x="5397500" y="3486150"/>
          <p14:tracePt t="29205" x="5403850" y="3492500"/>
          <p14:tracePt t="29217" x="5416550" y="3498850"/>
          <p14:tracePt t="29233" x="5422900" y="3498850"/>
          <p14:tracePt t="29249" x="5435600" y="3505200"/>
          <p14:tracePt t="29257" x="5454650" y="3505200"/>
          <p14:tracePt t="29272" x="5473700" y="3511550"/>
          <p14:tracePt t="29289" x="5499100" y="3511550"/>
          <p14:tracePt t="29306" x="5530850" y="3511550"/>
          <p14:tracePt t="29323" x="5575300" y="3511550"/>
          <p14:tracePt t="29341" x="5613400" y="3505200"/>
          <p14:tracePt t="29356" x="5651500" y="3498850"/>
          <p14:tracePt t="29373" x="5708650" y="3492500"/>
          <p14:tracePt t="29390" x="5746750" y="3486150"/>
          <p14:tracePt t="29408" x="5797550" y="3479800"/>
          <p14:tracePt t="29423" x="5848350" y="3473450"/>
          <p14:tracePt t="29440" x="5937250" y="3473450"/>
          <p14:tracePt t="29457" x="6000750" y="3473450"/>
          <p14:tracePt t="29473" x="6064250" y="3473450"/>
          <p14:tracePt t="29490" x="6134100" y="3467100"/>
          <p14:tracePt t="29507" x="6210300" y="3460750"/>
          <p14:tracePt t="29523" x="6324600" y="3454400"/>
          <p14:tracePt t="29541" x="6413500" y="3448050"/>
          <p14:tracePt t="29557" x="6496050" y="3454400"/>
          <p14:tracePt t="29573" x="6584950" y="3454400"/>
          <p14:tracePt t="29590" x="6673850" y="3460750"/>
          <p14:tracePt t="29607" x="6762750" y="3467100"/>
          <p14:tracePt t="29607" x="6807200" y="3467100"/>
          <p14:tracePt t="29625" x="6896100" y="3473450"/>
          <p14:tracePt t="29641" x="6991350" y="3479800"/>
          <p14:tracePt t="29658" x="7080250" y="3486150"/>
          <p14:tracePt t="29674" x="7207250" y="3492500"/>
          <p14:tracePt t="29691" x="7296150" y="3505200"/>
          <p14:tracePt t="29707" x="7378700" y="3511550"/>
          <p14:tracePt t="29724" x="7461250" y="3517900"/>
          <p14:tracePt t="29741" x="7575550" y="3524250"/>
          <p14:tracePt t="29758" x="7639050" y="3517900"/>
          <p14:tracePt t="29774" x="7689850" y="3517900"/>
          <p14:tracePt t="29791" x="7740650" y="3511550"/>
          <p14:tracePt t="29791" x="7759700" y="3511550"/>
          <p14:tracePt t="29809" x="7785100" y="3505200"/>
          <p14:tracePt t="29825" x="7810500" y="3505200"/>
          <p14:tracePt t="29842" x="7823200" y="3505200"/>
          <p14:tracePt t="29858" x="7829550" y="3505200"/>
          <p14:tracePt t="29874" x="7816850" y="3498850"/>
          <p14:tracePt t="29909" x="7810500" y="3498850"/>
          <p14:tracePt t="29917" x="7804150" y="3498850"/>
          <p14:tracePt t="29925" x="7778750" y="3498850"/>
          <p14:tracePt t="29941" x="7747000" y="3505200"/>
          <p14:tracePt t="29958" x="7708900" y="3511550"/>
          <p14:tracePt t="29975" x="7620000" y="3517900"/>
          <p14:tracePt t="29992" x="7581900" y="3524250"/>
          <p14:tracePt t="29992" x="7537450" y="3517900"/>
          <p14:tracePt t="30009" x="7493000" y="3517900"/>
          <p14:tracePt t="30009" x="7442200" y="3517900"/>
          <p14:tracePt t="30026" x="7391400" y="3517900"/>
          <p14:tracePt t="30026" x="7334250" y="3517900"/>
          <p14:tracePt t="30043" x="7270750" y="3517900"/>
          <p14:tracePt t="30043" x="7124700" y="3530600"/>
          <p14:tracePt t="30059" x="7035800" y="3536950"/>
          <p14:tracePt t="30059" x="6946900" y="3549650"/>
          <p14:tracePt t="30076" x="6851650" y="3562350"/>
          <p14:tracePt t="30076" x="6750050" y="3581400"/>
          <p14:tracePt t="30093" x="6635750" y="3600450"/>
          <p14:tracePt t="30093" x="6400800" y="3638550"/>
          <p14:tracePt t="30110" x="6273800" y="3657600"/>
          <p14:tracePt t="30110" x="6140450" y="3683000"/>
          <p14:tracePt t="30126" x="6013450" y="3702050"/>
          <p14:tracePt t="30126" x="5880100" y="3727450"/>
          <p14:tracePt t="30143" x="5746750" y="3752850"/>
          <p14:tracePt t="30143" x="5613400" y="3778250"/>
          <p14:tracePt t="30161" x="5480050" y="3803650"/>
          <p14:tracePt t="30161" x="5346700" y="3822700"/>
          <p14:tracePt t="30161" x="5213350" y="3848100"/>
          <p14:tracePt t="30178" x="5080000" y="3873500"/>
          <p14:tracePt t="30178" x="4953000" y="3898900"/>
          <p14:tracePt t="30193" x="4826000" y="3917950"/>
          <p14:tracePt t="30193" x="4692650" y="3937000"/>
          <p14:tracePt t="30209" x="4572000" y="3956050"/>
          <p14:tracePt t="30209" x="4445000" y="3975100"/>
          <p14:tracePt t="30227" x="4324350" y="3987800"/>
          <p14:tracePt t="30227" x="4210050" y="4000500"/>
          <p14:tracePt t="30243" x="4095750" y="4013200"/>
          <p14:tracePt t="30243" x="3987800" y="4019550"/>
          <p14:tracePt t="30260" x="3886200" y="4032250"/>
          <p14:tracePt t="30260" x="3689350" y="4044950"/>
          <p14:tracePt t="30278" x="3600450" y="4051300"/>
          <p14:tracePt t="30278" x="3517900" y="4051300"/>
          <p14:tracePt t="30293" x="3441700" y="4057650"/>
          <p14:tracePt t="30293" x="3365500" y="4064000"/>
          <p14:tracePt t="30310" x="3295650" y="4070350"/>
          <p14:tracePt t="30310" x="3232150" y="4070350"/>
          <p14:tracePt t="30327" x="3175000" y="4076700"/>
          <p14:tracePt t="30327" x="3124200" y="4076700"/>
          <p14:tracePt t="30327" x="3067050" y="4076700"/>
          <p14:tracePt t="30346" x="3022600" y="4076700"/>
          <p14:tracePt t="30346" x="2978150" y="4076700"/>
          <p14:tracePt t="30360" x="2940050" y="4076700"/>
          <p14:tracePt t="30360" x="2901950" y="4076700"/>
          <p14:tracePt t="30377" x="2863850" y="4070350"/>
          <p14:tracePt t="30377" x="2832100" y="4070350"/>
          <p14:tracePt t="30393" x="2806700" y="4070350"/>
          <p14:tracePt t="30393" x="2755900" y="4064000"/>
          <p14:tracePt t="30411" x="2730500" y="4064000"/>
          <p14:tracePt t="30411" x="2711450" y="4057650"/>
          <p14:tracePt t="30427" x="2686050" y="4057650"/>
          <p14:tracePt t="30427" x="2673350" y="4051300"/>
          <p14:tracePt t="30444" x="2654300" y="4051300"/>
          <p14:tracePt t="30444" x="2635250" y="4044950"/>
          <p14:tracePt t="30461" x="2622550" y="4044950"/>
          <p14:tracePt t="30461" x="2603500" y="4038600"/>
          <p14:tracePt t="30477" x="2590800" y="4038600"/>
          <p14:tracePt t="30477" x="2584450" y="4038600"/>
          <p14:tracePt t="30494" x="2571750" y="4038600"/>
          <p14:tracePt t="30494" x="2565400" y="4038600"/>
          <p14:tracePt t="30511" x="2559050" y="4038600"/>
          <p14:tracePt t="30511" x="2552700" y="4032250"/>
          <p14:tracePt t="30528" x="2546350" y="4032250"/>
          <p14:tracePt t="30528" x="2540000" y="4032250"/>
          <p14:tracePt t="30528" x="2533650" y="4032250"/>
          <p14:tracePt t="30546" x="2527300" y="4032250"/>
          <p14:tracePt t="30560" x="2520950" y="4032250"/>
          <p14:tracePt t="30560" x="2508250" y="4032250"/>
          <p14:tracePt t="30578" x="2501900" y="4032250"/>
          <p14:tracePt t="30578" x="2495550" y="4032250"/>
          <p14:tracePt t="30594" x="2489200" y="4032250"/>
          <p14:tracePt t="30594" x="2482850" y="4032250"/>
          <p14:tracePt t="30611" x="2476500" y="4032250"/>
          <p14:tracePt t="30611" x="2470150" y="4032250"/>
          <p14:tracePt t="30627" x="2463800" y="4032250"/>
          <p14:tracePt t="30627" x="2444750" y="4038600"/>
          <p14:tracePt t="30645" x="2432050" y="4038600"/>
          <p14:tracePt t="30645" x="2419350" y="4038600"/>
          <p14:tracePt t="30661" x="2413000" y="4038600"/>
          <p14:tracePt t="30661" x="2400300" y="4044950"/>
          <p14:tracePt t="30677" x="2387600" y="4044950"/>
          <p14:tracePt t="30677" x="2374900" y="4044950"/>
          <p14:tracePt t="30694" x="2368550" y="4044950"/>
          <p14:tracePt t="30694" x="2349500" y="4051300"/>
          <p14:tracePt t="30711" x="2343150" y="4051300"/>
          <p14:tracePt t="30711" x="2336800" y="4051300"/>
          <p14:tracePt t="30728" x="2330450" y="4051300"/>
          <p14:tracePt t="30728" x="2324100" y="4051300"/>
          <p14:tracePt t="30745" x="2317750" y="4051300"/>
          <p14:tracePt t="30760" x="2311400" y="4044950"/>
          <p14:tracePt t="30777" x="2311400" y="4038600"/>
          <p14:tracePt t="30794" x="2311400" y="4032250"/>
          <p14:tracePt t="30810" x="2311400" y="4025900"/>
          <p14:tracePt t="30810" x="2317750" y="4019550"/>
          <p14:tracePt t="30810" x="2317750" y="4013200"/>
          <p14:tracePt t="30830" x="2324100" y="4006850"/>
          <p14:tracePt t="30845" x="2324100" y="3994150"/>
          <p14:tracePt t="30861" x="2330450" y="3987800"/>
          <p14:tracePt t="30877" x="2336800" y="3981450"/>
          <p14:tracePt t="30894" x="2336800" y="3975100"/>
          <p14:tracePt t="30911" x="2343150" y="3968750"/>
          <p14:tracePt t="30927" x="2343150" y="3962400"/>
          <p14:tracePt t="30957" x="2336800" y="3956050"/>
          <p14:tracePt t="30981" x="2330450" y="3956050"/>
          <p14:tracePt t="30997" x="2324100" y="3956050"/>
          <p14:tracePt t="31009" x="2317750" y="3962400"/>
          <p14:tracePt t="31025" x="2311400" y="3962400"/>
          <p14:tracePt t="31041" x="2305050" y="3968750"/>
          <p14:tracePt t="31049" x="2298700" y="3975100"/>
          <p14:tracePt t="31065" x="2292350" y="3975100"/>
          <p14:tracePt t="31065" x="2286000" y="3981450"/>
          <p14:tracePt t="31079" x="2279650" y="3987800"/>
          <p14:tracePt t="31095" x="2273300" y="3994150"/>
          <p14:tracePt t="31095" x="2266950" y="4000500"/>
          <p14:tracePt t="31112" x="2260600" y="4006850"/>
          <p14:tracePt t="31112" x="2247900" y="4013200"/>
          <p14:tracePt t="31129" x="2247900" y="4019550"/>
          <p14:tracePt t="31129" x="2241550" y="4025900"/>
          <p14:tracePt t="31146" x="2235200" y="4032250"/>
          <p14:tracePt t="31162" x="2228850" y="4038600"/>
          <p14:tracePt t="31178" x="2222500" y="4051300"/>
          <p14:tracePt t="31195" x="2222500" y="4057650"/>
          <p14:tracePt t="31212" x="2228850" y="4064000"/>
          <p14:tracePt t="31229" x="2235200" y="4064000"/>
          <p14:tracePt t="31245" x="2241550" y="4064000"/>
          <p14:tracePt t="31245" x="2247900" y="4064000"/>
          <p14:tracePt t="31263" x="2254250" y="4064000"/>
          <p14:tracePt t="31278" x="2260600" y="4057650"/>
          <p14:tracePt t="31278" x="2266950" y="4057650"/>
          <p14:tracePt t="31278" x="2273300" y="4051300"/>
          <p14:tracePt t="31297" x="2444750" y="4032250"/>
          <p14:tracePt t="31395" x="2463800" y="4032250"/>
          <p14:tracePt t="31401" x="2482850" y="4025900"/>
          <p14:tracePt t="31412" x="2546350" y="4025900"/>
          <p14:tracePt t="31429" x="2584450" y="4019550"/>
          <p14:tracePt t="31447" x="2616200" y="4019550"/>
          <p14:tracePt t="31463" x="2654300" y="4013200"/>
          <p14:tracePt t="31480" x="2698750" y="4013200"/>
          <p14:tracePt t="31497" x="2724150" y="4013200"/>
          <p14:tracePt t="31514" x="2743200" y="4013200"/>
          <p14:tracePt t="31530" x="2755900" y="4013200"/>
          <p14:tracePt t="31547" x="2762250" y="4013200"/>
          <p14:tracePt t="31563" x="2768600" y="4013200"/>
          <p14:tracePt t="31581" x="2768600" y="4006850"/>
          <p14:tracePt t="31597" x="2768600" y="4000500"/>
          <p14:tracePt t="31625" x="2762250" y="4000500"/>
          <p14:tracePt t="31669" x="2755900" y="4000500"/>
          <p14:tracePt t="31685" x="2749550" y="4000500"/>
          <p14:tracePt t="31701" x="2743200" y="4000500"/>
          <p14:tracePt t="31717" x="2736850" y="4000500"/>
          <p14:tracePt t="31729" x="2730500" y="4000500"/>
          <p14:tracePt t="31761" x="2736850" y="4000500"/>
          <p14:tracePt t="31805" x="2743200" y="4000500"/>
          <p14:tracePt t="31829" x="2749550" y="4000500"/>
          <p14:tracePt t="31873" x="2755900" y="4000500"/>
          <p14:tracePt t="31917" x="2755900" y="4006850"/>
          <p14:tracePt t="31949" x="2762250" y="4000500"/>
          <p14:tracePt t="31985" x="2755900" y="4000500"/>
          <p14:tracePt t="32197" x="2749550" y="4000500"/>
          <p14:tracePt t="32309" x="2743200" y="3994150"/>
          <p14:tracePt t="32385" x="2749550" y="3994150"/>
          <p14:tracePt t="32473" x="2755900" y="3994150"/>
          <p14:tracePt t="32489" x="2762250" y="3994150"/>
          <p14:tracePt t="32505" x="2768600" y="3994150"/>
          <p14:tracePt t="32509" x="2781300" y="3994150"/>
          <p14:tracePt t="32517" x="2806700" y="3994150"/>
          <p14:tracePt t="32534" x="2838450" y="4000500"/>
          <p14:tracePt t="32550" x="2882900" y="4006850"/>
          <p14:tracePt t="32566" x="2946400" y="4013200"/>
          <p14:tracePt t="32583" x="3022600" y="4025900"/>
          <p14:tracePt t="32583" x="3060700" y="4025900"/>
          <p14:tracePt t="32601" x="3149600" y="4032250"/>
          <p14:tracePt t="32617" x="3251200" y="4032250"/>
          <p14:tracePt t="32633" x="3352800" y="4025900"/>
          <p14:tracePt t="32650" x="3460750" y="4019550"/>
          <p14:tracePt t="32667" x="3562350" y="4006850"/>
          <p14:tracePt t="32683" x="3721100" y="3994150"/>
          <p14:tracePt t="32700" x="3822700" y="3981450"/>
          <p14:tracePt t="32717" x="3905250" y="3968750"/>
          <p14:tracePt t="32734" x="4019550" y="3949700"/>
          <p14:tracePt t="32751" x="4083050" y="3943350"/>
          <p14:tracePt t="32767" x="4133850" y="3930650"/>
          <p14:tracePt t="32785" x="4178300" y="3924300"/>
          <p14:tracePt t="32801" x="4222750" y="3911600"/>
          <p14:tracePt t="32818" x="4241800" y="3911600"/>
          <p14:tracePt t="32834" x="4248150" y="3905250"/>
          <p14:tracePt t="32851" x="4254500" y="3898900"/>
          <p14:tracePt t="32867" x="4254500" y="3892550"/>
          <p14:tracePt t="32885" x="4248150" y="3886200"/>
          <p14:tracePt t="32909" x="4235450" y="3886200"/>
          <p14:tracePt t="32925" x="4229100" y="3879850"/>
          <p14:tracePt t="32938" x="4222750" y="3879850"/>
          <p14:tracePt t="32953" x="4210050" y="3873500"/>
          <p14:tracePt t="32969" x="4203700" y="3873500"/>
          <p14:tracePt t="32985" x="4197350" y="3867150"/>
          <p14:tracePt t="33029" x="4203700" y="3873500"/>
          <p14:tracePt t="33177" x="4197350" y="3879850"/>
          <p14:tracePt t="33185" x="4197350" y="3886200"/>
          <p14:tracePt t="33193" x="4184650" y="3892550"/>
          <p14:tracePt t="33217" x="4178300" y="3898900"/>
          <p14:tracePt t="33225" x="4165600" y="3892550"/>
          <p14:tracePt t="33235" x="4159250" y="3892550"/>
          <p14:tracePt t="33235" x="4140200" y="3886200"/>
          <p14:tracePt t="33253" x="4127500" y="3879850"/>
          <p14:tracePt t="33253" x="4114800" y="3879850"/>
          <p14:tracePt t="33270" x="4102100" y="3879850"/>
          <p14:tracePt t="33270" x="4089400" y="3879850"/>
          <p14:tracePt t="33286" x="4076700" y="3886200"/>
          <p14:tracePt t="33286" x="4070350" y="3892550"/>
          <p14:tracePt t="33303" x="4057650" y="3892550"/>
          <p14:tracePt t="33303" x="4051300" y="3898900"/>
          <p14:tracePt t="33319" x="4038600" y="3905250"/>
          <p14:tracePt t="33319" x="4025900" y="3924300"/>
          <p14:tracePt t="33339" x="4019550" y="3930650"/>
          <p14:tracePt t="33339" x="4013200" y="3943350"/>
          <p14:tracePt t="33354" x="4006850" y="3956050"/>
          <p14:tracePt t="33354" x="4006850" y="3968750"/>
          <p14:tracePt t="33370" x="4000500" y="3975100"/>
          <p14:tracePt t="33370" x="4000500" y="3987800"/>
          <p14:tracePt t="33387" x="3994150" y="4000500"/>
          <p14:tracePt t="33387" x="3994150" y="4013200"/>
          <p14:tracePt t="33403" x="3987800" y="4025900"/>
          <p14:tracePt t="33403" x="3987800" y="4051300"/>
          <p14:tracePt t="33420" x="3987800" y="4064000"/>
          <p14:tracePt t="33420" x="3987800" y="4076700"/>
          <p14:tracePt t="33437" x="3987800" y="4089400"/>
          <p14:tracePt t="33437" x="3987800" y="4102100"/>
          <p14:tracePt t="33454" x="3987800" y="4114800"/>
          <p14:tracePt t="33454" x="3981450" y="4140200"/>
          <p14:tracePt t="33471" x="3975100" y="4146550"/>
          <p14:tracePt t="33471" x="3968750" y="4159250"/>
          <p14:tracePt t="33488" x="3962400" y="4171950"/>
          <p14:tracePt t="33488" x="3956050" y="4178300"/>
          <p14:tracePt t="33504" x="3949700" y="4191000"/>
          <p14:tracePt t="33504" x="3943350" y="4197350"/>
          <p14:tracePt t="33521" x="3930650" y="4210050"/>
          <p14:tracePt t="33521" x="3905250" y="4222750"/>
          <p14:tracePt t="33538" x="3892550" y="4229100"/>
          <p14:tracePt t="33538" x="3879850" y="4235450"/>
          <p14:tracePt t="33554" x="3860800" y="4241800"/>
          <p14:tracePt t="33554" x="3841750" y="4248150"/>
          <p14:tracePt t="33570" x="3822700" y="4248150"/>
          <p14:tracePt t="33570" x="3810000" y="4248150"/>
          <p14:tracePt t="33570" x="3790950" y="4254500"/>
          <p14:tracePt t="33590" x="3771900" y="4254500"/>
          <p14:tracePt t="33603" x="3752850" y="4254500"/>
          <p14:tracePt t="33603" x="3733800" y="4254500"/>
          <p14:tracePt t="33621" x="3702050" y="4248150"/>
          <p14:tracePt t="33621" x="3689350" y="4248150"/>
          <p14:tracePt t="33638" x="3670300" y="4241800"/>
          <p14:tracePt t="33638" x="3657600" y="4241800"/>
          <p14:tracePt t="33654" x="3644900" y="4235450"/>
          <p14:tracePt t="33654" x="3632200" y="4229100"/>
          <p14:tracePt t="33671" x="3619500" y="4229100"/>
          <p14:tracePt t="33671" x="3613150" y="4222750"/>
          <p14:tracePt t="33671" x="3600450" y="4216400"/>
          <p14:tracePt t="33690" x="3594100" y="4210050"/>
          <p14:tracePt t="33703" x="3587750" y="4203700"/>
          <p14:tracePt t="33703" x="3581400" y="4184650"/>
          <p14:tracePt t="33721" x="3581400" y="4178300"/>
          <p14:tracePt t="33721" x="3581400" y="4171950"/>
          <p14:tracePt t="33738" x="3581400" y="4165600"/>
          <p14:tracePt t="33738" x="3587750" y="4152900"/>
          <p14:tracePt t="33754" x="3594100" y="4146550"/>
          <p14:tracePt t="33754" x="3606800" y="4133850"/>
          <p14:tracePt t="33771" x="3613150" y="4121150"/>
          <p14:tracePt t="33771" x="3619500" y="4114800"/>
          <p14:tracePt t="33790" x="3632200" y="4108450"/>
          <p14:tracePt t="33790" x="3638550" y="4102100"/>
          <p14:tracePt t="33804" x="3651250" y="4095750"/>
          <p14:tracePt t="33804" x="3657600" y="4089400"/>
          <p14:tracePt t="33822" x="3670300" y="4083050"/>
          <p14:tracePt t="33822" x="3689350" y="4076700"/>
          <p14:tracePt t="33839" x="3702050" y="4070350"/>
          <p14:tracePt t="33839" x="3708400" y="4070350"/>
          <p14:tracePt t="33855" x="3721100" y="4064000"/>
          <p14:tracePt t="33855" x="3727450" y="4064000"/>
          <p14:tracePt t="33872" x="3740150" y="4064000"/>
          <p14:tracePt t="33872" x="3746500" y="4057650"/>
          <p14:tracePt t="33872" x="3759200" y="4057650"/>
          <p14:tracePt t="33890" x="3771900" y="4057650"/>
          <p14:tracePt t="33890" x="3784600" y="4051300"/>
          <p14:tracePt t="33905" x="3790950" y="4051300"/>
          <p14:tracePt t="33905" x="3810000" y="4051300"/>
          <p14:tracePt t="33922" x="3822700" y="4044950"/>
          <p14:tracePt t="33922" x="3835400" y="4044950"/>
          <p14:tracePt t="33939" x="3848100" y="4044950"/>
          <p14:tracePt t="33939" x="3860800" y="4038600"/>
          <p14:tracePt t="33955" x="3873500" y="4038600"/>
          <p14:tracePt t="33955" x="3886200" y="4038600"/>
          <p14:tracePt t="33972" x="3898900" y="4038600"/>
          <p14:tracePt t="33972" x="3917950" y="4038600"/>
          <p14:tracePt t="33989" x="3930650" y="4044950"/>
          <p14:tracePt t="33989" x="3937000" y="4044950"/>
          <p14:tracePt t="34006" x="3943350" y="4051300"/>
          <p14:tracePt t="34006" x="3949700" y="4051300"/>
          <p14:tracePt t="34022" x="3956050" y="4057650"/>
          <p14:tracePt t="34022" x="3962400" y="4064000"/>
          <p14:tracePt t="34039" x="3968750" y="4070350"/>
          <p14:tracePt t="34039" x="3975100" y="4076700"/>
          <p14:tracePt t="34055" x="3981450" y="4083050"/>
          <p14:tracePt t="34055" x="3994150" y="4089400"/>
          <p14:tracePt t="34072" x="4000500" y="4095750"/>
          <p14:tracePt t="34088" x="4006850" y="4102100"/>
          <p14:tracePt t="34105" x="4013200" y="4108450"/>
          <p14:tracePt t="34105" x="4019550" y="4108450"/>
          <p14:tracePt t="34122" x="4025900" y="4108450"/>
          <p14:tracePt t="34145" x="4032250" y="4108450"/>
          <p14:tracePt t="34161" x="4038600" y="4102100"/>
          <p14:tracePt t="34177" x="4044950" y="4102100"/>
          <p14:tracePt t="34177" x="4051300" y="4095750"/>
          <p14:tracePt t="34189" x="4057650" y="4095750"/>
          <p14:tracePt t="34189" x="4064000" y="4095750"/>
          <p14:tracePt t="34206" x="4070350" y="4095750"/>
          <p14:tracePt t="34206" x="4076700" y="4095750"/>
          <p14:tracePt t="34223" x="4089400" y="4095750"/>
          <p14:tracePt t="34223" x="4095750" y="4095750"/>
          <p14:tracePt t="34239" x="4102100" y="4095750"/>
          <p14:tracePt t="34239" x="4108450" y="4102100"/>
          <p14:tracePt t="34239" x="4121150" y="4102100"/>
          <p14:tracePt t="34258" x="4127500" y="4102100"/>
          <p14:tracePt t="34258" x="4140200" y="4108450"/>
          <p14:tracePt t="34273" x="4146550" y="4114800"/>
          <p14:tracePt t="34273" x="4159250" y="4121150"/>
          <p14:tracePt t="34290" x="4165600" y="4121150"/>
          <p14:tracePt t="34290" x="4178300" y="4127500"/>
          <p14:tracePt t="34306" x="4184650" y="4133850"/>
          <p14:tracePt t="34306" x="4197350" y="4140200"/>
          <p14:tracePt t="34323" x="4210050" y="4146550"/>
          <p14:tracePt t="34323" x="4216400" y="4146550"/>
          <p14:tracePt t="34323" x="4229100" y="4152900"/>
          <p14:tracePt t="34342" x="4241800" y="4159250"/>
          <p14:tracePt t="34356" x="4254500" y="4159250"/>
          <p14:tracePt t="34356" x="4279900" y="4165600"/>
          <p14:tracePt t="34373" x="4292600" y="4171950"/>
          <p14:tracePt t="34373" x="4311650" y="4171950"/>
          <p14:tracePt t="34390" x="4324350" y="4171950"/>
          <p14:tracePt t="34390" x="4343400" y="4178300"/>
          <p14:tracePt t="34406" x="4356100" y="4178300"/>
          <p14:tracePt t="34406" x="4394200" y="4178300"/>
          <p14:tracePt t="34424" x="4413250" y="4178300"/>
          <p14:tracePt t="34424" x="4432300" y="4184650"/>
          <p14:tracePt t="34440" x="4451350" y="4184650"/>
          <p14:tracePt t="34440" x="4464050" y="4184650"/>
          <p14:tracePt t="34456" x="4483100" y="4184650"/>
          <p14:tracePt t="34456" x="4502150" y="4184650"/>
          <p14:tracePt t="34473" x="4521200" y="4184650"/>
          <p14:tracePt t="34473" x="4559300" y="4184650"/>
          <p14:tracePt t="34490" x="4578350" y="4184650"/>
          <p14:tracePt t="34490" x="4597400" y="4184650"/>
          <p14:tracePt t="34506" x="4616450" y="4184650"/>
          <p14:tracePt t="34506" x="4635500" y="4184650"/>
          <p14:tracePt t="34524" x="4654550" y="4178300"/>
          <p14:tracePt t="34524" x="4673600" y="4178300"/>
          <p14:tracePt t="34524" x="4686300" y="4178300"/>
          <p14:tracePt t="34541" x="4705350" y="4178300"/>
          <p14:tracePt t="34541" x="4724400" y="4171950"/>
          <p14:tracePt t="34558" x="4743450" y="4171950"/>
          <p14:tracePt t="34558" x="4756150" y="4165600"/>
          <p14:tracePt t="34574" x="4775200" y="4165600"/>
          <p14:tracePt t="34574" x="4787900" y="4159250"/>
          <p14:tracePt t="34590" x="4800600" y="4152900"/>
          <p14:tracePt t="34590" x="4813300" y="4146550"/>
          <p14:tracePt t="34607" x="4819650" y="4146550"/>
          <p14:tracePt t="34607" x="4826000" y="4140200"/>
          <p14:tracePt t="34607" x="4838700" y="4133850"/>
          <p14:tracePt t="34625" x="4845050" y="4133850"/>
          <p14:tracePt t="34639" x="4851400" y="4127500"/>
          <p14:tracePt t="34639" x="4851400" y="4121150"/>
          <p14:tracePt t="34657" x="4857750" y="4121150"/>
          <p14:tracePt t="34673" x="4864100" y="4114800"/>
          <p14:tracePt t="34690" x="4864100" y="4108450"/>
          <p14:tracePt t="34706" x="4857750" y="4102100"/>
          <p14:tracePt t="34706" x="4851400" y="4095750"/>
          <p14:tracePt t="34724" x="4845050" y="4089400"/>
          <p14:tracePt t="34739" x="4845050" y="4083050"/>
          <p14:tracePt t="34756" x="4838700" y="4076700"/>
          <p14:tracePt t="34773" x="4832350" y="4076700"/>
          <p14:tracePt t="34790" x="4832350" y="4070350"/>
          <p14:tracePt t="34806" x="4826000" y="4070350"/>
          <p14:tracePt t="34857" x="4826000" y="4076700"/>
          <p14:tracePt t="34889" x="4819650" y="4070350"/>
          <p14:tracePt t="34909" x="4813300" y="4064000"/>
          <p14:tracePt t="34925" x="4806950" y="4057650"/>
          <p14:tracePt t="34933" x="4806950" y="4051300"/>
          <p14:tracePt t="35032" x="4813300" y="4044950"/>
          <p14:tracePt t="35037" x="4819650" y="4051300"/>
          <p14:tracePt t="35061" x="4813300" y="4044950"/>
          <p14:tracePt t="35105" x="4800600" y="4038600"/>
          <p14:tracePt t="35121" x="4794250" y="4038600"/>
          <p14:tracePt t="35129" x="4787900" y="4038600"/>
          <p14:tracePt t="35129" x="4775200" y="4038600"/>
          <p14:tracePt t="35142" x="4762500" y="4044950"/>
          <p14:tracePt t="35142" x="4749800" y="4044950"/>
          <p14:tracePt t="35159" x="4730750" y="4051300"/>
          <p14:tracePt t="35159" x="4711700" y="4057650"/>
          <p14:tracePt t="35175" x="4686300" y="4064000"/>
          <p14:tracePt t="35175" x="4660900" y="4070350"/>
          <p14:tracePt t="35192" x="4635500" y="4083050"/>
          <p14:tracePt t="35192" x="4572000" y="4108450"/>
          <p14:tracePt t="35209" x="4540250" y="4121150"/>
          <p14:tracePt t="35209" x="4502150" y="4140200"/>
          <p14:tracePt t="35225" x="4457700" y="4159250"/>
          <p14:tracePt t="35225" x="4413250" y="4178300"/>
          <p14:tracePt t="35242" x="4362450" y="4197350"/>
          <p14:tracePt t="35242" x="4305300" y="4222750"/>
          <p14:tracePt t="35259" x="4248150" y="4248150"/>
          <p14:tracePt t="35259" x="4184650" y="4273550"/>
          <p14:tracePt t="35276" x="4121150" y="4298950"/>
          <p14:tracePt t="35276" x="4051300" y="4330700"/>
          <p14:tracePt t="35293" x="3905250" y="4394200"/>
          <p14:tracePt t="35293" x="3822700" y="4432300"/>
          <p14:tracePt t="35309" x="3740150" y="4470400"/>
          <p14:tracePt t="35309" x="3657600" y="4508500"/>
          <p14:tracePt t="35326" x="3575050" y="4546600"/>
          <p14:tracePt t="35326" x="3486150" y="4591050"/>
          <p14:tracePt t="35343" x="3397250" y="4635500"/>
          <p14:tracePt t="35343" x="3308350" y="4673600"/>
          <p14:tracePt t="35359" x="3219450" y="4718050"/>
          <p14:tracePt t="35359" x="3124200" y="4762500"/>
          <p14:tracePt t="35359" x="3035300" y="4800600"/>
          <p14:tracePt t="35378" x="2940050" y="4845050"/>
          <p14:tracePt t="35378" x="2851150" y="4883150"/>
          <p14:tracePt t="35393" x="2762250" y="4921250"/>
          <p14:tracePt t="35393" x="2673350" y="4959350"/>
          <p14:tracePt t="35410" x="2590800" y="4991100"/>
          <p14:tracePt t="35410" x="2508250" y="5022850"/>
          <p14:tracePt t="35426" x="2432050" y="5054600"/>
          <p14:tracePt t="35426" x="2362200" y="5086350"/>
          <p14:tracePt t="35443" x="2298700" y="5105400"/>
          <p14:tracePt t="35443" x="2178050" y="5143500"/>
          <p14:tracePt t="35460" x="2120900" y="5156200"/>
          <p14:tracePt t="35460" x="2070100" y="5168900"/>
          <p14:tracePt t="35476" x="2019300" y="5175250"/>
          <p14:tracePt t="35476" x="1974850" y="5181600"/>
          <p14:tracePt t="35493" x="1930400" y="5187950"/>
          <p14:tracePt t="35493" x="1854200" y="5187950"/>
          <p14:tracePt t="35510" x="1816100" y="5181600"/>
          <p14:tracePt t="35510" x="1778000" y="5181600"/>
          <p14:tracePt t="35527" x="1746250" y="5175250"/>
          <p14:tracePt t="35527" x="1714500" y="5162550"/>
          <p14:tracePt t="35543" x="1682750" y="5156200"/>
          <p14:tracePt t="35543" x="1657350" y="5143500"/>
          <p14:tracePt t="35560" x="1631950" y="5130800"/>
          <p14:tracePt t="35560" x="1587500" y="5105400"/>
          <p14:tracePt t="35577" x="1568450" y="5092700"/>
          <p14:tracePt t="35577" x="1543050" y="5080000"/>
          <p14:tracePt t="35594" x="1524000" y="5067300"/>
          <p14:tracePt t="35594" x="1504950" y="5054600"/>
          <p14:tracePt t="35610" x="1485900" y="5048250"/>
          <p14:tracePt t="35610" x="1466850" y="5041900"/>
          <p14:tracePt t="35627" x="1447800" y="5035550"/>
          <p14:tracePt t="35627" x="1428750" y="5029200"/>
          <p14:tracePt t="35627" x="1409700" y="5022850"/>
          <p14:tracePt t="35646" x="1390650" y="5016500"/>
          <p14:tracePt t="35646" x="1365250" y="5010150"/>
          <p14:tracePt t="35663" x="1346200" y="5010150"/>
          <p14:tracePt t="35663" x="1327150" y="5010150"/>
          <p14:tracePt t="35678" x="1301750" y="5003800"/>
          <p14:tracePt t="35678" x="1276350" y="5003800"/>
          <p14:tracePt t="35678" x="1257300" y="5003800"/>
          <p14:tracePt t="35697" x="1231900" y="4997450"/>
          <p14:tracePt t="35710" x="1212850" y="4997450"/>
          <p14:tracePt t="35710" x="1187450" y="4997450"/>
          <p14:tracePt t="35728" x="1162050" y="4991100"/>
          <p14:tracePt t="35728" x="1123950" y="4984750"/>
          <p14:tracePt t="35745" x="1104900" y="4978400"/>
          <p14:tracePt t="35745" x="1085850" y="4972050"/>
          <p14:tracePt t="35761" x="1066800" y="4965700"/>
          <p14:tracePt t="35761" x="1047750" y="4959350"/>
          <p14:tracePt t="35778" x="1028700" y="4953000"/>
          <p14:tracePt t="35778" x="1016000" y="4946650"/>
          <p14:tracePt t="35795" x="1003300" y="4940300"/>
          <p14:tracePt t="35795" x="971550" y="4927600"/>
          <p14:tracePt t="35811" x="965200" y="4914900"/>
          <p14:tracePt t="35811" x="952500" y="4908550"/>
          <p14:tracePt t="35828" x="939800" y="4895850"/>
          <p14:tracePt t="35828" x="933450" y="4889500"/>
          <p14:tracePt t="35846" x="927100" y="4876800"/>
          <p14:tracePt t="35846" x="920750" y="4870450"/>
          <p14:tracePt t="35862" x="914400" y="4857750"/>
          <p14:tracePt t="35862" x="901700" y="4838700"/>
          <p14:tracePt t="35880" x="901700" y="4832350"/>
          <p14:tracePt t="35880" x="895350" y="4819650"/>
          <p14:tracePt t="35895" x="895350" y="4813300"/>
          <p14:tracePt t="35895" x="889000" y="4806950"/>
          <p14:tracePt t="35912" x="889000" y="4800600"/>
          <p14:tracePt t="35912" x="889000" y="4794250"/>
          <p14:tracePt t="35912" x="889000" y="4787900"/>
          <p14:tracePt t="35930" x="895350" y="4781550"/>
          <p14:tracePt t="35930" x="895350" y="4775200"/>
          <p14:tracePt t="35946" x="895350" y="4768850"/>
          <p14:tracePt t="35946" x="901700" y="4768850"/>
          <p14:tracePt t="35962" x="901700" y="4756150"/>
          <p14:tracePt t="35962" x="908050" y="4749800"/>
          <p14:tracePt t="35978" x="914400" y="4743450"/>
          <p14:tracePt t="35994" x="920750" y="4737100"/>
          <p14:tracePt t="35994" x="927100" y="4730750"/>
          <p14:tracePt t="35994" x="933450" y="4724400"/>
          <p14:tracePt t="36014" x="939800" y="4718050"/>
          <p14:tracePt t="36029" x="946150" y="4718050"/>
          <p14:tracePt t="36029" x="952500" y="4711700"/>
          <p14:tracePt t="36046" x="958850" y="4711700"/>
          <p14:tracePt t="36046" x="965200" y="4711700"/>
          <p14:tracePt t="36063" x="971550" y="4711700"/>
          <p14:tracePt t="36063" x="984250" y="4711700"/>
          <p14:tracePt t="36079" x="990600" y="4711700"/>
          <p14:tracePt t="36079" x="996950" y="4711700"/>
          <p14:tracePt t="36095" x="1003300" y="4711700"/>
          <p14:tracePt t="36095" x="1022350" y="4718050"/>
          <p14:tracePt t="36112" x="1028700" y="4718050"/>
          <p14:tracePt t="36112" x="1035050" y="4724400"/>
          <p14:tracePt t="36129" x="1047750" y="4724400"/>
          <p14:tracePt t="36129" x="1054100" y="4730750"/>
          <p14:tracePt t="36145" x="1060450" y="4737100"/>
          <p14:tracePt t="36145" x="1079500" y="4749800"/>
          <p14:tracePt t="36163" x="1085850" y="4756150"/>
          <p14:tracePt t="36163" x="1098550" y="4762500"/>
          <p14:tracePt t="36179" x="1104900" y="4768850"/>
          <p14:tracePt t="36179" x="1111250" y="4781550"/>
          <p14:tracePt t="36196" x="1123950" y="4787900"/>
          <p14:tracePt t="36196" x="1130300" y="4787900"/>
          <p14:tracePt t="36212" x="1136650" y="4794250"/>
          <p14:tracePt t="36212" x="1155700" y="4800600"/>
          <p14:tracePt t="36229" x="1162050" y="4806950"/>
          <p14:tracePt t="36229" x="1168400" y="4806950"/>
          <p14:tracePt t="36246" x="1174750" y="4806950"/>
          <p14:tracePt t="36246" x="1187450" y="4806950"/>
          <p14:tracePt t="36262" x="1193800" y="4806950"/>
          <p14:tracePt t="36262" x="1200150" y="4806950"/>
          <p14:tracePt t="36279" x="1206500" y="4806950"/>
          <p14:tracePt t="36279" x="1219200" y="4794250"/>
          <p14:tracePt t="36297" x="1225550" y="4794250"/>
          <p14:tracePt t="36297" x="1231900" y="4787900"/>
          <p14:tracePt t="36313" x="1238250" y="4781550"/>
          <p14:tracePt t="36313" x="1238250" y="4775200"/>
          <p14:tracePt t="36331" x="1244600" y="4768850"/>
          <p14:tracePt t="36331" x="1250950" y="4756150"/>
          <p14:tracePt t="36346" x="1257300" y="4749800"/>
          <p14:tracePt t="36346" x="1263650" y="4743450"/>
          <p14:tracePt t="36363" x="1270000" y="4737100"/>
          <p14:tracePt t="36363" x="1276350" y="4737100"/>
          <p14:tracePt t="36363" x="1282700" y="4730750"/>
          <p14:tracePt t="36381" x="1289050" y="4724400"/>
          <p14:tracePt t="36395" x="1295400" y="4718050"/>
          <p14:tracePt t="36395" x="1308100" y="4711700"/>
          <p14:tracePt t="36413" x="1320800" y="4705350"/>
          <p14:tracePt t="36429" x="1327150" y="4699000"/>
          <p14:tracePt t="36429" x="1333500" y="4699000"/>
          <p14:tracePt t="36447" x="1339850" y="4699000"/>
          <p14:tracePt t="36447" x="1346200" y="4699000"/>
          <p14:tracePt t="36464" x="1358900" y="4705350"/>
          <p14:tracePt t="36479" x="1365250" y="4711700"/>
          <p14:tracePt t="36496" x="1371600" y="4718050"/>
          <p14:tracePt t="36512" x="1377950" y="4724400"/>
          <p14:tracePt t="36529" x="1384300" y="4730750"/>
          <p14:tracePt t="36546" x="1384300" y="4737100"/>
          <p14:tracePt t="36563" x="1384300" y="4749800"/>
          <p14:tracePt t="36579" x="1384300" y="4756150"/>
          <p14:tracePt t="36579" x="1384300" y="4762500"/>
          <p14:tracePt t="36598" x="1390650" y="4768850"/>
          <p14:tracePt t="36614" x="1390650" y="4762500"/>
          <p14:tracePt t="36689" x="1384300" y="4756150"/>
          <p14:tracePt t="36709" x="1377950" y="4756150"/>
          <p14:tracePt t="36725" x="1371600" y="4756150"/>
          <p14:tracePt t="36741" x="1365250" y="4756150"/>
          <p14:tracePt t="36749" x="1358900" y="4762500"/>
          <p14:tracePt t="36749" x="1352550" y="4762500"/>
          <p14:tracePt t="36764" x="1346200" y="4768850"/>
          <p14:tracePt t="36764" x="1339850" y="4768850"/>
          <p14:tracePt t="36781" x="1333500" y="4775200"/>
          <p14:tracePt t="36797" x="1327150" y="4781550"/>
          <p14:tracePt t="36813" x="1333500" y="4787900"/>
          <p14:tracePt t="36845" x="1339850" y="4787900"/>
          <p14:tracePt t="36861" x="1352550" y="4794250"/>
          <p14:tracePt t="36877" x="1365250" y="4787900"/>
          <p14:tracePt t="36889" x="1568450" y="4787900"/>
          <p14:tracePt t="36991" x="1593850" y="4787900"/>
          <p14:tracePt t="36998" x="1651000" y="4794250"/>
          <p14:tracePt t="37015" x="1708150" y="4794250"/>
          <p14:tracePt t="37015" x="1733550" y="4794250"/>
          <p14:tracePt t="37033" x="1765300" y="4794250"/>
          <p14:tracePt t="37033" x="1797050" y="4794250"/>
          <p14:tracePt t="37049" x="1847850" y="4787900"/>
          <p14:tracePt t="37065" x="1898650" y="4787900"/>
          <p14:tracePt t="37082" x="1943100" y="4781550"/>
          <p14:tracePt t="37099" x="1974850" y="4781550"/>
          <p14:tracePt t="37115" x="2012950" y="4781550"/>
          <p14:tracePt t="37132" x="2032000" y="4787900"/>
          <p14:tracePt t="37149" x="2044700" y="4781550"/>
          <p14:tracePt t="37165" x="2051050" y="4781550"/>
          <p14:tracePt t="37182" x="2057400" y="4781550"/>
          <p14:tracePt t="37198" x="2063750" y="4781550"/>
          <p14:tracePt t="37215" x="2057400" y="4787900"/>
          <p14:tracePt t="37249" x="2051050" y="4787900"/>
          <p14:tracePt t="37273" x="2057400" y="4787900"/>
          <p14:tracePt t="37325" x="2063750" y="4787900"/>
          <p14:tracePt t="37341" x="2076450" y="4787900"/>
          <p14:tracePt t="37349" x="2082800" y="4794250"/>
          <p14:tracePt t="37357" x="2095500" y="4794250"/>
          <p14:tracePt t="37365" x="2120900" y="4794250"/>
          <p14:tracePt t="37382" x="2146300" y="4794250"/>
          <p14:tracePt t="37399" x="2171700" y="4800600"/>
          <p14:tracePt t="37399" x="2190750" y="4800600"/>
          <p14:tracePt t="37417" x="2216150" y="4806950"/>
          <p14:tracePt t="37432" x="2247900" y="4819650"/>
          <p14:tracePt t="37449" x="2273300" y="4826000"/>
          <p14:tracePt t="37466" x="2317750" y="4826000"/>
          <p14:tracePt t="37483" x="2349500" y="4826000"/>
          <p14:tracePt t="37499" x="2381250" y="4826000"/>
          <p14:tracePt t="37517" x="2413000" y="4819650"/>
          <p14:tracePt t="37535" x="2457450" y="4806950"/>
          <p14:tracePt t="37550" x="2482850" y="4800600"/>
          <p14:tracePt t="37567" x="2508250" y="4794250"/>
          <p14:tracePt t="37583" x="2527300" y="4787900"/>
          <p14:tracePt t="37583" x="2533650" y="4781550"/>
          <p14:tracePt t="37602" x="2546350" y="4768850"/>
          <p14:tracePt t="37617" x="2559050" y="4762500"/>
          <p14:tracePt t="37633" x="2565400" y="4749800"/>
          <p14:tracePt t="37650" x="2571750" y="4743450"/>
          <p14:tracePt t="37667" x="2571750" y="4737100"/>
          <p14:tracePt t="37683" x="2578100" y="4730750"/>
          <p14:tracePt t="37701" x="2578100" y="4724400"/>
          <p14:tracePt t="37717" x="2584450" y="4718050"/>
          <p14:tracePt t="37737" x="2590800" y="4718050"/>
          <p14:tracePt t="37753" x="2597150" y="4718050"/>
          <p14:tracePt t="37766" x="2616200" y="4711700"/>
          <p14:tracePt t="37784" x="2635250" y="4705350"/>
          <p14:tracePt t="37800" x="2654300" y="4692650"/>
          <p14:tracePt t="37817" x="2679700" y="4686300"/>
          <p14:tracePt t="37834" x="2724150" y="4679950"/>
          <p14:tracePt t="37851" x="2749550" y="4673600"/>
          <p14:tracePt t="37867" x="2781300" y="4673600"/>
          <p14:tracePt t="37884" x="2819400" y="4679950"/>
          <p14:tracePt t="37901" x="2844800" y="4686300"/>
          <p14:tracePt t="37917" x="2863850" y="4686300"/>
          <p14:tracePt t="37934" x="2889250" y="4692650"/>
          <p14:tracePt t="37951" x="2908300" y="4699000"/>
          <p14:tracePt t="37967" x="2940050" y="4705350"/>
          <p14:tracePt t="37985" x="2959100" y="4711700"/>
          <p14:tracePt t="38001" x="2978150" y="4718050"/>
          <p14:tracePt t="38018" x="3003550" y="4718050"/>
          <p14:tracePt t="38035" x="3016250" y="4724400"/>
          <p14:tracePt t="38051" x="3035300" y="4718050"/>
          <p14:tracePt t="38051" x="3041650" y="4718050"/>
          <p14:tracePt t="38069" x="3048000" y="4718050"/>
          <p14:tracePt t="38084" x="3054350" y="4711700"/>
          <p14:tracePt t="38101" x="3060700" y="4705350"/>
          <p14:tracePt t="38117" x="3067050" y="4705350"/>
          <p14:tracePt t="38138" x="3060700" y="4705350"/>
          <p14:tracePt t="38217" x="3054350" y="4705350"/>
          <p14:tracePt t="38241" x="3048000" y="4705350"/>
          <p14:tracePt t="38261" x="3048000" y="4699000"/>
          <p14:tracePt t="38309" x="3041650" y="4699000"/>
          <p14:tracePt t="38345" x="3041650" y="4692650"/>
          <p14:tracePt t="38369" x="3041650" y="4686300"/>
          <p14:tracePt t="38389" x="3041650" y="4679950"/>
          <p14:tracePt t="38405" x="3041650" y="4673600"/>
          <p14:tracePt t="38421" x="3048000" y="4667250"/>
          <p14:tracePt t="38437" x="3048000" y="4660900"/>
          <p14:tracePt t="38449" x="3048000" y="4654550"/>
          <p14:tracePt t="38465" x="3041650" y="4648200"/>
          <p14:tracePt t="38481" x="3041650" y="4641850"/>
          <p14:tracePt t="38497" x="3041650" y="4635500"/>
          <p14:tracePt t="38509" x="3035300" y="4629150"/>
          <p14:tracePt t="38541" x="3028950" y="4629150"/>
          <p14:tracePt t="38621" x="3022600" y="4629150"/>
          <p14:tracePt t="38653" x="3016250" y="4629150"/>
          <p14:tracePt t="38721" x="3009900" y="4629150"/>
          <p14:tracePt t="38757" x="3009900" y="4622800"/>
          <p14:tracePt t="38789" x="3003550" y="4622800"/>
          <p14:tracePt t="38825" x="2997200" y="4616450"/>
          <p14:tracePt t="38869" x="2990850" y="4616450"/>
          <p14:tracePt t="38901" x="2984500" y="4616450"/>
          <p14:tracePt t="38929" x="2984500" y="4622800"/>
          <p14:tracePt t="38977" x="2984500" y="4629150"/>
          <p14:tracePt t="38997" x="2990850" y="4629150"/>
          <p14:tracePt t="39021" x="2997200" y="4635500"/>
          <p14:tracePt t="39041" x="3003550" y="4635500"/>
          <p14:tracePt t="39097" x="3009900" y="4635500"/>
          <p14:tracePt t="39117" x="3016250" y="4635500"/>
          <p14:tracePt t="39149" x="3016250" y="4629150"/>
          <p14:tracePt t="39193" x="3009900" y="4629150"/>
          <p14:tracePt t="39229" x="3003550" y="4629150"/>
          <p14:tracePt t="39253" x="2997200" y="4629150"/>
          <p14:tracePt t="39277" x="2990850" y="4629150"/>
          <p14:tracePt t="39297" x="2984500" y="4629150"/>
          <p14:tracePt t="39321" x="2978150" y="4629150"/>
          <p14:tracePt t="39341" x="2978150" y="4635500"/>
          <p14:tracePt t="39433" x="2984500" y="4641850"/>
          <p14:tracePt t="39449" x="2997200" y="4648200"/>
          <p14:tracePt t="39461" x="3003550" y="4648200"/>
          <p14:tracePt t="39477" x="3009900" y="4648200"/>
          <p14:tracePt t="39493" x="3009900" y="4641850"/>
          <p14:tracePt t="39509" x="3016250" y="4641850"/>
          <p14:tracePt t="39545" x="3022600" y="4641850"/>
          <p14:tracePt t="39569" x="3022600" y="4648200"/>
          <p14:tracePt t="39581" x="3028950" y="4654550"/>
          <p14:tracePt t="39597" x="3035300" y="4660900"/>
          <p14:tracePt t="39613" x="3035300" y="4667250"/>
          <p14:tracePt t="39637" x="3035300" y="4673600"/>
          <p14:tracePt t="39657" x="3041650" y="4673600"/>
          <p14:tracePt t="39681" x="3041650" y="4679950"/>
          <p14:tracePt t="39701" x="3048000" y="4686300"/>
          <p14:tracePt t="39725" x="3054350" y="4686300"/>
          <p14:tracePt t="39749" x="3054350" y="4692650"/>
          <p14:tracePt t="39777" x="3060700" y="4692650"/>
          <p14:tracePt t="39829" x="3060700" y="4699000"/>
          <p14:tracePt t="39861" x="3067050" y="4705350"/>
          <p14:tracePt t="39905" x="3073400" y="4705350"/>
          <p14:tracePt t="39929" x="3079750" y="4699000"/>
          <p14:tracePt t="39941" x="3086100" y="4699000"/>
          <p14:tracePt t="39957" x="3092450" y="4692650"/>
          <p14:tracePt t="39973" x="3098800" y="4686300"/>
          <p14:tracePt t="39989" x="3105150" y="4686300"/>
          <p14:tracePt t="40001" x="3111500" y="4679950"/>
          <p14:tracePt t="40017" x="3117850" y="4673600"/>
          <p14:tracePt t="40034" x="3124200" y="4673600"/>
          <p14:tracePt t="40049" x="3124200" y="4679950"/>
          <p14:tracePt t="40077" x="3130550" y="4686300"/>
          <p14:tracePt t="40093" x="3124200" y="4692650"/>
          <p14:tracePt t="40109" x="3124200" y="4699000"/>
          <p14:tracePt t="40121" x="3124200" y="4705350"/>
          <p14:tracePt t="40129" x="3124200" y="4711700"/>
          <p14:tracePt t="40141" x="3124200" y="4718050"/>
          <p14:tracePt t="40141" x="3117850" y="4718050"/>
          <p14:tracePt t="40159" x="3117850" y="4724400"/>
          <p14:tracePt t="40159" x="3111500" y="4730750"/>
          <p14:tracePt t="40175" x="3105150" y="4737100"/>
          <p14:tracePt t="40191" x="3098800" y="4743450"/>
          <p14:tracePt t="40208" x="3092450" y="4749800"/>
          <p14:tracePt t="40208" x="3086100" y="4749800"/>
          <p14:tracePt t="40225" x="3079750" y="4756150"/>
          <p14:tracePt t="40225" x="3073400" y="4756150"/>
          <p14:tracePt t="40242" x="3067050" y="4756150"/>
          <p14:tracePt t="40258" x="3060700" y="4756150"/>
          <p14:tracePt t="40275" x="3048000" y="4756150"/>
          <p14:tracePt t="40291" x="3041650" y="4756150"/>
          <p14:tracePt t="40291" x="3035300" y="4756150"/>
          <p14:tracePt t="40309" x="3028950" y="4756150"/>
          <p14:tracePt t="40325" x="3022600" y="4749800"/>
          <p14:tracePt t="40349" x="3022600" y="4743450"/>
          <p14:tracePt t="40377" x="3028950" y="4743450"/>
          <p14:tracePt t="40410" x="3035300" y="4749800"/>
          <p14:tracePt t="40429" x="3035300" y="4756150"/>
          <p14:tracePt t="40445" x="3041650" y="4762500"/>
          <p14:tracePt t="40460" x="3048000" y="4768850"/>
          <p14:tracePt t="40476" x="3054350" y="4768850"/>
          <p14:tracePt t="40489" x="3054350" y="4781550"/>
          <p14:tracePt t="40504" x="3060700" y="4787900"/>
          <p14:tracePt t="40521" x="3067050" y="4794250"/>
          <p14:tracePt t="40537" x="3073400" y="4800600"/>
          <p14:tracePt t="40565" x="3079750" y="4806950"/>
          <p14:tracePt t="40589" x="3086100" y="4813300"/>
          <p14:tracePt t="40609" x="3092450" y="4813300"/>
          <p14:tracePt t="40633" x="3098800" y="4819650"/>
          <p14:tracePt t="40753" x="3105150" y="4813300"/>
          <p14:tracePt t="40805" x="3111500" y="4813300"/>
          <p14:tracePt t="40821" x="3117850" y="4806950"/>
          <p14:tracePt t="40837" x="3124200" y="4806950"/>
          <p14:tracePt t="40849" x="3130550" y="4800600"/>
          <p14:tracePt t="40865" x="3136900" y="4800600"/>
          <p14:tracePt t="40881" x="3143250" y="4794250"/>
          <p14:tracePt t="40897" x="3149600" y="4794250"/>
          <p14:tracePt t="40910" x="3155950" y="4794250"/>
          <p14:tracePt t="40926" x="3162300" y="4800600"/>
          <p14:tracePt t="40943" x="3168650" y="4800600"/>
          <p14:tracePt t="40961" x="3175000" y="4806950"/>
          <p14:tracePt t="40985" x="3175000" y="4813300"/>
          <p14:tracePt t="41001" x="3175000" y="4819650"/>
          <p14:tracePt t="41017" x="3175000" y="4826000"/>
          <p14:tracePt t="41029" x="3181350" y="4832350"/>
          <p14:tracePt t="41045" x="3181350" y="4838700"/>
          <p14:tracePt t="41061" x="3181350" y="4845050"/>
          <p14:tracePt t="41077" x="3187700" y="4851400"/>
          <p14:tracePt t="41121" x="3194050" y="4857750"/>
          <p14:tracePt t="41141" x="3200400" y="4857750"/>
          <p14:tracePt t="41165" x="3200400" y="4864100"/>
          <p14:tracePt t="41181" x="3206750" y="4864100"/>
          <p14:tracePt t="41197" x="3213100" y="4870450"/>
          <p14:tracePt t="41209" x="3219450" y="4876800"/>
          <p14:tracePt t="41225" x="3225800" y="4883150"/>
          <p14:tracePt t="41257" x="3232150" y="4883150"/>
          <p14:tracePt t="41269" x="3238500" y="4883150"/>
          <p14:tracePt t="41285" x="3251200" y="4883150"/>
          <p14:tracePt t="41301" x="3257550" y="4883150"/>
          <p14:tracePt t="41330" x="3263900" y="4883150"/>
          <p14:tracePt t="41361" x="3270250" y="4876800"/>
          <p14:tracePt t="41381" x="3416300" y="4864100"/>
          <p14:tracePt t="41503" x="3429000" y="4864100"/>
          <p14:tracePt t="41509" x="3448050" y="4864100"/>
          <p14:tracePt t="41517" x="3467100" y="4864100"/>
          <p14:tracePt t="41529" x="3511550" y="4857750"/>
          <p14:tracePt t="41546" x="3581400" y="4857750"/>
          <p14:tracePt t="41562" x="3638550" y="4864100"/>
          <p14:tracePt t="41579" x="3695700" y="4864100"/>
          <p14:tracePt t="41596" x="3752850" y="4870450"/>
          <p14:tracePt t="41613" x="3848100" y="4870450"/>
          <p14:tracePt t="41629" x="3911600" y="4870450"/>
          <p14:tracePt t="41646" x="3981450" y="4870450"/>
          <p14:tracePt t="41663" x="4044950" y="4870450"/>
          <p14:tracePt t="41663" x="4076700" y="4870450"/>
          <p14:tracePt t="41681" x="4146550" y="4864100"/>
          <p14:tracePt t="41697" x="4210050" y="4864100"/>
          <p14:tracePt t="41713" x="4279900" y="4864100"/>
          <p14:tracePt t="41730" x="4337050" y="4864100"/>
          <p14:tracePt t="41746" x="4394200" y="4870450"/>
          <p14:tracePt t="41763" x="4445000" y="4870450"/>
          <p14:tracePt t="41763" x="4470400" y="4870450"/>
          <p14:tracePt t="41782" x="4514850" y="4870450"/>
          <p14:tracePt t="41797" x="4552950" y="4870450"/>
          <p14:tracePt t="41813" x="4584700" y="4870450"/>
          <p14:tracePt t="41830" x="4610100" y="4870450"/>
          <p14:tracePt t="41847" x="4641850" y="4870450"/>
          <p14:tracePt t="41863" x="4654550" y="4870450"/>
          <p14:tracePt t="41880" x="4667250" y="4870450"/>
          <p14:tracePt t="41897" x="4673600" y="4870450"/>
          <p14:tracePt t="41913" x="4679950" y="4870450"/>
          <p14:tracePt t="41930" x="4686300" y="4870450"/>
          <p14:tracePt t="41947" x="4692650" y="4870450"/>
          <p14:tracePt t="41963" x="4699000" y="4870450"/>
          <p14:tracePt t="41989" x="4692650" y="4864100"/>
          <p14:tracePt t="42089" x="4686300" y="4870450"/>
          <p14:tracePt t="42101" x="4679950" y="4870450"/>
          <p14:tracePt t="42117" x="4673600" y="4870450"/>
          <p14:tracePt t="42133" x="4667250" y="4870450"/>
          <p14:tracePt t="42149" x="4660900" y="4870450"/>
          <p14:tracePt t="42161" x="4654550" y="4870450"/>
          <p14:tracePt t="42201" x="4648200" y="4870450"/>
          <p14:tracePt t="42245" x="4641850" y="4864100"/>
          <p14:tracePt t="42297" x="4641850" y="4857750"/>
          <p14:tracePt t="42313" x="4641850" y="4851400"/>
          <p14:tracePt t="42337" x="4648200" y="4851400"/>
          <p14:tracePt t="42373" x="4641850" y="4845050"/>
          <p14:tracePt t="42409" x="4641850" y="4838700"/>
          <p14:tracePt t="42425" x="4635500" y="4832350"/>
          <p14:tracePt t="42441" x="4635500" y="4826000"/>
          <p14:tracePt t="42457" x="4641850" y="4819650"/>
          <p14:tracePt t="42469" x="4641850" y="4813300"/>
          <p14:tracePt t="42485" x="4654550" y="4806950"/>
          <p14:tracePt t="42502" x="4660900" y="4806950"/>
          <p14:tracePt t="42515" x="4673600" y="4806950"/>
          <p14:tracePt t="42515" x="4679950" y="4806950"/>
          <p14:tracePt t="42534" x="4686300" y="4806950"/>
          <p14:tracePt t="42534" x="4692650" y="4806950"/>
          <p14:tracePt t="42549" x="4705350" y="4806950"/>
          <p14:tracePt t="42549" x="4711700" y="4806950"/>
          <p14:tracePt t="42566" x="4718050" y="4806950"/>
          <p14:tracePt t="42566" x="4743450" y="4813300"/>
          <p14:tracePt t="42583" x="4749800" y="4813300"/>
          <p14:tracePt t="42583" x="4762500" y="4813300"/>
          <p14:tracePt t="42600" x="4768850" y="4813300"/>
          <p14:tracePt t="42600" x="4775200" y="4813300"/>
          <p14:tracePt t="42616" x="4787900" y="4819650"/>
          <p14:tracePt t="42616" x="4794250" y="4819650"/>
          <p14:tracePt t="42633" x="4800600" y="4819650"/>
          <p14:tracePt t="42633" x="4819650" y="4819650"/>
          <p14:tracePt t="42650" x="4826000" y="4819650"/>
          <p14:tracePt t="42650" x="4832350" y="4819650"/>
          <p14:tracePt t="42667" x="4838700" y="4819650"/>
          <p14:tracePt t="42667" x="4845050" y="4826000"/>
          <p14:tracePt t="42683" x="4851400" y="4826000"/>
          <p14:tracePt t="42699" x="4857750" y="4819650"/>
          <p14:tracePt t="42699" x="4864100" y="4819650"/>
          <p14:tracePt t="42717" x="4870450" y="4819650"/>
          <p14:tracePt t="42733" x="4876800" y="4819650"/>
          <p14:tracePt t="42749" x="4870450" y="4819650"/>
          <p14:tracePt t="42821" x="4864100" y="4826000"/>
          <p14:tracePt t="42837" x="4857750" y="4826000"/>
          <p14:tracePt t="42853" x="4851400" y="4826000"/>
          <p14:tracePt t="42869" x="4845050" y="4832350"/>
          <p14:tracePt t="42881" x="4838700" y="4832350"/>
          <p14:tracePt t="42897" x="4826000" y="4838700"/>
          <p14:tracePt t="42913" x="4819650" y="4845050"/>
          <p14:tracePt t="42941" x="4813300" y="4851400"/>
          <p14:tracePt t="42989" x="4819650" y="4851400"/>
          <p14:tracePt t="43017" x="4826000" y="4851400"/>
          <p14:tracePt t="43034" x="4832350" y="4851400"/>
          <p14:tracePt t="43049" x="4838700" y="4851400"/>
          <p14:tracePt t="43057" x="4845050" y="4851400"/>
          <p14:tracePt t="43067" x="4851400" y="4851400"/>
          <p14:tracePt t="43067" x="4864100" y="4857750"/>
          <p14:tracePt t="43085" x="4876800" y="4864100"/>
          <p14:tracePt t="43085" x="4889500" y="4870450"/>
          <p14:tracePt t="43102" x="4902200" y="4883150"/>
          <p14:tracePt t="43102" x="4914900" y="4889500"/>
          <p14:tracePt t="43118" x="4927600" y="4902200"/>
          <p14:tracePt t="43118" x="4946650" y="4908550"/>
          <p14:tracePt t="43135" x="4965700" y="4921250"/>
          <p14:tracePt t="43135" x="4991100" y="4933950"/>
          <p14:tracePt t="43151" x="5016500" y="4940300"/>
          <p14:tracePt t="43151" x="5067300" y="4959350"/>
          <p14:tracePt t="43169" x="5099050" y="4972050"/>
          <p14:tracePt t="43169" x="5130800" y="4984750"/>
          <p14:tracePt t="43185" x="5162550" y="4991100"/>
          <p14:tracePt t="43185" x="5194300" y="5003800"/>
          <p14:tracePt t="43201" x="5232400" y="5016500"/>
          <p14:tracePt t="43201" x="5264150" y="5022850"/>
          <p14:tracePt t="43218" x="5302250" y="5035550"/>
          <p14:tracePt t="43218" x="5340350" y="5048250"/>
          <p14:tracePt t="43235" x="5384800" y="5054600"/>
          <p14:tracePt t="43235" x="5461000" y="5073650"/>
          <p14:tracePt t="43252" x="5505450" y="5080000"/>
          <p14:tracePt t="43252" x="5543550" y="5086350"/>
          <p14:tracePt t="43269" x="5581650" y="5086350"/>
          <p14:tracePt t="43269" x="5626100" y="5092700"/>
          <p14:tracePt t="43285" x="5664200" y="5092700"/>
          <p14:tracePt t="43285" x="5746750" y="5092700"/>
          <p14:tracePt t="43302" x="5784850" y="5092700"/>
          <p14:tracePt t="43302" x="5822950" y="5086350"/>
          <p14:tracePt t="43319" x="5867400" y="5086350"/>
          <p14:tracePt t="43319" x="5905500" y="5086350"/>
          <p14:tracePt t="43337" x="5943600" y="5086350"/>
          <p14:tracePt t="43337" x="5981700" y="5086350"/>
          <p14:tracePt t="43352" x="6019800" y="5086350"/>
          <p14:tracePt t="43352" x="6089650" y="5092700"/>
          <p14:tracePt t="43369" x="6115050" y="5092700"/>
          <p14:tracePt t="43369" x="6146800" y="5086350"/>
          <p14:tracePt t="43385" x="6172200" y="5086350"/>
          <p14:tracePt t="43385" x="6191250" y="5086350"/>
          <p14:tracePt t="43402" x="6210300" y="5086350"/>
          <p14:tracePt t="43402" x="6223000" y="5086350"/>
          <p14:tracePt t="43419" x="6235700" y="5080000"/>
          <p14:tracePt t="43419" x="6242050" y="5080000"/>
          <p14:tracePt t="43419" x="6248400" y="5080000"/>
          <p14:tracePt t="43437" x="6248400" y="5067300"/>
          <p14:tracePt t="43453" x="6248400" y="5060950"/>
          <p14:tracePt t="43469" x="6242050" y="5054600"/>
          <p14:tracePt t="43469" x="6235700" y="5048250"/>
          <p14:tracePt t="43486" x="6223000" y="5041900"/>
          <p14:tracePt t="43486" x="6210300" y="5035550"/>
          <p14:tracePt t="43503" x="6197600" y="5029200"/>
          <p14:tracePt t="43503" x="6184900" y="5022850"/>
          <p14:tracePt t="43503" x="6165850" y="5016500"/>
          <p14:tracePt t="43522" x="6153150" y="5010150"/>
          <p14:tracePt t="43535" x="6134100" y="5003800"/>
          <p14:tracePt t="43535" x="6089650" y="4997450"/>
          <p14:tracePt t="43553" x="6070600" y="4991100"/>
          <p14:tracePt t="43553" x="6045200" y="4991100"/>
          <p14:tracePt t="43570" x="6026150" y="4991100"/>
          <p14:tracePt t="43570" x="6000750" y="4991100"/>
          <p14:tracePt t="43586" x="5981700" y="4991100"/>
          <p14:tracePt t="43586" x="5930900" y="4991100"/>
          <p14:tracePt t="43603" x="5905500" y="4997450"/>
          <p14:tracePt t="43603" x="5880100" y="4997450"/>
          <p14:tracePt t="43620" x="5854700" y="5003800"/>
          <p14:tracePt t="43620" x="5829300" y="5003800"/>
          <p14:tracePt t="43636" x="5803900" y="5010150"/>
          <p14:tracePt t="43636" x="5778500" y="5016500"/>
          <p14:tracePt t="43653" x="5753100" y="5022850"/>
          <p14:tracePt t="43653" x="5702300" y="5029200"/>
          <p14:tracePt t="43670" x="5676900" y="5035550"/>
          <p14:tracePt t="43670" x="5657850" y="5041900"/>
          <p14:tracePt t="43687" x="5632450" y="5041900"/>
          <p14:tracePt t="43687" x="5613400" y="5048250"/>
          <p14:tracePt t="43703" x="5588000" y="5048250"/>
          <p14:tracePt t="43703" x="5568950" y="5054600"/>
          <p14:tracePt t="43703" x="5549900" y="5054600"/>
          <p14:tracePt t="43722" x="5530850" y="5054600"/>
          <p14:tracePt t="43722" x="5511800" y="5060950"/>
          <p14:tracePt t="43737" x="5492750" y="5060950"/>
          <p14:tracePt t="43737" x="5480050" y="5060950"/>
          <p14:tracePt t="43754" x="5461000" y="5060950"/>
          <p14:tracePt t="43754" x="5448300" y="5054600"/>
          <p14:tracePt t="43770" x="5435600" y="5054600"/>
          <p14:tracePt t="43770" x="5422900" y="5054600"/>
          <p14:tracePt t="43770" x="5410200" y="5054600"/>
          <p14:tracePt t="43790" x="5397500" y="5054600"/>
          <p14:tracePt t="43802" x="5384800" y="5048250"/>
          <p14:tracePt t="43802" x="5365750" y="5048250"/>
          <p14:tracePt t="43822" x="5353050" y="5048250"/>
          <p14:tracePt t="43822" x="5340350" y="5048250"/>
          <p14:tracePt t="43839" x="5327650" y="5048250"/>
          <p14:tracePt t="43839" x="5302250" y="5041900"/>
          <p14:tracePt t="43858" x="5289550" y="5041900"/>
          <p14:tracePt t="43869" x="5276850" y="5041900"/>
          <p14:tracePt t="43869" x="5264150" y="5041900"/>
          <p14:tracePt t="43887" x="5251450" y="5041900"/>
          <p14:tracePt t="43887" x="5226050" y="5041900"/>
          <p14:tracePt t="43904" x="5207000" y="5041900"/>
          <p14:tracePt t="43904" x="5194300" y="5041900"/>
          <p14:tracePt t="43921" x="5181600" y="5041900"/>
          <p14:tracePt t="43921" x="5168900" y="5041900"/>
          <p14:tracePt t="43938" x="5156200" y="5041900"/>
          <p14:tracePt t="43938" x="5137150" y="5041900"/>
          <p14:tracePt t="43954" x="5124450" y="5035550"/>
          <p14:tracePt t="43954" x="5105400" y="5035550"/>
          <p14:tracePt t="43971" x="5086350" y="5029200"/>
          <p14:tracePt t="43971" x="5080000" y="5029200"/>
          <p14:tracePt t="43988" x="5067300" y="5022850"/>
          <p14:tracePt t="43988" x="5054600" y="5022850"/>
          <p14:tracePt t="44004" x="5048250" y="5016500"/>
          <p14:tracePt t="44004" x="5029200" y="5010150"/>
          <p14:tracePt t="44021" x="5016500" y="5003800"/>
          <p14:tracePt t="44021" x="5010150" y="4997450"/>
          <p14:tracePt t="44038" x="5003800" y="4997450"/>
          <p14:tracePt t="44038" x="4997450" y="4991100"/>
          <p14:tracePt t="44054" x="4991100" y="4984750"/>
          <p14:tracePt t="44054" x="4984750" y="4978400"/>
          <p14:tracePt t="44071" x="4978400" y="4972050"/>
          <p14:tracePt t="44071" x="4978400" y="4965700"/>
          <p14:tracePt t="44071" x="4972050" y="4959350"/>
          <p14:tracePt t="44089" x="4965700" y="4953000"/>
          <p14:tracePt t="44103" x="4965700" y="4946650"/>
          <p14:tracePt t="44103" x="4959350" y="4933950"/>
          <p14:tracePt t="44121" x="4959350" y="4927600"/>
          <p14:tracePt t="44121" x="4959350" y="4921250"/>
          <p14:tracePt t="44138" x="4959350" y="4908550"/>
          <p14:tracePt t="44157" x="4959350" y="4902200"/>
          <p14:tracePt t="44173" x="4953000" y="4895850"/>
          <p14:tracePt t="44196" x="4946650" y="4889500"/>
          <p14:tracePt t="44257" x="4946650" y="4883150"/>
          <p14:tracePt t="44277" x="4953000" y="4876800"/>
          <p14:tracePt t="44300" x="4953000" y="4870450"/>
          <p14:tracePt t="44316" x="4959350" y="4864100"/>
          <p14:tracePt t="44329" x="4965700" y="4857750"/>
          <p14:tracePt t="44345" x="4965700" y="4851400"/>
          <p14:tracePt t="44380" x="4959350" y="4851400"/>
          <p14:tracePt t="44396" x="4946650" y="4857750"/>
          <p14:tracePt t="44413" x="4940300" y="4864100"/>
          <p14:tracePt t="44421" x="4933950" y="4864100"/>
          <p14:tracePt t="44428" x="4927600" y="4870450"/>
          <p14:tracePt t="44438" x="4921250" y="4876800"/>
          <p14:tracePt t="44438" x="4914900" y="4883150"/>
          <p14:tracePt t="44455" x="4902200" y="4889500"/>
          <p14:tracePt t="44455" x="4895850" y="4895850"/>
          <p14:tracePt t="44455" x="4889500" y="4902200"/>
          <p14:tracePt t="44473" x="4876800" y="4908550"/>
          <p14:tracePt t="44473" x="4870450" y="4914900"/>
          <p14:tracePt t="44489" x="4857750" y="4927600"/>
          <p14:tracePt t="44489" x="4851400" y="4933950"/>
          <p14:tracePt t="44505" x="4838700" y="4946650"/>
          <p14:tracePt t="44505" x="4832350" y="4953000"/>
          <p14:tracePt t="44523" x="4826000" y="4959350"/>
          <p14:tracePt t="44523" x="4819650" y="4972050"/>
          <p14:tracePt t="44539" x="4806950" y="4978400"/>
          <p14:tracePt t="44539" x="4800600" y="4984750"/>
          <p14:tracePt t="44555" x="4794250" y="4991100"/>
          <p14:tracePt t="44555" x="4781550" y="5003800"/>
          <p14:tracePt t="44572" x="4781550" y="5016500"/>
          <p14:tracePt t="44572" x="4775200" y="5022850"/>
          <p14:tracePt t="44589" x="4768850" y="5022850"/>
          <p14:tracePt t="44589" x="4762500" y="5029200"/>
          <p14:tracePt t="44606" x="4756150" y="5035550"/>
          <p14:tracePt t="44606" x="4749800" y="5048250"/>
          <p14:tracePt t="44622" x="4743450" y="5048250"/>
          <p14:tracePt t="44622" x="4737100" y="5048250"/>
          <p14:tracePt t="44640" x="4737100" y="5054600"/>
          <p14:tracePt t="44655" x="4724400" y="5054600"/>
          <p14:tracePt t="44655" x="4718050" y="5054600"/>
          <p14:tracePt t="44673" x="4711700" y="5054600"/>
          <p14:tracePt t="44689" x="4705350" y="5054600"/>
          <p14:tracePt t="44689" x="4699000" y="5054600"/>
          <p14:tracePt t="44707" x="4692650" y="5048250"/>
          <p14:tracePt t="44723" x="4686300" y="5048250"/>
          <p14:tracePt t="44723" x="4679950" y="5048250"/>
          <p14:tracePt t="44723" x="4673600" y="5048250"/>
          <p14:tracePt t="44742" x="4667250" y="5048250"/>
          <p14:tracePt t="44742" x="4660900" y="5048250"/>
          <p14:tracePt t="44757" x="4654550" y="5041900"/>
          <p14:tracePt t="44757" x="4648200" y="5041900"/>
          <p14:tracePt t="44774" x="4641850" y="5041900"/>
          <p14:tracePt t="44774" x="4635500" y="5041900"/>
          <p14:tracePt t="44791" x="4622800" y="5041900"/>
          <p14:tracePt t="44791" x="4616450" y="5041900"/>
          <p14:tracePt t="44807" x="4603750" y="5041900"/>
          <p14:tracePt t="44807" x="4591050" y="5041900"/>
          <p14:tracePt t="44807" x="4578350" y="5048250"/>
          <p14:tracePt t="44825" x="4565650" y="5048250"/>
          <p14:tracePt t="44839" x="4552950" y="5048250"/>
          <p14:tracePt t="44839" x="4514850" y="5048250"/>
          <p14:tracePt t="44857" x="4495800" y="5048250"/>
          <p14:tracePt t="44857" x="4476750" y="5054600"/>
          <p14:tracePt t="44874" x="4451350" y="5054600"/>
          <p14:tracePt t="44874" x="4425950" y="5054600"/>
          <p14:tracePt t="44890" x="4400550" y="5054600"/>
          <p14:tracePt t="44890" x="4375150" y="5054600"/>
          <p14:tracePt t="44907" x="4343400" y="5060950"/>
          <p14:tracePt t="44907" x="4286250" y="5060950"/>
          <p14:tracePt t="44924" x="4260850" y="5067300"/>
          <p14:tracePt t="44924" x="4229100" y="5067300"/>
          <p14:tracePt t="44941" x="4197350" y="5067300"/>
          <p14:tracePt t="44941" x="4165600" y="5073650"/>
          <p14:tracePt t="44958" x="4133850" y="5073650"/>
          <p14:tracePt t="44958" x="4102100" y="5080000"/>
          <p14:tracePt t="44974" x="4070350" y="5080000"/>
          <p14:tracePt t="44974" x="4013200" y="5086350"/>
          <p14:tracePt t="44991" x="3981450" y="5092700"/>
          <p14:tracePt t="44991" x="3956050" y="5092700"/>
          <p14:tracePt t="45008" x="3924300" y="5099050"/>
          <p14:tracePt t="45008" x="3898900" y="5099050"/>
          <p14:tracePt t="45024" x="3873500" y="5105400"/>
          <p14:tracePt t="45024" x="3822700" y="5105400"/>
          <p14:tracePt t="45041" x="3797300" y="5111750"/>
          <p14:tracePt t="45041" x="3778250" y="5111750"/>
          <p14:tracePt t="45058" x="3752850" y="5118100"/>
          <p14:tracePt t="45058" x="3733800" y="5118100"/>
          <p14:tracePt t="45074" x="3714750" y="5118100"/>
          <p14:tracePt t="45074" x="3695700" y="5124450"/>
          <p14:tracePt t="45091" x="3683000" y="5130800"/>
          <p14:tracePt t="45091" x="3663950" y="5130800"/>
          <p14:tracePt t="45091" x="3651250" y="5130800"/>
          <p14:tracePt t="45109" x="3632200" y="5137150"/>
          <p14:tracePt t="45109" x="3613150" y="5143500"/>
          <p14:tracePt t="45125" x="3600450" y="5149850"/>
          <p14:tracePt t="45125" x="3581400" y="5149850"/>
          <p14:tracePt t="45142" x="3562350" y="5156200"/>
          <p14:tracePt t="45142" x="3543300" y="5162550"/>
          <p14:tracePt t="45142" x="3524250" y="5168900"/>
          <p14:tracePt t="45162" x="3505200" y="5181600"/>
          <p14:tracePt t="45174" x="3486150" y="5181600"/>
          <p14:tracePt t="45174" x="3460750" y="5194300"/>
          <p14:tracePt t="45174" x="3441700" y="5200650"/>
          <p14:tracePt t="45194" x="3422650" y="5207000"/>
          <p14:tracePt t="45207" x="3403600" y="5219700"/>
          <p14:tracePt t="45207" x="3359150" y="5238750"/>
          <p14:tracePt t="45225" x="3333750" y="5251450"/>
          <p14:tracePt t="45225" x="3308350" y="5264150"/>
          <p14:tracePt t="45242" x="3282950" y="5270500"/>
          <p14:tracePt t="45242" x="3257550" y="5283200"/>
          <p14:tracePt t="45259" x="3232150" y="5289550"/>
          <p14:tracePt t="45259" x="3206750" y="5295900"/>
          <p14:tracePt t="45275" x="3181350" y="5302250"/>
          <p14:tracePt t="45275" x="3124200" y="5314950"/>
          <p14:tracePt t="45292" x="3098800" y="5314950"/>
          <p14:tracePt t="45292" x="3067050" y="5314950"/>
          <p14:tracePt t="45309" x="3035300" y="5314950"/>
          <p14:tracePt t="45309" x="3003550" y="5321300"/>
          <p14:tracePt t="45325" x="2971800" y="5321300"/>
          <p14:tracePt t="45325" x="2901950" y="5321300"/>
          <p14:tracePt t="45344" x="2863850" y="5327650"/>
          <p14:tracePt t="45344" x="2825750" y="5327650"/>
          <p14:tracePt t="45359" x="2781300" y="5327650"/>
          <p14:tracePt t="45359" x="2736850" y="5334000"/>
          <p14:tracePt t="45375" x="2698750" y="5334000"/>
          <p14:tracePt t="45375" x="2654300" y="5334000"/>
          <p14:tracePt t="45392" x="2609850" y="5334000"/>
          <p14:tracePt t="45392" x="2520950" y="5334000"/>
          <p14:tracePt t="45411" x="2476500" y="5334000"/>
          <p14:tracePt t="45411" x="2425700" y="5334000"/>
          <p14:tracePt t="45426" x="2381250" y="5334000"/>
          <p14:tracePt t="45426" x="2336800" y="5334000"/>
          <p14:tracePt t="45442" x="2292350" y="5334000"/>
          <p14:tracePt t="45442" x="2241550" y="5340350"/>
          <p14:tracePt t="45459" x="2197100" y="5340350"/>
          <p14:tracePt t="45459" x="2146300" y="5346700"/>
          <p14:tracePt t="45459" x="2095500" y="5346700"/>
          <p14:tracePt t="45477" x="2051050" y="5353050"/>
          <p14:tracePt t="45491" x="2000250" y="5353050"/>
          <p14:tracePt t="45491" x="1898650" y="5359400"/>
          <p14:tracePt t="45509" x="1854200" y="5359400"/>
          <p14:tracePt t="45509" x="1803400" y="5359400"/>
          <p14:tracePt t="45526" x="1758950" y="5359400"/>
          <p14:tracePt t="45526" x="1714500" y="5353050"/>
          <p14:tracePt t="45542" x="1670050" y="5353050"/>
          <p14:tracePt t="45542" x="1625600" y="5346700"/>
          <p14:tracePt t="45559" x="1587500" y="5340350"/>
          <p14:tracePt t="45559" x="1549400" y="5334000"/>
          <p14:tracePt t="45559" x="1511300" y="5327650"/>
          <p14:tracePt t="45577" x="1473200" y="5321300"/>
          <p14:tracePt t="45577" x="1441450" y="5314950"/>
          <p14:tracePt t="45592" x="1403350" y="5302250"/>
          <p14:tracePt t="45592" x="1377950" y="5295900"/>
          <p14:tracePt t="45609" x="1346200" y="5283200"/>
          <p14:tracePt t="45609" x="1320800" y="5276850"/>
          <p14:tracePt t="45626" x="1295400" y="5264150"/>
          <p14:tracePt t="45626" x="1250950" y="5245100"/>
          <p14:tracePt t="45642" x="1231900" y="5238750"/>
          <p14:tracePt t="45642" x="1212850" y="5232400"/>
          <p14:tracePt t="45660" x="1200150" y="5226050"/>
          <p14:tracePt t="45660" x="1187450" y="5219700"/>
          <p14:tracePt t="45676" x="1181100" y="5219700"/>
          <p14:tracePt t="45676" x="1174750" y="5213350"/>
          <p14:tracePt t="45692" x="1168400" y="5207000"/>
          <p14:tracePt t="45709" x="1174750" y="5200650"/>
          <p14:tracePt t="45725" x="1181100" y="5200650"/>
          <p14:tracePt t="45725" x="1187450" y="5207000"/>
          <p14:tracePt t="45743" x="1200150" y="5207000"/>
          <p14:tracePt t="45743" x="1212850" y="5207000"/>
          <p14:tracePt t="45760" x="1231900" y="5213350"/>
          <p14:tracePt t="45760" x="1270000" y="5213350"/>
          <p14:tracePt t="45777" x="1289050" y="5213350"/>
          <p14:tracePt t="45777" x="1308100" y="5207000"/>
          <p14:tracePt t="45793" x="1327150" y="5207000"/>
          <p14:tracePt t="45810" x="1676400" y="5207000"/>
          <p14:tracePt t="45878" x="1720850" y="5207000"/>
          <p14:tracePt t="45881" x="1771650" y="5213350"/>
          <p14:tracePt t="45893" x="1866900" y="5219700"/>
          <p14:tracePt t="45909" x="1968500" y="5219700"/>
          <p14:tracePt t="45926" x="2114550" y="5226050"/>
          <p14:tracePt t="45943" x="2203450" y="5226050"/>
          <p14:tracePt t="45960" x="2279650" y="5226050"/>
          <p14:tracePt t="45976" x="2355850" y="5219700"/>
          <p14:tracePt t="45993" x="2444750" y="5219700"/>
          <p14:tracePt t="46010" x="2489200" y="5213350"/>
          <p14:tracePt t="46027" x="2527300" y="5213350"/>
          <p14:tracePt t="46044" x="2571750" y="5213350"/>
          <p14:tracePt t="46061" x="2590800" y="5213350"/>
          <p14:tracePt t="46077" x="2603500" y="5213350"/>
          <p14:tracePt t="46094" x="2609850" y="5213350"/>
          <p14:tracePt t="46110" x="2616200" y="5213350"/>
          <p14:tracePt t="46127" x="2622550" y="5213350"/>
          <p14:tracePt t="46144" x="2628900" y="5213350"/>
          <p14:tracePt t="46161" x="2628900" y="5207000"/>
          <p14:tracePt t="46177" x="2628900" y="5200650"/>
          <p14:tracePt t="46194" x="2635250" y="5194300"/>
          <p14:tracePt t="46210" x="2635250" y="5187950"/>
          <p14:tracePt t="46227" x="2641600" y="5181600"/>
          <p14:tracePt t="46244" x="2660650" y="5175250"/>
          <p14:tracePt t="46261" x="2679700" y="5175250"/>
          <p14:tracePt t="46278" x="2698750" y="5175250"/>
          <p14:tracePt t="46294" x="2724150" y="5175250"/>
          <p14:tracePt t="46312" x="2736850" y="5175250"/>
          <p14:tracePt t="46312" x="2743200" y="5175250"/>
          <p14:tracePt t="46329" x="2749550" y="5181600"/>
          <p14:tracePt t="46329" x="2755900" y="5181600"/>
          <p14:tracePt t="46347" x="2762250" y="5181600"/>
          <p14:tracePt t="46347" x="2781300" y="5181600"/>
          <p14:tracePt t="46362" x="2787650" y="5181600"/>
          <p14:tracePt t="46362" x="2800350" y="5181600"/>
          <p14:tracePt t="46379" x="2813050" y="5181600"/>
          <p14:tracePt t="46379" x="2825750" y="5181600"/>
          <p14:tracePt t="46395" x="2838450" y="5181600"/>
          <p14:tracePt t="46395" x="2857500" y="5181600"/>
          <p14:tracePt t="46414" x="2876550" y="5181600"/>
          <p14:tracePt t="46414" x="2914650" y="5175250"/>
          <p14:tracePt t="46429" x="2940050" y="5175250"/>
          <p14:tracePt t="46429" x="2959100" y="5175250"/>
          <p14:tracePt t="46446" x="2984500" y="5175250"/>
          <p14:tracePt t="46446" x="3009900" y="5168900"/>
          <p14:tracePt t="46463" x="3035300" y="5168900"/>
          <p14:tracePt t="46463" x="3060700" y="5162550"/>
          <p14:tracePt t="46479" x="3086100" y="5162550"/>
          <p14:tracePt t="46479" x="3111500" y="5156200"/>
          <p14:tracePt t="46479" x="3136900" y="5156200"/>
          <p14:tracePt t="46498" x="3162300" y="5156200"/>
          <p14:tracePt t="46498" x="3194050" y="5149850"/>
          <p14:tracePt t="46513" x="3219450" y="5149850"/>
          <p14:tracePt t="46513" x="3251200" y="5149850"/>
          <p14:tracePt t="46530" x="3276600" y="5143500"/>
          <p14:tracePt t="46530" x="3308350" y="5143500"/>
          <p14:tracePt t="46546" x="3333750" y="5137150"/>
          <p14:tracePt t="46546" x="3359150" y="5137150"/>
          <p14:tracePt t="46562" x="3390900" y="5130800"/>
          <p14:tracePt t="46562" x="3416300" y="5118100"/>
          <p14:tracePt t="46580" x="3448050" y="5111750"/>
          <p14:tracePt t="46580" x="3479800" y="5099050"/>
          <p14:tracePt t="46580" x="3505200" y="5086350"/>
          <p14:tracePt t="46598" x="3536950" y="5073650"/>
          <p14:tracePt t="46598" x="3568700" y="5060950"/>
          <p14:tracePt t="46613" x="3594100" y="5048250"/>
          <p14:tracePt t="46613" x="3625850" y="5035550"/>
          <p14:tracePt t="46630" x="3651250" y="5022850"/>
          <p14:tracePt t="46630" x="3676650" y="5010150"/>
          <p14:tracePt t="46646" x="3702050" y="4997450"/>
          <p14:tracePt t="46646" x="3740150" y="4978400"/>
          <p14:tracePt t="46663" x="3759200" y="4965700"/>
          <p14:tracePt t="46663" x="3778250" y="4953000"/>
          <p14:tracePt t="46680" x="3790950" y="4940300"/>
          <p14:tracePt t="46680" x="3803650" y="4927600"/>
          <p14:tracePt t="46696" x="3816350" y="4914900"/>
          <p14:tracePt t="46696" x="3829050" y="4902200"/>
          <p14:tracePt t="46713" x="3835400" y="4883150"/>
          <p14:tracePt t="46713" x="3848100" y="4864100"/>
          <p14:tracePt t="46730" x="3848100" y="4851400"/>
          <p14:tracePt t="46730" x="3848100" y="4838700"/>
          <p14:tracePt t="46746" x="3848100" y="4832350"/>
          <p14:tracePt t="46746" x="3841750" y="4819650"/>
          <p14:tracePt t="46763" x="3835400" y="4813300"/>
          <p14:tracePt t="46763" x="3829050" y="4800600"/>
          <p14:tracePt t="46763" x="3829050" y="4787900"/>
          <p14:tracePt t="46781" x="3822700" y="4775200"/>
          <p14:tracePt t="46781" x="3816350" y="4762500"/>
          <p14:tracePt t="46797" x="3816350" y="4749800"/>
          <p14:tracePt t="46797" x="3810000" y="4730750"/>
          <p14:tracePt t="46814" x="3810000" y="4711700"/>
          <p14:tracePt t="46814" x="3810000" y="4692650"/>
          <p14:tracePt t="46830" x="3810000" y="4673600"/>
          <p14:tracePt t="46830" x="3810000" y="4660900"/>
          <p14:tracePt t="46847" x="3810000" y="4641850"/>
          <p14:tracePt t="46847" x="3810000" y="4616450"/>
          <p14:tracePt t="46864" x="3810000" y="4597400"/>
          <p14:tracePt t="46864" x="3810000" y="4559300"/>
          <p14:tracePt t="46881" x="3810000" y="4533900"/>
          <p14:tracePt t="46881" x="3810000" y="4514850"/>
          <p14:tracePt t="46897" x="3816350" y="4495800"/>
          <p14:tracePt t="46897" x="3816350" y="4476750"/>
          <p14:tracePt t="46914" x="3822700" y="4457700"/>
          <p14:tracePt t="46914" x="3829050" y="4438650"/>
          <p14:tracePt t="46930" x="3829050" y="4425950"/>
          <p14:tracePt t="46930" x="3835400" y="4413250"/>
          <p14:tracePt t="46947" x="3841750" y="4400550"/>
          <p14:tracePt t="46947" x="3848100" y="4387850"/>
          <p14:tracePt t="46964" x="3848100" y="4381500"/>
          <p14:tracePt t="46980" x="3854450" y="4375150"/>
          <p14:tracePt t="46996" x="3860800" y="4368800"/>
          <p14:tracePt t="47014" x="3860800" y="4362450"/>
          <p14:tracePt t="47014" x="3860800" y="4349750"/>
          <p14:tracePt t="47032" x="3860800" y="4343400"/>
          <p14:tracePt t="47046" x="3860800" y="4337050"/>
          <p14:tracePt t="47063" x="3860800" y="4330700"/>
          <p14:tracePt t="47081" x="3860800" y="4337050"/>
          <p14:tracePt t="47105" x="3867150" y="4343400"/>
          <p14:tracePt t="47114" x="3867150" y="4349750"/>
          <p14:tracePt t="47114" x="3873500" y="4362450"/>
          <p14:tracePt t="47131" x="3879850" y="4375150"/>
          <p14:tracePt t="47131" x="3879850" y="4387850"/>
          <p14:tracePt t="47131" x="3886200" y="4406900"/>
          <p14:tracePt t="47150" x="3886200" y="4419600"/>
          <p14:tracePt t="47164" x="3892550" y="4438650"/>
          <p14:tracePt t="47164" x="3886200" y="4451350"/>
          <p14:tracePt t="47183" x="3898900" y="4673600"/>
          <p14:tracePt t="47259" x="3911600" y="4711700"/>
          <p14:tracePt t="47262" x="3930650" y="4787900"/>
          <p14:tracePt t="47281" x="3962400" y="4870450"/>
          <p14:tracePt t="47298" x="3994150" y="4959350"/>
          <p14:tracePt t="47314" x="4044950" y="5086350"/>
          <p14:tracePt t="47332" x="4089400" y="5168900"/>
          <p14:tracePt t="47348" x="4127500" y="5245100"/>
          <p14:tracePt t="47364" x="4191000" y="5340350"/>
          <p14:tracePt t="47382" x="4235450" y="5391150"/>
          <p14:tracePt t="47399" x="4273550" y="5441950"/>
          <p14:tracePt t="47415" x="4318000" y="5486400"/>
          <p14:tracePt t="47432" x="4381500" y="5543550"/>
          <p14:tracePt t="47449" x="4425950" y="5575300"/>
          <p14:tracePt t="47465" x="4464050" y="5607050"/>
          <p14:tracePt t="47482" x="4502150" y="5626100"/>
          <p14:tracePt t="47499" x="4540250" y="5645150"/>
          <p14:tracePt t="47516" x="4591050" y="5664200"/>
          <p14:tracePt t="47534" x="4616450" y="5676900"/>
          <p14:tracePt t="47549" x="4648200" y="5683250"/>
          <p14:tracePt t="47565" x="4673600" y="5689600"/>
          <p14:tracePt t="47582" x="4692650" y="5689600"/>
          <p14:tracePt t="47599" x="4718050" y="5695950"/>
          <p14:tracePt t="47599" x="4724400" y="5695950"/>
          <p14:tracePt t="47617" x="4743450" y="5695950"/>
          <p14:tracePt t="47632" x="4756150" y="5689600"/>
          <p14:tracePt t="47649" x="4768850" y="5689600"/>
          <p14:tracePt t="47665" x="4787900" y="5683250"/>
          <p14:tracePt t="47682" x="4800600" y="5676900"/>
          <p14:tracePt t="47699" x="4813300" y="5670550"/>
          <p14:tracePt t="47716" x="4826000" y="5657850"/>
          <p14:tracePt t="47732" x="4838700" y="5626100"/>
          <p14:tracePt t="47749" x="4851400" y="5594350"/>
          <p14:tracePt t="47766" x="4870450" y="5562600"/>
          <p14:tracePt t="47783" x="4883150" y="5518150"/>
          <p14:tracePt t="47799" x="4921250" y="5441950"/>
          <p14:tracePt t="47817" x="4946650" y="5378450"/>
          <p14:tracePt t="47833" x="4972050" y="5314950"/>
          <p14:tracePt t="47850" x="5003800" y="5251450"/>
          <p14:tracePt t="47866" x="5035550" y="5194300"/>
          <p14:tracePt t="47883" x="5060950" y="5143500"/>
          <p14:tracePt t="47899" x="5105400" y="5073650"/>
          <p14:tracePt t="47917" x="5124450" y="5041900"/>
          <p14:tracePt t="47933" x="5143500" y="5010150"/>
          <p14:tracePt t="47949" x="5156200" y="4991100"/>
          <p14:tracePt t="47966" x="5175250" y="4965700"/>
          <p14:tracePt t="47983" x="5181600" y="4953000"/>
          <p14:tracePt t="48000" x="5187950" y="4946650"/>
          <p14:tracePt t="48021" x="5187950" y="4940300"/>
          <p14:tracePt t="48037" x="5181600" y="4933950"/>
          <p14:tracePt t="48065" x="5175250" y="4933950"/>
          <p14:tracePt t="48117" x="5168900" y="4940300"/>
          <p14:tracePt t="48141" x="5162550" y="4940300"/>
          <p14:tracePt t="48169" x="5168900" y="4940300"/>
          <p14:tracePt t="48313" x="5175250" y="4946650"/>
          <p14:tracePt t="48341" x="5175250" y="4953000"/>
          <p14:tracePt t="48528" x="5175250" y="4959350"/>
          <p14:tracePt t="48537" x="5175250" y="4965700"/>
          <p14:tracePt t="48545" x="5175250" y="4978400"/>
          <p14:tracePt t="48553" x="5181600" y="5003800"/>
          <p14:tracePt t="48569" x="5187950" y="5035550"/>
          <p14:tracePt t="48585" x="5187950" y="5080000"/>
          <p14:tracePt t="48602" x="5194300" y="5124450"/>
          <p14:tracePt t="48618" x="5194300" y="5181600"/>
          <p14:tracePt t="48635" x="5207000" y="5276850"/>
          <p14:tracePt t="48652" x="5219700" y="5346700"/>
          <p14:tracePt t="48669" x="5226050" y="5416550"/>
          <p14:tracePt t="48685" x="5251450" y="5530850"/>
          <p14:tracePt t="48702" x="5270500" y="5600700"/>
          <p14:tracePt t="48719" x="5289550" y="5670550"/>
          <p14:tracePt t="48736" x="5308600" y="5740400"/>
          <p14:tracePt t="48752" x="5346700" y="5829300"/>
          <p14:tracePt t="48769" x="5365750" y="5886450"/>
          <p14:tracePt t="48787" x="5384800" y="5937250"/>
          <p14:tracePt t="48803" x="5397500" y="5975350"/>
          <p14:tracePt t="48819" x="5410200" y="6007100"/>
          <p14:tracePt t="48819" x="5416550" y="6026150"/>
          <p14:tracePt t="48838" x="5422900" y="6051550"/>
          <p14:tracePt t="48854" x="5429250" y="6070600"/>
          <p14:tracePt t="48869" x="5441950" y="6083300"/>
          <p14:tracePt t="48886" x="5448300" y="6089650"/>
          <p14:tracePt t="48902" x="5448300" y="6096000"/>
          <p14:tracePt t="48919" x="5454650" y="6096000"/>
          <p14:tracePt t="48937" x="5461000" y="6096000"/>
          <p14:tracePt t="48953" x="5467350" y="6089650"/>
          <p14:tracePt t="48969" x="5473700" y="6083300"/>
          <p14:tracePt t="48986" x="5480050" y="6064250"/>
          <p14:tracePt t="49003" x="5480050" y="6051550"/>
          <p14:tracePt t="49020" x="5473700" y="6038850"/>
          <p14:tracePt t="49037" x="5473700" y="6032500"/>
          <p14:tracePt t="49053" x="5454650" y="6013450"/>
          <p14:tracePt t="49070" x="5441950" y="6000750"/>
          <p14:tracePt t="49087" x="5429250" y="5994400"/>
          <p14:tracePt t="49103" x="5410200" y="5981700"/>
          <p14:tracePt t="49121" x="5397500" y="5975350"/>
          <p14:tracePt t="49137" x="5391150" y="5969000"/>
          <p14:tracePt t="49154" x="5378450" y="5962650"/>
          <p14:tracePt t="49171" x="5365750" y="5956300"/>
          <p14:tracePt t="49187" x="5353050" y="5949950"/>
          <p14:tracePt t="49205" x="5346700" y="5943600"/>
          <p14:tracePt t="49221" x="5340350" y="5949950"/>
          <p14:tracePt t="49237" x="5327650" y="5956300"/>
          <p14:tracePt t="49254" x="5314950" y="5956300"/>
          <p14:tracePt t="49271" x="5308600" y="5956300"/>
          <p14:tracePt t="49271" x="5289550" y="5949950"/>
          <p14:tracePt t="49289" x="5264150" y="5930900"/>
          <p14:tracePt t="49289" x="5251450" y="5924550"/>
          <p14:tracePt t="49305" x="5232400" y="5911850"/>
          <p14:tracePt t="49305" x="5219700" y="5899150"/>
          <p14:tracePt t="49321" x="5207000" y="5886450"/>
          <p14:tracePt t="49321" x="5200650" y="5873750"/>
          <p14:tracePt t="49338" x="5187950" y="5867400"/>
          <p14:tracePt t="49338" x="5181600" y="5854700"/>
          <p14:tracePt t="49338" x="5175250" y="5842000"/>
          <p14:tracePt t="49358" x="5168900" y="5835650"/>
          <p14:tracePt t="49358" x="5162550" y="5822950"/>
          <p14:tracePt t="49372" x="5156200" y="5810250"/>
          <p14:tracePt t="49372" x="5149850" y="5803900"/>
          <p14:tracePt t="49388" x="5143500" y="5791200"/>
          <p14:tracePt t="49388" x="5137150" y="5784850"/>
          <p14:tracePt t="49405" x="5130800" y="5778500"/>
          <p14:tracePt t="49405" x="5118100" y="5759450"/>
          <p14:tracePt t="49423" x="5111750" y="5753100"/>
          <p14:tracePt t="49423" x="5105400" y="5740400"/>
          <p14:tracePt t="49439" x="5099050" y="5734050"/>
          <p14:tracePt t="49439" x="5092700" y="5727700"/>
          <p14:tracePt t="49455" x="5086350" y="5721350"/>
          <p14:tracePt t="49455" x="5080000" y="5715000"/>
          <p14:tracePt t="49472" x="5073650" y="5708650"/>
          <p14:tracePt t="49472" x="5060950" y="5695950"/>
          <p14:tracePt t="49489" x="5054600" y="5695950"/>
          <p14:tracePt t="49489" x="5048250" y="5689600"/>
          <p14:tracePt t="49506" x="5048250" y="5683250"/>
          <p14:tracePt t="49506" x="5041900" y="5683250"/>
          <p14:tracePt t="49522" x="5035550" y="5676900"/>
          <p14:tracePt t="49522" x="5029200" y="5676900"/>
          <p14:tracePt t="49522" x="5022850" y="5670550"/>
          <p14:tracePt t="49541" x="5016500" y="5670550"/>
          <p14:tracePt t="49555" x="5003800" y="5664200"/>
          <p14:tracePt t="49573" x="5003800" y="5657850"/>
          <p14:tracePt t="49588" x="4997450" y="5657850"/>
          <p14:tracePt t="49605" x="4991100" y="5651500"/>
          <p14:tracePt t="49623" x="4984750" y="5645150"/>
          <p14:tracePt t="49640" x="4978400" y="5645150"/>
          <p14:tracePt t="49656" x="4972050" y="5638800"/>
          <p14:tracePt t="49656" x="4965700" y="5626100"/>
          <p14:tracePt t="49674" x="4965700" y="5619750"/>
          <p14:tracePt t="49674" x="4959350" y="5613400"/>
          <p14:tracePt t="49690" x="4959350" y="5600700"/>
          <p14:tracePt t="49690" x="4953000" y="5594350"/>
          <p14:tracePt t="49707" x="4953000" y="5581650"/>
          <p14:tracePt t="49707" x="4946650" y="5556250"/>
          <p14:tracePt t="49724" x="4940300" y="5543550"/>
          <p14:tracePt t="49724" x="4940300" y="5530850"/>
          <p14:tracePt t="49741" x="4933950" y="5518150"/>
          <p14:tracePt t="49741" x="4927600" y="5505450"/>
          <p14:tracePt t="49758" x="4921250" y="5492750"/>
          <p14:tracePt t="49758" x="4921250" y="5480050"/>
          <p14:tracePt t="49774" x="4914900" y="5467350"/>
          <p14:tracePt t="49774" x="4902200" y="5441950"/>
          <p14:tracePt t="49791" x="4895850" y="5429250"/>
          <p14:tracePt t="49791" x="4889500" y="5416550"/>
          <p14:tracePt t="49808" x="4883150" y="5403850"/>
          <p14:tracePt t="49808" x="4883150" y="5391150"/>
          <p14:tracePt t="49824" x="4876800" y="5378450"/>
          <p14:tracePt t="49824" x="4870450" y="5365750"/>
          <p14:tracePt t="49824" x="4870450" y="5346700"/>
          <p14:tracePt t="49843" x="4864100" y="5327650"/>
          <p14:tracePt t="49843" x="4857750" y="5308600"/>
          <p14:tracePt t="49858" x="4851400" y="5289550"/>
          <p14:tracePt t="49858" x="4845050" y="5270500"/>
          <p14:tracePt t="49875" x="4838700" y="5245100"/>
          <p14:tracePt t="49875" x="4838700" y="5219700"/>
          <p14:tracePt t="49891" x="4832350" y="5194300"/>
          <p14:tracePt t="49891" x="4826000" y="5168900"/>
          <p14:tracePt t="49891" x="4819650" y="5137150"/>
          <p14:tracePt t="49911" x="4813300" y="5105400"/>
          <p14:tracePt t="49923" x="4806950" y="5067300"/>
          <p14:tracePt t="49923" x="4800600" y="4984750"/>
          <p14:tracePt t="49942" x="4800600" y="4940300"/>
          <p14:tracePt t="49942" x="4794250" y="4895850"/>
          <p14:tracePt t="49958" x="4794250" y="4845050"/>
          <p14:tracePt t="49958" x="4787900" y="4794250"/>
          <p14:tracePt t="49975" x="4787900" y="4743450"/>
          <p14:tracePt t="49975" x="4787900" y="4686300"/>
          <p14:tracePt t="49991" x="4781550" y="4629150"/>
          <p14:tracePt t="49991" x="4781550" y="4572000"/>
          <p14:tracePt t="49991" x="4781550" y="4514850"/>
          <p14:tracePt t="50010" x="4787900" y="4457700"/>
          <p14:tracePt t="50010" x="4787900" y="4394200"/>
          <p14:tracePt t="50025" x="4787900" y="4330700"/>
          <p14:tracePt t="50025" x="4787900" y="4267200"/>
          <p14:tracePt t="50041" x="4781550" y="4210050"/>
          <p14:tracePt t="50041" x="4781550" y="4146550"/>
          <p14:tracePt t="50058" x="4781550" y="4089400"/>
          <p14:tracePt t="50058" x="4775200" y="4032250"/>
          <p14:tracePt t="50075" x="4768850" y="3968750"/>
          <p14:tracePt t="50075" x="4756150" y="3848100"/>
          <p14:tracePt t="50092" x="4749800" y="3790950"/>
          <p14:tracePt t="50092" x="4743450" y="3727450"/>
          <p14:tracePt t="50108" x="4730750" y="3670300"/>
          <p14:tracePt t="50108" x="4724400" y="3619500"/>
          <p14:tracePt t="50125" x="4718050" y="3562350"/>
          <p14:tracePt t="50125" x="4699000" y="3460750"/>
          <p14:tracePt t="50142" x="4686300" y="3416300"/>
          <p14:tracePt t="50142" x="4679950" y="3378200"/>
          <p14:tracePt t="50159" x="4667250" y="3333750"/>
          <p14:tracePt t="50159" x="4654550" y="3295650"/>
          <p14:tracePt t="50176" x="4648200" y="3263900"/>
          <p14:tracePt t="50176" x="4635500" y="3232150"/>
          <p14:tracePt t="50193" x="4622800" y="3200400"/>
          <p14:tracePt t="50193" x="4616450" y="3175000"/>
          <p14:tracePt t="50193" x="4603750" y="3149600"/>
          <p14:tracePt t="50211" x="4597400" y="3124200"/>
          <p14:tracePt t="50211" x="4591050" y="3098800"/>
          <p14:tracePt t="50226" x="4584700" y="3079750"/>
          <p14:tracePt t="50226" x="4578350" y="3054350"/>
          <p14:tracePt t="50243" x="4578350" y="3028950"/>
          <p14:tracePt t="50243" x="4572000" y="3003550"/>
          <p14:tracePt t="50259" x="4572000" y="2978150"/>
          <p14:tracePt t="50259" x="4565650" y="2952750"/>
          <p14:tracePt t="50276" x="4565650" y="2921000"/>
          <p14:tracePt t="50276" x="4559300" y="2895600"/>
          <p14:tracePt t="50276" x="4559300" y="2870200"/>
          <p14:tracePt t="50295" x="4559300" y="2844800"/>
          <p14:tracePt t="50308" x="4552950" y="2813050"/>
          <p14:tracePt t="50308" x="4552950" y="2762250"/>
          <p14:tracePt t="50326" x="4552950" y="2736850"/>
          <p14:tracePt t="50326" x="4552950" y="2711450"/>
          <p14:tracePt t="50344" x="4552950" y="2686050"/>
          <p14:tracePt t="50344" x="4546600" y="2667000"/>
          <p14:tracePt t="50360" x="4546600" y="2647950"/>
          <p14:tracePt t="50360" x="4546600" y="2628900"/>
          <p14:tracePt t="50376" x="4546600" y="2616200"/>
          <p14:tracePt t="50376" x="4546600" y="2597150"/>
          <p14:tracePt t="50393" x="4546600" y="2590800"/>
          <p14:tracePt t="50410" x="4559300" y="2597150"/>
          <p14:tracePt t="50425" x="4559300" y="2603500"/>
          <p14:tracePt t="50425" x="4572000" y="2622550"/>
          <p14:tracePt t="50443" x="4572000" y="2635250"/>
          <p14:tracePt t="50443" x="4578350" y="2641600"/>
          <p14:tracePt t="50460" x="4578350" y="2654300"/>
          <p14:tracePt t="50460" x="4584700" y="2660650"/>
          <p14:tracePt t="50476" x="4584700" y="2667000"/>
          <p14:tracePt t="50476" x="4584700" y="2679700"/>
          <p14:tracePt t="50493" x="4648200" y="2927350"/>
          <p14:tracePt t="50564" x="4660900" y="2965450"/>
          <p14:tracePt t="50570" x="4679950" y="2997200"/>
          <p14:tracePt t="50578" x="4692650" y="3028950"/>
          <p14:tracePt t="50592" x="4743450" y="3136900"/>
          <p14:tracePt t="50610" x="4775200" y="3206750"/>
          <p14:tracePt t="50626" x="4800600" y="3289300"/>
          <p14:tracePt t="50643" x="4832350" y="3371850"/>
          <p14:tracePt t="50660" x="4864100" y="3473450"/>
          <p14:tracePt t="50676" x="4914900" y="3619500"/>
          <p14:tracePt t="50693" x="4959350" y="3727450"/>
          <p14:tracePt t="50710" x="4997450" y="3835400"/>
          <p14:tracePt t="50727" x="5060950" y="3987800"/>
          <p14:tracePt t="50743" x="5105400" y="4083050"/>
          <p14:tracePt t="50760" x="5149850" y="4165600"/>
          <p14:tracePt t="50777" x="5194300" y="4254500"/>
          <p14:tracePt t="50793" x="5270500" y="4381500"/>
          <p14:tracePt t="50811" x="5321300" y="4476750"/>
          <p14:tracePt t="50827" x="5378450" y="4572000"/>
          <p14:tracePt t="50844" x="5435600" y="4673600"/>
          <p14:tracePt t="50860" x="5499100" y="4762500"/>
          <p14:tracePt t="50860" x="5530850" y="4806950"/>
          <p14:tracePt t="50878" x="5594350" y="4895850"/>
          <p14:tracePt t="50894" x="5664200" y="4978400"/>
          <p14:tracePt t="50911" x="5727700" y="5060950"/>
          <p14:tracePt t="50927" x="5797550" y="5137150"/>
          <p14:tracePt t="50944" x="5861050" y="5213350"/>
          <p14:tracePt t="50944" x="5899150" y="5251450"/>
          <p14:tracePt t="50962" x="5962650" y="5327650"/>
          <p14:tracePt t="50978" x="6038850" y="5403850"/>
          <p14:tracePt t="50994" x="6108700" y="5480050"/>
          <p14:tracePt t="51011" x="6184900" y="5543550"/>
          <p14:tracePt t="51027" x="6292850" y="5638800"/>
          <p14:tracePt t="51045" x="6369050" y="5702300"/>
          <p14:tracePt t="51061" x="6445250" y="5753100"/>
          <p14:tracePt t="51077" x="6515100" y="5803900"/>
          <p14:tracePt t="51094" x="6635750" y="5880100"/>
          <p14:tracePt t="51111" x="6711950" y="5924550"/>
          <p14:tracePt t="51128" x="6788150" y="5962650"/>
          <p14:tracePt t="51144" x="6908800" y="6019800"/>
          <p14:tracePt t="51162" x="6985000" y="6051550"/>
          <p14:tracePt t="51178" x="7061200" y="6076950"/>
          <p14:tracePt t="51195" x="7137400" y="6102350"/>
          <p14:tracePt t="51211" x="7207250" y="6127750"/>
          <p14:tracePt t="51211" x="7245350" y="6140450"/>
          <p14:tracePt t="51230" x="7277100" y="6153150"/>
          <p14:tracePt t="51244" x="7378700" y="6178550"/>
          <p14:tracePt t="51263" x="7435850" y="6197600"/>
          <p14:tracePt t="51278" x="7493000" y="6210300"/>
          <p14:tracePt t="51295" x="7543800" y="6216650"/>
          <p14:tracePt t="51312" x="7594600" y="6229350"/>
          <p14:tracePt t="51312" x="7613650" y="6229350"/>
          <p14:tracePt t="51332" x="7658100" y="6235700"/>
          <p14:tracePt t="51345" x="7689850" y="6242050"/>
          <p14:tracePt t="51362" x="7715250" y="6248400"/>
          <p14:tracePt t="51379" x="7734300" y="6248400"/>
          <p14:tracePt t="51395" x="7747000" y="6248400"/>
          <p14:tracePt t="51413" x="7753350" y="6248400"/>
          <p14:tracePt t="51428" x="7753350" y="6254750"/>
          <p14:tracePt t="51445" x="7734300" y="6273800"/>
          <p14:tracePt t="51462" x="7702550" y="6280150"/>
          <p14:tracePt t="51480" x="7677150" y="6273800"/>
          <p14:tracePt t="51480" x="7651750" y="6273800"/>
          <p14:tracePt t="51496" x="7613650" y="6267450"/>
          <p14:tracePt t="51496" x="7575550" y="6261100"/>
          <p14:tracePt t="51514" x="7537450" y="6248400"/>
          <p14:tracePt t="51514" x="7454900" y="6223000"/>
          <p14:tracePt t="51530" x="7410450" y="6210300"/>
          <p14:tracePt t="51530" x="7372350" y="6191250"/>
          <p14:tracePt t="51547" x="7334250" y="6178550"/>
          <p14:tracePt t="57713" x="850900" y="64833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1026"/>
          <p:cNvSpPr>
            <a:spLocks noGrp="1" noChangeArrowheads="1"/>
          </p:cNvSpPr>
          <p:nvPr>
            <p:ph type="title"/>
          </p:nvPr>
        </p:nvSpPr>
        <p:spPr>
          <a:xfrm>
            <a:off x="609600" y="304800"/>
            <a:ext cx="7772400" cy="685800"/>
          </a:xfrm>
        </p:spPr>
        <p:txBody>
          <a:bodyPr/>
          <a:lstStyle/>
          <a:p>
            <a:r>
              <a:rPr lang="ja-JP" altLang="en-US"/>
              <a:t>母平均の異なる正規分布</a:t>
            </a:r>
          </a:p>
        </p:txBody>
      </p:sp>
      <p:sp>
        <p:nvSpPr>
          <p:cNvPr id="441355" name="Text Box 1035"/>
          <p:cNvSpPr txBox="1">
            <a:spLocks noChangeArrowheads="1"/>
          </p:cNvSpPr>
          <p:nvPr/>
        </p:nvSpPr>
        <p:spPr bwMode="auto">
          <a:xfrm>
            <a:off x="1066800" y="2209800"/>
            <a:ext cx="7151688" cy="457200"/>
          </a:xfrm>
          <a:prstGeom prst="rect">
            <a:avLst/>
          </a:prstGeom>
          <a:noFill/>
          <a:ln w="38100">
            <a:noFill/>
            <a:miter lim="800000"/>
            <a:headEnd/>
            <a:tailEnd/>
          </a:ln>
          <a:effectLst/>
        </p:spPr>
        <p:txBody>
          <a:bodyPr wrap="none">
            <a:spAutoFit/>
          </a:bodyPr>
          <a:lstStyle/>
          <a:p>
            <a:r>
              <a:rPr lang="ja-JP" altLang="en-US"/>
              <a:t>母分散は同じで，母平均だけ違う場合，下のようになる</a:t>
            </a:r>
          </a:p>
        </p:txBody>
      </p:sp>
      <p:pic>
        <p:nvPicPr>
          <p:cNvPr id="441356" name="Picture 1036"/>
          <p:cNvPicPr>
            <a:picLocks noChangeAspect="1" noChangeArrowheads="1"/>
          </p:cNvPicPr>
          <p:nvPr/>
        </p:nvPicPr>
        <p:blipFill>
          <a:blip r:embed="rId6" cstate="print"/>
          <a:srcRect l="28407" t="26854" r="31563" b="45395"/>
          <a:stretch>
            <a:fillRect/>
          </a:stretch>
        </p:blipFill>
        <p:spPr bwMode="auto">
          <a:xfrm>
            <a:off x="914400" y="2819400"/>
            <a:ext cx="7772400" cy="3810000"/>
          </a:xfrm>
          <a:prstGeom prst="rect">
            <a:avLst/>
          </a:prstGeom>
          <a:noFill/>
          <a:ln w="38100">
            <a:noFill/>
            <a:miter lim="800000"/>
            <a:headEnd/>
            <a:tailEnd/>
          </a:ln>
          <a:effectLst/>
        </p:spPr>
      </p:pic>
      <p:sp>
        <p:nvSpPr>
          <p:cNvPr id="441357" name="Text Box 1037"/>
          <p:cNvSpPr txBox="1">
            <a:spLocks noChangeArrowheads="1"/>
          </p:cNvSpPr>
          <p:nvPr/>
        </p:nvSpPr>
        <p:spPr bwMode="auto">
          <a:xfrm>
            <a:off x="1127125" y="1087438"/>
            <a:ext cx="4664075" cy="457200"/>
          </a:xfrm>
          <a:prstGeom prst="rect">
            <a:avLst/>
          </a:prstGeom>
          <a:noFill/>
          <a:ln w="38100">
            <a:noFill/>
            <a:miter lim="800000"/>
            <a:headEnd/>
            <a:tailEnd/>
          </a:ln>
          <a:effectLst/>
        </p:spPr>
        <p:txBody>
          <a:bodyPr wrap="none">
            <a:spAutoFit/>
          </a:bodyPr>
          <a:lstStyle/>
          <a:p>
            <a:r>
              <a:rPr lang="en-US" altLang="ja-JP"/>
              <a:t>④</a:t>
            </a:r>
            <a:r>
              <a:rPr lang="ja-JP" altLang="en-US"/>
              <a:t>　平均　　は曲線の位置を決める</a:t>
            </a:r>
          </a:p>
        </p:txBody>
      </p:sp>
      <p:sp>
        <p:nvSpPr>
          <p:cNvPr id="441358" name="Text Box 1038"/>
          <p:cNvSpPr txBox="1">
            <a:spLocks noChangeArrowheads="1"/>
          </p:cNvSpPr>
          <p:nvPr/>
        </p:nvSpPr>
        <p:spPr bwMode="auto">
          <a:xfrm>
            <a:off x="1338263" y="1676400"/>
            <a:ext cx="7805737" cy="396875"/>
          </a:xfrm>
          <a:prstGeom prst="rect">
            <a:avLst/>
          </a:prstGeom>
          <a:noFill/>
          <a:ln w="38100">
            <a:noFill/>
            <a:miter lim="800000"/>
            <a:headEnd/>
            <a:tailEnd/>
          </a:ln>
          <a:effectLst/>
        </p:spPr>
        <p:txBody>
          <a:bodyPr wrap="none">
            <a:spAutoFit/>
          </a:bodyPr>
          <a:lstStyle/>
          <a:p>
            <a:r>
              <a:rPr lang="ja-JP" altLang="en-US" sz="2000"/>
              <a:t>平均</a:t>
            </a:r>
            <a:r>
              <a:rPr lang="en-US" altLang="ja-JP" sz="2000"/>
              <a:t>μ</a:t>
            </a:r>
            <a:r>
              <a:rPr lang="ja-JP" altLang="en-US" sz="2000"/>
              <a:t>のみ異なる２つの曲線は左右に移動すれば重ねることができる．</a:t>
            </a:r>
          </a:p>
        </p:txBody>
      </p:sp>
      <p:sp>
        <p:nvSpPr>
          <p:cNvPr id="441359" name="Text Box 1039"/>
          <p:cNvSpPr txBox="1">
            <a:spLocks noChangeArrowheads="1"/>
          </p:cNvSpPr>
          <p:nvPr/>
        </p:nvSpPr>
        <p:spPr bwMode="auto">
          <a:xfrm>
            <a:off x="2514600" y="3886200"/>
            <a:ext cx="812800" cy="457200"/>
          </a:xfrm>
          <a:prstGeom prst="rect">
            <a:avLst/>
          </a:prstGeom>
          <a:noFill/>
          <a:ln w="38100">
            <a:noFill/>
            <a:miter lim="800000"/>
            <a:headEnd/>
            <a:tailEnd/>
          </a:ln>
          <a:effectLst/>
        </p:spPr>
        <p:txBody>
          <a:bodyPr wrap="none">
            <a:spAutoFit/>
          </a:bodyPr>
          <a:lstStyle/>
          <a:p>
            <a:r>
              <a:rPr lang="en-US" altLang="ja-JP">
                <a:solidFill>
                  <a:srgbClr val="0066FF"/>
                </a:solidFill>
              </a:rPr>
              <a:t>μ=0</a:t>
            </a:r>
          </a:p>
        </p:txBody>
      </p:sp>
      <p:sp>
        <p:nvSpPr>
          <p:cNvPr id="441360" name="Text Box 1040"/>
          <p:cNvSpPr txBox="1">
            <a:spLocks noChangeArrowheads="1"/>
          </p:cNvSpPr>
          <p:nvPr/>
        </p:nvSpPr>
        <p:spPr bwMode="auto">
          <a:xfrm>
            <a:off x="5791200" y="3810000"/>
            <a:ext cx="812800" cy="457200"/>
          </a:xfrm>
          <a:prstGeom prst="rect">
            <a:avLst/>
          </a:prstGeom>
          <a:noFill/>
          <a:ln w="38100">
            <a:noFill/>
            <a:miter lim="800000"/>
            <a:headEnd/>
            <a:tailEnd/>
          </a:ln>
          <a:effectLst/>
        </p:spPr>
        <p:txBody>
          <a:bodyPr wrap="none">
            <a:spAutoFit/>
          </a:bodyPr>
          <a:lstStyle/>
          <a:p>
            <a:r>
              <a:rPr lang="en-US" altLang="ja-JP">
                <a:solidFill>
                  <a:srgbClr val="FF3300"/>
                </a:solidFill>
              </a:rPr>
              <a:t>μ=2</a:t>
            </a:r>
          </a:p>
        </p:txBody>
      </p:sp>
      <p:graphicFrame>
        <p:nvGraphicFramePr>
          <p:cNvPr id="441362" name="Object 1042"/>
          <p:cNvGraphicFramePr>
            <a:graphicFrameLocks noChangeAspect="1"/>
          </p:cNvGraphicFramePr>
          <p:nvPr/>
        </p:nvGraphicFramePr>
        <p:xfrm>
          <a:off x="2299035" y="1120351"/>
          <a:ext cx="428625" cy="466725"/>
        </p:xfrm>
        <a:graphic>
          <a:graphicData uri="http://schemas.openxmlformats.org/presentationml/2006/ole">
            <mc:AlternateContent xmlns:mc="http://schemas.openxmlformats.org/markup-compatibility/2006">
              <mc:Choice xmlns:v="urn:schemas-microsoft-com:vml" Requires="v">
                <p:oleObj spid="_x0000_s441373" name="数式" r:id="rId7" imgW="152280" imgH="164880" progId="Equation.3">
                  <p:embed/>
                </p:oleObj>
              </mc:Choice>
              <mc:Fallback>
                <p:oleObj name="数式" r:id="rId7" imgW="152280" imgH="164880" progId="Equation.3">
                  <p:embed/>
                  <p:pic>
                    <p:nvPicPr>
                      <p:cNvPr id="0" name="Picture 10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9035" y="1120351"/>
                        <a:ext cx="42862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7332"/>
    </mc:Choice>
    <mc:Fallback>
      <p:transition spd="slow" advTm="273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4410" x="3663950" y="2006600"/>
          <p14:tracePt t="5098" x="3657600" y="2006600"/>
          <p14:tracePt t="5109" x="3651250" y="2012950"/>
          <p14:tracePt t="5821" x="1803400" y="1689100"/>
          <p14:tracePt t="5829" x="1797050" y="1682750"/>
          <p14:tracePt t="5837" x="1784350" y="1676400"/>
          <p14:tracePt t="5848" x="1771650" y="1663700"/>
          <p14:tracePt t="5848" x="1752600" y="1644650"/>
          <p14:tracePt t="5867" x="1739900" y="1631950"/>
          <p14:tracePt t="5867" x="1733550" y="1612900"/>
          <p14:tracePt t="5882" x="1727200" y="1600200"/>
          <p14:tracePt t="5882" x="1720850" y="1581150"/>
          <p14:tracePt t="5899" x="1720850" y="1568450"/>
          <p14:tracePt t="5899" x="1720850" y="1555750"/>
          <p14:tracePt t="5899" x="1727200" y="1543050"/>
          <p14:tracePt t="5919" x="1727200" y="1530350"/>
          <p14:tracePt t="5919" x="1727200" y="1524000"/>
          <p14:tracePt t="5933" x="1733550" y="1511300"/>
          <p14:tracePt t="5949" x="1733550" y="1504950"/>
          <p14:tracePt t="5965" x="1739900" y="1517650"/>
          <p14:tracePt t="5983" x="1739900" y="1524000"/>
          <p14:tracePt t="5983" x="1746250" y="1530350"/>
          <p14:tracePt t="5983" x="1746250" y="1536700"/>
          <p14:tracePt t="6002" x="1752600" y="1549400"/>
          <p14:tracePt t="6002" x="1752600" y="1555750"/>
          <p14:tracePt t="6018" x="1758950" y="1562100"/>
          <p14:tracePt t="6018" x="1758950" y="1568450"/>
          <p14:tracePt t="6035" x="1765300" y="1574800"/>
          <p14:tracePt t="6035" x="1765300" y="1581150"/>
          <p14:tracePt t="6051" x="1758950" y="1581150"/>
          <p14:tracePt t="6070" x="1746250" y="1581150"/>
          <p14:tracePt t="6083" x="1549400" y="1479550"/>
          <p14:tracePt t="6160" x="1536700" y="1460500"/>
          <p14:tracePt t="6166" x="1517650" y="1441450"/>
          <p14:tracePt t="6174" x="1504950" y="1422400"/>
          <p14:tracePt t="6184" x="1479550" y="1365250"/>
          <p14:tracePt t="6201" x="1466850" y="1263650"/>
          <p14:tracePt t="6218" x="1473200" y="1193800"/>
          <p14:tracePt t="6235" x="1504950" y="1123950"/>
          <p14:tracePt t="6251" x="1549400" y="1060450"/>
          <p14:tracePt t="6268" x="1606550" y="1003300"/>
          <p14:tracePt t="6268" x="1644650" y="971550"/>
          <p14:tracePt t="6286" x="1720850" y="927100"/>
          <p14:tracePt t="6302" x="1809750" y="895350"/>
          <p14:tracePt t="6318" x="1911350" y="876300"/>
          <p14:tracePt t="6335" x="2025650" y="869950"/>
          <p14:tracePt t="6351" x="2133600" y="876300"/>
          <p14:tracePt t="6368" x="2241550" y="889000"/>
          <p14:tracePt t="6368" x="2298700" y="908050"/>
          <p14:tracePt t="6386" x="2400300" y="952500"/>
          <p14:tracePt t="6402" x="2489200" y="1009650"/>
          <p14:tracePt t="6418" x="2571750" y="1073150"/>
          <p14:tracePt t="6435" x="2635250" y="1136650"/>
          <p14:tracePt t="6451" x="2711450" y="1238250"/>
          <p14:tracePt t="6468" x="2736850" y="1301750"/>
          <p14:tracePt t="6486" x="2736850" y="1365250"/>
          <p14:tracePt t="6501" x="2705100" y="1466850"/>
          <p14:tracePt t="6519" x="2660650" y="1530350"/>
          <p14:tracePt t="6535" x="2603500" y="1587500"/>
          <p14:tracePt t="6552" x="2533650" y="1644650"/>
          <p14:tracePt t="6568" x="2413000" y="1708150"/>
          <p14:tracePt t="6586" x="2330450" y="1733550"/>
          <p14:tracePt t="6602" x="2260600" y="1739900"/>
          <p14:tracePt t="6619" x="2197100" y="1746250"/>
          <p14:tracePt t="6635" x="2146300" y="1739900"/>
          <p14:tracePt t="6652" x="2108200" y="1733550"/>
          <p14:tracePt t="6652" x="2095500" y="1727200"/>
          <p14:tracePt t="6670" x="2076450" y="1714500"/>
          <p14:tracePt t="6686" x="2063750" y="1701800"/>
          <p14:tracePt t="6702" x="2057400" y="1689100"/>
          <p14:tracePt t="6719" x="2063750" y="1676400"/>
          <p14:tracePt t="6736" x="2070100" y="1663700"/>
          <p14:tracePt t="6736" x="2076450" y="1657350"/>
          <p14:tracePt t="6754" x="2089150" y="1644650"/>
          <p14:tracePt t="6769" x="2108200" y="1638300"/>
          <p14:tracePt t="6786" x="2133600" y="1625600"/>
          <p14:tracePt t="6803" x="2178050" y="1612900"/>
          <p14:tracePt t="6819" x="2216150" y="1606550"/>
          <p14:tracePt t="6836" x="2260600" y="1600200"/>
          <p14:tracePt t="6853" x="2317750" y="1600200"/>
          <p14:tracePt t="6870" x="2425700" y="1600200"/>
          <p14:tracePt t="6886" x="2508250" y="1600200"/>
          <p14:tracePt t="6903" x="2609850" y="1593850"/>
          <p14:tracePt t="6920" x="2730500" y="1581150"/>
          <p14:tracePt t="6920" x="2794000" y="1581150"/>
          <p14:tracePt t="6938" x="2857500" y="1574800"/>
          <p14:tracePt t="6938" x="2927350" y="1568450"/>
          <p14:tracePt t="6954" x="3073400" y="1555750"/>
          <p14:tracePt t="6970" x="3225800" y="1549400"/>
          <p14:tracePt t="6987" x="3384550" y="1549400"/>
          <p14:tracePt t="7003" x="3549650" y="1549400"/>
          <p14:tracePt t="7020" x="3714750" y="1555750"/>
          <p14:tracePt t="7020" x="3797300" y="1562100"/>
          <p14:tracePt t="7038" x="3962400" y="1574800"/>
          <p14:tracePt t="7054" x="4121150" y="1587500"/>
          <p14:tracePt t="7070" x="4267200" y="1600200"/>
          <p14:tracePt t="7087" x="4413250" y="1600200"/>
          <p14:tracePt t="7104" x="4610100" y="1606550"/>
          <p14:tracePt t="7120" x="4730750" y="1600200"/>
          <p14:tracePt t="7137" x="4845050" y="1600200"/>
          <p14:tracePt t="7154" x="4946650" y="1593850"/>
          <p14:tracePt t="7170" x="5080000" y="1587500"/>
          <p14:tracePt t="7187" x="5149850" y="1581150"/>
          <p14:tracePt t="7204" x="5213350" y="1574800"/>
          <p14:tracePt t="7221" x="5289550" y="1568450"/>
          <p14:tracePt t="7238" x="5327650" y="1568450"/>
          <p14:tracePt t="7254" x="5365750" y="1568450"/>
          <p14:tracePt t="7271" x="5391150" y="1568450"/>
          <p14:tracePt t="7287" x="5403850" y="1568450"/>
          <p14:tracePt t="7304" x="5416550" y="1574800"/>
          <p14:tracePt t="7321" x="5422900" y="1574800"/>
          <p14:tracePt t="7337" x="5429250" y="1581150"/>
          <p14:tracePt t="7354" x="5422900" y="1581150"/>
          <p14:tracePt t="7405" x="5416550" y="1574800"/>
          <p14:tracePt t="7418" x="5410200" y="1574800"/>
          <p14:tracePt t="7458" x="5403850" y="1568450"/>
          <p14:tracePt t="7477" x="5397500" y="1562100"/>
          <p14:tracePt t="7502" x="5397500" y="1555750"/>
          <p14:tracePt t="7517" x="5397500" y="1549400"/>
          <p14:tracePt t="7534" x="5397500" y="1543050"/>
          <p14:tracePt t="7546" x="5397500" y="1536700"/>
          <p14:tracePt t="7577" x="5397500" y="1530350"/>
          <p14:tracePt t="7597" x="5391150" y="1524000"/>
          <p14:tracePt t="7629" x="5391150" y="1517650"/>
          <p14:tracePt t="7654" x="5384800" y="1511300"/>
          <p14:tracePt t="7665" x="5378450" y="1504950"/>
          <p14:tracePt t="7706" x="5372100" y="1498600"/>
          <p14:tracePt t="7733" x="5365750" y="1498600"/>
          <p14:tracePt t="7758" x="5359400" y="1492250"/>
          <p14:tracePt t="7774" x="5353050" y="1485900"/>
          <p14:tracePt t="7785" x="5346700" y="1485900"/>
          <p14:tracePt t="7801" x="5340350" y="1479550"/>
          <p14:tracePt t="7810" x="5334000" y="1479550"/>
          <p14:tracePt t="7822" x="5321300" y="1473200"/>
          <p14:tracePt t="7839" x="5308600" y="1473200"/>
          <p14:tracePt t="7856" x="5302250" y="1473200"/>
          <p14:tracePt t="7873" x="5289550" y="1473200"/>
          <p14:tracePt t="7890" x="5283200" y="1479550"/>
          <p14:tracePt t="7906" x="5276850" y="1479550"/>
          <p14:tracePt t="7923" x="5264150" y="1479550"/>
          <p14:tracePt t="7939" x="5257800" y="1479550"/>
          <p14:tracePt t="7956" x="5251450" y="1485900"/>
          <p14:tracePt t="7974" x="5245100" y="1485900"/>
          <p14:tracePt t="8005" x="5238750" y="1479550"/>
          <p14:tracePt t="8126" x="5238750" y="1473200"/>
          <p14:tracePt t="8162" x="5232400" y="1473200"/>
          <p14:tracePt t="8206" x="5226050" y="1466850"/>
          <p14:tracePt t="8238" x="5219700" y="1466850"/>
          <p14:tracePt t="8258" x="5213350" y="1466850"/>
          <p14:tracePt t="8281" x="5207000" y="1466850"/>
          <p14:tracePt t="8334" x="5200650" y="1466850"/>
          <p14:tracePt t="8358" x="5194300" y="1466850"/>
          <p14:tracePt t="8378" x="5194300" y="1460500"/>
          <p14:tracePt t="8394" x="5187950" y="1460500"/>
          <p14:tracePt t="8417" x="5181600" y="1454150"/>
          <p14:tracePt t="8433" x="5175250" y="1454150"/>
          <p14:tracePt t="8445" x="5168900" y="1454150"/>
          <p14:tracePt t="8461" x="5162550" y="1447800"/>
          <p14:tracePt t="8477" x="5156200" y="1447800"/>
          <p14:tracePt t="8493" x="5149850" y="1447800"/>
          <p14:tracePt t="8505" x="5143500" y="1447800"/>
          <p14:tracePt t="8513" x="5137150" y="1447800"/>
          <p14:tracePt t="8529" x="5130800" y="1454150"/>
          <p14:tracePt t="8545" x="5124450" y="1454150"/>
          <p14:tracePt t="8558" x="5118100" y="1460500"/>
          <p14:tracePt t="8575" x="5111750" y="1466850"/>
          <p14:tracePt t="8591" x="5099050" y="1473200"/>
          <p14:tracePt t="8609" x="5080000" y="1498600"/>
          <p14:tracePt t="8626" x="5067300" y="1504950"/>
          <p14:tracePt t="8626" x="5054600" y="1511300"/>
          <p14:tracePt t="8642" x="5041900" y="1517650"/>
          <p14:tracePt t="8642" x="5029200" y="1524000"/>
          <p14:tracePt t="8659" x="5016500" y="1536700"/>
          <p14:tracePt t="8659" x="5003800" y="1543050"/>
          <p14:tracePt t="8676" x="4991100" y="1555750"/>
          <p14:tracePt t="8676" x="4978400" y="1568450"/>
          <p14:tracePt t="8692" x="4965700" y="1581150"/>
          <p14:tracePt t="8692" x="4959350" y="1593850"/>
          <p14:tracePt t="8710" x="4940300" y="1625600"/>
          <p14:tracePt t="8710" x="4927600" y="1638300"/>
          <p14:tracePt t="8726" x="4921250" y="1657350"/>
          <p14:tracePt t="8726" x="4914900" y="1670050"/>
          <p14:tracePt t="8743" x="4902200" y="1689100"/>
          <p14:tracePt t="8743" x="4895850" y="1708150"/>
          <p14:tracePt t="8759" x="4889500" y="1727200"/>
          <p14:tracePt t="8759" x="4883150" y="1746250"/>
          <p14:tracePt t="8776" x="4876800" y="1765300"/>
          <p14:tracePt t="8776" x="4864100" y="1803400"/>
          <p14:tracePt t="8794" x="4857750" y="1822450"/>
          <p14:tracePt t="8794" x="4851400" y="1841500"/>
          <p14:tracePt t="8809" x="4845050" y="1860550"/>
          <p14:tracePt t="8809" x="4838700" y="1879600"/>
          <p14:tracePt t="8826" x="4826000" y="1898650"/>
          <p14:tracePt t="8826" x="4819650" y="1917700"/>
          <p14:tracePt t="8843" x="4806950" y="1936750"/>
          <p14:tracePt t="8843" x="4775200" y="1968500"/>
          <p14:tracePt t="8861" x="4762500" y="1987550"/>
          <p14:tracePt t="8861" x="4743450" y="2006600"/>
          <p14:tracePt t="8876" x="4730750" y="2025650"/>
          <p14:tracePt t="8876" x="4711700" y="2038350"/>
          <p14:tracePt t="8893" x="4692650" y="2051050"/>
          <p14:tracePt t="8893" x="4679950" y="2063750"/>
          <p14:tracePt t="8910" x="4660900" y="2076450"/>
          <p14:tracePt t="8910" x="4629150" y="2095500"/>
          <p14:tracePt t="8926" x="4616450" y="2101850"/>
          <p14:tracePt t="8926" x="4603750" y="2108200"/>
          <p14:tracePt t="8943" x="4597400" y="2108200"/>
          <p14:tracePt t="8943" x="4584700" y="2108200"/>
          <p14:tracePt t="8960" x="4572000" y="2108200"/>
          <p14:tracePt t="8960" x="4565650" y="2108200"/>
          <p14:tracePt t="8960" x="4552950" y="2108200"/>
          <p14:tracePt t="8978" x="4546600" y="2108200"/>
          <p14:tracePt t="8978" x="4540250" y="2101850"/>
          <p14:tracePt t="8994" x="4533900" y="2101850"/>
          <p14:tracePt t="8994" x="4521200" y="2095500"/>
          <p14:tracePt t="9011" x="4514850" y="2095500"/>
          <p14:tracePt t="9011" x="4508500" y="2089150"/>
          <p14:tracePt t="9027" x="4495800" y="2089150"/>
          <p14:tracePt t="9027" x="4489450" y="2082800"/>
          <p14:tracePt t="9044" x="4483100" y="2076450"/>
          <p14:tracePt t="9044" x="4470400" y="2070100"/>
          <p14:tracePt t="9044" x="4457700" y="2070100"/>
          <p14:tracePt t="9063" x="4445000" y="2063750"/>
          <p14:tracePt t="9076" x="4432300" y="2057400"/>
          <p14:tracePt t="9076" x="4406900" y="2057400"/>
          <p14:tracePt t="9094" x="4387850" y="2057400"/>
          <p14:tracePt t="9094" x="4368800" y="2051050"/>
          <p14:tracePt t="9112" x="4349750" y="2057400"/>
          <p14:tracePt t="9112" x="4330700" y="2057400"/>
          <p14:tracePt t="9127" x="4311650" y="2057400"/>
          <p14:tracePt t="9127" x="4286250" y="2063750"/>
          <p14:tracePt t="9144" x="4267200" y="2070100"/>
          <p14:tracePt t="9144" x="4216400" y="2082800"/>
          <p14:tracePt t="9161" x="4184650" y="2095500"/>
          <p14:tracePt t="9161" x="4152900" y="2101850"/>
          <p14:tracePt t="9178" x="4127500" y="2114550"/>
          <p14:tracePt t="9178" x="4089400" y="2127250"/>
          <p14:tracePt t="9194" x="4057650" y="2139950"/>
          <p14:tracePt t="9194" x="4019550" y="2152650"/>
          <p14:tracePt t="9211" x="3981450" y="2165350"/>
          <p14:tracePt t="9211" x="3898900" y="2197100"/>
          <p14:tracePt t="9228" x="3860800" y="2216150"/>
          <p14:tracePt t="9228" x="3816350" y="2235200"/>
          <p14:tracePt t="9245" x="3771900" y="2260600"/>
          <p14:tracePt t="9245" x="3727450" y="2286000"/>
          <p14:tracePt t="9261" x="3683000" y="2311400"/>
          <p14:tracePt t="9261" x="3594100" y="2368550"/>
          <p14:tracePt t="9278" x="3556000" y="2400300"/>
          <p14:tracePt t="9278" x="3511550" y="2432050"/>
          <p14:tracePt t="9295" x="3473450" y="2470150"/>
          <p14:tracePt t="9295" x="3435350" y="2501900"/>
          <p14:tracePt t="9311" x="3397250" y="2540000"/>
          <p14:tracePt t="9311" x="3359150" y="2571750"/>
          <p14:tracePt t="9329" x="3327400" y="2603500"/>
          <p14:tracePt t="9329" x="3270250" y="2667000"/>
          <p14:tracePt t="9346" x="3251200" y="2698750"/>
          <p14:tracePt t="9346" x="3225800" y="2724150"/>
          <p14:tracePt t="9362" x="3206750" y="2749550"/>
          <p14:tracePt t="9362" x="3194050" y="2774950"/>
          <p14:tracePt t="9379" x="3181350" y="2800350"/>
          <p14:tracePt t="9379" x="3168650" y="2819400"/>
          <p14:tracePt t="9395" x="3162300" y="2838450"/>
          <p14:tracePt t="9395" x="3155950" y="2857500"/>
          <p14:tracePt t="9395" x="3155950" y="2882900"/>
          <p14:tracePt t="9415" x="3149600" y="2901950"/>
          <p14:tracePt t="9427" x="3155950" y="2914650"/>
          <p14:tracePt t="9427" x="3162300" y="2946400"/>
          <p14:tracePt t="9446" x="3168650" y="2959100"/>
          <p14:tracePt t="9446" x="3175000" y="2971800"/>
          <p14:tracePt t="9462" x="3181350" y="2978150"/>
          <p14:tracePt t="9462" x="3187700" y="2990850"/>
          <p14:tracePt t="9479" x="3200400" y="2990850"/>
          <p14:tracePt t="9479" x="3213100" y="2997200"/>
          <p14:tracePt t="9496" x="3219450" y="3003550"/>
          <p14:tracePt t="9496" x="3232150" y="3003550"/>
          <p14:tracePt t="9512" x="3244850" y="3009900"/>
          <p14:tracePt t="9512" x="3270250" y="3009900"/>
          <p14:tracePt t="9529" x="3276600" y="3009900"/>
          <p14:tracePt t="9529" x="3289300" y="3003550"/>
          <p14:tracePt t="9546" x="3302000" y="3003550"/>
          <p14:tracePt t="9546" x="3314700" y="3003550"/>
          <p14:tracePt t="9563" x="3321050" y="2997200"/>
          <p14:tracePt t="9563" x="3340100" y="2997200"/>
          <p14:tracePt t="9579" x="3352800" y="2990850"/>
          <p14:tracePt t="9579" x="3359150" y="2984500"/>
          <p14:tracePt t="9596" x="3371850" y="2984500"/>
          <p14:tracePt t="9596" x="3378200" y="2978150"/>
          <p14:tracePt t="9613" x="3384550" y="2978150"/>
          <p14:tracePt t="9613" x="3397250" y="2971800"/>
          <p14:tracePt t="9630" x="3403600" y="2971800"/>
          <p14:tracePt t="9630" x="3416300" y="2965450"/>
          <p14:tracePt t="9646" x="3422650" y="2965450"/>
          <p14:tracePt t="9662" x="3429000" y="2959100"/>
          <p14:tracePt t="9679" x="3435350" y="2959100"/>
          <p14:tracePt t="9695" x="3441700" y="2952750"/>
          <p14:tracePt t="9712" x="3448050" y="2946400"/>
          <p14:tracePt t="9712" x="3454400" y="2946400"/>
          <p14:tracePt t="9730" x="3460750" y="2940050"/>
          <p14:tracePt t="9746" x="3467100" y="2927350"/>
          <p14:tracePt t="9762" x="3473450" y="2921000"/>
          <p14:tracePt t="9762" x="3473450" y="2914650"/>
          <p14:tracePt t="9779" x="3479800" y="2908300"/>
          <p14:tracePt t="9779" x="3486150" y="2901950"/>
          <p14:tracePt t="9779" x="3492500" y="2895600"/>
          <p14:tracePt t="9798" x="3492500" y="2889250"/>
          <p14:tracePt t="9812" x="3498850" y="2876550"/>
          <p14:tracePt t="9812" x="3505200" y="2863850"/>
          <p14:tracePt t="9829" x="3511550" y="2851150"/>
          <p14:tracePt t="9829" x="3511550" y="2844800"/>
          <p14:tracePt t="9846" x="3517900" y="2832100"/>
          <p14:tracePt t="9846" x="3517900" y="2825750"/>
          <p14:tracePt t="9863" x="3524250" y="2813050"/>
          <p14:tracePt t="9863" x="3524250" y="2787650"/>
          <p14:tracePt t="9879" x="3530600" y="2774950"/>
          <p14:tracePt t="9879" x="3530600" y="2768600"/>
          <p14:tracePt t="9895" x="3530600" y="2755900"/>
          <p14:tracePt t="9895" x="3536950" y="2749550"/>
          <p14:tracePt t="9914" x="3536950" y="2736850"/>
          <p14:tracePt t="9914" x="3543300" y="2724150"/>
          <p14:tracePt t="9930" x="3543300" y="2711450"/>
          <p14:tracePt t="9930" x="3556000" y="2692400"/>
          <p14:tracePt t="9947" x="3568700" y="2679700"/>
          <p14:tracePt t="9963" x="3835400" y="2609850"/>
          <p14:tracePt t="10040" x="3879850" y="2609850"/>
          <p14:tracePt t="10046" x="3981450" y="2603500"/>
          <p14:tracePt t="10064" x="4089400" y="2603500"/>
          <p14:tracePt t="10080" x="4210050" y="2597150"/>
          <p14:tracePt t="10080" x="4273550" y="2597150"/>
          <p14:tracePt t="10098" x="4394200" y="2590800"/>
          <p14:tracePt t="10114" x="4521200" y="2584450"/>
          <p14:tracePt t="10130" x="4654550" y="2584450"/>
          <p14:tracePt t="10147" x="4781550" y="2578100"/>
          <p14:tracePt t="10163" x="4972050" y="2571750"/>
          <p14:tracePt t="10180" x="5086350" y="2571750"/>
          <p14:tracePt t="10197" x="5187950" y="2571750"/>
          <p14:tracePt t="10213" x="5276850" y="2578100"/>
          <p14:tracePt t="10229" x="5372100" y="2578100"/>
          <p14:tracePt t="10246" x="5422900" y="2578100"/>
          <p14:tracePt t="10263" x="5461000" y="2578100"/>
          <p14:tracePt t="10279" x="5486400" y="2571750"/>
          <p14:tracePt t="10297" x="5492750" y="2571750"/>
          <p14:tracePt t="10313" x="5499100" y="2565400"/>
          <p14:tracePt t="10330" x="5492750" y="2565400"/>
          <p14:tracePt t="10352" x="5486400" y="2565400"/>
          <p14:tracePt t="10365" x="5473700" y="2565400"/>
          <p14:tracePt t="10379" x="5448300" y="2565400"/>
          <p14:tracePt t="10397" x="5422900" y="2565400"/>
          <p14:tracePt t="10415" x="5397500" y="2565400"/>
          <p14:tracePt t="10431" x="5359400" y="2565400"/>
          <p14:tracePt t="10447" x="5321300" y="2571750"/>
          <p14:tracePt t="10447" x="5295900" y="2571750"/>
          <p14:tracePt t="10466" x="5238750" y="2584450"/>
          <p14:tracePt t="10481" x="5168900" y="2603500"/>
          <p14:tracePt t="10498" x="5080000" y="2616200"/>
          <p14:tracePt t="10514" x="4965700" y="2641600"/>
          <p14:tracePt t="10530" x="4756150" y="2673350"/>
          <p14:tracePt t="10547" x="4591050" y="2698750"/>
          <p14:tracePt t="10564" x="4400550" y="2730500"/>
          <p14:tracePt t="10581" x="4083050" y="2774950"/>
          <p14:tracePt t="10598" x="3854450" y="2813050"/>
          <p14:tracePt t="10615" x="3619500" y="2844800"/>
          <p14:tracePt t="10631" x="3390900" y="2870200"/>
          <p14:tracePt t="10648" x="3073400" y="2889250"/>
          <p14:tracePt t="10665" x="2870200" y="2889250"/>
          <p14:tracePt t="10681" x="2692400" y="2882900"/>
          <p14:tracePt t="10698" x="2527300" y="2870200"/>
          <p14:tracePt t="10714" x="2387600" y="2851150"/>
          <p14:tracePt t="10731" x="2273300" y="2832100"/>
          <p14:tracePt t="10731" x="2222500" y="2825750"/>
          <p14:tracePt t="10749" x="2133600" y="2819400"/>
          <p14:tracePt t="10765" x="2063750" y="2813050"/>
          <p14:tracePt t="10781" x="2006600" y="2806700"/>
          <p14:tracePt t="10798" x="1968500" y="2800350"/>
          <p14:tracePt t="10815" x="1936750" y="2794000"/>
          <p14:tracePt t="10833" x="1917700" y="2787650"/>
          <p14:tracePt t="10849" x="1911350" y="2781300"/>
          <p14:tracePt t="10865" x="1905000" y="2781300"/>
          <p14:tracePt t="10882" x="1885950" y="2774950"/>
          <p14:tracePt t="10899" x="1873250" y="2774950"/>
          <p14:tracePt t="10916" x="1860550" y="2768600"/>
          <p14:tracePt t="10932" x="1835150" y="2768600"/>
          <p14:tracePt t="10948" x="1784350" y="2768600"/>
          <p14:tracePt t="10965" x="1746250" y="2768600"/>
          <p14:tracePt t="10982" x="1695450" y="2774950"/>
          <p14:tracePt t="10999" x="1606550" y="2787650"/>
          <p14:tracePt t="11017" x="1536700" y="2794000"/>
          <p14:tracePt t="11033" x="1460500" y="2800350"/>
          <p14:tracePt t="11049" x="1377950" y="2806700"/>
          <p14:tracePt t="11066" x="1301750" y="2806700"/>
          <p14:tracePt t="11082" x="1225550" y="2800350"/>
          <p14:tracePt t="11099" x="1155700" y="2787650"/>
          <p14:tracePt t="11099" x="1123950" y="2781300"/>
          <p14:tracePt t="11117" x="1060450" y="2762250"/>
          <p14:tracePt t="11133" x="1009650" y="2736850"/>
          <p14:tracePt t="11149" x="965200" y="2711450"/>
          <p14:tracePt t="11166" x="927100" y="2686050"/>
          <p14:tracePt t="11183" x="889000" y="2635250"/>
          <p14:tracePt t="11199" x="882650" y="2590800"/>
          <p14:tracePt t="11216" x="889000" y="2546350"/>
          <p14:tracePt t="11233" x="908050" y="2489200"/>
          <p14:tracePt t="11250" x="971550" y="2400300"/>
          <p14:tracePt t="11266" x="1028700" y="2343150"/>
          <p14:tracePt t="11283" x="1098550" y="2286000"/>
          <p14:tracePt t="11300" x="1231900" y="2222500"/>
          <p14:tracePt t="11317" x="1339850" y="2184400"/>
          <p14:tracePt t="11333" x="1454150" y="2152650"/>
          <p14:tracePt t="11350" x="1568450" y="2133600"/>
          <p14:tracePt t="11368" x="1695450" y="2120900"/>
          <p14:tracePt t="11368" x="1758950" y="2120900"/>
          <p14:tracePt t="11385" x="1879600" y="2120900"/>
          <p14:tracePt t="11401" x="2006600" y="2127250"/>
          <p14:tracePt t="11417" x="2133600" y="2133600"/>
          <p14:tracePt t="11434" x="2247900" y="2146300"/>
          <p14:tracePt t="11450" x="2362200" y="2165350"/>
          <p14:tracePt t="11467" x="2508250" y="2197100"/>
          <p14:tracePt t="11487" x="2603500" y="2222500"/>
          <p14:tracePt t="11500" x="2679700" y="2254250"/>
          <p14:tracePt t="11518" x="2749550" y="2286000"/>
          <p14:tracePt t="11534" x="2806700" y="2324100"/>
          <p14:tracePt t="11551" x="2857500" y="2393950"/>
          <p14:tracePt t="11567" x="2876550" y="2438400"/>
          <p14:tracePt t="11584" x="2876550" y="2489200"/>
          <p14:tracePt t="11601" x="2857500" y="2552700"/>
          <p14:tracePt t="11617" x="2819400" y="2597150"/>
          <p14:tracePt t="11634" x="2774950" y="2641600"/>
          <p14:tracePt t="11651" x="2717800" y="2679700"/>
          <p14:tracePt t="11667" x="2609850" y="2730500"/>
          <p14:tracePt t="11685" x="2533650" y="2762250"/>
          <p14:tracePt t="11701" x="2451100" y="2787650"/>
          <p14:tracePt t="11718" x="2362200" y="2806700"/>
          <p14:tracePt t="11718" x="2317750" y="2819400"/>
          <p14:tracePt t="11738" x="2273300" y="2825750"/>
          <p14:tracePt t="11751" x="2184400" y="2838450"/>
          <p14:tracePt t="11751" x="2139950" y="2851150"/>
          <p14:tracePt t="11769" x="2051050" y="2857500"/>
          <p14:tracePt t="11785" x="1968500" y="2870200"/>
          <p14:tracePt t="11801" x="1885950" y="2876550"/>
          <p14:tracePt t="11818" x="1816100" y="2876550"/>
          <p14:tracePt t="11835" x="1746250" y="2882900"/>
          <p14:tracePt t="11835" x="1714500" y="2882900"/>
          <p14:tracePt t="11853" x="1657350" y="2876550"/>
          <p14:tracePt t="11868" x="1612900" y="2876550"/>
          <p14:tracePt t="11885" x="1568450" y="2876550"/>
          <p14:tracePt t="11902" x="1517650" y="2870200"/>
          <p14:tracePt t="11919" x="1485900" y="2870200"/>
          <p14:tracePt t="11936" x="1466850" y="2870200"/>
          <p14:tracePt t="11952" x="1454150" y="2870200"/>
          <p14:tracePt t="11969" x="1441450" y="2870200"/>
          <p14:tracePt t="11987" x="1435100" y="2870200"/>
          <p14:tracePt t="12009" x="1435100" y="2876550"/>
          <p14:tracePt t="12045" x="1435100" y="2882900"/>
          <p14:tracePt t="12076" x="1441450" y="2889250"/>
          <p14:tracePt t="12114" x="1441450" y="2895600"/>
          <p14:tracePt t="12144" x="1447800" y="2901950"/>
          <p14:tracePt t="12156" x="1447800" y="2908300"/>
          <p14:tracePt t="12164" x="1447800" y="2914650"/>
          <p14:tracePt t="12173" x="1447800" y="2927350"/>
          <p14:tracePt t="12185" x="1454150" y="2933700"/>
          <p14:tracePt t="12202" x="1454150" y="2952750"/>
          <p14:tracePt t="12202" x="1454150" y="2965450"/>
          <p14:tracePt t="12220" x="1454150" y="2971800"/>
          <p14:tracePt t="12237" x="1454150" y="2978150"/>
          <p14:tracePt t="12252" x="1454150" y="2984500"/>
          <p14:tracePt t="12269" x="1460500" y="2997200"/>
          <p14:tracePt t="12269" x="1466850" y="3003550"/>
          <p14:tracePt t="12287" x="1473200" y="3009900"/>
          <p14:tracePt t="12287" x="1485900" y="3016250"/>
          <p14:tracePt t="12303" x="1492250" y="3022600"/>
          <p14:tracePt t="12303" x="1504950" y="3028950"/>
          <p14:tracePt t="12320" x="1511300" y="3035300"/>
          <p14:tracePt t="12320" x="1543050" y="3048000"/>
          <p14:tracePt t="12337" x="1555750" y="3054350"/>
          <p14:tracePt t="12337" x="1574800" y="3054350"/>
          <p14:tracePt t="12353" x="1593850" y="3060700"/>
          <p14:tracePt t="12353" x="1619250" y="3067050"/>
          <p14:tracePt t="12370" x="1638300" y="3067050"/>
          <p14:tracePt t="12370" x="1663700" y="3073400"/>
          <p14:tracePt t="12387" x="1695450" y="3073400"/>
          <p14:tracePt t="12387" x="1720850" y="3079750"/>
          <p14:tracePt t="12387" x="1752600" y="3079750"/>
          <p14:tracePt t="12406" x="1784350" y="3086100"/>
          <p14:tracePt t="12419" x="1816100" y="3092450"/>
          <p14:tracePt t="12419" x="1892300" y="3092450"/>
          <p14:tracePt t="12437" x="1930400" y="3098800"/>
          <p14:tracePt t="12437" x="1968500" y="3098800"/>
          <p14:tracePt t="12453" x="2012950" y="3098800"/>
          <p14:tracePt t="12453" x="2057400" y="3105150"/>
          <p14:tracePt t="12470" x="2095500" y="3105150"/>
          <p14:tracePt t="12470" x="2190750" y="3111500"/>
          <p14:tracePt t="12489" x="2235200" y="3117850"/>
          <p14:tracePt t="12503" x="2279650" y="3117850"/>
          <p14:tracePt t="12503" x="2374900" y="3124200"/>
          <p14:tracePt t="12521" x="2419350" y="3130550"/>
          <p14:tracePt t="12521" x="2470150" y="3130550"/>
          <p14:tracePt t="12537" x="2520950" y="3136900"/>
          <p14:tracePt t="12537" x="2571750" y="3136900"/>
          <p14:tracePt t="12554" x="2622550" y="3136900"/>
          <p14:tracePt t="12554" x="2673350" y="3143250"/>
          <p14:tracePt t="12570" x="2730500" y="3143250"/>
          <p14:tracePt t="12570" x="2844800" y="3143250"/>
          <p14:tracePt t="12587" x="2895600" y="3143250"/>
          <p14:tracePt t="12587" x="2952750" y="3143250"/>
          <p14:tracePt t="12604" x="3003550" y="3136900"/>
          <p14:tracePt t="12604" x="3054350" y="3136900"/>
          <p14:tracePt t="12621" x="3105150" y="3136900"/>
          <p14:tracePt t="12621" x="3200400" y="3130550"/>
          <p14:tracePt t="12637" x="3244850" y="3130550"/>
          <p14:tracePt t="12637" x="3295650" y="3130550"/>
          <p14:tracePt t="12654" x="3340100" y="3130550"/>
          <p14:tracePt t="12654" x="3384550" y="3130550"/>
          <p14:tracePt t="12671" x="3422650" y="3130550"/>
          <p14:tracePt t="12671" x="3467100" y="3130550"/>
          <p14:tracePt t="12688" x="3511550" y="3130550"/>
          <p14:tracePt t="12688" x="3587750" y="3130550"/>
          <p14:tracePt t="12704" x="3632200" y="3130550"/>
          <p14:tracePt t="12704" x="3670300" y="3130550"/>
          <p14:tracePt t="12721" x="3708400" y="3130550"/>
          <p14:tracePt t="12721" x="3746500" y="3124200"/>
          <p14:tracePt t="13197" x="6775450" y="2997200"/>
          <p14:tracePt t="13217" x="6769100" y="3003550"/>
          <p14:tracePt t="13232" x="6762750" y="3003550"/>
          <p14:tracePt t="13241" x="6750050" y="3009900"/>
          <p14:tracePt t="13241" x="6743700" y="3009900"/>
          <p14:tracePt t="13257" x="6737350" y="3016250"/>
          <p14:tracePt t="13257" x="6724650" y="3022600"/>
          <p14:tracePt t="13273" x="6718300" y="3022600"/>
          <p14:tracePt t="13273" x="6705600" y="3022600"/>
          <p14:tracePt t="13290" x="6699250" y="3022600"/>
          <p14:tracePt t="13290" x="6686550" y="3022600"/>
          <p14:tracePt t="13307" x="6680200" y="3022600"/>
          <p14:tracePt t="13307" x="6661150" y="3022600"/>
          <p14:tracePt t="13323" x="6648450" y="3016250"/>
          <p14:tracePt t="13323" x="6642100" y="3009900"/>
          <p14:tracePt t="13340" x="6635750" y="3003550"/>
          <p14:tracePt t="13340" x="6629400" y="2997200"/>
          <p14:tracePt t="13357" x="6623050" y="2990850"/>
          <p14:tracePt t="13357" x="6616700" y="2984500"/>
          <p14:tracePt t="13373" x="6610350" y="2978150"/>
          <p14:tracePt t="13373" x="6597650" y="2965450"/>
          <p14:tracePt t="13390" x="6591300" y="2959100"/>
          <p14:tracePt t="13390" x="6591300" y="2946400"/>
          <p14:tracePt t="13408" x="6584950" y="2940050"/>
          <p14:tracePt t="13408" x="6584950" y="2927350"/>
          <p14:tracePt t="13424" x="6584950" y="2921000"/>
          <p14:tracePt t="13424" x="6578600" y="2895600"/>
          <p14:tracePt t="13441" x="6578600" y="2889250"/>
          <p14:tracePt t="13441" x="6578600" y="2882900"/>
          <p14:tracePt t="13457" x="6578600" y="2870200"/>
          <p14:tracePt t="13457" x="6578600" y="2863850"/>
          <p14:tracePt t="13474" x="6578600" y="2851150"/>
          <p14:tracePt t="13474" x="6584950" y="2844800"/>
          <p14:tracePt t="13490" x="6584950" y="2832100"/>
          <p14:tracePt t="13490" x="6591300" y="2825750"/>
          <p14:tracePt t="13490" x="6597650" y="2819400"/>
          <p14:tracePt t="13509" x="6604000" y="2806700"/>
          <p14:tracePt t="13523" x="6604000" y="2800350"/>
          <p14:tracePt t="13523" x="6616700" y="2787650"/>
          <p14:tracePt t="13541" x="6629400" y="2781300"/>
          <p14:tracePt t="13541" x="6635750" y="2774950"/>
          <p14:tracePt t="13558" x="6642100" y="2774950"/>
          <p14:tracePt t="13558" x="6648450" y="2768600"/>
          <p14:tracePt t="13574" x="6654800" y="2762250"/>
          <p14:tracePt t="13574" x="6654800" y="2755900"/>
          <p14:tracePt t="13591" x="6661150" y="2755900"/>
          <p14:tracePt t="13607" x="6667500" y="2749550"/>
          <p14:tracePt t="13607" x="6673850" y="2743200"/>
          <p14:tracePt t="13626" x="6680200" y="2743200"/>
          <p14:tracePt t="13640" x="6686550" y="2736850"/>
          <p14:tracePt t="13657" x="6692900" y="2736850"/>
          <p14:tracePt t="13673" x="6699250" y="2736850"/>
          <p14:tracePt t="13690" x="6705600" y="2736850"/>
          <p14:tracePt t="13713" x="6711950" y="2730500"/>
          <p14:tracePt t="13797" x="6711950" y="2724150"/>
          <p14:tracePt t="13825" x="6711950" y="2717800"/>
          <p14:tracePt t="13840" x="6711950" y="2711450"/>
          <p14:tracePt t="13857" x="6711950" y="2705100"/>
          <p14:tracePt t="13868" x="6711950" y="2698750"/>
          <p14:tracePt t="13884" x="6705600" y="2698750"/>
          <p14:tracePt t="13909" x="6699250" y="2705100"/>
          <p14:tracePt t="13920" x="6692900" y="2705100"/>
          <p14:tracePt t="13936" x="6692900" y="2711450"/>
          <p14:tracePt t="13952" x="6686550" y="2724150"/>
          <p14:tracePt t="13968" x="6686550" y="2730500"/>
          <p14:tracePt t="13980" x="6686550" y="2736850"/>
          <p14:tracePt t="13996" x="6686550" y="2743200"/>
          <p14:tracePt t="14012" x="6686550" y="2749550"/>
          <p14:tracePt t="14029" x="6686550" y="2755900"/>
          <p14:tracePt t="14042" x="6692900" y="2762250"/>
          <p14:tracePt t="14058" x="6692900" y="2768600"/>
          <p14:tracePt t="14075" x="6692900" y="2774950"/>
          <p14:tracePt t="14100" x="6692900" y="2781300"/>
          <p14:tracePt t="14116" x="6692900" y="2787650"/>
          <p14:tracePt t="14132" x="6692900" y="2794000"/>
          <p14:tracePt t="14156" x="6692900" y="2787650"/>
          <p14:tracePt t="14220" x="6699250" y="2787650"/>
          <p14:tracePt t="14244" x="6699250" y="2781300"/>
          <p14:tracePt t="14268" x="6705600" y="2774950"/>
          <p14:tracePt t="14296" x="6711950" y="2774950"/>
          <p14:tracePt t="14328" x="6718300" y="2774950"/>
          <p14:tracePt t="14356" x="6711950" y="2774950"/>
          <p14:tracePt t="14476" x="6705600" y="2781300"/>
          <p14:tracePt t="14492" x="6699250" y="2787650"/>
          <p14:tracePt t="14501" x="6692900" y="2794000"/>
          <p14:tracePt t="14510" x="6686550" y="2800350"/>
          <p14:tracePt t="14510" x="6680200" y="2813050"/>
          <p14:tracePt t="14527" x="6661150" y="2825750"/>
          <p14:tracePt t="14527" x="6623050" y="2870200"/>
          <p14:tracePt t="14545" x="6591300" y="2901950"/>
          <p14:tracePt t="14545" x="6553200" y="2933700"/>
          <p14:tracePt t="14561" x="6515100" y="2978150"/>
          <p14:tracePt t="14561" x="6457950" y="3028950"/>
          <p14:tracePt t="14578" x="6394450" y="3092450"/>
          <p14:tracePt t="14578" x="6324600" y="3168650"/>
          <p14:tracePt t="14594" x="6248400" y="3251200"/>
          <p14:tracePt t="14594" x="6165850" y="3340100"/>
          <p14:tracePt t="14611" x="6076950" y="3441700"/>
          <p14:tracePt t="14611" x="5988050" y="3549650"/>
          <p14:tracePt t="14611" x="5892800" y="3670300"/>
          <p14:tracePt t="14629" x="5797550" y="3784600"/>
          <p14:tracePt t="14629" x="5702300" y="3905250"/>
          <p14:tracePt t="14644" x="5607050" y="4032250"/>
          <p14:tracePt t="14644" x="5505450" y="4152900"/>
          <p14:tracePt t="14661" x="5403850" y="4267200"/>
          <p14:tracePt t="14661" x="5302250" y="4387850"/>
          <p14:tracePt t="14678" x="5200650" y="4502150"/>
          <p14:tracePt t="14678" x="5105400" y="4610100"/>
          <p14:tracePt t="14695" x="5003800" y="4718050"/>
          <p14:tracePt t="14695" x="4819650" y="4908550"/>
          <p14:tracePt t="14711" x="4730750" y="4997450"/>
          <p14:tracePt t="14711" x="4654550" y="5080000"/>
          <p14:tracePt t="14728" x="4572000" y="5156200"/>
          <p14:tracePt t="14728" x="4502150" y="5226050"/>
          <p14:tracePt t="14745" x="4432300" y="5289550"/>
          <p14:tracePt t="14745" x="4292600" y="5403850"/>
          <p14:tracePt t="14762" x="4229100" y="5448300"/>
          <p14:tracePt t="14762" x="4165600" y="5492750"/>
          <p14:tracePt t="14778" x="4102100" y="5537200"/>
          <p14:tracePt t="14778" x="4038600" y="5568950"/>
          <p14:tracePt t="14795" x="3981450" y="5600700"/>
          <p14:tracePt t="14795" x="3924300" y="5632450"/>
          <p14:tracePt t="14812" x="3867150" y="5651500"/>
          <p14:tracePt t="14812" x="3765550" y="5689600"/>
          <p14:tracePt t="14829" x="3721100" y="5702300"/>
          <p14:tracePt t="14829" x="3676650" y="5708650"/>
          <p14:tracePt t="14845" x="3638550" y="5715000"/>
          <p14:tracePt t="14845" x="3600450" y="5721350"/>
          <p14:tracePt t="14862" x="3568700" y="5721350"/>
          <p14:tracePt t="14862" x="3536950" y="5721350"/>
          <p14:tracePt t="14879" x="3511550" y="5721350"/>
          <p14:tracePt t="14879" x="3492500" y="5715000"/>
          <p14:tracePt t="14879" x="3467100" y="5708650"/>
          <p14:tracePt t="14897" x="3448050" y="5708650"/>
          <p14:tracePt t="14897" x="3435350" y="5695950"/>
          <p14:tracePt t="14914" x="3422650" y="5695950"/>
          <p14:tracePt t="14914" x="3409950" y="5683250"/>
          <p14:tracePt t="14929" x="3403600" y="5676900"/>
          <p14:tracePt t="14929" x="3390900" y="5670550"/>
          <p14:tracePt t="14945" x="3384550" y="5664200"/>
          <p14:tracePt t="14945" x="3378200" y="5664200"/>
          <p14:tracePt t="14962" x="3371850" y="5657850"/>
          <p14:tracePt t="14978" x="3365500" y="5657850"/>
          <p14:tracePt t="14994" x="3359150" y="5657850"/>
          <p14:tracePt t="14994" x="3346450" y="5664200"/>
          <p14:tracePt t="15013" x="3340100" y="5670550"/>
          <p14:tracePt t="15013" x="3333750" y="5676900"/>
          <p14:tracePt t="15030" x="3327400" y="5689600"/>
          <p14:tracePt t="15030" x="3321050" y="5702300"/>
          <p14:tracePt t="15046" x="3308350" y="5708650"/>
          <p14:tracePt t="15046" x="3289300" y="5740400"/>
          <p14:tracePt t="15062" x="3276600" y="5753100"/>
          <p14:tracePt t="15062" x="3263900" y="5765800"/>
          <p14:tracePt t="15079" x="3244850" y="5784850"/>
          <p14:tracePt t="15079" x="3225800" y="5803900"/>
          <p14:tracePt t="15096" x="3213100" y="5822950"/>
          <p14:tracePt t="15096" x="3194050" y="5842000"/>
          <p14:tracePt t="15113" x="3168650" y="5861050"/>
          <p14:tracePt t="15113" x="3124200" y="5905500"/>
          <p14:tracePt t="15129" x="3105150" y="5924550"/>
          <p14:tracePt t="15129" x="3079750" y="5949950"/>
          <p14:tracePt t="15147" x="3054350" y="5969000"/>
          <p14:tracePt t="15147" x="3022600" y="5988050"/>
          <p14:tracePt t="15163" x="2997200" y="6007100"/>
          <p14:tracePt t="15163" x="2965450" y="6019800"/>
          <p14:tracePt t="15163" x="2940050" y="6038850"/>
          <p14:tracePt t="15181" x="2908300" y="6051550"/>
          <p14:tracePt t="15195" x="2876550" y="6070600"/>
          <p14:tracePt t="15195" x="2813050" y="6096000"/>
          <p14:tracePt t="15214" x="2781300" y="6108700"/>
          <p14:tracePt t="15214" x="2749550" y="6121400"/>
          <p14:tracePt t="15230" x="2717800" y="6134100"/>
          <p14:tracePt t="15230" x="2686050" y="6146800"/>
          <p14:tracePt t="15247" x="2654300" y="6159500"/>
          <p14:tracePt t="15247" x="2622550" y="6165850"/>
          <p14:tracePt t="15247" x="2597150" y="6178550"/>
          <p14:tracePt t="15265" x="2565400" y="6184900"/>
          <p14:tracePt t="15279" x="2540000" y="6184900"/>
          <p14:tracePt t="15279" x="2495550" y="6191250"/>
          <p14:tracePt t="15297" x="2470150" y="6197600"/>
          <p14:tracePt t="15297" x="2451100" y="6197600"/>
          <p14:tracePt t="15314" x="2432050" y="6203950"/>
          <p14:tracePt t="15314" x="2413000" y="6203950"/>
          <p14:tracePt t="15330" x="2393950" y="6210300"/>
          <p14:tracePt t="15330" x="2374900" y="6210300"/>
          <p14:tracePt t="15347" x="2362200" y="6210300"/>
          <p14:tracePt t="15347" x="2330450" y="6216650"/>
          <p14:tracePt t="15364" x="2317750" y="6216650"/>
          <p14:tracePt t="15364" x="2305050" y="6216650"/>
          <p14:tracePt t="15380" x="2292350" y="6216650"/>
          <p14:tracePt t="15380" x="2286000" y="6216650"/>
          <p14:tracePt t="15397" x="2273300" y="6216650"/>
          <p14:tracePt t="15397" x="2266950" y="6216650"/>
          <p14:tracePt t="15397" x="2260600" y="6216650"/>
          <p14:tracePt t="15417" x="2254250" y="6216650"/>
          <p14:tracePt t="15417" x="2247900" y="6216650"/>
          <p14:tracePt t="15431" x="2241550" y="6216650"/>
          <p14:tracePt t="15431" x="2235200" y="6216650"/>
          <p14:tracePt t="15447" x="2228850" y="6216650"/>
          <p14:tracePt t="15447" x="2222500" y="6210300"/>
          <p14:tracePt t="15464" x="2216150" y="6210300"/>
          <p14:tracePt t="15480" x="2209800" y="6203950"/>
          <p14:tracePt t="15497" x="2203450" y="6203950"/>
          <p14:tracePt t="15514" x="2197100" y="6203950"/>
          <p14:tracePt t="15530" x="2203450" y="6203950"/>
          <p14:tracePt t="15572" x="2209800" y="6197600"/>
          <p14:tracePt t="15588" x="2222500" y="6197600"/>
          <p14:tracePt t="15600" x="2228850" y="6197600"/>
          <p14:tracePt t="15616" x="2241550" y="6191250"/>
          <p14:tracePt t="15632" x="2247900" y="6191250"/>
          <p14:tracePt t="15641" x="2254250" y="6184900"/>
          <p14:tracePt t="15649" x="2260600" y="6178550"/>
          <p14:tracePt t="15649" x="2266950" y="6178550"/>
          <p14:tracePt t="15665" x="2273300" y="6165850"/>
          <p14:tracePt t="15665" x="2279650" y="6159500"/>
          <p14:tracePt t="15681" x="2286000" y="6153150"/>
          <p14:tracePt t="15698" x="2482850" y="5981700"/>
          <p14:tracePt t="15771" x="2508250" y="5956300"/>
          <p14:tracePt t="15777" x="2540000" y="5924550"/>
          <p14:tracePt t="15781" x="2603500" y="5848350"/>
          <p14:tracePt t="15798" x="2673350" y="5772150"/>
          <p14:tracePt t="15815" x="2743200" y="5683250"/>
          <p14:tracePt t="15831" x="2857500" y="5537200"/>
          <p14:tracePt t="15849" x="2933700" y="5435600"/>
          <p14:tracePt t="15866" x="3009900" y="5321300"/>
          <p14:tracePt t="15881" x="3086100" y="5207000"/>
          <p14:tracePt t="15898" x="3155950" y="5080000"/>
          <p14:tracePt t="15915" x="3219450" y="4953000"/>
          <p14:tracePt t="15915" x="3251200" y="4883150"/>
          <p14:tracePt t="15933" x="3314700" y="4749800"/>
          <p14:tracePt t="15949" x="3371850" y="4622800"/>
          <p14:tracePt t="15965" x="3435350" y="4502150"/>
          <p14:tracePt t="15982" x="3492500" y="4387850"/>
          <p14:tracePt t="15998" x="3556000" y="4273550"/>
          <p14:tracePt t="16015" x="3657600" y="4140200"/>
          <p14:tracePt t="16032" x="3727450" y="4057650"/>
          <p14:tracePt t="16049" x="3797300" y="3994150"/>
          <p14:tracePt t="16065" x="3905250" y="3917950"/>
          <p14:tracePt t="16082" x="3975100" y="3886200"/>
          <p14:tracePt t="16098" x="4038600" y="3867150"/>
          <p14:tracePt t="16115" x="4095750" y="3873500"/>
          <p14:tracePt t="16132" x="4178300" y="3917950"/>
          <p14:tracePt t="16149" x="4235450" y="3968750"/>
          <p14:tracePt t="16166" x="4279900" y="4032250"/>
          <p14:tracePt t="16182" x="4324350" y="4102100"/>
          <p14:tracePt t="16199" x="4362450" y="4191000"/>
          <p14:tracePt t="16199" x="4381500" y="4235450"/>
          <p14:tracePt t="16217" x="4425950" y="4330700"/>
          <p14:tracePt t="16233" x="4470400" y="4432300"/>
          <p14:tracePt t="16249" x="4508500" y="4540250"/>
          <p14:tracePt t="16267" x="4552950" y="4667250"/>
          <p14:tracePt t="16283" x="4584700" y="4794250"/>
          <p14:tracePt t="16283" x="4603750" y="4864100"/>
          <p14:tracePt t="16301" x="4648200" y="5003800"/>
          <p14:tracePt t="16317" x="4692650" y="5143500"/>
          <p14:tracePt t="16333" x="4743450" y="5283200"/>
          <p14:tracePt t="16349" x="4800600" y="5410200"/>
          <p14:tracePt t="16366" x="4895850" y="5588000"/>
          <p14:tracePt t="16383" x="4972050" y="5695950"/>
          <p14:tracePt t="16400" x="5048250" y="5784850"/>
          <p14:tracePt t="16418" x="5124450" y="5867400"/>
          <p14:tracePt t="16433" x="5238750" y="5962650"/>
          <p14:tracePt t="16450" x="5308600" y="6019800"/>
          <p14:tracePt t="16466" x="5359400" y="6057900"/>
          <p14:tracePt t="16483" x="5403850" y="6083300"/>
          <p14:tracePt t="16483" x="5422900" y="6089650"/>
          <p14:tracePt t="16501" x="5448300" y="6108700"/>
          <p14:tracePt t="16518" x="5467350" y="6115050"/>
          <p14:tracePt t="16534" x="5461000" y="6108700"/>
          <p14:tracePt t="16556" x="5441950" y="6089650"/>
          <p14:tracePt t="16569" x="5416550" y="6070600"/>
          <p14:tracePt t="16583" x="5391150" y="6064250"/>
          <p14:tracePt t="16583" x="5321300" y="6032500"/>
          <p14:tracePt t="16601" x="5270500" y="6019800"/>
          <p14:tracePt t="16601" x="5226050" y="6013450"/>
          <p14:tracePt t="16618" x="5168900" y="6000750"/>
          <p14:tracePt t="16618" x="5105400" y="5994400"/>
          <p14:tracePt t="16634" x="5048250" y="5994400"/>
          <p14:tracePt t="16634" x="4978400" y="5988050"/>
          <p14:tracePt t="16651" x="4908550" y="5988050"/>
          <p14:tracePt t="16651" x="4838700" y="5981700"/>
          <p14:tracePt t="16651" x="4768850" y="5981700"/>
          <p14:tracePt t="16669" x="4692650" y="5981700"/>
          <p14:tracePt t="16669" x="4616450" y="5981700"/>
          <p14:tracePt t="16684" x="4540250" y="5988050"/>
          <p14:tracePt t="16684" x="4464050" y="5988050"/>
          <p14:tracePt t="16701" x="4387850" y="5994400"/>
          <p14:tracePt t="16701" x="4311650" y="6000750"/>
          <p14:tracePt t="16718" x="4235450" y="6013450"/>
          <p14:tracePt t="16718" x="4165600" y="6019800"/>
          <p14:tracePt t="16734" x="4102100" y="6026150"/>
          <p14:tracePt t="16734" x="3981450" y="6038850"/>
          <p14:tracePt t="16751" x="3930650" y="6038850"/>
          <p14:tracePt t="16751" x="3879850" y="6045200"/>
          <p14:tracePt t="16768" x="3841750" y="6045200"/>
          <p14:tracePt t="16768" x="3810000" y="6045200"/>
          <p14:tracePt t="16785" x="3784600" y="6045200"/>
          <p14:tracePt t="16785" x="3746500" y="6038850"/>
          <p14:tracePt t="16801" x="3733800" y="6032500"/>
          <p14:tracePt t="16801" x="3727450" y="6026150"/>
          <p14:tracePt t="16819" x="3721100" y="6013450"/>
          <p14:tracePt t="16835" x="3924300" y="5740400"/>
          <p14:tracePt t="16911" x="3968750" y="5695950"/>
          <p14:tracePt t="16917" x="4064000" y="5588000"/>
          <p14:tracePt t="16935" x="4159250" y="5473700"/>
          <p14:tracePt t="16935" x="4210050" y="5416550"/>
          <p14:tracePt t="16953" x="4305300" y="5289550"/>
          <p14:tracePt t="16969" x="4400550" y="5156200"/>
          <p14:tracePt t="16985" x="4489450" y="5022850"/>
          <p14:tracePt t="17002" x="4565650" y="4889500"/>
          <p14:tracePt t="17019" x="4641850" y="4749800"/>
          <p14:tracePt t="17035" x="4737100" y="4559300"/>
          <p14:tracePt t="17052" x="4794250" y="4445000"/>
          <p14:tracePt t="17068" x="4845050" y="4343400"/>
          <p14:tracePt t="17085" x="4908550" y="4222750"/>
          <p14:tracePt t="17102" x="4953000" y="4159250"/>
          <p14:tracePt t="17119" x="5003800" y="4108450"/>
          <p14:tracePt t="17135" x="5054600" y="4070350"/>
          <p14:tracePt t="17152" x="5143500" y="4032250"/>
          <p14:tracePt t="17169" x="5200650" y="4019550"/>
          <p14:tracePt t="17185" x="5257800" y="4025900"/>
          <p14:tracePt t="17202" x="5321300" y="4051300"/>
          <p14:tracePt t="17219" x="5384800" y="4102100"/>
          <p14:tracePt t="17219" x="5416550" y="4133850"/>
          <p14:tracePt t="17237" x="5486400" y="4210050"/>
          <p14:tracePt t="17253" x="5549900" y="4298950"/>
          <p14:tracePt t="17270" x="5613400" y="4406900"/>
          <p14:tracePt t="17286" x="5676900" y="4521200"/>
          <p14:tracePt t="17302" x="5746750" y="4648200"/>
          <p14:tracePt t="17302" x="5772150" y="4711700"/>
          <p14:tracePt t="17321" x="5803900" y="4775200"/>
          <p14:tracePt t="17321" x="5835650" y="4838700"/>
          <p14:tracePt t="17337" x="5899150" y="4972050"/>
          <p14:tracePt t="17353" x="5956300" y="5105400"/>
          <p14:tracePt t="17369" x="6019800" y="5238750"/>
          <p14:tracePt t="17386" x="6108700" y="5422900"/>
          <p14:tracePt t="17403" x="6172200" y="5537200"/>
          <p14:tracePt t="17420" x="6242050" y="5638800"/>
          <p14:tracePt t="17436" x="6311900" y="5734050"/>
          <p14:tracePt t="17453" x="6426200" y="5854700"/>
          <p14:tracePt t="17470" x="6508750" y="5924550"/>
          <p14:tracePt t="17487" x="6584950" y="5981700"/>
          <p14:tracePt t="17503" x="6699250" y="6051550"/>
          <p14:tracePt t="17521" x="6775450" y="6083300"/>
          <p14:tracePt t="17537" x="6838950" y="6108700"/>
          <p14:tracePt t="17554" x="6889750" y="6121400"/>
          <p14:tracePt t="17570" x="6934200" y="6127750"/>
          <p14:tracePt t="17587" x="6972300" y="6134100"/>
          <p14:tracePt t="17587" x="6985000" y="6134100"/>
          <p14:tracePt t="17605" x="7004050" y="6127750"/>
          <p14:tracePt t="17621" x="7016750" y="6127750"/>
          <p14:tracePt t="17637" x="7023100" y="6127750"/>
          <p14:tracePt t="17653" x="7010400" y="6121400"/>
          <p14:tracePt t="17689" x="6978650" y="6108700"/>
          <p14:tracePt t="17700" x="6959600" y="6096000"/>
          <p14:tracePt t="17708" x="6934200" y="6083300"/>
          <p14:tracePt t="17720" x="6896100" y="6070600"/>
          <p14:tracePt t="17720" x="6858000" y="6057900"/>
          <p14:tracePt t="17738" x="6813550" y="6038850"/>
          <p14:tracePt t="17738" x="6762750" y="6026150"/>
          <p14:tracePt t="17754" x="6711950" y="6013450"/>
          <p14:tracePt t="17754" x="6604000" y="5994400"/>
          <p14:tracePt t="17771" x="6546850" y="5988050"/>
          <p14:tracePt t="17771" x="6489700" y="5981700"/>
          <p14:tracePt t="17788" x="6432550" y="5975350"/>
          <p14:tracePt t="17788" x="6375400" y="5969000"/>
          <p14:tracePt t="17805" x="6324600" y="5962650"/>
          <p14:tracePt t="17805" x="6203950" y="5956300"/>
          <p14:tracePt t="17822" x="6153150" y="5949950"/>
          <p14:tracePt t="17822" x="6089650" y="5943600"/>
          <p14:tracePt t="17839" x="6032500" y="5943600"/>
          <p14:tracePt t="17839" x="5975350" y="5937250"/>
          <p14:tracePt t="17855" x="5918200" y="5930900"/>
          <p14:tracePt t="17855" x="5861050" y="5924550"/>
          <p14:tracePt t="17872" x="5803900" y="5924550"/>
          <p14:tracePt t="17872" x="5683250" y="5918200"/>
          <p14:tracePt t="17889" x="5632450" y="5911850"/>
          <p14:tracePt t="17889" x="5575300" y="5905500"/>
          <p14:tracePt t="17906" x="5518150" y="5899150"/>
          <p14:tracePt t="17906" x="5467350" y="5899150"/>
          <p14:tracePt t="17922" x="5416550" y="5892800"/>
          <p14:tracePt t="17922" x="5365750" y="5886450"/>
          <p14:tracePt t="17938" x="5314950" y="5880100"/>
          <p14:tracePt t="17938" x="5264150" y="5873750"/>
          <p14:tracePt t="17955" x="5219700" y="5861050"/>
          <p14:tracePt t="17955" x="5168900" y="5854700"/>
          <p14:tracePt t="17955" x="5124450" y="5848350"/>
          <p14:tracePt t="17974" x="5073650" y="5842000"/>
          <p14:tracePt t="17974" x="5029200" y="5835650"/>
          <p14:tracePt t="17989" x="4984750" y="5822950"/>
          <p14:tracePt t="17989" x="4933950" y="5822950"/>
          <p14:tracePt t="18006" x="4889500" y="5822950"/>
          <p14:tracePt t="18006" x="4838700" y="5816600"/>
          <p14:tracePt t="18006" x="4794250" y="5822950"/>
          <p14:tracePt t="18026" x="4743450" y="5822950"/>
          <p14:tracePt t="18038" x="4699000" y="5829300"/>
          <p14:tracePt t="18038" x="4654550" y="5829300"/>
          <p14:tracePt t="18038" x="4603750" y="5842000"/>
          <p14:tracePt t="18057" x="4559300" y="5848350"/>
          <p14:tracePt t="18057" x="4508500" y="5854700"/>
          <p14:tracePt t="18072" x="4457700" y="5861050"/>
          <p14:tracePt t="18072" x="4413250" y="5873750"/>
          <p14:tracePt t="18089" x="4362450" y="5886450"/>
          <p14:tracePt t="18089" x="4318000" y="5899150"/>
          <p14:tracePt t="18106" x="4267200" y="5911850"/>
          <p14:tracePt t="18106" x="4171950" y="5937250"/>
          <p14:tracePt t="18122" x="4127500" y="5949950"/>
          <p14:tracePt t="18122" x="4083050" y="5962650"/>
          <p14:tracePt t="18139" x="4044950" y="5969000"/>
          <p14:tracePt t="18139" x="4006850" y="5975350"/>
          <p14:tracePt t="18156" x="3968750" y="5981700"/>
          <p14:tracePt t="18156" x="3937000" y="5981700"/>
          <p14:tracePt t="18173" x="3911600" y="5988050"/>
          <p14:tracePt t="18173" x="3867150" y="5988050"/>
          <p14:tracePt t="18189" x="3848100" y="5988050"/>
          <p14:tracePt t="18189" x="3835400" y="5981700"/>
          <p14:tracePt t="18206" x="3822700" y="5981700"/>
          <p14:tracePt t="18206" x="3810000" y="5975350"/>
          <p14:tracePt t="18223" x="3797300" y="5975350"/>
          <p14:tracePt t="18223" x="3790950" y="5969000"/>
          <p14:tracePt t="18239" x="3784600" y="5969000"/>
          <p14:tracePt t="18255" x="3784600" y="5956300"/>
          <p14:tracePt t="18255" x="3784600" y="5943600"/>
          <p14:tracePt t="18273" x="3790950" y="5937250"/>
          <p14:tracePt t="18273" x="3797300" y="5924550"/>
          <p14:tracePt t="18289" x="3803650" y="5918200"/>
          <p14:tracePt t="18289" x="3816350" y="5911850"/>
          <p14:tracePt t="18306" x="3822700" y="5899150"/>
          <p14:tracePt t="18306" x="3829050" y="5892800"/>
          <p14:tracePt t="18323" x="3835400" y="5886450"/>
          <p14:tracePt t="18323" x="3841750" y="5873750"/>
          <p14:tracePt t="18323" x="3848100" y="5867400"/>
          <p14:tracePt t="18342" x="3854450" y="5861050"/>
          <p14:tracePt t="18355" x="3854450" y="5854700"/>
          <p14:tracePt t="18355" x="3860800" y="5842000"/>
          <p14:tracePt t="18373" x="3860800" y="5835650"/>
          <p14:tracePt t="18389" x="3854450" y="5829300"/>
          <p14:tracePt t="18406" x="3848100" y="5822950"/>
          <p14:tracePt t="18406" x="3841750" y="5816600"/>
          <p14:tracePt t="18424" x="3835400" y="5816600"/>
          <p14:tracePt t="18424" x="3822700" y="5816600"/>
          <p14:tracePt t="18441" x="3816350" y="5810250"/>
          <p14:tracePt t="18441" x="3803650" y="5810250"/>
          <p14:tracePt t="18457" x="3797300" y="5810250"/>
          <p14:tracePt t="18457" x="3784600" y="5810250"/>
          <p14:tracePt t="18474" x="3771900" y="5803900"/>
          <p14:tracePt t="18474" x="3746500" y="5803900"/>
          <p14:tracePt t="18491" x="3740150" y="5803900"/>
          <p14:tracePt t="18491" x="3727450" y="5797550"/>
          <p14:tracePt t="18508" x="3721100" y="5797550"/>
          <p14:tracePt t="18508" x="3708400" y="5797550"/>
          <p14:tracePt t="18525" x="3702050" y="5803900"/>
          <p14:tracePt t="18525" x="3689350" y="5803900"/>
          <p14:tracePt t="18541" x="3683000" y="5810250"/>
          <p14:tracePt t="18556" x="3676650" y="5816600"/>
          <p14:tracePt t="18556" x="3676650" y="5822950"/>
          <p14:tracePt t="18574" x="3676650" y="5829300"/>
          <p14:tracePt t="18590" x="3683000" y="5835650"/>
          <p14:tracePt t="18590" x="3689350" y="5835650"/>
          <p14:tracePt t="18607" x="3702050" y="5842000"/>
          <p14:tracePt t="18607" x="3708400" y="5842000"/>
          <p14:tracePt t="18607" x="3721100" y="5848350"/>
          <p14:tracePt t="18625" x="3733800" y="5848350"/>
          <p14:tracePt t="18625" x="3752850" y="5848350"/>
          <p14:tracePt t="18640" x="3765550" y="5848350"/>
          <p14:tracePt t="18640" x="3784600" y="5848350"/>
          <p14:tracePt t="18657" x="3810000" y="5848350"/>
          <p14:tracePt t="18657" x="3829050" y="5842000"/>
          <p14:tracePt t="18674" x="3848100" y="5842000"/>
          <p14:tracePt t="18674" x="3873500" y="5842000"/>
          <p14:tracePt t="18690" x="3898900" y="5835650"/>
          <p14:tracePt t="18690" x="3924300" y="5829300"/>
          <p14:tracePt t="18707" x="3949700" y="5829300"/>
          <p14:tracePt t="18707" x="4000500" y="5816600"/>
          <p14:tracePt t="18724" x="4032250" y="5816600"/>
          <p14:tracePt t="18724" x="4057650" y="5810250"/>
          <p14:tracePt t="18741" x="4083050" y="5803900"/>
          <p14:tracePt t="18741" x="4108450" y="5797550"/>
          <p14:tracePt t="18757" x="4133850" y="5791200"/>
          <p14:tracePt t="18757" x="4165600" y="5784850"/>
          <p14:tracePt t="18774" x="4184650" y="5784850"/>
          <p14:tracePt t="18774" x="4235450" y="5772150"/>
          <p14:tracePt t="18791" x="4254500" y="5772150"/>
          <p14:tracePt t="18791" x="4273550" y="5765800"/>
          <p14:tracePt t="18808" x="4292600" y="5759450"/>
          <p14:tracePt t="18808" x="4318000" y="5759450"/>
          <p14:tracePt t="18825" x="4337050" y="5753100"/>
          <p14:tracePt t="18825" x="4368800" y="5746750"/>
          <p14:tracePt t="18841" x="4387850" y="5740400"/>
          <p14:tracePt t="18841" x="4400550" y="5740400"/>
          <p14:tracePt t="18858" x="4413250" y="5734050"/>
          <p14:tracePt t="18858" x="4432300" y="5727700"/>
          <p14:tracePt t="18875" x="4438650" y="5721350"/>
          <p14:tracePt t="18875" x="4451350" y="5721350"/>
          <p14:tracePt t="18893" x="4464050" y="5715000"/>
          <p14:tracePt t="18893" x="4483100" y="5702300"/>
          <p14:tracePt t="18909" x="4495800" y="5695950"/>
          <p14:tracePt t="18909" x="4502150" y="5695950"/>
          <p14:tracePt t="18925" x="4514850" y="5689600"/>
          <p14:tracePt t="18925" x="4521200" y="5683250"/>
          <p14:tracePt t="18942" x="4527550" y="5676900"/>
          <p14:tracePt t="18942" x="4540250" y="5670550"/>
          <p14:tracePt t="18958" x="4546600" y="5670550"/>
          <p14:tracePt t="18958" x="4552950" y="5664200"/>
          <p14:tracePt t="18975" x="4559300" y="5657850"/>
          <p14:tracePt t="18975" x="4572000" y="5651500"/>
          <p14:tracePt t="18975" x="4578350" y="5645150"/>
          <p14:tracePt t="18993" x="4584700" y="5638800"/>
          <p14:tracePt t="18993" x="4597400" y="5632450"/>
          <p14:tracePt t="19009" x="4603750" y="5626100"/>
          <p14:tracePt t="19009" x="4610100" y="5619750"/>
          <p14:tracePt t="19025" x="4622800" y="5613400"/>
          <p14:tracePt t="19025" x="4629150" y="5607050"/>
          <p14:tracePt t="19042" x="4635500" y="5607050"/>
          <p14:tracePt t="19042" x="4648200" y="5600700"/>
          <p14:tracePt t="19059" x="4654550" y="5594350"/>
          <p14:tracePt t="19059" x="4667250" y="5594350"/>
          <p14:tracePt t="19059" x="4679950" y="5588000"/>
          <p14:tracePt t="19077" x="4692650" y="5581650"/>
          <p14:tracePt t="19077" x="4705350" y="5581650"/>
          <p14:tracePt t="19092" x="4718050" y="5575300"/>
          <p14:tracePt t="19092" x="4730750" y="5568950"/>
          <p14:tracePt t="19109" x="4743450" y="5568950"/>
          <p14:tracePt t="19109" x="4756150" y="5562600"/>
          <p14:tracePt t="19126" x="4775200" y="5556250"/>
          <p14:tracePt t="19126" x="4806950" y="5549900"/>
          <p14:tracePt t="19144" x="4826000" y="5549900"/>
          <p14:tracePt t="19144" x="4838700" y="5549900"/>
          <p14:tracePt t="19159" x="4857750" y="5543550"/>
          <p14:tracePt t="19159" x="4876800" y="5543550"/>
          <p14:tracePt t="19176" x="4895850" y="5543550"/>
          <p14:tracePt t="19176" x="4914900" y="5543550"/>
          <p14:tracePt t="19193" x="4940300" y="5543550"/>
          <p14:tracePt t="19193" x="4978400" y="5543550"/>
          <p14:tracePt t="19210" x="4997450" y="5543550"/>
          <p14:tracePt t="19210" x="5010150" y="5549900"/>
          <p14:tracePt t="19226" x="5029200" y="5549900"/>
          <p14:tracePt t="19226" x="5048250" y="5549900"/>
          <p14:tracePt t="19243" x="5060950" y="5549900"/>
          <p14:tracePt t="19243" x="5080000" y="5549900"/>
          <p14:tracePt t="19243" x="5092700" y="5549900"/>
          <p14:tracePt t="19261" x="5105400" y="5556250"/>
          <p14:tracePt t="19275" x="5118100" y="5562600"/>
          <p14:tracePt t="19275" x="5143500" y="5568950"/>
          <p14:tracePt t="19293" x="5156200" y="5575300"/>
          <p14:tracePt t="19293" x="5168900" y="5581650"/>
          <p14:tracePt t="19309" x="5175250" y="5588000"/>
          <p14:tracePt t="19309" x="5187950" y="5600700"/>
          <p14:tracePt t="19326" x="5194300" y="5607050"/>
          <p14:tracePt t="19326" x="5200650" y="5607050"/>
          <p14:tracePt t="19326" x="5200650" y="5613400"/>
          <p14:tracePt t="19345" x="5207000" y="5619750"/>
          <p14:tracePt t="19359" x="5213350" y="5626100"/>
          <p14:tracePt t="19359" x="5219700" y="5638800"/>
          <p14:tracePt t="19377" x="5219700" y="5645150"/>
          <p14:tracePt t="19396" x="5219700" y="5651500"/>
          <p14:tracePt t="19413" x="5219700" y="5657850"/>
          <p14:tracePt t="19436" x="5219700" y="5664200"/>
          <p14:tracePt t="19472" x="5213350" y="5670550"/>
          <p14:tracePt t="19548" x="5207000" y="5676900"/>
          <p14:tracePt t="19608" x="5200650" y="5676900"/>
          <p14:tracePt t="19628" x="5194300" y="5670550"/>
          <p14:tracePt t="19645" x="5187950" y="5670550"/>
          <p14:tracePt t="19661" x="5181600" y="5670550"/>
          <p14:tracePt t="19676" x="5168900" y="5664200"/>
          <p14:tracePt t="19688" x="5162550" y="5664200"/>
          <p14:tracePt t="19697" x="5156200" y="5657850"/>
          <p14:tracePt t="19713" x="5149850" y="5657850"/>
          <p14:tracePt t="19726" x="5137150" y="5651500"/>
          <p14:tracePt t="19726" x="5118100" y="5638800"/>
          <p14:tracePt t="19744" x="5105400" y="5632450"/>
          <p14:tracePt t="19744" x="5086350" y="5626100"/>
          <p14:tracePt t="19761" x="5067300" y="5619750"/>
          <p14:tracePt t="19761" x="5041900" y="5607050"/>
          <p14:tracePt t="19778" x="5016500" y="5600700"/>
          <p14:tracePt t="19778" x="4991100" y="5588000"/>
          <p14:tracePt t="19794" x="4953000" y="5568950"/>
          <p14:tracePt t="19794" x="4876800" y="5543550"/>
          <p14:tracePt t="19811" x="4832350" y="5537200"/>
          <p14:tracePt t="19811" x="4781550" y="5524500"/>
          <p14:tracePt t="19828" x="4730750" y="5511800"/>
          <p14:tracePt t="19828" x="4673600" y="5505450"/>
          <p14:tracePt t="19844" x="4616450" y="5505450"/>
          <p14:tracePt t="19844" x="4489450" y="5511800"/>
          <p14:tracePt t="19862" x="4419600" y="5511800"/>
          <p14:tracePt t="19862" x="4356100" y="5518150"/>
          <p14:tracePt t="19878" x="4286250" y="5530850"/>
          <p14:tracePt t="19878" x="4216400" y="5537200"/>
          <p14:tracePt t="19895" x="4146550" y="5549900"/>
          <p14:tracePt t="19895" x="4083050" y="5562600"/>
          <p14:tracePt t="19912" x="4013200" y="5568950"/>
          <p14:tracePt t="19912" x="3886200" y="5588000"/>
          <p14:tracePt t="19929" x="3822700" y="5594350"/>
          <p14:tracePt t="19929" x="3759200" y="5607050"/>
          <p14:tracePt t="19946" x="3702050" y="5613400"/>
          <p14:tracePt t="19946" x="3644900" y="5619750"/>
          <p14:tracePt t="19962" x="3587750" y="5626100"/>
          <p14:tracePt t="19962" x="3530600" y="5632450"/>
          <p14:tracePt t="19978" x="3479800" y="5638800"/>
          <p14:tracePt t="19978" x="3429000" y="5645150"/>
          <p14:tracePt t="19995" x="3384550" y="5651500"/>
          <p14:tracePt t="19995" x="3295650" y="5664200"/>
          <p14:tracePt t="20014" x="3257550" y="5664200"/>
          <p14:tracePt t="20014" x="3219450" y="5670550"/>
          <p14:tracePt t="20029" x="3181350" y="5670550"/>
          <p14:tracePt t="20029" x="3155950" y="5670550"/>
          <p14:tracePt t="20045" x="3124200" y="5670550"/>
          <p14:tracePt t="20045" x="3098800" y="5670550"/>
          <p14:tracePt t="20063" x="3079750" y="5670550"/>
          <p14:tracePt t="20063" x="3060700" y="5664200"/>
          <p14:tracePt t="20079" x="3041650" y="5657850"/>
          <p14:tracePt t="20079" x="3028950" y="5657850"/>
          <p14:tracePt t="20079" x="3016250" y="5651500"/>
          <p14:tracePt t="20097" x="3003550" y="5645150"/>
          <p14:tracePt t="20097" x="2997200" y="5645150"/>
          <p14:tracePt t="20112" x="2997200" y="5651500"/>
          <p14:tracePt t="20132" x="3009900" y="5657850"/>
          <p14:tracePt t="20145" x="3022600" y="5664200"/>
          <p14:tracePt t="20145" x="3060700" y="5683250"/>
          <p14:tracePt t="20163" x="3079750" y="5695950"/>
          <p14:tracePt t="20163" x="3111500" y="5708650"/>
          <p14:tracePt t="20179" x="3136900" y="5715000"/>
          <p14:tracePt t="20179" x="3168650" y="5721350"/>
          <p14:tracePt t="20196" x="3194050" y="5721350"/>
          <p14:tracePt t="20213" x="5435600" y="5867400"/>
          <p14:tracePt t="20450" x="5473700" y="5867400"/>
          <p14:tracePt t="20456" x="5511800" y="5867400"/>
          <p14:tracePt t="20462" x="5562600" y="5867400"/>
          <p14:tracePt t="20479" x="5594350" y="5873750"/>
          <p14:tracePt t="20496" x="5607050" y="5873750"/>
          <p14:tracePt t="20512" x="5588000" y="5867400"/>
          <p14:tracePt t="20529" x="5556250" y="5867400"/>
          <p14:tracePt t="20546" x="5505450" y="5867400"/>
          <p14:tracePt t="20563" x="5448300" y="5867400"/>
          <p14:tracePt t="20563" x="5416550" y="5861050"/>
          <p14:tracePt t="20581" x="5340350" y="5861050"/>
          <p14:tracePt t="20597" x="5257800" y="5854700"/>
          <p14:tracePt t="20613" x="5168900" y="5848350"/>
          <p14:tracePt t="20630" x="5073650" y="5842000"/>
          <p14:tracePt t="20647" x="4972050" y="5835650"/>
          <p14:tracePt t="20647" x="4914900" y="5835650"/>
          <p14:tracePt t="20665" x="4864100" y="5829300"/>
          <p14:tracePt t="20665" x="4806950" y="5829300"/>
          <p14:tracePt t="20681" x="4692650" y="5822950"/>
          <p14:tracePt t="20697" x="4584700" y="5816600"/>
          <p14:tracePt t="20713" x="4476750" y="5810250"/>
          <p14:tracePt t="20730" x="4368800" y="5803900"/>
          <p14:tracePt t="20747" x="4222750" y="5797550"/>
          <p14:tracePt t="20763" x="4140200" y="5791200"/>
          <p14:tracePt t="20780" x="4064000" y="5791200"/>
          <p14:tracePt t="20797" x="4006850" y="5784850"/>
          <p14:tracePt t="20814" x="3937000" y="5784850"/>
          <p14:tracePt t="20830" x="3911600" y="5791200"/>
          <p14:tracePt t="20847" x="3892550" y="5797550"/>
          <p14:tracePt t="20864" x="3892550" y="5803900"/>
          <p14:tracePt t="20864" x="3886200" y="5803900"/>
          <p14:tracePt t="20882" x="3886200" y="5797550"/>
          <p14:tracePt t="20905" x="3886200" y="5791200"/>
          <p14:tracePt t="20914" x="3892550" y="5784850"/>
          <p14:tracePt t="20930" x="3898900" y="5784850"/>
          <p14:tracePt t="20930" x="3911600" y="5772150"/>
          <p14:tracePt t="20949" x="3917950" y="5772150"/>
          <p14:tracePt t="20949" x="3924300" y="5765800"/>
          <p14:tracePt t="20964" x="3937000" y="5765800"/>
          <p14:tracePt t="20964" x="3949700" y="5759450"/>
          <p14:tracePt t="20981" x="3962400" y="5759450"/>
          <p14:tracePt t="20981" x="3975100" y="5753100"/>
          <p14:tracePt t="20998" x="3987800" y="5753100"/>
          <p14:tracePt t="20998" x="4019550" y="5746750"/>
          <p14:tracePt t="21018" x="4044950" y="5740400"/>
          <p14:tracePt t="21031" x="4064000" y="5740400"/>
          <p14:tracePt t="21031" x="4108450" y="5727700"/>
          <p14:tracePt t="21049" x="4133850" y="5721350"/>
          <p14:tracePt t="21049" x="4159250" y="5708650"/>
          <p14:tracePt t="21065" x="4191000" y="5702300"/>
          <p14:tracePt t="21065" x="4216400" y="5695950"/>
          <p14:tracePt t="21081" x="4248150" y="5683250"/>
          <p14:tracePt t="21081" x="4279900" y="5670550"/>
          <p14:tracePt t="21098" x="4311650" y="5664200"/>
          <p14:tracePt t="21098" x="4343400" y="5651500"/>
          <p14:tracePt t="21115" x="4381500" y="5638800"/>
          <p14:tracePt t="21115" x="4445000" y="5619750"/>
          <p14:tracePt t="21132" x="4483100" y="5607050"/>
          <p14:tracePt t="21132" x="4514850" y="5588000"/>
          <p14:tracePt t="21150" x="4552950" y="5568950"/>
          <p14:tracePt t="21150" x="4584700" y="5556250"/>
          <p14:tracePt t="21165" x="4616450" y="5537200"/>
          <p14:tracePt t="21449" x="5391150" y="5168900"/>
          <p14:tracePt t="21488" x="5397500" y="5168900"/>
          <p14:tracePt t="21500" x="5397500" y="5181600"/>
          <p14:tracePt t="21517" x="5384800" y="5175250"/>
          <p14:tracePt t="21556" x="5384800" y="5168900"/>
          <p14:tracePt t="21561" x="5378450" y="5162550"/>
          <p14:tracePt t="21569" x="5378450" y="5156200"/>
          <p14:tracePt t="21582" x="5378450" y="5149850"/>
          <p14:tracePt t="21582" x="5378450" y="5143500"/>
          <p14:tracePt t="21600" x="5384800" y="5137150"/>
          <p14:tracePt t="21616" x="5391150" y="5130800"/>
          <p14:tracePt t="21633" x="5397500" y="5137150"/>
          <p14:tracePt t="21650" x="5403850" y="5130800"/>
          <p14:tracePt t="21666" x="5403850" y="5124450"/>
          <p14:tracePt t="21683" x="5397500" y="5124450"/>
          <p14:tracePt t="21736" x="5397500" y="5118100"/>
          <p14:tracePt t="21748" x="5391150" y="5118100"/>
          <p14:tracePt t="21772" x="5384800" y="5118100"/>
          <p14:tracePt t="21796" x="5378450" y="5111750"/>
          <p14:tracePt t="21824" x="5384800" y="5105400"/>
          <p14:tracePt t="21908" x="5391150" y="5111750"/>
          <p14:tracePt t="21928" x="5397500" y="5111750"/>
          <p14:tracePt t="21952" x="5403850" y="5118100"/>
          <p14:tracePt t="21996" x="5397500" y="5130800"/>
          <p14:tracePt t="22020" x="5403850" y="5124450"/>
          <p14:tracePt t="22101" x="5410200" y="5118100"/>
          <p14:tracePt t="22124" x="5410200" y="5105400"/>
          <p14:tracePt t="22156" x="5416550" y="5105400"/>
          <p14:tracePt t="22193" x="5416550" y="5111750"/>
          <p14:tracePt t="22244" x="5410200" y="5118100"/>
          <p14:tracePt t="22260" x="5403850" y="5118100"/>
          <p14:tracePt t="22276" x="5391150" y="5124450"/>
          <p14:tracePt t="22288" x="5391150" y="5130800"/>
          <p14:tracePt t="22296" x="5384800" y="5130800"/>
          <p14:tracePt t="22305" x="5378450" y="5130800"/>
          <p14:tracePt t="22318" x="5372100" y="5137150"/>
          <p14:tracePt t="22318" x="5353050" y="5143500"/>
          <p14:tracePt t="22337" x="5340350" y="5149850"/>
          <p14:tracePt t="22337" x="5327650" y="5156200"/>
          <p14:tracePt t="22353" x="5314950" y="5162550"/>
          <p14:tracePt t="22353" x="5302250" y="5175250"/>
          <p14:tracePt t="22369" x="5289550" y="5175250"/>
          <p14:tracePt t="22369" x="5270500" y="5175250"/>
          <p14:tracePt t="22386" x="5257800" y="5181600"/>
          <p14:tracePt t="22386" x="5238750" y="51816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09600" y="381000"/>
            <a:ext cx="7772400" cy="685800"/>
          </a:xfrm>
        </p:spPr>
        <p:txBody>
          <a:bodyPr/>
          <a:lstStyle/>
          <a:p>
            <a:r>
              <a:rPr lang="ja-JP" altLang="en-US"/>
              <a:t>母分散の異なる正規分布</a:t>
            </a:r>
          </a:p>
        </p:txBody>
      </p:sp>
      <p:pic>
        <p:nvPicPr>
          <p:cNvPr id="440339" name="Picture 19"/>
          <p:cNvPicPr>
            <a:picLocks noChangeAspect="1" noChangeArrowheads="1"/>
          </p:cNvPicPr>
          <p:nvPr/>
        </p:nvPicPr>
        <p:blipFill>
          <a:blip r:embed="rId6" cstate="print"/>
          <a:srcRect/>
          <a:stretch>
            <a:fillRect/>
          </a:stretch>
        </p:blipFill>
        <p:spPr bwMode="auto">
          <a:xfrm>
            <a:off x="2743200" y="2057400"/>
            <a:ext cx="6062663" cy="4598988"/>
          </a:xfrm>
          <a:prstGeom prst="rect">
            <a:avLst/>
          </a:prstGeom>
          <a:noFill/>
          <a:ln w="38100">
            <a:noFill/>
            <a:miter lim="800000"/>
            <a:headEnd/>
            <a:tailEnd/>
          </a:ln>
          <a:effectLst/>
        </p:spPr>
      </p:pic>
      <p:sp>
        <p:nvSpPr>
          <p:cNvPr id="440340" name="Text Box 20"/>
          <p:cNvSpPr txBox="1">
            <a:spLocks noChangeArrowheads="1"/>
          </p:cNvSpPr>
          <p:nvPr/>
        </p:nvSpPr>
        <p:spPr bwMode="auto">
          <a:xfrm>
            <a:off x="593725" y="1087438"/>
            <a:ext cx="5172075" cy="457200"/>
          </a:xfrm>
          <a:prstGeom prst="rect">
            <a:avLst/>
          </a:prstGeom>
          <a:noFill/>
          <a:ln w="38100">
            <a:noFill/>
            <a:miter lim="800000"/>
            <a:headEnd/>
            <a:tailEnd/>
          </a:ln>
          <a:effectLst/>
        </p:spPr>
        <p:txBody>
          <a:bodyPr wrap="none">
            <a:spAutoFit/>
          </a:bodyPr>
          <a:lstStyle/>
          <a:p>
            <a:r>
              <a:rPr lang="en-US" altLang="ja-JP"/>
              <a:t>⑤</a:t>
            </a:r>
            <a:r>
              <a:rPr lang="ja-JP" altLang="en-US"/>
              <a:t>　標準偏差　　は曲線の形を決める．</a:t>
            </a:r>
          </a:p>
        </p:txBody>
      </p:sp>
      <p:sp>
        <p:nvSpPr>
          <p:cNvPr id="440341" name="Text Box 21"/>
          <p:cNvSpPr txBox="1">
            <a:spLocks noChangeArrowheads="1"/>
          </p:cNvSpPr>
          <p:nvPr/>
        </p:nvSpPr>
        <p:spPr bwMode="auto">
          <a:xfrm>
            <a:off x="1127125" y="1468438"/>
            <a:ext cx="5491163" cy="457200"/>
          </a:xfrm>
          <a:prstGeom prst="rect">
            <a:avLst/>
          </a:prstGeom>
          <a:noFill/>
          <a:ln w="38100">
            <a:noFill/>
            <a:miter lim="800000"/>
            <a:headEnd/>
            <a:tailEnd/>
          </a:ln>
          <a:effectLst/>
        </p:spPr>
        <p:txBody>
          <a:bodyPr wrap="none">
            <a:spAutoFit/>
          </a:bodyPr>
          <a:lstStyle/>
          <a:p>
            <a:r>
              <a:rPr lang="ja-JP" altLang="en-US"/>
              <a:t>　　が大きければ曲線はへんぺいになる．</a:t>
            </a:r>
          </a:p>
        </p:txBody>
      </p:sp>
      <p:sp>
        <p:nvSpPr>
          <p:cNvPr id="440342" name="Text Box 22"/>
          <p:cNvSpPr txBox="1">
            <a:spLocks noChangeArrowheads="1"/>
          </p:cNvSpPr>
          <p:nvPr/>
        </p:nvSpPr>
        <p:spPr bwMode="auto">
          <a:xfrm>
            <a:off x="6172200" y="3143248"/>
            <a:ext cx="1114444" cy="461665"/>
          </a:xfrm>
          <a:prstGeom prst="rect">
            <a:avLst/>
          </a:prstGeom>
          <a:noFill/>
          <a:ln w="38100">
            <a:noFill/>
            <a:miter lim="800000"/>
            <a:headEnd/>
            <a:tailEnd/>
          </a:ln>
          <a:effectLst/>
        </p:spPr>
        <p:txBody>
          <a:bodyPr wrap="square">
            <a:spAutoFit/>
          </a:bodyPr>
          <a:lstStyle/>
          <a:p>
            <a:r>
              <a:rPr lang="en-US" altLang="ja-JP" dirty="0">
                <a:solidFill>
                  <a:srgbClr val="0066FF"/>
                </a:solidFill>
              </a:rPr>
              <a:t>σ=0.5</a:t>
            </a:r>
          </a:p>
        </p:txBody>
      </p:sp>
      <p:sp>
        <p:nvSpPr>
          <p:cNvPr id="440343" name="Text Box 23"/>
          <p:cNvSpPr txBox="1">
            <a:spLocks noChangeArrowheads="1"/>
          </p:cNvSpPr>
          <p:nvPr/>
        </p:nvSpPr>
        <p:spPr bwMode="auto">
          <a:xfrm>
            <a:off x="6477000" y="4071942"/>
            <a:ext cx="881082" cy="461665"/>
          </a:xfrm>
          <a:prstGeom prst="rect">
            <a:avLst/>
          </a:prstGeom>
          <a:noFill/>
          <a:ln w="38100">
            <a:noFill/>
            <a:miter lim="800000"/>
            <a:headEnd/>
            <a:tailEnd/>
          </a:ln>
          <a:effectLst/>
        </p:spPr>
        <p:txBody>
          <a:bodyPr wrap="square">
            <a:spAutoFit/>
          </a:bodyPr>
          <a:lstStyle/>
          <a:p>
            <a:r>
              <a:rPr lang="en-US" altLang="ja-JP" dirty="0">
                <a:solidFill>
                  <a:srgbClr val="FF3300"/>
                </a:solidFill>
              </a:rPr>
              <a:t>σ=1</a:t>
            </a:r>
          </a:p>
        </p:txBody>
      </p:sp>
      <p:sp>
        <p:nvSpPr>
          <p:cNvPr id="440344" name="Text Box 24"/>
          <p:cNvSpPr txBox="1">
            <a:spLocks noChangeArrowheads="1"/>
          </p:cNvSpPr>
          <p:nvPr/>
        </p:nvSpPr>
        <p:spPr bwMode="auto">
          <a:xfrm>
            <a:off x="7072330" y="5214950"/>
            <a:ext cx="985862" cy="461665"/>
          </a:xfrm>
          <a:prstGeom prst="rect">
            <a:avLst/>
          </a:prstGeom>
          <a:noFill/>
          <a:ln w="38100">
            <a:noFill/>
            <a:miter lim="800000"/>
            <a:headEnd/>
            <a:tailEnd/>
          </a:ln>
          <a:effectLst/>
        </p:spPr>
        <p:txBody>
          <a:bodyPr wrap="square">
            <a:spAutoFit/>
          </a:bodyPr>
          <a:lstStyle/>
          <a:p>
            <a:r>
              <a:rPr lang="en-US" altLang="ja-JP" dirty="0">
                <a:solidFill>
                  <a:srgbClr val="66FF33"/>
                </a:solidFill>
              </a:rPr>
              <a:t>σ=2</a:t>
            </a:r>
          </a:p>
        </p:txBody>
      </p:sp>
      <p:graphicFrame>
        <p:nvGraphicFramePr>
          <p:cNvPr id="548866" name="Object 1026"/>
          <p:cNvGraphicFramePr>
            <a:graphicFrameLocks noChangeAspect="1"/>
          </p:cNvGraphicFramePr>
          <p:nvPr/>
        </p:nvGraphicFramePr>
        <p:xfrm>
          <a:off x="2393227" y="1115041"/>
          <a:ext cx="428625" cy="395287"/>
        </p:xfrm>
        <a:graphic>
          <a:graphicData uri="http://schemas.openxmlformats.org/presentationml/2006/ole">
            <mc:AlternateContent xmlns:mc="http://schemas.openxmlformats.org/markup-compatibility/2006">
              <mc:Choice xmlns:v="urn:schemas-microsoft-com:vml" Requires="v">
                <p:oleObj spid="_x0000_s548888" name="数式" r:id="rId7" imgW="152280" imgH="139680" progId="Equation.3">
                  <p:embed/>
                </p:oleObj>
              </mc:Choice>
              <mc:Fallback>
                <p:oleObj name="数式" r:id="rId7" imgW="152280" imgH="139680" progId="Equation.3">
                  <p:embed/>
                  <p:pic>
                    <p:nvPicPr>
                      <p:cNvPr id="0" name="Picture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3227" y="1115041"/>
                        <a:ext cx="428625"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8867" name="Object 1027"/>
          <p:cNvGraphicFramePr>
            <a:graphicFrameLocks noChangeAspect="1"/>
          </p:cNvGraphicFramePr>
          <p:nvPr/>
        </p:nvGraphicFramePr>
        <p:xfrm>
          <a:off x="1221381" y="1522730"/>
          <a:ext cx="428625" cy="395288"/>
        </p:xfrm>
        <a:graphic>
          <a:graphicData uri="http://schemas.openxmlformats.org/presentationml/2006/ole">
            <mc:AlternateContent xmlns:mc="http://schemas.openxmlformats.org/markup-compatibility/2006">
              <mc:Choice xmlns:v="urn:schemas-microsoft-com:vml" Requires="v">
                <p:oleObj spid="_x0000_s548889" name="数式" r:id="rId9" imgW="152280" imgH="139680" progId="Equation.3">
                  <p:embed/>
                </p:oleObj>
              </mc:Choice>
              <mc:Fallback>
                <p:oleObj name="数式" r:id="rId9" imgW="152280" imgH="139680" progId="Equation.3">
                  <p:embed/>
                  <p:pic>
                    <p:nvPicPr>
                      <p:cNvPr id="0" name="Picture 10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1381" y="1522730"/>
                        <a:ext cx="428625"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38" name="Text Box 18"/>
          <p:cNvSpPr txBox="1">
            <a:spLocks noChangeArrowheads="1"/>
          </p:cNvSpPr>
          <p:nvPr/>
        </p:nvSpPr>
        <p:spPr bwMode="auto">
          <a:xfrm>
            <a:off x="642910" y="3857628"/>
            <a:ext cx="3143272" cy="1200329"/>
          </a:xfrm>
          <a:prstGeom prst="rect">
            <a:avLst/>
          </a:prstGeom>
          <a:noFill/>
          <a:ln w="38100">
            <a:noFill/>
            <a:miter lim="800000"/>
            <a:headEnd/>
            <a:tailEnd/>
          </a:ln>
          <a:effectLst/>
        </p:spPr>
        <p:txBody>
          <a:bodyPr wrap="square">
            <a:spAutoFit/>
          </a:bodyPr>
          <a:lstStyle/>
          <a:p>
            <a:r>
              <a:rPr lang="ja-JP" altLang="en-US" dirty="0"/>
              <a:t>母平均</a:t>
            </a:r>
            <a:r>
              <a:rPr lang="ja-JP" altLang="en-US" dirty="0" smtClean="0"/>
              <a:t>は同じ</a:t>
            </a:r>
            <a:r>
              <a:rPr lang="ja-JP" altLang="en-US" dirty="0"/>
              <a:t>で，</a:t>
            </a:r>
          </a:p>
          <a:p>
            <a:r>
              <a:rPr lang="ja-JP" altLang="en-US" dirty="0"/>
              <a:t>母分散</a:t>
            </a:r>
            <a:r>
              <a:rPr lang="ja-JP" altLang="en-US" dirty="0" smtClean="0"/>
              <a:t>だけ違う</a:t>
            </a:r>
            <a:r>
              <a:rPr lang="ja-JP" altLang="en-US" dirty="0"/>
              <a:t>場合，</a:t>
            </a:r>
          </a:p>
          <a:p>
            <a:r>
              <a:rPr lang="ja-JP" altLang="en-US" dirty="0"/>
              <a:t>下のよう</a:t>
            </a:r>
            <a:r>
              <a:rPr lang="ja-JP" altLang="en-US" dirty="0" smtClean="0"/>
              <a:t>になる</a:t>
            </a:r>
            <a:endParaRPr lang="ja-JP" altLang="en-US" dirty="0"/>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0994"/>
    </mc:Choice>
    <mc:Fallback>
      <p:transition spd="slow" advTm="509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5279" x="2533650" y="2432050"/>
          <p14:tracePt t="5662" x="2527300" y="2432050"/>
          <p14:tracePt t="5670" x="2514600" y="2432050"/>
          <p14:tracePt t="5678" x="2501900" y="2438400"/>
          <p14:tracePt t="5689" x="2482850" y="2438400"/>
          <p14:tracePt t="5689" x="2463800" y="2444750"/>
          <p14:tracePt t="5707" x="2444750" y="2438400"/>
          <p14:tracePt t="5707" x="2400300" y="2438400"/>
          <p14:tracePt t="5723" x="2381250" y="2444750"/>
          <p14:tracePt t="5723" x="2362200" y="2444750"/>
          <p14:tracePt t="5742" x="2336800" y="2444750"/>
          <p14:tracePt t="5742" x="2317750" y="2444750"/>
          <p14:tracePt t="5758" x="2298700" y="2444750"/>
          <p14:tracePt t="5758" x="2260600" y="2438400"/>
          <p14:tracePt t="5774" x="2241550" y="2438400"/>
          <p14:tracePt t="5774" x="2222500" y="2432050"/>
          <p14:tracePt t="5792" x="2209800" y="2432050"/>
          <p14:tracePt t="5792" x="2197100" y="2425700"/>
          <p14:tracePt t="5808" x="2184400" y="2419350"/>
          <p14:tracePt t="5808" x="2171700" y="2413000"/>
          <p14:tracePt t="5825" x="2152650" y="2406650"/>
          <p14:tracePt t="5825" x="2139950" y="2400300"/>
          <p14:tracePt t="5825" x="2133600" y="2393950"/>
          <p14:tracePt t="5843" x="2120900" y="2381250"/>
          <p14:tracePt t="5843" x="2108200" y="2374900"/>
          <p14:tracePt t="5858" x="2101850" y="2368550"/>
          <p14:tracePt t="5858" x="2095500" y="2362200"/>
          <p14:tracePt t="5875" x="2089150" y="2355850"/>
          <p14:tracePt t="5875" x="2082800" y="2349500"/>
          <p14:tracePt t="5892" x="2076450" y="2343150"/>
          <p14:tracePt t="5892" x="2070100" y="2336800"/>
          <p14:tracePt t="5908" x="2063750" y="2330450"/>
          <p14:tracePt t="5924" x="2063750" y="2324100"/>
          <p14:tracePt t="5941" x="2063750" y="2317750"/>
          <p14:tracePt t="5941" x="2070100" y="2311400"/>
          <p14:tracePt t="5959" x="2076450" y="2305050"/>
          <p14:tracePt t="5959" x="2082800" y="2298700"/>
          <p14:tracePt t="5976" x="2095500" y="2292350"/>
          <p14:tracePt t="5992" x="2108200" y="2292350"/>
          <p14:tracePt t="6009" x="2114550" y="2292350"/>
          <p14:tracePt t="6009" x="2127250" y="2298700"/>
          <p14:tracePt t="6026" x="2133600" y="2298700"/>
          <p14:tracePt t="6026" x="2146300" y="2305050"/>
          <p14:tracePt t="6043" x="2152650" y="2305050"/>
          <p14:tracePt t="6043" x="2159000" y="2311400"/>
          <p14:tracePt t="6059" x="2165350" y="2317750"/>
          <p14:tracePt t="6059" x="2171700" y="2317750"/>
          <p14:tracePt t="6077" x="2178050" y="2330450"/>
          <p14:tracePt t="6077" x="2184400" y="2336800"/>
          <p14:tracePt t="6093" x="2190750" y="2343150"/>
          <p14:tracePt t="6093" x="2190750" y="2349500"/>
          <p14:tracePt t="6110" x="2197100" y="2355850"/>
          <p14:tracePt t="6110" x="2203450" y="2362200"/>
          <p14:tracePt t="6127" x="2203450" y="2368550"/>
          <p14:tracePt t="6127" x="2203450" y="2381250"/>
          <p14:tracePt t="6143" x="2203450" y="2387600"/>
          <p14:tracePt t="6143" x="2203450" y="2393950"/>
          <p14:tracePt t="6160" x="2197100" y="2400300"/>
          <p14:tracePt t="6160" x="2197100" y="2406650"/>
          <p14:tracePt t="6177" x="2190750" y="2413000"/>
          <p14:tracePt t="6177" x="2184400" y="2413000"/>
          <p14:tracePt t="6193" x="2171700" y="2419350"/>
          <p14:tracePt t="6209" x="2165350" y="2425700"/>
          <p14:tracePt t="6209" x="2146300" y="2425700"/>
          <p14:tracePt t="6227" x="2139950" y="2425700"/>
          <p14:tracePt t="6227" x="2133600" y="2432050"/>
          <p14:tracePt t="6246" x="2120900" y="2432050"/>
          <p14:tracePt t="6246" x="2114550" y="2425700"/>
          <p14:tracePt t="6246" x="2101850" y="2425700"/>
          <p14:tracePt t="6264" x="2095500" y="2425700"/>
          <p14:tracePt t="6276" x="2082800" y="2425700"/>
          <p14:tracePt t="6276" x="2076450" y="2425700"/>
          <p14:tracePt t="6276" x="2070100" y="2419350"/>
          <p14:tracePt t="6295" x="2063750" y="2419350"/>
          <p14:tracePt t="6295" x="2057400" y="2425700"/>
          <p14:tracePt t="6311" x="2044700" y="2425700"/>
          <p14:tracePt t="6326" x="2032000" y="2425700"/>
          <p14:tracePt t="6326" x="2032000" y="2432050"/>
          <p14:tracePt t="6344" x="2019300" y="2438400"/>
          <p14:tracePt t="6344" x="2012950" y="2444750"/>
          <p14:tracePt t="6360" x="2006600" y="2451100"/>
          <p14:tracePt t="6360" x="2000250" y="2457450"/>
          <p14:tracePt t="6378" x="1993900" y="2463800"/>
          <p14:tracePt t="6378" x="1993900" y="2476500"/>
          <p14:tracePt t="6394" x="1987550" y="2482850"/>
          <p14:tracePt t="6394" x="1987550" y="2489200"/>
          <p14:tracePt t="6411" x="1987550" y="2501900"/>
          <p14:tracePt t="6411" x="1987550" y="2508250"/>
          <p14:tracePt t="6427" x="1987550" y="2520950"/>
          <p14:tracePt t="6427" x="1987550" y="2533650"/>
          <p14:tracePt t="6444" x="1993900" y="2546350"/>
          <p14:tracePt t="6444" x="2000250" y="2552700"/>
          <p14:tracePt t="6461" x="2000250" y="2565400"/>
          <p14:tracePt t="6461" x="2006600" y="2565400"/>
          <p14:tracePt t="6477" x="2012950" y="2571750"/>
          <p14:tracePt t="6477" x="2032000" y="2578100"/>
          <p14:tracePt t="6496" x="2044700" y="2578100"/>
          <p14:tracePt t="6496" x="2051050" y="2578100"/>
          <p14:tracePt t="6511" x="2057400" y="2578100"/>
          <p14:tracePt t="6511" x="2063750" y="2578100"/>
          <p14:tracePt t="6527" x="2076450" y="2578100"/>
          <p14:tracePt t="6527" x="2082800" y="2571750"/>
          <p14:tracePt t="6544" x="2089150" y="2571750"/>
          <p14:tracePt t="6560" x="2101850" y="2571750"/>
          <p14:tracePt t="6577" x="2108200" y="2571750"/>
          <p14:tracePt t="6594" x="2114550" y="2571750"/>
          <p14:tracePt t="6594" x="2120900" y="2571750"/>
          <p14:tracePt t="6611" x="2120900" y="2565400"/>
          <p14:tracePt t="6631" x="2114550" y="2565400"/>
          <p14:tracePt t="6670" x="2101850" y="2565400"/>
          <p14:tracePt t="6675" x="2095500" y="2559050"/>
          <p14:tracePt t="6694" x="2089150" y="2552700"/>
          <p14:tracePt t="6694" x="2076450" y="2552700"/>
          <p14:tracePt t="6712" x="2070100" y="2552700"/>
          <p14:tracePt t="6712" x="2057400" y="2546350"/>
          <p14:tracePt t="6729" x="2044700" y="2540000"/>
          <p14:tracePt t="6729" x="2025650" y="2540000"/>
          <p14:tracePt t="6747" x="2012950" y="2540000"/>
          <p14:tracePt t="6747" x="2000250" y="2540000"/>
          <p14:tracePt t="6763" x="1987550" y="2533650"/>
          <p14:tracePt t="6763" x="1974850" y="2533650"/>
          <p14:tracePt t="6779" x="1962150" y="2533650"/>
          <p14:tracePt t="6779" x="1930400" y="2533650"/>
          <p14:tracePt t="6795" x="1917700" y="2527300"/>
          <p14:tracePt t="6795" x="1898650" y="2527300"/>
          <p14:tracePt t="6812" x="1885950" y="2565400"/>
          <p14:tracePt t="6828" x="1866900" y="2565400"/>
          <p14:tracePt t="6828" x="1854200" y="2565400"/>
          <p14:tracePt t="6845" x="1835150" y="2565400"/>
          <p14:tracePt t="6845" x="1822450" y="2565400"/>
          <p14:tracePt t="7044" x="1841500" y="2254250"/>
          <p14:tracePt t="7051" x="1841500" y="2241550"/>
          <p14:tracePt t="7062" x="1841500" y="2228850"/>
          <p14:tracePt t="7062" x="1835150" y="2203450"/>
          <p14:tracePt t="7079" x="1828800" y="2184400"/>
          <p14:tracePt t="7079" x="1828800" y="2171700"/>
          <p14:tracePt t="7096" x="1822450" y="2159000"/>
          <p14:tracePt t="7096" x="1803400" y="2146300"/>
          <p14:tracePt t="7113" x="1803400" y="2133600"/>
          <p14:tracePt t="7113" x="1790700" y="2114550"/>
          <p14:tracePt t="7130" x="1778000" y="2101850"/>
          <p14:tracePt t="7130" x="1758950" y="2076450"/>
          <p14:tracePt t="7146" x="1752600" y="2063750"/>
          <p14:tracePt t="7146" x="1739900" y="2051050"/>
          <p14:tracePt t="7164" x="1733550" y="2032000"/>
          <p14:tracePt t="7164" x="1727200" y="2019300"/>
          <p14:tracePt t="7180" x="1714500" y="2006600"/>
          <p14:tracePt t="7180" x="1714500" y="2000250"/>
          <p14:tracePt t="7197" x="1701800" y="1987550"/>
          <p14:tracePt t="7197" x="1695450" y="1974850"/>
          <p14:tracePt t="7197" x="1689100" y="1968500"/>
          <p14:tracePt t="7215" x="1682750" y="1955800"/>
          <p14:tracePt t="7229" x="1670050" y="1949450"/>
          <p14:tracePt t="7229" x="1651000" y="1936750"/>
          <p14:tracePt t="7247" x="1638300" y="1924050"/>
          <p14:tracePt t="7247" x="1631950" y="1917700"/>
          <p14:tracePt t="7264" x="1619250" y="1911350"/>
          <p14:tracePt t="7264" x="1606550" y="1905000"/>
          <p14:tracePt t="7281" x="1593850" y="1898650"/>
          <p14:tracePt t="7281" x="1587500" y="1885950"/>
          <p14:tracePt t="7281" x="1574800" y="1879600"/>
          <p14:tracePt t="7299" x="1568450" y="1873250"/>
          <p14:tracePt t="7299" x="1555750" y="1860550"/>
          <p14:tracePt t="7314" x="1543050" y="1854200"/>
          <p14:tracePt t="7314" x="1536700" y="1847850"/>
          <p14:tracePt t="7330" x="1524000" y="1835150"/>
          <p14:tracePt t="7330" x="1511300" y="1828800"/>
          <p14:tracePt t="7347" x="1498600" y="1816100"/>
          <p14:tracePt t="7347" x="1485900" y="1803400"/>
          <p14:tracePt t="7364" x="1473200" y="1797050"/>
          <p14:tracePt t="7364" x="1454150" y="1778000"/>
          <p14:tracePt t="7381" x="1441450" y="1765300"/>
          <p14:tracePt t="7381" x="1428750" y="1758950"/>
          <p14:tracePt t="7397" x="1422400" y="1746250"/>
          <p14:tracePt t="7397" x="1409700" y="1739900"/>
          <p14:tracePt t="7414" x="1403350" y="1727200"/>
          <p14:tracePt t="7414" x="1397000" y="1701800"/>
          <p14:tracePt t="7431" x="1390650" y="1689100"/>
          <p14:tracePt t="7431" x="1390650" y="1676400"/>
          <p14:tracePt t="7447" x="1390650" y="1663700"/>
          <p14:tracePt t="7447" x="1390650" y="1657350"/>
          <p14:tracePt t="7464" x="1390650" y="1644650"/>
          <p14:tracePt t="7464" x="1390650" y="1638300"/>
          <p14:tracePt t="7481" x="1390650" y="1631950"/>
          <p14:tracePt t="7481" x="1390650" y="1625600"/>
          <p14:tracePt t="7481" x="1390650" y="1619250"/>
          <p14:tracePt t="7500" x="1397000" y="1612900"/>
          <p14:tracePt t="7515" x="1390650" y="1619250"/>
          <p14:tracePt t="7582" x="1390650" y="1625600"/>
          <p14:tracePt t="7598" x="1384300" y="1631950"/>
          <p14:tracePt t="7610" x="1371600" y="1631950"/>
          <p14:tracePt t="7626" x="1365250" y="1638300"/>
          <p14:tracePt t="7635" x="1358900" y="1638300"/>
          <p14:tracePt t="7647" x="1352550" y="1638300"/>
          <p14:tracePt t="7664" x="1346200" y="1638300"/>
          <p14:tracePt t="7664" x="1333500" y="1638300"/>
          <p14:tracePt t="7681" x="1327150" y="1631950"/>
          <p14:tracePt t="7681" x="1320800" y="1631950"/>
          <p14:tracePt t="7698" x="1308100" y="1625600"/>
          <p14:tracePt t="7698" x="1295400" y="1619250"/>
          <p14:tracePt t="7715" x="1104900" y="1466850"/>
          <p14:tracePt t="7800" x="1092200" y="1454150"/>
          <p14:tracePt t="7806" x="1079500" y="1435100"/>
          <p14:tracePt t="7815" x="1060450" y="1397000"/>
          <p14:tracePt t="7831" x="1041400" y="1352550"/>
          <p14:tracePt t="7848" x="1028700" y="1301750"/>
          <p14:tracePt t="7848" x="1028700" y="1276350"/>
          <p14:tracePt t="7869" x="1028700" y="1244600"/>
          <p14:tracePt t="7881" x="1060450" y="1168400"/>
          <p14:tracePt t="7899" x="1098550" y="1117600"/>
          <p14:tracePt t="7915" x="1149350" y="1079500"/>
          <p14:tracePt t="7932" x="1212850" y="1041400"/>
          <p14:tracePt t="7948" x="1276350" y="1009650"/>
          <p14:tracePt t="7948" x="1320800" y="990600"/>
          <p14:tracePt t="7967" x="1403350" y="958850"/>
          <p14:tracePt t="7982" x="1485900" y="933450"/>
          <p14:tracePt t="7999" x="1581150" y="920750"/>
          <p14:tracePt t="8016" x="1733550" y="914400"/>
          <p14:tracePt t="8032" x="1835150" y="920750"/>
          <p14:tracePt t="8049" x="1936750" y="939800"/>
          <p14:tracePt t="8065" x="2044700" y="958850"/>
          <p14:tracePt t="8082" x="2203450" y="1003300"/>
          <p14:tracePt t="8099" x="2317750" y="1028700"/>
          <p14:tracePt t="8117" x="2419350" y="1047750"/>
          <p14:tracePt t="8133" x="2520950" y="1073150"/>
          <p14:tracePt t="8133" x="2565400" y="1092200"/>
          <p14:tracePt t="8151" x="2609850" y="1104900"/>
          <p14:tracePt t="8151" x="2654300" y="1117600"/>
          <p14:tracePt t="8167" x="2730500" y="1149350"/>
          <p14:tracePt t="8183" x="2794000" y="1187450"/>
          <p14:tracePt t="8199" x="2844800" y="1231900"/>
          <p14:tracePt t="8216" x="2876550" y="1276350"/>
          <p14:tracePt t="8232" x="2895600" y="1320800"/>
          <p14:tracePt t="8232" x="2901950" y="1346200"/>
          <p14:tracePt t="8251" x="2901950" y="1384300"/>
          <p14:tracePt t="8267" x="2882900" y="1416050"/>
          <p14:tracePt t="8283" x="2851150" y="1447800"/>
          <p14:tracePt t="8299" x="2806700" y="1479550"/>
          <p14:tracePt t="8316" x="2736850" y="1517650"/>
          <p14:tracePt t="8333" x="2616200" y="1555750"/>
          <p14:tracePt t="8350" x="2520950" y="1581150"/>
          <p14:tracePt t="8367" x="2419350" y="1593850"/>
          <p14:tracePt t="8383" x="2241550" y="1612900"/>
          <p14:tracePt t="8400" x="2120900" y="1619250"/>
          <p14:tracePt t="8417" x="2000250" y="1631950"/>
          <p14:tracePt t="8433" x="1816100" y="1644650"/>
          <p14:tracePt t="8451" x="1701800" y="1657350"/>
          <p14:tracePt t="8467" x="1593850" y="1657350"/>
          <p14:tracePt t="8483" x="1498600" y="1663700"/>
          <p14:tracePt t="8500" x="1416050" y="1663700"/>
          <p14:tracePt t="8517" x="1352550" y="1663700"/>
          <p14:tracePt t="8517" x="1327150" y="1670050"/>
          <p14:tracePt t="8535" x="1282700" y="1676400"/>
          <p14:tracePt t="8551" x="1257300" y="1695450"/>
          <p14:tracePt t="8567" x="1238250" y="1708150"/>
          <p14:tracePt t="8584" x="1231900" y="1714500"/>
          <p14:tracePt t="8584" x="1231900" y="1727200"/>
          <p14:tracePt t="8584" x="1225550" y="1739900"/>
          <p14:tracePt t="8603" x="1225550" y="1746250"/>
          <p14:tracePt t="8603" x="1225550" y="1758950"/>
          <p14:tracePt t="8620" x="1219200" y="1771650"/>
          <p14:tracePt t="8620" x="1225550" y="1790700"/>
          <p14:tracePt t="8635" x="1225550" y="1809750"/>
          <p14:tracePt t="8635" x="1231900" y="1828800"/>
          <p14:tracePt t="8651" x="1231900" y="1854200"/>
          <p14:tracePt t="8651" x="1238250" y="1879600"/>
          <p14:tracePt t="8668" x="1244600" y="1905000"/>
          <p14:tracePt t="8668" x="1250950" y="1930400"/>
          <p14:tracePt t="8685" x="1257300" y="1962150"/>
          <p14:tracePt t="8685" x="1276350" y="2019300"/>
          <p14:tracePt t="8701" x="1289050" y="2057400"/>
          <p14:tracePt t="8701" x="1301750" y="2089150"/>
          <p14:tracePt t="8718" x="1314450" y="2120900"/>
          <p14:tracePt t="8718" x="1327150" y="2152650"/>
          <p14:tracePt t="8735" x="1346200" y="2184400"/>
          <p14:tracePt t="8735" x="1377950" y="2247900"/>
          <p14:tracePt t="8752" x="1390650" y="2286000"/>
          <p14:tracePt t="8752" x="1409700" y="2317750"/>
          <p14:tracePt t="8769" x="1435100" y="2349500"/>
          <p14:tracePt t="8769" x="1454150" y="2387600"/>
          <p14:tracePt t="8785" x="1479550" y="2425700"/>
          <p14:tracePt t="8785" x="1498600" y="2463800"/>
          <p14:tracePt t="8802" x="1524000" y="2501900"/>
          <p14:tracePt t="8802" x="1574800" y="2578100"/>
          <p14:tracePt t="8819" x="1600200" y="2616200"/>
          <p14:tracePt t="8819" x="1625600" y="2647950"/>
          <p14:tracePt t="8835" x="1651000" y="2686050"/>
          <p14:tracePt t="8835" x="1676400" y="2717800"/>
          <p14:tracePt t="8852" x="1701800" y="2749550"/>
          <p14:tracePt t="8852" x="1727200" y="2774950"/>
          <p14:tracePt t="8869" x="1752600" y="2794000"/>
          <p14:tracePt t="8869" x="1778000" y="2819400"/>
          <p14:tracePt t="8869" x="1803400" y="2838450"/>
          <p14:tracePt t="8887" x="1828800" y="2851150"/>
          <p14:tracePt t="8901" x="1854200" y="2863850"/>
          <p14:tracePt t="8901" x="1898650" y="2889250"/>
          <p14:tracePt t="8919" x="1917700" y="2901950"/>
          <p14:tracePt t="8919" x="1936750" y="2914650"/>
          <p14:tracePt t="8936" x="1949450" y="2921000"/>
          <p14:tracePt t="8936" x="1968500" y="2933700"/>
          <p14:tracePt t="8952" x="1981200" y="2940050"/>
          <p14:tracePt t="8952" x="2000250" y="2946400"/>
          <p14:tracePt t="8969" x="2012950" y="2952750"/>
          <p14:tracePt t="8969" x="2019300" y="2959100"/>
          <p14:tracePt t="8969" x="2032000" y="2965450"/>
          <p14:tracePt t="8987" x="2038350" y="2971800"/>
          <p14:tracePt t="8987" x="2044700" y="2978150"/>
          <p14:tracePt t="9002" x="2057400" y="2984500"/>
          <p14:tracePt t="9002" x="2063750" y="2990850"/>
          <p14:tracePt t="9020" x="2070100" y="2997200"/>
          <p14:tracePt t="9035" x="2076450" y="3003550"/>
          <p14:tracePt t="9035" x="2089150" y="3009900"/>
          <p14:tracePt t="9052" x="2095500" y="3009900"/>
          <p14:tracePt t="9068" x="2101850" y="3016250"/>
          <p14:tracePt t="9085" x="2114550" y="3009900"/>
          <p14:tracePt t="9102" x="2120900" y="3003550"/>
          <p14:tracePt t="9119" x="2127250" y="2997200"/>
          <p14:tracePt t="9136" x="2127250" y="2990850"/>
          <p14:tracePt t="9136" x="2127250" y="2984500"/>
          <p14:tracePt t="9153" x="2133600" y="2971800"/>
          <p14:tracePt t="9169" x="2133600" y="2965450"/>
          <p14:tracePt t="9169" x="2133600" y="2952750"/>
          <p14:tracePt t="9187" x="2133600" y="2940050"/>
          <p14:tracePt t="9187" x="2133600" y="2933700"/>
          <p14:tracePt t="9203" x="2133600" y="2927350"/>
          <p14:tracePt t="9203" x="2133600" y="2914650"/>
          <p14:tracePt t="9219" x="2133600" y="2908300"/>
          <p14:tracePt t="9219" x="2133600" y="2895600"/>
          <p14:tracePt t="9237" x="2127250" y="2889250"/>
          <p14:tracePt t="9237" x="2127250" y="2882900"/>
          <p14:tracePt t="9237" x="2120900" y="2876550"/>
          <p14:tracePt t="9255" x="2120900" y="2870200"/>
          <p14:tracePt t="9269" x="2114550" y="2863850"/>
          <p14:tracePt t="9269" x="2108200" y="2851150"/>
          <p14:tracePt t="9287" x="2101850" y="2851150"/>
          <p14:tracePt t="9287" x="2101850" y="2844800"/>
          <p14:tracePt t="9303" x="2095500" y="2838450"/>
          <p14:tracePt t="9319" x="2095500" y="2832100"/>
          <p14:tracePt t="10355" x="2717800" y="2711450"/>
          <p14:tracePt t="10378" x="2717800" y="2705100"/>
          <p14:tracePt t="10394" x="2717800" y="2692400"/>
          <p14:tracePt t="10406" x="2717800" y="2686050"/>
          <p14:tracePt t="10414" x="2717800" y="2679700"/>
          <p14:tracePt t="10422" x="2717800" y="2667000"/>
          <p14:tracePt t="10439" x="2717800" y="2660650"/>
          <p14:tracePt t="10439" x="2717800" y="2654300"/>
          <p14:tracePt t="10456" x="2717800" y="2647950"/>
          <p14:tracePt t="10456" x="2724150" y="2635250"/>
          <p14:tracePt t="10472" x="2724150" y="2628900"/>
          <p14:tracePt t="10472" x="2736850" y="2609850"/>
          <p14:tracePt t="10492" x="2743200" y="2603500"/>
          <p14:tracePt t="10492" x="2749550" y="2597150"/>
          <p14:tracePt t="10507" x="2762250" y="2590800"/>
          <p14:tracePt t="10507" x="2774950" y="2578100"/>
          <p14:tracePt t="10524" x="2787650" y="2571750"/>
          <p14:tracePt t="10524" x="2800350" y="2565400"/>
          <p14:tracePt t="10540" x="2813050" y="2559050"/>
          <p14:tracePt t="10540" x="2825750" y="2552700"/>
          <p14:tracePt t="10556" x="2838450" y="2546350"/>
          <p14:tracePt t="10556" x="2851150" y="2540000"/>
          <p14:tracePt t="10556" x="2870200" y="2540000"/>
          <p14:tracePt t="10575" x="2882900" y="2540000"/>
          <p14:tracePt t="10575" x="2895600" y="2533650"/>
          <p14:tracePt t="10590" x="2908300" y="2527300"/>
          <p14:tracePt t="10590" x="2927350" y="2527300"/>
          <p14:tracePt t="10607" x="2940050" y="2520950"/>
          <p14:tracePt t="10607" x="2959100" y="2514600"/>
          <p14:tracePt t="10623" x="2971800" y="2508250"/>
          <p14:tracePt t="10623" x="3003550" y="2501900"/>
          <p14:tracePt t="10639" x="3022600" y="2501900"/>
          <p14:tracePt t="10639" x="3035300" y="2495550"/>
          <p14:tracePt t="10656" x="3054350" y="2495550"/>
          <p14:tracePt t="10656" x="3067050" y="2495550"/>
          <p14:tracePt t="10673" x="3086100" y="2489200"/>
          <p14:tracePt t="10673" x="3098800" y="2482850"/>
          <p14:tracePt t="10689" x="3117850" y="2482850"/>
          <p14:tracePt t="10689" x="3149600" y="2476500"/>
          <p14:tracePt t="10706" x="3162300" y="2470150"/>
          <p14:tracePt t="10706" x="3175000" y="2470150"/>
          <p14:tracePt t="10723" x="3187700" y="2463800"/>
          <p14:tracePt t="10723" x="3206750" y="2457450"/>
          <p14:tracePt t="10740" x="3213100" y="2457450"/>
          <p14:tracePt t="10740" x="3225800" y="2457450"/>
          <p14:tracePt t="10740" x="3238500" y="2451100"/>
          <p14:tracePt t="10757" x="3244850" y="2451100"/>
          <p14:tracePt t="10757" x="3257550" y="2444750"/>
          <p14:tracePt t="10773" x="3263900" y="2438400"/>
          <p14:tracePt t="10773" x="3270250" y="2438400"/>
          <p14:tracePt t="10790" x="3276600" y="2432050"/>
          <p14:tracePt t="10790" x="3282950" y="2425700"/>
          <p14:tracePt t="10806" x="3289300" y="2425700"/>
          <p14:tracePt t="10806" x="3295650" y="2419350"/>
          <p14:tracePt t="10823" x="3302000" y="2413000"/>
          <p14:tracePt t="10823" x="3302000" y="2406650"/>
          <p14:tracePt t="10840" x="3308350" y="2400300"/>
          <p14:tracePt t="10840" x="3314700" y="2393950"/>
          <p14:tracePt t="10840" x="3314700" y="2381250"/>
          <p14:tracePt t="10857" x="3314700" y="2374900"/>
          <p14:tracePt t="10857" x="3321050" y="2368550"/>
          <p14:tracePt t="10873" x="3321050" y="2362200"/>
          <p14:tracePt t="10873" x="3321050" y="2355850"/>
          <p14:tracePt t="10890" x="3327400" y="2349500"/>
          <p14:tracePt t="10890" x="3327400" y="2343150"/>
          <p14:tracePt t="10906" x="3327400" y="2330450"/>
          <p14:tracePt t="10906" x="3333750" y="2324100"/>
          <p14:tracePt t="10923" x="3333750" y="2311400"/>
          <p14:tracePt t="10923" x="3340100" y="2292350"/>
          <p14:tracePt t="10940" x="3340100" y="2286000"/>
          <p14:tracePt t="10940" x="3346450" y="2273300"/>
          <p14:tracePt t="10957" x="3346450" y="2266950"/>
          <p14:tracePt t="10957" x="3346450" y="2254250"/>
          <p14:tracePt t="10973" x="3346450" y="2247900"/>
          <p14:tracePt t="10973" x="3352800" y="2235200"/>
          <p14:tracePt t="10991" x="3352800" y="2228850"/>
          <p14:tracePt t="10991" x="3346450" y="2209800"/>
          <p14:tracePt t="11007" x="3346450" y="2203450"/>
          <p14:tracePt t="11007" x="3346450" y="2190750"/>
          <p14:tracePt t="11024" x="3346450" y="2184400"/>
          <p14:tracePt t="11024" x="3346450" y="2171700"/>
          <p14:tracePt t="11040" x="3340100" y="2159000"/>
          <p14:tracePt t="11040" x="3340100" y="2139950"/>
          <p14:tracePt t="11057" x="3340100" y="2127250"/>
          <p14:tracePt t="11057" x="3340100" y="2120900"/>
          <p14:tracePt t="11074" x="3340100" y="2108200"/>
          <p14:tracePt t="11074" x="3340100" y="2095500"/>
          <p14:tracePt t="11091" x="3340100" y="2089150"/>
          <p14:tracePt t="11091" x="3340100" y="2076450"/>
          <p14:tracePt t="11107" x="3340100" y="2063750"/>
          <p14:tracePt t="11107" x="3340100" y="2057400"/>
          <p14:tracePt t="11107" x="3340100" y="2051050"/>
          <p14:tracePt t="11125" x="3346450" y="2038350"/>
          <p14:tracePt t="11140" x="3346450" y="2032000"/>
          <p14:tracePt t="11140" x="3352800" y="2012950"/>
          <p14:tracePt t="11157" x="3352800" y="2006600"/>
          <p14:tracePt t="11157" x="3352800" y="2000250"/>
          <p14:tracePt t="11174" x="3359150" y="1993900"/>
          <p14:tracePt t="11174" x="3359150" y="1987550"/>
          <p14:tracePt t="11191" x="3365500" y="1981200"/>
          <p14:tracePt t="11207" x="3365500" y="1974850"/>
          <p14:tracePt t="11224" x="3371850" y="1962150"/>
          <p14:tracePt t="11224" x="3378200" y="1962150"/>
          <p14:tracePt t="11241" x="3378200" y="1955800"/>
          <p14:tracePt t="11241" x="3384550" y="1949450"/>
          <p14:tracePt t="11258" x="3390900" y="1943100"/>
          <p14:tracePt t="11258" x="3390900" y="1936750"/>
          <p14:tracePt t="11274" x="3397250" y="1930400"/>
          <p14:tracePt t="11274" x="3403600" y="1924050"/>
          <p14:tracePt t="11291" x="3403600" y="1917700"/>
          <p14:tracePt t="11291" x="3409950" y="1911350"/>
          <p14:tracePt t="11308" x="3409950" y="1905000"/>
          <p14:tracePt t="11324" x="3409950" y="1898650"/>
          <p14:tracePt t="11341" x="3409950" y="1892300"/>
          <p14:tracePt t="11341" x="3409950" y="1879600"/>
          <p14:tracePt t="11359" x="3409950" y="1873250"/>
          <p14:tracePt t="11359" x="3409950" y="1866900"/>
          <p14:tracePt t="11376" x="3409950" y="1860550"/>
          <p14:tracePt t="11376" x="3403600" y="1854200"/>
          <p14:tracePt t="11393" x="3403600" y="1847850"/>
          <p14:tracePt t="11408" x="3397250" y="1841500"/>
          <p14:tracePt t="11408" x="3390900" y="1828800"/>
          <p14:tracePt t="11426" x="3384550" y="1828800"/>
          <p14:tracePt t="11426" x="3378200" y="1822450"/>
          <p14:tracePt t="11443" x="3371850" y="1816100"/>
          <p14:tracePt t="11443" x="3365500" y="1816100"/>
          <p14:tracePt t="11460" x="3359150" y="1809750"/>
          <p14:tracePt t="11460" x="3352800" y="1803400"/>
          <p14:tracePt t="11476" x="3346450" y="1797050"/>
          <p14:tracePt t="11476" x="3340100" y="1784350"/>
          <p14:tracePt t="11494" x="3333750" y="1778000"/>
          <p14:tracePt t="11494" x="3327400" y="1771650"/>
          <p14:tracePt t="11509" x="3327400" y="1765300"/>
          <p14:tracePt t="11509" x="3327400" y="1758950"/>
          <p14:tracePt t="11527" x="3321050" y="1752600"/>
          <p14:tracePt t="11527" x="3321050" y="1746250"/>
          <p14:tracePt t="11543" x="3321050" y="1733550"/>
          <p14:tracePt t="11543" x="3314700" y="1727200"/>
          <p14:tracePt t="11560" x="3314700" y="1720850"/>
          <p14:tracePt t="11560" x="3314700" y="1714500"/>
          <p14:tracePt t="11560" x="3314700" y="1708150"/>
          <p14:tracePt t="11578" x="3308350" y="1701800"/>
          <p14:tracePt t="11592" x="3308350" y="1695450"/>
          <p14:tracePt t="11592" x="3308350" y="1689100"/>
          <p14:tracePt t="11610" x="3308350" y="1682750"/>
          <p14:tracePt t="11610" x="3308350" y="1676400"/>
          <p14:tracePt t="11627" x="3308350" y="1670050"/>
          <p14:tracePt t="11627" x="3308350" y="1663700"/>
          <p14:tracePt t="11643" x="3308350" y="1657350"/>
          <p14:tracePt t="11643" x="3308350" y="1651000"/>
          <p14:tracePt t="11660" x="3308350" y="1644650"/>
          <p14:tracePt t="11676" x="3302000" y="1638300"/>
          <p14:tracePt t="11693" x="3295650" y="1631950"/>
          <p14:tracePt t="11709" x="3289300" y="1625600"/>
          <p14:tracePt t="11709" x="3276600" y="1619250"/>
          <p14:tracePt t="11727" x="3270250" y="1619250"/>
          <p14:tracePt t="11727" x="3263900" y="1612900"/>
          <p14:tracePt t="11743" x="3257550" y="1612900"/>
          <p14:tracePt t="11743" x="3251200" y="1612900"/>
          <p14:tracePt t="11761" x="3244850" y="1612900"/>
          <p14:tracePt t="11761" x="3238500" y="1612900"/>
          <p14:tracePt t="11778" x="3225800" y="1606550"/>
          <p14:tracePt t="11793" x="3219450" y="1606550"/>
          <p14:tracePt t="11793" x="3213100" y="1600200"/>
          <p14:tracePt t="11811" x="3206750" y="1600200"/>
          <p14:tracePt t="11811" x="3200400" y="1600200"/>
          <p14:tracePt t="11827" x="3194050" y="1600200"/>
          <p14:tracePt t="11827" x="3194050" y="1593850"/>
          <p14:tracePt t="11844" x="3187700" y="1593850"/>
          <p14:tracePt t="11844" x="3181350" y="1593850"/>
          <p14:tracePt t="11844" x="3175000" y="1593850"/>
          <p14:tracePt t="11863" x="3162300" y="1587500"/>
          <p14:tracePt t="11885" x="3162300" y="1574800"/>
          <p14:tracePt t="11897" x="3155950" y="1574800"/>
          <p14:tracePt t="11910" x="3155950" y="1568450"/>
          <p14:tracePt t="11910" x="3155950" y="1562100"/>
          <p14:tracePt t="11928" x="3155950" y="1555750"/>
          <p14:tracePt t="11928" x="3155950" y="1549400"/>
          <p14:tracePt t="11928" x="3155950" y="1543050"/>
          <p14:tracePt t="11946" x="3155950" y="1536700"/>
          <p14:tracePt t="11946" x="3155950" y="1530350"/>
          <p14:tracePt t="11961" x="3155950" y="1524000"/>
          <p14:tracePt t="11961" x="3155950" y="1517650"/>
          <p14:tracePt t="11978" x="3155950" y="1511300"/>
          <p14:tracePt t="11994" x="3155950" y="1504950"/>
          <p14:tracePt t="11994" x="3155950" y="1498600"/>
          <p14:tracePt t="12011" x="3149600" y="1492250"/>
          <p14:tracePt t="12011" x="3149600" y="1485900"/>
          <p14:tracePt t="12028" x="3149600" y="1479550"/>
          <p14:tracePt t="12044" x="3143250" y="1479550"/>
          <p14:tracePt t="12060" x="3136900" y="1479550"/>
          <p14:tracePt t="12060" x="3130550" y="1485900"/>
          <p14:tracePt t="12078" x="3124200" y="1492250"/>
          <p14:tracePt t="12094" x="3111500" y="1498600"/>
          <p14:tracePt t="12111" x="3105150" y="1504950"/>
          <p14:tracePt t="12127" x="3098800" y="1511300"/>
          <p14:tracePt t="12127" x="3086100" y="1517650"/>
          <p14:tracePt t="12146" x="3086100" y="1524000"/>
          <p14:tracePt t="12161" x="3073400" y="1530350"/>
          <p14:tracePt t="12177" x="3067050" y="1536700"/>
          <p14:tracePt t="12194" x="3060700" y="1543050"/>
          <p14:tracePt t="12211" x="3054350" y="1549400"/>
          <p14:tracePt t="12228" x="3060700" y="1543050"/>
          <p14:tracePt t="12265" x="3067050" y="1536700"/>
          <p14:tracePt t="12281" x="3073400" y="1536700"/>
          <p14:tracePt t="12297" x="3079750" y="1536700"/>
          <p14:tracePt t="12313" x="3086100" y="1536700"/>
          <p14:tracePt t="12318" x="3092450" y="1536700"/>
          <p14:tracePt t="12328" x="3098800" y="1530350"/>
          <p14:tracePt t="12328" x="3111500" y="1530350"/>
          <p14:tracePt t="12346" x="3117850" y="1530350"/>
          <p14:tracePt t="12346" x="3130550" y="1524000"/>
          <p14:tracePt t="12363" x="3136900" y="1517650"/>
          <p14:tracePt t="12363" x="3149600" y="1517650"/>
          <p14:tracePt t="12381" x="3365500" y="1485900"/>
          <p14:tracePt t="12455" x="3397250" y="1485900"/>
          <p14:tracePt t="12461" x="3454400" y="1492250"/>
          <p14:tracePt t="12479" x="3524250" y="1498600"/>
          <p14:tracePt t="12495" x="3600450" y="1498600"/>
          <p14:tracePt t="12495" x="3638550" y="1504950"/>
          <p14:tracePt t="12514" x="3721100" y="1504950"/>
          <p14:tracePt t="12530" x="3810000" y="1511300"/>
          <p14:tracePt t="12546" x="3905250" y="1517650"/>
          <p14:tracePt t="12562" x="4000500" y="1524000"/>
          <p14:tracePt t="12579" x="4102100" y="1530350"/>
          <p14:tracePt t="12596" x="4203700" y="1530350"/>
          <p14:tracePt t="12596" x="4254500" y="1536700"/>
          <p14:tracePt t="12615" x="4362450" y="1543050"/>
          <p14:tracePt t="12629" x="4464050" y="1543050"/>
          <p14:tracePt t="12646" x="4572000" y="1549400"/>
          <p14:tracePt t="12663" x="4730750" y="1555750"/>
          <p14:tracePt t="12679" x="4832350" y="1555750"/>
          <p14:tracePt t="12696" x="4940300" y="1555750"/>
          <p14:tracePt t="12713" x="5041900" y="1555750"/>
          <p14:tracePt t="12730" x="5187950" y="1555750"/>
          <p14:tracePt t="12747" x="5276850" y="1555750"/>
          <p14:tracePt t="12764" x="5359400" y="1555750"/>
          <p14:tracePt t="12780" x="5435600" y="1549400"/>
          <p14:tracePt t="12780" x="5473700" y="1549400"/>
          <p14:tracePt t="12798" x="5537200" y="1549400"/>
          <p14:tracePt t="12814" x="5594350" y="1549400"/>
          <p14:tracePt t="12830" x="5651500" y="1549400"/>
          <p14:tracePt t="12847" x="5695950" y="1549400"/>
          <p14:tracePt t="12847" x="5715000" y="1549400"/>
          <p14:tracePt t="12867" x="5734050" y="1549400"/>
          <p14:tracePt t="12880" x="5778500" y="1543050"/>
          <p14:tracePt t="12898" x="5797550" y="1549400"/>
          <p14:tracePt t="12914" x="5816600" y="1549400"/>
          <p14:tracePt t="12930" x="5829300" y="1555750"/>
          <p14:tracePt t="12947" x="5835650" y="1568450"/>
          <p14:tracePt t="12964" x="5835650" y="1574800"/>
          <p14:tracePt t="12964" x="5835650" y="1581150"/>
          <p14:tracePt t="12982" x="5829300" y="1581150"/>
          <p14:tracePt t="12982" x="5822950" y="1587500"/>
          <p14:tracePt t="12998" x="5816600" y="1587500"/>
          <p14:tracePt t="12998" x="5810250" y="1587500"/>
          <p14:tracePt t="13015" x="5797550" y="1587500"/>
          <p14:tracePt t="13015" x="5791200" y="1593850"/>
          <p14:tracePt t="13031" x="5778500" y="1593850"/>
          <p14:tracePt t="13031" x="5759450" y="1606550"/>
          <p14:tracePt t="13048" x="5746750" y="1619250"/>
          <p14:tracePt t="13048" x="5740400" y="1625600"/>
          <p14:tracePt t="13065" x="5734050" y="1631950"/>
          <p14:tracePt t="13065" x="5721350" y="1644650"/>
          <p14:tracePt t="13081" x="5715000" y="1657350"/>
          <p14:tracePt t="13081" x="5702300" y="1676400"/>
          <p14:tracePt t="13098" x="5702300" y="1689100"/>
          <p14:tracePt t="13098" x="5695950" y="1701800"/>
          <p14:tracePt t="13115" x="5695950" y="1720850"/>
          <p14:tracePt t="13115" x="5695950" y="1733550"/>
          <p14:tracePt t="13131" x="5695950" y="1746250"/>
          <p14:tracePt t="13131" x="5695950" y="1765300"/>
          <p14:tracePt t="13148" x="5695950" y="1778000"/>
          <p14:tracePt t="13148" x="5702300" y="1816100"/>
          <p14:tracePt t="13166" x="5702300" y="1835150"/>
          <p14:tracePt t="13166" x="5702300" y="1854200"/>
          <p14:tracePt t="13182" x="5708650" y="1873250"/>
          <p14:tracePt t="13182" x="5708650" y="1898650"/>
          <p14:tracePt t="13199" x="5708650" y="1917700"/>
          <p14:tracePt t="13199" x="5715000" y="1949450"/>
          <p14:tracePt t="13216" x="5715000" y="1974850"/>
          <p14:tracePt t="13216" x="5715000" y="2000250"/>
          <p14:tracePt t="13232" x="5715000" y="2032000"/>
          <p14:tracePt t="13232" x="5715000" y="2095500"/>
          <p14:tracePt t="13250" x="5715000" y="2127250"/>
          <p14:tracePt t="13250" x="5715000" y="2159000"/>
          <p14:tracePt t="13266" x="5715000" y="2190750"/>
          <p14:tracePt t="13266" x="5708650" y="2222500"/>
          <p14:tracePt t="13282" x="5708650" y="2260600"/>
          <p14:tracePt t="13282" x="5702300" y="2292350"/>
          <p14:tracePt t="13299" x="5702300" y="2324100"/>
          <p14:tracePt t="13299" x="5695950" y="2362200"/>
          <p14:tracePt t="13316" x="5683250" y="2393950"/>
          <p14:tracePt t="13316" x="5676900" y="2425700"/>
          <p14:tracePt t="13316" x="5664200" y="2457450"/>
          <p14:tracePt t="13334" x="5657850" y="2495550"/>
          <p14:tracePt t="13334" x="5645150" y="2527300"/>
          <p14:tracePt t="13349" x="5632450" y="2552700"/>
          <p14:tracePt t="13349" x="5619750" y="2578100"/>
          <p14:tracePt t="13367" x="5613400" y="2603500"/>
          <p14:tracePt t="13367" x="5600700" y="2628900"/>
          <p14:tracePt t="13383" x="5588000" y="2647950"/>
          <p14:tracePt t="13383" x="5562600" y="2686050"/>
          <p14:tracePt t="13399" x="5549900" y="2698750"/>
          <p14:tracePt t="13399" x="5537200" y="2717800"/>
          <p14:tracePt t="13416" x="5524500" y="2730500"/>
          <p14:tracePt t="13416" x="5505450" y="2736850"/>
          <p14:tracePt t="13433" x="5492750" y="2749550"/>
          <p14:tracePt t="13433" x="5480050" y="2762250"/>
          <p14:tracePt t="14430" x="4953000" y="2413000"/>
          <p14:tracePt t="14465" x="4959350" y="2413000"/>
          <p14:tracePt t="14481" x="4965700" y="2413000"/>
          <p14:tracePt t="14497" x="4972050" y="2413000"/>
          <p14:tracePt t="14513" x="4978400" y="2406650"/>
          <p14:tracePt t="14522" x="4978400" y="2400300"/>
          <p14:tracePt t="14535" x="4978400" y="2393950"/>
          <p14:tracePt t="14551" x="4978400" y="2387600"/>
          <p14:tracePt t="14568" x="4972050" y="2381250"/>
          <p14:tracePt t="14850" x="4984750" y="2393950"/>
          <p14:tracePt t="14889" x="4978400" y="2393950"/>
          <p14:tracePt t="16013" x="4997450" y="3035300"/>
          <p14:tracePt t="16045" x="4997450" y="3041650"/>
          <p14:tracePt t="16053" x="4991100" y="3048000"/>
          <p14:tracePt t="16061" x="4991100" y="3054350"/>
          <p14:tracePt t="16061" x="4991100" y="3067050"/>
          <p14:tracePt t="16074" x="4991100" y="3073400"/>
          <p14:tracePt t="16074" x="4991100" y="3086100"/>
          <p14:tracePt t="16090" x="4991100" y="3092450"/>
          <p14:tracePt t="16090" x="4991100" y="3098800"/>
          <p14:tracePt t="16107" x="4997450" y="3111500"/>
          <p14:tracePt t="16123" x="4997450" y="3117850"/>
          <p14:tracePt t="16123" x="4997450" y="3124200"/>
          <p14:tracePt t="16141" x="5003800" y="3130550"/>
          <p14:tracePt t="16158" x="4997450" y="3130550"/>
          <p14:tracePt t="16193" x="4991100" y="3130550"/>
          <p14:tracePt t="16217" x="4978400" y="3130550"/>
          <p14:tracePt t="16233" x="4972050" y="3130550"/>
          <p14:tracePt t="16242" x="4965700" y="3130550"/>
          <p14:tracePt t="16249" x="4959350" y="3130550"/>
          <p14:tracePt t="16258" x="4953000" y="3130550"/>
          <p14:tracePt t="16258" x="4946650" y="3130550"/>
          <p14:tracePt t="16275" x="4933950" y="3124200"/>
          <p14:tracePt t="16275" x="4927600" y="3124200"/>
          <p14:tracePt t="16292" x="4921250" y="3117850"/>
          <p14:tracePt t="16292" x="4914900" y="3117850"/>
          <p14:tracePt t="16292" x="4908550" y="3111500"/>
          <p14:tracePt t="16310" x="4902200" y="3111500"/>
          <p14:tracePt t="16310" x="4895850" y="3105150"/>
          <p14:tracePt t="16325" x="4889500" y="3098800"/>
          <p14:tracePt t="16325" x="4883150" y="3098800"/>
          <p14:tracePt t="16342" x="4870450" y="3092450"/>
          <p14:tracePt t="16342" x="4864100" y="3086100"/>
          <p14:tracePt t="16359" x="4857750" y="3086100"/>
          <p14:tracePt t="16359" x="4845050" y="3073400"/>
          <p14:tracePt t="16375" x="4838700" y="3073400"/>
          <p14:tracePt t="16375" x="4826000" y="3067050"/>
          <p14:tracePt t="16392" x="4819650" y="3060700"/>
          <p14:tracePt t="16392" x="4813300" y="3060700"/>
          <p14:tracePt t="16409" x="4806950" y="3054350"/>
          <p14:tracePt t="16409" x="4794250" y="3048000"/>
          <p14:tracePt t="16426" x="4781550" y="3041650"/>
          <p14:tracePt t="16426" x="4762500" y="3035300"/>
          <p14:tracePt t="16442" x="4749800" y="3028950"/>
          <p14:tracePt t="16442" x="4730750" y="3028950"/>
          <p14:tracePt t="16459" x="4718050" y="3022600"/>
          <p14:tracePt t="16459" x="4705350" y="3016250"/>
          <p14:tracePt t="16476" x="4686300" y="3009900"/>
          <p14:tracePt t="16476" x="4667250" y="3009900"/>
          <p14:tracePt t="16476" x="4654550" y="3003550"/>
          <p14:tracePt t="16494" x="4635500" y="3003550"/>
          <p14:tracePt t="16508" x="4616450" y="3003550"/>
          <p14:tracePt t="16508" x="4584700" y="3003550"/>
          <p14:tracePt t="16526" x="4565650" y="3003550"/>
          <p14:tracePt t="16526" x="4546600" y="3003550"/>
          <p14:tracePt t="16543" x="4533900" y="3009900"/>
          <p14:tracePt t="16543" x="4514850" y="3009900"/>
          <p14:tracePt t="16559" x="4495800" y="3016250"/>
          <p14:tracePt t="16559" x="4476750" y="3016250"/>
          <p14:tracePt t="16576" x="4464050" y="3022600"/>
          <p14:tracePt t="16576" x="4445000" y="3028950"/>
          <p14:tracePt t="16576" x="4432300" y="3028950"/>
          <p14:tracePt t="16594" x="4419600" y="3035300"/>
          <p14:tracePt t="16594" x="4406900" y="3041650"/>
          <p14:tracePt t="16610" x="4394200" y="3048000"/>
          <p14:tracePt t="16610" x="4381500" y="3054350"/>
          <p14:tracePt t="16626" x="4375150" y="3060700"/>
          <p14:tracePt t="16626" x="4368800" y="3067050"/>
          <p14:tracePt t="16643" x="4362450" y="3073400"/>
          <p14:tracePt t="16643" x="4356100" y="3079750"/>
          <p14:tracePt t="16659" x="4356100" y="3086100"/>
          <p14:tracePt t="16659" x="4349750" y="3092450"/>
          <p14:tracePt t="16676" x="4356100" y="3105150"/>
          <p14:tracePt t="16676" x="4356100" y="3111500"/>
          <p14:tracePt t="16693" x="4362450" y="3117850"/>
          <p14:tracePt t="16693" x="4362450" y="3124200"/>
          <p14:tracePt t="16710" x="4368800" y="3130550"/>
          <p14:tracePt t="16710" x="4375150" y="3130550"/>
          <p14:tracePt t="16726" x="4381500" y="3136900"/>
          <p14:tracePt t="16726" x="4400550" y="3149600"/>
          <p14:tracePt t="16743" x="4406900" y="3149600"/>
          <p14:tracePt t="16743" x="4419600" y="3149600"/>
          <p14:tracePt t="16760" x="4432300" y="3149600"/>
          <p14:tracePt t="16760" x="4438650" y="3155950"/>
          <p14:tracePt t="16777" x="4451350" y="3155950"/>
          <p14:tracePt t="16777" x="4457700" y="3149600"/>
          <p14:tracePt t="17258" x="4197350" y="2952750"/>
          <p14:tracePt t="17297" x="4197350" y="2946400"/>
          <p14:tracePt t="17309" x="4203700" y="2933700"/>
          <p14:tracePt t="17325" x="4210050" y="2921000"/>
          <p14:tracePt t="17341" x="4210050" y="2914650"/>
          <p14:tracePt t="17349" x="4216400" y="2908300"/>
          <p14:tracePt t="17361" x="4216400" y="2901950"/>
          <p14:tracePt t="17361" x="4222750" y="2895600"/>
          <p14:tracePt t="17378" x="4222750" y="2889250"/>
          <p14:tracePt t="17394" x="4229100" y="2876550"/>
          <p14:tracePt t="17411" x="4222750" y="2876550"/>
          <p14:tracePt t="17461" x="4216400" y="2870200"/>
          <p14:tracePt t="17481" x="4210050" y="2876550"/>
          <p14:tracePt t="17497" x="4203700" y="2876550"/>
          <p14:tracePt t="17505" x="4191000" y="2882900"/>
          <p14:tracePt t="17521" x="4184650" y="2882900"/>
          <p14:tracePt t="18118" x="4641850" y="5314950"/>
          <p14:tracePt t="18133" x="4635500" y="5321300"/>
          <p14:tracePt t="18141" x="4629150" y="5334000"/>
          <p14:tracePt t="18149" x="4616450" y="5340350"/>
          <p14:tracePt t="18163" x="4610100" y="5353050"/>
          <p14:tracePt t="18163" x="4578350" y="5384800"/>
          <p14:tracePt t="18180" x="4565650" y="5397500"/>
          <p14:tracePt t="18180" x="4552950" y="5410200"/>
          <p14:tracePt t="18197" x="4540250" y="5416550"/>
          <p14:tracePt t="18197" x="4527550" y="5416550"/>
          <p14:tracePt t="18214" x="4508500" y="5422900"/>
          <p14:tracePt t="18214" x="4495800" y="5429250"/>
          <p14:tracePt t="18231" x="4483100" y="5435600"/>
          <p14:tracePt t="18231" x="4451350" y="5441950"/>
          <p14:tracePt t="18247" x="4432300" y="5448300"/>
          <p14:tracePt t="18247" x="4413250" y="5454650"/>
          <p14:tracePt t="18265" x="4394200" y="5461000"/>
          <p14:tracePt t="18265" x="4375150" y="5473700"/>
          <p14:tracePt t="18281" x="4349750" y="5480050"/>
          <p14:tracePt t="18281" x="4311650" y="5499100"/>
          <p14:tracePt t="18297" x="4286250" y="5511800"/>
          <p14:tracePt t="18297" x="4260850" y="5530850"/>
          <p14:tracePt t="18314" x="4241800" y="5543550"/>
          <p14:tracePt t="18314" x="4216400" y="5562600"/>
          <p14:tracePt t="18331" x="4191000" y="5581650"/>
          <p14:tracePt t="18331" x="4165600" y="5600700"/>
          <p14:tracePt t="18348" x="4140200" y="5619750"/>
          <p14:tracePt t="18348" x="4114800" y="5645150"/>
          <p14:tracePt t="18348" x="4089400" y="5664200"/>
          <p14:tracePt t="18367" x="4064000" y="5683250"/>
          <p14:tracePt t="18367" x="4032250" y="5702300"/>
          <p14:tracePt t="18381" x="4006850" y="5727700"/>
          <p14:tracePt t="18381" x="3981450" y="5746750"/>
          <p14:tracePt t="18398" x="3956050" y="5765800"/>
          <p14:tracePt t="18398" x="3924300" y="5784850"/>
          <p14:tracePt t="18415" x="3905250" y="5803900"/>
          <p14:tracePt t="18415" x="3879850" y="5822950"/>
          <p14:tracePt t="18431" x="3854450" y="5842000"/>
          <p14:tracePt t="18431" x="3835400" y="5861050"/>
          <p14:tracePt t="18448" x="3816350" y="5873750"/>
          <p14:tracePt t="18448" x="3797300" y="5886450"/>
          <p14:tracePt t="18465" x="3765550" y="5911850"/>
          <p14:tracePt t="18465" x="3752850" y="5918200"/>
          <p14:tracePt t="18481" x="3740150" y="5930900"/>
          <p14:tracePt t="18481" x="3727450" y="5937250"/>
          <p14:tracePt t="18498" x="3714750" y="5943600"/>
          <p14:tracePt t="18498" x="3708400" y="5949950"/>
          <p14:tracePt t="18515" x="3702050" y="5949950"/>
          <p14:tracePt t="18515" x="3695700" y="5956300"/>
          <p14:tracePt t="18532" x="3689350" y="5956300"/>
          <p14:tracePt t="18548" x="3695700" y="5949950"/>
          <p14:tracePt t="18569" x="3702050" y="5949950"/>
          <p14:tracePt t="18581" x="3708400" y="5943600"/>
          <p14:tracePt t="18581" x="3721100" y="5924550"/>
          <p14:tracePt t="18598" x="3727450" y="5918200"/>
          <p14:tracePt t="18598" x="3733800" y="5905500"/>
          <p14:tracePt t="18616" x="3740150" y="5892800"/>
          <p14:tracePt t="18616" x="3740150" y="5880100"/>
          <p14:tracePt t="18632" x="3746500" y="5867400"/>
          <p14:tracePt t="18632" x="3752850" y="5854700"/>
          <p14:tracePt t="18649" x="3752850" y="5842000"/>
          <p14:tracePt t="18649" x="3759200" y="5810250"/>
          <p14:tracePt t="18665" x="3765550" y="5791200"/>
          <p14:tracePt t="18665" x="3765550" y="5778500"/>
          <p14:tracePt t="18682" x="3759200" y="5765800"/>
          <p14:tracePt t="18682" x="3759200" y="5753100"/>
          <p14:tracePt t="18699" x="3759200" y="5734050"/>
          <p14:tracePt t="18699" x="3752850" y="5721350"/>
          <p14:tracePt t="18715" x="3752850" y="5702300"/>
          <p14:tracePt t="18715" x="3746500" y="5683250"/>
          <p14:tracePt t="18715" x="3740150" y="5664200"/>
          <p14:tracePt t="18733" x="3733800" y="5645150"/>
          <p14:tracePt t="18748" x="3727450" y="5619750"/>
          <p14:tracePt t="18748" x="3714750" y="5575300"/>
          <p14:tracePt t="18767" x="3708400" y="5549900"/>
          <p14:tracePt t="18767" x="3702050" y="5524500"/>
          <p14:tracePt t="18783" x="3689350" y="5492750"/>
          <p14:tracePt t="18783" x="3683000" y="5467350"/>
          <p14:tracePt t="18800" x="3676650" y="5441950"/>
          <p14:tracePt t="18800" x="3663950" y="5410200"/>
          <p14:tracePt t="18800" x="3657600" y="5384800"/>
          <p14:tracePt t="18818" x="3651250" y="5359400"/>
          <p14:tracePt t="18818" x="3638550" y="5327650"/>
          <p14:tracePt t="18834" x="3632200" y="5302250"/>
          <p14:tracePt t="18834" x="3625850" y="5270500"/>
          <p14:tracePt t="18850" x="3619500" y="5245100"/>
          <p14:tracePt t="18850" x="3613150" y="5213350"/>
          <p14:tracePt t="18850" x="3606800" y="5181600"/>
          <p14:tracePt t="18870" x="3600450" y="5149850"/>
          <p14:tracePt t="18882" x="3600450" y="5111750"/>
          <p14:tracePt t="18882" x="3600450" y="5041900"/>
          <p14:tracePt t="18900" x="3606800" y="5003800"/>
          <p14:tracePt t="18900" x="3613150" y="4965700"/>
          <p14:tracePt t="18917" x="3625850" y="4927600"/>
          <p14:tracePt t="18917" x="3632200" y="4883150"/>
          <p14:tracePt t="18934" x="3644900" y="4845050"/>
          <p14:tracePt t="18934" x="3663950" y="4800600"/>
          <p14:tracePt t="18950" x="3676650" y="4762500"/>
          <p14:tracePt t="18950" x="3708400" y="4679950"/>
          <p14:tracePt t="18967" x="3727450" y="4648200"/>
          <p14:tracePt t="18967" x="3740150" y="4610100"/>
          <p14:tracePt t="18984" x="3759200" y="4578350"/>
          <p14:tracePt t="18984" x="3778250" y="4546600"/>
          <p14:tracePt t="19001" x="3797300" y="4521200"/>
          <p14:tracePt t="19001" x="3835400" y="4470400"/>
          <p14:tracePt t="19018" x="3860800" y="4445000"/>
          <p14:tracePt t="19018" x="3879850" y="4419600"/>
          <p14:tracePt t="19035" x="3905250" y="4394200"/>
          <p14:tracePt t="19035" x="3930650" y="4368800"/>
          <p14:tracePt t="19051" x="3956050" y="4343400"/>
          <p14:tracePt t="19051" x="3981450" y="4324350"/>
          <p14:tracePt t="19068" x="4000500" y="4298950"/>
          <p14:tracePt t="19068" x="4025900" y="4286250"/>
          <p14:tracePt t="19084" x="4051300" y="4267200"/>
          <p14:tracePt t="19084" x="4095750" y="4235450"/>
          <p14:tracePt t="19102" x="4121150" y="4222750"/>
          <p14:tracePt t="19102" x="4140200" y="4203700"/>
          <p14:tracePt t="19119" x="4159250" y="4197350"/>
          <p14:tracePt t="19119" x="4178300" y="4184650"/>
          <p14:tracePt t="19134" x="4191000" y="4178300"/>
          <p14:tracePt t="19134" x="4210050" y="4165600"/>
          <p14:tracePt t="19151" x="4222750" y="4159250"/>
          <p14:tracePt t="19151" x="4235450" y="4159250"/>
          <p14:tracePt t="19168" x="4241800" y="4152900"/>
          <p14:tracePt t="19168" x="4254500" y="4152900"/>
          <p14:tracePt t="19168" x="4260850" y="4152900"/>
          <p14:tracePt t="19186" x="4267200" y="4152900"/>
          <p14:tracePt t="19186" x="4273550" y="4152900"/>
          <p14:tracePt t="19201" x="4279900" y="4152900"/>
          <p14:tracePt t="19201" x="4286250" y="4152900"/>
          <p14:tracePt t="19218" x="4292600" y="4159250"/>
          <p14:tracePt t="19233" x="4286250" y="4165600"/>
          <p14:tracePt t="19273" x="4279900" y="4165600"/>
          <p14:tracePt t="19289" x="4273550" y="4171950"/>
          <p14:tracePt t="19305" x="4267200" y="4171950"/>
          <p14:tracePt t="19317" x="4260850" y="4171950"/>
          <p14:tracePt t="19325" x="4254500" y="4171950"/>
          <p14:tracePt t="19341" x="4248150" y="4165600"/>
          <p14:tracePt t="19385" x="4254500" y="4159250"/>
          <p14:tracePt t="19425" x="4260850" y="4152900"/>
          <p14:tracePt t="19437" x="4267200" y="4159250"/>
          <p14:tracePt t="19453" x="4273550" y="4165600"/>
          <p14:tracePt t="19477" x="4273550" y="4171950"/>
          <p14:tracePt t="19486" x="4279900" y="4184650"/>
          <p14:tracePt t="19494" x="4286250" y="4191000"/>
          <p14:tracePt t="19501" x="4292600" y="4203700"/>
          <p14:tracePt t="19501" x="4292600" y="4216400"/>
          <p14:tracePt t="19519" x="4305300" y="4229100"/>
          <p14:tracePt t="19519" x="4311650" y="4248150"/>
          <p14:tracePt t="19535" x="4324350" y="4260850"/>
          <p14:tracePt t="19535" x="4337050" y="4279900"/>
          <p14:tracePt t="19552" x="4349750" y="4324350"/>
          <p14:tracePt t="19615" x="4381500" y="4337050"/>
          <p14:tracePt t="19625" x="4445000" y="4381500"/>
          <p14:tracePt t="19635" x="4476750" y="4432300"/>
          <p14:tracePt t="19652" x="4546600" y="4483100"/>
          <p14:tracePt t="19652" x="4622800" y="4533900"/>
          <p14:tracePt t="19669" x="4699000" y="4584700"/>
          <p14:tracePt t="19669" x="4870450" y="4654550"/>
          <p14:tracePt t="19686" x="4940300" y="4705350"/>
          <p14:tracePt t="19686" x="4984750" y="4724400"/>
          <p14:tracePt t="19702" x="5060950" y="4737100"/>
          <p14:tracePt t="19702" x="5105400" y="4743450"/>
          <p14:tracePt t="19719" x="5143500" y="4756150"/>
          <p14:tracePt t="19719" x="5187950" y="4768850"/>
          <p14:tracePt t="19719" x="5226050" y="4775200"/>
          <p14:tracePt t="19738" x="5257800" y="4787900"/>
          <p14:tracePt t="19752" x="5295900" y="4794250"/>
          <p14:tracePt t="19752" x="5353050" y="4806950"/>
          <p14:tracePt t="19770" x="5378450" y="4813300"/>
          <p14:tracePt t="19770" x="5403850" y="4819650"/>
          <p14:tracePt t="19786" x="5422900" y="4826000"/>
          <p14:tracePt t="19786" x="5441950" y="4826000"/>
          <p14:tracePt t="19803" x="5454650" y="4832350"/>
          <p14:tracePt t="19803" x="5473700" y="4838700"/>
          <p14:tracePt t="19820" x="5480050" y="4838700"/>
          <p14:tracePt t="19820" x="5492750" y="4845050"/>
          <p14:tracePt t="19820" x="5499100" y="4845050"/>
          <p14:tracePt t="19839" x="5492750" y="4851400"/>
          <p14:tracePt t="19866" x="5486400" y="4851400"/>
          <p14:tracePt t="19873" x="5473700" y="4851400"/>
          <p14:tracePt t="19886" x="5461000" y="4857750"/>
          <p14:tracePt t="19886" x="5448300" y="4857750"/>
          <p14:tracePt t="19903" x="5429250" y="4864100"/>
          <p14:tracePt t="19903" x="5397500" y="4876800"/>
          <p14:tracePt t="19920" x="5372100" y="4876800"/>
          <p14:tracePt t="19920" x="5346700" y="4883150"/>
          <p14:tracePt t="19937" x="5321300" y="4895850"/>
          <p14:tracePt t="19937" x="5295900" y="4902200"/>
          <p14:tracePt t="19954" x="5270500" y="4914900"/>
          <p14:tracePt t="19954" x="5245100" y="4927600"/>
          <p14:tracePt t="19970" x="5213350" y="4946650"/>
          <p14:tracePt t="19970" x="5156200" y="4978400"/>
          <p14:tracePt t="19987" x="5130800" y="4997450"/>
          <p14:tracePt t="19987" x="5099050" y="5022850"/>
          <p14:tracePt t="20004" x="5073650" y="5041900"/>
          <p14:tracePt t="20004" x="5048250" y="5073650"/>
          <p14:tracePt t="20021" x="5022850" y="5099050"/>
          <p14:tracePt t="20021" x="4965700" y="5156200"/>
          <p14:tracePt t="20038" x="4940300" y="5187950"/>
          <p14:tracePt t="20038" x="4908550" y="5226050"/>
          <p14:tracePt t="20054" x="4883150" y="5257800"/>
          <p14:tracePt t="20054" x="4857750" y="5302250"/>
          <p14:tracePt t="20070" x="4826000" y="5340350"/>
          <p14:tracePt t="20070" x="4800600" y="5384800"/>
          <p14:tracePt t="20087" x="4775200" y="5429250"/>
          <p14:tracePt t="20087" x="4743450" y="5473700"/>
          <p14:tracePt t="20104" x="4718050" y="5518150"/>
          <p14:tracePt t="20104" x="4667250" y="5607050"/>
          <p14:tracePt t="20122" x="4641850" y="5651500"/>
          <p14:tracePt t="20122" x="4622800" y="5695950"/>
          <p14:tracePt t="20138" x="4603750" y="5734050"/>
          <p14:tracePt t="20138" x="4584700" y="5772150"/>
          <p14:tracePt t="20154" x="4572000" y="5810250"/>
          <p14:tracePt t="20154" x="4559300" y="5848350"/>
          <p14:tracePt t="20171" x="4552950" y="5886450"/>
          <p14:tracePt t="20171" x="4540250" y="5924550"/>
          <p14:tracePt t="20187" x="4527550" y="5956300"/>
          <p14:tracePt t="20187" x="4521200" y="5994400"/>
          <p14:tracePt t="20187" x="4514850" y="6019800"/>
          <p14:tracePt t="20206" x="4508500" y="6051550"/>
          <p14:tracePt t="20206" x="4502150" y="6083300"/>
          <p14:tracePt t="20221" x="4495800" y="6108700"/>
          <p14:tracePt t="20221" x="4489450" y="6134100"/>
          <p14:tracePt t="20238" x="4483100" y="6159500"/>
          <p14:tracePt t="20238" x="4476750" y="6178550"/>
          <p14:tracePt t="20255" x="4476750" y="6197600"/>
          <p14:tracePt t="20255" x="4470400" y="6216650"/>
          <p14:tracePt t="20255" x="4470400" y="6235700"/>
          <p14:tracePt t="20274" x="4470400" y="6242050"/>
          <p14:tracePt t="20274" x="4464050" y="6254750"/>
          <p14:tracePt t="20288" x="4470400" y="6267450"/>
          <p14:tracePt t="20288" x="4470400" y="6273800"/>
          <p14:tracePt t="20305" x="4470400" y="6280150"/>
          <p14:tracePt t="20305" x="4470400" y="6286500"/>
          <p14:tracePt t="20321" x="4476750" y="6292850"/>
          <p14:tracePt t="20337" x="4483100" y="6299200"/>
          <p14:tracePt t="20354" x="4495800" y="6299200"/>
          <p14:tracePt t="20371" x="4502150" y="6299200"/>
          <p14:tracePt t="20388" x="4508500" y="6305550"/>
          <p14:tracePt t="20405" x="4514850" y="6311900"/>
          <p14:tracePt t="20421" x="4521200" y="6330950"/>
          <p14:tracePt t="20505" x="4533900" y="6330950"/>
          <p14:tracePt t="20541" x="4559300" y="6330950"/>
          <p14:tracePt t="20585" x="4578350" y="6330950"/>
          <p14:tracePt t="20617" x="4603750" y="6343650"/>
          <p14:tracePt t="20661" x="4597400" y="6362700"/>
          <p14:tracePt t="20705" x="4572000" y="6381750"/>
          <p14:tracePt t="20737" x="4540250" y="6394450"/>
          <p14:tracePt t="20757" x="4514850" y="6407150"/>
          <p14:tracePt t="20773" x="4489450" y="6413500"/>
          <p14:tracePt t="20789" x="4464050" y="6419850"/>
          <p14:tracePt t="20805" x="4438650" y="6419850"/>
          <p14:tracePt t="20817" x="4419600" y="6419850"/>
          <p14:tracePt t="20833" x="4400550" y="6413500"/>
          <p14:tracePt t="20857" x="4425950" y="6426200"/>
          <p14:tracePt t="20933" x="4451350" y="6419850"/>
          <p14:tracePt t="20953" x="4673600" y="6394450"/>
          <p14:tracePt t="21031" x="4705350" y="6394450"/>
          <p14:tracePt t="21037" x="4737100" y="6388100"/>
          <p14:tracePt t="21045" x="4768850" y="6381750"/>
          <p14:tracePt t="21045" x="4806950" y="6375400"/>
          <p14:tracePt t="21057" x="4876800" y="6362700"/>
          <p14:tracePt t="21074" x="4940300" y="6343650"/>
          <p14:tracePt t="21090" x="5010150" y="6318250"/>
          <p14:tracePt t="21107" x="5073650" y="6292850"/>
          <p14:tracePt t="21124" x="5130800" y="6261100"/>
          <p14:tracePt t="21124" x="5156200" y="6248400"/>
          <p14:tracePt t="21141" x="5200650" y="6203950"/>
          <p14:tracePt t="21158" x="5245100" y="6153150"/>
          <p14:tracePt t="21174" x="5289550" y="6089650"/>
          <p14:tracePt t="21190" x="5321300" y="6019800"/>
          <p14:tracePt t="21207" x="5346700" y="5943600"/>
          <p14:tracePt t="21224" x="5378450" y="5803900"/>
          <p14:tracePt t="21242" x="5397500" y="5702300"/>
          <p14:tracePt t="21259" x="5403850" y="5594350"/>
          <p14:tracePt t="21274" x="5416550" y="5486400"/>
          <p14:tracePt t="21291" x="5416550" y="5308600"/>
          <p14:tracePt t="21307" x="5422900" y="5194300"/>
          <p14:tracePt t="21324" x="5422900" y="5067300"/>
          <p14:tracePt t="21341" x="5429250" y="4883150"/>
          <p14:tracePt t="21358" x="5429250" y="4756150"/>
          <p14:tracePt t="21375" x="5429250" y="4629150"/>
          <p14:tracePt t="21391" x="5435600" y="4502150"/>
          <p14:tracePt t="21408" x="5435600" y="4387850"/>
          <p14:tracePt t="21408" x="5441950" y="4330700"/>
          <p14:tracePt t="21426" x="5448300" y="4216400"/>
          <p14:tracePt t="21442" x="5461000" y="4095750"/>
          <p14:tracePt t="21458" x="5473700" y="3968750"/>
          <p14:tracePt t="21475" x="5486400" y="3829050"/>
          <p14:tracePt t="21491" x="5492750" y="3689350"/>
          <p14:tracePt t="21491" x="5492750" y="3619500"/>
          <p14:tracePt t="21510" x="5492750" y="3479800"/>
          <p14:tracePt t="21526" x="5486400" y="3340100"/>
          <p14:tracePt t="21542" x="5480050" y="3213100"/>
          <p14:tracePt t="21558" x="5480050" y="3086100"/>
          <p14:tracePt t="21575" x="5473700" y="2971800"/>
          <p14:tracePt t="21592" x="5480050" y="2800350"/>
          <p14:tracePt t="21608" x="5486400" y="2673350"/>
          <p14:tracePt t="21625" x="5492750" y="2540000"/>
          <p14:tracePt t="21642" x="5511800" y="2349500"/>
          <p14:tracePt t="21658" x="5518150" y="2247900"/>
          <p14:tracePt t="21675" x="5537200" y="2165350"/>
          <p14:tracePt t="21692" x="5556250" y="2095500"/>
          <p14:tracePt t="21709" x="5594350" y="2006600"/>
          <p14:tracePt t="21726" x="5626100" y="1962150"/>
          <p14:tracePt t="21743" x="5651500" y="1936750"/>
          <p14:tracePt t="21759" x="5676900" y="1930400"/>
          <p14:tracePt t="21776" x="5702300" y="1930400"/>
          <p14:tracePt t="21776" x="5715000" y="1936750"/>
          <p14:tracePt t="21794" x="5740400" y="1955800"/>
          <p14:tracePt t="21809" x="5765800" y="1987550"/>
          <p14:tracePt t="21826" x="5797550" y="2019300"/>
          <p14:tracePt t="21843" x="5829300" y="2070100"/>
          <p14:tracePt t="21859" x="5861050" y="2133600"/>
          <p14:tracePt t="21859" x="5880100" y="2165350"/>
          <p14:tracePt t="21878" x="5899150" y="2203450"/>
          <p14:tracePt t="21878" x="5911850" y="2247900"/>
          <p14:tracePt t="21893" x="5949950" y="2336800"/>
          <p14:tracePt t="21909" x="5975350" y="2432050"/>
          <p14:tracePt t="21926" x="6007100" y="2540000"/>
          <p14:tracePt t="21943" x="6045200" y="2698750"/>
          <p14:tracePt t="21959" x="6064250" y="2806700"/>
          <p14:tracePt t="21976" x="6083300" y="2921000"/>
          <p14:tracePt t="21993" x="6102350" y="3035300"/>
          <p14:tracePt t="22010" x="6121400" y="3219450"/>
          <p14:tracePt t="22027" x="6127750" y="3352800"/>
          <p14:tracePt t="22044" x="6140450" y="3492500"/>
          <p14:tracePt t="22060" x="6146800" y="3632200"/>
          <p14:tracePt t="22060" x="6153150" y="3708400"/>
          <p14:tracePt t="22078" x="6159500" y="3848100"/>
          <p14:tracePt t="22094" x="6165850" y="3987800"/>
          <p14:tracePt t="22110" x="6178550" y="4127500"/>
          <p14:tracePt t="22127" x="6191250" y="4260850"/>
          <p14:tracePt t="22143" x="6197600" y="4394200"/>
          <p14:tracePt t="22143" x="6203950" y="4464050"/>
          <p14:tracePt t="22162" x="6210300" y="4597400"/>
          <p14:tracePt t="22178" x="6216650" y="4724400"/>
          <p14:tracePt t="22194" x="6223000" y="4857750"/>
          <p14:tracePt t="22210" x="6229350" y="4984750"/>
          <p14:tracePt t="22227" x="6242050" y="5105400"/>
          <p14:tracePt t="22244" x="6254750" y="5289550"/>
          <p14:tracePt t="22262" x="6261100" y="5403850"/>
          <p14:tracePt t="22277" x="6267450" y="5518150"/>
          <p14:tracePt t="22294" x="6273800" y="5626100"/>
          <p14:tracePt t="22311" x="6286500" y="5778500"/>
          <p14:tracePt t="22328" x="6299200" y="5873750"/>
          <p14:tracePt t="22344" x="6305550" y="5956300"/>
          <p14:tracePt t="22361" x="6324600" y="6083300"/>
          <p14:tracePt t="22378" x="6343650" y="6159500"/>
          <p14:tracePt t="22394" x="6356350" y="6223000"/>
          <p14:tracePt t="22412" x="6375400" y="6286500"/>
          <p14:tracePt t="22428" x="6400800" y="6350000"/>
          <p14:tracePt t="22428" x="6407150" y="6375400"/>
          <p14:tracePt t="22446" x="6432550" y="6432550"/>
          <p14:tracePt t="22462" x="6464300" y="6489700"/>
          <p14:tracePt t="22478" x="6489700" y="6527800"/>
          <p14:tracePt t="22495" x="6521450" y="6559550"/>
          <p14:tracePt t="22511" x="6546850" y="6584950"/>
          <p14:tracePt t="22528" x="6578600" y="6604000"/>
          <p14:tracePt t="22545" x="6604000" y="6610350"/>
          <p14:tracePt t="22561" x="6629400" y="6623050"/>
          <p14:tracePt t="22578" x="6661150" y="6623050"/>
          <p14:tracePt t="22595" x="6686550" y="6629400"/>
          <p14:tracePt t="22611" x="6743700" y="6623050"/>
          <p14:tracePt t="22629" x="6762750" y="6616700"/>
          <p14:tracePt t="22645" x="6788150" y="6610350"/>
          <p14:tracePt t="22665" x="6794500" y="6584950"/>
          <p14:tracePt t="22738" x="6781800" y="6565900"/>
          <p14:tracePt t="22777" x="6769100" y="6540500"/>
          <p14:tracePt t="22805" x="6750050" y="6521450"/>
          <p14:tracePt t="22837" x="6737350" y="6496050"/>
          <p14:tracePt t="22865" x="6724650" y="6477000"/>
          <p14:tracePt t="22905" x="6718300" y="6451600"/>
          <p14:tracePt t="22977" x="6737350" y="6438900"/>
          <p14:tracePt t="23069" x="6762750" y="6438900"/>
          <p14:tracePt t="23114" x="6775450" y="6464300"/>
          <p14:tracePt t="23165" x="6800850" y="6489700"/>
          <p14:tracePt t="23197" x="6819900" y="6502400"/>
          <p14:tracePt t="23217" x="6845300" y="6521450"/>
          <p14:tracePt t="23257" x="6864350" y="6515100"/>
          <p14:tracePt t="23333" x="6889750" y="6496050"/>
          <p14:tracePt t="23393" x="6864350" y="6515100"/>
          <p14:tracePt t="23557" x="6838950" y="6515100"/>
          <p14:tracePt t="23593" x="6826250" y="6489700"/>
          <p14:tracePt t="23645" x="6813550" y="6457950"/>
          <p14:tracePt t="23677" x="6800850" y="6432550"/>
          <p14:tracePt t="23697" x="6788150" y="6413500"/>
          <p14:tracePt t="23721" x="6762750" y="6394450"/>
          <p14:tracePt t="23757" x="6743700" y="6400800"/>
          <p14:tracePt t="23797" x="6718300" y="6426200"/>
          <p14:tracePt t="23841" x="6705600" y="6451600"/>
          <p14:tracePt t="23873" x="6686550" y="6470650"/>
          <p14:tracePt t="23901" x="6667500" y="6483350"/>
          <p14:tracePt t="23985" x="6673850" y="6457950"/>
          <p14:tracePt t="24029" x="6686550" y="6438900"/>
          <p14:tracePt t="24105" x="6673850" y="6413500"/>
          <p14:tracePt t="24381" x="6680200" y="6388100"/>
          <p14:tracePt t="24417" x="6686550" y="6369050"/>
          <p14:tracePt t="24449" x="6692900" y="6343650"/>
          <p14:tracePt t="24485" x="6692900" y="6330950"/>
          <p14:tracePt t="24501" x="6699250" y="6318250"/>
          <p14:tracePt t="24517" x="6699250" y="6311900"/>
          <p14:tracePt t="24529" x="6692900" y="6311900"/>
          <p14:tracePt t="24545" x="6692900" y="6305550"/>
          <p14:tracePt t="24561" x="6686550" y="6299200"/>
          <p14:tracePt t="24577" x="6686550" y="6292850"/>
          <p14:tracePt t="24585" x="6686550" y="6286500"/>
          <p14:tracePt t="24601" x="6680200" y="6280150"/>
          <p14:tracePt t="24617" x="6673850" y="6273800"/>
          <p14:tracePt t="24634" x="6667500" y="6267450"/>
          <p14:tracePt t="24651" x="6661150" y="6267450"/>
          <p14:tracePt t="24668" x="6661150" y="6261100"/>
          <p14:tracePt t="24668" x="6661150" y="6254750"/>
          <p14:tracePt t="24685" x="6654800" y="6248400"/>
          <p14:tracePt t="24701" x="6661150" y="6248400"/>
          <p14:tracePt t="24733" x="6667500" y="6254750"/>
          <p14:tracePt t="24757" x="6673850" y="6261100"/>
          <p14:tracePt t="24765" x="6673850" y="6267450"/>
          <p14:tracePt t="24777" x="6680200" y="6273800"/>
          <p14:tracePt t="24786" x="6686550" y="6280150"/>
          <p14:tracePt t="24786" x="6686550" y="6286500"/>
          <p14:tracePt t="24803" x="6699250" y="6292850"/>
          <p14:tracePt t="24818" x="6718300" y="6318250"/>
          <p14:tracePt t="24845" x="6731000" y="6343650"/>
          <p14:tracePt t="24869" x="6756400" y="6362700"/>
          <p14:tracePt t="24905" x="6775450" y="6362700"/>
          <p14:tracePt t="24957" x="6788150" y="6343650"/>
          <p14:tracePt t="25005" x="6788150" y="6337300"/>
          <p14:tracePt t="25017" x="6781800" y="6330950"/>
          <p14:tracePt t="25057" x="6775450" y="6324600"/>
          <p14:tracePt t="25069" x="6769100" y="6318250"/>
          <p14:tracePt t="25085" x="6762750" y="6318250"/>
          <p14:tracePt t="25101" x="6756400" y="6311900"/>
          <p14:tracePt t="25117" x="6750050" y="6305550"/>
          <p14:tracePt t="25129" x="6737350" y="6299200"/>
          <p14:tracePt t="25145" x="6731000" y="6299200"/>
          <p14:tracePt t="25154" x="6724650" y="6292850"/>
          <p14:tracePt t="25154" x="6718300" y="6292850"/>
          <p14:tracePt t="25171" x="6711950" y="6286500"/>
          <p14:tracePt t="25171" x="6705600" y="6286500"/>
          <p14:tracePt t="25187" x="6692900" y="6286500"/>
          <p14:tracePt t="25187" x="6686550" y="6280150"/>
          <p14:tracePt t="25187" x="6673850" y="6273800"/>
          <p14:tracePt t="25206" x="6661150" y="6267450"/>
          <p14:tracePt t="25220" x="6654800" y="6261100"/>
          <p14:tracePt t="25220" x="6629400" y="6248400"/>
          <p14:tracePt t="25238" x="6623050" y="6242050"/>
          <p14:tracePt t="25238" x="6610350" y="6235700"/>
          <p14:tracePt t="25254" x="6597650" y="6229350"/>
          <p14:tracePt t="25254" x="6584950" y="6216650"/>
          <p14:tracePt t="25254" x="6572250" y="6210300"/>
          <p14:tracePt t="25273" x="6565900" y="6197600"/>
          <p14:tracePt t="25287" x="6553200" y="6184900"/>
          <p14:tracePt t="25287" x="6540500" y="6165850"/>
          <p14:tracePt t="25304" x="6527800" y="6140450"/>
          <p14:tracePt t="25542" x="5842000" y="5181600"/>
          <p14:tracePt t="25554" x="5829300" y="5156200"/>
          <p14:tracePt t="25554" x="5816600" y="5124450"/>
          <p14:tracePt t="25571" x="5797550" y="5080000"/>
          <p14:tracePt t="25571" x="5759450" y="4959350"/>
          <p14:tracePt t="25589" x="5740400" y="4895850"/>
          <p14:tracePt t="25589" x="5715000" y="4826000"/>
          <p14:tracePt t="25605" x="5695950" y="4749800"/>
          <p14:tracePt t="25605" x="5676900" y="4673600"/>
          <p14:tracePt t="25622" x="5657850" y="4597400"/>
          <p14:tracePt t="25622" x="5638800" y="4514850"/>
          <p14:tracePt t="25639" x="5626100" y="4438650"/>
          <p14:tracePt t="25639" x="5594350" y="4273550"/>
          <p14:tracePt t="25655" x="5588000" y="4191000"/>
          <p14:tracePt t="25655" x="5575300" y="4114800"/>
          <p14:tracePt t="25672" x="5568950" y="4025900"/>
          <p14:tracePt t="25672" x="5568950" y="3937000"/>
          <p14:tracePt t="25689" x="5562600" y="3854450"/>
          <p14:tracePt t="25689" x="5556250" y="3683000"/>
          <p14:tracePt t="25705" x="5549900" y="3606800"/>
          <p14:tracePt t="25705" x="5543550" y="3530600"/>
          <p14:tracePt t="25722" x="5537200" y="3460750"/>
          <p14:tracePt t="25722" x="5530850" y="3403600"/>
          <p14:tracePt t="25741" x="5518150" y="3359150"/>
          <p14:tracePt t="25741" x="5505450" y="3321050"/>
          <p14:tracePt t="25756" x="5492750" y="3289300"/>
          <p14:tracePt t="25756" x="5486400" y="3270250"/>
          <p14:tracePt t="25756" x="5473700" y="3257550"/>
          <p14:tracePt t="25774" x="5461000" y="3251200"/>
          <p14:tracePt t="25774" x="5448300" y="3251200"/>
          <p14:tracePt t="25790" x="5435600" y="3257550"/>
          <p14:tracePt t="25790" x="5422900" y="3263900"/>
          <p14:tracePt t="25806" x="5410200" y="3270250"/>
          <p14:tracePt t="25806" x="5403850" y="3289300"/>
          <p14:tracePt t="25822" x="5391150" y="3308350"/>
          <p14:tracePt t="25822" x="5378450" y="3333750"/>
          <p14:tracePt t="25839" x="5365750" y="3359150"/>
          <p14:tracePt t="25839" x="5353050" y="3390900"/>
          <p14:tracePt t="25839" x="5346700" y="3429000"/>
          <p14:tracePt t="25858" x="5334000" y="3467100"/>
          <p14:tracePt t="25872" x="5327650" y="3505200"/>
          <p14:tracePt t="25872" x="5314950" y="3594100"/>
          <p14:tracePt t="25889" x="5314950" y="3644900"/>
          <p14:tracePt t="25889" x="5308600" y="3695700"/>
          <p14:tracePt t="25906" x="5308600" y="3752850"/>
          <p14:tracePt t="25906" x="5302250" y="3810000"/>
          <p14:tracePt t="25923" x="5302250" y="3867150"/>
          <p14:tracePt t="25923" x="5302250" y="3930650"/>
          <p14:tracePt t="25939" x="5302250" y="3987800"/>
          <p14:tracePt t="25939" x="5302250" y="4108450"/>
          <p14:tracePt t="25956" x="5302250" y="4171950"/>
          <p14:tracePt t="25956" x="5308600" y="4229100"/>
          <p14:tracePt t="25973" x="5308600" y="4286250"/>
          <p14:tracePt t="25973" x="5314950" y="4343400"/>
          <p14:tracePt t="25991" x="5321300" y="4406900"/>
          <p14:tracePt t="25991" x="5327650" y="4521200"/>
          <p14:tracePt t="26007" x="5334000" y="4578350"/>
          <p14:tracePt t="26007" x="5340350" y="4635500"/>
          <p14:tracePt t="26024" x="5346700" y="4686300"/>
          <p14:tracePt t="26024" x="5346700" y="4743450"/>
          <p14:tracePt t="26040" x="5353050" y="4794250"/>
          <p14:tracePt t="26040" x="5353050" y="4845050"/>
          <p14:tracePt t="26056" x="5353050" y="4902200"/>
          <p14:tracePt t="26056" x="5353050" y="4997450"/>
          <p14:tracePt t="26074" x="5346700" y="5041900"/>
          <p14:tracePt t="26074" x="5340350" y="5086350"/>
          <p14:tracePt t="26090" x="5340350" y="5130800"/>
          <p14:tracePt t="26090" x="5334000" y="5175250"/>
          <p14:tracePt t="26107" x="5327650" y="5219700"/>
          <p14:tracePt t="26107" x="5321300" y="5257800"/>
          <p14:tracePt t="26123" x="5308600" y="5295900"/>
          <p14:tracePt t="26123" x="5302250" y="5334000"/>
          <p14:tracePt t="26123" x="5295900" y="5365750"/>
          <p14:tracePt t="26142" x="5283200" y="5403850"/>
          <p14:tracePt t="26156" x="5270500" y="5435600"/>
          <p14:tracePt t="26156" x="5245100" y="5492750"/>
          <p14:tracePt t="26174" x="5232400" y="5518150"/>
          <p14:tracePt t="26174" x="5219700" y="5549900"/>
          <p14:tracePt t="26190" x="5207000" y="5568950"/>
          <p14:tracePt t="26190" x="5194300" y="5594350"/>
          <p14:tracePt t="26207" x="5181600" y="5613400"/>
          <p14:tracePt t="26207" x="5168900" y="5638800"/>
          <p14:tracePt t="26224" x="5156200" y="5657850"/>
          <p14:tracePt t="26224" x="5130800" y="5689600"/>
          <p14:tracePt t="26243" x="5118100" y="5702300"/>
          <p14:tracePt t="26243" x="5105400" y="5715000"/>
          <p14:tracePt t="26258" x="5099050" y="5727700"/>
          <p14:tracePt t="26258" x="5086350" y="5740400"/>
          <p14:tracePt t="26274" x="5073650" y="5753100"/>
          <p14:tracePt t="26274" x="5060950" y="5765800"/>
          <p14:tracePt t="26291" x="5054600" y="5772150"/>
          <p14:tracePt t="26291" x="5029200" y="5784850"/>
          <p14:tracePt t="26308" x="5022850" y="5791200"/>
          <p14:tracePt t="26308" x="5010150" y="5797550"/>
          <p14:tracePt t="26324" x="4997450" y="5803900"/>
          <p14:tracePt t="26324" x="4984750" y="5810250"/>
          <p14:tracePt t="26341" x="4972050" y="5816600"/>
          <p14:tracePt t="26341" x="4959350" y="5822950"/>
          <p14:tracePt t="26358" x="4940300" y="5822950"/>
          <p14:tracePt t="26358" x="4908550" y="5835650"/>
          <p14:tracePt t="26375" x="4895850" y="5842000"/>
          <p14:tracePt t="26375" x="4876800" y="5848350"/>
          <p14:tracePt t="26391" x="4857750" y="5854700"/>
          <p14:tracePt t="26391" x="4832350" y="5861050"/>
          <p14:tracePt t="26408" x="4806950" y="5873750"/>
          <p14:tracePt t="26408" x="4749800" y="5899150"/>
          <p14:tracePt t="26426" x="4711700" y="5911850"/>
          <p14:tracePt t="26440" x="4679950" y="5924550"/>
          <p14:tracePt t="26440" x="4597400" y="5956300"/>
          <p14:tracePt t="26458" x="4559300" y="5975350"/>
          <p14:tracePt t="26458" x="4514850" y="5988050"/>
          <p14:tracePt t="26474" x="4470400" y="6007100"/>
          <p14:tracePt t="26474" x="4419600" y="6019800"/>
          <p14:tracePt t="26474" x="4375150" y="6032500"/>
          <p14:tracePt t="26494" x="4330700" y="6038850"/>
          <p14:tracePt t="26507" x="4279900" y="6051550"/>
          <p14:tracePt t="26507" x="4229100" y="6051550"/>
          <p14:tracePt t="26526" x="4133850" y="6064250"/>
          <p14:tracePt t="26526" x="4089400" y="6070600"/>
          <p14:tracePt t="26542" x="4051300" y="6076950"/>
          <p14:tracePt t="26542" x="4006850" y="6083300"/>
          <p14:tracePt t="26558" x="3962400" y="6089650"/>
          <p14:tracePt t="26558" x="3924300" y="6096000"/>
          <p14:tracePt t="26575" x="3892550" y="6102350"/>
          <p14:tracePt t="26575" x="3854450" y="6108700"/>
          <p14:tracePt t="26592" x="3822700" y="6121400"/>
          <p14:tracePt t="26592" x="3765550" y="6134100"/>
          <p14:tracePt t="26609" x="3733800" y="6140450"/>
          <p14:tracePt t="26609" x="3708400" y="6146800"/>
          <p14:tracePt t="26626" x="3683000" y="6153150"/>
          <p14:tracePt t="26626" x="3657600" y="6153150"/>
          <p14:tracePt t="26642" x="3632200" y="6159500"/>
          <p14:tracePt t="26642" x="3606800" y="6165850"/>
          <p14:tracePt t="26659" x="3587750" y="6172200"/>
          <p14:tracePt t="26659" x="3543300" y="6184900"/>
          <p14:tracePt t="26676" x="3524250" y="6191250"/>
          <p14:tracePt t="26676" x="3505200" y="6191250"/>
          <p14:tracePt t="26692" x="3486150" y="6197600"/>
          <p14:tracePt t="26692" x="3473450" y="6203950"/>
          <p14:tracePt t="26709" x="3454400" y="6203950"/>
          <p14:tracePt t="26709" x="3422650" y="6210300"/>
          <p14:tracePt t="26725" x="3409950" y="6210300"/>
          <p14:tracePt t="26725" x="3397250" y="6210300"/>
          <p14:tracePt t="26743" x="3384550" y="6210300"/>
          <p14:tracePt t="26743" x="3371850" y="6216650"/>
          <p14:tracePt t="26759" x="3359150" y="6216650"/>
          <p14:tracePt t="26759" x="3352800" y="6223000"/>
          <p14:tracePt t="26775" x="3340100" y="6223000"/>
          <p14:tracePt t="26775" x="3333750" y="6223000"/>
          <p14:tracePt t="26775" x="3327400" y="6229350"/>
          <p14:tracePt t="26794" x="3321050" y="6235700"/>
          <p14:tracePt t="26794" x="3314700" y="6235700"/>
          <p14:tracePt t="26809" x="3308350" y="6242050"/>
          <p14:tracePt t="26825" x="3302000" y="6248400"/>
          <p14:tracePt t="26825" x="3302000" y="6254750"/>
          <p14:tracePt t="26842" x="3302000" y="6261100"/>
          <p14:tracePt t="26858" x="3308350" y="6267450"/>
          <p14:tracePt t="26875" x="3321050" y="6280150"/>
          <p14:tracePt t="26892" x="3327400" y="6286500"/>
          <p14:tracePt t="26909" x="3333750" y="6286500"/>
          <p14:tracePt t="26925" x="3340100" y="6286500"/>
          <p14:tracePt t="26942" x="3517900" y="6273800"/>
          <p14:tracePt t="27027" x="3549650" y="6267450"/>
          <p14:tracePt t="27033" x="3575050" y="6267450"/>
          <p14:tracePt t="27042" x="3638550" y="6261100"/>
          <p14:tracePt t="27059" x="3708400" y="6248400"/>
          <p14:tracePt t="27076" x="3822700" y="6229350"/>
          <p14:tracePt t="27093" x="3911600" y="6210300"/>
          <p14:tracePt t="27110" x="4000500" y="6178550"/>
          <p14:tracePt t="27126" x="4095750" y="6146800"/>
          <p14:tracePt t="27143" x="4184650" y="6108700"/>
          <p14:tracePt t="27160" x="4279900" y="6064250"/>
          <p14:tracePt t="27160" x="4330700" y="6045200"/>
          <p14:tracePt t="27178" x="4425950" y="6000750"/>
          <p14:tracePt t="27193" x="4521200" y="5949950"/>
          <p14:tracePt t="27210" x="4622800" y="5905500"/>
          <p14:tracePt t="27227" x="4724400" y="5854700"/>
          <p14:tracePt t="27243" x="4826000" y="5803900"/>
          <p14:tracePt t="27243" x="4876800" y="5778500"/>
          <p14:tracePt t="27263" x="4978400" y="5727700"/>
          <p14:tracePt t="27277" x="5080000" y="5676900"/>
          <p14:tracePt t="27294" x="5181600" y="5632450"/>
          <p14:tracePt t="27310" x="5321300" y="5562600"/>
          <p14:tracePt t="27327" x="5403850" y="5518150"/>
          <p14:tracePt t="27344" x="5486400" y="5480050"/>
          <p14:tracePt t="27361" x="5562600" y="5448300"/>
          <p14:tracePt t="27377" x="5676900" y="5410200"/>
          <p14:tracePt t="27395" x="5746750" y="5384800"/>
          <p14:tracePt t="27411" x="5810250" y="5365750"/>
          <p14:tracePt t="27427" x="5873750" y="5353050"/>
          <p14:tracePt t="27444" x="5962650" y="5334000"/>
          <p14:tracePt t="27462" x="6019800" y="5327650"/>
          <p14:tracePt t="27478" x="6076950" y="5321300"/>
          <p14:tracePt t="27494" x="6134100" y="5327650"/>
          <p14:tracePt t="27511" x="6184900" y="5334000"/>
          <p14:tracePt t="27528" x="6242050" y="5346700"/>
          <p14:tracePt t="27528" x="6267450" y="5359400"/>
          <p14:tracePt t="27546" x="6318250" y="5378450"/>
          <p14:tracePt t="27561" x="6369050" y="5397500"/>
          <p14:tracePt t="27578" x="6419850" y="5422900"/>
          <p14:tracePt t="27594" x="6470650" y="5454650"/>
          <p14:tracePt t="27611" x="6553200" y="5499100"/>
          <p14:tracePt t="27628" x="6604000" y="5537200"/>
          <p14:tracePt t="27645" x="6654800" y="5575300"/>
          <p14:tracePt t="27661" x="6705600" y="5613400"/>
          <p14:tracePt t="27678" x="6781800" y="5676900"/>
          <p14:tracePt t="27695" x="6832600" y="5715000"/>
          <p14:tracePt t="27712" x="6877050" y="5753100"/>
          <p14:tracePt t="27729" x="6921500" y="5797550"/>
          <p14:tracePt t="27746" x="6997700" y="5854700"/>
          <p14:tracePt t="27763" x="7042150" y="5892800"/>
          <p14:tracePt t="27779" x="7092950" y="5924550"/>
          <p14:tracePt t="27795" x="7150100" y="5956300"/>
          <p14:tracePt t="27812" x="7200900" y="5988050"/>
          <p14:tracePt t="27812" x="7226300" y="6007100"/>
          <p14:tracePt t="27830" x="7283450" y="6032500"/>
          <p14:tracePt t="27846" x="7340600" y="6064250"/>
          <p14:tracePt t="27862" x="7397750" y="6089650"/>
          <p14:tracePt t="27879" x="7454900" y="6108700"/>
          <p14:tracePt t="27895" x="7512050" y="6134100"/>
          <p14:tracePt t="27895" x="7537450" y="6140450"/>
          <p14:tracePt t="27914" x="7594600" y="6159500"/>
          <p14:tracePt t="27929" x="7651750" y="6184900"/>
          <p14:tracePt t="27946" x="7715250" y="6203950"/>
          <p14:tracePt t="27962" x="7772400" y="6223000"/>
          <p14:tracePt t="27979" x="7854950" y="6254750"/>
          <p14:tracePt t="27996" x="7905750" y="6273800"/>
          <p14:tracePt t="28013" x="7962900" y="6292850"/>
          <p14:tracePt t="28029" x="8032750" y="6318250"/>
          <p14:tracePt t="28046" x="8083550" y="6337300"/>
          <p14:tracePt t="28064" x="8128000" y="6356350"/>
          <p14:tracePt t="28079" x="8172450" y="6375400"/>
          <p14:tracePt t="28096" x="8216900" y="6388100"/>
          <p14:tracePt t="28113" x="8255000" y="6394450"/>
          <p14:tracePt t="28131" x="8280400" y="6388100"/>
          <p14:tracePt t="28146" x="8286750" y="6375400"/>
          <p14:tracePt t="28146" x="8286750" y="6362700"/>
          <p14:tracePt t="28164" x="8280400" y="6350000"/>
          <p14:tracePt t="28164" x="8261350" y="6337300"/>
          <p14:tracePt t="28164" x="8248650" y="6324600"/>
          <p14:tracePt t="28182" x="8223250" y="6311900"/>
          <p14:tracePt t="28196" x="8197850" y="6299200"/>
          <p14:tracePt t="28196" x="8147050" y="6273800"/>
          <p14:tracePt t="28214" x="8115300" y="6267450"/>
          <p14:tracePt t="28214" x="8089900" y="6261100"/>
          <p14:tracePt t="28230" x="8058150" y="6248400"/>
          <p14:tracePt t="28230" x="8026400" y="6235700"/>
          <p14:tracePt t="28230" x="8001000" y="6229350"/>
          <p14:tracePt t="28250" x="7969250" y="6223000"/>
          <p14:tracePt t="28264" x="7937500" y="6216650"/>
          <p14:tracePt t="28264" x="7905750" y="6210300"/>
          <p14:tracePt t="28281" x="7848600" y="6191250"/>
          <p14:tracePt t="28281" x="7823200" y="6184900"/>
          <p14:tracePt t="28298" x="7791450" y="6178550"/>
          <p14:tracePt t="28298" x="7766050" y="6178550"/>
          <p14:tracePt t="28314" x="7734300" y="6172200"/>
          <p14:tracePt t="28314" x="7708900" y="6165850"/>
          <p14:tracePt t="28331" x="7677150" y="6159500"/>
          <p14:tracePt t="28331" x="7620000" y="6153150"/>
          <p14:tracePt t="28348" x="7588250" y="6153150"/>
          <p14:tracePt t="28348" x="7556500" y="6146800"/>
          <p14:tracePt t="28366" x="7531100" y="6146800"/>
          <p14:tracePt t="28366" x="7499350" y="6140450"/>
          <p14:tracePt t="28381" x="7473950" y="6146800"/>
          <p14:tracePt t="28381" x="7454900" y="6146800"/>
          <p14:tracePt t="28398" x="7429500" y="6146800"/>
          <p14:tracePt t="28398" x="7385050" y="6146800"/>
          <p14:tracePt t="28415" x="7366000" y="6146800"/>
          <p14:tracePt t="28415" x="7346950" y="6146800"/>
          <p14:tracePt t="28431" x="7327900" y="6146800"/>
          <p14:tracePt t="28431" x="7315200" y="6140450"/>
          <p14:tracePt t="28448" x="7296150" y="6127750"/>
          <p14:tracePt t="28448" x="7270750" y="6115050"/>
          <p14:tracePt t="28466" x="7258050" y="6108700"/>
          <p14:tracePt t="28466" x="7251700" y="6108700"/>
          <p14:tracePt t="28482" x="7245350" y="6102350"/>
          <p14:tracePt t="28482" x="7239000" y="6102350"/>
          <p14:tracePt t="28498" x="7232650" y="6096000"/>
          <p14:tracePt t="28498" x="7226300" y="6096000"/>
          <p14:tracePt t="28515" x="7219950" y="6089650"/>
          <p14:tracePt t="28531" x="7213600" y="6089650"/>
          <p14:tracePt t="28531" x="7207250" y="6089650"/>
          <p14:tracePt t="28531" x="7200900" y="6083300"/>
          <p14:tracePt t="28550" x="7194550" y="6076950"/>
          <p14:tracePt t="28564" x="7181850" y="6070600"/>
          <p14:tracePt t="28582" x="7181850" y="6064250"/>
          <p14:tracePt t="28597" x="7175500" y="6051550"/>
          <p14:tracePt t="28618" x="7169150" y="6045200"/>
          <p14:tracePt t="28641" x="7169150" y="6038850"/>
          <p14:tracePt t="28693" x="7175500" y="6038850"/>
          <p14:tracePt t="28713" x="7188200" y="6038850"/>
          <p14:tracePt t="28729" x="7194550" y="6038850"/>
          <p14:tracePt t="28745" x="7200900" y="6032500"/>
          <p14:tracePt t="28753" x="7207250" y="6032500"/>
          <p14:tracePt t="28765" x="7213600" y="6026150"/>
          <p14:tracePt t="28765" x="7219950" y="6026150"/>
          <p14:tracePt t="28782" x="7226300" y="6026150"/>
          <p14:tracePt t="28798" x="7232650" y="6019800"/>
          <p14:tracePt t="28798" x="7239000" y="6019800"/>
          <p14:tracePt t="28816" x="7239000" y="6013450"/>
          <p14:tracePt t="28816" x="7245350" y="6013450"/>
          <p14:tracePt t="28816" x="7251700" y="6013450"/>
          <p14:tracePt t="28834" x="7264400" y="6013450"/>
          <p14:tracePt t="28849" x="7270750" y="6007100"/>
          <p14:tracePt t="28873" x="7277100" y="6007100"/>
          <p14:tracePt t="28901" x="7270750" y="6000750"/>
          <p14:tracePt t="28925" x="7264400" y="6000750"/>
          <p14:tracePt t="28941" x="7258050" y="6000750"/>
          <p14:tracePt t="28953" x="7251700" y="6000750"/>
          <p14:tracePt t="28969" x="7245350" y="5994400"/>
          <p14:tracePt t="28985" x="7239000" y="5988050"/>
          <p14:tracePt t="28994" x="7232650" y="5988050"/>
          <p14:tracePt t="29002" x="7226300" y="5981700"/>
          <p14:tracePt t="29002" x="7219950" y="5981700"/>
          <p14:tracePt t="29017" x="7213600" y="5975350"/>
          <p14:tracePt t="29017" x="7200900" y="5969000"/>
          <p14:tracePt t="29033" x="7194550" y="5969000"/>
          <p14:tracePt t="29033" x="7175500" y="5962650"/>
          <p14:tracePt t="29398" x="4540250" y="6280150"/>
          <p14:tracePt t="29398" x="4508500" y="6286500"/>
          <p14:tracePt t="29417" x="4476750" y="6292850"/>
          <p14:tracePt t="29417" x="4432300" y="6292850"/>
          <p14:tracePt t="29434" x="4381500" y="6292850"/>
          <p14:tracePt t="29434" x="4324350" y="6299200"/>
          <p14:tracePt t="29451" x="4260850" y="6299200"/>
          <p14:tracePt t="29451" x="4133850" y="6311900"/>
          <p14:tracePt t="29467" x="4076700" y="6305550"/>
          <p14:tracePt t="29467" x="4019550" y="6299200"/>
          <p14:tracePt t="29484" x="3968750" y="6299200"/>
          <p14:tracePt t="29484" x="3911600" y="6299200"/>
          <p14:tracePt t="29501" x="3867150" y="6299200"/>
          <p14:tracePt t="29501" x="3771900" y="6299200"/>
          <p14:tracePt t="29518" x="3733800" y="6292850"/>
          <p14:tracePt t="29518" x="3695700" y="6286500"/>
          <p14:tracePt t="29534" x="3657600" y="6280150"/>
          <p14:tracePt t="29534" x="3625850" y="6273800"/>
          <p14:tracePt t="29551" x="3594100" y="6267450"/>
          <p14:tracePt t="29551" x="3562350" y="6261100"/>
          <p14:tracePt t="29568" x="3530600" y="6254750"/>
          <p14:tracePt t="29568" x="3479800" y="6248400"/>
          <p14:tracePt t="29586" x="3460750" y="6248400"/>
          <p14:tracePt t="29586" x="3435350" y="6248400"/>
          <p14:tracePt t="29602" x="3416300" y="6248400"/>
          <p14:tracePt t="29602" x="3397250" y="6254750"/>
          <p14:tracePt t="29620" x="3378200" y="6261100"/>
          <p14:tracePt t="29620" x="3359150" y="6267450"/>
          <p14:tracePt t="29635" x="3340100" y="6273800"/>
          <p14:tracePt t="29635" x="3321050" y="6280150"/>
          <p14:tracePt t="29651" x="3302000" y="6286500"/>
          <p14:tracePt t="29651" x="3289300" y="6292850"/>
          <p14:tracePt t="29651" x="3270250" y="6299200"/>
          <p14:tracePt t="29670" x="3244850" y="6311900"/>
          <p14:tracePt t="29685" x="3213100" y="6343650"/>
          <p14:tracePt t="29705" x="3206750" y="6362700"/>
          <p14:tracePt t="29721" x="3206750" y="6388100"/>
          <p14:tracePt t="29738" x="3213100" y="6413500"/>
          <p14:tracePt t="29757" x="3403600" y="6350000"/>
          <p14:tracePt t="29859" x="3435350" y="6337300"/>
          <p14:tracePt t="29866" x="3460750" y="6318250"/>
          <p14:tracePt t="29873" x="3530600" y="6292850"/>
          <p14:tracePt t="29886" x="3606800" y="6267450"/>
          <p14:tracePt t="29902" x="3689350" y="6248400"/>
          <p14:tracePt t="29919" x="3784600" y="6229350"/>
          <p14:tracePt t="29935" x="3873500" y="6203950"/>
          <p14:tracePt t="29935" x="3924300" y="6184900"/>
          <p14:tracePt t="29954" x="4025900" y="6146800"/>
          <p14:tracePt t="29970" x="4127500" y="6102350"/>
          <p14:tracePt t="29986" x="4222750" y="6051550"/>
          <p14:tracePt t="30002" x="4330700" y="6007100"/>
          <p14:tracePt t="30019" x="4425950" y="5956300"/>
          <p14:tracePt t="30036" x="4527550" y="5911850"/>
          <p14:tracePt t="30036" x="4578350" y="5886450"/>
          <p14:tracePt t="30054" x="4679950" y="5835650"/>
          <p14:tracePt t="30069" x="4768850" y="5791200"/>
          <p14:tracePt t="30086" x="4864100" y="5740400"/>
          <p14:tracePt t="30103" x="5003800" y="5670550"/>
          <p14:tracePt t="30119" x="5086350" y="5632450"/>
          <p14:tracePt t="30137" x="5168900" y="5588000"/>
          <p14:tracePt t="30153" x="5251450" y="5543550"/>
          <p14:tracePt t="30170" x="5365750" y="5492750"/>
          <p14:tracePt t="30186" x="5441950" y="5461000"/>
          <p14:tracePt t="30203" x="5511800" y="5429250"/>
          <p14:tracePt t="30220" x="5588000" y="5410200"/>
          <p14:tracePt t="30220" x="5619750" y="5397500"/>
          <p14:tracePt t="30238" x="5695950" y="5384800"/>
          <p14:tracePt t="30254" x="5772150" y="5378450"/>
          <p14:tracePt t="30270" x="5842000" y="5372100"/>
          <p14:tracePt t="30287" x="5918200" y="5378450"/>
          <p14:tracePt t="30303" x="5994400" y="5384800"/>
          <p14:tracePt t="30303" x="6032500" y="5384800"/>
          <p14:tracePt t="30321" x="6108700" y="5397500"/>
          <p14:tracePt t="30337" x="6178550" y="5416550"/>
          <p14:tracePt t="30354" x="6254750" y="5435600"/>
          <p14:tracePt t="30371" x="6324600" y="5467350"/>
          <p14:tracePt t="30387" x="6400800" y="5499100"/>
          <p14:tracePt t="30404" x="6515100" y="5568950"/>
          <p14:tracePt t="30421" x="6591300" y="5619750"/>
          <p14:tracePt t="30437" x="6667500" y="5676900"/>
          <p14:tracePt t="30454" x="6743700" y="5734050"/>
          <p14:tracePt t="30470" x="6858000" y="5810250"/>
          <p14:tracePt t="30488" x="6940550" y="5867400"/>
          <p14:tracePt t="30504" x="7016750" y="5918200"/>
          <p14:tracePt t="30521" x="7137400" y="5994400"/>
          <p14:tracePt t="30538" x="7219950" y="6038850"/>
          <p14:tracePt t="30554" x="7296150" y="6083300"/>
          <p14:tracePt t="30571" x="7372350" y="6121400"/>
          <p14:tracePt t="30588" x="7448550" y="6153150"/>
          <p14:tracePt t="30588" x="7480300" y="6172200"/>
          <p14:tracePt t="30606" x="7556500" y="6191250"/>
          <p14:tracePt t="30622" x="7626350" y="6216650"/>
          <p14:tracePt t="30638" x="7702550" y="6229350"/>
          <p14:tracePt t="30655" x="7772400" y="6248400"/>
          <p14:tracePt t="30671" x="7842250" y="6267450"/>
          <p14:tracePt t="30688" x="7950200" y="6299200"/>
          <p14:tracePt t="30706" x="8020050" y="6318250"/>
          <p14:tracePt t="30721" x="8089900" y="6343650"/>
          <p14:tracePt t="30740" x="8153400" y="6369050"/>
          <p14:tracePt t="30740" x="8185150" y="6381750"/>
          <p14:tracePt t="30761" x="8216900" y="6394450"/>
          <p14:tracePt t="30771" x="8305800" y="6426200"/>
          <p14:tracePt t="30788" x="8362950" y="6451600"/>
          <p14:tracePt t="30788" x="8394700" y="6464300"/>
          <p14:tracePt t="30810" x="8420100" y="6470650"/>
          <p14:tracePt t="30823" x="8496300" y="6502400"/>
          <p14:tracePt t="30844" x="8515350" y="6508750"/>
          <p14:tracePt t="30862" x="8559800" y="6515100"/>
          <p14:tracePt t="30874" x="8578850" y="6515100"/>
          <p14:tracePt t="30888" x="8559800" y="6489700"/>
          <p14:tracePt t="30906" x="8515350" y="6470650"/>
          <p14:tracePt t="30922" x="8489950" y="6464300"/>
          <p14:tracePt t="30922" x="8458200" y="6451600"/>
          <p14:tracePt t="30939" x="8426450" y="6445250"/>
          <p14:tracePt t="30939" x="8394700" y="6426200"/>
          <p14:tracePt t="30956" x="8356600" y="6413500"/>
          <p14:tracePt t="30956" x="8318500" y="6400800"/>
          <p14:tracePt t="30956" x="8280400" y="6381750"/>
          <p14:tracePt t="30974" x="8242300" y="6369050"/>
          <p14:tracePt t="30974" x="8204200" y="6350000"/>
          <p14:tracePt t="30990" x="8166100" y="6330950"/>
          <p14:tracePt t="30990" x="8121650" y="6318250"/>
          <p14:tracePt t="31007" x="8077200" y="6299200"/>
          <p14:tracePt t="31007" x="8039100" y="6286500"/>
          <p14:tracePt t="31023" x="7994650" y="6273800"/>
          <p14:tracePt t="31023" x="7950200" y="6267450"/>
          <p14:tracePt t="31040" x="7905750" y="6248400"/>
          <p14:tracePt t="31040" x="7861300" y="6242050"/>
          <p14:tracePt t="31040" x="7816850" y="6229350"/>
          <p14:tracePt t="31058" x="7766050" y="6223000"/>
          <p14:tracePt t="31072" x="7721600" y="6210300"/>
          <p14:tracePt t="31072" x="7626350" y="6197600"/>
          <p14:tracePt t="31090" x="7581900" y="6191250"/>
          <p14:tracePt t="31090" x="7537450" y="6184900"/>
          <p14:tracePt t="31106" x="7493000" y="6178550"/>
          <p14:tracePt t="31106" x="7448550" y="6165850"/>
          <p14:tracePt t="31123" x="7404100" y="6159500"/>
          <p14:tracePt t="31123" x="7321550" y="6134100"/>
          <p14:tracePt t="31140" x="7277100" y="6115050"/>
          <p14:tracePt t="31140" x="7239000" y="6096000"/>
          <p14:tracePt t="31157" x="7200900" y="6083300"/>
          <p14:tracePt t="31157" x="7156450" y="6064250"/>
          <p14:tracePt t="31173" x="7124700" y="6051550"/>
          <p14:tracePt t="31173" x="7086600" y="6032500"/>
          <p14:tracePt t="31190" x="7048500" y="6026150"/>
          <p14:tracePt t="31190" x="6978650" y="6007100"/>
          <p14:tracePt t="31206" x="6946900" y="6000750"/>
          <p14:tracePt t="31206" x="6915150" y="5994400"/>
          <p14:tracePt t="31223" x="6883400" y="5988050"/>
          <p14:tracePt t="31223" x="6858000" y="5981700"/>
          <p14:tracePt t="31242" x="6826250" y="5981700"/>
          <p14:tracePt t="31242" x="6800850" y="5975350"/>
          <p14:tracePt t="31259" x="6756400" y="5969000"/>
          <p14:tracePt t="31273" x="6731000" y="5962650"/>
          <p14:tracePt t="31273" x="6711950" y="5962650"/>
          <p14:tracePt t="31290" x="6692900" y="5962650"/>
          <p14:tracePt t="31290" x="6667500" y="5956300"/>
          <p14:tracePt t="31307" x="6654800" y="5949950"/>
          <p14:tracePt t="31307" x="6642100" y="5949950"/>
          <p14:tracePt t="31323" x="6629400" y="5943600"/>
          <p14:tracePt t="31323" x="6610350" y="5943600"/>
          <p14:tracePt t="31323" x="6604000" y="5943600"/>
          <p14:tracePt t="31342" x="6591300" y="5943600"/>
          <p14:tracePt t="31342" x="6584950" y="5943600"/>
          <p14:tracePt t="31357" x="6578600" y="5937250"/>
          <p14:tracePt t="31357" x="6572250" y="5937250"/>
          <p14:tracePt t="31374" x="6565900" y="5943600"/>
          <p14:tracePt t="31389" x="6553200" y="5943600"/>
          <p14:tracePt t="31406" x="6546850" y="5943600"/>
          <p14:tracePt t="31423" x="6540500" y="5943600"/>
          <p14:tracePt t="31423" x="6527800" y="5943600"/>
          <p14:tracePt t="31440" x="6521450" y="5943600"/>
          <p14:tracePt t="31440" x="6508750" y="5943600"/>
          <p14:tracePt t="31457" x="6502400" y="5943600"/>
          <p14:tracePt t="31457" x="6489700" y="5943600"/>
          <p14:tracePt t="31474" x="6477000" y="5943600"/>
          <p14:tracePt t="31474" x="6464300" y="5943600"/>
          <p14:tracePt t="31492" x="6451600" y="5937250"/>
          <p14:tracePt t="31492" x="6419850" y="5937250"/>
          <p14:tracePt t="31508" x="6407150" y="5943600"/>
          <p14:tracePt t="31508" x="6394450" y="5943600"/>
          <p14:tracePt t="31525" x="6381750" y="5943600"/>
          <p14:tracePt t="31525" x="6369050" y="5943600"/>
          <p14:tracePt t="31541" x="6356350" y="5949950"/>
          <p14:tracePt t="31541" x="6324600" y="5956300"/>
          <p14:tracePt t="31558" x="6311900" y="5956300"/>
          <p14:tracePt t="31558" x="6299200" y="5969000"/>
          <p14:tracePt t="31574" x="6286500" y="5975350"/>
          <p14:tracePt t="31574" x="6273800" y="5981700"/>
          <p14:tracePt t="31592" x="6267450" y="5988050"/>
          <p14:tracePt t="31592" x="6261100" y="5994400"/>
          <p14:tracePt t="31608" x="6248400" y="6007100"/>
          <p14:tracePt t="31608" x="6242050" y="6013450"/>
          <p14:tracePt t="31608" x="6235700" y="6026150"/>
          <p14:tracePt t="31626" x="6235700" y="6032500"/>
          <p14:tracePt t="31626" x="6229350" y="6045200"/>
          <p14:tracePt t="31641" x="6223000" y="6051550"/>
          <p14:tracePt t="31641" x="6223000" y="6064250"/>
          <p14:tracePt t="31658" x="6223000" y="6076950"/>
          <p14:tracePt t="31658" x="6223000" y="6083300"/>
          <p14:tracePt t="31675" x="6223000" y="6096000"/>
          <p14:tracePt t="31675" x="6229350" y="6102350"/>
          <p14:tracePt t="31692" x="6235700" y="6115050"/>
          <p14:tracePt t="31707" x="6248400" y="6121400"/>
          <p14:tracePt t="31707" x="6254750" y="6127750"/>
          <p14:tracePt t="31726" x="6267450" y="6134100"/>
          <p14:tracePt t="31726" x="6273800" y="6140450"/>
          <p14:tracePt t="31744" x="6286500" y="6140450"/>
          <p14:tracePt t="31744" x="6292850" y="6146800"/>
          <p14:tracePt t="31759" x="6305550" y="6153150"/>
          <p14:tracePt t="31759" x="6311900" y="6159500"/>
          <p14:tracePt t="31775" x="6324600" y="6159500"/>
          <p14:tracePt t="31775" x="6330950" y="6165850"/>
          <p14:tracePt t="31792" x="6343650" y="6172200"/>
          <p14:tracePt t="31792" x="6356350" y="6172200"/>
          <p14:tracePt t="31809" x="6369050" y="6172200"/>
          <p14:tracePt t="33065" x="5943600" y="5765800"/>
          <p14:tracePt t="33081" x="5930900" y="5765800"/>
          <p14:tracePt t="33089" x="5918200" y="5765800"/>
          <p14:tracePt t="33097" x="5899150" y="5765800"/>
          <p14:tracePt t="33111" x="5880100" y="5765800"/>
          <p14:tracePt t="33111" x="5822950" y="5765800"/>
          <p14:tracePt t="33129" x="5791200" y="5765800"/>
          <p14:tracePt t="33129" x="5759450" y="5765800"/>
          <p14:tracePt t="33145" x="5721350" y="5765800"/>
          <p14:tracePt t="33145" x="5676900" y="5765800"/>
          <p14:tracePt t="33163" x="5638800" y="5765800"/>
          <p14:tracePt t="33163" x="5594350" y="5759450"/>
          <p14:tracePt t="33179" x="5549900" y="5759450"/>
          <p14:tracePt t="33179" x="5454650" y="5746750"/>
          <p14:tracePt t="33196" x="5403850" y="5734050"/>
          <p14:tracePt t="33196" x="5346700" y="5727700"/>
          <p14:tracePt t="33213" x="5295900" y="5715000"/>
          <p14:tracePt t="33213" x="5232400" y="5702300"/>
          <p14:tracePt t="33229" x="5175250" y="5689600"/>
          <p14:tracePt t="33229" x="5041900" y="5657850"/>
          <p14:tracePt t="33246" x="4972050" y="5638800"/>
          <p14:tracePt t="33482" x="2273300" y="5518150"/>
          <p14:tracePt t="33482" x="2260600" y="5511800"/>
          <p14:tracePt t="33499" x="2247900" y="5505450"/>
          <p14:tracePt t="33499" x="2228850" y="5492750"/>
          <p14:tracePt t="33514" x="2203450" y="5473700"/>
          <p14:tracePt t="33514" x="2178050" y="5461000"/>
          <p14:tracePt t="33531" x="2146300" y="5441950"/>
          <p14:tracePt t="33531" x="2114550" y="5429250"/>
          <p14:tracePt t="33548" x="2089150" y="5410200"/>
          <p14:tracePt t="33548" x="2057400" y="5397500"/>
          <p14:tracePt t="33548" x="2032000" y="5378450"/>
          <p14:tracePt t="33566" x="2006600" y="5365750"/>
          <p14:tracePt t="33580" x="1981200" y="5346700"/>
          <p14:tracePt t="33580" x="1943100" y="5308600"/>
          <p14:tracePt t="33598" x="1924050" y="5283200"/>
          <p14:tracePt t="33598" x="1905000" y="5257800"/>
          <p14:tracePt t="33615" x="1892300" y="5238750"/>
          <p14:tracePt t="33615" x="1879600" y="5213350"/>
          <p14:tracePt t="33631" x="1866900" y="5194300"/>
          <p14:tracePt t="33631" x="1854200" y="5175250"/>
          <p14:tracePt t="33631" x="1841500" y="5156200"/>
          <p14:tracePt t="33649" x="1828800" y="5137150"/>
          <p14:tracePt t="33649" x="1816100" y="5118100"/>
          <p14:tracePt t="33664" x="1803400" y="5105400"/>
          <p14:tracePt t="33664" x="1790700" y="5092700"/>
          <p14:tracePt t="33681" x="1778000" y="5080000"/>
          <p14:tracePt t="33681" x="1765300" y="5067300"/>
          <p14:tracePt t="33698" x="1752600" y="5054600"/>
          <p14:tracePt t="33698" x="1727200" y="5022850"/>
          <p14:tracePt t="33715" x="1720850" y="5016500"/>
          <p14:tracePt t="33715" x="1708150" y="5003800"/>
          <p14:tracePt t="33731" x="1695450" y="4991100"/>
          <p14:tracePt t="33731" x="1682750" y="4984750"/>
          <p14:tracePt t="33748" x="1676400" y="4978400"/>
          <p14:tracePt t="33748" x="1663700" y="4972050"/>
          <p14:tracePt t="33765" x="1651000" y="4965700"/>
          <p14:tracePt t="33765" x="1638300" y="4959350"/>
          <p14:tracePt t="33782" x="1625600" y="4953000"/>
          <p14:tracePt t="33782" x="1619250" y="4953000"/>
          <p14:tracePt t="33798" x="1612900" y="4946650"/>
          <p14:tracePt t="33798" x="1606550" y="4946650"/>
          <p14:tracePt t="33815" x="1606550" y="4940300"/>
          <p14:tracePt t="33815" x="1600200" y="4940300"/>
          <p14:tracePt t="33832" x="1593850" y="4940300"/>
          <p14:tracePt t="33832" x="1581150" y="4933950"/>
          <p14:tracePt t="33850" x="1574800" y="4940300"/>
          <p14:tracePt t="33867" x="1568450" y="4940300"/>
          <p14:tracePt t="33867" x="1555750" y="4946650"/>
          <p14:tracePt t="33882" x="1549400" y="4946650"/>
          <p14:tracePt t="33882" x="1543050" y="4953000"/>
          <p14:tracePt t="33899" x="1536700" y="4965700"/>
          <p14:tracePt t="33899" x="1524000" y="4972050"/>
          <p14:tracePt t="33916" x="1517650" y="4978400"/>
          <p14:tracePt t="33916" x="1504950" y="4991100"/>
          <p14:tracePt t="33916" x="1492250" y="4997450"/>
          <p14:tracePt t="33934" x="1485900" y="5010150"/>
          <p14:tracePt t="33948" x="1473200" y="5022850"/>
          <p14:tracePt t="33948" x="1454150" y="5041900"/>
          <p14:tracePt t="33965" x="1447800" y="5054600"/>
          <p14:tracePt t="33965" x="1441450" y="5067300"/>
          <p14:tracePt t="33982" x="1435100" y="5080000"/>
          <p14:tracePt t="33982" x="1428750" y="5092700"/>
          <p14:tracePt t="33999" x="1422400" y="5099050"/>
          <p14:tracePt t="33999" x="1409700" y="5124450"/>
          <p14:tracePt t="34016" x="1403350" y="5130800"/>
          <p14:tracePt t="34016" x="1397000" y="5143500"/>
          <p14:tracePt t="34032" x="1390650" y="5156200"/>
          <p14:tracePt t="34032" x="1384300" y="5162550"/>
          <p14:tracePt t="34049" x="1384300" y="5168900"/>
          <p14:tracePt t="34049" x="1377950" y="5175250"/>
          <p14:tracePt t="34066" x="1371600" y="5181600"/>
          <p14:tracePt t="34066" x="1365250" y="5187950"/>
          <p14:tracePt t="34083" x="1358900" y="5187950"/>
          <p14:tracePt t="34098" x="1352550" y="5187950"/>
          <p14:tracePt t="34116" x="1346200" y="5181600"/>
          <p14:tracePt t="34116" x="1339850" y="5175250"/>
          <p14:tracePt t="34133" x="1339850" y="5168900"/>
          <p14:tracePt t="34133" x="1333500" y="5156200"/>
          <p14:tracePt t="34150" x="1327150" y="5143500"/>
          <p14:tracePt t="34150" x="1320800" y="5130800"/>
          <p14:tracePt t="34166" x="1314450" y="5118100"/>
          <p14:tracePt t="34166" x="1314450" y="5105400"/>
          <p14:tracePt t="34183" x="1308100" y="5092700"/>
          <p14:tracePt t="34183" x="1301750" y="5080000"/>
          <p14:tracePt t="34199" x="1295400" y="5067300"/>
          <p14:tracePt t="34199" x="1289050" y="5048250"/>
          <p14:tracePt t="34199" x="1282700" y="5029200"/>
          <p14:tracePt t="34217" x="1276350" y="5010150"/>
          <p14:tracePt t="34232" x="1270000" y="4991100"/>
          <p14:tracePt t="34232" x="1257300" y="4953000"/>
          <p14:tracePt t="34250" x="1250950" y="4933950"/>
          <p14:tracePt t="34250" x="1244600" y="4914900"/>
          <p14:tracePt t="34266" x="1244600" y="4902200"/>
          <p14:tracePt t="34266" x="1238250" y="4883150"/>
          <p14:tracePt t="34283" x="1231900" y="4870450"/>
          <p14:tracePt t="34283" x="1225550" y="4857750"/>
          <p14:tracePt t="34300" x="1225550" y="4845050"/>
          <p14:tracePt t="34300" x="1219200" y="4826000"/>
          <p14:tracePt t="34316" x="1219200" y="4819650"/>
          <p14:tracePt t="34316" x="1219200" y="4813300"/>
          <p14:tracePt t="34333" x="1225550" y="4806950"/>
          <p14:tracePt t="34349" x="1231900" y="4806950"/>
          <p14:tracePt t="34366" x="1238250" y="4800600"/>
          <p14:tracePt t="34366" x="1257300" y="4800600"/>
          <p14:tracePt t="34383" x="1263650" y="4800600"/>
          <p14:tracePt t="34383" x="1270000" y="4806950"/>
          <p14:tracePt t="34400" x="1282700" y="4806950"/>
          <p14:tracePt t="34400" x="1289050" y="4806950"/>
          <p14:tracePt t="34417" x="1295400" y="4806950"/>
          <p14:tracePt t="34417" x="1308100" y="4813300"/>
          <p14:tracePt t="34433" x="1314450" y="4813300"/>
          <p14:tracePt t="34433" x="1333500" y="4819650"/>
          <p14:tracePt t="34450" x="1339850" y="4819650"/>
          <p14:tracePt t="34450" x="1346200" y="4826000"/>
          <p14:tracePt t="34467" x="1352550" y="4826000"/>
          <p14:tracePt t="34467" x="1358900" y="4832350"/>
          <p14:tracePt t="34484" x="1365250" y="4832350"/>
          <p14:tracePt t="34484" x="1377950" y="4838700"/>
          <p14:tracePt t="34501" x="1384300" y="4845050"/>
          <p14:tracePt t="34501" x="1384300" y="4851400"/>
          <p14:tracePt t="34517" x="1390650" y="4857750"/>
          <p14:tracePt t="34533" x="1390650" y="4864100"/>
          <p14:tracePt t="34533" x="1397000" y="4870450"/>
          <p14:tracePt t="34550" x="1397000" y="4876800"/>
          <p14:tracePt t="34550" x="1390650" y="4883150"/>
          <p14:tracePt t="34569" x="1390650" y="4889500"/>
          <p14:tracePt t="34583" x="1384300" y="4895850"/>
          <p14:tracePt t="34583" x="1377950" y="4895850"/>
          <p14:tracePt t="34601" x="1371600" y="4902200"/>
          <p14:tracePt t="34601" x="1365250" y="4902200"/>
          <p14:tracePt t="34618" x="1358900" y="4908550"/>
          <p14:tracePt t="34618" x="1352550" y="4908550"/>
          <p14:tracePt t="34634" x="1339850" y="4908550"/>
          <p14:tracePt t="34634" x="1333500" y="4908550"/>
          <p14:tracePt t="34651" x="1320800" y="4908550"/>
          <p14:tracePt t="34651" x="1314450" y="4908550"/>
          <p14:tracePt t="34651" x="1301750" y="4908550"/>
          <p14:tracePt t="34670" x="1289050" y="4902200"/>
          <p14:tracePt t="34670" x="1282700" y="4902200"/>
          <p14:tracePt t="34685" x="1270000" y="4902200"/>
          <p14:tracePt t="34685" x="1257300" y="4895850"/>
          <p14:tracePt t="34702" x="1244600" y="4895850"/>
          <p14:tracePt t="34702" x="1231900" y="4889500"/>
          <p14:tracePt t="34718" x="1219200" y="4889500"/>
          <p14:tracePt t="34718" x="1200150" y="4883150"/>
          <p14:tracePt t="34735" x="1187450" y="4876800"/>
          <p14:tracePt t="34735" x="1181100" y="4876800"/>
          <p14:tracePt t="34751" x="1174750" y="4870450"/>
          <p14:tracePt t="34751" x="1168400" y="4864100"/>
          <p14:tracePt t="34768" x="1162050" y="4857750"/>
          <p14:tracePt t="34768" x="1155700" y="4857750"/>
          <p14:tracePt t="34785" x="1149350" y="4851400"/>
          <p14:tracePt t="34785" x="1149350" y="4838700"/>
          <p14:tracePt t="34802" x="1149350" y="4832350"/>
          <p14:tracePt t="34802" x="1149350" y="4826000"/>
          <p14:tracePt t="34818" x="1149350" y="4819650"/>
          <p14:tracePt t="34818" x="1155700" y="4813300"/>
          <p14:tracePt t="34835" x="1155700" y="4806950"/>
          <p14:tracePt t="34835" x="1162050" y="4800600"/>
          <p14:tracePt t="34835" x="1168400" y="4787900"/>
          <p14:tracePt t="34854" x="1174750" y="4781550"/>
          <p14:tracePt t="34868" x="1181100" y="4775200"/>
          <p14:tracePt t="34868" x="1193800" y="4749800"/>
          <p14:tracePt t="34886" x="1200150" y="4737100"/>
          <p14:tracePt t="34886" x="1206500" y="4724400"/>
          <p14:tracePt t="34902" x="1212850" y="4711700"/>
          <p14:tracePt t="34902" x="1219200" y="4699000"/>
          <p14:tracePt t="34919" x="1225550" y="4686300"/>
          <p14:tracePt t="34919" x="1225550" y="4673600"/>
          <p14:tracePt t="34936" x="1231900" y="4660900"/>
          <p14:tracePt t="34936" x="1231900" y="4648200"/>
          <p14:tracePt t="34936" x="1231900" y="4635500"/>
          <p14:tracePt t="34954" x="1231900" y="4622800"/>
          <p14:tracePt t="34968" x="1231900" y="4616450"/>
          <p14:tracePt t="34968" x="1219200" y="4591050"/>
          <p14:tracePt t="34985" x="1212850" y="4584700"/>
          <p14:tracePt t="34985" x="1206500" y="4578350"/>
          <p14:tracePt t="35003" x="1200150" y="4572000"/>
          <p14:tracePt t="35003" x="1193800" y="4565650"/>
          <p14:tracePt t="35020" x="1181100" y="4559300"/>
          <p14:tracePt t="35020" x="1162050" y="4546600"/>
          <p14:tracePt t="35037" x="1149350" y="4540250"/>
          <p14:tracePt t="35037" x="1136650" y="4533900"/>
          <p14:tracePt t="35052" x="1130300" y="4527550"/>
          <p14:tracePt t="35052" x="1117600" y="4521200"/>
          <p14:tracePt t="35069" x="1104900" y="4514850"/>
          <p14:tracePt t="35069" x="1092200" y="4508500"/>
          <p14:tracePt t="35086" x="1085850" y="4495800"/>
          <p14:tracePt t="35086" x="1066800" y="4483100"/>
          <p14:tracePt t="35103" x="1060450" y="4476750"/>
          <p14:tracePt t="35103" x="1054100" y="4464050"/>
          <p14:tracePt t="35120" x="1047750" y="4457700"/>
          <p14:tracePt t="35120" x="1047750" y="4451350"/>
          <p14:tracePt t="35136" x="1047750" y="4445000"/>
          <p14:tracePt t="35136" x="1047750" y="4432300"/>
          <p14:tracePt t="35153" x="1047750" y="4419600"/>
          <p14:tracePt t="35153" x="1054100" y="4413250"/>
          <p14:tracePt t="35169" x="1060450" y="4406900"/>
          <p14:tracePt t="35169" x="1066800" y="4400550"/>
          <p14:tracePt t="35186" x="1073150" y="4400550"/>
          <p14:tracePt t="35186" x="1079500" y="4394200"/>
          <p14:tracePt t="35203" x="1085850" y="4387850"/>
          <p14:tracePt t="35203" x="1092200" y="4387850"/>
          <p14:tracePt t="35219" x="1104900" y="4381500"/>
          <p14:tracePt t="35219" x="1117600" y="4381500"/>
          <p14:tracePt t="35219" x="1123950" y="4381500"/>
          <p14:tracePt t="35238" x="1136650" y="4375150"/>
          <p14:tracePt t="35238" x="1149350" y="4375150"/>
          <p14:tracePt t="35254" x="1162050" y="4375150"/>
          <p14:tracePt t="35254" x="1181100" y="4375150"/>
          <p14:tracePt t="35270" x="1193800" y="4368800"/>
          <p14:tracePt t="35270" x="1212850" y="4368800"/>
          <p14:tracePt t="35286" x="1225550" y="4362450"/>
          <p14:tracePt t="35286" x="1244600" y="4362450"/>
          <p14:tracePt t="35303" x="1257300" y="4356100"/>
          <p14:tracePt t="35303" x="1270000" y="4356100"/>
          <p14:tracePt t="35320" x="1282700" y="4349750"/>
          <p14:tracePt t="35320" x="1308100" y="4343400"/>
          <p14:tracePt t="35336" x="1320800" y="4343400"/>
          <p14:tracePt t="35336" x="1327150" y="4337050"/>
          <p14:tracePt t="35353" x="1333500" y="4337050"/>
          <p14:tracePt t="35353" x="1339850" y="4337050"/>
          <p14:tracePt t="35370" x="1346200" y="4337050"/>
          <p14:tracePt t="35386" x="1352550" y="4330700"/>
          <p14:tracePt t="35403" x="1346200" y="4330700"/>
          <p14:tracePt t="35419" x="1339850" y="4330700"/>
          <p14:tracePt t="35419" x="1333500" y="4330700"/>
          <p14:tracePt t="35437" x="1327150" y="4330700"/>
          <p14:tracePt t="35437" x="1320800" y="4330700"/>
          <p14:tracePt t="35453" x="1314450" y="4330700"/>
          <p14:tracePt t="35453" x="1289050" y="4330700"/>
          <p14:tracePt t="35470" x="1282700" y="4330700"/>
          <p14:tracePt t="35470" x="1270000" y="4330700"/>
          <p14:tracePt t="35487" x="1257300" y="4330700"/>
          <p14:tracePt t="35487" x="1244600" y="4330700"/>
          <p14:tracePt t="35504" x="1231900" y="4330700"/>
          <p14:tracePt t="35504" x="1219200" y="4324350"/>
          <p14:tracePt t="35521" x="1200150" y="4318000"/>
          <p14:tracePt t="35521" x="1187450" y="4318000"/>
          <p14:tracePt t="35537" x="1181100" y="4318000"/>
          <p14:tracePt t="35537" x="1168400" y="4311650"/>
          <p14:tracePt t="35554" x="1162050" y="4311650"/>
          <p14:tracePt t="35554" x="1149350" y="4305300"/>
          <p14:tracePt t="35570" x="1143000" y="4305300"/>
          <p14:tracePt t="35570" x="1136650" y="4305300"/>
          <p14:tracePt t="35587" x="1123950" y="4305300"/>
          <p14:tracePt t="35587" x="1117600" y="4298950"/>
          <p14:tracePt t="35604" x="1111250" y="4298950"/>
          <p14:tracePt t="35604" x="1098550" y="4298950"/>
          <p14:tracePt t="35604" x="1092200" y="4298950"/>
          <p14:tracePt t="35621" x="1079500" y="4298950"/>
          <p14:tracePt t="35621" x="1073150" y="4298950"/>
          <p14:tracePt t="35637" x="1060450" y="4298950"/>
          <p14:tracePt t="35637" x="1047750" y="4292600"/>
          <p14:tracePt t="35654" x="1035050" y="4292600"/>
          <p14:tracePt t="35654" x="1022350" y="4292600"/>
          <p14:tracePt t="35671" x="1009650" y="4292600"/>
          <p14:tracePt t="35671" x="984250" y="4286250"/>
          <p14:tracePt t="35687" x="965200" y="4279900"/>
          <p14:tracePt t="35705" x="723900" y="4121150"/>
          <p14:tracePt t="35771" x="704850" y="4102100"/>
          <p14:tracePt t="35777" x="685800" y="4076700"/>
          <p14:tracePt t="35787" x="660400" y="4025900"/>
          <p14:tracePt t="35804" x="641350" y="3930650"/>
          <p14:tracePt t="35821" x="654050" y="3860800"/>
          <p14:tracePt t="35837" x="673100" y="3797300"/>
          <p14:tracePt t="35854" x="711200" y="3740150"/>
          <p14:tracePt t="35871" x="755650" y="3695700"/>
          <p14:tracePt t="35888" x="812800" y="3657600"/>
          <p14:tracePt t="35888" x="844550" y="3638550"/>
          <p14:tracePt t="35905" x="920750" y="3606800"/>
          <p14:tracePt t="35921" x="996950" y="3581400"/>
          <p14:tracePt t="35938" x="1073150" y="3575050"/>
          <p14:tracePt t="35955" x="1162050" y="3575050"/>
          <p14:tracePt t="35971" x="1250950" y="3581400"/>
          <p14:tracePt t="35971" x="1295400" y="3587750"/>
          <p14:tracePt t="35990" x="1384300" y="3606800"/>
          <p14:tracePt t="36005" x="1479550" y="3632200"/>
          <p14:tracePt t="36021" x="1562100" y="3657600"/>
          <p14:tracePt t="36038" x="1682750" y="3702050"/>
          <p14:tracePt t="36055" x="1746250" y="3733800"/>
          <p14:tracePt t="36072" x="1803400" y="3771900"/>
          <p14:tracePt t="36088" x="1847850" y="3816350"/>
          <p14:tracePt t="36105" x="1892300" y="3898900"/>
          <p14:tracePt t="36122" x="1905000" y="3949700"/>
          <p14:tracePt t="36139" x="1898650" y="4000500"/>
          <p14:tracePt t="36155" x="1879600" y="4051300"/>
          <p14:tracePt t="36155" x="1860550" y="4076700"/>
          <p14:tracePt t="36174" x="1816100" y="4133850"/>
          <p14:tracePt t="36189" x="1758950" y="4191000"/>
          <p14:tracePt t="36206" x="1689100" y="4241800"/>
          <p14:tracePt t="36223" x="1606550" y="4292600"/>
          <p14:tracePt t="36223" x="1562100" y="4311650"/>
          <p14:tracePt t="36243" x="1517650" y="4330700"/>
          <p14:tracePt t="36243" x="1473200" y="4343400"/>
          <p14:tracePt t="36258" x="1384300" y="4368800"/>
          <p14:tracePt t="36274" x="1295400" y="4387850"/>
          <p14:tracePt t="36290" x="1225550" y="4394200"/>
          <p14:tracePt t="36306" x="1162050" y="4400550"/>
          <p14:tracePt t="36323" x="1117600" y="4406900"/>
          <p14:tracePt t="36339" x="1073150" y="4406900"/>
          <p14:tracePt t="36356" x="1060450" y="4413250"/>
          <p14:tracePt t="36373" x="1054100" y="4419600"/>
          <p14:tracePt t="36401" x="1060450" y="4425950"/>
          <p14:tracePt t="36413" x="1066800" y="4432300"/>
          <p14:tracePt t="36429" x="1073150" y="4432300"/>
          <p14:tracePt t="36439" x="1079500" y="4438650"/>
          <p14:tracePt t="36439" x="1085850" y="4445000"/>
          <p14:tracePt t="36457" x="1098550" y="4451350"/>
          <p14:tracePt t="36457" x="1117600" y="4470400"/>
          <p14:tracePt t="36474" x="1130300" y="4483100"/>
          <p14:tracePt t="36474" x="1143000" y="4495800"/>
          <p14:tracePt t="36490" x="1155700" y="4508500"/>
          <p14:tracePt t="36490" x="1168400" y="4521200"/>
          <p14:tracePt t="36508" x="1181100" y="4533900"/>
          <p14:tracePt t="36508" x="1200150" y="4546600"/>
          <p14:tracePt t="36524" x="1212850" y="4565650"/>
          <p14:tracePt t="36524" x="1225550" y="4578350"/>
          <p14:tracePt t="36542" x="1257300" y="4610100"/>
          <p14:tracePt t="36542" x="1270000" y="4622800"/>
          <p14:tracePt t="36558" x="1282700" y="4641850"/>
          <p14:tracePt t="36558" x="1295400" y="4660900"/>
          <p14:tracePt t="36574" x="1308100" y="4679950"/>
          <p14:tracePt t="36574" x="1314450" y="4699000"/>
          <p14:tracePt t="36591" x="1320800" y="4718050"/>
          <p14:tracePt t="36591" x="1327150" y="4737100"/>
          <p14:tracePt t="36608" x="1333500" y="4756150"/>
          <p14:tracePt t="36608" x="1333500" y="4775200"/>
          <p14:tracePt t="36608" x="1339850" y="4794250"/>
          <p14:tracePt t="36626" x="1333500" y="4813300"/>
          <p14:tracePt t="36626" x="1333500" y="4832350"/>
          <p14:tracePt t="36642" x="1327150" y="4851400"/>
          <p14:tracePt t="36642" x="1320800" y="4870450"/>
          <p14:tracePt t="36658" x="1308100" y="4883150"/>
          <p14:tracePt t="36658" x="1301750" y="4895850"/>
          <p14:tracePt t="36674" x="1289050" y="4908550"/>
          <p14:tracePt t="36674" x="1276350" y="4921250"/>
          <p14:tracePt t="36691" x="1263650" y="4927600"/>
          <p14:tracePt t="36691" x="1250950" y="4933950"/>
          <p14:tracePt t="36691" x="1238250" y="4940300"/>
          <p14:tracePt t="36710" x="1219200" y="4940300"/>
          <p14:tracePt t="36710" x="1206500" y="4940300"/>
          <p14:tracePt t="36725" x="1187450" y="4940300"/>
          <p14:tracePt t="36725" x="1174750" y="4940300"/>
          <p14:tracePt t="36743" x="1162050" y="4940300"/>
          <p14:tracePt t="36743" x="1143000" y="4933950"/>
          <p14:tracePt t="36759" x="1130300" y="4933950"/>
          <p14:tracePt t="36759" x="1117600" y="4927600"/>
          <p14:tracePt t="36775" x="1104900" y="4921250"/>
          <p14:tracePt t="36775" x="1085850" y="4908550"/>
          <p14:tracePt t="36791" x="1073150" y="4902200"/>
          <p14:tracePt t="36791" x="1066800" y="4895850"/>
          <p14:tracePt t="36808" x="1054100" y="4889500"/>
          <p14:tracePt t="36808" x="1047750" y="4883150"/>
          <p14:tracePt t="36825" x="1041400" y="4876800"/>
          <p14:tracePt t="36825" x="1028700" y="4870450"/>
          <p14:tracePt t="36841" x="1022350" y="4864100"/>
          <p14:tracePt t="36841" x="1016000" y="4857750"/>
          <p14:tracePt t="36858" x="1009650" y="4857750"/>
          <p14:tracePt t="36874" x="1003300" y="4851400"/>
          <p14:tracePt t="36891" x="996950" y="4851400"/>
          <p14:tracePt t="36907" x="990600" y="4851400"/>
          <p14:tracePt t="36925" x="990600" y="4857750"/>
          <p14:tracePt t="36949" x="996950" y="4857750"/>
          <p14:tracePt t="36977" x="1003300" y="4857750"/>
          <p14:tracePt t="37001" x="1003300" y="4851400"/>
          <p14:tracePt t="37017" x="996950" y="4845050"/>
          <p14:tracePt t="37029" x="996950" y="4838700"/>
          <p14:tracePt t="37037" x="990600" y="4832350"/>
          <p14:tracePt t="37045" x="990600" y="4826000"/>
          <p14:tracePt t="37058" x="977900" y="4819650"/>
          <p14:tracePt t="37058" x="965200" y="4800600"/>
          <p14:tracePt t="37075" x="952500" y="4794250"/>
          <p14:tracePt t="37075" x="939800" y="4781550"/>
          <p14:tracePt t="37092" x="927100" y="4768850"/>
          <p14:tracePt t="37092" x="914400" y="4762500"/>
          <p14:tracePt t="37109" x="901700" y="4749800"/>
          <p14:tracePt t="37109" x="889000" y="4743450"/>
          <p14:tracePt t="37126" x="876300" y="4730750"/>
          <p14:tracePt t="37126" x="850900" y="4711700"/>
          <p14:tracePt t="37142" x="838200" y="4705350"/>
          <p14:tracePt t="37142" x="831850" y="4699000"/>
          <p14:tracePt t="37159" x="819150" y="4692650"/>
          <p14:tracePt t="37159" x="806450" y="4686300"/>
          <p14:tracePt t="37176" x="800100" y="4679950"/>
          <p14:tracePt t="37176" x="787400" y="4673600"/>
          <p14:tracePt t="37192" x="781050" y="4667250"/>
          <p14:tracePt t="37192" x="768350" y="4660900"/>
          <p14:tracePt t="37209" x="762000" y="4654550"/>
          <p14:tracePt t="37209" x="755650" y="4654550"/>
          <p14:tracePt t="37226" x="749300" y="4648200"/>
          <p14:tracePt t="37242" x="742950" y="4635500"/>
          <p14:tracePt t="37260" x="742950" y="4629150"/>
          <p14:tracePt t="37275" x="736600" y="4629150"/>
          <p14:tracePt t="37275" x="736600" y="4622800"/>
          <p14:tracePt t="37293" x="736600" y="4629150"/>
          <p14:tracePt t="37345" x="730250" y="4635500"/>
          <p14:tracePt t="37353" x="730250" y="4641850"/>
          <p14:tracePt t="37369" x="730250" y="4648200"/>
          <p14:tracePt t="37375" x="730250" y="4654550"/>
          <p14:tracePt t="37375" x="730250" y="4660900"/>
          <p14:tracePt t="37393" x="730250" y="4667250"/>
          <p14:tracePt t="37393" x="730250" y="4673600"/>
          <p14:tracePt t="37410" x="730250" y="4679950"/>
          <p14:tracePt t="37410" x="730250" y="4686300"/>
          <p14:tracePt t="37426" x="730250" y="4692650"/>
          <p14:tracePt t="37426" x="730250" y="4705350"/>
          <p14:tracePt t="37443" x="736600" y="4711700"/>
          <p14:tracePt t="37443" x="736600" y="4718050"/>
          <p14:tracePt t="37459" x="742950" y="4724400"/>
          <p14:tracePt t="37475" x="749300" y="4730750"/>
          <p14:tracePt t="37493" x="755650" y="4737100"/>
          <p14:tracePt t="37509" x="762000" y="4743450"/>
          <p14:tracePt t="37526" x="768350" y="4749800"/>
          <p14:tracePt t="37543" x="768350" y="4743450"/>
          <p14:tracePt t="37560" x="723900" y="4629150"/>
          <p14:tracePt t="37683" x="723900" y="4616450"/>
          <p14:tracePt t="37689" x="730250" y="4610100"/>
          <p14:tracePt t="37697" x="736600" y="4597400"/>
          <p14:tracePt t="37710" x="762000" y="4572000"/>
          <p14:tracePt t="37710" x="774700" y="4559300"/>
          <p14:tracePt t="37730" x="812800" y="4540250"/>
          <p14:tracePt t="37745" x="863600" y="4521200"/>
          <p14:tracePt t="37761" x="920750" y="4508500"/>
          <p14:tracePt t="37778" x="1022350" y="4495800"/>
          <p14:tracePt t="37794" x="1104900" y="4489450"/>
          <p14:tracePt t="37811" x="1187450" y="4483100"/>
          <p14:tracePt t="37828" x="1282700" y="4483100"/>
          <p14:tracePt t="37844" x="1454150" y="4483100"/>
          <p14:tracePt t="37862" x="1568450" y="4483100"/>
          <p14:tracePt t="37878" x="1695450" y="4483100"/>
          <p14:tracePt t="37894" x="1822450" y="4476750"/>
          <p14:tracePt t="37911" x="1955800" y="4464050"/>
          <p14:tracePt t="37928" x="2146300" y="4451350"/>
          <p14:tracePt t="37945" x="2273300" y="4445000"/>
          <p14:tracePt t="37962" x="2400300" y="4445000"/>
          <p14:tracePt t="37978" x="2514600" y="4445000"/>
          <p14:tracePt t="37995" x="2622550" y="4445000"/>
          <p14:tracePt t="37995" x="2679700" y="4445000"/>
          <p14:tracePt t="38014" x="2730500" y="4445000"/>
          <p14:tracePt t="38014" x="2774950" y="4451350"/>
          <p14:tracePt t="38030" x="2863850" y="4451350"/>
          <p14:tracePt t="38045" x="2933700" y="4457700"/>
          <p14:tracePt t="38062" x="2997200" y="4464050"/>
          <p14:tracePt t="38079" x="3048000" y="4470400"/>
          <p14:tracePt t="38095" x="3098800" y="4476750"/>
          <p14:tracePt t="38112" x="3124200" y="4483100"/>
          <p14:tracePt t="38129" x="3136900" y="4489450"/>
          <p14:tracePt t="38145" x="3149600" y="4489450"/>
          <p14:tracePt t="38162" x="3155950" y="4483100"/>
          <p14:tracePt t="38178" x="3155950" y="4476750"/>
          <p14:tracePt t="38195" x="3162300" y="4470400"/>
          <p14:tracePt t="38195" x="3162300" y="4464050"/>
          <p14:tracePt t="38214" x="3162300" y="4457700"/>
          <p14:tracePt t="38237" x="3168650" y="4457700"/>
          <p14:tracePt t="38269" x="3168650" y="4451350"/>
          <p14:tracePt t="38305" x="3175000" y="4457700"/>
          <p14:tracePt t="38321" x="3181350" y="4464050"/>
          <p14:tracePt t="38329" x="3187700" y="4470400"/>
          <p14:tracePt t="38334" x="3194050" y="4476750"/>
          <p14:tracePt t="38345" x="3206750" y="4489450"/>
          <p14:tracePt t="38364" x="3219450" y="4495800"/>
          <p14:tracePt t="38364" x="3232150" y="4502150"/>
          <p14:tracePt t="38364" x="3251200" y="4502150"/>
          <p14:tracePt t="38382" x="3270250" y="4502150"/>
          <p14:tracePt t="38396" x="3289300" y="4502150"/>
          <p14:tracePt t="38396" x="3352800" y="4495800"/>
          <p14:tracePt t="38413" x="3390900" y="4495800"/>
          <p14:tracePt t="38413" x="3435350" y="4495800"/>
          <p14:tracePt t="38430" x="3486150" y="4502150"/>
          <p14:tracePt t="38430" x="3536950" y="4502150"/>
          <p14:tracePt t="38447" x="3594100" y="4514850"/>
          <p14:tracePt t="38447" x="3727450" y="4533900"/>
          <p14:tracePt t="38463" x="3790950" y="4546600"/>
          <p14:tracePt t="38463" x="3867150" y="4565650"/>
          <p14:tracePt t="38480" x="3937000" y="4578350"/>
          <p14:tracePt t="38480" x="4019550" y="4597400"/>
          <p14:tracePt t="38497" x="4102100" y="4610100"/>
          <p14:tracePt t="38497" x="4267200" y="4648200"/>
          <p14:tracePt t="38514" x="4349750" y="4660900"/>
          <p14:tracePt t="38514" x="4432300" y="4679950"/>
          <p14:tracePt t="38531" x="4514850" y="4699000"/>
          <p14:tracePt t="38531" x="4597400" y="4724400"/>
          <p14:tracePt t="38547" x="4673600" y="4749800"/>
          <p14:tracePt t="38547" x="4749800" y="4775200"/>
          <p14:tracePt t="38564" x="4826000" y="4800600"/>
          <p14:tracePt t="38564" x="4978400" y="4857750"/>
          <p14:tracePt t="38582" x="5048250" y="4889500"/>
          <p14:tracePt t="38582" x="5118100" y="4921250"/>
          <p14:tracePt t="38598" x="5187950" y="4953000"/>
          <p14:tracePt t="38598" x="5257800" y="4978400"/>
          <p14:tracePt t="38616" x="5321300" y="5010150"/>
          <p14:tracePt t="38616" x="5378450" y="5035550"/>
          <p14:tracePt t="38631" x="5435600" y="5060950"/>
          <p14:tracePt t="38631" x="5492750" y="5086350"/>
          <p14:tracePt t="38647" x="5543550" y="5105400"/>
          <p14:tracePt t="38647" x="5588000" y="5124450"/>
          <p14:tracePt t="38647" x="5632450" y="5137150"/>
          <p14:tracePt t="38665" x="5670550" y="5149850"/>
          <p14:tracePt t="38680" x="5708650" y="5162550"/>
          <p14:tracePt t="38680" x="5772150" y="5168900"/>
          <p14:tracePt t="38697" x="5797550" y="5175250"/>
          <p14:tracePt t="38697" x="5816600" y="5175250"/>
          <p14:tracePt t="38714" x="5835650" y="5175250"/>
          <p14:tracePt t="38714" x="5848350" y="5168900"/>
          <p14:tracePt t="38731" x="5861050" y="5168900"/>
          <p14:tracePt t="38731" x="5867400" y="5162550"/>
          <p14:tracePt t="38748" x="5867400" y="5149850"/>
          <p14:tracePt t="38748" x="5867400" y="5130800"/>
          <p14:tracePt t="38764" x="5867400" y="5111750"/>
          <p14:tracePt t="38764" x="5861050" y="5099050"/>
          <p14:tracePt t="38781" x="5854700" y="5086350"/>
          <p14:tracePt t="38781" x="5842000" y="5067300"/>
          <p14:tracePt t="38797" x="5835650" y="5054600"/>
          <p14:tracePt t="38797" x="5803900" y="5035550"/>
          <p14:tracePt t="38814" x="5791200" y="5029200"/>
          <p14:tracePt t="38814" x="5772150" y="5022850"/>
          <p14:tracePt t="38831" x="5753100" y="5022850"/>
          <p14:tracePt t="38831" x="5734050" y="5029200"/>
          <p14:tracePt t="38848" x="5708650" y="5035550"/>
          <p14:tracePt t="38848" x="5689600" y="5048250"/>
          <p14:tracePt t="38866" x="5670550" y="5060950"/>
          <p14:tracePt t="38866" x="5626100" y="5105400"/>
          <p14:tracePt t="38881" x="5613400" y="5130800"/>
          <p14:tracePt t="38881" x="5594350" y="5162550"/>
          <p14:tracePt t="38898" x="5581650" y="5194300"/>
          <p14:tracePt t="38898" x="5568950" y="5226050"/>
          <p14:tracePt t="38915" x="5562600" y="5264150"/>
          <p14:tracePt t="38915" x="5556250" y="5302250"/>
          <p14:tracePt t="38931" x="5556250" y="5340350"/>
          <p14:tracePt t="38931" x="5556250" y="5378450"/>
          <p14:tracePt t="38931" x="5562600" y="5416550"/>
          <p14:tracePt t="38950" x="5562600" y="5461000"/>
          <p14:tracePt t="38964" x="5568950" y="5505450"/>
          <p14:tracePt t="38964" x="5581650" y="5581650"/>
          <p14:tracePt t="38982" x="5588000" y="5619750"/>
          <p14:tracePt t="38982" x="5594350" y="5657850"/>
          <p14:tracePt t="38998" x="5600700" y="5695950"/>
          <p14:tracePt t="38998" x="5607050" y="5734050"/>
          <p14:tracePt t="39015" x="5607050" y="5765800"/>
          <p14:tracePt t="39015" x="5613400" y="5797550"/>
          <p14:tracePt t="39032" x="5613400" y="5829300"/>
          <p14:tracePt t="39032" x="5613400" y="5867400"/>
          <p14:tracePt t="39032" x="5613400" y="5892800"/>
          <p14:tracePt t="39050" x="5613400" y="5924550"/>
          <p14:tracePt t="39050" x="5607050" y="5956300"/>
          <p14:tracePt t="39065" x="5600700" y="5981700"/>
          <p14:tracePt t="39065" x="5588000" y="6007100"/>
          <p14:tracePt t="39082" x="5581650" y="6032500"/>
          <p14:tracePt t="39082" x="5568950" y="6057900"/>
          <p14:tracePt t="39099" x="5556250" y="6083300"/>
          <p14:tracePt t="39099" x="5530850" y="6127750"/>
          <p14:tracePt t="39116" x="5524500" y="6146800"/>
          <p14:tracePt t="39116" x="5511800" y="6165850"/>
          <p14:tracePt t="39132" x="5499100" y="6178550"/>
          <p14:tracePt t="39132" x="5486400" y="6197600"/>
          <p14:tracePt t="39149" x="5480050" y="6203950"/>
          <p14:tracePt t="39149" x="5467350" y="6216650"/>
          <p14:tracePt t="39166" x="5454650" y="6223000"/>
          <p14:tracePt t="39166" x="5429250" y="6242050"/>
          <p14:tracePt t="39182" x="5416550" y="6248400"/>
          <p14:tracePt t="39182" x="5397500" y="6254750"/>
          <p14:tracePt t="39199" x="5384800" y="6261100"/>
          <p14:tracePt t="39199" x="5365750" y="6267450"/>
          <p14:tracePt t="39216" x="5353050" y="6273800"/>
          <p14:tracePt t="39216" x="5314950" y="6286500"/>
          <p14:tracePt t="39233" x="5295900" y="6292850"/>
          <p14:tracePt t="39233" x="5276850" y="6299200"/>
          <p14:tracePt t="39250" x="5251450" y="6305550"/>
          <p14:tracePt t="39250" x="5232400" y="6311900"/>
          <p14:tracePt t="39266" x="5207000" y="6318250"/>
          <p14:tracePt t="39266" x="5187950" y="6324600"/>
          <p14:tracePt t="39283" x="5162550" y="6330950"/>
          <p14:tracePt t="39283" x="5143500" y="6343650"/>
          <p14:tracePt t="39300" x="5118100" y="6350000"/>
          <p14:tracePt t="39300" x="5092700" y="6362700"/>
          <p14:tracePt t="39300" x="5073650" y="6375400"/>
          <p14:tracePt t="39318" x="5048250" y="6388100"/>
          <p14:tracePt t="39318" x="5022850" y="6400800"/>
          <p14:tracePt t="39333" x="5003800" y="6407150"/>
          <p14:tracePt t="39333" x="4978400" y="6419850"/>
          <p14:tracePt t="39350" x="4959350" y="6432550"/>
          <p14:tracePt t="39366" x="4921250" y="6445250"/>
          <p14:tracePt t="39382" x="4895850" y="6457950"/>
          <p14:tracePt t="39399" x="4870450" y="6457950"/>
          <p14:tracePt t="39416" x="4883150" y="6438900"/>
          <p14:tracePt t="39481" x="4908550" y="6426200"/>
          <p14:tracePt t="39505" x="4933950" y="6419850"/>
          <p14:tracePt t="39529" x="4959350" y="6419850"/>
          <p14:tracePt t="39549" x="4984750" y="6419850"/>
          <p14:tracePt t="39573" x="5003800" y="6426200"/>
          <p14:tracePt t="39609" x="4991100" y="6400800"/>
          <p14:tracePt t="39709" x="4965700" y="6394450"/>
          <p14:tracePt t="39729" x="4940300" y="6388100"/>
          <p14:tracePt t="39753" x="4914900" y="6381750"/>
          <p14:tracePt t="39773" x="4889500" y="6375400"/>
          <p14:tracePt t="39797" x="4864100" y="6375400"/>
          <p14:tracePt t="39821" x="4845050" y="6375400"/>
          <p14:tracePt t="39841" x="4819650" y="6369050"/>
          <p14:tracePt t="39873" x="4800600" y="6356350"/>
          <p14:tracePt t="39925" x="4775200" y="6337300"/>
          <p14:tracePt t="40081" x="4749800" y="6337300"/>
          <p14:tracePt t="40121" x="4724400" y="6350000"/>
          <p14:tracePt t="40141" x="4692650" y="6356350"/>
          <p14:tracePt t="40165" x="4667250" y="6369050"/>
          <p14:tracePt t="40189" x="4635500" y="6381750"/>
          <p14:tracePt t="40209" x="4616450" y="6394450"/>
          <p14:tracePt t="40233" x="4597400" y="6400800"/>
          <p14:tracePt t="40277" x="4610100" y="6375400"/>
          <p14:tracePt t="40369" x="4584700" y="6381750"/>
          <p14:tracePt t="40533" x="4559300" y="6388100"/>
          <p14:tracePt t="40561" x="4533900" y="6388100"/>
          <p14:tracePt t="40601" x="4514850" y="6381750"/>
          <p14:tracePt t="40645" x="4495800" y="6407150"/>
          <p14:tracePt t="40721" x="4654550" y="6337300"/>
          <p14:tracePt t="40902" x="4667250" y="6330950"/>
          <p14:tracePt t="40909" x="4705350" y="6324600"/>
          <p14:tracePt t="40921" x="4737100" y="6318250"/>
          <p14:tracePt t="40937" x="4775200" y="6305550"/>
          <p14:tracePt t="40954" x="4813300" y="6299200"/>
          <p14:tracePt t="40971" x="4845050" y="6286500"/>
          <p14:tracePt t="40971" x="4864100" y="6286500"/>
          <p14:tracePt t="40990" x="4895850" y="6273800"/>
          <p14:tracePt t="41006" x="4927600" y="6254750"/>
          <p14:tracePt t="41022" x="4953000" y="6242050"/>
          <p14:tracePt t="41038" x="4978400" y="6223000"/>
          <p14:tracePt t="41055" x="5003800" y="6210300"/>
          <p14:tracePt t="41071" x="5029200" y="6184900"/>
          <p14:tracePt t="41071" x="5041900" y="6172200"/>
          <p14:tracePt t="41090" x="5067300" y="6146800"/>
          <p14:tracePt t="41105" x="5092700" y="6108700"/>
          <p14:tracePt t="41122" x="5118100" y="6064250"/>
          <p14:tracePt t="41138" x="5162550" y="5988050"/>
          <p14:tracePt t="41155" x="5187950" y="5924550"/>
          <p14:tracePt t="41172" x="5226050" y="5861050"/>
          <p14:tracePt t="41188" x="5257800" y="5791200"/>
          <p14:tracePt t="41205" x="5314950" y="5676900"/>
          <p14:tracePt t="41222" x="5346700" y="5588000"/>
          <p14:tracePt t="41240" x="5378450" y="5499100"/>
          <p14:tracePt t="41257" x="5410200" y="5403850"/>
          <p14:tracePt t="41257" x="5422900" y="5359400"/>
          <p14:tracePt t="41274" x="5448300" y="5257800"/>
          <p14:tracePt t="41290" x="5473700" y="5156200"/>
          <p14:tracePt t="41306" x="5505450" y="5048250"/>
          <p14:tracePt t="41322" x="5530850" y="4933950"/>
          <p14:tracePt t="41339" x="5549900" y="4819650"/>
          <p14:tracePt t="41356" x="5581650" y="4635500"/>
          <p14:tracePt t="41373" x="5607050" y="4508500"/>
          <p14:tracePt t="41390" x="5626100" y="4381500"/>
          <p14:tracePt t="41406" x="5651500" y="4254500"/>
          <p14:tracePt t="41423" x="5670550" y="4121150"/>
          <p14:tracePt t="41439" x="5695950" y="3911600"/>
          <p14:tracePt t="41456" x="5702300" y="3759200"/>
          <p14:tracePt t="41473" x="5708650" y="3606800"/>
          <p14:tracePt t="41491" x="5715000" y="3454400"/>
          <p14:tracePt t="41506" x="5715000" y="3244850"/>
          <p14:tracePt t="41523" x="5715000" y="3105150"/>
          <p14:tracePt t="41540" x="5708650" y="2971800"/>
          <p14:tracePt t="41556" x="5702300" y="2781300"/>
          <p14:tracePt t="41574" x="5702300" y="2654300"/>
          <p14:tracePt t="41590" x="5702300" y="2527300"/>
          <p14:tracePt t="41606" x="5702300" y="2406650"/>
          <p14:tracePt t="41623" x="5708650" y="2286000"/>
          <p14:tracePt t="41623" x="5708650" y="2228850"/>
          <p14:tracePt t="41642" x="5721350" y="2127250"/>
          <p14:tracePt t="41657" x="5734050" y="2038350"/>
          <p14:tracePt t="41674" x="5753100" y="1962150"/>
          <p14:tracePt t="41690" x="5772150" y="1911350"/>
          <p14:tracePt t="41707" x="5791200" y="1873250"/>
          <p14:tracePt t="41724" x="5829300" y="1835150"/>
          <p14:tracePt t="41743" x="5861050" y="1835150"/>
          <p14:tracePt t="41757" x="5886450" y="1847850"/>
          <p14:tracePt t="41774" x="5918200" y="1879600"/>
          <p14:tracePt t="41791" x="5949950" y="1924050"/>
          <p14:tracePt t="41807" x="6000750" y="2025650"/>
          <p14:tracePt t="41824" x="6032500" y="2108200"/>
          <p14:tracePt t="41840" x="6064250" y="2197100"/>
          <p14:tracePt t="41857" x="6096000" y="2362200"/>
          <p14:tracePt t="41875" x="6115050" y="2476500"/>
          <p14:tracePt t="41891" x="6134100" y="2597150"/>
          <p14:tracePt t="41907" x="6146800" y="2717800"/>
          <p14:tracePt t="41924" x="6159500" y="2908300"/>
          <p14:tracePt t="41941" x="6165850" y="3035300"/>
          <p14:tracePt t="41958" x="6172200" y="3168650"/>
          <p14:tracePt t="41976" x="6172200" y="3314700"/>
          <p14:tracePt t="41976" x="6172200" y="3390900"/>
          <p14:tracePt t="41995" x="6178550" y="3473450"/>
          <p14:tracePt t="42009" x="6172200" y="3721100"/>
          <p14:tracePt t="42026" x="6172200" y="3892550"/>
          <p14:tracePt t="42043" x="6172200" y="4064000"/>
          <p14:tracePt t="42059" x="6165850" y="4235450"/>
          <p14:tracePt t="42076" x="6165850" y="4406900"/>
          <p14:tracePt t="42092" x="6172200" y="4578350"/>
          <p14:tracePt t="42092" x="6178550" y="4660900"/>
          <p14:tracePt t="42111" x="6191250" y="4826000"/>
          <p14:tracePt t="42126" x="6203950" y="4984750"/>
          <p14:tracePt t="42143" x="6216650" y="5149850"/>
          <p14:tracePt t="42159" x="6242050" y="5384800"/>
          <p14:tracePt t="42176" x="6267450" y="5530850"/>
          <p14:tracePt t="42193" x="6292850" y="5676900"/>
          <p14:tracePt t="42210" x="6318250" y="5810250"/>
          <p14:tracePt t="42226" x="6381750" y="5994400"/>
          <p14:tracePt t="42244" x="6426200" y="6102350"/>
          <p14:tracePt t="42261" x="6470650" y="6203950"/>
          <p14:tracePt t="42277" x="6521450" y="6292850"/>
          <p14:tracePt t="42277" x="6540500" y="6337300"/>
          <p14:tracePt t="42295" x="6584950" y="6407150"/>
          <p14:tracePt t="42311" x="6623050" y="6470650"/>
          <p14:tracePt t="42327" x="6661150" y="6521450"/>
          <p14:tracePt t="42344" x="6680200" y="6540500"/>
          <p14:tracePt t="42360" x="6718300" y="6578600"/>
          <p14:tracePt t="42377" x="6794500" y="6610350"/>
          <p14:tracePt t="42395" x="6826250" y="6610350"/>
          <p14:tracePt t="42411" x="6858000" y="6604000"/>
          <p14:tracePt t="42426" x="6877050" y="6597650"/>
          <p14:tracePt t="42443" x="6902450" y="6591300"/>
          <p14:tracePt t="42463" x="6902450" y="6565900"/>
          <p14:tracePt t="42534" x="6883400" y="6546850"/>
          <p14:tracePt t="42574" x="6858000" y="6515100"/>
          <p14:tracePt t="42634" x="6832600" y="6489700"/>
          <p14:tracePt t="42650" x="6807200" y="6470650"/>
          <p14:tracePt t="42662" x="6775450" y="6445250"/>
          <p14:tracePt t="42678" x="6737350" y="6426200"/>
          <p14:tracePt t="42694" x="6699250" y="6407150"/>
          <p14:tracePt t="42710" x="6661150" y="6388100"/>
          <p14:tracePt t="42722" x="6635750" y="6381750"/>
          <p14:tracePt t="42731" x="6597650" y="6362700"/>
          <p14:tracePt t="42746" x="6578600" y="6350000"/>
          <p14:tracePt t="42746" x="6553200" y="6343650"/>
          <p14:tracePt t="42763" x="6527800" y="6337300"/>
          <p14:tracePt t="42763" x="6502400" y="6324600"/>
          <p14:tracePt t="42779" x="6477000" y="6311900"/>
          <p14:tracePt t="42779" x="6445250" y="6305550"/>
          <p14:tracePt t="42795" x="6413500" y="6299200"/>
          <p14:tracePt t="42795" x="6381750" y="6292850"/>
          <p14:tracePt t="42812" x="6350000" y="6286500"/>
          <p14:tracePt t="42812" x="6311900" y="6280150"/>
          <p14:tracePt t="42829" x="6267450" y="6273800"/>
          <p14:tracePt t="42829" x="6178550" y="6254750"/>
          <p14:tracePt t="42845" x="6127750" y="6248400"/>
          <p14:tracePt t="42845" x="6070600" y="6235700"/>
          <p14:tracePt t="42862" x="6013450" y="6235700"/>
          <p14:tracePt t="42862" x="5956300" y="6223000"/>
          <p14:tracePt t="42879" x="5886450" y="6216650"/>
          <p14:tracePt t="42879" x="5746750" y="6197600"/>
          <p14:tracePt t="42896" x="5676900" y="6184900"/>
          <p14:tracePt t="42896" x="5594350" y="6172200"/>
          <p14:tracePt t="42913" x="5518150" y="6159500"/>
          <p14:tracePt t="42913" x="5435600" y="6146800"/>
          <p14:tracePt t="42929" x="5346700" y="6134100"/>
          <p14:tracePt t="42929" x="5257800" y="6121400"/>
          <p14:tracePt t="42946" x="5168900" y="6102350"/>
          <p14:tracePt t="42946" x="4978400" y="6076950"/>
          <p14:tracePt t="42964" x="4876800" y="6057900"/>
          <p14:tracePt t="42964" x="4781550" y="6045200"/>
          <p14:tracePt t="42979" x="4679950" y="6026150"/>
          <p14:tracePt t="42979" x="4584700" y="6007100"/>
          <p14:tracePt t="42998" x="4483100" y="5981700"/>
          <p14:tracePt t="42998" x="4387850" y="5956300"/>
          <p14:tracePt t="42998" x="4292600" y="5930900"/>
          <p14:tracePt t="43015" x="4197350" y="5899150"/>
          <p14:tracePt t="43029" x="4102100" y="5867400"/>
          <p14:tracePt t="43029" x="3905250" y="5803900"/>
          <p14:tracePt t="43047" x="3810000" y="5765800"/>
          <p14:tracePt t="43047" x="3714750" y="5734050"/>
          <p14:tracePt t="43064" x="3613150" y="5708650"/>
          <p14:tracePt t="43064" x="3524250" y="5676900"/>
          <p14:tracePt t="43079" x="3429000" y="5645150"/>
          <p14:tracePt t="43079" x="3327400" y="5619750"/>
          <p14:tracePt t="43096" x="3232150" y="5588000"/>
          <p14:tracePt t="43096" x="3130550" y="5556250"/>
          <p14:tracePt t="43096" x="3035300" y="5530850"/>
          <p14:tracePt t="43116" x="2933700" y="5505450"/>
          <p14:tracePt t="43129" x="2838450" y="5473700"/>
          <p14:tracePt t="43129" x="2647950" y="5429250"/>
          <p14:tracePt t="43147" x="2559050" y="5403850"/>
          <p14:tracePt t="43147" x="2476500" y="5378450"/>
          <p14:tracePt t="43164" x="2393950" y="5353050"/>
          <p14:tracePt t="43164" x="2324100" y="5327650"/>
          <p14:tracePt t="43180" x="2254250" y="5295900"/>
          <p14:tracePt t="43180" x="2114550" y="5238750"/>
          <p14:tracePt t="43197" x="2051050" y="5207000"/>
          <p14:tracePt t="43197" x="1993900" y="5187950"/>
          <p14:tracePt t="43214" x="1930400" y="5162550"/>
          <p14:tracePt t="43214" x="1866900" y="5143500"/>
          <p14:tracePt t="43230" x="1809750" y="5124450"/>
          <p14:tracePt t="43230" x="1746250" y="5111750"/>
          <p14:tracePt t="43247" x="1695450" y="5092700"/>
          <p14:tracePt t="43247" x="1587500" y="5048250"/>
          <p14:tracePt t="43265" x="1536700" y="5022850"/>
          <p14:tracePt t="43265" x="1492250" y="4997450"/>
          <p14:tracePt t="43280" x="1447800" y="4965700"/>
          <p14:tracePt t="43280" x="1409700" y="4940300"/>
          <p14:tracePt t="43296" x="1371600" y="4908550"/>
          <p14:tracePt t="43296" x="1301750" y="4857750"/>
          <p14:tracePt t="43315" x="1270000" y="4832350"/>
          <p14:tracePt t="43315" x="1238250" y="4813300"/>
          <p14:tracePt t="43331" x="1206500" y="4800600"/>
          <p14:tracePt t="43331" x="1174750" y="4781550"/>
          <p14:tracePt t="43347" x="1149350" y="4768850"/>
          <p14:tracePt t="43347" x="1123950" y="4756150"/>
          <p14:tracePt t="43366" x="1098550" y="4743450"/>
          <p14:tracePt t="43366" x="1079500" y="4730750"/>
          <p14:tracePt t="43381" x="1060450" y="4718050"/>
          <p14:tracePt t="43381" x="1035050" y="4699000"/>
          <p14:tracePt t="43399" x="1022350" y="4686300"/>
          <p14:tracePt t="43399" x="1016000" y="4679950"/>
          <p14:tracePt t="43415" x="1009650" y="4673600"/>
          <p14:tracePt t="43415" x="1009650" y="4667250"/>
          <p14:tracePt t="43431" x="1003300" y="4654550"/>
          <p14:tracePt t="43447" x="1003300" y="4648200"/>
          <p14:tracePt t="43463" x="1016000" y="4641850"/>
          <p14:tracePt t="43463" x="1022350" y="4641850"/>
          <p14:tracePt t="43481" x="1028700" y="4641850"/>
          <p14:tracePt t="43481" x="1054100" y="4648200"/>
          <p14:tracePt t="43498" x="1073150" y="4648200"/>
          <p14:tracePt t="43498" x="1085850" y="4648200"/>
          <p14:tracePt t="43515" x="1377950" y="4629150"/>
          <p14:tracePt t="43588" x="1422400" y="4629150"/>
          <p14:tracePt t="43594" x="1473200" y="4622800"/>
          <p14:tracePt t="43602" x="1568450" y="4622800"/>
          <p14:tracePt t="43616" x="1676400" y="4616450"/>
          <p14:tracePt t="43631" x="1778000" y="4622800"/>
          <p14:tracePt t="43647" x="1885950" y="4629150"/>
          <p14:tracePt t="43664" x="1943100" y="4635500"/>
          <p14:tracePt t="43664" x="2044700" y="4648200"/>
          <p14:tracePt t="43683" x="2095500" y="4654550"/>
          <p14:tracePt t="43683" x="2146300" y="4667250"/>
          <p14:tracePt t="43698" x="2190750" y="4679950"/>
          <p14:tracePt t="43698" x="2235200" y="4686300"/>
          <p14:tracePt t="43715" x="2286000" y="4705350"/>
          <p14:tracePt t="43715" x="2324100" y="4724400"/>
          <p14:tracePt t="43732" x="2368550" y="4743450"/>
          <p14:tracePt t="43732" x="2413000" y="4762500"/>
          <p14:tracePt t="43748" x="2463800" y="4787900"/>
          <p14:tracePt t="43748" x="2514600" y="4819650"/>
          <p14:tracePt t="43748" x="2565400" y="4845050"/>
          <p14:tracePt t="43767" x="2622550" y="4876800"/>
          <p14:tracePt t="43781" x="2686050" y="4914900"/>
          <p14:tracePt t="43781" x="2825750" y="4997450"/>
          <p14:tracePt t="43799" x="2895600" y="5041900"/>
          <p14:tracePt t="43799" x="2965450" y="5092700"/>
          <p14:tracePt t="43815" x="3035300" y="5149850"/>
          <p14:tracePt t="43815" x="3111500" y="5207000"/>
          <p14:tracePt t="43832" x="3181350" y="5270500"/>
          <p14:tracePt t="43832" x="3251200" y="5334000"/>
          <p14:tracePt t="43849" x="3327400" y="5397500"/>
          <p14:tracePt t="43849" x="3467100" y="5524500"/>
          <p14:tracePt t="43867" x="3530600" y="5588000"/>
          <p14:tracePt t="43867" x="3594100" y="5651500"/>
          <p14:tracePt t="43882" x="3657600" y="5715000"/>
          <p14:tracePt t="43882" x="3721100" y="5772150"/>
          <p14:tracePt t="43899" x="3778250" y="5829300"/>
          <p14:tracePt t="43899" x="3879850" y="5937250"/>
          <p14:tracePt t="43915" x="3924300" y="5994400"/>
          <p14:tracePt t="43915" x="3968750" y="6038850"/>
          <p14:tracePt t="43932" x="4000500" y="6083300"/>
          <p14:tracePt t="43932" x="4032250" y="6127750"/>
          <p14:tracePt t="43949" x="4064000" y="6165850"/>
          <p14:tracePt t="43949" x="4089400" y="6203950"/>
          <p14:tracePt t="43966" x="4108450" y="6242050"/>
          <p14:tracePt t="43966" x="4133850" y="6311900"/>
          <p14:tracePt t="43982" x="4140200" y="6343650"/>
          <p14:tracePt t="43982" x="4140200" y="6381750"/>
          <p14:tracePt t="44000" x="4133850" y="6413500"/>
          <p14:tracePt t="44000" x="4121150" y="6451600"/>
          <p14:tracePt t="44016" x="4108450" y="6483350"/>
          <p14:tracePt t="44016" x="4089400" y="6515100"/>
          <p14:tracePt t="44033" x="4070350" y="6546850"/>
          <p14:tracePt t="44033" x="4044950" y="6572250"/>
          <p14:tracePt t="44033" x="4013200" y="6597650"/>
          <p14:tracePt t="44051" x="3981450" y="6616700"/>
          <p14:tracePt t="44051" x="3943350" y="6635750"/>
          <p14:tracePt t="44067" x="3905250" y="6654800"/>
          <p14:tracePt t="44067" x="3860800" y="6667500"/>
          <p14:tracePt t="44083" x="3816350" y="6680200"/>
          <p14:tracePt t="44083" x="3771900" y="6692900"/>
          <p14:tracePt t="44099" x="3727450" y="6705600"/>
          <p14:tracePt t="44099" x="3632200" y="6711950"/>
          <p14:tracePt t="44119" x="3594100" y="6711950"/>
          <p14:tracePt t="44132" x="3549650" y="6711950"/>
          <p14:tracePt t="44132" x="3473450" y="6692900"/>
          <p14:tracePt t="44151" x="3441700" y="6680200"/>
          <p14:tracePt t="44151" x="3409950" y="6661150"/>
          <p14:tracePt t="44167" x="3378200" y="6648450"/>
          <p14:tracePt t="44167" x="3359150" y="6629400"/>
          <p14:tracePt t="44183" x="3333750" y="6610350"/>
          <p14:tracePt t="44199" x="3295650" y="6565900"/>
          <p14:tracePt t="44199" x="3263900" y="6521450"/>
          <p14:tracePt t="44216" x="3251200" y="6489700"/>
          <p14:tracePt t="44216" x="3244850" y="6457950"/>
          <p14:tracePt t="44233" x="3384550" y="6267450"/>
          <p14:tracePt t="44308" x="3429000" y="6261100"/>
          <p14:tracePt t="44314" x="3467100" y="6254750"/>
          <p14:tracePt t="44322" x="3511550" y="6254750"/>
          <p14:tracePt t="44333" x="3663950" y="6242050"/>
          <p14:tracePt t="44350" x="3784600" y="6229350"/>
          <p14:tracePt t="44368" x="3905250" y="6203950"/>
          <p14:tracePt t="44383" x="4038600" y="6165850"/>
          <p14:tracePt t="44400" x="4171950" y="6121400"/>
          <p14:tracePt t="44400" x="4241800" y="6096000"/>
          <p14:tracePt t="44419" x="4311650" y="6070600"/>
          <p14:tracePt t="44419" x="4375150" y="6038850"/>
          <p14:tracePt t="44434" x="4514850" y="5975350"/>
          <p14:tracePt t="44451" x="4641850" y="5905500"/>
          <p14:tracePt t="44467" x="4768850" y="5835650"/>
          <p14:tracePt t="44483" x="4889500" y="5765800"/>
          <p14:tracePt t="44500" x="5067300" y="5670550"/>
          <p14:tracePt t="44518" x="5175250" y="5607050"/>
          <p14:tracePt t="44534" x="5283200" y="5543550"/>
          <p14:tracePt t="44551" x="5384800" y="5499100"/>
          <p14:tracePt t="44567" x="5537200" y="5435600"/>
          <p14:tracePt t="44584" x="5632450" y="5403850"/>
          <p14:tracePt t="44601" x="5727700" y="5372100"/>
          <p14:tracePt t="44618" x="5867400" y="5346700"/>
          <p14:tracePt t="44635" x="5956300" y="5346700"/>
          <p14:tracePt t="44651" x="6045200" y="5359400"/>
          <p14:tracePt t="44668" x="6140450" y="5384800"/>
          <p14:tracePt t="44684" x="6242050" y="5416550"/>
          <p14:tracePt t="44684" x="6292850" y="5435600"/>
          <p14:tracePt t="44702" x="6394450" y="5473700"/>
          <p14:tracePt t="44718" x="6489700" y="5524500"/>
          <p14:tracePt t="44735" x="6597650" y="5588000"/>
          <p14:tracePt t="44751" x="6699250" y="5651500"/>
          <p14:tracePt t="44768" x="6800850" y="5715000"/>
          <p14:tracePt t="44784" x="6915150" y="5778500"/>
          <p14:tracePt t="44784" x="6965950" y="5816600"/>
          <p14:tracePt t="44803" x="7080250" y="5880100"/>
          <p14:tracePt t="44818" x="7188200" y="5943600"/>
          <p14:tracePt t="44835" x="7302500" y="6013450"/>
          <p14:tracePt t="44851" x="7410450" y="6076950"/>
          <p14:tracePt t="44868" x="7581900" y="6159500"/>
          <p14:tracePt t="44885" x="7689850" y="6197600"/>
          <p14:tracePt t="44902" x="7810500" y="6229350"/>
          <p14:tracePt t="44918" x="7981950" y="6267450"/>
          <p14:tracePt t="44935" x="8096250" y="6292850"/>
          <p14:tracePt t="44952" x="8204200" y="6311900"/>
          <p14:tracePt t="44968" x="8312150" y="6330950"/>
          <p14:tracePt t="44985" x="8451850" y="6350000"/>
          <p14:tracePt t="45002" x="8534400" y="6356350"/>
          <p14:tracePt t="45019" x="8616950" y="6369050"/>
          <p14:tracePt t="45036" x="8680450" y="6388100"/>
          <p14:tracePt t="45052" x="8731250" y="6407150"/>
          <p14:tracePt t="45069" x="8756650" y="6407150"/>
          <p14:tracePt t="45069" x="8775700" y="6407150"/>
          <p14:tracePt t="45087" x="8775700" y="6388100"/>
          <p14:tracePt t="45103" x="8769350" y="6375400"/>
          <p14:tracePt t="45103" x="8756650" y="6356350"/>
          <p14:tracePt t="45120" x="8737600" y="6337300"/>
          <p14:tracePt t="45120" x="8718550" y="6318250"/>
          <p14:tracePt t="45136" x="8693150" y="6292850"/>
          <p14:tracePt t="45136" x="8661400" y="6273800"/>
          <p14:tracePt t="45136" x="8629650" y="6261100"/>
          <p14:tracePt t="45155" x="8597900" y="6242050"/>
          <p14:tracePt t="45169" x="8566150" y="6229350"/>
          <p14:tracePt t="45169" x="8483600" y="6197600"/>
          <p14:tracePt t="45187" x="8445500" y="6184900"/>
          <p14:tracePt t="45187" x="8401050" y="6172200"/>
          <p14:tracePt t="45203" x="8356600" y="6159500"/>
          <p14:tracePt t="45203" x="8312150" y="61468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533400" y="304800"/>
            <a:ext cx="7772400" cy="685800"/>
          </a:xfrm>
        </p:spPr>
        <p:txBody>
          <a:bodyPr/>
          <a:lstStyle/>
          <a:p>
            <a:r>
              <a:rPr lang="ja-JP" altLang="en-US"/>
              <a:t>正規分布の特徴</a:t>
            </a:r>
          </a:p>
        </p:txBody>
      </p:sp>
      <p:sp>
        <p:nvSpPr>
          <p:cNvPr id="506889" name="Text Box 9"/>
          <p:cNvSpPr txBox="1">
            <a:spLocks noChangeArrowheads="1"/>
          </p:cNvSpPr>
          <p:nvPr/>
        </p:nvSpPr>
        <p:spPr bwMode="auto">
          <a:xfrm>
            <a:off x="0" y="1000108"/>
            <a:ext cx="8855075" cy="457200"/>
          </a:xfrm>
          <a:prstGeom prst="rect">
            <a:avLst/>
          </a:prstGeom>
          <a:noFill/>
          <a:ln w="38100">
            <a:noFill/>
            <a:miter lim="800000"/>
            <a:headEnd/>
            <a:tailEnd/>
          </a:ln>
          <a:effectLst/>
        </p:spPr>
        <p:txBody>
          <a:bodyPr wrap="none">
            <a:spAutoFit/>
          </a:bodyPr>
          <a:lstStyle/>
          <a:p>
            <a:r>
              <a:rPr lang="en-US" altLang="ja-JP" dirty="0"/>
              <a:t>⑥</a:t>
            </a:r>
            <a:r>
              <a:rPr lang="ja-JP" altLang="en-US" dirty="0"/>
              <a:t>　（ａ）　　　　　と　　　　の間の確率変数をとる確率は約</a:t>
            </a:r>
            <a:r>
              <a:rPr lang="en-US" altLang="ja-JP" dirty="0"/>
              <a:t>0.683</a:t>
            </a:r>
            <a:r>
              <a:rPr lang="ja-JP" altLang="en-US" dirty="0"/>
              <a:t>である</a:t>
            </a:r>
          </a:p>
        </p:txBody>
      </p:sp>
      <p:sp>
        <p:nvSpPr>
          <p:cNvPr id="506890" name="Text Box 10"/>
          <p:cNvSpPr txBox="1">
            <a:spLocks noChangeArrowheads="1"/>
          </p:cNvSpPr>
          <p:nvPr/>
        </p:nvSpPr>
        <p:spPr bwMode="auto">
          <a:xfrm>
            <a:off x="0" y="1404921"/>
            <a:ext cx="9058275" cy="457200"/>
          </a:xfrm>
          <a:prstGeom prst="rect">
            <a:avLst/>
          </a:prstGeom>
          <a:noFill/>
          <a:ln w="38100">
            <a:noFill/>
            <a:miter lim="800000"/>
            <a:headEnd/>
            <a:tailEnd/>
          </a:ln>
          <a:effectLst/>
        </p:spPr>
        <p:txBody>
          <a:bodyPr wrap="none">
            <a:spAutoFit/>
          </a:bodyPr>
          <a:lstStyle/>
          <a:p>
            <a:r>
              <a:rPr lang="en-US" altLang="ja-JP">
                <a:solidFill>
                  <a:schemeClr val="bg1"/>
                </a:solidFill>
              </a:rPr>
              <a:t>⑥</a:t>
            </a:r>
            <a:r>
              <a:rPr lang="ja-JP" altLang="en-US">
                <a:solidFill>
                  <a:schemeClr val="bg1"/>
                </a:solidFill>
              </a:rPr>
              <a:t>　（ａ）　　　　　</a:t>
            </a:r>
            <a:r>
              <a:rPr lang="ja-JP" altLang="en-US"/>
              <a:t>と　　　　　の間の確率変数をとる確率は約</a:t>
            </a:r>
            <a:r>
              <a:rPr lang="en-US" altLang="ja-JP"/>
              <a:t>0.954</a:t>
            </a:r>
            <a:r>
              <a:rPr lang="ja-JP" altLang="en-US"/>
              <a:t>である</a:t>
            </a:r>
          </a:p>
        </p:txBody>
      </p:sp>
      <p:sp>
        <p:nvSpPr>
          <p:cNvPr id="506891" name="Text Box 11"/>
          <p:cNvSpPr txBox="1">
            <a:spLocks noChangeArrowheads="1"/>
          </p:cNvSpPr>
          <p:nvPr/>
        </p:nvSpPr>
        <p:spPr bwMode="auto">
          <a:xfrm>
            <a:off x="0" y="1811321"/>
            <a:ext cx="9058275" cy="457200"/>
          </a:xfrm>
          <a:prstGeom prst="rect">
            <a:avLst/>
          </a:prstGeom>
          <a:noFill/>
          <a:ln w="38100">
            <a:noFill/>
            <a:miter lim="800000"/>
            <a:headEnd/>
            <a:tailEnd/>
          </a:ln>
          <a:effectLst/>
        </p:spPr>
        <p:txBody>
          <a:bodyPr wrap="none">
            <a:spAutoFit/>
          </a:bodyPr>
          <a:lstStyle/>
          <a:p>
            <a:r>
              <a:rPr lang="en-US" altLang="ja-JP" dirty="0">
                <a:solidFill>
                  <a:schemeClr val="bg1"/>
                </a:solidFill>
              </a:rPr>
              <a:t>⑥</a:t>
            </a:r>
            <a:r>
              <a:rPr lang="ja-JP" altLang="en-US" dirty="0">
                <a:solidFill>
                  <a:schemeClr val="bg1"/>
                </a:solidFill>
              </a:rPr>
              <a:t>　（ａ）　</a:t>
            </a:r>
            <a:r>
              <a:rPr lang="ja-JP" altLang="en-US" dirty="0"/>
              <a:t>　　　　と　　　　　の間の確率変数をとる確率は約</a:t>
            </a:r>
            <a:r>
              <a:rPr lang="en-US" altLang="ja-JP" dirty="0"/>
              <a:t>0.997</a:t>
            </a:r>
            <a:r>
              <a:rPr lang="ja-JP" altLang="en-US" dirty="0"/>
              <a:t>である</a:t>
            </a:r>
          </a:p>
        </p:txBody>
      </p:sp>
      <p:graphicFrame>
        <p:nvGraphicFramePr>
          <p:cNvPr id="506920" name="Object 40"/>
          <p:cNvGraphicFramePr>
            <a:graphicFrameLocks noChangeAspect="1"/>
          </p:cNvGraphicFramePr>
          <p:nvPr/>
        </p:nvGraphicFramePr>
        <p:xfrm>
          <a:off x="1071538" y="1000109"/>
          <a:ext cx="1014179" cy="428628"/>
        </p:xfrm>
        <a:graphic>
          <a:graphicData uri="http://schemas.openxmlformats.org/presentationml/2006/ole">
            <mc:AlternateContent xmlns:mc="http://schemas.openxmlformats.org/markup-compatibility/2006">
              <mc:Choice xmlns:v="urn:schemas-microsoft-com:vml" Requires="v">
                <p:oleObj spid="_x0000_s507063" name="数式" r:id="rId6" imgW="393480" imgH="164880" progId="Equation.3">
                  <p:embed/>
                </p:oleObj>
              </mc:Choice>
              <mc:Fallback>
                <p:oleObj name="数式" r:id="rId6" imgW="393480" imgH="164880" progId="Equation.3">
                  <p:embed/>
                  <p:pic>
                    <p:nvPicPr>
                      <p:cNvPr id="0"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538" y="1000109"/>
                        <a:ext cx="1014179"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6921" name="Object 41"/>
          <p:cNvGraphicFramePr>
            <a:graphicFrameLocks noChangeAspect="1"/>
          </p:cNvGraphicFramePr>
          <p:nvPr/>
        </p:nvGraphicFramePr>
        <p:xfrm>
          <a:off x="2285985" y="1000109"/>
          <a:ext cx="1000132" cy="455648"/>
        </p:xfrm>
        <a:graphic>
          <a:graphicData uri="http://schemas.openxmlformats.org/presentationml/2006/ole">
            <mc:AlternateContent xmlns:mc="http://schemas.openxmlformats.org/markup-compatibility/2006">
              <mc:Choice xmlns:v="urn:schemas-microsoft-com:vml" Requires="v">
                <p:oleObj spid="_x0000_s507064" name="数式" r:id="rId8" imgW="393480" imgH="177480" progId="Equation.3">
                  <p:embed/>
                </p:oleObj>
              </mc:Choice>
              <mc:Fallback>
                <p:oleObj name="数式" r:id="rId8" imgW="393480" imgH="177480" progId="Equation.3">
                  <p:embed/>
                  <p:pic>
                    <p:nvPicPr>
                      <p:cNvPr id="0" name="Picture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5985" y="1000109"/>
                        <a:ext cx="1000132" cy="4556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6922" name="Object 42"/>
          <p:cNvGraphicFramePr>
            <a:graphicFrameLocks noChangeAspect="1"/>
          </p:cNvGraphicFramePr>
          <p:nvPr/>
        </p:nvGraphicFramePr>
        <p:xfrm>
          <a:off x="979422" y="1409152"/>
          <a:ext cx="1103538" cy="481622"/>
        </p:xfrm>
        <a:graphic>
          <a:graphicData uri="http://schemas.openxmlformats.org/presentationml/2006/ole">
            <mc:AlternateContent xmlns:mc="http://schemas.openxmlformats.org/markup-compatibility/2006">
              <mc:Choice xmlns:v="urn:schemas-microsoft-com:vml" Requires="v">
                <p:oleObj spid="_x0000_s507065" name="数式" r:id="rId10" imgW="469800" imgH="203040" progId="Equation.3">
                  <p:embed/>
                </p:oleObj>
              </mc:Choice>
              <mc:Fallback>
                <p:oleObj name="数式" r:id="rId10" imgW="469800" imgH="203040" progId="Equation.3">
                  <p:embed/>
                  <p:pic>
                    <p:nvPicPr>
                      <p:cNvPr id="0" name="Picture 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9422" y="1409152"/>
                        <a:ext cx="1103538" cy="4816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6923" name="Object 43"/>
          <p:cNvGraphicFramePr>
            <a:graphicFrameLocks noChangeAspect="1"/>
          </p:cNvGraphicFramePr>
          <p:nvPr/>
        </p:nvGraphicFramePr>
        <p:xfrm>
          <a:off x="2357422" y="1428736"/>
          <a:ext cx="1051477" cy="458623"/>
        </p:xfrm>
        <a:graphic>
          <a:graphicData uri="http://schemas.openxmlformats.org/presentationml/2006/ole">
            <mc:AlternateContent xmlns:mc="http://schemas.openxmlformats.org/markup-compatibility/2006">
              <mc:Choice xmlns:v="urn:schemas-microsoft-com:vml" Requires="v">
                <p:oleObj spid="_x0000_s507066" name="数式" r:id="rId12" imgW="469800" imgH="203040" progId="Equation.3">
                  <p:embed/>
                </p:oleObj>
              </mc:Choice>
              <mc:Fallback>
                <p:oleObj name="数式" r:id="rId12" imgW="469800" imgH="203040" progId="Equation.3">
                  <p:embed/>
                  <p:pic>
                    <p:nvPicPr>
                      <p:cNvPr id="0" name="Pictur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57422" y="1428736"/>
                        <a:ext cx="1051477" cy="458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6924" name="Object 44"/>
          <p:cNvGraphicFramePr>
            <a:graphicFrameLocks noChangeAspect="1"/>
          </p:cNvGraphicFramePr>
          <p:nvPr/>
        </p:nvGraphicFramePr>
        <p:xfrm>
          <a:off x="949154" y="1828805"/>
          <a:ext cx="1073150" cy="481013"/>
        </p:xfrm>
        <a:graphic>
          <a:graphicData uri="http://schemas.openxmlformats.org/presentationml/2006/ole">
            <mc:AlternateContent xmlns:mc="http://schemas.openxmlformats.org/markup-compatibility/2006">
              <mc:Choice xmlns:v="urn:schemas-microsoft-com:vml" Requires="v">
                <p:oleObj spid="_x0000_s507067" name="数式" r:id="rId14" imgW="457200" imgH="203040" progId="Equation.3">
                  <p:embed/>
                </p:oleObj>
              </mc:Choice>
              <mc:Fallback>
                <p:oleObj name="数式" r:id="rId14" imgW="457200" imgH="203040" progId="Equation.3">
                  <p:embed/>
                  <p:pic>
                    <p:nvPicPr>
                      <p:cNvPr id="0" name="Picture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9154" y="1828805"/>
                        <a:ext cx="1073150"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6925" name="Object 45"/>
          <p:cNvGraphicFramePr>
            <a:graphicFrameLocks noChangeAspect="1"/>
          </p:cNvGraphicFramePr>
          <p:nvPr/>
        </p:nvGraphicFramePr>
        <p:xfrm>
          <a:off x="2327104" y="1847855"/>
          <a:ext cx="1022350" cy="458788"/>
        </p:xfrm>
        <a:graphic>
          <a:graphicData uri="http://schemas.openxmlformats.org/presentationml/2006/ole">
            <mc:AlternateContent xmlns:mc="http://schemas.openxmlformats.org/markup-compatibility/2006">
              <mc:Choice xmlns:v="urn:schemas-microsoft-com:vml" Requires="v">
                <p:oleObj spid="_x0000_s507068" name="数式" r:id="rId16" imgW="457200" imgH="203040" progId="Equation.3">
                  <p:embed/>
                </p:oleObj>
              </mc:Choice>
              <mc:Fallback>
                <p:oleObj name="数式" r:id="rId16" imgW="457200" imgH="203040" progId="Equation.3">
                  <p:embed/>
                  <p:pic>
                    <p:nvPicPr>
                      <p:cNvPr id="0" name="Picture 4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27104" y="1847855"/>
                        <a:ext cx="1022350"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5" name="Picture 25"/>
          <p:cNvPicPr>
            <a:picLocks noChangeAspect="1" noChangeArrowheads="1"/>
          </p:cNvPicPr>
          <p:nvPr/>
        </p:nvPicPr>
        <p:blipFill>
          <a:blip r:embed="rId18" cstate="print"/>
          <a:srcRect l="3020" t="2080" r="15436" b="13305"/>
          <a:stretch>
            <a:fillRect/>
          </a:stretch>
        </p:blipFill>
        <p:spPr bwMode="auto">
          <a:xfrm>
            <a:off x="500034" y="2285992"/>
            <a:ext cx="8082888" cy="3929090"/>
          </a:xfrm>
          <a:prstGeom prst="rect">
            <a:avLst/>
          </a:prstGeom>
          <a:noFill/>
          <a:ln w="38100" cap="flat" cmpd="sng">
            <a:noFill/>
            <a:prstDash val="solid"/>
            <a:miter lim="800000"/>
            <a:headEnd/>
            <a:tailEnd/>
          </a:ln>
          <a:effectLst/>
        </p:spPr>
      </p:pic>
      <p:sp>
        <p:nvSpPr>
          <p:cNvPr id="36" name="Line 9"/>
          <p:cNvSpPr>
            <a:spLocks noChangeShapeType="1"/>
          </p:cNvSpPr>
          <p:nvPr/>
        </p:nvSpPr>
        <p:spPr bwMode="auto">
          <a:xfrm flipV="1">
            <a:off x="1569857" y="5934080"/>
            <a:ext cx="0" cy="215900"/>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37" name="Line 10"/>
          <p:cNvSpPr>
            <a:spLocks noChangeShapeType="1"/>
          </p:cNvSpPr>
          <p:nvPr/>
        </p:nvSpPr>
        <p:spPr bwMode="auto">
          <a:xfrm flipV="1">
            <a:off x="2577920" y="5718180"/>
            <a:ext cx="0" cy="431800"/>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38" name="Line 11"/>
          <p:cNvSpPr>
            <a:spLocks noChangeShapeType="1"/>
          </p:cNvSpPr>
          <p:nvPr/>
        </p:nvSpPr>
        <p:spPr bwMode="auto">
          <a:xfrm flipH="1" flipV="1">
            <a:off x="3562170" y="4178305"/>
            <a:ext cx="0" cy="1943100"/>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39" name="Line 12"/>
          <p:cNvSpPr>
            <a:spLocks noChangeShapeType="1"/>
          </p:cNvSpPr>
          <p:nvPr/>
        </p:nvSpPr>
        <p:spPr bwMode="auto">
          <a:xfrm flipV="1">
            <a:off x="5570357" y="4287842"/>
            <a:ext cx="0" cy="1871663"/>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40" name="Line 13"/>
          <p:cNvSpPr>
            <a:spLocks noChangeShapeType="1"/>
          </p:cNvSpPr>
          <p:nvPr/>
        </p:nvSpPr>
        <p:spPr bwMode="auto">
          <a:xfrm flipV="1">
            <a:off x="6576832" y="5727705"/>
            <a:ext cx="0" cy="431800"/>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41" name="Line 14"/>
          <p:cNvSpPr>
            <a:spLocks noChangeShapeType="1"/>
          </p:cNvSpPr>
          <p:nvPr/>
        </p:nvSpPr>
        <p:spPr bwMode="auto">
          <a:xfrm flipV="1">
            <a:off x="7513457" y="5872167"/>
            <a:ext cx="0" cy="287338"/>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42" name="Text Box 15"/>
          <p:cNvSpPr txBox="1">
            <a:spLocks noChangeArrowheads="1"/>
          </p:cNvSpPr>
          <p:nvPr/>
        </p:nvSpPr>
        <p:spPr bwMode="auto">
          <a:xfrm>
            <a:off x="5221931" y="2571744"/>
            <a:ext cx="1184940" cy="461665"/>
          </a:xfrm>
          <a:prstGeom prst="rect">
            <a:avLst/>
          </a:prstGeom>
          <a:noFill/>
          <a:ln w="38100">
            <a:noFill/>
            <a:miter lim="800000"/>
            <a:headEnd/>
            <a:tailEnd/>
          </a:ln>
          <a:effectLst/>
        </p:spPr>
        <p:txBody>
          <a:bodyPr wrap="none">
            <a:spAutoFit/>
          </a:bodyPr>
          <a:lstStyle/>
          <a:p>
            <a:r>
              <a:rPr lang="en-US" altLang="ja-JP" dirty="0"/>
              <a:t>34.13</a:t>
            </a:r>
            <a:r>
              <a:rPr lang="ja-JP" altLang="en-US" dirty="0"/>
              <a:t>％</a:t>
            </a:r>
          </a:p>
        </p:txBody>
      </p:sp>
      <p:sp>
        <p:nvSpPr>
          <p:cNvPr id="43" name="Text Box 16"/>
          <p:cNvSpPr txBox="1">
            <a:spLocks noChangeArrowheads="1"/>
          </p:cNvSpPr>
          <p:nvPr/>
        </p:nvSpPr>
        <p:spPr bwMode="auto">
          <a:xfrm>
            <a:off x="5869631" y="3651244"/>
            <a:ext cx="1184940" cy="461665"/>
          </a:xfrm>
          <a:prstGeom prst="rect">
            <a:avLst/>
          </a:prstGeom>
          <a:noFill/>
          <a:ln w="38100">
            <a:noFill/>
            <a:miter lim="800000"/>
            <a:headEnd/>
            <a:tailEnd/>
          </a:ln>
          <a:effectLst/>
        </p:spPr>
        <p:txBody>
          <a:bodyPr wrap="none">
            <a:spAutoFit/>
          </a:bodyPr>
          <a:lstStyle/>
          <a:p>
            <a:r>
              <a:rPr lang="en-US" altLang="ja-JP"/>
              <a:t>13.59</a:t>
            </a:r>
            <a:r>
              <a:rPr lang="ja-JP" altLang="en-US"/>
              <a:t>％</a:t>
            </a:r>
          </a:p>
        </p:txBody>
      </p:sp>
      <p:sp>
        <p:nvSpPr>
          <p:cNvPr id="44" name="Line 17"/>
          <p:cNvSpPr>
            <a:spLocks noChangeShapeType="1"/>
          </p:cNvSpPr>
          <p:nvPr/>
        </p:nvSpPr>
        <p:spPr bwMode="auto">
          <a:xfrm flipH="1">
            <a:off x="4992507" y="3063880"/>
            <a:ext cx="504825" cy="1008062"/>
          </a:xfrm>
          <a:prstGeom prst="line">
            <a:avLst/>
          </a:prstGeom>
          <a:noFill/>
          <a:ln w="25400">
            <a:solidFill>
              <a:schemeClr val="tx2"/>
            </a:solidFill>
            <a:round/>
            <a:headEnd/>
            <a:tailEnd type="triangle" w="med" len="med"/>
          </a:ln>
          <a:effectLst/>
        </p:spPr>
        <p:txBody>
          <a:bodyPr wrap="none" anchor="ctr">
            <a:spAutoFit/>
          </a:bodyPr>
          <a:lstStyle/>
          <a:p>
            <a:endParaRPr lang="ja-JP" altLang="en-US"/>
          </a:p>
        </p:txBody>
      </p:sp>
      <p:sp>
        <p:nvSpPr>
          <p:cNvPr id="45" name="Line 18"/>
          <p:cNvSpPr>
            <a:spLocks noChangeShapeType="1"/>
          </p:cNvSpPr>
          <p:nvPr/>
        </p:nvSpPr>
        <p:spPr bwMode="auto">
          <a:xfrm flipH="1">
            <a:off x="5713232" y="4216405"/>
            <a:ext cx="504825" cy="1008062"/>
          </a:xfrm>
          <a:prstGeom prst="line">
            <a:avLst/>
          </a:prstGeom>
          <a:noFill/>
          <a:ln w="25400">
            <a:solidFill>
              <a:schemeClr val="tx2"/>
            </a:solidFill>
            <a:round/>
            <a:headEnd/>
            <a:tailEnd type="triangle" w="med" len="med"/>
          </a:ln>
          <a:effectLst/>
        </p:spPr>
        <p:txBody>
          <a:bodyPr wrap="none" anchor="ctr">
            <a:spAutoFit/>
          </a:bodyPr>
          <a:lstStyle/>
          <a:p>
            <a:endParaRPr lang="ja-JP" altLang="en-US"/>
          </a:p>
        </p:txBody>
      </p:sp>
      <p:sp>
        <p:nvSpPr>
          <p:cNvPr id="46" name="Text Box 19"/>
          <p:cNvSpPr txBox="1">
            <a:spLocks noChangeArrowheads="1"/>
          </p:cNvSpPr>
          <p:nvPr/>
        </p:nvSpPr>
        <p:spPr bwMode="auto">
          <a:xfrm>
            <a:off x="6877693" y="4514844"/>
            <a:ext cx="1031051" cy="461665"/>
          </a:xfrm>
          <a:prstGeom prst="rect">
            <a:avLst/>
          </a:prstGeom>
          <a:noFill/>
          <a:ln w="38100">
            <a:noFill/>
            <a:miter lim="800000"/>
            <a:headEnd/>
            <a:tailEnd/>
          </a:ln>
          <a:effectLst/>
        </p:spPr>
        <p:txBody>
          <a:bodyPr wrap="none">
            <a:spAutoFit/>
          </a:bodyPr>
          <a:lstStyle/>
          <a:p>
            <a:r>
              <a:rPr lang="en-US" altLang="ja-JP"/>
              <a:t>2.15</a:t>
            </a:r>
            <a:r>
              <a:rPr lang="ja-JP" altLang="en-US"/>
              <a:t>％</a:t>
            </a:r>
          </a:p>
        </p:txBody>
      </p:sp>
      <p:sp>
        <p:nvSpPr>
          <p:cNvPr id="47" name="Line 20"/>
          <p:cNvSpPr>
            <a:spLocks noChangeShapeType="1"/>
          </p:cNvSpPr>
          <p:nvPr/>
        </p:nvSpPr>
        <p:spPr bwMode="auto">
          <a:xfrm flipH="1">
            <a:off x="6792732" y="5080005"/>
            <a:ext cx="504825" cy="1008062"/>
          </a:xfrm>
          <a:prstGeom prst="line">
            <a:avLst/>
          </a:prstGeom>
          <a:noFill/>
          <a:ln w="25400">
            <a:solidFill>
              <a:schemeClr val="tx2"/>
            </a:solidFill>
            <a:round/>
            <a:headEnd/>
            <a:tailEnd type="triangle" w="med" len="med"/>
          </a:ln>
          <a:effectLst/>
        </p:spPr>
        <p:txBody>
          <a:bodyPr wrap="none" anchor="ctr">
            <a:spAutoFit/>
          </a:bodyPr>
          <a:lstStyle/>
          <a:p>
            <a:endParaRPr lang="ja-JP" altLang="en-US"/>
          </a:p>
        </p:txBody>
      </p:sp>
      <p:sp>
        <p:nvSpPr>
          <p:cNvPr id="48" name="Line 21"/>
          <p:cNvSpPr>
            <a:spLocks noChangeShapeType="1"/>
          </p:cNvSpPr>
          <p:nvPr/>
        </p:nvSpPr>
        <p:spPr bwMode="auto">
          <a:xfrm flipH="1">
            <a:off x="7657920" y="5151442"/>
            <a:ext cx="504825" cy="1008063"/>
          </a:xfrm>
          <a:prstGeom prst="line">
            <a:avLst/>
          </a:prstGeom>
          <a:noFill/>
          <a:ln w="25400">
            <a:solidFill>
              <a:schemeClr val="tx2"/>
            </a:solidFill>
            <a:round/>
            <a:headEnd/>
            <a:tailEnd type="triangle" w="med" len="med"/>
          </a:ln>
          <a:effectLst/>
        </p:spPr>
        <p:txBody>
          <a:bodyPr wrap="none" anchor="ctr">
            <a:spAutoFit/>
          </a:bodyPr>
          <a:lstStyle/>
          <a:p>
            <a:endParaRPr lang="ja-JP" altLang="en-US"/>
          </a:p>
        </p:txBody>
      </p:sp>
      <p:sp>
        <p:nvSpPr>
          <p:cNvPr id="49" name="Text Box 22"/>
          <p:cNvSpPr txBox="1">
            <a:spLocks noChangeArrowheads="1"/>
          </p:cNvSpPr>
          <p:nvPr/>
        </p:nvSpPr>
        <p:spPr bwMode="auto">
          <a:xfrm>
            <a:off x="7885756" y="4514844"/>
            <a:ext cx="1031051" cy="461665"/>
          </a:xfrm>
          <a:prstGeom prst="rect">
            <a:avLst/>
          </a:prstGeom>
          <a:noFill/>
          <a:ln w="38100">
            <a:noFill/>
            <a:miter lim="800000"/>
            <a:headEnd/>
            <a:tailEnd/>
          </a:ln>
          <a:effectLst/>
        </p:spPr>
        <p:txBody>
          <a:bodyPr wrap="none">
            <a:spAutoFit/>
          </a:bodyPr>
          <a:lstStyle/>
          <a:p>
            <a:r>
              <a:rPr lang="en-US" altLang="ja-JP"/>
              <a:t>0.13</a:t>
            </a:r>
            <a:r>
              <a:rPr lang="ja-JP" altLang="en-US"/>
              <a:t>％</a:t>
            </a:r>
          </a:p>
        </p:txBody>
      </p:sp>
      <p:graphicFrame>
        <p:nvGraphicFramePr>
          <p:cNvPr id="50" name="Object 26"/>
          <p:cNvGraphicFramePr>
            <a:graphicFrameLocks noChangeAspect="1"/>
          </p:cNvGraphicFramePr>
          <p:nvPr/>
        </p:nvGraphicFramePr>
        <p:xfrm>
          <a:off x="1058659" y="6179356"/>
          <a:ext cx="914400" cy="495300"/>
        </p:xfrm>
        <a:graphic>
          <a:graphicData uri="http://schemas.openxmlformats.org/presentationml/2006/ole">
            <mc:AlternateContent xmlns:mc="http://schemas.openxmlformats.org/markup-compatibility/2006">
              <mc:Choice xmlns:v="urn:schemas-microsoft-com:vml" Requires="v">
                <p:oleObj spid="_x0000_s507069" name="数式" r:id="rId19" imgW="330120" imgH="177480" progId="Equation.3">
                  <p:embed/>
                </p:oleObj>
              </mc:Choice>
              <mc:Fallback>
                <p:oleObj name="数式" r:id="rId19" imgW="330120" imgH="177480" progId="Equation.3">
                  <p:embed/>
                  <p:pic>
                    <p:nvPicPr>
                      <p:cNvPr id="0" name="Picture 4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58659" y="6179356"/>
                        <a:ext cx="9144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27"/>
          <p:cNvGraphicFramePr>
            <a:graphicFrameLocks noChangeAspect="1"/>
          </p:cNvGraphicFramePr>
          <p:nvPr/>
        </p:nvGraphicFramePr>
        <p:xfrm>
          <a:off x="2041345" y="6179356"/>
          <a:ext cx="950912" cy="495300"/>
        </p:xfrm>
        <a:graphic>
          <a:graphicData uri="http://schemas.openxmlformats.org/presentationml/2006/ole">
            <mc:AlternateContent xmlns:mc="http://schemas.openxmlformats.org/markup-compatibility/2006">
              <mc:Choice xmlns:v="urn:schemas-microsoft-com:vml" Requires="v">
                <p:oleObj spid="_x0000_s507070" name="数式" r:id="rId21" imgW="342720" imgH="177480" progId="Equation.3">
                  <p:embed/>
                </p:oleObj>
              </mc:Choice>
              <mc:Fallback>
                <p:oleObj name="数式" r:id="rId21" imgW="342720" imgH="177480" progId="Equation.3">
                  <p:embed/>
                  <p:pic>
                    <p:nvPicPr>
                      <p:cNvPr id="0" name="Picture 4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41345" y="6179356"/>
                        <a:ext cx="950912"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28"/>
          <p:cNvGraphicFramePr>
            <a:graphicFrameLocks noChangeAspect="1"/>
          </p:cNvGraphicFramePr>
          <p:nvPr/>
        </p:nvGraphicFramePr>
        <p:xfrm>
          <a:off x="3076395" y="6179356"/>
          <a:ext cx="877887" cy="495300"/>
        </p:xfrm>
        <a:graphic>
          <a:graphicData uri="http://schemas.openxmlformats.org/presentationml/2006/ole">
            <mc:AlternateContent xmlns:mc="http://schemas.openxmlformats.org/markup-compatibility/2006">
              <mc:Choice xmlns:v="urn:schemas-microsoft-com:vml" Requires="v">
                <p:oleObj spid="_x0000_s507071" name="数式" r:id="rId23" imgW="317160" imgH="177480" progId="Equation.3">
                  <p:embed/>
                </p:oleObj>
              </mc:Choice>
              <mc:Fallback>
                <p:oleObj name="数式" r:id="rId23" imgW="317160" imgH="177480" progId="Equation.3">
                  <p:embed/>
                  <p:pic>
                    <p:nvPicPr>
                      <p:cNvPr id="0" name="Picture 4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076395" y="6179356"/>
                        <a:ext cx="87788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29"/>
          <p:cNvGraphicFramePr>
            <a:graphicFrameLocks noChangeAspect="1"/>
          </p:cNvGraphicFramePr>
          <p:nvPr/>
        </p:nvGraphicFramePr>
        <p:xfrm>
          <a:off x="7289620" y="6179356"/>
          <a:ext cx="596900" cy="495300"/>
        </p:xfrm>
        <a:graphic>
          <a:graphicData uri="http://schemas.openxmlformats.org/presentationml/2006/ole">
            <mc:AlternateContent xmlns:mc="http://schemas.openxmlformats.org/markup-compatibility/2006">
              <mc:Choice xmlns:v="urn:schemas-microsoft-com:vml" Requires="v">
                <p:oleObj spid="_x0000_s507072" name="数式" r:id="rId25" imgW="215640" imgH="177480" progId="Equation.3">
                  <p:embed/>
                </p:oleObj>
              </mc:Choice>
              <mc:Fallback>
                <p:oleObj name="数式" r:id="rId25" imgW="215640" imgH="177480" progId="Equation.3">
                  <p:embed/>
                  <p:pic>
                    <p:nvPicPr>
                      <p:cNvPr id="0" name="Picture 4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289620" y="6179356"/>
                        <a:ext cx="5969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30"/>
          <p:cNvGraphicFramePr>
            <a:graphicFrameLocks noChangeAspect="1"/>
          </p:cNvGraphicFramePr>
          <p:nvPr/>
        </p:nvGraphicFramePr>
        <p:xfrm>
          <a:off x="4305120" y="6196819"/>
          <a:ext cx="422275" cy="460375"/>
        </p:xfrm>
        <a:graphic>
          <a:graphicData uri="http://schemas.openxmlformats.org/presentationml/2006/ole">
            <mc:AlternateContent xmlns:mc="http://schemas.openxmlformats.org/markup-compatibility/2006">
              <mc:Choice xmlns:v="urn:schemas-microsoft-com:vml" Requires="v">
                <p:oleObj spid="_x0000_s507073" name="数式" r:id="rId27" imgW="152280" imgH="164880" progId="Equation.3">
                  <p:embed/>
                </p:oleObj>
              </mc:Choice>
              <mc:Fallback>
                <p:oleObj name="数式" r:id="rId27" imgW="152280" imgH="164880" progId="Equation.3">
                  <p:embed/>
                  <p:pic>
                    <p:nvPicPr>
                      <p:cNvPr id="0" name="Picture 5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305120" y="6196819"/>
                        <a:ext cx="422275"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31"/>
          <p:cNvGraphicFramePr>
            <a:graphicFrameLocks noChangeAspect="1"/>
          </p:cNvGraphicFramePr>
          <p:nvPr/>
        </p:nvGraphicFramePr>
        <p:xfrm>
          <a:off x="6200595" y="6179356"/>
          <a:ext cx="631825" cy="495300"/>
        </p:xfrm>
        <a:graphic>
          <a:graphicData uri="http://schemas.openxmlformats.org/presentationml/2006/ole">
            <mc:AlternateContent xmlns:mc="http://schemas.openxmlformats.org/markup-compatibility/2006">
              <mc:Choice xmlns:v="urn:schemas-microsoft-com:vml" Requires="v">
                <p:oleObj spid="_x0000_s507074" name="数式" r:id="rId29" imgW="228600" imgH="177480" progId="Equation.3">
                  <p:embed/>
                </p:oleObj>
              </mc:Choice>
              <mc:Fallback>
                <p:oleObj name="数式" r:id="rId29" imgW="228600" imgH="177480" progId="Equation.3">
                  <p:embed/>
                  <p:pic>
                    <p:nvPicPr>
                      <p:cNvPr id="0" name="Picture 5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200595" y="6179356"/>
                        <a:ext cx="63182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32"/>
          <p:cNvGraphicFramePr>
            <a:graphicFrameLocks noChangeAspect="1"/>
          </p:cNvGraphicFramePr>
          <p:nvPr/>
        </p:nvGraphicFramePr>
        <p:xfrm>
          <a:off x="5306832" y="6179356"/>
          <a:ext cx="561975" cy="495300"/>
        </p:xfrm>
        <a:graphic>
          <a:graphicData uri="http://schemas.openxmlformats.org/presentationml/2006/ole">
            <mc:AlternateContent xmlns:mc="http://schemas.openxmlformats.org/markup-compatibility/2006">
              <mc:Choice xmlns:v="urn:schemas-microsoft-com:vml" Requires="v">
                <p:oleObj spid="_x0000_s507075" name="数式" r:id="rId31" imgW="203040" imgH="177480" progId="Equation.3">
                  <p:embed/>
                </p:oleObj>
              </mc:Choice>
              <mc:Fallback>
                <p:oleObj name="数式" r:id="rId31" imgW="203040" imgH="177480" progId="Equation.3">
                  <p:embed/>
                  <p:pic>
                    <p:nvPicPr>
                      <p:cNvPr id="0" name="Picture 5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06832" y="6179356"/>
                        <a:ext cx="56197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33"/>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8614"/>
    </mc:Choice>
    <mc:Fallback>
      <p:transition spd="slow" advTm="586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4555" x="3359150" y="6273800"/>
          <p14:tracePt t="4622" x="3359150" y="6267450"/>
          <p14:tracePt t="4630" x="3352800" y="6267450"/>
          <p14:tracePt t="4642" x="3346450" y="6254750"/>
          <p14:tracePt t="4642" x="3340100" y="6242050"/>
          <p14:tracePt t="4660" x="3333750" y="6235700"/>
          <p14:tracePt t="4660" x="3333750" y="6223000"/>
          <p14:tracePt t="4676" x="3327400" y="6216650"/>
          <p14:tracePt t="4676" x="3327400" y="6210300"/>
          <p14:tracePt t="4693" x="3327400" y="6203950"/>
          <p14:tracePt t="4709" x="3327400" y="6197600"/>
          <p14:tracePt t="4709" x="3327400" y="6191250"/>
          <p14:tracePt t="4726" x="3321050" y="6191250"/>
          <p14:tracePt t="4774" x="3314700" y="6191250"/>
          <p14:tracePt t="4786" x="3308350" y="6191250"/>
          <p14:tracePt t="4794" x="3302000" y="6197600"/>
          <p14:tracePt t="4794" x="3295650" y="6197600"/>
          <p14:tracePt t="4810" x="3289300" y="6197600"/>
          <p14:tracePt t="4810" x="3276600" y="6203950"/>
          <p14:tracePt t="4827" x="3270250" y="6203950"/>
          <p14:tracePt t="4827" x="3257550" y="6210300"/>
          <p14:tracePt t="4845" x="3244850" y="6210300"/>
          <p14:tracePt t="4845" x="3238500" y="6210300"/>
          <p14:tracePt t="4861" x="3225800" y="6216650"/>
          <p14:tracePt t="4861" x="3213100" y="6216650"/>
          <p14:tracePt t="4861" x="3206750" y="6223000"/>
          <p14:tracePt t="4879" x="3194050" y="6223000"/>
          <p14:tracePt t="4879" x="3181350" y="6223000"/>
          <p14:tracePt t="4895" x="3175000" y="6229350"/>
          <p14:tracePt t="4895" x="3162300" y="6229350"/>
          <p14:tracePt t="4912" x="3149600" y="6229350"/>
          <p14:tracePt t="4912" x="3136900" y="6229350"/>
          <p14:tracePt t="4928" x="3130550" y="6235700"/>
          <p14:tracePt t="4928" x="3117850" y="6235700"/>
          <p14:tracePt t="4945" x="3105150" y="6235700"/>
          <p14:tracePt t="4945" x="3079750" y="6229350"/>
          <p14:tracePt t="4962" x="3067050" y="6229350"/>
          <p14:tracePt t="4962" x="3054350" y="6229350"/>
          <p14:tracePt t="4979" x="3041650" y="6229350"/>
          <p14:tracePt t="4979" x="3028950" y="6229350"/>
          <p14:tracePt t="4995" x="3016250" y="6229350"/>
          <p14:tracePt t="4995" x="3003550" y="6223000"/>
          <p14:tracePt t="5013" x="2990850" y="6223000"/>
          <p14:tracePt t="5013" x="2971800" y="6216650"/>
          <p14:tracePt t="5029" x="2965450" y="6216650"/>
          <p14:tracePt t="5029" x="2959100" y="6216650"/>
          <p14:tracePt t="5046" x="2946400" y="6210300"/>
          <p14:tracePt t="5046" x="2940050" y="6210300"/>
          <p14:tracePt t="5062" x="2933700" y="6203950"/>
          <p14:tracePt t="5062" x="2921000" y="6197600"/>
          <p14:tracePt t="5080" x="2914650" y="6197600"/>
          <p14:tracePt t="5095" x="2901950" y="6191250"/>
          <p14:tracePt t="5112" x="2901950" y="6184900"/>
          <p14:tracePt t="5129" x="2914650" y="6184900"/>
          <p14:tracePt t="5187" x="2921000" y="6184900"/>
          <p14:tracePt t="5195" x="2927350" y="6184900"/>
          <p14:tracePt t="5200" x="2933700" y="6184900"/>
          <p14:tracePt t="5212" x="2940050" y="6184900"/>
          <p14:tracePt t="5212" x="2946400" y="6184900"/>
          <p14:tracePt t="5212" x="2959100" y="6184900"/>
          <p14:tracePt t="5231" x="2965450" y="6178550"/>
          <p14:tracePt t="5245" x="2971800" y="6178550"/>
          <p14:tracePt t="5245" x="2990850" y="6178550"/>
          <p14:tracePt t="5263" x="2997200" y="6178550"/>
          <p14:tracePt t="5263" x="3003550" y="6178550"/>
          <p14:tracePt t="5280" x="3009900" y="6178550"/>
          <p14:tracePt t="5280" x="3016250" y="6178550"/>
          <p14:tracePt t="5297" x="3022600" y="6178550"/>
          <p14:tracePt t="5316" x="3028950" y="6172200"/>
          <p14:tracePt t="5329" x="3028950" y="6165850"/>
          <p14:tracePt t="5329" x="3028950" y="6159500"/>
          <p14:tracePt t="5347" x="3022600" y="6153150"/>
          <p14:tracePt t="5363" x="3016250" y="6140450"/>
          <p14:tracePt t="5363" x="3009900" y="6134100"/>
          <p14:tracePt t="5382" x="3003550" y="6127750"/>
          <p14:tracePt t="5382" x="2997200" y="6127750"/>
          <p14:tracePt t="5398" x="2990850" y="6121400"/>
          <p14:tracePt t="5398" x="2984500" y="6121400"/>
          <p14:tracePt t="5413" x="2978150" y="6115050"/>
          <p14:tracePt t="5413" x="2971800" y="6115050"/>
          <p14:tracePt t="5430" x="2965450" y="6108700"/>
          <p14:tracePt t="5430" x="2952750" y="6108700"/>
          <p14:tracePt t="5448" x="2940050" y="6108700"/>
          <p14:tracePt t="5448" x="2933700" y="6108700"/>
          <p14:tracePt t="5464" x="2927350" y="6108700"/>
          <p14:tracePt t="5464" x="2921000" y="6115050"/>
          <p14:tracePt t="5480" x="2908300" y="6115050"/>
          <p14:tracePt t="5497" x="2901950" y="6121400"/>
          <p14:tracePt t="5497" x="2895600" y="6121400"/>
          <p14:tracePt t="5497" x="2889250" y="6127750"/>
          <p14:tracePt t="5516" x="2882900" y="6134100"/>
          <p14:tracePt t="5531" x="2882900" y="6140450"/>
          <p14:tracePt t="5548" x="2882900" y="6146800"/>
          <p14:tracePt t="5567" x="2889250" y="6146800"/>
          <p14:tracePt t="5599" x="2889250" y="6140450"/>
          <p14:tracePt t="5659" x="2889250" y="6134100"/>
          <p14:tracePt t="5675" x="2889250" y="6121400"/>
          <p14:tracePt t="5703" x="2889250" y="6108700"/>
          <p14:tracePt t="5727" x="2889250" y="6102350"/>
          <p14:tracePt t="5739" x="2882900" y="6096000"/>
          <p14:tracePt t="5755" x="2882900" y="6089650"/>
          <p14:tracePt t="5771" x="2876550" y="6083300"/>
          <p14:tracePt t="5795" x="2870200" y="6076950"/>
          <p14:tracePt t="5815" x="2870200" y="6070600"/>
          <p14:tracePt t="5839" x="2870200" y="6064250"/>
          <p14:tracePt t="5855" x="2870200" y="6057900"/>
          <p14:tracePt t="5867" x="2876550" y="6051550"/>
          <p14:tracePt t="5883" x="2882900" y="6051550"/>
          <p14:tracePt t="5899" x="2889250" y="6045200"/>
          <p14:tracePt t="5907" x="2895600" y="6045200"/>
          <p14:tracePt t="5916" x="2901950" y="6045200"/>
          <p14:tracePt t="5916" x="2908300" y="6038850"/>
          <p14:tracePt t="5932" x="2921000" y="6038850"/>
          <p14:tracePt t="5932" x="2927350" y="6038850"/>
          <p14:tracePt t="5949" x="2940050" y="6032500"/>
          <p14:tracePt t="5949" x="2946400" y="6032500"/>
          <p14:tracePt t="5966" x="2959100" y="6026150"/>
          <p14:tracePt t="5966" x="2978150" y="6019800"/>
          <p14:tracePt t="5982" x="2990850" y="6019800"/>
          <p14:tracePt t="5982" x="3003550" y="6013450"/>
          <p14:tracePt t="5999" x="3016250" y="6013450"/>
          <p14:tracePt t="5999" x="3028950" y="6013450"/>
          <p14:tracePt t="6016" x="3041650" y="6007100"/>
          <p14:tracePt t="6016" x="3054350" y="6000750"/>
          <p14:tracePt t="6033" x="3067050" y="6000750"/>
          <p14:tracePt t="6033" x="3098800" y="5994400"/>
          <p14:tracePt t="6049" x="3111500" y="5988050"/>
          <p14:tracePt t="6049" x="3130550" y="5981700"/>
          <p14:tracePt t="6066" x="3149600" y="5975350"/>
          <p14:tracePt t="6066" x="3162300" y="5975350"/>
          <p14:tracePt t="6083" x="3181350" y="5969000"/>
          <p14:tracePt t="6083" x="3219450" y="5962650"/>
          <p14:tracePt t="6100" x="3238500" y="5956300"/>
          <p14:tracePt t="6100" x="3257550" y="5956300"/>
          <p14:tracePt t="6116" x="3270250" y="5949950"/>
          <p14:tracePt t="6116" x="3289300" y="5949950"/>
          <p14:tracePt t="6134" x="3308350" y="5943600"/>
          <p14:tracePt t="6134" x="3321050" y="5937250"/>
          <p14:tracePt t="6151" x="3340100" y="5937250"/>
          <p14:tracePt t="6151" x="3352800" y="5930900"/>
          <p14:tracePt t="6151" x="3371850" y="5930900"/>
          <p14:tracePt t="6168" x="3384550" y="5924550"/>
          <p14:tracePt t="6168" x="3397250" y="5924550"/>
          <p14:tracePt t="6183" x="3409950" y="5918200"/>
          <p14:tracePt t="6183" x="3422650" y="5911850"/>
          <p14:tracePt t="6200" x="3435350" y="5905500"/>
          <p14:tracePt t="6200" x="3448050" y="5899150"/>
          <p14:tracePt t="6217" x="3460750" y="5892800"/>
          <p14:tracePt t="6217" x="3473450" y="5886450"/>
          <p14:tracePt t="6233" x="3486150" y="5886450"/>
          <p14:tracePt t="6233" x="3498850" y="5880100"/>
          <p14:tracePt t="6233" x="3511550" y="5873750"/>
          <p14:tracePt t="6252" x="3517900" y="5867400"/>
          <p14:tracePt t="6265" x="3530600" y="5861050"/>
          <p14:tracePt t="6265" x="3556000" y="5854700"/>
          <p14:tracePt t="6283" x="3562350" y="5854700"/>
          <p14:tracePt t="6283" x="3575050" y="5842000"/>
          <p14:tracePt t="6300" x="3581400" y="5842000"/>
          <p14:tracePt t="6300" x="3594100" y="5835650"/>
          <p14:tracePt t="6316" x="3600450" y="5835650"/>
          <p14:tracePt t="6316" x="3606800" y="5829300"/>
          <p14:tracePt t="6333" x="3613150" y="5829300"/>
          <p14:tracePt t="6333" x="3632200" y="5822950"/>
          <p14:tracePt t="6350" x="3638550" y="5816600"/>
          <p14:tracePt t="6366" x="3644900" y="5816600"/>
          <p14:tracePt t="6366" x="3651250" y="5816600"/>
          <p14:tracePt t="6386" x="3657600" y="5816600"/>
          <p14:tracePt t="6399" x="3663950" y="5810250"/>
          <p14:tracePt t="6416" x="3670300" y="5810250"/>
          <p14:tracePt t="9531" x="5543550" y="5797550"/>
          <p14:tracePt t="9548" x="5549900" y="5803900"/>
          <p14:tracePt t="9548" x="5549900" y="5810250"/>
          <p14:tracePt t="9561" x="5549900" y="5816600"/>
          <p14:tracePt t="9561" x="5543550" y="5822950"/>
          <p14:tracePt t="9577" x="5543550" y="5835650"/>
          <p14:tracePt t="9577" x="5543550" y="5842000"/>
          <p14:tracePt t="9594" x="5543550" y="5854700"/>
          <p14:tracePt t="9594" x="5537200" y="5873750"/>
          <p14:tracePt t="9611" x="5530850" y="5880100"/>
          <p14:tracePt t="9611" x="5530850" y="5886450"/>
          <p14:tracePt t="9628" x="5524500" y="5892800"/>
          <p14:tracePt t="9628" x="5518150" y="5905500"/>
          <p14:tracePt t="9644" x="5505450" y="5911850"/>
          <p14:tracePt t="9644" x="5499100" y="5911850"/>
          <p14:tracePt t="9661" x="5486400" y="5918200"/>
          <p14:tracePt t="9661" x="5473700" y="5924550"/>
          <p14:tracePt t="9678" x="5454650" y="5924550"/>
          <p14:tracePt t="9678" x="5441950" y="5930900"/>
          <p14:tracePt t="9678" x="5422900" y="5930900"/>
          <p14:tracePt t="9696" x="5397500" y="5930900"/>
          <p14:tracePt t="9696" x="5378450" y="5937250"/>
          <p14:tracePt t="9711" x="5353050" y="5937250"/>
          <p14:tracePt t="9711" x="5321300" y="5943600"/>
          <p14:tracePt t="9728" x="5289550" y="5943600"/>
          <p14:tracePt t="9728" x="5251450" y="5949950"/>
          <p14:tracePt t="9744" x="5213350" y="5949950"/>
          <p14:tracePt t="9744" x="5175250" y="5956300"/>
          <p14:tracePt t="9761" x="5130800" y="5962650"/>
          <p14:tracePt t="9761" x="5086350" y="5969000"/>
          <p14:tracePt t="9761" x="5041900" y="5975350"/>
          <p14:tracePt t="9780" x="4991100" y="5988050"/>
          <p14:tracePt t="9780" x="4946650" y="5994400"/>
          <p14:tracePt t="9795" x="4895850" y="6000750"/>
          <p14:tracePt t="9795" x="4845050" y="6013450"/>
          <p14:tracePt t="9811" x="4794250" y="6019800"/>
          <p14:tracePt t="9811" x="4749800" y="6026150"/>
          <p14:tracePt t="9828" x="4705350" y="6038850"/>
          <p14:tracePt t="9828" x="4654550" y="6045200"/>
          <p14:tracePt t="9845" x="4616450" y="6051550"/>
          <p14:tracePt t="9845" x="4533900" y="6070600"/>
          <p14:tracePt t="9861" x="4495800" y="6083300"/>
          <p14:tracePt t="9861" x="4464050" y="6089650"/>
          <p14:tracePt t="9878" x="4432300" y="6096000"/>
          <p14:tracePt t="9878" x="4400550" y="6102350"/>
          <p14:tracePt t="9895" x="4368800" y="6108700"/>
          <p14:tracePt t="9895" x="4324350" y="6127750"/>
          <p14:tracePt t="9911" x="4305300" y="6134100"/>
          <p14:tracePt t="9911" x="4286250" y="6146800"/>
          <p14:tracePt t="9928" x="4267200" y="6153150"/>
          <p14:tracePt t="9928" x="4254500" y="6165850"/>
          <p14:tracePt t="9944" x="4248150" y="6172200"/>
          <p14:tracePt t="9944" x="4235450" y="6172200"/>
          <p14:tracePt t="9961" x="4229100" y="6178550"/>
          <p14:tracePt t="9961" x="4222750" y="6178550"/>
          <p14:tracePt t="9979" x="4216400" y="6184900"/>
          <p14:tracePt t="9995" x="4222750" y="6184900"/>
          <p14:tracePt t="10011" x="4229100" y="6184900"/>
          <p14:tracePt t="10011" x="4235450" y="6184900"/>
          <p14:tracePt t="10028" x="4248150" y="6184900"/>
          <p14:tracePt t="10028" x="4254500" y="6184900"/>
          <p14:tracePt t="10028" x="4260850" y="6184900"/>
          <p14:tracePt t="10046" x="4273550" y="6184900"/>
          <p14:tracePt t="10060" x="4279900" y="6191250"/>
          <p14:tracePt t="10060" x="4298950" y="6191250"/>
          <p14:tracePt t="10078" x="4311650" y="6197600"/>
          <p14:tracePt t="10078" x="4318000" y="6197600"/>
          <p14:tracePt t="10095" x="4324350" y="6203950"/>
          <p14:tracePt t="10095" x="4330700" y="6203950"/>
          <p14:tracePt t="10111" x="4343400" y="6210300"/>
          <p14:tracePt t="10111" x="4349750" y="6210300"/>
          <p14:tracePt t="10111" x="4356100" y="6216650"/>
          <p14:tracePt t="10131" x="4356100" y="6223000"/>
          <p14:tracePt t="10144" x="4368800" y="6229350"/>
          <p14:tracePt t="10162" x="4368800" y="6235700"/>
          <p14:tracePt t="10178" x="4375150" y="6242050"/>
          <p14:tracePt t="10194" x="4375150" y="6248400"/>
          <p14:tracePt t="10194" x="4375150" y="6254750"/>
          <p14:tracePt t="10213" x="4375150" y="6261100"/>
          <p14:tracePt t="10235" x="4381500" y="6254750"/>
          <p14:tracePt t="10267" x="4387850" y="6254750"/>
          <p14:tracePt t="10279" x="4394200" y="6248400"/>
          <p14:tracePt t="10286" x="4400550" y="6248400"/>
          <p14:tracePt t="10296" x="4406900" y="6242050"/>
          <p14:tracePt t="10296" x="4413250" y="6235700"/>
          <p14:tracePt t="10312" x="4425950" y="6235700"/>
          <p14:tracePt t="10312" x="4438650" y="6229350"/>
          <p14:tracePt t="10312" x="4451350" y="6223000"/>
          <p14:tracePt t="10331" x="4464050" y="6223000"/>
          <p14:tracePt t="10344" x="4483100" y="6216650"/>
          <p14:tracePt t="10344" x="4514850" y="6216650"/>
          <p14:tracePt t="10363" x="4527550" y="6210300"/>
          <p14:tracePt t="10363" x="4546600" y="6210300"/>
          <p14:tracePt t="10381" x="4559300" y="6210300"/>
          <p14:tracePt t="10381" x="4578350" y="6210300"/>
          <p14:tracePt t="10397" x="4591050" y="6210300"/>
          <p14:tracePt t="10397" x="4610100" y="6210300"/>
          <p14:tracePt t="10413" x="4622800" y="6210300"/>
          <p14:tracePt t="10413" x="4641850" y="6210300"/>
          <p14:tracePt t="10413" x="4654550" y="6216650"/>
          <p14:tracePt t="10432" x="4667250" y="6216650"/>
          <p14:tracePt t="10446" x="4679950" y="6223000"/>
          <p14:tracePt t="10446" x="4699000" y="6229350"/>
          <p14:tracePt t="10463" x="4705350" y="6235700"/>
          <p14:tracePt t="10463" x="4718050" y="6242050"/>
          <p14:tracePt t="10479" x="4724400" y="6248400"/>
          <p14:tracePt t="10495" x="4730750" y="6254750"/>
          <p14:tracePt t="10495" x="4737100" y="6261100"/>
          <p14:tracePt t="10514" x="4737100" y="6267450"/>
          <p14:tracePt t="10530" x="4737100" y="6280150"/>
          <p14:tracePt t="10530" x="4730750" y="6286500"/>
          <p14:tracePt t="10548" x="4724400" y="6286500"/>
          <p14:tracePt t="10548" x="4724400" y="6292850"/>
          <p14:tracePt t="10564" x="4699000" y="6311900"/>
          <p14:tracePt t="10580" x="4673600" y="6330950"/>
          <p14:tracePt t="10603" x="4641850" y="6356350"/>
          <p14:tracePt t="10626" x="4616450" y="6381750"/>
          <p14:tracePt t="10646" x="4591050" y="6400800"/>
          <p14:tracePt t="10670" x="4565650" y="6419850"/>
          <p14:tracePt t="10698" x="4572000" y="6394450"/>
          <p14:tracePt t="10782" x="4591050" y="6369050"/>
          <p14:tracePt t="10806" x="4597400" y="6356350"/>
          <p14:tracePt t="10811" x="4603750" y="6343650"/>
          <p14:tracePt t="10811" x="4610100" y="6330950"/>
          <p14:tracePt t="10830" x="4616450" y="6318250"/>
          <p14:tracePt t="10830" x="4622800" y="6305550"/>
          <p14:tracePt t="10848" x="4629150" y="6292850"/>
          <p14:tracePt t="10848" x="4635500" y="6280150"/>
          <p14:tracePt t="10864" x="4641850" y="6267450"/>
          <p14:tracePt t="10864" x="4648200" y="6248400"/>
          <p14:tracePt t="10883" x="4654550" y="6235700"/>
          <p14:tracePt t="10883" x="4654550" y="6223000"/>
          <p14:tracePt t="10898" x="4654550" y="6210300"/>
          <p14:tracePt t="10898" x="4654550" y="6197600"/>
          <p14:tracePt t="10915" x="4654550" y="6184900"/>
          <p14:tracePt t="10915" x="4654550" y="6178550"/>
          <p14:tracePt t="10931" x="4654550" y="6159500"/>
          <p14:tracePt t="10931" x="4648200" y="6140450"/>
          <p14:tracePt t="10947" x="4641850" y="6127750"/>
          <p14:tracePt t="10947" x="4641850" y="6115050"/>
          <p14:tracePt t="10964" x="4635500" y="6108700"/>
          <p14:tracePt t="10964" x="4629150" y="6096000"/>
          <p14:tracePt t="10981" x="4629150" y="6089650"/>
          <p14:tracePt t="10981" x="4622800" y="6083300"/>
          <p14:tracePt t="10981" x="4616450" y="6076950"/>
          <p14:tracePt t="10999" x="4610100" y="6076950"/>
          <p14:tracePt t="10999" x="4603750" y="6070600"/>
          <p14:tracePt t="11014" x="4597400" y="6070600"/>
          <p14:tracePt t="11014" x="4591050" y="6064250"/>
          <p14:tracePt t="11031" x="4584700" y="6064250"/>
          <p14:tracePt t="11047" x="4578350" y="6064250"/>
          <p14:tracePt t="11047" x="4572000" y="6070600"/>
          <p14:tracePt t="11064" x="4559300" y="6076950"/>
          <p14:tracePt t="11082" x="4559300" y="6089650"/>
          <p14:tracePt t="11082" x="4552950" y="6096000"/>
          <p14:tracePt t="11098" x="4552950" y="6102350"/>
          <p14:tracePt t="11098" x="4552950" y="6115050"/>
          <p14:tracePt t="11114" x="4552950" y="6121400"/>
          <p14:tracePt t="11114" x="4552950" y="6134100"/>
          <p14:tracePt t="11133" x="4559300" y="6140450"/>
          <p14:tracePt t="11133" x="4565650" y="6153150"/>
          <p14:tracePt t="11149" x="4565650" y="6159500"/>
          <p14:tracePt t="11149" x="4572000" y="6165850"/>
          <p14:tracePt t="11165" x="4578350" y="6178550"/>
          <p14:tracePt t="11165" x="4597400" y="6184900"/>
          <p14:tracePt t="11181" x="4610100" y="6191250"/>
          <p14:tracePt t="11181" x="4616450" y="6197600"/>
          <p14:tracePt t="11198" x="4629150" y="6203950"/>
          <p14:tracePt t="11198" x="4641850" y="6210300"/>
          <p14:tracePt t="11214" x="4654550" y="6210300"/>
          <p14:tracePt t="11214" x="4667250" y="6216650"/>
          <p14:tracePt t="11231" x="4679950" y="6223000"/>
          <p14:tracePt t="11231" x="4699000" y="6229350"/>
          <p14:tracePt t="11248" x="4711700" y="6235700"/>
          <p14:tracePt t="11248" x="4724400" y="6242050"/>
          <p14:tracePt t="11265" x="4737100" y="6242050"/>
          <p14:tracePt t="11265" x="4743450" y="6248400"/>
          <p14:tracePt t="11281" x="4749800" y="6248400"/>
          <p14:tracePt t="11281" x="4762500" y="6254750"/>
          <p14:tracePt t="11298" x="4768850" y="6254750"/>
          <p14:tracePt t="11314" x="4768850" y="6242050"/>
          <p14:tracePt t="11346" x="4756150" y="6242050"/>
          <p14:tracePt t="11358" x="4743450" y="6235700"/>
          <p14:tracePt t="11374" x="4737100" y="6229350"/>
          <p14:tracePt t="11382" x="4730750" y="6229350"/>
          <p14:tracePt t="11382" x="4724400" y="6223000"/>
          <p14:tracePt t="11399" x="4718050" y="6216650"/>
          <p14:tracePt t="11399" x="4705350" y="6210300"/>
          <p14:tracePt t="11415" x="4699000" y="6203950"/>
          <p14:tracePt t="11415" x="4686300" y="6191250"/>
          <p14:tracePt t="11432" x="4673600" y="6184900"/>
          <p14:tracePt t="11432" x="4660900" y="6178550"/>
          <p14:tracePt t="11448" x="4648200" y="6172200"/>
          <p14:tracePt t="11448" x="4635500" y="6159500"/>
          <p14:tracePt t="11448" x="4629150" y="6153150"/>
          <p14:tracePt t="11466" x="4610100" y="6146800"/>
          <p14:tracePt t="11466" x="4603750" y="6134100"/>
          <p14:tracePt t="11482" x="4591050" y="6127750"/>
          <p14:tracePt t="11482" x="4578350" y="6115050"/>
          <p14:tracePt t="11499" x="4572000" y="6108700"/>
          <p14:tracePt t="11499" x="4559300" y="6096000"/>
          <p14:tracePt t="11516" x="4546600" y="6089650"/>
          <p14:tracePt t="11516" x="4527550" y="6070600"/>
          <p14:tracePt t="11533" x="4521200" y="6064250"/>
          <p14:tracePt t="11533" x="4514850" y="6057900"/>
          <p14:tracePt t="11549" x="4508500" y="6051550"/>
          <p14:tracePt t="11549" x="4502150" y="6045200"/>
          <p14:tracePt t="11566" x="4495800" y="6038850"/>
          <p14:tracePt t="11566" x="4489450" y="6032500"/>
          <p14:tracePt t="11583" x="4483100" y="6026150"/>
          <p14:tracePt t="11583" x="4476750" y="6019800"/>
          <p14:tracePt t="11599" x="4470400" y="6013450"/>
          <p14:tracePt t="11615" x="4470400" y="6007100"/>
          <p14:tracePt t="11632" x="4476750" y="6000750"/>
          <p14:tracePt t="11658" x="4483100" y="6000750"/>
          <p14:tracePt t="11674" x="4489450" y="6007100"/>
          <p14:tracePt t="11690" x="4495800" y="6013450"/>
          <p14:tracePt t="11699" x="4502150" y="6013450"/>
          <p14:tracePt t="11699" x="4508500" y="6019800"/>
          <p14:tracePt t="11716" x="4514850" y="6026150"/>
          <p14:tracePt t="11716" x="4521200" y="6026150"/>
          <p14:tracePt t="11716" x="4533900" y="6032500"/>
          <p14:tracePt t="11734" x="4546600" y="6038850"/>
          <p14:tracePt t="11734" x="4552950" y="6038850"/>
          <p14:tracePt t="11750" x="4565650" y="6045200"/>
          <p14:tracePt t="11750" x="4572000" y="6045200"/>
          <p14:tracePt t="11767" x="4584700" y="6051550"/>
          <p14:tracePt t="11767" x="4597400" y="6051550"/>
          <p14:tracePt t="11783" x="4610100" y="6057900"/>
          <p14:tracePt t="11783" x="4616450" y="6064250"/>
          <p14:tracePt t="11801" x="4629150" y="6064250"/>
          <p14:tracePt t="11801" x="4641850" y="6064250"/>
          <p14:tracePt t="11817" x="4648200" y="6064250"/>
          <p14:tracePt t="11817" x="4660900" y="6070600"/>
          <p14:tracePt t="11833" x="4667250" y="6070600"/>
          <p14:tracePt t="11833" x="4673600" y="6070600"/>
          <p14:tracePt t="11850" x="4679950" y="6070600"/>
          <p14:tracePt t="11866" x="4686300" y="6070600"/>
          <p14:tracePt t="11883" x="4692650" y="6070600"/>
          <p14:tracePt t="11883" x="4692650" y="6057900"/>
          <p14:tracePt t="11900" x="4686300" y="6051550"/>
          <p14:tracePt t="12139" x="4654550" y="6261100"/>
          <p14:tracePt t="12162" x="4654550" y="6267450"/>
          <p14:tracePt t="12167" x="4654550" y="6273800"/>
          <p14:tracePt t="12184" x="4648200" y="6299200"/>
          <p14:tracePt t="12200" x="4641850" y="6330950"/>
          <p14:tracePt t="12217" x="4641850" y="6350000"/>
          <p14:tracePt t="12234" x="4635500" y="6375400"/>
          <p14:tracePt t="12251" x="4635500" y="6394450"/>
          <p14:tracePt t="12267" x="4629150" y="6419850"/>
          <p14:tracePt t="12284" x="4622800" y="6451600"/>
          <p14:tracePt t="12302" x="4616450" y="6470650"/>
          <p14:tracePt t="12319" x="4610100" y="6502400"/>
          <p14:tracePt t="12334" x="4597400" y="6527800"/>
          <p14:tracePt t="12351" x="4591050" y="6559550"/>
          <p14:tracePt t="12367" x="4565650" y="6584950"/>
          <p14:tracePt t="12386" x="4362450" y="6432550"/>
          <p14:tracePt t="12472" x="4349750" y="6407150"/>
          <p14:tracePt t="12475" x="4337050" y="6381750"/>
          <p14:tracePt t="12484" x="4318000" y="6330950"/>
          <p14:tracePt t="12502" x="4305300" y="6280150"/>
          <p14:tracePt t="12518" x="4298950" y="6203950"/>
          <p14:tracePt t="12535" x="4311650" y="6153150"/>
          <p14:tracePt t="12552" x="4337050" y="6108700"/>
          <p14:tracePt t="12569" x="4387850" y="6045200"/>
          <p14:tracePt t="12586" x="4438650" y="6013450"/>
          <p14:tracePt t="12603" x="4495800" y="5994400"/>
          <p14:tracePt t="12619" x="4552950" y="5994400"/>
          <p14:tracePt t="12636" x="4622800" y="6000750"/>
          <p14:tracePt t="12653" x="4686300" y="6026150"/>
          <p14:tracePt t="12653" x="4724400" y="6038850"/>
          <p14:tracePt t="12671" x="4787900" y="6070600"/>
          <p14:tracePt t="12686" x="4851400" y="6115050"/>
          <p14:tracePt t="12703" x="4895850" y="6153150"/>
          <p14:tracePt t="12719" x="4933950" y="6197600"/>
          <p14:tracePt t="12736" x="4959350" y="6248400"/>
          <p14:tracePt t="12736" x="4965700" y="6273800"/>
          <p14:tracePt t="12756" x="4972050" y="6324600"/>
          <p14:tracePt t="12769" x="4965700" y="6388100"/>
          <p14:tracePt t="12787" x="4946650" y="6445250"/>
          <p14:tracePt t="12803" x="4921250" y="6508750"/>
          <p14:tracePt t="12819" x="4857750" y="6591300"/>
          <p14:tracePt t="12836" x="4813300" y="6635750"/>
          <p14:tracePt t="12853" x="4756150" y="6673850"/>
          <p14:tracePt t="12870" x="4679950" y="6699250"/>
          <p14:tracePt t="12887" x="4635500" y="6705600"/>
          <p14:tracePt t="12904" x="4610100" y="6705600"/>
          <p14:tracePt t="12920" x="4572000" y="6705600"/>
          <p14:tracePt t="12936" x="4521200" y="6692900"/>
          <p14:tracePt t="12955" x="4495800" y="6686550"/>
          <p14:tracePt t="12978" x="4470400" y="6667500"/>
          <p14:tracePt t="13006" x="4457700" y="6648450"/>
          <p14:tracePt t="13062" x="4432300" y="6623050"/>
          <p14:tracePt t="13338" x="4413250" y="6604000"/>
          <p14:tracePt t="13374" x="4394200" y="6584950"/>
          <p14:tracePt t="13406" x="4368800" y="6565900"/>
          <p14:tracePt t="13442" x="4343400" y="6540500"/>
          <p14:tracePt t="13482" x="4324350" y="6534150"/>
          <p14:tracePt t="13526" x="4318000" y="6559550"/>
          <p14:tracePt t="13610" x="4343400" y="6572250"/>
          <p14:tracePt t="13666" x="4362450" y="6565900"/>
          <p14:tracePt t="13706" x="4387850" y="6559550"/>
          <p14:tracePt t="13750" x="4381500" y="6534150"/>
          <p14:tracePt t="13914" x="4362450" y="6508750"/>
          <p14:tracePt t="13938" x="4349750" y="6483350"/>
          <p14:tracePt t="13954" x="4330700" y="6451600"/>
          <p14:tracePt t="13970" x="4305300" y="6419850"/>
          <p14:tracePt t="13982" x="4279900" y="6381750"/>
          <p14:tracePt t="13998" x="4267200" y="6362700"/>
          <p14:tracePt t="14007" x="4248150" y="6350000"/>
          <p14:tracePt t="14007" x="4235450" y="6330950"/>
          <p14:tracePt t="14024" x="4216400" y="6318250"/>
          <p14:tracePt t="14024" x="4191000" y="6305550"/>
          <p14:tracePt t="14024" x="4171950" y="6299200"/>
          <p14:tracePt t="14043" x="4146550" y="6286500"/>
          <p14:tracePt t="14043" x="4127500" y="6280150"/>
          <p14:tracePt t="14058" x="4102100" y="6280150"/>
          <p14:tracePt t="14058" x="4076700" y="6273800"/>
          <p14:tracePt t="14075" x="4051300" y="6273800"/>
          <p14:tracePt t="14075" x="4025900" y="6273800"/>
          <p14:tracePt t="14092" x="4000500" y="6280150"/>
          <p14:tracePt t="14092" x="3981450" y="6280150"/>
          <p14:tracePt t="14108" x="3956050" y="6280150"/>
          <p14:tracePt t="14108" x="3930650" y="6286500"/>
          <p14:tracePt t="14124" x="3905250" y="6292850"/>
          <p14:tracePt t="14124" x="3860800" y="6305550"/>
          <p14:tracePt t="14144" x="3835400" y="6311900"/>
          <p14:tracePt t="14144" x="3816350" y="6318250"/>
          <p14:tracePt t="14159" x="3790950" y="6330950"/>
          <p14:tracePt t="14159" x="3771900" y="6343650"/>
          <p14:tracePt t="14175" x="3733800" y="6369050"/>
          <p14:tracePt t="14190" x="3695700" y="6400800"/>
          <p14:tracePt t="14207" x="3663950" y="6432550"/>
          <p14:tracePt t="14224" x="3638550" y="6457950"/>
          <p14:tracePt t="14241" x="3606800" y="6483350"/>
          <p14:tracePt t="14258" x="3587750" y="6508750"/>
          <p14:tracePt t="14274" x="3562350" y="6534150"/>
          <p14:tracePt t="14291" x="3543300" y="6553200"/>
          <p14:tracePt t="14322" x="3549650" y="6578600"/>
          <p14:tracePt t="14350" x="3562350" y="6604000"/>
          <p14:tracePt t="14374" x="3568700" y="6629400"/>
          <p14:tracePt t="14386" x="3575050" y="6648450"/>
          <p14:tracePt t="14402" x="3562350" y="6680200"/>
          <p14:tracePt t="14426" x="3327400" y="6559550"/>
          <p14:tracePt t="14516" x="3308350" y="6540500"/>
          <p14:tracePt t="14523" x="3270250" y="6489700"/>
          <p14:tracePt t="14542" x="3244850" y="6426200"/>
          <p14:tracePt t="14559" x="3213100" y="6337300"/>
          <p14:tracePt t="14575" x="3213100" y="6273800"/>
          <p14:tracePt t="14592" x="3225800" y="6229350"/>
          <p14:tracePt t="14609" x="3270250" y="6172200"/>
          <p14:tracePt t="14626" x="3314700" y="6134100"/>
          <p14:tracePt t="14643" x="3365500" y="6102350"/>
          <p14:tracePt t="14659" x="3429000" y="6070600"/>
          <p14:tracePt t="14676" x="3498850" y="6051550"/>
          <p14:tracePt t="14692" x="3568700" y="6045200"/>
          <p14:tracePt t="14692" x="3606800" y="6045200"/>
          <p14:tracePt t="14710" x="3676650" y="6051550"/>
          <p14:tracePt t="14727" x="3746500" y="6064250"/>
          <p14:tracePt t="14743" x="3810000" y="6089650"/>
          <p14:tracePt t="14759" x="3867150" y="6115050"/>
          <p14:tracePt t="14776" x="3917950" y="6146800"/>
          <p14:tracePt t="14793" x="3975100" y="6210300"/>
          <p14:tracePt t="14809" x="4000500" y="6254750"/>
          <p14:tracePt t="14826" x="4013200" y="6311900"/>
          <p14:tracePt t="14843" x="4019550" y="6369050"/>
          <p14:tracePt t="14860" x="4000500" y="6470650"/>
          <p14:tracePt t="14876" x="3975100" y="6540500"/>
          <p14:tracePt t="14893" x="3937000" y="6604000"/>
          <p14:tracePt t="14910" x="3867150" y="6686550"/>
          <p14:tracePt t="14927" x="3816350" y="6718300"/>
          <p14:tracePt t="14944" x="3759200" y="6750050"/>
          <p14:tracePt t="14960" x="3708400" y="6762750"/>
          <p14:tracePt t="14977" x="3638550" y="6775450"/>
          <p14:tracePt t="14994" x="3594100" y="6775450"/>
          <p14:tracePt t="15011" x="3562350" y="6762750"/>
          <p14:tracePt t="15026" x="3530600" y="6756400"/>
          <p14:tracePt t="15043" x="3505200" y="6743700"/>
          <p14:tracePt t="15060" x="3479800" y="6731000"/>
          <p14:tracePt t="15079" x="3505200" y="6724650"/>
          <p14:tracePt t="15226" x="3530600" y="6718300"/>
          <p14:tracePt t="15266" x="3556000" y="6699250"/>
          <p14:tracePt t="15302" x="3581400" y="6699250"/>
          <p14:tracePt t="15342" x="3600450" y="6711950"/>
          <p14:tracePt t="15378" x="3625850" y="6718300"/>
          <p14:tracePt t="15414" x="3657600" y="6711950"/>
          <p14:tracePt t="15438" x="3695700" y="6705600"/>
          <p14:tracePt t="15454" x="3746500" y="6692900"/>
          <p14:tracePt t="15466" x="3771900" y="6680200"/>
          <p14:tracePt t="15478" x="3803650" y="6673850"/>
          <p14:tracePt t="15478" x="3835400" y="6654800"/>
          <p14:tracePt t="15495" x="3873500" y="6642100"/>
          <p14:tracePt t="15495" x="3911600" y="6623050"/>
          <p14:tracePt t="15495" x="3949700" y="6604000"/>
          <p14:tracePt t="15515" x="3994150" y="6584950"/>
          <p14:tracePt t="15515" x="4038600" y="6565900"/>
          <p14:tracePt t="15530" x="4089400" y="6546850"/>
          <p14:tracePt t="15530" x="4140200" y="6534150"/>
          <p14:tracePt t="15546" x="4191000" y="6515100"/>
          <p14:tracePt t="15546" x="4248150" y="6502400"/>
          <p14:tracePt t="15562" x="4305300" y="6489700"/>
          <p14:tracePt t="15562" x="4368800" y="6477000"/>
          <p14:tracePt t="15579" x="4425950" y="6464300"/>
          <p14:tracePt t="15579" x="4546600" y="6451600"/>
          <p14:tracePt t="15596" x="4610100" y="6445250"/>
          <p14:tracePt t="15596" x="4667250" y="6438900"/>
          <p14:tracePt t="15612" x="4730750" y="6438900"/>
          <p14:tracePt t="15612" x="4787900" y="6438900"/>
          <p14:tracePt t="15630" x="4851400" y="6438900"/>
          <p14:tracePt t="15630" x="4908550" y="6445250"/>
          <p14:tracePt t="15646" x="4965700" y="6445250"/>
          <p14:tracePt t="15646" x="5067300" y="6457950"/>
          <p14:tracePt t="15664" x="5118100" y="6470650"/>
          <p14:tracePt t="15664" x="5162550" y="6477000"/>
          <p14:tracePt t="15679" x="5207000" y="6489700"/>
          <p14:tracePt t="15679" x="5245100" y="6502400"/>
          <p14:tracePt t="15696" x="5283200" y="6515100"/>
          <p14:tracePt t="15696" x="5314950" y="6534150"/>
          <p14:tracePt t="15696" x="5346700" y="6546850"/>
          <p14:tracePt t="15714" x="5372100" y="6559550"/>
          <p14:tracePt t="15728" x="5397500" y="6578600"/>
          <p14:tracePt t="15728" x="5429250" y="6604000"/>
          <p14:tracePt t="15746" x="5454650" y="6629400"/>
          <p14:tracePt t="15763" x="5473700" y="6654800"/>
          <p14:tracePt t="15779" x="5486400" y="6680200"/>
          <p14:tracePt t="15799" x="5461000" y="6699250"/>
          <p14:tracePt t="15874" x="5346700" y="6654800"/>
          <p14:tracePt t="16116" x="5321300" y="6629400"/>
          <p14:tracePt t="16134" x="5302250" y="6604000"/>
          <p14:tracePt t="16150" x="5283200" y="6565900"/>
          <p14:tracePt t="16166" x="5270500" y="6540500"/>
          <p14:tracePt t="16174" x="5264150" y="6515100"/>
          <p14:tracePt t="16182" x="5238750" y="6457950"/>
          <p14:tracePt t="16197" x="5219700" y="6400800"/>
          <p14:tracePt t="16214" x="5207000" y="6343650"/>
          <p14:tracePt t="16231" x="5187950" y="6273800"/>
          <p14:tracePt t="16247" x="5181600" y="6235700"/>
          <p14:tracePt t="16264" x="5181600" y="6203950"/>
          <p14:tracePt t="16281" x="5181600" y="6165850"/>
          <p14:tracePt t="16297" x="5207000" y="6102350"/>
          <p14:tracePt t="16315" x="5226050" y="6057900"/>
          <p14:tracePt t="16331" x="5251450" y="6013450"/>
          <p14:tracePt t="16348" x="5289550" y="5981700"/>
          <p14:tracePt t="16364" x="5359400" y="5943600"/>
          <p14:tracePt t="16382" x="5410200" y="5924550"/>
          <p14:tracePt t="16398" x="5473700" y="5911850"/>
          <p14:tracePt t="16415" x="5530850" y="5911850"/>
          <p14:tracePt t="16431" x="5594350" y="5918200"/>
          <p14:tracePt t="16448" x="5645150" y="5924550"/>
          <p14:tracePt t="16465" x="5721350" y="5949950"/>
          <p14:tracePt t="16482" x="5759450" y="5975350"/>
          <p14:tracePt t="16498" x="5797550" y="6000750"/>
          <p14:tracePt t="16515" x="5835650" y="6038850"/>
          <p14:tracePt t="16532" x="5867400" y="6102350"/>
          <p14:tracePt t="16549" x="5886450" y="6153150"/>
          <p14:tracePt t="16565" x="5899150" y="6191250"/>
          <p14:tracePt t="16581" x="5899150" y="6235700"/>
          <p14:tracePt t="16598" x="5880100" y="6299200"/>
          <p14:tracePt t="16615" x="5854700" y="6350000"/>
          <p14:tracePt t="16632" x="5822950" y="6407150"/>
          <p14:tracePt t="16649" x="5759450" y="6489700"/>
          <p14:tracePt t="16666" x="5708650" y="6534150"/>
          <p14:tracePt t="16682" x="5645150" y="6578600"/>
          <p14:tracePt t="16699" x="5581650" y="6616700"/>
          <p14:tracePt t="16716" x="5511800" y="6642100"/>
          <p14:tracePt t="16733" x="5448300" y="6667500"/>
          <p14:tracePt t="16733" x="5416550" y="6673850"/>
          <p14:tracePt t="16751" x="5353050" y="6686550"/>
          <p14:tracePt t="16766" x="5302250" y="6686550"/>
          <p14:tracePt t="16783" x="5251450" y="6686550"/>
          <p14:tracePt t="16799" x="5213350" y="6680200"/>
          <p14:tracePt t="16815" x="5187950" y="6673850"/>
          <p14:tracePt t="16832" x="5162550" y="6667500"/>
          <p14:tracePt t="16849" x="5137150" y="6661150"/>
          <p14:tracePt t="16865" x="5111750" y="6648450"/>
          <p14:tracePt t="16902" x="5099050" y="6629400"/>
          <p14:tracePt t="17178" x="5073650" y="6616700"/>
          <p14:tracePt t="17246" x="5054600" y="6591300"/>
          <p14:tracePt t="17322" x="5035550" y="6578600"/>
          <p14:tracePt t="17410" x="5022850" y="6546850"/>
          <p14:tracePt t="17530" x="5022850" y="6502400"/>
          <p14:tracePt t="17546" x="5022850" y="6477000"/>
          <p14:tracePt t="17554" x="5016500" y="6413500"/>
          <p14:tracePt t="17569" x="5010150" y="6381750"/>
          <p14:tracePt t="17569" x="5003800" y="6343650"/>
          <p14:tracePt t="17585" x="4991100" y="6311900"/>
          <p14:tracePt t="17585" x="4978400" y="6280150"/>
          <p14:tracePt t="17602" x="4965700" y="6248400"/>
          <p14:tracePt t="17602" x="4953000" y="6210300"/>
          <p14:tracePt t="17619" x="4933950" y="6178550"/>
          <p14:tracePt t="17619" x="4902200" y="6108700"/>
          <p14:tracePt t="17636" x="4889500" y="6070600"/>
          <p14:tracePt t="17636" x="4870450" y="6032500"/>
          <p14:tracePt t="17652" x="4857750" y="5988050"/>
          <p14:tracePt t="17652" x="4838700" y="5949950"/>
          <p14:tracePt t="17669" x="4819650" y="5918200"/>
          <p14:tracePt t="17669" x="4787900" y="5848350"/>
          <p14:tracePt t="17686" x="4768850" y="5822950"/>
          <p14:tracePt t="17686" x="4743450" y="5791200"/>
          <p14:tracePt t="17703" x="4724400" y="5772150"/>
          <p14:tracePt t="17703" x="4705350" y="5753100"/>
          <p14:tracePt t="17720" x="4679950" y="5734050"/>
          <p14:tracePt t="17720" x="4654550" y="5721350"/>
          <p14:tracePt t="17736" x="4635500" y="5715000"/>
          <p14:tracePt t="17736" x="4584700" y="5702300"/>
          <p14:tracePt t="17756" x="4559300" y="5702300"/>
          <p14:tracePt t="17769" x="4533900" y="5702300"/>
          <p14:tracePt t="17769" x="4483100" y="5702300"/>
          <p14:tracePt t="17787" x="4457700" y="5702300"/>
          <p14:tracePt t="17787" x="4432300" y="5708650"/>
          <p14:tracePt t="17803" x="4406900" y="5708650"/>
          <p14:tracePt t="17803" x="4381500" y="5715000"/>
          <p14:tracePt t="17820" x="4356100" y="5715000"/>
          <p14:tracePt t="17820" x="4330700" y="5721350"/>
          <p14:tracePt t="17836" x="4305300" y="5727700"/>
          <p14:tracePt t="17836" x="4279900" y="5727700"/>
          <p14:tracePt t="17836" x="4254500" y="5734050"/>
          <p14:tracePt t="17855" x="4235450" y="5740400"/>
          <p14:tracePt t="17855" x="4210050" y="5746750"/>
          <p14:tracePt t="17870" x="4184650" y="5746750"/>
          <p14:tracePt t="17870" x="4159250" y="5753100"/>
          <p14:tracePt t="17887" x="4140200" y="5759450"/>
          <p14:tracePt t="17887" x="4114800" y="5765800"/>
          <p14:tracePt t="17903" x="4089400" y="5772150"/>
          <p14:tracePt t="17903" x="4064000" y="5778500"/>
          <p14:tracePt t="17920" x="4038600" y="5784850"/>
          <p14:tracePt t="17920" x="3994150" y="5797550"/>
          <p14:tracePt t="17937" x="3968750" y="5803900"/>
          <p14:tracePt t="17937" x="3949700" y="5810250"/>
          <p14:tracePt t="17953" x="3924300" y="5816600"/>
          <p14:tracePt t="17953" x="3905250" y="5822950"/>
          <p14:tracePt t="17970" x="3879850" y="5829300"/>
          <p14:tracePt t="17970" x="3835400" y="5848350"/>
          <p14:tracePt t="17987" x="3816350" y="5861050"/>
          <p14:tracePt t="17987" x="3797300" y="5867400"/>
          <p14:tracePt t="18004" x="3778250" y="5880100"/>
          <p14:tracePt t="18004" x="3759200" y="5886450"/>
          <p14:tracePt t="18021" x="3740150" y="5899150"/>
          <p14:tracePt t="18021" x="3727450" y="5905500"/>
          <p14:tracePt t="18037" x="3708400" y="5911850"/>
          <p14:tracePt t="18037" x="3683000" y="5930900"/>
          <p14:tracePt t="18054" x="3670300" y="5937250"/>
          <p14:tracePt t="18054" x="3657600" y="5943600"/>
          <p14:tracePt t="18071" x="3651250" y="5956300"/>
          <p14:tracePt t="18071" x="3638550" y="5962650"/>
          <p14:tracePt t="18087" x="3632200" y="5969000"/>
          <p14:tracePt t="18087" x="3619500" y="5975350"/>
          <p14:tracePt t="18104" x="3613150" y="5988050"/>
          <p14:tracePt t="18104" x="3600450" y="5994400"/>
          <p14:tracePt t="18104" x="3594100" y="6007100"/>
          <p14:tracePt t="18123" x="3587750" y="6013450"/>
          <p14:tracePt t="18136" x="3581400" y="6026150"/>
          <p14:tracePt t="18136" x="3562350" y="6045200"/>
          <p14:tracePt t="18156" x="3556000" y="6057900"/>
          <p14:tracePt t="18156" x="3556000" y="6070600"/>
          <p14:tracePt t="18171" x="3549650" y="6076950"/>
          <p14:tracePt t="18171" x="3543300" y="6089650"/>
          <p14:tracePt t="18187" x="3543300" y="6096000"/>
          <p14:tracePt t="18187" x="3536950" y="6102350"/>
          <p14:tracePt t="18204" x="3536950" y="6108700"/>
          <p14:tracePt t="18204" x="3530600" y="6115050"/>
          <p14:tracePt t="18204" x="3530600" y="6121400"/>
          <p14:tracePt t="18222" x="3517900" y="6121400"/>
          <p14:tracePt t="18237" x="3511550" y="6121400"/>
          <p14:tracePt t="18256" x="3454400" y="5956300"/>
          <p14:tracePt t="18337" x="3448050" y="5937250"/>
          <p14:tracePt t="18343" x="3448050" y="5886450"/>
          <p14:tracePt t="18354" x="3441700" y="5829300"/>
          <p14:tracePt t="18371" x="3441700" y="5772150"/>
          <p14:tracePt t="18388" x="3435350" y="5702300"/>
          <p14:tracePt t="18404" x="3435350" y="5632450"/>
          <p14:tracePt t="18404" x="3435350" y="5600700"/>
          <p14:tracePt t="18422" x="3435350" y="5530850"/>
          <p14:tracePt t="18438" x="3429000" y="5454650"/>
          <p14:tracePt t="18455" x="3429000" y="5384800"/>
          <p14:tracePt t="18471" x="3429000" y="5302250"/>
          <p14:tracePt t="18488" x="3429000" y="5219700"/>
          <p14:tracePt t="18488" x="3429000" y="5175250"/>
          <p14:tracePt t="18508" x="3429000" y="5086350"/>
          <p14:tracePt t="18522" x="3429000" y="4991100"/>
          <p14:tracePt t="18538" x="3435350" y="4902200"/>
          <p14:tracePt t="18555" x="3435350" y="4800600"/>
          <p14:tracePt t="18572" x="3448050" y="4648200"/>
          <p14:tracePt t="18588" x="3460750" y="4546600"/>
          <p14:tracePt t="18605" x="3479800" y="4438650"/>
          <p14:tracePt t="18622" x="3498850" y="4337050"/>
          <p14:tracePt t="18638" x="3536950" y="4178300"/>
          <p14:tracePt t="18656" x="3575050" y="4070350"/>
          <p14:tracePt t="18672" x="3606800" y="3956050"/>
          <p14:tracePt t="18688" x="3644900" y="3841750"/>
          <p14:tracePt t="18688" x="3663950" y="3784600"/>
          <p14:tracePt t="18706" x="3708400" y="3670300"/>
          <p14:tracePt t="18723" x="3746500" y="3575050"/>
          <p14:tracePt t="18739" x="3797300" y="3479800"/>
          <p14:tracePt t="18756" x="3848100" y="3397250"/>
          <p14:tracePt t="18772" x="3898900" y="3327400"/>
          <p14:tracePt t="18772" x="3930650" y="3289300"/>
          <p14:tracePt t="18790" x="3987800" y="3232150"/>
          <p14:tracePt t="18806" x="4044950" y="3181350"/>
          <p14:tracePt t="18822" x="4108450" y="3136900"/>
          <p14:tracePt t="18839" x="4171950" y="3098800"/>
          <p14:tracePt t="18856" x="4235450" y="3073400"/>
          <p14:tracePt t="18872" x="4330700" y="3035300"/>
          <p14:tracePt t="18890" x="4394200" y="3016250"/>
          <p14:tracePt t="18906" x="4457700" y="3003550"/>
          <p14:tracePt t="18923" x="4527550" y="2997200"/>
          <p14:tracePt t="18939" x="4622800" y="3003550"/>
          <p14:tracePt t="18956" x="4686300" y="3022600"/>
          <p14:tracePt t="18973" x="4756150" y="3048000"/>
          <p14:tracePt t="18989" x="4857750" y="3098800"/>
          <p14:tracePt t="19007" x="4921250" y="3136900"/>
          <p14:tracePt t="19023" x="4991100" y="3181350"/>
          <p14:tracePt t="19040" x="5054600" y="3244850"/>
          <p14:tracePt t="19056" x="5118100" y="3308350"/>
          <p14:tracePt t="19056" x="5149850" y="3346450"/>
          <p14:tracePt t="19074" x="5213350" y="3422650"/>
          <p14:tracePt t="19091" x="5270500" y="3511550"/>
          <p14:tracePt t="19107" x="5327650" y="3600450"/>
          <p14:tracePt t="19123" x="5384800" y="3695700"/>
          <p14:tracePt t="19140" x="5435600" y="3797300"/>
          <p14:tracePt t="19140" x="5461000" y="3848100"/>
          <p14:tracePt t="19160" x="5505450" y="3956050"/>
          <p14:tracePt t="19174" x="5549900" y="4064000"/>
          <p14:tracePt t="19190" x="5588000" y="4178300"/>
          <p14:tracePt t="19207" x="5632450" y="4286250"/>
          <p14:tracePt t="19224" x="5670550" y="4394200"/>
          <p14:tracePt t="19240" x="5708650" y="4552950"/>
          <p14:tracePt t="19257" x="5734050" y="4667250"/>
          <p14:tracePt t="19274" x="5746750" y="4775200"/>
          <p14:tracePt t="19290" x="5765800" y="4933950"/>
          <p14:tracePt t="19307" x="5765800" y="5035550"/>
          <p14:tracePt t="19324" x="5759450" y="5130800"/>
          <p14:tracePt t="19341" x="5753100" y="5226050"/>
          <p14:tracePt t="19357" x="5727700" y="5359400"/>
          <p14:tracePt t="19375" x="5708650" y="5448300"/>
          <p14:tracePt t="19391" x="5683250" y="5524500"/>
          <p14:tracePt t="19408" x="5657850" y="5600700"/>
          <p14:tracePt t="19424" x="5626100" y="5676900"/>
          <p14:tracePt t="19424" x="5613400" y="5708650"/>
          <p14:tracePt t="19443" x="5575300" y="5772150"/>
          <p14:tracePt t="19458" x="5543550" y="5829300"/>
          <p14:tracePt t="19474" x="5505450" y="5880100"/>
          <p14:tracePt t="19491" x="5467350" y="5918200"/>
          <p14:tracePt t="19509" x="5422900" y="5956300"/>
          <p14:tracePt t="19509" x="5397500" y="5969000"/>
          <p14:tracePt t="19527" x="5340350" y="6000750"/>
          <p14:tracePt t="19542" x="5276850" y="6019800"/>
          <p14:tracePt t="19558" x="5213350" y="6045200"/>
          <p14:tracePt t="19575" x="5137150" y="6064250"/>
          <p14:tracePt t="19591" x="5016500" y="6083300"/>
          <p14:tracePt t="19608" x="4927600" y="6089650"/>
          <p14:tracePt t="19625" x="4838700" y="6089650"/>
          <p14:tracePt t="19642" x="4749800" y="6096000"/>
          <p14:tracePt t="19659" x="4622800" y="6089650"/>
          <p14:tracePt t="19675" x="4540250" y="6089650"/>
          <p14:tracePt t="19692" x="4457700" y="6083300"/>
          <p14:tracePt t="19709" x="4387850" y="6076950"/>
          <p14:tracePt t="19709" x="4356100" y="6070600"/>
          <p14:tracePt t="19726" x="4298950" y="6057900"/>
          <p14:tracePt t="19742" x="4248150" y="6045200"/>
          <p14:tracePt t="19759" x="4203700" y="6032500"/>
          <p14:tracePt t="19776" x="4165600" y="6026150"/>
          <p14:tracePt t="19792" x="4133850" y="6013450"/>
          <p14:tracePt t="19792" x="4121150" y="6013450"/>
          <p14:tracePt t="19811" x="4095750" y="6007100"/>
          <p14:tracePt t="19826" x="4076700" y="6007100"/>
          <p14:tracePt t="19842" x="4064000" y="6007100"/>
          <p14:tracePt t="19859" x="4051300" y="6000750"/>
          <p14:tracePt t="19876" x="4038600" y="6000750"/>
          <p14:tracePt t="19893" x="4032250" y="6000750"/>
          <p14:tracePt t="19909" x="4025900" y="6000750"/>
          <p14:tracePt t="19926" x="4019550" y="6007100"/>
          <p14:tracePt t="19942" x="4013200" y="6007100"/>
          <p14:tracePt t="19959" x="4000500" y="6007100"/>
          <p14:tracePt t="19976" x="3987800" y="6007100"/>
          <p14:tracePt t="19993" x="3975100" y="6007100"/>
          <p14:tracePt t="20010" x="3956050" y="6000750"/>
          <p14:tracePt t="20027" x="3943350" y="6000750"/>
          <p14:tracePt t="20043" x="3924300" y="6000750"/>
          <p14:tracePt t="20060" x="3905250" y="5994400"/>
          <p14:tracePt t="20076" x="3886200" y="5994400"/>
          <p14:tracePt t="20076" x="3873500" y="5988050"/>
          <p14:tracePt t="20094" x="3848100" y="5981700"/>
          <p14:tracePt t="20110" x="3829050" y="5975350"/>
          <p14:tracePt t="20127" x="3810000" y="5962650"/>
          <p14:tracePt t="20143" x="3797300" y="5949950"/>
          <p14:tracePt t="20143" x="3790950" y="5943600"/>
          <p14:tracePt t="20163" x="3784600" y="5937250"/>
          <p14:tracePt t="20177" x="3765550" y="5905500"/>
          <p14:tracePt t="20194" x="3752850" y="5873750"/>
          <p14:tracePt t="20210" x="3733800" y="5842000"/>
          <p14:tracePt t="20227" x="3721100" y="5803900"/>
          <p14:tracePt t="20244" x="3702050" y="5753100"/>
          <p14:tracePt t="20260" x="3683000" y="5651500"/>
          <p14:tracePt t="20277" x="3670300" y="5568950"/>
          <p14:tracePt t="20294" x="3657600" y="5467350"/>
          <p14:tracePt t="20310" x="3644900" y="5302250"/>
          <p14:tracePt t="20327" x="3644900" y="5181600"/>
          <p14:tracePt t="20344" x="3651250" y="5048250"/>
          <p14:tracePt t="20361" x="3657600" y="4908550"/>
          <p14:tracePt t="20378" x="3676650" y="4686300"/>
          <p14:tracePt t="20394" x="3689350" y="4540250"/>
          <p14:tracePt t="20411" x="3702050" y="4394200"/>
          <p14:tracePt t="20428" x="3714750" y="4248150"/>
          <p14:tracePt t="20444" x="3727450" y="4108450"/>
          <p14:tracePt t="20444" x="3740150" y="4044950"/>
          <p14:tracePt t="20463" x="3765550" y="3911600"/>
          <p14:tracePt t="20478" x="3797300" y="3784600"/>
          <p14:tracePt t="20495" x="3841750" y="3657600"/>
          <p14:tracePt t="20512" x="3886200" y="3543300"/>
          <p14:tracePt t="20528" x="3943350" y="3435350"/>
          <p14:tracePt t="20545" x="4019550" y="3308350"/>
          <p14:tracePt t="20562" x="4076700" y="3238500"/>
          <p14:tracePt t="20578" x="4140200" y="3175000"/>
          <p14:tracePt t="20595" x="4203700" y="3124200"/>
          <p14:tracePt t="20611" x="4305300" y="3067050"/>
          <p14:tracePt t="20628" x="4375150" y="3035300"/>
          <p14:tracePt t="20645" x="4451350" y="3009900"/>
          <p14:tracePt t="20662" x="4521200" y="2997200"/>
          <p14:tracePt t="20678" x="4635500" y="2990850"/>
          <p14:tracePt t="20695" x="4705350" y="3003550"/>
          <p14:tracePt t="20712" x="4768850" y="3016250"/>
          <p14:tracePt t="20729" x="4864100" y="3067050"/>
          <p14:tracePt t="20746" x="4921250" y="3111500"/>
          <p14:tracePt t="20763" x="4978400" y="3162300"/>
          <p14:tracePt t="20779" x="5029200" y="3225800"/>
          <p14:tracePt t="20795" x="5073650" y="3295650"/>
          <p14:tracePt t="20812" x="5118100" y="3371850"/>
          <p14:tracePt t="20812" x="5137150" y="3416300"/>
          <p14:tracePt t="20830" x="5175250" y="3511550"/>
          <p14:tracePt t="20847" x="5213350" y="3600450"/>
          <p14:tracePt t="20862" x="5251450" y="3702050"/>
          <p14:tracePt t="20862" x="5270500" y="3752850"/>
          <p14:tracePt t="20883" x="5289550" y="3803650"/>
          <p14:tracePt t="20895" x="5327650" y="3905250"/>
          <p14:tracePt t="20913" x="5384800" y="4057650"/>
          <p14:tracePt t="20929" x="5416550" y="4159250"/>
          <p14:tracePt t="20946" x="5441950" y="4267200"/>
          <p14:tracePt t="20963" x="5461000" y="4375150"/>
          <p14:tracePt t="20980" x="5486400" y="4540250"/>
          <p14:tracePt t="20996" x="5505450" y="4654550"/>
          <p14:tracePt t="21013" x="5511800" y="4756150"/>
          <p14:tracePt t="21030" x="5530850" y="4908550"/>
          <p14:tracePt t="21047" x="5530850" y="5003800"/>
          <p14:tracePt t="21063" x="5537200" y="5105400"/>
          <p14:tracePt t="21080" x="5537200" y="5200650"/>
          <p14:tracePt t="21096" x="5537200" y="5295900"/>
          <p14:tracePt t="21096" x="5537200" y="5340350"/>
          <p14:tracePt t="21115" x="5537200" y="5429250"/>
          <p14:tracePt t="21132" x="5537200" y="5511800"/>
          <p14:tracePt t="21148" x="5530850" y="5588000"/>
          <p14:tracePt t="21164" x="5530850" y="5651500"/>
          <p14:tracePt t="21180" x="5524500" y="5708650"/>
          <p14:tracePt t="21180" x="5524500" y="5734050"/>
          <p14:tracePt t="21198" x="5518150" y="5784850"/>
          <p14:tracePt t="21214" x="5505450" y="5829300"/>
          <p14:tracePt t="21230" x="5492750" y="5873750"/>
          <p14:tracePt t="21247" x="5473700" y="5918200"/>
          <p14:tracePt t="21264" x="5448300" y="5956300"/>
          <p14:tracePt t="21280" x="5403850" y="6007100"/>
          <p14:tracePt t="21297" x="5359400" y="6038850"/>
          <p14:tracePt t="21314" x="5314950" y="6064250"/>
          <p14:tracePt t="21330" x="5232400" y="6102350"/>
          <p14:tracePt t="21347" x="5168900" y="6121400"/>
          <p14:tracePt t="21364" x="5105400" y="6140450"/>
          <p14:tracePt t="21383" x="5035550" y="6159500"/>
          <p14:tracePt t="21398" x="4921250" y="6178550"/>
          <p14:tracePt t="21414" x="4838700" y="6184900"/>
          <p14:tracePt t="21431" x="4756150" y="6191250"/>
          <p14:tracePt t="21448" x="4673600" y="6184900"/>
          <p14:tracePt t="21464" x="4584700" y="6184900"/>
          <p14:tracePt t="21464" x="4546600" y="6184900"/>
          <p14:tracePt t="21483" x="4464050" y="6184900"/>
          <p14:tracePt t="21498" x="4381500" y="6178550"/>
          <p14:tracePt t="21515" x="4305300" y="6165850"/>
          <p14:tracePt t="21531" x="4229100" y="6146800"/>
          <p14:tracePt t="21548" x="4152900" y="6127750"/>
          <p14:tracePt t="21565" x="4076700" y="6102350"/>
          <p14:tracePt t="21565" x="4038600" y="6096000"/>
          <p14:tracePt t="21582" x="3968750" y="6064250"/>
          <p14:tracePt t="21598" x="3905250" y="6038850"/>
          <p14:tracePt t="21615" x="3848100" y="6000750"/>
          <p14:tracePt t="21632" x="3771900" y="5943600"/>
          <p14:tracePt t="21649" x="3733800" y="5899150"/>
          <p14:tracePt t="21665" x="3695700" y="5848350"/>
          <p14:tracePt t="21682" x="3663950" y="5797550"/>
          <p14:tracePt t="21698" x="3619500" y="5715000"/>
          <p14:tracePt t="21715" x="3600450" y="5651500"/>
          <p14:tracePt t="21732" x="3581400" y="5581650"/>
          <p14:tracePt t="21749" x="3568700" y="5467350"/>
          <p14:tracePt t="21767" x="3575050" y="5384800"/>
          <p14:tracePt t="21783" x="3581400" y="5302250"/>
          <p14:tracePt t="21799" x="3587750" y="5213350"/>
          <p14:tracePt t="21816" x="3600450" y="5118100"/>
          <p14:tracePt t="21832" x="3606800" y="5022850"/>
          <p14:tracePt t="21832" x="3613150" y="4978400"/>
          <p14:tracePt t="21850" x="3619500" y="4870450"/>
          <p14:tracePt t="21866" x="3625850" y="4768850"/>
          <p14:tracePt t="21884" x="3632200" y="4660900"/>
          <p14:tracePt t="21899" x="3638550" y="4546600"/>
          <p14:tracePt t="21916" x="3644900" y="4438650"/>
          <p14:tracePt t="21932" x="3657600" y="4273550"/>
          <p14:tracePt t="21949" x="3663950" y="4171950"/>
          <p14:tracePt t="21966" x="3676650" y="4070350"/>
          <p14:tracePt t="21983" x="3689350" y="3975100"/>
          <p14:tracePt t="21999" x="3721100" y="3816350"/>
          <p14:tracePt t="22016" x="3746500" y="3708400"/>
          <p14:tracePt t="22033" x="3771900" y="3600450"/>
          <p14:tracePt t="22049" x="3829050" y="3460750"/>
          <p14:tracePt t="22067" x="3879850" y="3378200"/>
          <p14:tracePt t="22083" x="3924300" y="3302000"/>
          <p14:tracePt t="22100" x="3975100" y="3232150"/>
          <p14:tracePt t="22116" x="4057650" y="3130550"/>
          <p14:tracePt t="22135" x="4108450" y="3073400"/>
          <p14:tracePt t="22152" x="4159250" y="3022600"/>
          <p14:tracePt t="22167" x="4210050" y="2971800"/>
          <p14:tracePt t="22183" x="4260850" y="2940050"/>
          <p14:tracePt t="22200" x="4311650" y="2914650"/>
          <p14:tracePt t="22200" x="4337050" y="2901950"/>
          <p14:tracePt t="22218" x="4381500" y="2889250"/>
          <p14:tracePt t="22235" x="4432300" y="2876550"/>
          <p14:tracePt t="22250" x="4476750" y="2876550"/>
          <p14:tracePt t="22267" x="4521200" y="2882900"/>
          <p14:tracePt t="22284" x="4559300" y="2895600"/>
          <p14:tracePt t="22300" x="4610100" y="2933700"/>
          <p14:tracePt t="22317" x="4648200" y="2971800"/>
          <p14:tracePt t="22334" x="4679950" y="3009900"/>
          <p14:tracePt t="22350" x="4743450" y="3073400"/>
          <p14:tracePt t="22367" x="4781550" y="3124200"/>
          <p14:tracePt t="22384" x="4819650" y="3181350"/>
          <p14:tracePt t="22401" x="4864100" y="3251200"/>
          <p14:tracePt t="22417" x="4927600" y="3359150"/>
          <p14:tracePt t="22435" x="4972050" y="3441700"/>
          <p14:tracePt t="22451" x="5016500" y="3530600"/>
          <p14:tracePt t="22467" x="5067300" y="3619500"/>
          <p14:tracePt t="22484" x="5111750" y="3714750"/>
          <p14:tracePt t="22484" x="5137150" y="3765550"/>
          <p14:tracePt t="22503" x="5187950" y="3860800"/>
          <p14:tracePt t="22519" x="5232400" y="3956050"/>
          <p14:tracePt t="22535" x="5283200" y="4064000"/>
          <p14:tracePt t="22552" x="5334000" y="4165600"/>
          <p14:tracePt t="22568" x="5378450" y="4273550"/>
          <p14:tracePt t="22568" x="5403850" y="4330700"/>
          <p14:tracePt t="22586" x="5441950" y="4438650"/>
          <p14:tracePt t="22603" x="5480050" y="4546600"/>
          <p14:tracePt t="22619" x="5511800" y="4654550"/>
          <p14:tracePt t="22635" x="5543550" y="4762500"/>
          <p14:tracePt t="22652" x="5575300" y="4921250"/>
          <p14:tracePt t="22668" x="5588000" y="5029200"/>
          <p14:tracePt t="22685" x="5600700" y="5143500"/>
          <p14:tracePt t="22702" x="5600700" y="5251450"/>
          <p14:tracePt t="22718" x="5594350" y="5416550"/>
          <p14:tracePt t="22735" x="5588000" y="5511800"/>
          <p14:tracePt t="22752" x="5575300" y="5600700"/>
          <p14:tracePt t="22769" x="5556250" y="5683250"/>
          <p14:tracePt t="22769" x="5549900" y="5721350"/>
          <p14:tracePt t="22786" x="5524500" y="5791200"/>
          <p14:tracePt t="22802" x="5499100" y="5861050"/>
          <p14:tracePt t="22819" x="5467350" y="5918200"/>
          <p14:tracePt t="22836" x="5429250" y="5975350"/>
          <p14:tracePt t="22852" x="5384800" y="6019800"/>
          <p14:tracePt t="22852" x="5353050" y="6045200"/>
          <p14:tracePt t="22871" x="5295900" y="6076950"/>
          <p14:tracePt t="22886" x="5232400" y="6108700"/>
          <p14:tracePt t="22902" x="5156200" y="6140450"/>
          <p14:tracePt t="22919" x="5073650" y="6159500"/>
          <p14:tracePt t="22936" x="4991100" y="6172200"/>
          <p14:tracePt t="22952" x="4851400" y="6184900"/>
          <p14:tracePt t="22969" x="4756150" y="6184900"/>
          <p14:tracePt t="22986" x="4660900" y="6184900"/>
          <p14:tracePt t="23004" x="4565650" y="6172200"/>
          <p14:tracePt t="23020" x="4419600" y="6146800"/>
          <p14:tracePt t="23036" x="4324350" y="6121400"/>
          <p14:tracePt t="23053" x="4229100" y="6089650"/>
          <p14:tracePt t="23069" x="4089400" y="6038850"/>
          <p14:tracePt t="23087" x="4000500" y="6007100"/>
          <p14:tracePt t="23103" x="3924300" y="5969000"/>
          <p14:tracePt t="23120" x="3848100" y="5930900"/>
          <p14:tracePt t="23136" x="3790950" y="5880100"/>
          <p14:tracePt t="23136" x="3765550" y="5854700"/>
          <p14:tracePt t="23156" x="3721100" y="5797550"/>
          <p14:tracePt t="23170" x="3683000" y="5734050"/>
          <p14:tracePt t="23187" x="3657600" y="5657850"/>
          <p14:tracePt t="23203" x="3638550" y="5575300"/>
          <p14:tracePt t="23220" x="3625850" y="5486400"/>
          <p14:tracePt t="23237" x="3613150" y="5340350"/>
          <p14:tracePt t="23254" x="3613150" y="5232400"/>
          <p14:tracePt t="23270" x="3613150" y="5118100"/>
          <p14:tracePt t="23287" x="3625850" y="5003800"/>
          <p14:tracePt t="23303" x="3644900" y="4883150"/>
          <p14:tracePt t="23320" x="3683000" y="4699000"/>
          <p14:tracePt t="23337" x="3708400" y="4572000"/>
          <p14:tracePt t="23354" x="3727450" y="4438650"/>
          <p14:tracePt t="23370" x="3771900" y="4241800"/>
          <p14:tracePt t="23387" x="3803650" y="4121150"/>
          <p14:tracePt t="23404" x="3841750" y="3994150"/>
          <p14:tracePt t="23420" x="3886200" y="3867150"/>
          <p14:tracePt t="23437" x="3949700" y="3670300"/>
          <p14:tracePt t="23454" x="3994150" y="3549650"/>
          <p14:tracePt t="23471" x="4038600" y="3441700"/>
          <p14:tracePt t="23488" x="4095750" y="3340100"/>
          <p14:tracePt t="23488" x="4121150" y="3302000"/>
          <p14:tracePt t="23508" x="4146550" y="3263900"/>
          <p14:tracePt t="23508" x="4178300" y="3225800"/>
          <p14:tracePt t="23522" x="4235450" y="3162300"/>
          <p14:tracePt t="23538" x="4292600" y="3105150"/>
          <p14:tracePt t="23554" x="4356100" y="3060700"/>
          <p14:tracePt t="23571" x="4425950" y="3022600"/>
          <p14:tracePt t="23588" x="4489450" y="2990850"/>
          <p14:tracePt t="23588" x="4521200" y="2984500"/>
          <p14:tracePt t="23607" x="4584700" y="2965450"/>
          <p14:tracePt t="23622" x="4648200" y="2959100"/>
          <p14:tracePt t="23638" x="4711700" y="2965450"/>
          <p14:tracePt t="23655" x="4781550" y="2978150"/>
          <p14:tracePt t="23671" x="4870450" y="3022600"/>
          <p14:tracePt t="23688" x="4921250" y="3067050"/>
          <p14:tracePt t="23705" x="4972050" y="3117850"/>
          <p14:tracePt t="23722" x="5022850" y="3181350"/>
          <p14:tracePt t="23738" x="5092700" y="3289300"/>
          <p14:tracePt t="23756" x="5137150" y="3371850"/>
          <p14:tracePt t="23772" x="5175250" y="3460750"/>
          <p14:tracePt t="23788" x="5245100" y="3613150"/>
          <p14:tracePt t="23807" x="5283200" y="3721100"/>
          <p14:tracePt t="23823" x="5327650" y="3841750"/>
          <p14:tracePt t="23839" x="5372100" y="3962400"/>
          <p14:tracePt t="23856" x="5403850" y="4083050"/>
          <p14:tracePt t="23872" x="5435600" y="4203700"/>
          <p14:tracePt t="23872" x="5454650" y="4260850"/>
          <p14:tracePt t="23891" x="5480050" y="4381500"/>
          <p14:tracePt t="23906" x="5499100" y="4502150"/>
          <p14:tracePt t="23922" x="5518150" y="4622800"/>
          <p14:tracePt t="23939" x="5524500" y="4743450"/>
          <p14:tracePt t="23956" x="5530850" y="4876800"/>
          <p14:tracePt t="23972" x="5530850" y="5060950"/>
          <p14:tracePt t="23989" x="5524500" y="5187950"/>
          <p14:tracePt t="24006" x="5505450" y="5308600"/>
          <p14:tracePt t="24023" x="5486400" y="5416550"/>
          <p14:tracePt t="24040" x="5441950" y="5575300"/>
          <p14:tracePt t="24056" x="5410200" y="5670550"/>
          <p14:tracePt t="24073" x="5365750" y="5759450"/>
          <p14:tracePt t="24089" x="5302250" y="5873750"/>
          <p14:tracePt t="24106" x="5245100" y="5937250"/>
          <p14:tracePt t="24123" x="5187950" y="6000750"/>
          <p14:tracePt t="24123" x="5156200" y="6026150"/>
          <p14:tracePt t="24147" x="5124450" y="6045200"/>
          <p14:tracePt t="24156" x="5048250" y="6089650"/>
          <p14:tracePt t="24156" x="5010150" y="6108700"/>
          <p14:tracePt t="24175" x="4921250" y="6140450"/>
          <p14:tracePt t="24190" x="4826000" y="6165850"/>
          <p14:tracePt t="24207" x="4730750" y="6178550"/>
          <p14:tracePt t="24224" x="4629150" y="6191250"/>
          <p14:tracePt t="24240" x="4521200" y="6191250"/>
          <p14:tracePt t="24240" x="4464050" y="6184900"/>
          <p14:tracePt t="24258" x="4362450" y="6172200"/>
          <p14:tracePt t="24274" x="4248150" y="6153150"/>
          <p14:tracePt t="24290" x="4146550" y="6127750"/>
          <p14:tracePt t="24307" x="4044950" y="6096000"/>
          <p14:tracePt t="24324" x="3956050" y="6051550"/>
          <p14:tracePt t="24340" x="3835400" y="5981700"/>
          <p14:tracePt t="24357" x="3771900" y="5918200"/>
          <p14:tracePt t="24374" x="3721100" y="5842000"/>
          <p14:tracePt t="24390" x="3663950" y="5708650"/>
          <p14:tracePt t="24408" x="3638550" y="5607050"/>
          <p14:tracePt t="24424" x="3619500" y="5492750"/>
          <p14:tracePt t="24440" x="3613150" y="5372100"/>
          <p14:tracePt t="24457" x="3613150" y="5175250"/>
          <p14:tracePt t="24475" x="3625850" y="5041900"/>
          <p14:tracePt t="24491" x="3644900" y="4902200"/>
          <p14:tracePt t="24510" x="3663950" y="4762500"/>
          <p14:tracePt t="24510" x="3676650" y="4699000"/>
          <p14:tracePt t="24526" x="3689350" y="4629150"/>
          <p14:tracePt t="24540" x="3714750" y="4413250"/>
          <p14:tracePt t="24558" x="3740150" y="4273550"/>
          <p14:tracePt t="24574" x="3759200" y="4133850"/>
          <p14:tracePt t="24591" x="3784600" y="3994150"/>
          <p14:tracePt t="24608" x="3816350" y="3860800"/>
          <p14:tracePt t="24624" x="3886200" y="3657600"/>
          <p14:tracePt t="24642" x="3937000" y="3536950"/>
          <p14:tracePt t="24659" x="3987800" y="3429000"/>
          <p14:tracePt t="24675" x="4038600" y="3327400"/>
          <p14:tracePt t="24691" x="4121150" y="3213100"/>
          <p14:tracePt t="24708" x="4184650" y="3149600"/>
          <p14:tracePt t="24724" x="4248150" y="3105150"/>
          <p14:tracePt t="24741" x="4318000" y="3073400"/>
          <p14:tracePt t="24759" x="4425950" y="3041650"/>
          <p14:tracePt t="24775" x="4495800" y="3028950"/>
          <p14:tracePt t="24792" x="4572000" y="3035300"/>
          <p14:tracePt t="24808" x="4648200" y="3048000"/>
          <p14:tracePt t="24808" x="4686300" y="3060700"/>
          <p14:tracePt t="24826" x="4762500" y="3092450"/>
          <p14:tracePt t="24843" x="4832350" y="3130550"/>
          <p14:tracePt t="24859" x="4902200" y="3181350"/>
          <p14:tracePt t="24875" x="4965700" y="3251200"/>
          <p14:tracePt t="24892" x="5029200" y="3333750"/>
          <p14:tracePt t="24892" x="5060950" y="3378200"/>
          <p14:tracePt t="24910" x="5124450" y="3479800"/>
          <p14:tracePt t="24926" x="5175250" y="3587750"/>
          <p14:tracePt t="24942" x="5232400" y="3702050"/>
          <p14:tracePt t="24959" x="5289550" y="3822700"/>
          <p14:tracePt t="24976" x="5340350" y="3943350"/>
          <p14:tracePt t="24992" x="5416550" y="4127500"/>
          <p14:tracePt t="25009" x="5461000" y="4254500"/>
          <p14:tracePt t="25026" x="5505450" y="4381500"/>
          <p14:tracePt t="25043" x="5543550" y="4514850"/>
          <p14:tracePt t="25060" x="5581650" y="4711700"/>
          <p14:tracePt t="25076" x="5600700" y="4838700"/>
          <p14:tracePt t="25093" x="5607050" y="4965700"/>
          <p14:tracePt t="25109" x="5600700" y="5149850"/>
          <p14:tracePt t="25127" x="5575300" y="5264150"/>
          <p14:tracePt t="25144" x="5549900" y="5378450"/>
          <p14:tracePt t="25160" x="5505450" y="5492750"/>
          <p14:tracePt t="25176" x="5461000" y="5600700"/>
          <p14:tracePt t="25176" x="5429250" y="5651500"/>
          <p14:tracePt t="25194" x="5365750" y="5746750"/>
          <p14:tracePt t="25210" x="5295900" y="5835650"/>
          <p14:tracePt t="25226" x="5219700" y="5911850"/>
          <p14:tracePt t="25244" x="5137150" y="5981700"/>
          <p14:tracePt t="25260" x="5048250" y="6032500"/>
          <p14:tracePt t="25260" x="5003800" y="6057900"/>
          <p14:tracePt t="25278" x="4908550" y="6089650"/>
          <p14:tracePt t="25294" x="4813300" y="6115050"/>
          <p14:tracePt t="25310" x="4718050" y="6127750"/>
          <p14:tracePt t="25327" x="4622800" y="6127750"/>
          <p14:tracePt t="25344" x="4521200" y="6121400"/>
          <p14:tracePt t="25360" x="4381500" y="6096000"/>
          <p14:tracePt t="25377" x="4286250" y="6070600"/>
          <p14:tracePt t="25394" x="4191000" y="6032500"/>
          <p14:tracePt t="25410" x="4070350" y="5956300"/>
          <p14:tracePt t="25427" x="3994150" y="5886450"/>
          <p14:tracePt t="25444" x="3924300" y="5816600"/>
          <p14:tracePt t="25461" x="3860800" y="5740400"/>
          <p14:tracePt t="25477" x="3784600" y="5619750"/>
          <p14:tracePt t="25494" x="3740150" y="5530850"/>
          <p14:tracePt t="25511" x="3708400" y="5441950"/>
          <p14:tracePt t="25528" x="3689350" y="5340350"/>
          <p14:tracePt t="25544" x="3670300" y="5238750"/>
          <p14:tracePt t="25544" x="3670300" y="5187950"/>
          <p14:tracePt t="25563" x="3663950" y="5080000"/>
          <p14:tracePt t="25578" x="3663950" y="4965700"/>
          <p14:tracePt t="25594" x="3676650" y="4845050"/>
          <p14:tracePt t="25611" x="3689350" y="4724400"/>
          <p14:tracePt t="25629" x="3714750" y="4591050"/>
          <p14:tracePt t="25629" x="3721100" y="4527550"/>
          <p14:tracePt t="25647" x="3733800" y="4457700"/>
          <p14:tracePt t="25647" x="3752850" y="4394200"/>
          <p14:tracePt t="25662" x="3778250" y="4254500"/>
          <p14:tracePt t="25678" x="3810000" y="4121150"/>
          <p14:tracePt t="25695" x="3848100" y="3981450"/>
          <p14:tracePt t="25711" x="3911600" y="3790950"/>
          <p14:tracePt t="25728" x="3962400" y="3670300"/>
          <p14:tracePt t="25745" x="4019550" y="3549650"/>
          <p14:tracePt t="25762" x="4108450" y="3390900"/>
          <p14:tracePt t="25779" x="4171950" y="3308350"/>
          <p14:tracePt t="25795" x="4235450" y="3232150"/>
          <p14:tracePt t="25812" x="4305300" y="3168650"/>
          <p14:tracePt t="25828" x="4413250" y="3092450"/>
          <p14:tracePt t="25846" x="4476750" y="3054350"/>
          <p14:tracePt t="25862" x="4546600" y="3022600"/>
          <p14:tracePt t="25879" x="4603750" y="3003550"/>
          <p14:tracePt t="25896" x="4667250" y="2997200"/>
          <p14:tracePt t="25912" x="4737100" y="3009900"/>
          <p14:tracePt t="25912" x="4768850" y="3016250"/>
          <p14:tracePt t="25930" x="4826000" y="3041650"/>
          <p14:tracePt t="25946" x="4883150" y="3086100"/>
          <p14:tracePt t="25962" x="4940300" y="3136900"/>
          <p14:tracePt t="25979" x="4991100" y="3206750"/>
          <p14:tracePt t="25996" x="5041900" y="3289300"/>
          <p14:tracePt t="25996" x="5060950" y="3333750"/>
          <p14:tracePt t="26015" x="5105400" y="3422650"/>
          <p14:tracePt t="26029" x="5149850" y="3524250"/>
          <p14:tracePt t="26046" x="5187950" y="3632200"/>
          <p14:tracePt t="26062" x="5245100" y="3810000"/>
          <p14:tracePt t="26079" x="5283200" y="3937000"/>
          <p14:tracePt t="26096" x="5327650" y="4064000"/>
          <p14:tracePt t="26113" x="5365750" y="4184650"/>
          <p14:tracePt t="26131" x="5422900" y="4362450"/>
          <p14:tracePt t="26148" x="5454650" y="4476750"/>
          <p14:tracePt t="26163" x="5486400" y="4591050"/>
          <p14:tracePt t="26180" x="5511800" y="4699000"/>
          <p14:tracePt t="26196" x="5537200" y="4806950"/>
          <p14:tracePt t="26196" x="5549900" y="4857750"/>
          <p14:tracePt t="26214" x="5562600" y="4972050"/>
          <p14:tracePt t="26230" x="5575300" y="5080000"/>
          <p14:tracePt t="26246" x="5581650" y="5187950"/>
          <p14:tracePt t="26263" x="5575300" y="5295900"/>
          <p14:tracePt t="26280" x="5562600" y="5397500"/>
          <p14:tracePt t="26280" x="5549900" y="5448300"/>
          <p14:tracePt t="26298" x="5518150" y="5543550"/>
          <p14:tracePt t="26314" x="5480050" y="5638800"/>
          <p14:tracePt t="26330" x="5422900" y="5721350"/>
          <p14:tracePt t="26347" x="5365750" y="5803900"/>
          <p14:tracePt t="26364" x="5257800" y="5905500"/>
          <p14:tracePt t="26381" x="5181600" y="5969000"/>
          <p14:tracePt t="26397" x="5092700" y="6013450"/>
          <p14:tracePt t="26414" x="5010150" y="6051550"/>
          <p14:tracePt t="26430" x="4870450" y="6096000"/>
          <p14:tracePt t="26447" x="4775200" y="6108700"/>
          <p14:tracePt t="26464" x="4686300" y="6108700"/>
          <p14:tracePt t="26481" x="4546600" y="6102350"/>
          <p14:tracePt t="26498" x="4464050" y="6089650"/>
          <p14:tracePt t="26514" x="4375150" y="6070600"/>
          <p14:tracePt t="26531" x="4298950" y="6038850"/>
          <p14:tracePt t="26547" x="4222750" y="6007100"/>
          <p14:tracePt t="26564" x="4152900" y="5969000"/>
          <p14:tracePt t="26564" x="4121150" y="5943600"/>
          <p14:tracePt t="26583" x="4051300" y="5892800"/>
          <p14:tracePt t="26598" x="3994150" y="5835650"/>
          <p14:tracePt t="26614" x="3937000" y="5772150"/>
          <p14:tracePt t="26631" x="3886200" y="5708650"/>
          <p14:tracePt t="26648" x="3848100" y="5626100"/>
          <p14:tracePt t="26648" x="3829050" y="5588000"/>
          <p14:tracePt t="26667" x="3790950" y="5492750"/>
          <p14:tracePt t="26681" x="3771900" y="5391150"/>
          <p14:tracePt t="26698" x="3752850" y="5295900"/>
          <p14:tracePt t="26715" x="3740150" y="5194300"/>
          <p14:tracePt t="26732" x="3733800" y="5041900"/>
          <p14:tracePt t="26748" x="3740150" y="4933950"/>
          <p14:tracePt t="26765" x="3746500" y="4819650"/>
          <p14:tracePt t="26781" x="3759200" y="4641850"/>
          <p14:tracePt t="26799" x="3771900" y="4514850"/>
          <p14:tracePt t="26815" x="3790950" y="4394200"/>
          <p14:tracePt t="26832" x="3822700" y="4267200"/>
          <p14:tracePt t="26848" x="3854450" y="4146550"/>
          <p14:tracePt t="26848" x="3879850" y="4083050"/>
          <p14:tracePt t="26866" x="3924300" y="3956050"/>
          <p14:tracePt t="26882" x="3975100" y="3835400"/>
          <p14:tracePt t="26899" x="4032250" y="3714750"/>
          <p14:tracePt t="26916" x="4083050" y="3600450"/>
          <p14:tracePt t="26932" x="4140200" y="3498850"/>
          <p14:tracePt t="26932" x="4171950" y="3454400"/>
          <p14:tracePt t="26951" x="4241800" y="3371850"/>
          <p14:tracePt t="26966" x="4311650" y="3302000"/>
          <p14:tracePt t="26982" x="4381500" y="3244850"/>
          <p14:tracePt t="26999" x="4457700" y="3194050"/>
          <p14:tracePt t="27016" x="4527550" y="3149600"/>
          <p14:tracePt t="27033" x="4635500" y="3111500"/>
          <p14:tracePt t="27049" x="4699000" y="3092450"/>
          <p14:tracePt t="27066" x="4762500" y="3092450"/>
          <p14:tracePt t="27083" x="4826000" y="3105150"/>
          <p14:tracePt t="27099" x="4908550" y="3143250"/>
          <p14:tracePt t="27116" x="4965700" y="3181350"/>
          <p14:tracePt t="27134" x="5016500" y="3238500"/>
          <p14:tracePt t="27151" x="5080000" y="3346450"/>
          <p14:tracePt t="27167" x="5118100" y="3429000"/>
          <p14:tracePt t="27183" x="5149850" y="3524250"/>
          <p14:tracePt t="27200" x="5181600" y="3625850"/>
          <p14:tracePt t="27216" x="5207000" y="3733800"/>
          <p14:tracePt t="27216" x="5226050" y="3790950"/>
          <p14:tracePt t="27234" x="5251450" y="3905250"/>
          <p14:tracePt t="27250" x="5283200" y="4019550"/>
          <p14:tracePt t="27267" x="5314950" y="4140200"/>
          <p14:tracePt t="27283" x="5353050" y="4254500"/>
          <p14:tracePt t="27300" x="5378450" y="4375150"/>
          <p14:tracePt t="27300" x="5397500" y="4432300"/>
          <p14:tracePt t="27318" x="5422900" y="4546600"/>
          <p14:tracePt t="27335" x="5448300" y="4654550"/>
          <p14:tracePt t="27350" x="5461000" y="4768850"/>
          <p14:tracePt t="27367" x="5473700" y="4876800"/>
          <p14:tracePt t="27384" x="5480050" y="5035550"/>
          <p14:tracePt t="27401" x="5480050" y="5137150"/>
          <p14:tracePt t="27417" x="5467350" y="5245100"/>
          <p14:tracePt t="27434" x="5448300" y="5353050"/>
          <p14:tracePt t="27450" x="5410200" y="5505450"/>
          <p14:tracePt t="27467" x="5372100" y="5600700"/>
          <p14:tracePt t="27484" x="5321300" y="5683250"/>
          <p14:tracePt t="27501" x="5226050" y="5803900"/>
          <p14:tracePt t="27518" x="5156200" y="5867400"/>
          <p14:tracePt t="27535" x="5080000" y="5924550"/>
          <p14:tracePt t="27551" x="5003800" y="5969000"/>
          <p14:tracePt t="27567" x="4921250" y="6007100"/>
          <p14:tracePt t="27584" x="4832350" y="6038850"/>
          <p14:tracePt t="27584" x="4787900" y="6051550"/>
          <p14:tracePt t="27603" x="4699000" y="6070600"/>
          <p14:tracePt t="27618" x="4597400" y="6089650"/>
          <p14:tracePt t="27635" x="4502150" y="6089650"/>
          <p14:tracePt t="27652" x="4400550" y="6089650"/>
          <p14:tracePt t="27668" x="4298950" y="6083300"/>
          <p14:tracePt t="27684" x="4140200" y="6057900"/>
          <p14:tracePt t="27702" x="4038600" y="6032500"/>
          <p14:tracePt t="27718" x="3937000" y="6007100"/>
          <p14:tracePt t="27735" x="3841750" y="5969000"/>
          <p14:tracePt t="27751" x="3714750" y="5899150"/>
          <p14:tracePt t="27768" x="3638550" y="5848350"/>
          <p14:tracePt t="27785" x="3568700" y="5784850"/>
          <p14:tracePt t="27802" x="3486150" y="5670550"/>
          <p14:tracePt t="27818" x="3454400" y="5581650"/>
          <p14:tracePt t="27835" x="3441700" y="5480050"/>
          <p14:tracePt t="27852" x="3435350" y="5372100"/>
          <p14:tracePt t="27868" x="3441700" y="5187950"/>
          <p14:tracePt t="27886" x="3454400" y="5048250"/>
          <p14:tracePt t="27903" x="3473450" y="4908550"/>
          <p14:tracePt t="27919" x="3498850" y="4756150"/>
          <p14:tracePt t="27935" x="3530600" y="4603750"/>
          <p14:tracePt t="27952" x="3562350" y="4451350"/>
          <p14:tracePt t="27952" x="3581400" y="4368800"/>
          <p14:tracePt t="27970" x="3619500" y="4203700"/>
          <p14:tracePt t="27986" x="3663950" y="4038600"/>
          <p14:tracePt t="28004" x="3708400" y="3873500"/>
          <p14:tracePt t="28019" x="3759200" y="3714750"/>
          <p14:tracePt t="28036" x="3816350" y="3575050"/>
          <p14:tracePt t="28052" x="3905250" y="3390900"/>
          <p14:tracePt t="28069" x="3962400" y="3289300"/>
          <p14:tracePt t="28086" x="4019550" y="3206750"/>
          <p14:tracePt t="28102" x="4108450" y="3105150"/>
          <p14:tracePt t="28119" x="4171950" y="3060700"/>
          <p14:tracePt t="28136" x="4235450" y="3022600"/>
          <p14:tracePt t="28154" x="4298950" y="2990850"/>
          <p14:tracePt t="28169" x="4400550" y="2959100"/>
          <p14:tracePt t="28186" x="4470400" y="2946400"/>
          <p14:tracePt t="28203" x="4540250" y="2946400"/>
          <p14:tracePt t="28220" x="4610100" y="2965450"/>
          <p14:tracePt t="28236" x="4711700" y="3009900"/>
          <p14:tracePt t="28256" x="4787900" y="3054350"/>
          <p14:tracePt t="28270" x="4851400" y="3105150"/>
          <p14:tracePt t="28287" x="4914900" y="3162300"/>
          <p14:tracePt t="28303" x="4978400" y="3232150"/>
          <p14:tracePt t="28320" x="5035550" y="3314700"/>
          <p14:tracePt t="28320" x="5060950" y="3359150"/>
          <p14:tracePt t="28338" x="5111750" y="3460750"/>
          <p14:tracePt t="28354" x="5162550" y="3568700"/>
          <p14:tracePt t="28370" x="5207000" y="3676650"/>
          <p14:tracePt t="28387" x="5251450" y="3790950"/>
          <p14:tracePt t="28404" x="5289550" y="3905250"/>
          <p14:tracePt t="28420" x="5353050" y="4076700"/>
          <p14:tracePt t="28437" x="5391150" y="4197350"/>
          <p14:tracePt t="28454" x="5422900" y="4311650"/>
          <p14:tracePt t="28470" x="5467350" y="4483100"/>
          <p14:tracePt t="28487" x="5499100" y="4597400"/>
          <p14:tracePt t="28504" x="5518150" y="4718050"/>
          <p14:tracePt t="28521" x="5543550" y="4889500"/>
          <p14:tracePt t="28538" x="5549900" y="5003800"/>
          <p14:tracePt t="28555" x="5556250" y="5118100"/>
          <p14:tracePt t="28571" x="5556250" y="5226050"/>
          <p14:tracePt t="28588" x="5543550" y="5334000"/>
          <p14:tracePt t="28604" x="5530850" y="5435600"/>
          <p14:tracePt t="28604" x="5518150" y="5486400"/>
          <p14:tracePt t="28623" x="5499100" y="5581650"/>
          <p14:tracePt t="28640" x="5473700" y="5670550"/>
          <p14:tracePt t="28654" x="5448300" y="5753100"/>
          <p14:tracePt t="28671" x="5422900" y="5829300"/>
          <p14:tracePt t="28688" x="5384800" y="5899150"/>
          <p14:tracePt t="28704" x="5327650" y="5981700"/>
          <p14:tracePt t="28721" x="5276850" y="6026150"/>
          <p14:tracePt t="28738" x="5219700" y="6064250"/>
          <p14:tracePt t="28756" x="5156200" y="6096000"/>
          <p14:tracePt t="28771" x="5048250" y="6127750"/>
          <p14:tracePt t="28788" x="4972050" y="6140450"/>
          <p14:tracePt t="28805" x="4889500" y="6153150"/>
          <p14:tracePt t="28821" x="4762500" y="6159500"/>
          <p14:tracePt t="28838" x="4673600" y="6159500"/>
          <p14:tracePt t="28855" x="4584700" y="6146800"/>
          <p14:tracePt t="28872" x="4489450" y="6127750"/>
          <p14:tracePt t="28888" x="4394200" y="6102350"/>
          <p14:tracePt t="28888" x="4349750" y="6089650"/>
          <p14:tracePt t="28906" x="4254500" y="6057900"/>
          <p14:tracePt t="28922" x="4165600" y="6026150"/>
          <p14:tracePt t="28939" x="4083050" y="6000750"/>
          <p14:tracePt t="28955" x="4000500" y="5969000"/>
          <p14:tracePt t="28972" x="3924300" y="5924550"/>
          <p14:tracePt t="28972" x="3892550" y="5899150"/>
          <p14:tracePt t="28990" x="3822700" y="5835650"/>
          <p14:tracePt t="29008" x="3759200" y="5765800"/>
          <p14:tracePt t="29023" x="3708400" y="5683250"/>
          <p14:tracePt t="29039" x="3670300" y="5607050"/>
          <p14:tracePt t="29056" x="3638550" y="5524500"/>
          <p14:tracePt t="29056" x="3625850" y="5480050"/>
          <p14:tracePt t="29075" x="3613150" y="5391150"/>
          <p14:tracePt t="29089" x="3606800" y="5289550"/>
          <p14:tracePt t="29106" x="3606800" y="5181600"/>
          <p14:tracePt t="29122" x="3625850" y="5003800"/>
          <p14:tracePt t="29139" x="3638550" y="4883150"/>
          <p14:tracePt t="29156" x="3663950" y="4749800"/>
          <p14:tracePt t="29173" x="3695700" y="4616450"/>
          <p14:tracePt t="29189" x="3733800" y="4432300"/>
          <p14:tracePt t="29206" x="3765550" y="4324350"/>
          <p14:tracePt t="29223" x="3803650" y="4235450"/>
          <p14:tracePt t="29239" x="3841750" y="4165600"/>
          <p14:tracePt t="29256" x="3898900" y="4089400"/>
          <p14:tracePt t="29274" x="3917950" y="4070350"/>
          <p14:tracePt t="29274" x="3930650" y="4057650"/>
          <p14:tracePt t="29290" x="3949700" y="4044950"/>
          <p14:tracePt t="29290" x="3962400" y="4038600"/>
          <p14:tracePt t="29307" x="3981450" y="4032250"/>
          <p14:tracePt t="29307" x="3994150" y="4025900"/>
          <p14:tracePt t="29324" x="4006850" y="4019550"/>
          <p14:tracePt t="29324" x="4019550" y="4019550"/>
          <p14:tracePt t="29340" x="4032250" y="4025900"/>
          <p14:tracePt t="29340" x="4044950" y="4025900"/>
          <p14:tracePt t="29340" x="4057650" y="4032250"/>
          <p14:tracePt t="29359" x="4070350" y="4038600"/>
          <p14:tracePt t="29359" x="4089400" y="4051300"/>
          <p14:tracePt t="29374" x="4102100" y="4057650"/>
          <p14:tracePt t="29374" x="4114800" y="4070350"/>
          <p14:tracePt t="29391" x="4133850" y="4083050"/>
          <p14:tracePt t="29391" x="4152900" y="4095750"/>
          <p14:tracePt t="29407" x="4165600" y="4108450"/>
          <p14:tracePt t="29407" x="4184650" y="4121150"/>
          <p14:tracePt t="29424" x="4203700" y="4133850"/>
          <p14:tracePt t="29424" x="4241800" y="4165600"/>
          <p14:tracePt t="29441" x="4260850" y="4184650"/>
          <p14:tracePt t="29441" x="4279900" y="4203700"/>
          <p14:tracePt t="29457" x="4298950" y="4222750"/>
          <p14:tracePt t="29457" x="4318000" y="4235450"/>
          <p14:tracePt t="29474" x="4343400" y="4260850"/>
          <p14:tracePt t="29474" x="4362450" y="4279900"/>
          <p14:tracePt t="29491" x="4381500" y="4298950"/>
          <p14:tracePt t="29491" x="4419600" y="4337050"/>
          <p14:tracePt t="29509" x="4432300" y="4362450"/>
          <p14:tracePt t="29509" x="4451350" y="4381500"/>
          <p14:tracePt t="29525" x="4464050" y="4406900"/>
          <p14:tracePt t="29525" x="4483100" y="4432300"/>
          <p14:tracePt t="29541" x="4495800" y="4451350"/>
          <p14:tracePt t="29541" x="4521200" y="4495800"/>
          <p14:tracePt t="29558" x="4527550" y="4514850"/>
          <p14:tracePt t="29558" x="4540250" y="4533900"/>
          <p14:tracePt t="29575" x="4552950" y="4552950"/>
          <p14:tracePt t="29575" x="4559300" y="4572000"/>
          <p14:tracePt t="29591" x="4572000" y="4584700"/>
          <p14:tracePt t="29591" x="4578350" y="4603750"/>
          <p14:tracePt t="29608" x="4584700" y="4616450"/>
          <p14:tracePt t="29608" x="4591050" y="4629150"/>
          <p14:tracePt t="29624" x="4597400" y="4635500"/>
          <p14:tracePt t="29624" x="4610100" y="4654550"/>
          <p14:tracePt t="29643" x="4610100" y="4660900"/>
          <p14:tracePt t="29643" x="4610100" y="4667250"/>
          <p14:tracePt t="29658" x="4610100" y="4673600"/>
          <p14:tracePt t="29658" x="4610100" y="4679950"/>
          <p14:tracePt t="29675" x="4603750" y="4686300"/>
          <p14:tracePt t="29690" x="4597400" y="4699000"/>
          <p14:tracePt t="29707" x="4591050" y="4705350"/>
          <p14:tracePt t="29724" x="4584700" y="4705350"/>
          <p14:tracePt t="29724" x="4572000" y="4711700"/>
          <p14:tracePt t="29742" x="4565650" y="4718050"/>
          <p14:tracePt t="29742" x="4552950" y="4724400"/>
          <p14:tracePt t="29761" x="4546600" y="4730750"/>
          <p14:tracePt t="29761" x="4540250" y="4743450"/>
          <p14:tracePt t="29775" x="4527550" y="4749800"/>
          <p14:tracePt t="29775" x="4521200" y="4768850"/>
          <p14:tracePt t="29792" x="4508500" y="4775200"/>
          <p14:tracePt t="29792" x="4495800" y="4800600"/>
          <p14:tracePt t="29809" x="4489450" y="4813300"/>
          <p14:tracePt t="29809" x="4476750" y="4832350"/>
          <p14:tracePt t="29825" x="4470400" y="4838700"/>
          <p14:tracePt t="29825" x="4464050" y="4857750"/>
          <p14:tracePt t="29842" x="4457700" y="4870450"/>
          <p14:tracePt t="29842" x="4457700" y="4876800"/>
          <p14:tracePt t="30070" x="4629150" y="5029200"/>
          <p14:tracePt t="30090" x="4635500" y="5022850"/>
          <p14:tracePt t="30105" x="4635500" y="5016500"/>
          <p14:tracePt t="30122" x="4641850" y="5010150"/>
          <p14:tracePt t="30130" x="4648200" y="5003800"/>
          <p14:tracePt t="30150" x="4641850" y="4991100"/>
          <p14:tracePt t="30182" x="4635500" y="4984750"/>
          <p14:tracePt t="30210" x="4629150" y="4984750"/>
          <p14:tracePt t="30218" x="4622800" y="4984750"/>
          <p14:tracePt t="30226" x="4616450" y="4991100"/>
          <p14:tracePt t="30226" x="4610100" y="4991100"/>
          <p14:tracePt t="30446" x="4013200" y="5683250"/>
          <p14:tracePt t="30459" x="3987800" y="5702300"/>
          <p14:tracePt t="30459" x="3924300" y="5759450"/>
          <p14:tracePt t="30477" x="3879850" y="5797550"/>
          <p14:tracePt t="30477" x="3829050" y="5848350"/>
          <p14:tracePt t="30493" x="3771900" y="5899150"/>
          <p14:tracePt t="30493" x="3708400" y="5943600"/>
          <p14:tracePt t="30493" x="3651250" y="5994400"/>
          <p14:tracePt t="30514" x="3594100" y="6045200"/>
          <p14:tracePt t="30514" x="3536950" y="6089650"/>
          <p14:tracePt t="30527" x="3479800" y="6127750"/>
          <p14:tracePt t="30527" x="3422650" y="6172200"/>
          <p14:tracePt t="30544" x="3365500" y="6210300"/>
          <p14:tracePt t="30544" x="3314700" y="6242050"/>
          <p14:tracePt t="30561" x="3263900" y="6280150"/>
          <p14:tracePt t="30561" x="3213100" y="6311900"/>
          <p14:tracePt t="30578" x="3162300" y="6343650"/>
          <p14:tracePt t="30578" x="3067050" y="6407150"/>
          <p14:tracePt t="30595" x="3022600" y="6426200"/>
          <p14:tracePt t="30595" x="2978150" y="6451600"/>
          <p14:tracePt t="30611" x="2940050" y="6464300"/>
          <p14:tracePt t="30611" x="2908300" y="6483350"/>
          <p14:tracePt t="30630" x="2876550" y="6489700"/>
          <p14:tracePt t="30630" x="2844800" y="6502400"/>
          <p14:tracePt t="30630" x="2819400" y="6508750"/>
          <p14:tracePt t="30647" x="2800350" y="6515100"/>
          <p14:tracePt t="30660" x="2774950" y="6515100"/>
          <p14:tracePt t="30660" x="2743200" y="6521450"/>
          <p14:tracePt t="30678" x="2711450" y="6527800"/>
          <p14:tracePt t="30694" x="2686050" y="6540500"/>
          <p14:tracePt t="30711" x="2667000" y="6553200"/>
          <p14:tracePt t="30727" x="2647950" y="6584950"/>
          <p14:tracePt t="30746" x="2635250" y="6604000"/>
          <p14:tracePt t="30762" x="2616200" y="6623050"/>
          <p14:tracePt t="30790" x="2451100" y="6610350"/>
          <p14:tracePt t="30888" x="2438400" y="6584950"/>
          <p14:tracePt t="30894" x="2406650" y="6534150"/>
          <p14:tracePt t="30912" x="2374900" y="6457950"/>
          <p14:tracePt t="30929" x="2355850" y="6388100"/>
          <p14:tracePt t="30929" x="2349500" y="6350000"/>
          <p14:tracePt t="30947" x="2349500" y="6286500"/>
          <p14:tracePt t="30962" x="2362200" y="6235700"/>
          <p14:tracePt t="30979" x="2393950" y="6191250"/>
          <p14:tracePt t="30996" x="2432050" y="6146800"/>
          <p14:tracePt t="31012" x="2489200" y="6108700"/>
          <p14:tracePt t="31012" x="2514600" y="6096000"/>
          <p14:tracePt t="31031" x="2578100" y="6070600"/>
          <p14:tracePt t="31046" x="2641600" y="6057900"/>
          <p14:tracePt t="31063" x="2717800" y="6057900"/>
          <p14:tracePt t="31079" x="2794000" y="6064250"/>
          <p14:tracePt t="31096" x="2870200" y="6076950"/>
          <p14:tracePt t="31112" x="2978150" y="6108700"/>
          <p14:tracePt t="31130" x="3041650" y="6134100"/>
          <p14:tracePt t="31147" x="3098800" y="6172200"/>
          <p14:tracePt t="31162" x="3143250" y="6216650"/>
          <p14:tracePt t="31179" x="3187700" y="6292850"/>
          <p14:tracePt t="31196" x="3206750" y="6356350"/>
          <p14:tracePt t="31213" x="3206750" y="6432550"/>
          <p14:tracePt t="31229" x="3181350" y="6540500"/>
          <p14:tracePt t="31246" x="3149600" y="6610350"/>
          <p14:tracePt t="31263" x="3098800" y="6667500"/>
          <p14:tracePt t="31280" x="3041650" y="6705600"/>
          <p14:tracePt t="31296" x="2978150" y="6731000"/>
          <p14:tracePt t="31296" x="2940050" y="6737350"/>
          <p14:tracePt t="31314" x="2870200" y="6750050"/>
          <p14:tracePt t="31330" x="2800350" y="6743700"/>
          <p14:tracePt t="31347" x="2736850" y="6737350"/>
          <p14:tracePt t="31363" x="2679700" y="6718300"/>
          <p14:tracePt t="31380" x="2628900" y="6692900"/>
          <p14:tracePt t="31398" x="2597150" y="6667500"/>
          <p14:tracePt t="31414" x="2565400" y="6642100"/>
          <p14:tracePt t="31430" x="2546350" y="6616700"/>
          <p14:tracePt t="31446" x="2520950" y="6584950"/>
          <p14:tracePt t="31463" x="2508250" y="6559550"/>
          <p14:tracePt t="31482" x="2508250" y="6540500"/>
          <p14:tracePt t="31542" x="2533650" y="6527800"/>
          <p14:tracePt t="31578" x="2559050" y="6515100"/>
          <p14:tracePt t="31602" x="2590800" y="6496050"/>
          <p14:tracePt t="31622" x="2622550" y="6483350"/>
          <p14:tracePt t="31638" x="2660650" y="6470650"/>
          <p14:tracePt t="31654" x="2686050" y="6464300"/>
          <p14:tracePt t="31662" x="2711450" y="6457950"/>
          <p14:tracePt t="31667" x="2743200" y="6451600"/>
          <p14:tracePt t="31680" x="2851150" y="6432550"/>
          <p14:tracePt t="31698" x="2946400" y="6426200"/>
          <p14:tracePt t="31714" x="3048000" y="6419850"/>
          <p14:tracePt t="31731" x="3168650" y="6419850"/>
          <p14:tracePt t="31748" x="3289300" y="6413500"/>
          <p14:tracePt t="31764" x="3429000" y="6407150"/>
          <p14:tracePt t="31764" x="3498850" y="6400800"/>
          <p14:tracePt t="31783" x="3644900" y="6388100"/>
          <p14:tracePt t="31798" x="3803650" y="6381750"/>
          <p14:tracePt t="31814" x="3968750" y="6375400"/>
          <p14:tracePt t="31831" x="4229100" y="6369050"/>
          <p14:tracePt t="31848" x="4406900" y="6369050"/>
          <p14:tracePt t="31865" x="4578350" y="6362700"/>
          <p14:tracePt t="31883" x="4756150" y="6356350"/>
          <p14:tracePt t="31898" x="5016500" y="6356350"/>
          <p14:tracePt t="31915" x="5181600" y="6362700"/>
          <p14:tracePt t="31932" x="5340350" y="6375400"/>
          <p14:tracePt t="31948" x="5486400" y="6388100"/>
          <p14:tracePt t="31948" x="5562600" y="6394450"/>
          <p14:tracePt t="31966" x="5695950" y="6400800"/>
          <p14:tracePt t="31982" x="5822950" y="6400800"/>
          <p14:tracePt t="31998" x="5943600" y="6407150"/>
          <p14:tracePt t="32016" x="6057900" y="6407150"/>
          <p14:tracePt t="32032" x="6159500" y="6407150"/>
          <p14:tracePt t="32049" x="6292850" y="6407150"/>
          <p14:tracePt t="32066" x="6362700" y="6407150"/>
          <p14:tracePt t="32082" x="6419850" y="6407150"/>
          <p14:tracePt t="32099" x="6470650" y="6407150"/>
          <p14:tracePt t="32115" x="6489700" y="6407150"/>
          <p14:tracePt t="32132" x="6546850" y="6407150"/>
          <p14:tracePt t="32151" x="6572250" y="6407150"/>
          <p14:tracePt t="32186" x="6553200" y="6381750"/>
          <p14:tracePt t="32254" x="6527800" y="6369050"/>
          <p14:tracePt t="32298" x="6515100" y="6350000"/>
          <p14:tracePt t="32366" x="6508750" y="6337300"/>
          <p14:tracePt t="32382" x="6508750" y="6330950"/>
          <p14:tracePt t="32387" x="6508750" y="6324600"/>
          <p14:tracePt t="32403" x="6508750" y="6318250"/>
          <p14:tracePt t="32418" x="6521450" y="6318250"/>
          <p14:tracePt t="32470" x="6521450" y="6311900"/>
          <p14:tracePt t="32503" x="6515100" y="6305550"/>
          <p14:tracePt t="32514" x="6502400" y="6292850"/>
          <p14:tracePt t="32530" x="6496050" y="6286500"/>
          <p14:tracePt t="32538" x="6489700" y="6280150"/>
          <p14:tracePt t="32550" x="6477000" y="6273800"/>
          <p14:tracePt t="32550" x="6464300" y="6261100"/>
          <p14:tracePt t="32567" x="6457950" y="6254750"/>
          <p14:tracePt t="32583" x="6451600" y="6248400"/>
          <p14:tracePt t="32600" x="6451600" y="6242050"/>
          <p14:tracePt t="32617" x="6451600" y="6229350"/>
          <p14:tracePt t="32634" x="6457950" y="6223000"/>
          <p14:tracePt t="32634" x="6457950" y="6216650"/>
          <p14:tracePt t="32652" x="6464300" y="6210300"/>
          <p14:tracePt t="32652" x="6464300" y="6203950"/>
          <p14:tracePt t="32667" x="6470650" y="6197600"/>
          <p14:tracePt t="32667" x="6477000" y="6191250"/>
          <p14:tracePt t="32684" x="6483350" y="6184900"/>
          <p14:tracePt t="32684" x="6489700" y="6178550"/>
          <p14:tracePt t="32703" x="6502400" y="6172200"/>
          <p14:tracePt t="32718" x="6508750" y="6172200"/>
          <p14:tracePt t="32734" x="6515100" y="6172200"/>
          <p14:tracePt t="32734" x="6521450" y="6165850"/>
          <p14:tracePt t="32752" x="6527800" y="6165850"/>
          <p14:tracePt t="32767" x="6534150" y="6165850"/>
          <p14:tracePt t="32767" x="6540500" y="6159500"/>
          <p14:tracePt t="32767" x="6546850" y="6159500"/>
          <p14:tracePt t="32786" x="6553200" y="6159500"/>
          <p14:tracePt t="32802" x="6559550" y="6159500"/>
          <p14:tracePt t="32802" x="6565900" y="6159500"/>
          <p14:tracePt t="32819" x="6572250" y="6159500"/>
          <p14:tracePt t="32834" x="6578600" y="6165850"/>
          <p14:tracePt t="32851" x="6578600" y="6172200"/>
          <p14:tracePt t="32874" x="6534150" y="6102350"/>
          <p14:tracePt t="33148" x="6527800" y="6102350"/>
          <p14:tracePt t="33154" x="6515100" y="6102350"/>
          <p14:tracePt t="33169" x="6496050" y="6102350"/>
          <p14:tracePt t="33186" x="6470650" y="6102350"/>
          <p14:tracePt t="33202" x="6445250" y="6102350"/>
          <p14:tracePt t="33219" x="6394450" y="6102350"/>
          <p14:tracePt t="33236" x="6362700" y="6102350"/>
          <p14:tracePt t="33253" x="6318250" y="6102350"/>
          <p14:tracePt t="33269" x="6242050" y="6102350"/>
          <p14:tracePt t="33286" x="6178550" y="6102350"/>
          <p14:tracePt t="33303" x="6108700" y="6108700"/>
          <p14:tracePt t="33319" x="6032500" y="6108700"/>
          <p14:tracePt t="33336" x="5905500" y="6108700"/>
          <p14:tracePt t="33354" x="5810250" y="6108700"/>
          <p14:tracePt t="33370" x="5702300" y="6108700"/>
          <p14:tracePt t="33387" x="5594350" y="6108700"/>
          <p14:tracePt t="33403" x="5480050" y="6108700"/>
          <p14:tracePt t="33420" x="5359400" y="6102350"/>
          <p14:tracePt t="33436" x="5175250" y="6089650"/>
          <p14:tracePt t="33454" x="5054600" y="6083300"/>
          <p14:tracePt t="33470" x="4927600" y="6070600"/>
          <p14:tracePt t="33487" x="4800600" y="6064250"/>
          <p14:tracePt t="33504" x="4673600" y="6057900"/>
          <p14:tracePt t="33520" x="4489450" y="6038850"/>
          <p14:tracePt t="33537" x="4362450" y="6032500"/>
          <p14:tracePt t="33553" x="4235450" y="6019800"/>
          <p14:tracePt t="33571" x="4038600" y="6019800"/>
          <p14:tracePt t="33587" x="3905250" y="6026150"/>
          <p14:tracePt t="33604" x="3778250" y="6032500"/>
          <p14:tracePt t="33621" x="3651250" y="6038850"/>
          <p14:tracePt t="33637" x="3479800" y="6045200"/>
          <p14:tracePt t="33655" x="3365500" y="6057900"/>
          <p14:tracePt t="33671" x="3263900" y="6064250"/>
          <p14:tracePt t="33687" x="3168650" y="6064250"/>
          <p14:tracePt t="33704" x="3079750" y="6070600"/>
          <p14:tracePt t="33704" x="3035300" y="6070600"/>
          <p14:tracePt t="33722" x="2959100" y="6070600"/>
          <p14:tracePt t="33738" x="2889250" y="6070600"/>
          <p14:tracePt t="33756" x="2832100" y="6064250"/>
          <p14:tracePt t="33771" x="2781300" y="6064250"/>
          <p14:tracePt t="33787" x="2749550" y="6057900"/>
          <p14:tracePt t="33804" x="2717800" y="6045200"/>
          <p14:tracePt t="33804" x="2711450" y="6038850"/>
          <p14:tracePt t="33823" x="2698750" y="6032500"/>
          <p14:tracePt t="33838" x="2686050" y="6019800"/>
          <p14:tracePt t="33855" x="2686050" y="6000750"/>
          <p14:tracePt t="33872" x="2679700" y="5975350"/>
          <p14:tracePt t="33888" x="2679700" y="5949950"/>
          <p14:tracePt t="33904" x="2673350" y="5918200"/>
          <p14:tracePt t="33921" x="2673350" y="5886450"/>
          <p14:tracePt t="33938" x="2660650" y="5829300"/>
          <p14:tracePt t="33955" x="2654300" y="5791200"/>
          <p14:tracePt t="33971" x="2647950" y="5759450"/>
          <p14:tracePt t="33988" x="2635250" y="5708650"/>
          <p14:tracePt t="34007" x="2628900" y="5683250"/>
          <p14:tracePt t="34023" x="2635250" y="5657850"/>
          <p14:tracePt t="34039" x="2641600" y="5638800"/>
          <p14:tracePt t="34056" x="2654300" y="5619750"/>
          <p14:tracePt t="34072" x="2679700" y="5600700"/>
          <p14:tracePt t="34072" x="2692400" y="5588000"/>
          <p14:tracePt t="34090" x="2730500" y="5562600"/>
          <p14:tracePt t="34107" x="2774950" y="5537200"/>
          <p14:tracePt t="34122" x="2819400" y="5505450"/>
          <p14:tracePt t="34139" x="2876550" y="5473700"/>
          <p14:tracePt t="34139" x="2908300" y="5454650"/>
          <p14:tracePt t="34158" x="2940050" y="5429250"/>
          <p14:tracePt t="34172" x="3041650" y="5340350"/>
          <p14:tracePt t="34189" x="3105150" y="5276850"/>
          <p14:tracePt t="34206" x="3175000" y="5194300"/>
          <p14:tracePt t="34222" x="3244850" y="5105400"/>
          <p14:tracePt t="34239" x="3346450" y="4953000"/>
          <p14:tracePt t="34257" x="3416300" y="4845050"/>
          <p14:tracePt t="34273" x="3479800" y="4730750"/>
          <p14:tracePt t="34289" x="3581400" y="4546600"/>
          <p14:tracePt t="34306" x="3644900" y="4425950"/>
          <p14:tracePt t="34323" x="3708400" y="4292600"/>
          <p14:tracePt t="34339" x="3765550" y="4165600"/>
          <p14:tracePt t="34356" x="3829050" y="4032250"/>
          <p14:tracePt t="34356" x="3854450" y="3968750"/>
          <p14:tracePt t="34374" x="3917950" y="3829050"/>
          <p14:tracePt t="34390" x="3975100" y="3689350"/>
          <p14:tracePt t="34406" x="4032250" y="3556000"/>
          <p14:tracePt t="34423" x="4089400" y="3422650"/>
          <p14:tracePt t="34440" x="4146550" y="3308350"/>
          <p14:tracePt t="34456" x="4203700" y="3206750"/>
          <p14:tracePt t="34456" x="4235450" y="3162300"/>
          <p14:tracePt t="34474" x="4286250" y="3079750"/>
          <p14:tracePt t="34490" x="4343400" y="3003550"/>
          <p14:tracePt t="34507" x="4406900" y="2940050"/>
          <p14:tracePt t="34524" x="4464050" y="2882900"/>
          <p14:tracePt t="34540" x="4559300" y="2838450"/>
          <p14:tracePt t="34557" x="4622800" y="2819400"/>
          <p14:tracePt t="34574" x="4692650" y="2813050"/>
          <p14:tracePt t="34590" x="4800600" y="2819400"/>
          <p14:tracePt t="34607" x="4870450" y="2838450"/>
          <p14:tracePt t="34624" x="4940300" y="2863850"/>
          <p14:tracePt t="34640" x="5016500" y="2908300"/>
          <p14:tracePt t="34657" x="5111750" y="2997200"/>
          <p14:tracePt t="34674" x="5175250" y="3060700"/>
          <p14:tracePt t="34691" x="5238750" y="3136900"/>
          <p14:tracePt t="34708" x="5289550" y="3219450"/>
          <p14:tracePt t="34724" x="5340350" y="3308350"/>
          <p14:tracePt t="34724" x="5365750" y="3359150"/>
          <p14:tracePt t="34742" x="5403850" y="3467100"/>
          <p14:tracePt t="34758" x="5441950" y="3587750"/>
          <p14:tracePt t="34774" x="5467350" y="3708400"/>
          <p14:tracePt t="34791" x="5492750" y="3835400"/>
          <p14:tracePt t="34808" x="5518150" y="3962400"/>
          <p14:tracePt t="34824" x="5537200" y="4089400"/>
          <p14:tracePt t="34824" x="5549900" y="4146550"/>
          <p14:tracePt t="34842" x="5568950" y="4260850"/>
          <p14:tracePt t="34858" x="5588000" y="4381500"/>
          <p14:tracePt t="34874" x="5613400" y="4495800"/>
          <p14:tracePt t="34891" x="5651500" y="4660900"/>
          <p14:tracePt t="34908" x="5689600" y="4762500"/>
          <p14:tracePt t="34924" x="5734050" y="4857750"/>
          <p14:tracePt t="34941" x="5778500" y="4946650"/>
          <p14:tracePt t="34958" x="5861050" y="5067300"/>
          <p14:tracePt t="34975" x="5918200" y="5143500"/>
          <p14:tracePt t="34991" x="5981700" y="5219700"/>
          <p14:tracePt t="35009" x="6051550" y="5289550"/>
          <p14:tracePt t="35009" x="6083300" y="5321300"/>
          <p14:tracePt t="35027" x="6153150" y="5391150"/>
          <p14:tracePt t="35042" x="6223000" y="5454650"/>
          <p14:tracePt t="35058" x="6286500" y="5511800"/>
          <p14:tracePt t="35075" x="6350000" y="5568950"/>
          <p14:tracePt t="35092" x="6407150" y="5619750"/>
          <p14:tracePt t="35109" x="6451600" y="5657850"/>
          <p14:tracePt t="35109" x="6477000" y="5676900"/>
          <p14:tracePt t="35126" x="6515100" y="5708650"/>
          <p14:tracePt t="35142" x="6546850" y="5734050"/>
          <p14:tracePt t="35159" x="6565900" y="5753100"/>
          <p14:tracePt t="35176" x="6578600" y="5772150"/>
          <p14:tracePt t="35192" x="6597650" y="5797550"/>
          <p14:tracePt t="35209" x="6604000" y="5810250"/>
          <p14:tracePt t="35225" x="6604000" y="5822950"/>
          <p14:tracePt t="35242" x="6604000" y="5842000"/>
          <p14:tracePt t="35260" x="6591300" y="5867400"/>
          <p14:tracePt t="35276" x="6578600" y="5892800"/>
          <p14:tracePt t="35293" x="6565900" y="5924550"/>
          <p14:tracePt t="35309" x="6546850" y="5969000"/>
          <p14:tracePt t="35326" x="6534150" y="6007100"/>
          <p14:tracePt t="35343" x="6527800" y="6032500"/>
          <p14:tracePt t="35360" x="6521450" y="6070600"/>
          <p14:tracePt t="35376" x="6508750" y="6096000"/>
          <p14:tracePt t="35376" x="6508750" y="6108700"/>
          <p14:tracePt t="35395" x="6502400" y="6134100"/>
          <p14:tracePt t="35410" x="6496050" y="6159500"/>
          <p14:tracePt t="35426" x="6496050" y="6172200"/>
          <p14:tracePt t="35443" x="6489700" y="6184900"/>
          <p14:tracePt t="35460" x="6489700" y="6191250"/>
          <p14:tracePt t="35476" x="6483350" y="6191250"/>
          <p14:tracePt t="35494" x="6477000" y="6191250"/>
          <p14:tracePt t="35510" x="6470650" y="6191250"/>
          <p14:tracePt t="35526" x="6457950" y="6191250"/>
          <p14:tracePt t="35544" x="6432550" y="6184900"/>
          <p14:tracePt t="35560" x="6388100" y="6184900"/>
          <p14:tracePt t="35577" x="6343650" y="6178550"/>
          <p14:tracePt t="35593" x="6286500" y="6172200"/>
          <p14:tracePt t="35610" x="6184900" y="6153150"/>
          <p14:tracePt t="35627" x="6096000" y="6140450"/>
          <p14:tracePt t="35644" x="6000750" y="6127750"/>
          <p14:tracePt t="35661" x="5899150" y="6121400"/>
          <p14:tracePt t="35661" x="5835650" y="6115050"/>
          <p14:tracePt t="35678" x="5708650" y="6115050"/>
          <p14:tracePt t="35694" x="5568950" y="6108700"/>
          <p14:tracePt t="35710" x="5422900" y="6102350"/>
          <p14:tracePt t="35728" x="5257800" y="6102350"/>
          <p14:tracePt t="35744" x="5092700" y="6102350"/>
          <p14:tracePt t="35744" x="5003800" y="6096000"/>
          <p14:tracePt t="35762" x="4826000" y="6096000"/>
          <p14:tracePt t="35778" x="4648200" y="6096000"/>
          <p14:tracePt t="35795" x="4470400" y="6102350"/>
          <p14:tracePt t="35811" x="4298950" y="6102350"/>
          <p14:tracePt t="35827" x="4127500" y="6102350"/>
          <p14:tracePt t="35844" x="3886200" y="6102350"/>
          <p14:tracePt t="35861" x="3733800" y="6096000"/>
          <p14:tracePt t="35878" x="3587750" y="6089650"/>
          <p14:tracePt t="35894" x="3454400" y="6083300"/>
          <p14:tracePt t="35911" x="3270250" y="6076950"/>
          <p14:tracePt t="35928" x="3155950" y="6070600"/>
          <p14:tracePt t="35945" x="3041650" y="6070600"/>
          <p14:tracePt t="35961" x="2940050" y="6070600"/>
          <p14:tracePt t="35978" x="2794000" y="6076950"/>
          <p14:tracePt t="35995" x="2711450" y="6083300"/>
          <p14:tracePt t="36012" x="2635250" y="6089650"/>
          <p14:tracePt t="36028" x="2578100" y="6096000"/>
          <p14:tracePt t="36028" x="2552700" y="6096000"/>
          <p14:tracePt t="36046" x="2514600" y="6102350"/>
          <p14:tracePt t="36062" x="2482850" y="6096000"/>
          <p14:tracePt t="36078" x="2470150" y="6096000"/>
          <p14:tracePt t="36096" x="2457450" y="6089650"/>
          <p14:tracePt t="36112" x="2457450" y="6076950"/>
          <p14:tracePt t="36112" x="2457450" y="6070600"/>
          <p14:tracePt t="36132" x="2463800" y="6051550"/>
          <p14:tracePt t="36148" x="2476500" y="6026150"/>
          <p14:tracePt t="36162" x="2489200" y="6000750"/>
          <p14:tracePt t="36179" x="2508250" y="5969000"/>
          <p14:tracePt t="36196" x="2520950" y="5930900"/>
          <p14:tracePt t="36212" x="2540000" y="5867400"/>
          <p14:tracePt t="36229" x="2559050" y="5829300"/>
          <p14:tracePt t="36246" x="2571750" y="5797550"/>
          <p14:tracePt t="36262" x="2584450" y="5765800"/>
          <p14:tracePt t="36279" x="2609850" y="5727700"/>
          <p14:tracePt t="36296" x="2628900" y="5708650"/>
          <p14:tracePt t="36312" x="2647950" y="5689600"/>
          <p14:tracePt t="36329" x="2692400" y="5670550"/>
          <p14:tracePt t="36346" x="2724150" y="5657850"/>
          <p14:tracePt t="36363" x="2768600" y="5645150"/>
          <p14:tracePt t="36380" x="2813050" y="5626100"/>
          <p14:tracePt t="36396" x="2863850" y="5594350"/>
          <p14:tracePt t="36396" x="2895600" y="5581650"/>
          <p14:tracePt t="36414" x="2952750" y="5537200"/>
          <p14:tracePt t="36430" x="3009900" y="5486400"/>
          <p14:tracePt t="36446" x="3073400" y="5429250"/>
          <p14:tracePt t="36463" x="3130550" y="5359400"/>
          <p14:tracePt t="36480" x="3187700" y="5283200"/>
          <p14:tracePt t="36496" x="3251200" y="5200650"/>
          <p14:tracePt t="36496" x="3282950" y="5156200"/>
          <p14:tracePt t="36514" x="3340100" y="5060950"/>
          <p14:tracePt t="36530" x="3390900" y="4965700"/>
          <p14:tracePt t="36546" x="3441700" y="4851400"/>
          <p14:tracePt t="36563" x="3511550" y="4679950"/>
          <p14:tracePt t="36580" x="3556000" y="4559300"/>
          <p14:tracePt t="36597" x="3600450" y="4432300"/>
          <p14:tracePt t="36614" x="3644900" y="4311650"/>
          <p14:tracePt t="36630" x="3708400" y="4121150"/>
          <p14:tracePt t="36647" x="3752850" y="3994150"/>
          <p14:tracePt t="36663" x="3803650" y="3867150"/>
          <p14:tracePt t="36680" x="3854450" y="3740150"/>
          <p14:tracePt t="36680" x="3879850" y="3676650"/>
          <p14:tracePt t="36698" x="3924300" y="3556000"/>
          <p14:tracePt t="36714" x="3975100" y="3441700"/>
          <p14:tracePt t="36730" x="4025900" y="3327400"/>
          <p14:tracePt t="36747" x="4076700" y="3232150"/>
          <p14:tracePt t="36764" x="4133850" y="3149600"/>
          <p14:tracePt t="36764" x="4165600" y="3111500"/>
          <p14:tracePt t="36782" x="4222750" y="3041650"/>
          <p14:tracePt t="36798" x="4286250" y="2984500"/>
          <p14:tracePt t="36814" x="4349750" y="2933700"/>
          <p14:tracePt t="36831" x="4413250" y="2895600"/>
          <p14:tracePt t="36847" x="4476750" y="2870200"/>
          <p14:tracePt t="36864" x="4578350" y="2851150"/>
          <p14:tracePt t="36881" x="4641850" y="2857500"/>
          <p14:tracePt t="36898" x="4705350" y="2870200"/>
          <p14:tracePt t="36914" x="4762500" y="2901950"/>
          <p14:tracePt t="36931" x="4845050" y="2971800"/>
          <p14:tracePt t="36948" x="4883150" y="3035300"/>
          <p14:tracePt t="36965" x="4921250" y="3105150"/>
          <p14:tracePt t="36981" x="4978400" y="3232150"/>
          <p14:tracePt t="36998" x="5016500" y="3333750"/>
          <p14:tracePt t="37015" x="5048250" y="3441700"/>
          <p14:tracePt t="37031" x="5080000" y="3562350"/>
          <p14:tracePt t="37048" x="5111750" y="3689350"/>
          <p14:tracePt t="37048" x="5130800" y="3752850"/>
          <p14:tracePt t="37066" x="5156200" y="3886200"/>
          <p14:tracePt t="37083" x="5187950" y="4013200"/>
          <p14:tracePt t="37098" x="5219700" y="4140200"/>
          <p14:tracePt t="37115" x="5251450" y="4260850"/>
          <p14:tracePt t="37115" x="5270500" y="4318000"/>
          <p14:tracePt t="37135" x="5289550" y="4375150"/>
          <p14:tracePt t="37135" x="5314950" y="4432300"/>
          <p14:tracePt t="37151" x="5353050" y="4540250"/>
          <p14:tracePt t="37166" x="5403850" y="4648200"/>
          <p14:tracePt t="37182" x="5448300" y="4749800"/>
          <p14:tracePt t="37199" x="5505450" y="4845050"/>
          <p14:tracePt t="37215" x="5568950" y="4933950"/>
          <p14:tracePt t="37232" x="5670550" y="5060950"/>
          <p14:tracePt t="37249" x="5740400" y="5130800"/>
          <p14:tracePt t="37266" x="5810250" y="5200650"/>
          <p14:tracePt t="37282" x="5924550" y="5302250"/>
          <p14:tracePt t="37299" x="5994400" y="5372100"/>
          <p14:tracePt t="37316" x="6064250" y="5435600"/>
          <p14:tracePt t="37332" x="6134100" y="5486400"/>
          <p14:tracePt t="37349" x="6223000" y="5556250"/>
          <p14:tracePt t="37366" x="6286500" y="5594350"/>
          <p14:tracePt t="37383" x="6337300" y="5626100"/>
          <p14:tracePt t="37399" x="6388100" y="5651500"/>
          <p14:tracePt t="37416" x="6432550" y="5676900"/>
          <p14:tracePt t="37416" x="6457950" y="5689600"/>
          <p14:tracePt t="37434" x="6496050" y="5708650"/>
          <p14:tracePt t="37450" x="6527800" y="5727700"/>
          <p14:tracePt t="37466" x="6553200" y="5740400"/>
          <p14:tracePt t="37483" x="6572250" y="5753100"/>
          <p14:tracePt t="37499" x="6578600" y="5765800"/>
          <p14:tracePt t="37499" x="6584950" y="5772150"/>
          <p14:tracePt t="37519" x="6591300" y="5778500"/>
          <p14:tracePt t="37534" x="6597650" y="5791200"/>
          <p14:tracePt t="37550" x="6604000" y="5810250"/>
          <p14:tracePt t="37566" x="6604000" y="5835650"/>
          <p14:tracePt t="37583" x="6610350" y="5886450"/>
          <p14:tracePt t="37600" x="6610350" y="5924550"/>
          <p14:tracePt t="37617" x="6610350" y="5962650"/>
          <p14:tracePt t="37633" x="6610350" y="6000750"/>
          <p14:tracePt t="37651" x="6604000" y="6051550"/>
          <p14:tracePt t="37667" x="6597650" y="6083300"/>
          <p14:tracePt t="37684" x="6591300" y="6108700"/>
          <p14:tracePt t="37700" x="6584950" y="6127750"/>
          <p14:tracePt t="37700" x="6578600" y="6134100"/>
          <p14:tracePt t="37719" x="6572250" y="6153150"/>
          <p14:tracePt t="37734" x="6565900" y="6165850"/>
          <p14:tracePt t="37751" x="6559550" y="6172200"/>
          <p14:tracePt t="37767" x="6546850" y="6178550"/>
          <p14:tracePt t="37784" x="6527800" y="6178550"/>
          <p14:tracePt t="37784" x="6521450" y="6178550"/>
          <p14:tracePt t="37802" x="6496050" y="6178550"/>
          <p14:tracePt t="37818" x="6464300" y="6184900"/>
          <p14:tracePt t="37834" x="6426200" y="6184900"/>
          <p14:tracePt t="37851" x="6375400" y="6184900"/>
          <p14:tracePt t="37867" x="6311900" y="6184900"/>
          <p14:tracePt t="37884" x="6191250" y="6178550"/>
          <p14:tracePt t="37901" x="6089650" y="6178550"/>
          <p14:tracePt t="37918" x="5975350" y="6178550"/>
          <p14:tracePt t="37934" x="5848350" y="6178550"/>
          <p14:tracePt t="37951" x="5638800" y="6184900"/>
          <p14:tracePt t="37968" x="5486400" y="6191250"/>
          <p14:tracePt t="37985" x="5327650" y="6191250"/>
          <p14:tracePt t="38001" x="5080000" y="6197600"/>
          <p14:tracePt t="38019" x="4902200" y="6191250"/>
          <p14:tracePt t="38035" x="4730750" y="6184900"/>
          <p14:tracePt t="38052" x="4559300" y="6184900"/>
          <p14:tracePt t="38068" x="4394200" y="6178550"/>
          <p14:tracePt t="38068" x="4318000" y="6178550"/>
          <p14:tracePt t="38087" x="4159250" y="6172200"/>
          <p14:tracePt t="38103" x="4013200" y="6172200"/>
          <p14:tracePt t="38118" x="3867150" y="6165850"/>
          <p14:tracePt t="38135" x="3740150" y="6159500"/>
          <p14:tracePt t="38135" x="3676650" y="6159500"/>
          <p14:tracePt t="38155" x="3613150" y="6153150"/>
          <p14:tracePt t="38168" x="3441700" y="6146800"/>
          <p14:tracePt t="38186" x="3340100" y="6134100"/>
          <p14:tracePt t="38202" x="3244850" y="6127750"/>
          <p14:tracePt t="38219" x="3149600" y="6115050"/>
          <p14:tracePt t="38235" x="3060700" y="6096000"/>
          <p14:tracePt t="38252" x="2952750" y="6083300"/>
          <p14:tracePt t="38269" x="2889250" y="6076950"/>
          <p14:tracePt t="38286" x="2832100" y="6070600"/>
          <p14:tracePt t="38302" x="2774950" y="6070600"/>
          <p14:tracePt t="38319" x="2736850" y="6070600"/>
          <p14:tracePt t="38336" x="2711450" y="6070600"/>
          <p14:tracePt t="38352" x="2692400" y="6064250"/>
          <p14:tracePt t="38369" x="2679700" y="6064250"/>
          <p14:tracePt t="38387" x="2686050" y="6064250"/>
          <p14:tracePt t="38434" x="2692400" y="6064250"/>
          <p14:tracePt t="38438" x="2698750" y="6070600"/>
          <p14:tracePt t="38454" x="2711450" y="6076950"/>
          <p14:tracePt t="38470" x="2717800" y="6083300"/>
          <p14:tracePt t="38487" x="2724150" y="6096000"/>
          <p14:tracePt t="38503" x="2724150" y="6102350"/>
          <p14:tracePt t="38503" x="2717800" y="6108700"/>
          <p14:tracePt t="38503" x="2711450" y="6115050"/>
          <p14:tracePt t="38523" x="2705100" y="6115050"/>
          <p14:tracePt t="38536" x="2698750" y="6121400"/>
          <p14:tracePt t="38536" x="2692400" y="6127750"/>
          <p14:tracePt t="38554" x="2705100" y="6134100"/>
          <p14:tracePt t="38569" x="2711450" y="6140450"/>
          <p14:tracePt t="38569" x="2724150" y="6140450"/>
          <p14:tracePt t="38587" x="2736850" y="6140450"/>
          <p14:tracePt t="38587" x="2755900" y="6140450"/>
          <p14:tracePt t="38604" x="2781300" y="6140450"/>
          <p14:tracePt t="38604" x="2832100" y="6140450"/>
          <p14:tracePt t="38621" x="2857500" y="6140450"/>
          <p14:tracePt t="38621" x="2889250" y="6140450"/>
          <p14:tracePt t="38637" x="2921000" y="6134100"/>
          <p14:tracePt t="38637" x="2959100" y="6134100"/>
          <p14:tracePt t="38654" x="2990850" y="6134100"/>
          <p14:tracePt t="38654" x="3022600" y="6134100"/>
          <p14:tracePt t="38670" x="3060700" y="6134100"/>
          <p14:tracePt t="38670" x="3124200" y="6127750"/>
          <p14:tracePt t="38687" x="3155950" y="6127750"/>
          <p14:tracePt t="38687" x="3187700" y="6127750"/>
          <p14:tracePt t="38704" x="3219450" y="6127750"/>
          <p14:tracePt t="38704" x="3251200" y="6121400"/>
          <p14:tracePt t="38721" x="3276600" y="6121400"/>
          <p14:tracePt t="38721" x="3327400" y="6121400"/>
          <p14:tracePt t="38738" x="3352800" y="6121400"/>
          <p14:tracePt t="38738" x="3371850" y="6121400"/>
          <p14:tracePt t="38756" x="3390900" y="6121400"/>
          <p14:tracePt t="38756" x="3409950" y="6127750"/>
          <p14:tracePt t="38771" x="3422650" y="6127750"/>
          <p14:tracePt t="38771" x="3435350" y="6127750"/>
          <p14:tracePt t="38788" x="3448050" y="6127750"/>
          <p14:tracePt t="38788" x="3454400" y="6127750"/>
          <p14:tracePt t="38805" x="3454400" y="6134100"/>
          <p14:tracePt t="38820" x="3454400" y="6140450"/>
          <p14:tracePt t="38820" x="3448050" y="6146800"/>
          <p14:tracePt t="38838" x="3441700" y="6153150"/>
          <p14:tracePt t="38838" x="3435350" y="6159500"/>
          <p14:tracePt t="38855" x="3429000" y="6159500"/>
          <p14:tracePt t="38855" x="3416300" y="6165850"/>
          <p14:tracePt t="38872" x="3403600" y="6172200"/>
          <p14:tracePt t="38872" x="3390900" y="6178550"/>
          <p14:tracePt t="38888" x="3378200" y="6178550"/>
          <p14:tracePt t="38888" x="3365500" y="6184900"/>
          <p14:tracePt t="38888" x="3352800" y="6184900"/>
          <p14:tracePt t="38906" x="3340100" y="6191250"/>
          <p14:tracePt t="38906" x="3327400" y="6197600"/>
          <p14:tracePt t="38922" x="3314700" y="6197600"/>
          <p14:tracePt t="38922" x="3302000" y="6203950"/>
          <p14:tracePt t="38938" x="3289300" y="6210300"/>
          <p14:tracePt t="38938" x="3276600" y="6216650"/>
          <p14:tracePt t="38955" x="3270250" y="6223000"/>
          <p14:tracePt t="38955" x="3257550" y="6229350"/>
          <p14:tracePt t="38972" x="3251200" y="6229350"/>
          <p14:tracePt t="38972" x="3232150" y="6235700"/>
          <p14:tracePt t="38988" x="3219450" y="6242050"/>
          <p14:tracePt t="38988" x="3213100" y="6242050"/>
          <p14:tracePt t="39007" x="3200400" y="6248400"/>
          <p14:tracePt t="39007" x="3194050" y="6248400"/>
          <p14:tracePt t="39022" x="3181350" y="6254750"/>
          <p14:tracePt t="39022" x="3175000" y="6254750"/>
          <p14:tracePt t="39038" x="3162300" y="6261100"/>
          <p14:tracePt t="39038" x="3143250" y="6261100"/>
          <p14:tracePt t="39055" x="3130550" y="6261100"/>
          <p14:tracePt t="39055" x="3117850" y="6261100"/>
          <p14:tracePt t="39072" x="3105150" y="6267450"/>
          <p14:tracePt t="39072" x="3092450" y="6261100"/>
          <p14:tracePt t="39088" x="3079750" y="6261100"/>
          <p14:tracePt t="39088" x="3048000" y="6254750"/>
          <p14:tracePt t="39107" x="3035300" y="6248400"/>
          <p14:tracePt t="39107" x="3022600" y="6248400"/>
          <p14:tracePt t="39122" x="3009900" y="6248400"/>
          <p14:tracePt t="39122" x="2997200" y="6242050"/>
          <p14:tracePt t="39144" x="2984500" y="6242050"/>
          <p14:tracePt t="39144" x="2965450" y="6242050"/>
          <p14:tracePt t="39162" x="2952750" y="6242050"/>
          <p14:tracePt t="39162" x="2946400" y="6242050"/>
          <p14:tracePt t="39177" x="2940050" y="6242050"/>
          <p14:tracePt t="39188" x="2927350" y="6242050"/>
          <p14:tracePt t="39188" x="2914650" y="6242050"/>
          <p14:tracePt t="39206" x="2908300" y="6242050"/>
          <p14:tracePt t="39206" x="2895600" y="6235700"/>
          <p14:tracePt t="39223" x="2889250" y="6235700"/>
          <p14:tracePt t="39223" x="2876550" y="6235700"/>
          <p14:tracePt t="39239" x="2870200" y="6229350"/>
          <p14:tracePt t="39239" x="2857500" y="6229350"/>
          <p14:tracePt t="39256" x="2851150" y="6223000"/>
          <p14:tracePt t="39256" x="2838450" y="6216650"/>
          <p14:tracePt t="39256" x="2825750" y="6216650"/>
          <p14:tracePt t="39275" x="2819400" y="6210300"/>
          <p14:tracePt t="39275" x="2806700" y="6210300"/>
          <p14:tracePt t="39289" x="2794000" y="6203950"/>
          <p14:tracePt t="39289" x="2781300" y="6197600"/>
          <p14:tracePt t="39306" x="2768600" y="6197600"/>
          <p14:tracePt t="39306" x="2755900" y="6191250"/>
          <p14:tracePt t="39323" x="2749550" y="6191250"/>
          <p14:tracePt t="39323" x="2724150" y="6184900"/>
          <p14:tracePt t="39339" x="2711450" y="6184900"/>
          <p14:tracePt t="39339" x="2698750" y="6184900"/>
          <p14:tracePt t="39356" x="2692400" y="6178550"/>
          <p14:tracePt t="39356" x="2679700" y="6178550"/>
          <p14:tracePt t="39373" x="2673350" y="6172200"/>
          <p14:tracePt t="39373" x="2660650" y="6172200"/>
          <p14:tracePt t="39390" x="2647950" y="6165850"/>
          <p14:tracePt t="39390" x="2628900" y="6159500"/>
          <p14:tracePt t="39407" x="2616200" y="6153150"/>
          <p14:tracePt t="39407" x="2603500" y="6153150"/>
          <p14:tracePt t="39424" x="2590800" y="6153150"/>
          <p14:tracePt t="39424" x="2578100" y="6146800"/>
          <p14:tracePt t="39440" x="2559050" y="6146800"/>
          <p14:tracePt t="39440" x="2546350" y="6146800"/>
          <p14:tracePt t="39440" x="2527300" y="6140450"/>
          <p14:tracePt t="39459" x="2514600" y="6140450"/>
          <p14:tracePt t="39473" x="2495550" y="6140450"/>
          <p14:tracePt t="39473" x="2451100" y="6134100"/>
          <p14:tracePt t="39491" x="2425700" y="6134100"/>
          <p14:tracePt t="39491" x="2406650" y="6134100"/>
          <p14:tracePt t="39509" x="2381250" y="6134100"/>
          <p14:tracePt t="39509" x="2355850" y="6140450"/>
          <p14:tracePt t="39524" x="2330450" y="6140450"/>
          <p14:tracePt t="39524" x="2305050" y="6146800"/>
          <p14:tracePt t="39540" x="2279650" y="6153150"/>
          <p14:tracePt t="39540" x="2254250" y="6153150"/>
          <p14:tracePt t="39540" x="2228850" y="6159500"/>
          <p14:tracePt t="39558" x="2209800" y="6165850"/>
          <p14:tracePt t="39572" x="2184400" y="6172200"/>
          <p14:tracePt t="39572" x="2139950" y="6184900"/>
          <p14:tracePt t="39591" x="2114550" y="6191250"/>
          <p14:tracePt t="39591" x="2095500" y="6197600"/>
          <p14:tracePt t="39607" x="2076450" y="6203950"/>
          <p14:tracePt t="39607" x="2057400" y="6210300"/>
          <p14:tracePt t="39624" x="2038350" y="6216650"/>
          <p14:tracePt t="39624" x="2006600" y="6223000"/>
          <p14:tracePt t="39641" x="1993900" y="6229350"/>
          <p14:tracePt t="39641" x="1981200" y="6229350"/>
          <p14:tracePt t="39658" x="1968500" y="6229350"/>
          <p14:tracePt t="39658" x="1962150" y="6235700"/>
          <p14:tracePt t="39674" x="1955800" y="6235700"/>
          <p14:tracePt t="39674" x="1949450" y="6242050"/>
          <p14:tracePt t="39691" x="1943100" y="6242050"/>
          <p14:tracePt t="39691" x="1936750" y="6248400"/>
          <p14:tracePt t="39707" x="1936750" y="6254750"/>
          <p14:tracePt t="39730" x="1943100" y="6254750"/>
          <p14:tracePt t="39746" x="1949450" y="6254750"/>
          <p14:tracePt t="39758" x="1955800" y="6254750"/>
          <p14:tracePt t="39758" x="1962150" y="6254750"/>
          <p14:tracePt t="39775" x="1968500" y="6254750"/>
          <p14:tracePt t="39791" x="1974850" y="6261100"/>
          <p14:tracePt t="39791" x="1981200" y="6261100"/>
          <p14:tracePt t="39808" x="1987550" y="6261100"/>
          <p14:tracePt t="39823" x="1993900" y="6267450"/>
          <p14:tracePt t="39840" x="2000250" y="6273800"/>
          <p14:tracePt t="39857" x="2006600" y="6280150"/>
          <p14:tracePt t="39874" x="2012950" y="6286500"/>
          <p14:tracePt t="39890" x="2012950" y="6280150"/>
          <p14:tracePt t="39910" x="2012950" y="6273800"/>
          <p14:tracePt t="39926" x="2012950" y="6261100"/>
          <p14:tracePt t="39940" x="2012950" y="6254750"/>
          <p14:tracePt t="39940" x="2006600" y="6248400"/>
          <p14:tracePt t="39958" x="2006600" y="6235700"/>
          <p14:tracePt t="39958" x="2006600" y="6229350"/>
          <p14:tracePt t="39975" x="2000250" y="6223000"/>
          <p14:tracePt t="39975" x="2000250" y="6216650"/>
          <p14:tracePt t="39991" x="1993900" y="6210300"/>
          <p14:tracePt t="39991" x="1981200" y="6191250"/>
          <p14:tracePt t="40010" x="1974850" y="6184900"/>
          <p14:tracePt t="40010" x="1968500" y="6178550"/>
          <p14:tracePt t="40025" x="1955800" y="6165850"/>
          <p14:tracePt t="40025" x="1949450" y="6159500"/>
          <p14:tracePt t="40042" x="1936750" y="6146800"/>
          <p14:tracePt t="40042" x="1911350" y="6134100"/>
          <p14:tracePt t="40059" x="1898650" y="6121400"/>
          <p14:tracePt t="40059" x="1885950" y="6115050"/>
          <p14:tracePt t="40075" x="1873250" y="6115050"/>
          <p14:tracePt t="40075" x="1860550" y="6108700"/>
          <p14:tracePt t="40092" x="1847850" y="6102350"/>
          <p14:tracePt t="40092" x="1841500" y="6096000"/>
          <p14:tracePt t="40108" x="1835150" y="6096000"/>
          <p14:tracePt t="40108" x="1828800" y="6089650"/>
          <p14:tracePt t="40108" x="1816100" y="6089650"/>
          <p14:tracePt t="40128" x="1816100" y="6083300"/>
          <p14:tracePt t="40142" x="1809750" y="6076950"/>
          <p14:tracePt t="40160" x="1803400" y="6076950"/>
          <p14:tracePt t="40175" x="1803400" y="6083300"/>
          <p14:tracePt t="40202" x="1803400" y="6089650"/>
          <p14:tracePt t="40218" x="1809750" y="6096000"/>
          <p14:tracePt t="40234" x="1822450" y="6096000"/>
          <p14:tracePt t="40246" x="1828800" y="6102350"/>
          <p14:tracePt t="40262" x="1835150" y="6108700"/>
          <p14:tracePt t="40278" x="1847850" y="6108700"/>
          <p14:tracePt t="40294" x="1854200" y="6108700"/>
          <p14:tracePt t="40308" x="1860550" y="6108700"/>
          <p14:tracePt t="40325" x="1860550" y="6115050"/>
          <p14:tracePt t="40346" x="1866900" y="6115050"/>
          <p14:tracePt t="40366" x="1873250" y="6108700"/>
          <p14:tracePt t="40418" x="1866900" y="6108700"/>
          <p14:tracePt t="40466" x="1860550" y="6108700"/>
          <p14:tracePt t="40482" x="1854200" y="6115050"/>
          <p14:tracePt t="40494" x="1847850" y="6121400"/>
          <p14:tracePt t="40510" x="1841500" y="6121400"/>
          <p14:tracePt t="40518" x="1835150" y="6127750"/>
          <p14:tracePt t="40527" x="1828800" y="6134100"/>
          <p14:tracePt t="40527" x="1816100" y="6140450"/>
          <p14:tracePt t="40543" x="1809750" y="6140450"/>
          <p14:tracePt t="40543" x="1803400" y="6146800"/>
          <p14:tracePt t="40560" x="1790700" y="6153150"/>
          <p14:tracePt t="40560" x="1784350" y="6159500"/>
          <p14:tracePt t="40560" x="1778000" y="6165850"/>
          <p14:tracePt t="40578" x="1765300" y="6165850"/>
          <p14:tracePt t="40592" x="1758950" y="6172200"/>
          <p14:tracePt t="40592" x="1746250" y="6178550"/>
          <p14:tracePt t="40610" x="1739900" y="6184900"/>
          <p14:tracePt t="40610" x="1733550" y="6184900"/>
          <p14:tracePt t="40627" x="1727200" y="6184900"/>
          <p14:tracePt t="40643" x="1720850" y="6191250"/>
          <p14:tracePt t="40660" x="1720850" y="6178550"/>
          <p14:tracePt t="40682" x="1727200" y="6172200"/>
          <p14:tracePt t="40698" x="1727200" y="6165850"/>
          <p14:tracePt t="40710" x="1733550" y="6159500"/>
          <p14:tracePt t="40710" x="1739900" y="6146800"/>
          <p14:tracePt t="40727" x="1739900" y="6140450"/>
          <p14:tracePt t="40727" x="1746250" y="6127750"/>
          <p14:tracePt t="40744" x="1746250" y="6121400"/>
          <p14:tracePt t="40744" x="1752600" y="6121400"/>
          <p14:tracePt t="40761" x="1752600" y="6108700"/>
          <p14:tracePt t="40776" x="1752600" y="6102350"/>
          <p14:tracePt t="40794" x="1746250" y="6102350"/>
          <p14:tracePt t="40810" x="1739900" y="6096000"/>
          <p14:tracePt t="40827" x="1727200" y="6096000"/>
          <p14:tracePt t="40827" x="1727200" y="6102350"/>
          <p14:tracePt t="40844" x="1720850" y="6102350"/>
          <p14:tracePt t="40844" x="1708150" y="6102350"/>
          <p14:tracePt t="40863" x="1701800" y="6102350"/>
          <p14:tracePt t="40877" x="1689100" y="6102350"/>
          <p14:tracePt t="40894" x="1682750" y="6102350"/>
          <p14:tracePt t="40910" x="1689100" y="6102350"/>
          <p14:tracePt t="40966" x="1695450" y="6102350"/>
          <p14:tracePt t="40974" x="1701800" y="6102350"/>
          <p14:tracePt t="40990" x="1708150" y="6096000"/>
          <p14:tracePt t="41006" x="1924050" y="6076950"/>
          <p14:tracePt t="41111" x="1955800" y="6070600"/>
          <p14:tracePt t="41118" x="1993900" y="6064250"/>
          <p14:tracePt t="41128" x="2070100" y="6051550"/>
          <p14:tracePt t="41128" x="2114550" y="6038850"/>
          <p14:tracePt t="41147" x="2203450" y="6013450"/>
          <p14:tracePt t="41162" x="2298700" y="5975350"/>
          <p14:tracePt t="41178" x="2393950" y="5930900"/>
          <p14:tracePt t="41195" x="2501900" y="5880100"/>
          <p14:tracePt t="41212" x="2616200" y="5822950"/>
          <p14:tracePt t="41212" x="2673350" y="5791200"/>
          <p14:tracePt t="41230" x="2730500" y="5759450"/>
          <p14:tracePt t="41245" x="2914650" y="5651500"/>
          <p14:tracePt t="41262" x="3028950" y="5568950"/>
          <p14:tracePt t="41278" x="3143250" y="5480050"/>
          <p14:tracePt t="41295" x="3244850" y="5391150"/>
          <p14:tracePt t="41312" x="3390900" y="5245100"/>
          <p14:tracePt t="41329" x="3479800" y="5143500"/>
          <p14:tracePt t="41345" x="3556000" y="5041900"/>
          <p14:tracePt t="41362" x="3663950" y="4876800"/>
          <p14:tracePt t="41380" x="3721100" y="4768850"/>
          <p14:tracePt t="41396" x="3778250" y="4667250"/>
          <p14:tracePt t="41412" x="3829050" y="4559300"/>
          <p14:tracePt t="41429" x="3898900" y="4406900"/>
          <p14:tracePt t="41446" x="3937000" y="4298950"/>
          <p14:tracePt t="41462" x="3975100" y="4184650"/>
          <p14:tracePt t="41479" x="4006850" y="4070350"/>
          <p14:tracePt t="41496" x="4038600" y="3949700"/>
          <p14:tracePt t="41496" x="4051300" y="3886200"/>
          <p14:tracePt t="41515" x="4083050" y="3759200"/>
          <p14:tracePt t="41530" x="4114800" y="3632200"/>
          <p14:tracePt t="41547" x="4152900" y="3505200"/>
          <p14:tracePt t="41563" x="4191000" y="3384550"/>
          <p14:tracePt t="41580" x="4222750" y="3270250"/>
          <p14:tracePt t="41596" x="4260850" y="3168650"/>
          <p14:tracePt t="41596" x="4286250" y="3124200"/>
          <p14:tracePt t="41614" x="4324350" y="3035300"/>
          <p14:tracePt t="41631" x="4375150" y="2965450"/>
          <p14:tracePt t="41647" x="4432300" y="2895600"/>
          <p14:tracePt t="41663" x="4514850" y="2813050"/>
          <p14:tracePt t="41680" x="4572000" y="2774950"/>
          <p14:tracePt t="41697" x="4629150" y="2755900"/>
          <p14:tracePt t="41713" x="4686300" y="2749550"/>
          <p14:tracePt t="41730" x="4781550" y="2774950"/>
          <p14:tracePt t="41747" x="4838700" y="2813050"/>
          <p14:tracePt t="41764" x="4895850" y="2851150"/>
          <p14:tracePt t="41780" x="4946650" y="2895600"/>
          <p14:tracePt t="41780" x="4972050" y="2921000"/>
          <p14:tracePt t="41799" x="5022850" y="2978150"/>
          <p14:tracePt t="41814" x="5067300" y="3041650"/>
          <p14:tracePt t="41830" x="5111750" y="3111500"/>
          <p14:tracePt t="41847" x="5156200" y="3187700"/>
          <p14:tracePt t="41864" x="5194300" y="3270250"/>
          <p14:tracePt t="41864" x="5213350" y="3321050"/>
          <p14:tracePt t="41884" x="5251450" y="3416300"/>
          <p14:tracePt t="41898" x="5295900" y="3530600"/>
          <p14:tracePt t="41914" x="5334000" y="3638550"/>
          <p14:tracePt t="41931" x="5378450" y="3759200"/>
          <p14:tracePt t="41947" x="5422900" y="3879850"/>
          <p14:tracePt t="41964" x="5492750" y="4057650"/>
          <p14:tracePt t="41981" x="5537200" y="4171950"/>
          <p14:tracePt t="41997" x="5594350" y="4286250"/>
          <p14:tracePt t="42016" x="5645150" y="4394200"/>
          <p14:tracePt t="42031" x="5734050" y="4559300"/>
          <p14:tracePt t="42048" x="5791200" y="4673600"/>
          <p14:tracePt t="42064" x="5854700" y="4781550"/>
          <p14:tracePt t="42081" x="5949950" y="4933950"/>
          <p14:tracePt t="42098" x="6013450" y="5029200"/>
          <p14:tracePt t="42115" x="6076950" y="5124450"/>
          <p14:tracePt t="42133" x="6146800" y="5219700"/>
          <p14:tracePt t="42150" x="6216650" y="5302250"/>
          <p14:tracePt t="42150" x="6248400" y="5346700"/>
          <p14:tracePt t="42167" x="6318250" y="5429250"/>
          <p14:tracePt t="42182" x="6388100" y="5511800"/>
          <p14:tracePt t="42198" x="6457950" y="5588000"/>
          <p14:tracePt t="42215" x="6534150" y="5651500"/>
          <p14:tracePt t="42232" x="6604000" y="5715000"/>
          <p14:tracePt t="42248" x="6680200" y="5759450"/>
          <p14:tracePt t="42248" x="6718300" y="5784850"/>
          <p14:tracePt t="42266" x="6788150" y="5835650"/>
          <p14:tracePt t="42282" x="6864350" y="5886450"/>
          <p14:tracePt t="42298" x="6940550" y="5924550"/>
          <p14:tracePt t="42315" x="7010400" y="5962650"/>
          <p14:tracePt t="42332" x="7112000" y="6013450"/>
          <p14:tracePt t="42349" x="7181850" y="6038850"/>
          <p14:tracePt t="42365" x="7251700" y="6057900"/>
          <p14:tracePt t="42384" x="7353300" y="6089650"/>
          <p14:tracePt t="42399" x="7423150" y="6102350"/>
          <p14:tracePt t="42415" x="7486650" y="6115050"/>
          <p14:tracePt t="42433" x="7550150" y="6121400"/>
          <p14:tracePt t="42449" x="7645400" y="6140450"/>
          <p14:tracePt t="42466" x="7696200" y="6153150"/>
          <p14:tracePt t="42482" x="7747000" y="6159500"/>
          <p14:tracePt t="42499" x="7785100" y="6165850"/>
          <p14:tracePt t="42516" x="7810500" y="6165850"/>
          <p14:tracePt t="42516" x="7823200" y="6172200"/>
          <p14:tracePt t="42534" x="7842250" y="6172200"/>
          <p14:tracePt t="42550" x="7854950" y="6178550"/>
          <p14:tracePt t="42566" x="7861300" y="6184900"/>
          <p14:tracePt t="42586" x="7848600" y="6184900"/>
          <p14:tracePt t="42603" x="7842250" y="6191250"/>
          <p14:tracePt t="42616" x="7810500" y="6191250"/>
          <p14:tracePt t="42636" x="7785100" y="6191250"/>
          <p14:tracePt t="42650" x="7747000" y="6191250"/>
          <p14:tracePt t="42666" x="7702550" y="6197600"/>
          <p14:tracePt t="42683" x="7632700" y="6197600"/>
          <p14:tracePt t="42700" x="7581900" y="6197600"/>
          <p14:tracePt t="42716" x="7524750" y="6197600"/>
          <p14:tracePt t="42733" x="7461250" y="6197600"/>
          <p14:tracePt t="42750" x="7353300" y="6197600"/>
          <p14:tracePt t="42767" x="7270750" y="6203950"/>
          <p14:tracePt t="42784" x="7188200" y="6203950"/>
          <p14:tracePt t="42801" x="7092950" y="6210300"/>
          <p14:tracePt t="42801" x="7048500" y="6210300"/>
          <p14:tracePt t="42818" x="6940550" y="6216650"/>
          <p14:tracePt t="42834" x="6832600" y="6216650"/>
          <p14:tracePt t="42851" x="6718300" y="6216650"/>
          <p14:tracePt t="42867" x="6591300" y="6216650"/>
          <p14:tracePt t="42884" x="6470650" y="6216650"/>
          <p14:tracePt t="42900" x="6273800" y="6216650"/>
          <p14:tracePt t="42918" x="6140450" y="6216650"/>
          <p14:tracePt t="42934" x="6000750" y="6210300"/>
          <p14:tracePt t="42951" x="5861050" y="6210300"/>
          <p14:tracePt t="42967" x="5708650" y="6203950"/>
          <p14:tracePt t="42984" x="5473700" y="6191250"/>
          <p14:tracePt t="43001" x="5308600" y="6191250"/>
          <p14:tracePt t="43017" x="5143500" y="6184900"/>
          <p14:tracePt t="43034" x="4965700" y="6184900"/>
          <p14:tracePt t="43051" x="4692650" y="6191250"/>
          <p14:tracePt t="43068" x="4508500" y="6191250"/>
          <p14:tracePt t="43085" x="4318000" y="6197600"/>
          <p14:tracePt t="43101" x="4038600" y="6203950"/>
          <p14:tracePt t="43118" x="3854450" y="6210300"/>
          <p14:tracePt t="43135" x="3676650" y="6216650"/>
          <p14:tracePt t="43153" x="3505200" y="6216650"/>
          <p14:tracePt t="43168" x="3340100" y="6216650"/>
          <p14:tracePt t="43168" x="3257550" y="6216650"/>
          <p14:tracePt t="43187" x="3098800" y="6210300"/>
          <p14:tracePt t="43203" x="2940050" y="6203950"/>
          <p14:tracePt t="43218" x="2794000" y="6197600"/>
          <p14:tracePt t="43235" x="2660650" y="6191250"/>
          <p14:tracePt t="43252" x="2533650" y="6184900"/>
          <p14:tracePt t="43268" x="2368550" y="6178550"/>
          <p14:tracePt t="43286" x="2273300" y="6178550"/>
          <p14:tracePt t="43302" x="2190750" y="6172200"/>
          <p14:tracePt t="43318" x="2114550" y="6172200"/>
          <p14:tracePt t="43335" x="2044700" y="6165850"/>
          <p14:tracePt t="43352" x="1962150" y="6153150"/>
          <p14:tracePt t="43369" x="1911350" y="6140450"/>
          <p14:tracePt t="43385" x="1873250" y="6134100"/>
          <p14:tracePt t="43402" x="1822450" y="6127750"/>
          <p14:tracePt t="43419" x="1797050" y="6121400"/>
          <p14:tracePt t="43436" x="1778000" y="6108700"/>
          <p14:tracePt t="43452" x="1758950" y="6102350"/>
          <p14:tracePt t="43469" x="1739900" y="6089650"/>
          <p14:tracePt t="43486" x="1733550" y="6089650"/>
          <p14:tracePt t="43503" x="1739900" y="6089650"/>
          <p14:tracePt t="43546" x="1746250" y="6089650"/>
          <p14:tracePt t="43554" x="1765300" y="6083300"/>
          <p14:tracePt t="43570" x="1797050" y="6083300"/>
          <p14:tracePt t="43586" x="1835150" y="6076950"/>
          <p14:tracePt t="43603" x="1879600" y="6070600"/>
          <p14:tracePt t="43619" x="1936750" y="6057900"/>
          <p14:tracePt t="43619" x="1968500" y="6051550"/>
          <p14:tracePt t="43640" x="2006600" y="6045200"/>
          <p14:tracePt t="43640" x="2038350" y="6038850"/>
          <p14:tracePt t="43655" x="2114550" y="6019800"/>
          <p14:tracePt t="43670" x="2197100" y="6000750"/>
          <p14:tracePt t="43686" x="2279650" y="5975350"/>
          <p14:tracePt t="43703" x="2413000" y="5918200"/>
          <p14:tracePt t="43720" x="2514600" y="5867400"/>
          <p14:tracePt t="43736" x="2616200" y="5803900"/>
          <p14:tracePt t="43754" x="2711450" y="5734050"/>
          <p14:tracePt t="43770" x="2870200" y="5613400"/>
          <p14:tracePt t="43787" x="2965450" y="5518150"/>
          <p14:tracePt t="43803" x="3060700" y="5410200"/>
          <p14:tracePt t="43820" x="3149600" y="5302250"/>
          <p14:tracePt t="43820" x="3194050" y="5238750"/>
          <p14:tracePt t="43838" x="3276600" y="5111750"/>
          <p14:tracePt t="43854" x="3352800" y="4984750"/>
          <p14:tracePt t="43870" x="3435350" y="4845050"/>
          <p14:tracePt t="43887" x="3505200" y="4705350"/>
          <p14:tracePt t="43904" x="3575050" y="4559300"/>
          <p14:tracePt t="43904" x="3606800" y="4489450"/>
          <p14:tracePt t="43922" x="3676650" y="4343400"/>
          <p14:tracePt t="43938" x="3740150" y="4197350"/>
          <p14:tracePt t="43954" x="3803650" y="4051300"/>
          <p14:tracePt t="43971" x="3867150" y="3911600"/>
          <p14:tracePt t="43987" x="3930650" y="3771900"/>
          <p14:tracePt t="43987" x="3962400" y="3702050"/>
          <p14:tracePt t="44007" x="4025900" y="3575050"/>
          <p14:tracePt t="44021" x="4083050" y="3454400"/>
          <p14:tracePt t="44038" x="4146550" y="3352800"/>
          <p14:tracePt t="44054" x="4203700" y="3270250"/>
          <p14:tracePt t="44071" x="4298950" y="3175000"/>
          <p14:tracePt t="44088" x="4362450" y="3130550"/>
          <p14:tracePt t="44104" x="4432300" y="3092450"/>
          <p14:tracePt t="44121" x="4533900" y="3048000"/>
          <p14:tracePt t="44138" x="4603750" y="3035300"/>
          <p14:tracePt t="44155" x="4673600" y="3022600"/>
          <p14:tracePt t="44171" x="4749800" y="3022600"/>
          <p14:tracePt t="44188" x="4826000" y="3028950"/>
          <p14:tracePt t="44188" x="4857750" y="3028950"/>
          <p14:tracePt t="44206" x="4927600" y="3048000"/>
          <p14:tracePt t="44222" x="4997450" y="3079750"/>
          <p14:tracePt t="44238" x="5060950" y="3124200"/>
          <p14:tracePt t="44238" x="5092700" y="3149600"/>
          <p14:tracePt t="44259" x="5118100" y="3187700"/>
          <p14:tracePt t="44271" x="5175250" y="3263900"/>
          <p14:tracePt t="44271" x="5207000" y="3302000"/>
          <p14:tracePt t="44290" x="5232400" y="3346450"/>
          <p14:tracePt t="44304" x="5308600" y="3492500"/>
          <p14:tracePt t="44322" x="5353050" y="3594100"/>
          <p14:tracePt t="44338" x="5397500" y="3708400"/>
          <p14:tracePt t="44355" x="5435600" y="3822700"/>
          <p14:tracePt t="44372" x="5492750" y="4006850"/>
          <p14:tracePt t="44389" x="5530850" y="4127500"/>
          <p14:tracePt t="44405" x="5575300" y="4248150"/>
          <p14:tracePt t="44422" x="5632450" y="4425950"/>
          <p14:tracePt t="44439" x="5676900" y="4546600"/>
          <p14:tracePt t="44456" x="5715000" y="4660900"/>
          <p14:tracePt t="44472" x="5753100" y="4768850"/>
          <p14:tracePt t="44489" x="5810250" y="4921250"/>
          <p14:tracePt t="44507" x="5854700" y="5016500"/>
          <p14:tracePt t="44523" x="5905500" y="5111750"/>
          <p14:tracePt t="44539" x="5956300" y="5207000"/>
          <p14:tracePt t="44556" x="6013450" y="5302250"/>
          <p14:tracePt t="44572" x="6096000" y="5441950"/>
          <p14:tracePt t="44590" x="6153150" y="5524500"/>
          <p14:tracePt t="44606" x="6210300" y="5600700"/>
          <p14:tracePt t="44623" x="6273800" y="5664200"/>
          <p14:tracePt t="44639" x="6330950" y="5727700"/>
          <p14:tracePt t="44656" x="6388100" y="5784850"/>
          <p14:tracePt t="44656" x="6419850" y="5810250"/>
          <p14:tracePt t="44674" x="6483350" y="5867400"/>
          <p14:tracePt t="44690" x="6546850" y="5918200"/>
          <p14:tracePt t="44706" x="6610350" y="5962650"/>
          <p14:tracePt t="44723" x="6705600" y="6013450"/>
          <p14:tracePt t="44740" x="6769100" y="6038850"/>
          <p14:tracePt t="44758" x="6832600" y="6057900"/>
          <p14:tracePt t="44773" x="6896100" y="6076950"/>
          <p14:tracePt t="44790" x="6978650" y="6102350"/>
          <p14:tracePt t="44807" x="7035800" y="6115050"/>
          <p14:tracePt t="44823" x="7086600" y="6127750"/>
          <p14:tracePt t="44840" x="7137400" y="6140450"/>
          <p14:tracePt t="44840" x="7162800" y="6140450"/>
          <p14:tracePt t="44858" x="7207250" y="6146800"/>
          <p14:tracePt t="44874" x="7251700" y="6153150"/>
          <p14:tracePt t="44890" x="7289800" y="6159500"/>
          <p14:tracePt t="44907" x="7327900" y="6159500"/>
          <p14:tracePt t="44924" x="7366000" y="6165850"/>
          <p14:tracePt t="44940" x="7397750" y="6165850"/>
          <p14:tracePt t="44940" x="7410450" y="6172200"/>
          <p14:tracePt t="44958" x="7435850" y="6172200"/>
          <p14:tracePt t="44974" x="7454900" y="6172200"/>
          <p14:tracePt t="44990" x="7473950" y="6172200"/>
          <p14:tracePt t="45008" x="7493000" y="6172200"/>
          <p14:tracePt t="45024" x="7524750" y="6178550"/>
          <p14:tracePt t="45040" x="7537450" y="6178550"/>
          <p14:tracePt t="45057" x="7550150" y="6178550"/>
          <p14:tracePt t="45074" x="7556500" y="6178550"/>
          <p14:tracePt t="45090" x="7556500" y="6184900"/>
          <p14:tracePt t="45165" x="7556500" y="6191250"/>
          <p14:tracePt t="45181" x="7543800" y="6191250"/>
          <p14:tracePt t="45197" x="7524750" y="6191250"/>
          <p14:tracePt t="45205" x="7518400" y="6191250"/>
          <p14:tracePt t="45214" x="7499350" y="6191250"/>
          <p14:tracePt t="45224" x="7473950" y="6184900"/>
          <p14:tracePt t="45224" x="7423150" y="6184900"/>
          <p14:tracePt t="45242" x="7397750" y="6178550"/>
          <p14:tracePt t="45242" x="7366000" y="6178550"/>
          <p14:tracePt t="45260" x="7334250" y="6178550"/>
          <p14:tracePt t="45260" x="7302500" y="6178550"/>
          <p14:tracePt t="45275" x="7270750" y="6172200"/>
          <p14:tracePt t="45275" x="7232650" y="6172200"/>
          <p14:tracePt t="45292" x="7200900" y="6172200"/>
          <p14:tracePt t="45292" x="7169150" y="6172200"/>
          <p14:tracePt t="45308" x="7131050" y="6178550"/>
          <p14:tracePt t="45308" x="7061200" y="6178550"/>
          <p14:tracePt t="45326" x="7023100" y="6184900"/>
          <p14:tracePt t="45326" x="6991350" y="6184900"/>
          <p14:tracePt t="45342" x="6953250" y="6184900"/>
          <p14:tracePt t="45342" x="6915150" y="6191250"/>
          <p14:tracePt t="45358" x="6877050" y="6191250"/>
          <p14:tracePt t="45358" x="6838950" y="6191250"/>
          <p14:tracePt t="45375" x="6800850" y="6197600"/>
          <p14:tracePt t="45375" x="6756400" y="6197600"/>
          <p14:tracePt t="45392" x="6718300" y="6203950"/>
          <p14:tracePt t="45392" x="6635750" y="6216650"/>
          <p14:tracePt t="45409" x="6597650" y="6223000"/>
          <p14:tracePt t="45409" x="6553200" y="6229350"/>
          <p14:tracePt t="45425" x="6508750" y="6229350"/>
          <p14:tracePt t="45425" x="6464300" y="6235700"/>
          <p14:tracePt t="45442" x="6419850" y="6248400"/>
          <p14:tracePt t="45442" x="6324600" y="6261100"/>
          <p14:tracePt t="45459" x="6280150" y="6267450"/>
          <p14:tracePt t="45459" x="6229350" y="6286500"/>
          <p14:tracePt t="45475" x="6178550" y="6292850"/>
          <p14:tracePt t="45475" x="6121400" y="6311900"/>
          <p14:tracePt t="45492" x="6070600" y="6324600"/>
          <p14:tracePt t="45492" x="6013450" y="6337300"/>
          <p14:tracePt t="45509" x="5962650" y="6350000"/>
          <p14:tracePt t="45509" x="5848350" y="6388100"/>
          <p14:tracePt t="45526" x="5791200" y="6407150"/>
          <p14:tracePt t="45526" x="5740400" y="6426200"/>
          <p14:tracePt t="45543" x="5683250" y="6445250"/>
          <p14:tracePt t="45543" x="5632450" y="6464300"/>
          <p14:tracePt t="45559" x="5575300" y="6483350"/>
          <p14:tracePt t="45559" x="5524500" y="6502400"/>
          <p14:tracePt t="45576" x="5473700" y="6515100"/>
          <p14:tracePt t="45576" x="5429250" y="6534150"/>
          <p14:tracePt t="45576" x="5378450" y="6546850"/>
          <p14:tracePt t="45594" x="5334000" y="6565900"/>
          <p14:tracePt t="45608" x="5283200" y="6578600"/>
          <p14:tracePt t="45608" x="5200650" y="6597650"/>
          <p14:tracePt t="45626" x="5156200" y="6610350"/>
          <p14:tracePt t="45626" x="5118100" y="6623050"/>
          <p14:tracePt t="45643" x="5080000" y="6629400"/>
          <p14:tracePt t="45643" x="5041900" y="6635750"/>
          <p14:tracePt t="45660" x="5003800" y="6642100"/>
          <p14:tracePt t="45660" x="4965700" y="6648450"/>
          <p14:tracePt t="45676" x="4933950" y="6648450"/>
          <p14:tracePt t="45676" x="4895850" y="6648450"/>
          <p14:tracePt t="45676" x="4857750" y="6648450"/>
          <p14:tracePt t="45694" x="4826000" y="6648450"/>
          <p14:tracePt t="45694" x="4787900" y="6648450"/>
          <p14:tracePt t="45710" x="4756150" y="6642100"/>
          <p14:tracePt t="45710" x="4718050" y="6642100"/>
          <p14:tracePt t="45726" x="4686300" y="6635750"/>
          <p14:tracePt t="45726" x="4654550" y="6629400"/>
          <p14:tracePt t="45743" x="4622800" y="6623050"/>
          <p14:tracePt t="45743" x="4559300" y="6604000"/>
          <p14:tracePt t="45761" x="4533900" y="6591300"/>
          <p14:tracePt t="45761" x="4508500" y="6578600"/>
          <p14:tracePt t="45777" x="4489450" y="6565900"/>
          <p14:tracePt t="45793" x="4451350" y="6534150"/>
          <p14:tracePt t="45810" x="4413250" y="6489700"/>
          <p14:tracePt t="45810" x="4387850" y="6451600"/>
          <p14:tracePt t="45827" x="4381500" y="6426200"/>
          <p14:tracePt t="46210" x="5283200" y="5829300"/>
          <p14:tracePt t="46234" x="5289550" y="5829300"/>
          <p14:tracePt t="46242" x="5295900" y="5829300"/>
          <p14:tracePt t="46250" x="5308600" y="5829300"/>
          <p14:tracePt t="46250" x="5314950" y="5829300"/>
          <p14:tracePt t="46262" x="5327650" y="5829300"/>
          <p14:tracePt t="46262" x="5334000" y="5829300"/>
          <p14:tracePt t="46279" x="5346700" y="5829300"/>
          <p14:tracePt t="46279" x="5359400" y="5835650"/>
          <p14:tracePt t="46295" x="5372100" y="5835650"/>
          <p14:tracePt t="46295" x="5384800" y="5835650"/>
          <p14:tracePt t="46312" x="5391150" y="5835650"/>
          <p14:tracePt t="46312" x="5403850" y="5835650"/>
          <p14:tracePt t="46312" x="5416550" y="5835650"/>
          <p14:tracePt t="46331" x="5429250" y="5835650"/>
          <p14:tracePt t="46344" x="5435600" y="5835650"/>
          <p14:tracePt t="46344" x="5461000" y="5842000"/>
          <p14:tracePt t="46362" x="5467350" y="5842000"/>
          <p14:tracePt t="46362" x="5480050" y="5842000"/>
          <p14:tracePt t="46381" x="5486400" y="5848350"/>
          <p14:tracePt t="46381" x="5492750" y="5848350"/>
          <p14:tracePt t="46396" x="5499100" y="5848350"/>
          <p14:tracePt t="46411" x="5505450" y="5842000"/>
          <p14:tracePt t="46411" x="5505450" y="5829300"/>
          <p14:tracePt t="46430" x="5505450" y="5822950"/>
          <p14:tracePt t="46430" x="5511800" y="5810250"/>
          <p14:tracePt t="46446" x="5511800" y="5803900"/>
          <p14:tracePt t="46446" x="5511800" y="5791200"/>
          <p14:tracePt t="46463" x="5511800" y="5784850"/>
          <p14:tracePt t="46463" x="5511800" y="5778500"/>
          <p14:tracePt t="46480" x="5511800" y="5772150"/>
          <p14:tracePt t="46480" x="5511800" y="5765800"/>
          <p14:tracePt t="46496" x="5511800" y="5759450"/>
          <p14:tracePt t="46513" x="5511800" y="5753100"/>
          <p14:tracePt t="46529" x="5511800" y="5746750"/>
          <p14:tracePt t="46545" x="5518150" y="5740400"/>
          <p14:tracePt t="46562" x="5524500" y="5740400"/>
          <p14:tracePt t="46579" x="5530850" y="5740400"/>
          <p14:tracePt t="46596" x="5537200" y="5740400"/>
          <p14:tracePt t="46612" x="5543550" y="5734050"/>
          <p14:tracePt t="46630" x="5549900" y="5734050"/>
          <p14:tracePt t="46774" x="5556250" y="5734050"/>
          <p14:tracePt t="46802" x="5562600" y="5734050"/>
          <p14:tracePt t="46842" x="5562600" y="5727700"/>
          <p14:tracePt t="46938" x="5568950" y="5721350"/>
          <p14:tracePt t="46970" x="5568950" y="5715000"/>
          <p14:tracePt t="46990" x="5575300" y="5708650"/>
          <p14:tracePt t="47006" x="5575300" y="5702300"/>
          <p14:tracePt t="47022" x="5581650" y="5702300"/>
          <p14:tracePt t="47050" x="5581650" y="5695950"/>
          <p14:tracePt t="47102" x="5581650" y="5689600"/>
          <p14:tracePt t="47150" x="5575300" y="5683250"/>
          <p14:tracePt t="47186" x="5568950" y="5683250"/>
          <p14:tracePt t="47222" x="5568950" y="5676900"/>
          <p14:tracePt t="47270" x="5562600" y="5676900"/>
          <p14:tracePt t="47330" x="5562600" y="5670550"/>
          <p14:tracePt t="47402" x="5562600" y="5664200"/>
          <p14:tracePt t="47434" x="5562600" y="5657850"/>
          <p14:tracePt t="47454" x="5562600" y="5651500"/>
          <p14:tracePt t="47522" x="5568950" y="5645150"/>
          <p14:tracePt t="47590" x="5575300" y="5638800"/>
          <p14:tracePt t="47622" x="5581650" y="5638800"/>
          <p14:tracePt t="47642" x="5581650" y="5632450"/>
          <p14:tracePt t="47658" x="5581650" y="5626100"/>
          <p14:tracePt t="47674" x="5588000" y="5619750"/>
          <p14:tracePt t="47690" x="5588000" y="5613400"/>
          <p14:tracePt t="47699" x="5588000" y="5607050"/>
          <p14:tracePt t="47716" x="5588000" y="5600700"/>
          <p14:tracePt t="47732" x="5588000" y="5594350"/>
          <p14:tracePt t="47750" x="5594350" y="5588000"/>
          <p14:tracePt t="47814" x="5600700" y="5588000"/>
          <p14:tracePt t="47838" x="5607050" y="5588000"/>
          <p14:tracePt t="47870" x="5613400" y="5581650"/>
          <p14:tracePt t="47882" x="5619750" y="5575300"/>
          <p14:tracePt t="47898" x="5626100" y="5568950"/>
          <p14:tracePt t="47914" x="5632450" y="5568950"/>
          <p14:tracePt t="47922" x="5638800" y="5562600"/>
          <p14:tracePt t="47934" x="5645150" y="5549900"/>
          <p14:tracePt t="47950" x="5651500" y="5543550"/>
          <p14:tracePt t="47966" x="5657850" y="5537200"/>
          <p14:tracePt t="47983" x="5670550" y="5530850"/>
          <p14:tracePt t="48000" x="5676900" y="5524500"/>
          <p14:tracePt t="48000" x="5676900" y="5518150"/>
          <p14:tracePt t="48019" x="5683250" y="5518150"/>
          <p14:tracePt t="48019" x="5689600" y="5511800"/>
          <p14:tracePt t="48035" x="5689600" y="5505450"/>
          <p14:tracePt t="48035" x="5695950" y="5499100"/>
          <p14:tracePt t="48052" x="5695950" y="5492750"/>
          <p14:tracePt t="48052" x="5702300" y="5486400"/>
          <p14:tracePt t="48068" x="5708650" y="5480050"/>
          <p14:tracePt t="48083" x="5708650" y="5473700"/>
          <p14:tracePt t="48083" x="5715000" y="5467350"/>
          <p14:tracePt t="48103" x="5721350" y="5461000"/>
          <p14:tracePt t="48117" x="5727700" y="5454650"/>
          <p14:tracePt t="48117" x="5734050" y="5448300"/>
          <p14:tracePt t="48135" x="5740400" y="5441950"/>
          <p14:tracePt t="48151" x="5746750" y="5435600"/>
          <p14:tracePt t="48167" x="5759450" y="5429250"/>
          <p14:tracePt t="48184" x="5765800" y="5422900"/>
          <p14:tracePt t="48201" x="5772150" y="5416550"/>
          <p14:tracePt t="48234" x="5772150" y="5422900"/>
          <p14:tracePt t="48310" x="5778500" y="5429250"/>
          <p14:tracePt t="48377" x="5778500" y="5435600"/>
          <p14:tracePt t="48421" x="5772150" y="5441950"/>
          <p14:tracePt t="48461" x="5765800" y="5441950"/>
          <p14:tracePt t="48506" x="5759450" y="5448300"/>
          <p14:tracePt t="48529" x="5759450" y="5454650"/>
          <p14:tracePt t="48549" x="5759450" y="5461000"/>
          <p14:tracePt t="48565" x="5759450" y="5467350"/>
          <p14:tracePt t="48582" x="5759450" y="5473700"/>
          <p14:tracePt t="48593" x="5759450" y="5480050"/>
          <p14:tracePt t="48609" x="5759450" y="5492750"/>
          <p14:tracePt t="48625" x="5759450" y="5499100"/>
          <p14:tracePt t="48635" x="5759450" y="5511800"/>
          <p14:tracePt t="48654" x="5759450" y="5518150"/>
          <p14:tracePt t="48670" x="5759450" y="5524500"/>
          <p14:tracePt t="48685" x="5759450" y="5530850"/>
          <p14:tracePt t="48702" x="5759450" y="5537200"/>
          <p14:tracePt t="48719" x="5759450" y="5530850"/>
          <p14:tracePt t="48774" x="5759450" y="5524500"/>
          <p14:tracePt t="48798" x="5759450" y="5518150"/>
          <p14:tracePt t="48834" x="5759450" y="5511800"/>
          <p14:tracePt t="48865" x="5753100" y="5505450"/>
          <p14:tracePt t="48902" x="5753100" y="5499100"/>
          <p14:tracePt t="48926" x="5753100" y="5492750"/>
          <p14:tracePt t="48950" x="5746750" y="5492750"/>
          <p14:tracePt t="48970" x="5746750" y="5486400"/>
          <p14:tracePt t="48994" x="5746750" y="5480050"/>
          <p14:tracePt t="49014" x="5740400" y="5473700"/>
          <p14:tracePt t="49046" x="5734050" y="5467350"/>
          <p14:tracePt t="49098" x="5734050" y="5461000"/>
          <p14:tracePt t="49122" x="5734050" y="5454650"/>
          <p14:tracePt t="49142" x="5734050" y="5448300"/>
          <p14:tracePt t="49166" x="5727700" y="5441950"/>
          <p14:tracePt t="49242" x="5721350" y="5448300"/>
          <p14:tracePt t="49270" x="5715000" y="5448300"/>
          <p14:tracePt t="49294" x="5708650" y="5448300"/>
          <p14:tracePt t="49322" x="5702300" y="5448300"/>
          <p14:tracePt t="49458" x="5695950" y="5441950"/>
          <p14:tracePt t="49518" x="5689600" y="5441950"/>
          <p14:tracePt t="49562" x="5689600" y="5435600"/>
          <p14:tracePt t="49602" x="5683250" y="5435600"/>
          <p14:tracePt t="49638" x="5676900" y="5435600"/>
          <p14:tracePt t="49662" x="5670550" y="5429250"/>
          <p14:tracePt t="49690" x="5664200" y="5422900"/>
          <p14:tracePt t="49730" x="5657850" y="5416550"/>
          <p14:tracePt t="49781" x="5651500" y="5410200"/>
          <p14:tracePt t="49802" x="5645150" y="5410200"/>
          <p14:tracePt t="49826" x="5638800" y="5403850"/>
          <p14:tracePt t="49850" x="5632450" y="5397500"/>
          <p14:tracePt t="49870" x="5626100" y="5391150"/>
          <p14:tracePt t="49894" x="5619750" y="5391150"/>
          <p14:tracePt t="49914" x="5613400" y="5384800"/>
          <p14:tracePt t="49938" x="5613400" y="5378450"/>
          <p14:tracePt t="49962" x="5607050" y="5372100"/>
          <p14:tracePt t="49974" x="5600700" y="5365750"/>
          <p14:tracePt t="49990" x="5594350" y="5359400"/>
          <p14:tracePt t="50021" x="5588000" y="5353050"/>
          <p14:tracePt t="50034" x="5588000" y="5346700"/>
          <p14:tracePt t="50050" x="5581650" y="5340350"/>
          <p14:tracePt t="50066" x="5575300" y="5334000"/>
          <p14:tracePt t="50082" x="5575300" y="5327650"/>
          <p14:tracePt t="50118" x="5568950" y="5327650"/>
          <p14:tracePt t="50230" x="5562600" y="5327650"/>
          <p14:tracePt t="50262" x="5562600" y="5321300"/>
          <p14:tracePt t="50322" x="5562600" y="5314950"/>
          <p14:tracePt t="50350" x="5556250" y="5308600"/>
          <p14:tracePt t="50383" x="5549900" y="5308600"/>
          <p14:tracePt t="50410" x="5549900" y="5302250"/>
          <p14:tracePt t="50434" x="5549900" y="5295900"/>
          <p14:tracePt t="50462" x="5556250" y="5289550"/>
          <p14:tracePt t="50486" x="5556250" y="5283200"/>
          <p14:tracePt t="50514" x="5556250" y="5276850"/>
          <p14:tracePt t="50546" x="5549900" y="5276850"/>
          <p14:tracePt t="50581" x="5543550" y="5270500"/>
          <p14:tracePt t="50673" x="5543550" y="5264150"/>
          <p14:tracePt t="50693" x="5537200" y="5257800"/>
          <p14:tracePt t="50717" x="5537200" y="5251450"/>
          <p14:tracePt t="50749" x="5543550" y="5251450"/>
          <p14:tracePt t="50769" x="5549900" y="5245100"/>
          <p14:tracePt t="50793" x="5549900" y="5238750"/>
          <p14:tracePt t="50810" x="5556250" y="5238750"/>
          <p14:tracePt t="50821" x="5562600" y="5238750"/>
          <p14:tracePt t="50837" x="5568950" y="5238750"/>
          <p14:tracePt t="50853" x="5575300" y="5245100"/>
          <p14:tracePt t="50873" x="5581650" y="5245100"/>
          <p14:tracePt t="50889" x="5588000" y="5251450"/>
          <p14:tracePt t="50905" x="5594350" y="5257800"/>
          <p14:tracePt t="50914" x="5600700" y="5264150"/>
          <p14:tracePt t="50926" x="5607050" y="5264150"/>
          <p14:tracePt t="50926" x="5619750" y="5276850"/>
          <p14:tracePt t="50943" x="5626100" y="5283200"/>
          <p14:tracePt t="50943" x="5632450" y="5289550"/>
          <p14:tracePt t="50960" x="5638800" y="5295900"/>
          <p14:tracePt t="50960" x="5645150" y="5302250"/>
          <p14:tracePt t="50977" x="5651500" y="5308600"/>
          <p14:tracePt t="50977" x="5664200" y="5321300"/>
          <p14:tracePt t="50994" x="5670550" y="5327650"/>
          <p14:tracePt t="50994" x="5676900" y="5327650"/>
          <p14:tracePt t="51011" x="5683250" y="5334000"/>
          <p14:tracePt t="51011" x="5689600" y="5334000"/>
          <p14:tracePt t="51027" x="5695950" y="5340350"/>
          <p14:tracePt t="51027" x="5702300" y="5340350"/>
          <p14:tracePt t="51044" x="5708650" y="5346700"/>
          <p14:tracePt t="51044" x="5715000" y="5353050"/>
          <p14:tracePt t="51060" x="5721350" y="5359400"/>
          <p14:tracePt t="51060" x="5727700" y="5359400"/>
          <p14:tracePt t="51078" x="5740400" y="5372100"/>
          <p14:tracePt t="51078" x="5746750" y="5378450"/>
          <p14:tracePt t="51094" x="5753100" y="5384800"/>
          <p14:tracePt t="51094" x="5753100" y="5391150"/>
          <p14:tracePt t="51111" x="5759450" y="5391150"/>
          <p14:tracePt t="51111" x="5765800" y="5397500"/>
          <p14:tracePt t="51127" x="5772150" y="5403850"/>
          <p14:tracePt t="51144" x="5778500" y="5410200"/>
          <p14:tracePt t="51160" x="5784850" y="5410200"/>
          <p14:tracePt t="51177" x="5791200" y="5410200"/>
          <p14:tracePt t="51193" x="5797550" y="5410200"/>
          <p14:tracePt t="51210" x="5803900" y="5410200"/>
          <p14:tracePt t="51227" x="5810250" y="5403850"/>
          <p14:tracePt t="51227" x="5816600" y="5403850"/>
          <p14:tracePt t="51244" x="5822950" y="5403850"/>
          <p14:tracePt t="51260" x="5829300" y="5403850"/>
          <p14:tracePt t="51277" x="5835650" y="5403850"/>
          <p14:tracePt t="51277" x="5848350" y="5410200"/>
          <p14:tracePt t="51294" x="5854700" y="5416550"/>
          <p14:tracePt t="51294" x="5861050" y="5422900"/>
          <p14:tracePt t="51312" x="5867400" y="5435600"/>
          <p14:tracePt t="51312" x="5873750" y="5441950"/>
          <p14:tracePt t="51329" x="5880100" y="5454650"/>
          <p14:tracePt t="51329" x="5886450" y="5461000"/>
          <p14:tracePt t="51345" x="5892800" y="5473700"/>
          <p14:tracePt t="51345" x="5905500" y="5492750"/>
          <p14:tracePt t="51363" x="5911850" y="5499100"/>
          <p14:tracePt t="51363" x="5918200" y="5511800"/>
          <p14:tracePt t="51380" x="5924550" y="5524500"/>
          <p14:tracePt t="51380" x="5930900" y="5537200"/>
          <p14:tracePt t="51396" x="5943600" y="5549900"/>
          <p14:tracePt t="51396" x="5949950" y="5562600"/>
          <p14:tracePt t="51412" x="5956300" y="5575300"/>
          <p14:tracePt t="51412" x="5962650" y="5588000"/>
          <p14:tracePt t="51429" x="5969000" y="5600700"/>
          <p14:tracePt t="51429" x="5975350" y="5613400"/>
          <p14:tracePt t="51429" x="5988050" y="5619750"/>
          <p14:tracePt t="51446" x="5994400" y="5626100"/>
          <p14:tracePt t="51446" x="6007100" y="5638800"/>
          <p14:tracePt t="51462" x="6013450" y="5645150"/>
          <p14:tracePt t="51462" x="6026150" y="5651500"/>
          <p14:tracePt t="52535" x="6629400" y="5086350"/>
          <p14:tracePt t="52549" x="6616700" y="5080000"/>
          <p14:tracePt t="52549" x="6591300" y="5067300"/>
          <p14:tracePt t="52567" x="6578600" y="5060950"/>
          <p14:tracePt t="52567" x="6572250" y="5048250"/>
          <p14:tracePt t="52583" x="6559550" y="5041900"/>
          <p14:tracePt t="52583" x="6553200" y="5035550"/>
          <p14:tracePt t="52600" x="6546850" y="5022850"/>
          <p14:tracePt t="52600" x="6546850" y="5016500"/>
          <p14:tracePt t="52616" x="6546850" y="5003800"/>
          <p14:tracePt t="52616" x="6546850" y="4991100"/>
          <p14:tracePt t="52633" x="6546850" y="4984750"/>
          <p14:tracePt t="52633" x="6546850" y="4978400"/>
          <p14:tracePt t="52652" x="6553200" y="4972050"/>
          <p14:tracePt t="52666" x="6559550" y="4972050"/>
          <p14:tracePt t="52683" x="6565900" y="4972050"/>
          <p14:tracePt t="52699" x="6572250" y="4978400"/>
          <p14:tracePt t="52699" x="6578600" y="4991100"/>
          <p14:tracePt t="52717" x="6584950" y="4997450"/>
          <p14:tracePt t="52733" x="6591300" y="5010150"/>
          <p14:tracePt t="52733" x="6591300" y="5016500"/>
          <p14:tracePt t="52751" x="6597650" y="5029200"/>
          <p14:tracePt t="52751" x="6604000" y="5035550"/>
          <p14:tracePt t="52768" x="6616700" y="5048250"/>
          <p14:tracePt t="52768" x="6635750" y="5080000"/>
          <p14:tracePt t="52784" x="6648450" y="5092700"/>
          <p14:tracePt t="52784" x="6661150" y="5105400"/>
          <p14:tracePt t="52801" x="6680200" y="5124450"/>
          <p14:tracePt t="52801" x="6699250" y="5143500"/>
          <p14:tracePt t="52818" x="6718300" y="5162550"/>
          <p14:tracePt t="52818" x="6756400" y="5194300"/>
          <p14:tracePt t="52835" x="6781800" y="5207000"/>
          <p14:tracePt t="52835" x="6800850" y="5226050"/>
          <p14:tracePt t="52851" x="6819900" y="5245100"/>
          <p14:tracePt t="52851" x="6845300" y="5264150"/>
          <p14:tracePt t="52868" x="6864350" y="5276850"/>
          <p14:tracePt t="52868" x="6883400" y="5295900"/>
          <p14:tracePt t="52884" x="6902450" y="5314950"/>
          <p14:tracePt t="52884" x="6915150" y="5327650"/>
          <p14:tracePt t="52901" x="6934200" y="5346700"/>
          <p14:tracePt t="52901" x="6953250" y="5359400"/>
          <p14:tracePt t="52901" x="6965950" y="5372100"/>
          <p14:tracePt t="52919" x="6985000" y="5384800"/>
          <p14:tracePt t="52933" x="6997700" y="5397500"/>
          <p14:tracePt t="52933" x="7023100" y="5416550"/>
          <p14:tracePt t="52952" x="7035800" y="5429250"/>
          <p14:tracePt t="52952" x="7048500" y="5441950"/>
          <p14:tracePt t="52968" x="7061200" y="5454650"/>
          <p14:tracePt t="52968" x="7073900" y="5467350"/>
          <p14:tracePt t="52985" x="7086600" y="5480050"/>
          <p14:tracePt t="52985" x="7099300" y="5492750"/>
          <p14:tracePt t="53001" x="7112000" y="5511800"/>
          <p14:tracePt t="53001" x="7143750" y="5543550"/>
          <p14:tracePt t="53019" x="7156450" y="5556250"/>
          <p14:tracePt t="53019" x="7175500" y="5568950"/>
          <p14:tracePt t="53036" x="7188200" y="5588000"/>
          <p14:tracePt t="53036" x="7200900" y="5600700"/>
          <p14:tracePt t="53052" x="7213600" y="5613400"/>
          <p14:tracePt t="53052" x="7226300" y="5619750"/>
          <p14:tracePt t="53069" x="7245350" y="5632450"/>
          <p14:tracePt t="53069" x="7270750" y="5657850"/>
          <p14:tracePt t="53085" x="7283450" y="5670550"/>
          <p14:tracePt t="53085" x="7302500" y="5676900"/>
          <p14:tracePt t="53102" x="7315200" y="5689600"/>
          <p14:tracePt t="53102" x="7327900" y="5702300"/>
          <p14:tracePt t="53118" x="7334250" y="5708650"/>
          <p14:tracePt t="53118" x="7359650" y="5721350"/>
          <p14:tracePt t="53136" x="7366000" y="5727700"/>
          <p14:tracePt t="53136" x="7378700" y="5734050"/>
          <p14:tracePt t="53153" x="7385050" y="5734050"/>
          <p14:tracePt t="53153" x="7397750" y="5740400"/>
          <p14:tracePt t="53169" x="7404100" y="5740400"/>
          <p14:tracePt t="53169" x="7416800" y="5740400"/>
          <p14:tracePt t="53186" x="7429500" y="5746750"/>
          <p14:tracePt t="53186" x="7442200" y="5753100"/>
          <p14:tracePt t="53186" x="7454900" y="5759450"/>
          <p14:tracePt t="53204" x="7473950" y="5765800"/>
          <p14:tracePt t="53204" x="7486650" y="5772150"/>
          <p14:tracePt t="53219" x="7505700" y="5784850"/>
          <p14:tracePt t="53219" x="7518400" y="5797550"/>
          <p14:tracePt t="53236" x="7537450" y="5803900"/>
          <p14:tracePt t="53236" x="7556500" y="5816600"/>
          <p14:tracePt t="53253" x="7575550" y="5829300"/>
          <p14:tracePt t="53253" x="7588250" y="5842000"/>
          <p14:tracePt t="53269" x="7607300" y="5854700"/>
          <p14:tracePt t="53269" x="7626350" y="5867400"/>
          <p14:tracePt t="53269" x="7639050" y="5886450"/>
          <p14:tracePt t="53288" x="7658100" y="5899150"/>
          <p14:tracePt t="53301" x="7677150" y="5918200"/>
          <p14:tracePt t="53301" x="7708900" y="5949950"/>
          <p14:tracePt t="53319" x="7721600" y="5962650"/>
          <p14:tracePt t="53319" x="7734300" y="5975350"/>
          <p14:tracePt t="53335" x="7747000" y="5988050"/>
          <p14:tracePt t="53335" x="7759700" y="5994400"/>
          <p14:tracePt t="53352" x="7766050" y="6007100"/>
          <p14:tracePt t="53352" x="7772400" y="6013450"/>
          <p14:tracePt t="53369" x="7778750" y="6013450"/>
          <p14:tracePt t="53369" x="7791450" y="6026150"/>
          <p14:tracePt t="53388" x="7797800" y="6032500"/>
          <p14:tracePt t="53402" x="7797800" y="6038850"/>
          <p14:tracePt t="53418" x="7804150" y="6038850"/>
          <p14:tracePt t="53443" x="7810500" y="6038850"/>
          <p14:tracePt t="53551" x="7804150" y="6045200"/>
          <p14:tracePt t="53615" x="7804150" y="6051550"/>
          <p14:tracePt t="53631" x="7791450" y="6057900"/>
          <p14:tracePt t="53647" x="7785100" y="6064250"/>
          <p14:tracePt t="53655" x="7778750" y="6070600"/>
          <p14:tracePt t="53669" x="7772400" y="6070600"/>
          <p14:tracePt t="53669" x="7753350" y="6076950"/>
          <p14:tracePt t="53687" x="7747000" y="6070600"/>
          <p14:tracePt t="53687" x="7734300" y="6070600"/>
          <p14:tracePt t="53704" x="7721600" y="6057900"/>
          <p14:tracePt t="53704" x="7708900" y="6045200"/>
          <p14:tracePt t="53720" x="7702550" y="6032500"/>
          <p14:tracePt t="53720" x="7689850" y="60071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4857" name="Picture 25"/>
          <p:cNvPicPr>
            <a:picLocks noChangeAspect="1" noChangeArrowheads="1"/>
          </p:cNvPicPr>
          <p:nvPr/>
        </p:nvPicPr>
        <p:blipFill>
          <a:blip r:embed="rId6" cstate="print"/>
          <a:srcRect l="3020" t="2080" r="15436" b="13305"/>
          <a:stretch>
            <a:fillRect/>
          </a:stretch>
        </p:blipFill>
        <p:spPr bwMode="auto">
          <a:xfrm>
            <a:off x="500034" y="2285992"/>
            <a:ext cx="8082888" cy="3929090"/>
          </a:xfrm>
          <a:prstGeom prst="rect">
            <a:avLst/>
          </a:prstGeom>
          <a:noFill/>
          <a:ln w="38100" cap="flat" cmpd="sng">
            <a:noFill/>
            <a:prstDash val="solid"/>
            <a:miter lim="800000"/>
            <a:headEnd/>
            <a:tailEnd/>
          </a:ln>
          <a:effectLst/>
        </p:spPr>
      </p:pic>
      <p:sp>
        <p:nvSpPr>
          <p:cNvPr id="504836" name="Rectangle 4"/>
          <p:cNvSpPr>
            <a:spLocks noGrp="1" noChangeArrowheads="1"/>
          </p:cNvSpPr>
          <p:nvPr>
            <p:ph type="title"/>
          </p:nvPr>
        </p:nvSpPr>
        <p:spPr/>
        <p:txBody>
          <a:bodyPr/>
          <a:lstStyle/>
          <a:p>
            <a:r>
              <a:rPr lang="ja-JP" altLang="en-US" dirty="0" smtClean="0"/>
              <a:t>両側の５％</a:t>
            </a:r>
            <a:endParaRPr lang="ja-JP" altLang="en-US" dirty="0"/>
          </a:p>
        </p:txBody>
      </p:sp>
      <p:sp>
        <p:nvSpPr>
          <p:cNvPr id="504851" name="Text Box 19"/>
          <p:cNvSpPr txBox="1">
            <a:spLocks noChangeArrowheads="1"/>
          </p:cNvSpPr>
          <p:nvPr/>
        </p:nvSpPr>
        <p:spPr bwMode="auto">
          <a:xfrm>
            <a:off x="6877693" y="4514844"/>
            <a:ext cx="877163" cy="461665"/>
          </a:xfrm>
          <a:prstGeom prst="rect">
            <a:avLst/>
          </a:prstGeom>
          <a:noFill/>
          <a:ln w="38100">
            <a:noFill/>
            <a:miter lim="800000"/>
            <a:headEnd/>
            <a:tailEnd/>
          </a:ln>
          <a:effectLst/>
        </p:spPr>
        <p:txBody>
          <a:bodyPr wrap="none">
            <a:spAutoFit/>
          </a:bodyPr>
          <a:lstStyle/>
          <a:p>
            <a:r>
              <a:rPr lang="en-US" altLang="ja-JP" dirty="0" smtClean="0"/>
              <a:t>2.5</a:t>
            </a:r>
            <a:r>
              <a:rPr lang="ja-JP" altLang="en-US" dirty="0"/>
              <a:t>％</a:t>
            </a:r>
          </a:p>
        </p:txBody>
      </p:sp>
      <p:sp>
        <p:nvSpPr>
          <p:cNvPr id="504852" name="Line 20"/>
          <p:cNvSpPr>
            <a:spLocks noChangeShapeType="1"/>
          </p:cNvSpPr>
          <p:nvPr/>
        </p:nvSpPr>
        <p:spPr bwMode="auto">
          <a:xfrm flipH="1">
            <a:off x="6792732" y="5080005"/>
            <a:ext cx="504825" cy="1008062"/>
          </a:xfrm>
          <a:prstGeom prst="line">
            <a:avLst/>
          </a:prstGeom>
          <a:noFill/>
          <a:ln w="25400">
            <a:solidFill>
              <a:schemeClr val="tx2"/>
            </a:solidFill>
            <a:round/>
            <a:headEnd/>
            <a:tailEnd type="triangle" w="med" len="med"/>
          </a:ln>
          <a:effectLst/>
        </p:spPr>
        <p:txBody>
          <a:bodyPr wrap="none" anchor="ctr">
            <a:spAutoFit/>
          </a:bodyPr>
          <a:lstStyle/>
          <a:p>
            <a:endParaRPr lang="ja-JP" altLang="en-US"/>
          </a:p>
        </p:txBody>
      </p:sp>
      <p:graphicFrame>
        <p:nvGraphicFramePr>
          <p:cNvPr id="504862" name="Object 30"/>
          <p:cNvGraphicFramePr>
            <a:graphicFrameLocks noChangeAspect="1"/>
          </p:cNvGraphicFramePr>
          <p:nvPr/>
        </p:nvGraphicFramePr>
        <p:xfrm>
          <a:off x="4305120" y="6232530"/>
          <a:ext cx="422275" cy="460375"/>
        </p:xfrm>
        <a:graphic>
          <a:graphicData uri="http://schemas.openxmlformats.org/presentationml/2006/ole">
            <mc:AlternateContent xmlns:mc="http://schemas.openxmlformats.org/markup-compatibility/2006">
              <mc:Choice xmlns:v="urn:schemas-microsoft-com:vml" Requires="v">
                <p:oleObj spid="_x0000_s553006" name="数式" r:id="rId7" imgW="152280" imgH="164880" progId="Equation.3">
                  <p:embed/>
                </p:oleObj>
              </mc:Choice>
              <mc:Fallback>
                <p:oleObj name="数式" r:id="rId7" imgW="152280" imgH="16488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5120" y="6232530"/>
                        <a:ext cx="422275"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 Box 4"/>
          <p:cNvSpPr txBox="1">
            <a:spLocks noChangeArrowheads="1"/>
          </p:cNvSpPr>
          <p:nvPr/>
        </p:nvSpPr>
        <p:spPr bwMode="auto">
          <a:xfrm>
            <a:off x="214282" y="1071546"/>
            <a:ext cx="8739187" cy="457200"/>
          </a:xfrm>
          <a:prstGeom prst="rect">
            <a:avLst/>
          </a:prstGeom>
          <a:noFill/>
          <a:ln w="38100">
            <a:noFill/>
            <a:miter lim="800000"/>
            <a:headEnd/>
            <a:tailEnd/>
          </a:ln>
          <a:effectLst/>
        </p:spPr>
        <p:txBody>
          <a:bodyPr wrap="none">
            <a:spAutoFit/>
          </a:bodyPr>
          <a:lstStyle/>
          <a:p>
            <a:r>
              <a:rPr lang="en-US" altLang="ja-JP" dirty="0"/>
              <a:t>0.95(95</a:t>
            </a:r>
            <a:r>
              <a:rPr lang="ja-JP" altLang="en-US" dirty="0"/>
              <a:t>％）の確率で　　　　　　　と　　　　　　　の間の確率変数をとる</a:t>
            </a:r>
          </a:p>
        </p:txBody>
      </p:sp>
      <p:graphicFrame>
        <p:nvGraphicFramePr>
          <p:cNvPr id="552971" name="Object 11"/>
          <p:cNvGraphicFramePr>
            <a:graphicFrameLocks noChangeAspect="1"/>
          </p:cNvGraphicFramePr>
          <p:nvPr/>
        </p:nvGraphicFramePr>
        <p:xfrm>
          <a:off x="2871572" y="1072695"/>
          <a:ext cx="1430337" cy="461963"/>
        </p:xfrm>
        <a:graphic>
          <a:graphicData uri="http://schemas.openxmlformats.org/presentationml/2006/ole">
            <mc:AlternateContent xmlns:mc="http://schemas.openxmlformats.org/markup-compatibility/2006">
              <mc:Choice xmlns:v="urn:schemas-microsoft-com:vml" Requires="v">
                <p:oleObj spid="_x0000_s553007" name="数式" r:id="rId9" imgW="634680" imgH="203040" progId="Equation.3">
                  <p:embed/>
                </p:oleObj>
              </mc:Choice>
              <mc:Fallback>
                <p:oleObj name="数式" r:id="rId9" imgW="634680" imgH="203040" progId="Equation.3">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1572" y="1072695"/>
                        <a:ext cx="1430337"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2972" name="Object 12"/>
          <p:cNvGraphicFramePr>
            <a:graphicFrameLocks noChangeAspect="1"/>
          </p:cNvGraphicFramePr>
          <p:nvPr/>
        </p:nvGraphicFramePr>
        <p:xfrm>
          <a:off x="4540679" y="1083018"/>
          <a:ext cx="1389062" cy="441325"/>
        </p:xfrm>
        <a:graphic>
          <a:graphicData uri="http://schemas.openxmlformats.org/presentationml/2006/ole">
            <mc:AlternateContent xmlns:mc="http://schemas.openxmlformats.org/markup-compatibility/2006">
              <mc:Choice xmlns:v="urn:schemas-microsoft-com:vml" Requires="v">
                <p:oleObj spid="_x0000_s553008" name="数式" r:id="rId11" imgW="647640" imgH="203040" progId="Equation.3">
                  <p:embed/>
                </p:oleObj>
              </mc:Choice>
              <mc:Fallback>
                <p:oleObj name="数式" r:id="rId11" imgW="647640" imgH="203040" progId="Equation.3">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40679" y="1083018"/>
                        <a:ext cx="1389062"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 Box 10"/>
          <p:cNvSpPr txBox="1">
            <a:spLocks noChangeArrowheads="1"/>
          </p:cNvSpPr>
          <p:nvPr/>
        </p:nvSpPr>
        <p:spPr bwMode="auto">
          <a:xfrm>
            <a:off x="2285984" y="6143644"/>
            <a:ext cx="819150" cy="457200"/>
          </a:xfrm>
          <a:prstGeom prst="rect">
            <a:avLst/>
          </a:prstGeom>
          <a:noFill/>
          <a:ln w="38100">
            <a:noFill/>
            <a:miter lim="800000"/>
            <a:headEnd/>
            <a:tailEnd/>
          </a:ln>
          <a:effectLst/>
        </p:spPr>
        <p:txBody>
          <a:bodyPr wrap="none">
            <a:spAutoFit/>
          </a:bodyPr>
          <a:lstStyle/>
          <a:p>
            <a:r>
              <a:rPr lang="en-US" altLang="ja-JP" dirty="0"/>
              <a:t>-1.96</a:t>
            </a:r>
          </a:p>
        </p:txBody>
      </p:sp>
      <p:sp>
        <p:nvSpPr>
          <p:cNvPr id="34" name="Line 12"/>
          <p:cNvSpPr>
            <a:spLocks noChangeShapeType="1"/>
          </p:cNvSpPr>
          <p:nvPr/>
        </p:nvSpPr>
        <p:spPr bwMode="auto">
          <a:xfrm>
            <a:off x="1785918" y="5286387"/>
            <a:ext cx="785817" cy="785817"/>
          </a:xfrm>
          <a:prstGeom prst="line">
            <a:avLst/>
          </a:prstGeom>
          <a:noFill/>
          <a:ln w="38100">
            <a:solidFill>
              <a:schemeClr val="tx2"/>
            </a:solidFill>
            <a:round/>
            <a:headEnd/>
            <a:tailEnd type="triangle" w="med" len="med"/>
          </a:ln>
          <a:effectLst/>
        </p:spPr>
        <p:txBody>
          <a:bodyPr wrap="square" anchor="ctr">
            <a:spAutoFit/>
          </a:bodyPr>
          <a:lstStyle/>
          <a:p>
            <a:endParaRPr lang="ja-JP" altLang="en-US"/>
          </a:p>
        </p:txBody>
      </p:sp>
      <p:sp>
        <p:nvSpPr>
          <p:cNvPr id="35" name="Text Box 13"/>
          <p:cNvSpPr txBox="1">
            <a:spLocks noChangeArrowheads="1"/>
          </p:cNvSpPr>
          <p:nvPr/>
        </p:nvSpPr>
        <p:spPr bwMode="auto">
          <a:xfrm>
            <a:off x="1214414" y="4857760"/>
            <a:ext cx="869950" cy="457200"/>
          </a:xfrm>
          <a:prstGeom prst="rect">
            <a:avLst/>
          </a:prstGeom>
          <a:noFill/>
          <a:ln w="38100">
            <a:noFill/>
            <a:miter lim="800000"/>
            <a:headEnd/>
            <a:tailEnd/>
          </a:ln>
          <a:effectLst/>
        </p:spPr>
        <p:txBody>
          <a:bodyPr wrap="none">
            <a:spAutoFit/>
          </a:bodyPr>
          <a:lstStyle/>
          <a:p>
            <a:r>
              <a:rPr lang="en-US" altLang="ja-JP" dirty="0"/>
              <a:t>2.5</a:t>
            </a:r>
            <a:r>
              <a:rPr lang="ja-JP" altLang="en-US" dirty="0"/>
              <a:t>％</a:t>
            </a:r>
          </a:p>
        </p:txBody>
      </p:sp>
      <p:cxnSp>
        <p:nvCxnSpPr>
          <p:cNvPr id="37" name="直線コネクタ 36"/>
          <p:cNvCxnSpPr/>
          <p:nvPr/>
        </p:nvCxnSpPr>
        <p:spPr>
          <a:xfrm rot="5400000">
            <a:off x="2490061" y="5867535"/>
            <a:ext cx="544123" cy="1367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rot="5400000">
            <a:off x="6049941" y="5834582"/>
            <a:ext cx="544123" cy="1367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0" name="Text Box 10"/>
          <p:cNvSpPr txBox="1">
            <a:spLocks noChangeArrowheads="1"/>
          </p:cNvSpPr>
          <p:nvPr/>
        </p:nvSpPr>
        <p:spPr bwMode="auto">
          <a:xfrm>
            <a:off x="6000760" y="6143644"/>
            <a:ext cx="723275" cy="461665"/>
          </a:xfrm>
          <a:prstGeom prst="rect">
            <a:avLst/>
          </a:prstGeom>
          <a:noFill/>
          <a:ln w="38100">
            <a:noFill/>
            <a:miter lim="800000"/>
            <a:headEnd/>
            <a:tailEnd/>
          </a:ln>
          <a:effectLst/>
        </p:spPr>
        <p:txBody>
          <a:bodyPr wrap="none">
            <a:spAutoFit/>
          </a:bodyPr>
          <a:lstStyle/>
          <a:p>
            <a:r>
              <a:rPr lang="en-US" altLang="ja-JP" dirty="0" smtClean="0"/>
              <a:t>1.96</a:t>
            </a:r>
            <a:endParaRPr lang="en-US" altLang="ja-JP" dirty="0"/>
          </a:p>
        </p:txBody>
      </p:sp>
      <p:sp>
        <p:nvSpPr>
          <p:cNvPr id="41" name="Line 6"/>
          <p:cNvSpPr>
            <a:spLocks noChangeShapeType="1"/>
          </p:cNvSpPr>
          <p:nvPr/>
        </p:nvSpPr>
        <p:spPr bwMode="auto">
          <a:xfrm flipH="1">
            <a:off x="4500561" y="3068638"/>
            <a:ext cx="1511301" cy="1360494"/>
          </a:xfrm>
          <a:prstGeom prst="line">
            <a:avLst/>
          </a:prstGeom>
          <a:noFill/>
          <a:ln w="38100">
            <a:solidFill>
              <a:schemeClr val="tx2"/>
            </a:solidFill>
            <a:round/>
            <a:headEnd/>
            <a:tailEnd type="triangle" w="med" len="med"/>
          </a:ln>
          <a:effectLst/>
        </p:spPr>
        <p:txBody>
          <a:bodyPr wrap="square" anchor="ctr">
            <a:spAutoFit/>
          </a:bodyPr>
          <a:lstStyle/>
          <a:p>
            <a:endParaRPr lang="ja-JP" altLang="en-US"/>
          </a:p>
        </p:txBody>
      </p:sp>
      <p:sp>
        <p:nvSpPr>
          <p:cNvPr id="42" name="Text Box 7"/>
          <p:cNvSpPr txBox="1">
            <a:spLocks noChangeArrowheads="1"/>
          </p:cNvSpPr>
          <p:nvPr/>
        </p:nvSpPr>
        <p:spPr bwMode="auto">
          <a:xfrm>
            <a:off x="5867400" y="2565400"/>
            <a:ext cx="717550" cy="457200"/>
          </a:xfrm>
          <a:prstGeom prst="rect">
            <a:avLst/>
          </a:prstGeom>
          <a:noFill/>
          <a:ln w="38100">
            <a:noFill/>
            <a:miter lim="800000"/>
            <a:headEnd/>
            <a:tailEnd/>
          </a:ln>
          <a:effectLst/>
        </p:spPr>
        <p:txBody>
          <a:bodyPr wrap="none">
            <a:spAutoFit/>
          </a:bodyPr>
          <a:lstStyle/>
          <a:p>
            <a:r>
              <a:rPr lang="en-US" altLang="ja-JP"/>
              <a:t>0.95</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6482"/>
    </mc:Choice>
    <mc:Fallback>
      <p:transition spd="slow" advTm="764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4407" x="4679950" y="5772150"/>
          <p14:tracePt t="4479" x="4679950" y="5778500"/>
          <p14:tracePt t="4483" x="4679950" y="5784850"/>
          <p14:tracePt t="4497" x="4673600" y="5791200"/>
          <p14:tracePt t="4497" x="4667250" y="5803900"/>
          <p14:tracePt t="4515" x="4660900" y="5810250"/>
          <p14:tracePt t="4515" x="4654550" y="5822950"/>
          <p14:tracePt t="4532" x="4654550" y="5829300"/>
          <p14:tracePt t="4532" x="4648200" y="5835650"/>
          <p14:tracePt t="4548" x="4648200" y="5848350"/>
          <p14:tracePt t="4548" x="4641850" y="5854700"/>
          <p14:tracePt t="4565" x="4641850" y="5867400"/>
          <p14:tracePt t="4565" x="4641850" y="5873750"/>
          <p14:tracePt t="4582" x="4641850" y="5880100"/>
          <p14:tracePt t="4582" x="4635500" y="5899150"/>
          <p14:tracePt t="4600" x="4635500" y="5905500"/>
          <p14:tracePt t="4600" x="4635500" y="5911850"/>
          <p14:tracePt t="4615" x="4635500" y="5918200"/>
          <p14:tracePt t="4615" x="4635500" y="5924550"/>
          <p14:tracePt t="4632" x="4635500" y="5937250"/>
          <p14:tracePt t="4632" x="4635500" y="5943600"/>
          <p14:tracePt t="4648" x="4635500" y="5949950"/>
          <p14:tracePt t="4648" x="4635500" y="5969000"/>
          <p14:tracePt t="4665" x="4635500" y="5975350"/>
          <p14:tracePt t="4665" x="4635500" y="5981700"/>
          <p14:tracePt t="4682" x="4635500" y="5994400"/>
          <p14:tracePt t="4682" x="4635500" y="6000750"/>
          <p14:tracePt t="4700" x="4635500" y="6013450"/>
          <p14:tracePt t="4700" x="4635500" y="6019800"/>
          <p14:tracePt t="4716" x="4635500" y="6032500"/>
          <p14:tracePt t="4716" x="4635500" y="6051550"/>
          <p14:tracePt t="4732" x="4635500" y="6057900"/>
          <p14:tracePt t="4732" x="4635500" y="6064250"/>
          <p14:tracePt t="4749" x="4635500" y="6070600"/>
          <p14:tracePt t="4749" x="4635500" y="6076950"/>
          <p14:tracePt t="4765" x="4635500" y="6083300"/>
          <p14:tracePt t="4782" x="4635500" y="6089650"/>
          <p14:tracePt t="4799" x="4629150" y="6096000"/>
          <p14:tracePt t="4816" x="4629150" y="6102350"/>
          <p14:tracePt t="4833" x="4629150" y="6108700"/>
          <p14:tracePt t="4849" x="4622800" y="6108700"/>
          <p14:tracePt t="4866" x="4616450" y="6115050"/>
          <p14:tracePt t="4884" x="4610100" y="6121400"/>
          <p14:tracePt t="4904" x="4610100" y="6127750"/>
          <p14:tracePt t="4920" x="4603750" y="6127750"/>
          <p14:tracePt t="4953" x="4597400" y="6134100"/>
          <p14:tracePt t="4979" x="4597400" y="6140450"/>
          <p14:tracePt t="5004" x="4597400" y="6146800"/>
          <p14:tracePt t="5023" x="4591050" y="6153150"/>
          <p14:tracePt t="5071" x="4584700" y="6159500"/>
          <p14:tracePt t="5115" x="4578350" y="6159500"/>
          <p14:tracePt t="5140" x="4533900" y="6102350"/>
          <p14:tracePt t="5530" x="4533900" y="6089650"/>
          <p14:tracePt t="5536" x="4533900" y="6070600"/>
          <p14:tracePt t="5553" x="4540250" y="6057900"/>
          <p14:tracePt t="5569" x="4546600" y="6045200"/>
          <p14:tracePt t="5586" x="4559300" y="6038850"/>
          <p14:tracePt t="5586" x="4565650" y="6032500"/>
          <p14:tracePt t="5605" x="4572000" y="6032500"/>
          <p14:tracePt t="5619" x="4578350" y="6032500"/>
          <p14:tracePt t="5635" x="4584700" y="6038850"/>
          <p14:tracePt t="5652" x="4584700" y="6045200"/>
          <p14:tracePt t="5669" x="4572000" y="6064250"/>
          <p14:tracePt t="5686" x="4572000" y="6076950"/>
          <p14:tracePt t="5703" x="4565650" y="6076950"/>
          <p14:tracePt t="5719" x="4559300" y="6089650"/>
          <p14:tracePt t="5736" x="4546600" y="6096000"/>
          <p14:tracePt t="5753" x="4533900" y="6096000"/>
          <p14:tracePt t="5769" x="4527550" y="6096000"/>
          <p14:tracePt t="5786" x="4521200" y="6096000"/>
          <p14:tracePt t="5804" x="4514850" y="6096000"/>
          <p14:tracePt t="5827" x="4508500" y="6096000"/>
          <p14:tracePt t="5844" x="4502150" y="6096000"/>
          <p14:tracePt t="5864" x="4495800" y="6096000"/>
          <p14:tracePt t="5880" x="4489450" y="6102350"/>
          <p14:tracePt t="5896" x="4483100" y="6102350"/>
          <p14:tracePt t="5911" x="4476750" y="6108700"/>
          <p14:tracePt t="5924" x="4470400" y="6108700"/>
          <p14:tracePt t="5956" x="4464050" y="6115050"/>
          <p14:tracePt t="5979" x="4464050" y="6121400"/>
          <p14:tracePt t="6008" x="4470400" y="6121400"/>
          <p14:tracePt t="6060" x="4476750" y="6121400"/>
          <p14:tracePt t="6076" x="4489450" y="6127750"/>
          <p14:tracePt t="6092" x="4495800" y="6127750"/>
          <p14:tracePt t="6104" x="4502150" y="6127750"/>
          <p14:tracePt t="6119" x="4508500" y="6127750"/>
          <p14:tracePt t="6135" x="4514850" y="6127750"/>
          <p14:tracePt t="6152" x="4514850" y="6134100"/>
          <p14:tracePt t="6172" x="4521200" y="6134100"/>
          <p14:tracePt t="6195" x="4527550" y="6140450"/>
          <p14:tracePt t="6220" x="4533900" y="6140450"/>
          <p14:tracePt t="6283" x="4540250" y="6140450"/>
          <p14:tracePt t="6324" x="4540250" y="6134100"/>
          <p14:tracePt t="6352" x="4546600" y="6127750"/>
          <p14:tracePt t="6375" x="4552950" y="6121400"/>
          <p14:tracePt t="6404" x="4546600" y="6121400"/>
          <p14:tracePt t="6452" x="4546600" y="6115050"/>
          <p14:tracePt t="6479" x="4540250" y="6115050"/>
          <p14:tracePt t="6512" x="4533900" y="6115050"/>
          <p14:tracePt t="6532" x="4527550" y="6115050"/>
          <p14:tracePt t="6548" x="4521200" y="6121400"/>
          <p14:tracePt t="6564" x="4514850" y="6121400"/>
          <p14:tracePt t="6580" x="4508500" y="6121400"/>
          <p14:tracePt t="6608" x="4502150" y="6121400"/>
          <p14:tracePt t="6631" x="4495800" y="6121400"/>
          <p14:tracePt t="6651" x="4489450" y="6121400"/>
          <p14:tracePt t="6676" x="4483100" y="6121400"/>
          <p14:tracePt t="6743" x="4476750" y="6115050"/>
          <p14:tracePt t="6772" x="4483100" y="6108700"/>
          <p14:tracePt t="6819" x="4489450" y="6115050"/>
          <p14:tracePt t="6840" x="4489450" y="6121400"/>
          <p14:tracePt t="6915" x="4495800" y="6121400"/>
          <p14:tracePt t="6983" x="4489450" y="6121400"/>
          <p14:tracePt t="7060" x="4483100" y="6121400"/>
          <p14:tracePt t="7087" x="4476750" y="6115050"/>
          <p14:tracePt t="7120" x="4470400" y="6121400"/>
          <p14:tracePt t="7199" x="4470400" y="6127750"/>
          <p14:tracePt t="7224" x="4476750" y="6134100"/>
          <p14:tracePt t="7244" x="4483100" y="6134100"/>
          <p14:tracePt t="7268" x="4489450" y="6140450"/>
          <p14:tracePt t="7292" x="4495800" y="6140450"/>
          <p14:tracePt t="7303" x="4502150" y="6140450"/>
          <p14:tracePt t="7320" x="4508500" y="6140450"/>
          <p14:tracePt t="7336" x="4514850" y="6146800"/>
          <p14:tracePt t="7351" x="4521200" y="6146800"/>
          <p14:tracePt t="7364" x="4527550" y="6146800"/>
          <p14:tracePt t="7380" x="4533900" y="6146800"/>
          <p14:tracePt t="7390" x="4546600" y="6140450"/>
          <p14:tracePt t="7408" x="4559300" y="6140450"/>
          <p14:tracePt t="7424" x="4572000" y="6134100"/>
          <p14:tracePt t="7441" x="4578350" y="6134100"/>
          <p14:tracePt t="7458" x="4584700" y="6127750"/>
          <p14:tracePt t="7474" x="4597400" y="6127750"/>
          <p14:tracePt t="7492" x="4603750" y="6121400"/>
          <p14:tracePt t="7508" x="4610100" y="6121400"/>
          <p14:tracePt t="7525" x="4616450" y="6121400"/>
          <p14:tracePt t="7541" x="4622800" y="6115050"/>
          <p14:tracePt t="7558" x="4629150" y="6115050"/>
          <p14:tracePt t="7577" x="4635500" y="6115050"/>
          <p14:tracePt t="7600" x="4641850" y="6115050"/>
          <p14:tracePt t="7628" x="4648200" y="6115050"/>
          <p14:tracePt t="7723" x="4654550" y="6121400"/>
          <p14:tracePt t="7772" x="4660900" y="6121400"/>
          <p14:tracePt t="7792" x="4667250" y="6121400"/>
          <p14:tracePt t="7807" x="4673600" y="6121400"/>
          <p14:tracePt t="7824" x="4679950" y="6121400"/>
          <p14:tracePt t="7852" x="4686300" y="6127750"/>
          <p14:tracePt t="7868" x="4692650" y="6127750"/>
          <p14:tracePt t="7892" x="4699000" y="6127750"/>
          <p14:tracePt t="7919" x="4699000" y="6121400"/>
          <p14:tracePt t="7960" x="4699000" y="6115050"/>
          <p14:tracePt t="7987" x="4692650" y="6115050"/>
          <p14:tracePt t="8020" x="4686300" y="6115050"/>
          <p14:tracePt t="8039" x="4679950" y="6121400"/>
          <p14:tracePt t="8064" x="4673600" y="6127750"/>
          <p14:tracePt t="8107" x="4673600" y="6134100"/>
          <p14:tracePt t="8123" x="4667250" y="6140450"/>
          <p14:tracePt t="8139" x="4660900" y="6146800"/>
          <p14:tracePt t="8152" x="4654550" y="6146800"/>
          <p14:tracePt t="8160" x="4641850" y="6153150"/>
          <p14:tracePt t="8177" x="4629150" y="6159500"/>
          <p14:tracePt t="8194" x="4603750" y="6165850"/>
          <p14:tracePt t="8194" x="4591050" y="6172200"/>
          <p14:tracePt t="8212" x="4552950" y="6178550"/>
          <p14:tracePt t="8228" x="4508500" y="6184900"/>
          <p14:tracePt t="8244" x="4451350" y="6191250"/>
          <p14:tracePt t="8261" x="4387850" y="6197600"/>
          <p14:tracePt t="8277" x="4311650" y="6203950"/>
          <p14:tracePt t="8294" x="4229100" y="6210300"/>
          <p14:tracePt t="8294" x="4191000" y="6210300"/>
          <p14:tracePt t="8312" x="4095750" y="6216650"/>
          <p14:tracePt t="8328" x="4006850" y="6223000"/>
          <p14:tracePt t="8344" x="3905250" y="6229350"/>
          <p14:tracePt t="8361" x="3810000" y="6235700"/>
          <p14:tracePt t="8377" x="3663950" y="6242050"/>
          <p14:tracePt t="8395" x="3575050" y="6242050"/>
          <p14:tracePt t="8411" x="3486150" y="6242050"/>
          <p14:tracePt t="8428" x="3365500" y="6242050"/>
          <p14:tracePt t="8445" x="3289300" y="6242050"/>
          <p14:tracePt t="8461" x="3225800" y="6242050"/>
          <p14:tracePt t="8478" x="3168650" y="6235700"/>
          <p14:tracePt t="8495" x="3098800" y="6223000"/>
          <p14:tracePt t="8511" x="3060700" y="6223000"/>
          <p14:tracePt t="8527" x="3028950" y="6216650"/>
          <p14:tracePt t="8544" x="3003550" y="6210300"/>
          <p14:tracePt t="8561" x="2984500" y="6203950"/>
          <p14:tracePt t="8577" x="2959100" y="6197600"/>
          <p14:tracePt t="8596" x="2946400" y="6191250"/>
          <p14:tracePt t="8611" x="2933700" y="6191250"/>
          <p14:tracePt t="8628" x="2927350" y="6184900"/>
          <p14:tracePt t="8644" x="2914650" y="6184900"/>
          <p14:tracePt t="8661" x="2908300" y="6184900"/>
          <p14:tracePt t="8677" x="2901950" y="6178550"/>
          <p14:tracePt t="8694" x="2895600" y="6178550"/>
          <p14:tracePt t="8711" x="2889250" y="6178550"/>
          <p14:tracePt t="8727" x="2876550" y="6172200"/>
          <p14:tracePt t="8744" x="2870200" y="6165850"/>
          <p14:tracePt t="8767" x="2870200" y="6159500"/>
          <p14:tracePt t="8782" x="2870200" y="6146800"/>
          <p14:tracePt t="8794" x="2863850" y="6121400"/>
          <p14:tracePt t="8812" x="2863850" y="6096000"/>
          <p14:tracePt t="8828" x="2863850" y="6064250"/>
          <p14:tracePt t="8845" x="2870200" y="6026150"/>
          <p14:tracePt t="8845" x="2870200" y="6007100"/>
          <p14:tracePt t="8863" x="2876550" y="5962650"/>
          <p14:tracePt t="8879" x="2876550" y="5911850"/>
          <p14:tracePt t="8895" x="2876550" y="5867400"/>
          <p14:tracePt t="8912" x="2882900" y="5816600"/>
          <p14:tracePt t="8928" x="2889250" y="5778500"/>
          <p14:tracePt t="8945" x="2895600" y="5715000"/>
          <p14:tracePt t="8963" x="2895600" y="5676900"/>
          <p14:tracePt t="8979" x="2901950" y="5632450"/>
          <p14:tracePt t="8995" x="2908300" y="5588000"/>
          <p14:tracePt t="9012" x="2914650" y="5549900"/>
          <p14:tracePt t="9012" x="2921000" y="5530850"/>
          <p14:tracePt t="9031" x="2940050" y="5499100"/>
          <p14:tracePt t="9045" x="2971800" y="5461000"/>
          <p14:tracePt t="9062" x="3003550" y="5422900"/>
          <p14:tracePt t="9080" x="3041650" y="5378450"/>
          <p14:tracePt t="9096" x="3105150" y="5302250"/>
          <p14:tracePt t="9112" x="3149600" y="5238750"/>
          <p14:tracePt t="9129" x="3206750" y="5175250"/>
          <p14:tracePt t="9146" x="3295650" y="5054600"/>
          <p14:tracePt t="9163" x="3352800" y="4959350"/>
          <p14:tracePt t="9179" x="3409950" y="4851400"/>
          <p14:tracePt t="9196" x="3467100" y="4737100"/>
          <p14:tracePt t="9213" x="3530600" y="4616450"/>
          <p14:tracePt t="9213" x="3562350" y="4552950"/>
          <p14:tracePt t="9231" x="3619500" y="4432300"/>
          <p14:tracePt t="9247" x="3683000" y="4305300"/>
          <p14:tracePt t="9263" x="3746500" y="4171950"/>
          <p14:tracePt t="9280" x="3803650" y="4032250"/>
          <p14:tracePt t="9296" x="3860800" y="3886200"/>
          <p14:tracePt t="9313" x="3917950" y="3740150"/>
          <p14:tracePt t="9313" x="3943350" y="3670300"/>
          <p14:tracePt t="9331" x="3987800" y="3530600"/>
          <p14:tracePt t="9347" x="4032250" y="3403600"/>
          <p14:tracePt t="9364" x="4076700" y="3289300"/>
          <p14:tracePt t="9380" x="4133850" y="3194050"/>
          <p14:tracePt t="9397" x="4222750" y="3079750"/>
          <p14:tracePt t="9413" x="4286250" y="3022600"/>
          <p14:tracePt t="9430" x="4349750" y="2984500"/>
          <p14:tracePt t="9447" x="4445000" y="2940050"/>
          <p14:tracePt t="9464" x="4514850" y="2927350"/>
          <p14:tracePt t="9480" x="4584700" y="2921000"/>
          <p14:tracePt t="9497" x="4660900" y="2921000"/>
          <p14:tracePt t="9514" x="4768850" y="2933700"/>
          <p14:tracePt t="9531" x="4845050" y="2959100"/>
          <p14:tracePt t="9547" x="4921250" y="3003550"/>
          <p14:tracePt t="9564" x="4997450" y="3060700"/>
          <p14:tracePt t="9564" x="5029200" y="3092450"/>
          <p14:tracePt t="9584" x="5067300" y="3124200"/>
          <p14:tracePt t="9584" x="5099050" y="3162300"/>
          <p14:tracePt t="9601" x="5156200" y="3244850"/>
          <p14:tracePt t="9617" x="5200650" y="3333750"/>
          <p14:tracePt t="9636" x="5245100" y="3435350"/>
          <p14:tracePt t="9636" x="5264150" y="3486150"/>
          <p14:tracePt t="9653" x="5283200" y="3543300"/>
          <p14:tracePt t="9664" x="5314950" y="3663950"/>
          <p14:tracePt t="9681" x="5353050" y="3797300"/>
          <p14:tracePt t="9681" x="5372100" y="3860800"/>
          <p14:tracePt t="9701" x="5403850" y="3987800"/>
          <p14:tracePt t="9714" x="5441950" y="4108450"/>
          <p14:tracePt t="9731" x="5473700" y="4222750"/>
          <p14:tracePt t="9748" x="5537200" y="4387850"/>
          <p14:tracePt t="9764" x="5581650" y="4502150"/>
          <p14:tracePt t="9781" x="5632450" y="4610100"/>
          <p14:tracePt t="9798" x="5683250" y="4718050"/>
          <p14:tracePt t="9815" x="5759450" y="4864100"/>
          <p14:tracePt t="9831" x="5816600" y="4953000"/>
          <p14:tracePt t="9848" x="5880100" y="5035550"/>
          <p14:tracePt t="9865" x="5937250" y="5105400"/>
          <p14:tracePt t="9865" x="5969000" y="5143500"/>
          <p14:tracePt t="9883" x="6019800" y="5213350"/>
          <p14:tracePt t="9899" x="6070600" y="5276850"/>
          <p14:tracePt t="9915" x="6115050" y="5334000"/>
          <p14:tracePt t="9932" x="6153150" y="5378450"/>
          <p14:tracePt t="9949" x="6184900" y="5422900"/>
          <p14:tracePt t="9965" x="6223000" y="5473700"/>
          <p14:tracePt t="9983" x="6248400" y="5505450"/>
          <p14:tracePt t="9999" x="6267450" y="5537200"/>
          <p14:tracePt t="10015" x="6286500" y="5568950"/>
          <p14:tracePt t="10032" x="6305550" y="5594350"/>
          <p14:tracePt t="10049" x="6318250" y="5626100"/>
          <p14:tracePt t="10065" x="6324600" y="5645150"/>
          <p14:tracePt t="10082" x="6330950" y="5657850"/>
          <p14:tracePt t="10099" x="6330950" y="5676900"/>
          <p14:tracePt t="10115" x="6337300" y="5695950"/>
          <p14:tracePt t="10132" x="6337300" y="5708650"/>
          <p14:tracePt t="10149" x="6343650" y="5715000"/>
          <p14:tracePt t="10165" x="6343650" y="5727700"/>
          <p14:tracePt t="10183" x="6343650" y="5740400"/>
          <p14:tracePt t="10199" x="6343650" y="5753100"/>
          <p14:tracePt t="10216" x="6343650" y="5765800"/>
          <p14:tracePt t="10233" x="6343650" y="5791200"/>
          <p14:tracePt t="10233" x="6350000" y="5803900"/>
          <p14:tracePt t="10251" x="6350000" y="5842000"/>
          <p14:tracePt t="10267" x="6356350" y="5880100"/>
          <p14:tracePt t="10283" x="6356350" y="5924550"/>
          <p14:tracePt t="10300" x="6356350" y="5975350"/>
          <p14:tracePt t="10316" x="6362700" y="6019800"/>
          <p14:tracePt t="10333" x="6362700" y="6064250"/>
          <p14:tracePt t="10333" x="6362700" y="6083300"/>
          <p14:tracePt t="10351" x="6362700" y="6115050"/>
          <p14:tracePt t="10367" x="6362700" y="6140450"/>
          <p14:tracePt t="10383" x="6362700" y="6159500"/>
          <p14:tracePt t="10400" x="6362700" y="6172200"/>
          <p14:tracePt t="10417" x="6356350" y="6184900"/>
          <p14:tracePt t="10433" x="6350000" y="6184900"/>
          <p14:tracePt t="10450" x="6343650" y="6184900"/>
          <p14:tracePt t="10466" x="6330950" y="6184900"/>
          <p14:tracePt t="10484" x="6318250" y="6184900"/>
          <p14:tracePt t="10500" x="6305550" y="6184900"/>
          <p14:tracePt t="10517" x="6292850" y="6184900"/>
          <p14:tracePt t="10534" x="6267450" y="6184900"/>
          <p14:tracePt t="10551" x="6248400" y="6184900"/>
          <p14:tracePt t="10567" x="6229350" y="6184900"/>
          <p14:tracePt t="10584" x="6197600" y="6184900"/>
          <p14:tracePt t="10601" x="6159500" y="6184900"/>
          <p14:tracePt t="10601" x="6140450" y="6191250"/>
          <p14:tracePt t="10619" x="6096000" y="6191250"/>
          <p14:tracePt t="10635" x="6045200" y="6197600"/>
          <p14:tracePt t="10651" x="5981700" y="6203950"/>
          <p14:tracePt t="10667" x="5918200" y="6203950"/>
          <p14:tracePt t="10684" x="5842000" y="6203950"/>
          <p14:tracePt t="10684" x="5810250" y="6203950"/>
          <p14:tracePt t="10704" x="5765800" y="6203950"/>
          <p14:tracePt t="10717" x="5651500" y="6210300"/>
          <p14:tracePt t="10734" x="5568950" y="6210300"/>
          <p14:tracePt t="10751" x="5492750" y="6210300"/>
          <p14:tracePt t="10768" x="5378450" y="6210300"/>
          <p14:tracePt t="10784" x="5308600" y="6210300"/>
          <p14:tracePt t="10801" x="5245100" y="6203950"/>
          <p14:tracePt t="10818" x="5181600" y="6203950"/>
          <p14:tracePt t="10835" x="5105400" y="6203950"/>
          <p14:tracePt t="10851" x="5060950" y="6197600"/>
          <p14:tracePt t="10868" x="5022850" y="6197600"/>
          <p14:tracePt t="10885" x="4984750" y="6191250"/>
          <p14:tracePt t="10885" x="4972050" y="6191250"/>
          <p14:tracePt t="10903" x="4946650" y="6191250"/>
          <p14:tracePt t="10919" x="4921250" y="6184900"/>
          <p14:tracePt t="10935" x="4902200" y="6184900"/>
          <p14:tracePt t="10952" x="4876800" y="6178550"/>
          <p14:tracePt t="10968" x="4851400" y="6172200"/>
          <p14:tracePt t="10985" x="4832350" y="6165850"/>
          <p14:tracePt t="10985" x="4819650" y="6165850"/>
          <p14:tracePt t="11003" x="4800600" y="6153150"/>
          <p14:tracePt t="11019" x="4781550" y="6140450"/>
          <p14:tracePt t="11035" x="4768850" y="6134100"/>
          <p14:tracePt t="11052" x="4762500" y="6127750"/>
          <p14:tracePt t="11068" x="4762500" y="6121400"/>
          <p14:tracePt t="11085" x="4749800" y="6102350"/>
          <p14:tracePt t="11085" x="4743450" y="6096000"/>
          <p14:tracePt t="11103" x="4737100" y="6083300"/>
          <p14:tracePt t="11103" x="4718050" y="6064250"/>
          <p14:tracePt t="11119" x="4705350" y="6051550"/>
          <p14:tracePt t="11119" x="4686300" y="6038850"/>
          <p14:tracePt t="11136" x="4673600" y="6026150"/>
          <p14:tracePt t="11136" x="4654550" y="6007100"/>
          <p14:tracePt t="11153" x="4641850" y="6000750"/>
          <p14:tracePt t="11169" x="4648200" y="6000750"/>
          <p14:tracePt t="11203" x="4648200" y="6007100"/>
          <p14:tracePt t="11219" x="4648200" y="6013450"/>
          <p14:tracePt t="11226" x="4648200" y="6019800"/>
          <p14:tracePt t="11236" x="4648200" y="6026150"/>
          <p14:tracePt t="11236" x="4641850" y="6026150"/>
          <p14:tracePt t="11253" x="4635500" y="6032500"/>
          <p14:tracePt t="11253" x="4629150" y="6032500"/>
          <p14:tracePt t="11253" x="4622800" y="6032500"/>
          <p14:tracePt t="11272" x="4616450" y="6032500"/>
          <p14:tracePt t="11272" x="4610100" y="6032500"/>
          <p14:tracePt t="11287" x="4597400" y="6026150"/>
          <p14:tracePt t="11303" x="4591050" y="6019800"/>
          <p14:tracePt t="11303" x="4584700" y="6013450"/>
          <p14:tracePt t="11320" x="4578350" y="6007100"/>
          <p14:tracePt t="11320" x="4572000" y="6007100"/>
          <p14:tracePt t="11337" x="4572000" y="6000750"/>
          <p14:tracePt t="11337" x="4565650" y="6000750"/>
          <p14:tracePt t="11337" x="4559300" y="6000750"/>
          <p14:tracePt t="11355" x="4552950" y="5994400"/>
          <p14:tracePt t="11369" x="4546600" y="5994400"/>
          <p14:tracePt t="11369" x="4540250" y="5994400"/>
          <p14:tracePt t="11387" x="4533900" y="5994400"/>
          <p14:tracePt t="11403" x="4527550" y="5988050"/>
          <p14:tracePt t="11419" x="4521200" y="5988050"/>
          <p14:tracePt t="11491" x="4521200" y="5981700"/>
          <p14:tracePt t="11511" x="4514850" y="5981700"/>
          <p14:tracePt t="11550" x="4508500" y="5981700"/>
          <p14:tracePt t="11579" x="4502150" y="5981700"/>
          <p14:tracePt t="11603" x="4495800" y="5981700"/>
          <p14:tracePt t="11639" x="4489450" y="5981700"/>
          <p14:tracePt t="11774" x="4489450" y="5975350"/>
          <p14:tracePt t="11802" x="4489450" y="5969000"/>
          <p14:tracePt t="11850" x="4489450" y="5962650"/>
          <p14:tracePt t="11886" x="4489450" y="5956300"/>
          <p14:tracePt t="11930" x="4495800" y="5956300"/>
          <p14:tracePt t="12218" x="4502150" y="5962650"/>
          <p14:tracePt t="12339" x="4502150" y="5956300"/>
          <p14:tracePt t="12390" x="4508500" y="5949950"/>
          <p14:tracePt t="12451" x="4514850" y="5943600"/>
          <p14:tracePt t="12570" x="4514850" y="5937250"/>
          <p14:tracePt t="12615" x="4514850" y="5930900"/>
          <p14:tracePt t="12650" x="4508500" y="5924550"/>
          <p14:tracePt t="12802" x="4502150" y="5924550"/>
          <p14:tracePt t="12890" x="4508500" y="5924550"/>
          <p14:tracePt t="13042" x="4508500" y="5918200"/>
          <p14:tracePt t="13147" x="4508500" y="5911850"/>
          <p14:tracePt t="13770" x="4508500" y="5918200"/>
          <p14:tracePt t="13958" x="4502150" y="5918200"/>
          <p14:tracePt t="14038" x="4508500" y="5911850"/>
          <p14:tracePt t="14158" x="4514850" y="5911850"/>
          <p14:tracePt t="14226" x="4514850" y="5905500"/>
          <p14:tracePt t="14346" x="4508500" y="5905500"/>
          <p14:tracePt t="14438" x="4508500" y="5911850"/>
          <p14:tracePt t="14691" x="4514850" y="5905500"/>
          <p14:tracePt t="14870" x="4521200" y="5905500"/>
          <p14:tracePt t="14947" x="4521200" y="5899150"/>
          <p14:tracePt t="14990" x="4521200" y="5892800"/>
          <p14:tracePt t="15031" x="4521200" y="5886450"/>
          <p14:tracePt t="15050" x="4521200" y="5880100"/>
          <p14:tracePt t="15066" x="4521200" y="5873750"/>
          <p14:tracePt t="15083" x="4521200" y="5867400"/>
          <p14:tracePt t="15094" x="4521200" y="5854700"/>
          <p14:tracePt t="15110" x="4521200" y="5848350"/>
          <p14:tracePt t="15126" x="4521200" y="5842000"/>
          <p14:tracePt t="15135" x="4521200" y="5835650"/>
          <p14:tracePt t="15148" x="4514850" y="5822950"/>
          <p14:tracePt t="15148" x="4514850" y="5810250"/>
          <p14:tracePt t="15166" x="4514850" y="5797550"/>
          <p14:tracePt t="15166" x="4514850" y="5791200"/>
          <p14:tracePt t="15182" x="4521200" y="5778500"/>
          <p14:tracePt t="15182" x="4521200" y="5765800"/>
          <p14:tracePt t="15182" x="4521200" y="5753100"/>
          <p14:tracePt t="15202" x="4521200" y="5740400"/>
          <p14:tracePt t="15202" x="4521200" y="5727700"/>
          <p14:tracePt t="15216" x="4521200" y="5715000"/>
          <p14:tracePt t="15216" x="4521200" y="5708650"/>
          <p14:tracePt t="15233" x="4521200" y="5695950"/>
          <p14:tracePt t="15233" x="4521200" y="5689600"/>
          <p14:tracePt t="15250" x="4514850" y="5683250"/>
          <p14:tracePt t="15250" x="4514850" y="5670550"/>
          <p14:tracePt t="15266" x="4514850" y="5664200"/>
          <p14:tracePt t="15266" x="4514850" y="5657850"/>
          <p14:tracePt t="15283" x="4514850" y="5651500"/>
          <p14:tracePt t="15299" x="4514850" y="5645150"/>
          <p14:tracePt t="15316" x="4514850" y="5638800"/>
          <p14:tracePt t="15332" x="4521200" y="5632450"/>
          <p14:tracePt t="15349" x="4527550" y="5632450"/>
          <p14:tracePt t="15367" x="4533900" y="5632450"/>
          <p14:tracePt t="15383" x="4540250" y="5626100"/>
          <p14:tracePt t="15399" x="4546600" y="5626100"/>
          <p14:tracePt t="15399" x="4552950" y="5626100"/>
          <p14:tracePt t="15417" x="4559300" y="5626100"/>
          <p14:tracePt t="15417" x="4565650" y="5632450"/>
          <p14:tracePt t="15433" x="4572000" y="5632450"/>
          <p14:tracePt t="15433" x="4584700" y="5638800"/>
          <p14:tracePt t="15451" x="4591050" y="5645150"/>
          <p14:tracePt t="15451" x="4597400" y="5651500"/>
          <p14:tracePt t="15467" x="4603750" y="5657850"/>
          <p14:tracePt t="15467" x="4610100" y="5664200"/>
          <p14:tracePt t="15484" x="4610100" y="5670550"/>
          <p14:tracePt t="15484" x="4616450" y="5683250"/>
          <p14:tracePt t="15500" x="4622800" y="5689600"/>
          <p14:tracePt t="15500" x="4629150" y="5695950"/>
          <p14:tracePt t="15500" x="4629150" y="5708650"/>
          <p14:tracePt t="15520" x="4635500" y="5715000"/>
          <p14:tracePt t="15520" x="4635500" y="5721350"/>
          <p14:tracePt t="15534" x="4635500" y="5734050"/>
          <p14:tracePt t="15534" x="4635500" y="5740400"/>
          <p14:tracePt t="15551" x="4635500" y="5753100"/>
          <p14:tracePt t="15551" x="4635500" y="5759450"/>
          <p14:tracePt t="15567" x="4629150" y="5772150"/>
          <p14:tracePt t="15567" x="4622800" y="5791200"/>
          <p14:tracePt t="15584" x="4616450" y="5797550"/>
          <p14:tracePt t="15584" x="4610100" y="5803900"/>
          <p14:tracePt t="15601" x="4603750" y="5816600"/>
          <p14:tracePt t="15601" x="4597400" y="5822950"/>
          <p14:tracePt t="15618" x="4597400" y="5829300"/>
          <p14:tracePt t="15618" x="4591050" y="5835650"/>
          <p14:tracePt t="15634" x="4591050" y="5848350"/>
          <p14:tracePt t="15634" x="4584700" y="5867400"/>
          <p14:tracePt t="15651" x="4578350" y="5873750"/>
          <p14:tracePt t="15651" x="4578350" y="5886450"/>
          <p14:tracePt t="15668" x="4578350" y="5892800"/>
          <p14:tracePt t="15668" x="4578350" y="5905500"/>
          <p14:tracePt t="15684" x="4578350" y="5911850"/>
          <p14:tracePt t="15684" x="4578350" y="5918200"/>
          <p14:tracePt t="15684" x="4578350" y="5924550"/>
          <p14:tracePt t="15704" x="4584700" y="5937250"/>
          <p14:tracePt t="15717" x="4584700" y="5943600"/>
          <p14:tracePt t="15717" x="4591050" y="5949950"/>
          <p14:tracePt t="15735" x="4591050" y="5956300"/>
          <p14:tracePt t="15751" x="4591050" y="5962650"/>
          <p14:tracePt t="15751" x="4597400" y="5969000"/>
          <p14:tracePt t="15768" x="4597400" y="5981700"/>
          <p14:tracePt t="15783" x="4597400" y="5988050"/>
          <p14:tracePt t="15800" x="4603750" y="5994400"/>
          <p14:tracePt t="15817" x="4603750" y="6000750"/>
          <p14:tracePt t="15834" x="4603750" y="6007100"/>
          <p14:tracePt t="15851" x="4597400" y="6013450"/>
          <p14:tracePt t="15867" x="4597400" y="6019800"/>
          <p14:tracePt t="15884" x="4591050" y="6019800"/>
          <p14:tracePt t="15914" x="4584700" y="6026150"/>
          <p14:tracePt t="15952" x="4584700" y="6032500"/>
          <p14:tracePt t="16034" x="4584700" y="6038850"/>
          <p14:tracePt t="16054" x="4584700" y="6045200"/>
          <p14:tracePt t="16070" x="4584700" y="6051550"/>
          <p14:tracePt t="16094" x="4591050" y="6057900"/>
          <p14:tracePt t="16114" x="4591050" y="6064250"/>
          <p14:tracePt t="16138" x="4591050" y="6070600"/>
          <p14:tracePt t="16206" x="4584700" y="6070600"/>
          <p14:tracePt t="16378" x="4578350" y="6070600"/>
          <p14:tracePt t="16438" x="4572000" y="6064250"/>
          <p14:tracePt t="16470" x="4565650" y="6064250"/>
          <p14:tracePt t="16506" x="4565650" y="6057900"/>
          <p14:tracePt t="16603" x="4559300" y="6051550"/>
          <p14:tracePt t="16730" x="4552950" y="6051550"/>
          <p14:tracePt t="16762" x="4546600" y="6045200"/>
          <p14:tracePt t="16830" x="4540250" y="6038850"/>
          <p14:tracePt t="16866" x="4540250" y="6032500"/>
          <p14:tracePt t="16902" x="4546600" y="6026150"/>
          <p14:tracePt t="16978" x="4546600" y="6032500"/>
          <p14:tracePt t="17022" x="4546600" y="6038850"/>
          <p14:tracePt t="17054" x="4546600" y="6032500"/>
          <p14:tracePt t="17174" x="4552950" y="6026150"/>
          <p14:tracePt t="17234" x="4552950" y="6019800"/>
          <p14:tracePt t="17270" x="4559300" y="6019800"/>
          <p14:tracePt t="17322" x="4565650" y="6013450"/>
          <p14:tracePt t="17423" x="4572000" y="6007100"/>
          <p14:tracePt t="17518" x="4578350" y="6000750"/>
          <p14:tracePt t="17562" x="4578350" y="5994400"/>
          <p14:tracePt t="17586" x="4584700" y="5994400"/>
          <p14:tracePt t="17611" x="4591050" y="5988050"/>
          <p14:tracePt t="17630" x="4597400" y="5988050"/>
          <p14:tracePt t="17655" x="4603750" y="5988050"/>
          <p14:tracePt t="17698" x="4610100" y="5981700"/>
          <p14:tracePt t="17722" x="4616450" y="5975350"/>
          <p14:tracePt t="17742" x="4622800" y="5969000"/>
          <p14:tracePt t="17790" x="4629150" y="5962650"/>
          <p14:tracePt t="17826" x="4635500" y="5962650"/>
          <p14:tracePt t="17886" x="4641850" y="5956300"/>
          <p14:tracePt t="18238" x="4641850" y="5962650"/>
          <p14:tracePt t="18282" x="4641850" y="5969000"/>
          <p14:tracePt t="18306" x="4641850" y="5975350"/>
          <p14:tracePt t="18323" x="4641850" y="5981700"/>
          <p14:tracePt t="18342" x="4635500" y="5981700"/>
          <p14:tracePt t="18382" x="4629150" y="5975350"/>
          <p14:tracePt t="18394" x="4654550" y="5918200"/>
          <p14:tracePt t="18632" x="4667250" y="5911850"/>
          <p14:tracePt t="18635" x="4679950" y="5911850"/>
          <p14:tracePt t="18643" x="4705350" y="5905500"/>
          <p14:tracePt t="18660" x="4743450" y="5905500"/>
          <p14:tracePt t="18677" x="4781550" y="5911850"/>
          <p14:tracePt t="18677" x="4806950" y="5911850"/>
          <p14:tracePt t="18696" x="4857750" y="5918200"/>
          <p14:tracePt t="18711" x="4914900" y="5930900"/>
          <p14:tracePt t="18727" x="4984750" y="5937250"/>
          <p14:tracePt t="18744" x="5073650" y="5949950"/>
          <p14:tracePt t="18760" x="5162550" y="5962650"/>
          <p14:tracePt t="18777" x="5257800" y="5969000"/>
          <p14:tracePt t="18777" x="5308600" y="5975350"/>
          <p14:tracePt t="18795" x="5410200" y="5988050"/>
          <p14:tracePt t="18811" x="5511800" y="6000750"/>
          <p14:tracePt t="18828" x="5607050" y="6013450"/>
          <p14:tracePt t="18844" x="5695950" y="6026150"/>
          <p14:tracePt t="18861" x="5829300" y="6038850"/>
          <p14:tracePt t="18877" x="5899150" y="6051550"/>
          <p14:tracePt t="18894" x="5969000" y="6051550"/>
          <p14:tracePt t="18911" x="6026150" y="6051550"/>
          <p14:tracePt t="18927" x="6096000" y="6051550"/>
          <p14:tracePt t="18944" x="6134100" y="6051550"/>
          <p14:tracePt t="18961" x="6165850" y="6051550"/>
          <p14:tracePt t="18978" x="6197600" y="6051550"/>
          <p14:tracePt t="18995" x="6216650" y="6045200"/>
          <p14:tracePt t="19012" x="6216650" y="6038850"/>
          <p14:tracePt t="19054" x="6210300" y="6032500"/>
          <p14:tracePt t="19070" x="6203950" y="6032500"/>
          <p14:tracePt t="19086" x="6203950" y="6026150"/>
          <p14:tracePt t="19130" x="6210300" y="6026150"/>
          <p14:tracePt t="19147" x="6216650" y="6026150"/>
          <p14:tracePt t="19163" x="6223000" y="6026150"/>
          <p14:tracePt t="19170" x="6229350" y="6019800"/>
          <p14:tracePt t="19178" x="6242050" y="6019800"/>
          <p14:tracePt t="19195" x="6261100" y="6026150"/>
          <p14:tracePt t="19212" x="6280150" y="6032500"/>
          <p14:tracePt t="19228" x="6305550" y="6038850"/>
          <p14:tracePt t="19246" x="6318250" y="6038850"/>
          <p14:tracePt t="19262" x="6324600" y="6038850"/>
          <p14:tracePt t="19278" x="6324600" y="6032500"/>
          <p14:tracePt t="19302" x="6324600" y="6026150"/>
          <p14:tracePt t="19334" x="6318250" y="6026150"/>
          <p14:tracePt t="19362" x="6311900" y="6019800"/>
          <p14:tracePt t="19386" x="6305550" y="6019800"/>
          <p14:tracePt t="19410" x="6305550" y="6026150"/>
          <p14:tracePt t="19482" x="6311900" y="6032500"/>
          <p14:tracePt t="19530" x="6305550" y="6032500"/>
          <p14:tracePt t="19603" x="6299200" y="6038850"/>
          <p14:tracePt t="19650" x="6292850" y="6038850"/>
          <p14:tracePt t="19678" x="6286500" y="6032500"/>
          <p14:tracePt t="19710" x="6280150" y="6032500"/>
          <p14:tracePt t="19738" x="6273800" y="6026150"/>
          <p14:tracePt t="19834" x="6267450" y="6019800"/>
          <p14:tracePt t="19874" x="6261100" y="6019800"/>
          <p14:tracePt t="19934" x="6254750" y="6026150"/>
          <p14:tracePt t="20002" x="6254750" y="6032500"/>
          <p14:tracePt t="20022" x="6254750" y="6038850"/>
          <p14:tracePt t="20055" x="6248400" y="6045200"/>
          <p14:tracePt t="20098" x="6248400" y="6051550"/>
          <p14:tracePt t="20115" x="6248400" y="6057900"/>
          <p14:tracePt t="20131" x="6248400" y="6064250"/>
          <p14:tracePt t="20135" x="6254750" y="6070600"/>
          <p14:tracePt t="20148" x="6248400" y="6083300"/>
          <p14:tracePt t="20165" x="6242050" y="6089650"/>
          <p14:tracePt t="20165" x="6235700" y="6096000"/>
          <p14:tracePt t="20183" x="6216650" y="6102350"/>
          <p14:tracePt t="20200" x="6197600" y="6115050"/>
          <p14:tracePt t="20215" x="6165850" y="6121400"/>
          <p14:tracePt t="20232" x="6134100" y="6127750"/>
          <p14:tracePt t="20248" x="6076950" y="6146800"/>
          <p14:tracePt t="20265" x="6032500" y="6153150"/>
          <p14:tracePt t="20282" x="5975350" y="6159500"/>
          <p14:tracePt t="20299" x="5873750" y="6172200"/>
          <p14:tracePt t="20316" x="5803900" y="6178550"/>
          <p14:tracePt t="20333" x="5721350" y="6184900"/>
          <p14:tracePt t="20349" x="5632450" y="6191250"/>
          <p14:tracePt t="20366" x="5486400" y="6191250"/>
          <p14:tracePt t="20383" x="5384800" y="6191250"/>
          <p14:tracePt t="20399" x="5283200" y="6184900"/>
          <p14:tracePt t="20416" x="5187950" y="6178550"/>
          <p14:tracePt t="20432" x="5086350" y="6172200"/>
          <p14:tracePt t="20432" x="5041900" y="6172200"/>
          <p14:tracePt t="20453" x="4997450" y="6172200"/>
          <p14:tracePt t="20453" x="4953000" y="6165850"/>
          <p14:tracePt t="20467" x="4864100" y="6165850"/>
          <p14:tracePt t="20483" x="4775200" y="6165850"/>
          <p14:tracePt t="20499" x="4699000" y="6165850"/>
          <p14:tracePt t="20516" x="4622800" y="6172200"/>
          <p14:tracePt t="20516" x="4584700" y="6172200"/>
          <p14:tracePt t="20535" x="4546600" y="6172200"/>
          <p14:tracePt t="20549" x="4445000" y="6172200"/>
          <p14:tracePt t="20566" x="4387850" y="6172200"/>
          <p14:tracePt t="20583" x="4337050" y="6172200"/>
          <p14:tracePt t="20601" x="4279900" y="6172200"/>
          <p14:tracePt t="20617" x="4254500" y="6172200"/>
          <p14:tracePt t="20633" x="4241800" y="6172200"/>
          <p14:tracePt t="20650" x="4235450" y="6178550"/>
          <p14:tracePt t="20666" x="4241800" y="6178550"/>
          <p14:tracePt t="20707" x="4248150" y="6178550"/>
          <p14:tracePt t="20722" x="4254500" y="6178550"/>
          <p14:tracePt t="20735" x="4260850" y="6184900"/>
          <p14:tracePt t="20774" x="4254500" y="6184900"/>
          <p14:tracePt t="20826" x="4248150" y="6184900"/>
          <p14:tracePt t="20854" x="4241800" y="6184900"/>
          <p14:tracePt t="20870" x="4235450" y="6184900"/>
          <p14:tracePt t="20894" x="4229100" y="6191250"/>
          <p14:tracePt t="20930" x="4222750" y="6184900"/>
          <p14:tracePt t="21014" x="4216400" y="6184900"/>
          <p14:tracePt t="21075" x="4210050" y="6184900"/>
          <p14:tracePt t="21119" x="4203700" y="6184900"/>
          <p14:tracePt t="21222" x="4197350" y="6191250"/>
          <p14:tracePt t="21290" x="4191000" y="6184900"/>
          <p14:tracePt t="21322" x="4184650" y="6184900"/>
          <p14:tracePt t="21374" x="4178300" y="6184900"/>
          <p14:tracePt t="21426" x="4171950" y="6184900"/>
          <p14:tracePt t="21454" x="4165600" y="6184900"/>
          <p14:tracePt t="21471" x="4159250" y="6184900"/>
          <p14:tracePt t="21487" x="4152900" y="6184900"/>
          <p14:tracePt t="21494" x="4146550" y="6184900"/>
          <p14:tracePt t="21510" x="4140200" y="6184900"/>
          <p14:tracePt t="21519" x="4121150" y="6184900"/>
          <p14:tracePt t="21536" x="4102100" y="6191250"/>
          <p14:tracePt t="21553" x="4083050" y="6191250"/>
          <p14:tracePt t="21553" x="4070350" y="6197600"/>
          <p14:tracePt t="21571" x="4038600" y="6197600"/>
          <p14:tracePt t="21586" x="4000500" y="6197600"/>
          <p14:tracePt t="21603" x="3956050" y="6203950"/>
          <p14:tracePt t="21620" x="3886200" y="6203950"/>
          <p14:tracePt t="21636" x="3829050" y="6203950"/>
          <p14:tracePt t="21653" x="3778250" y="6203950"/>
          <p14:tracePt t="21670" x="3721100" y="6210300"/>
          <p14:tracePt t="21686" x="3632200" y="6203950"/>
          <p14:tracePt t="21703" x="3568700" y="6203950"/>
          <p14:tracePt t="21720" x="3498850" y="6197600"/>
          <p14:tracePt t="21737" x="3441700" y="6191250"/>
          <p14:tracePt t="21737" x="3416300" y="6191250"/>
          <p14:tracePt t="21755" x="3365500" y="6184900"/>
          <p14:tracePt t="21771" x="3321050" y="6178550"/>
          <p14:tracePt t="21787" x="3276600" y="6172200"/>
          <p14:tracePt t="21803" x="3238500" y="6165850"/>
          <p14:tracePt t="21820" x="3194050" y="6159500"/>
          <p14:tracePt t="21837" x="3155950" y="6153150"/>
          <p14:tracePt t="21837" x="3143250" y="6146800"/>
          <p14:tracePt t="21855" x="3111500" y="6134100"/>
          <p14:tracePt t="21871" x="3086100" y="6121400"/>
          <p14:tracePt t="21887" x="3067050" y="6108700"/>
          <p14:tracePt t="21904" x="3048000" y="6102350"/>
          <p14:tracePt t="21920" x="3028950" y="6089650"/>
          <p14:tracePt t="21937" x="3022600" y="6076950"/>
          <p14:tracePt t="21956" x="3009900" y="6070600"/>
          <p14:tracePt t="21970" x="3003550" y="6070600"/>
          <p14:tracePt t="21987" x="2997200" y="6064250"/>
          <p14:tracePt t="22004" x="2990850" y="6064250"/>
          <p14:tracePt t="22021" x="2984500" y="6064250"/>
          <p14:tracePt t="22103" x="2978150" y="6057900"/>
          <p14:tracePt t="22130" x="2971800" y="6051550"/>
          <p14:tracePt t="22147" x="2965450" y="6045200"/>
          <p14:tracePt t="22174" x="2959100" y="6045200"/>
          <p14:tracePt t="22190" x="2952750" y="6038850"/>
          <p14:tracePt t="22207" x="2946400" y="6038850"/>
          <p14:tracePt t="22222" x="2940050" y="6038850"/>
          <p14:tracePt t="22250" x="2940050" y="6045200"/>
          <p14:tracePt t="22274" x="2946400" y="6051550"/>
          <p14:tracePt t="22282" x="2946400" y="6057900"/>
          <p14:tracePt t="22291" x="2952750" y="6064250"/>
          <p14:tracePt t="22305" x="2965450" y="6070600"/>
          <p14:tracePt t="22322" x="2978150" y="6076950"/>
          <p14:tracePt t="22322" x="2978150" y="6070600"/>
          <p14:tracePt t="22339" x="2984500" y="6064250"/>
          <p14:tracePt t="22339" x="2997200" y="6045200"/>
          <p14:tracePt t="22356" x="3003550" y="6032500"/>
          <p14:tracePt t="22356" x="3016250" y="6019800"/>
          <p14:tracePt t="22372" x="3022600" y="6007100"/>
          <p14:tracePt t="22372" x="3035300" y="5994400"/>
          <p14:tracePt t="22389" x="3048000" y="5981700"/>
          <p14:tracePt t="22389" x="3067050" y="5962650"/>
          <p14:tracePt t="22406" x="3079750" y="5956300"/>
          <p14:tracePt t="22406" x="3117850" y="5924550"/>
          <p14:tracePt t="22423" x="3136900" y="5911850"/>
          <p14:tracePt t="22423" x="3162300" y="5899150"/>
          <p14:tracePt t="22439" x="3187700" y="5886450"/>
          <p14:tracePt t="22439" x="3213100" y="5873750"/>
          <p14:tracePt t="22456" x="3238500" y="5861050"/>
          <p14:tracePt t="22456" x="3263900" y="5848350"/>
          <p14:tracePt t="22472" x="3289300" y="5835650"/>
          <p14:tracePt t="22472" x="3314700" y="5822950"/>
          <p14:tracePt t="22489" x="3333750" y="5816600"/>
          <p14:tracePt t="22489" x="3384550" y="5803900"/>
          <p14:tracePt t="22507" x="3403600" y="5797550"/>
          <p14:tracePt t="22507" x="3422650" y="5791200"/>
          <p14:tracePt t="22523" x="3441700" y="5791200"/>
          <p14:tracePt t="22523" x="3460750" y="5791200"/>
          <p14:tracePt t="22540" x="3473450" y="5791200"/>
          <p14:tracePt t="22540" x="3492500" y="5791200"/>
          <p14:tracePt t="22556" x="3505200" y="5791200"/>
          <p14:tracePt t="22556" x="3517900" y="5797550"/>
          <p14:tracePt t="22556" x="3536950" y="5797550"/>
          <p14:tracePt t="22577" x="3543300" y="5803900"/>
          <p14:tracePt t="22577" x="3556000" y="5803900"/>
          <p14:tracePt t="22591" x="3568700" y="5810250"/>
          <p14:tracePt t="22591" x="3575050" y="5816600"/>
          <p14:tracePt t="22606" x="3581400" y="5829300"/>
          <p14:tracePt t="22606" x="3587750" y="5835650"/>
          <p14:tracePt t="22623" x="3594100" y="5848350"/>
          <p14:tracePt t="22623" x="3594100" y="5861050"/>
          <p14:tracePt t="22640" x="3600450" y="5873750"/>
          <p14:tracePt t="22640" x="3600450" y="5905500"/>
          <p14:tracePt t="22656" x="3594100" y="5911850"/>
          <p14:tracePt t="22656" x="3587750" y="5924550"/>
          <p14:tracePt t="22673" x="3581400" y="5930900"/>
          <p14:tracePt t="22673" x="3575050" y="5937250"/>
          <p14:tracePt t="22690" x="3568700" y="5943600"/>
          <p14:tracePt t="22690" x="3562350" y="5943600"/>
          <p14:tracePt t="22707" x="3556000" y="5943600"/>
          <p14:tracePt t="22707" x="3543300" y="5943600"/>
          <p14:tracePt t="22723" x="3536950" y="5943600"/>
          <p14:tracePt t="22739" x="3530600" y="5943600"/>
          <p14:tracePt t="22756" x="3524250" y="5943600"/>
          <p14:tracePt t="22782" x="3524250" y="5937250"/>
          <p14:tracePt t="22834" x="3530600" y="5937250"/>
          <p14:tracePt t="22858" x="3530600" y="5943600"/>
          <p14:tracePt t="22934" x="3530600" y="5949950"/>
          <p14:tracePt t="22954" x="3524250" y="5956300"/>
          <p14:tracePt t="22978" x="3517900" y="5956300"/>
          <p14:tracePt t="23002" x="3511550" y="5956300"/>
          <p14:tracePt t="23030" x="3505200" y="5956300"/>
          <p14:tracePt t="23106" x="3505200" y="5949950"/>
          <p14:tracePt t="23150" x="3498850" y="5956300"/>
          <p14:tracePt t="23202" x="3492500" y="5956300"/>
          <p14:tracePt t="23242" x="3486150" y="5962650"/>
          <p14:tracePt t="23286" x="3486150" y="5969000"/>
          <p14:tracePt t="23314" x="3479800" y="5969000"/>
          <p14:tracePt t="23338" x="3473450" y="5969000"/>
          <p14:tracePt t="23362" x="3467100" y="5969000"/>
          <p14:tracePt t="23382" x="3460750" y="5969000"/>
          <p14:tracePt t="23406" x="3448050" y="5969000"/>
          <p14:tracePt t="23434" x="3441700" y="5969000"/>
          <p14:tracePt t="23442" x="3435350" y="5962650"/>
          <p14:tracePt t="23451" x="3429000" y="5956300"/>
          <p14:tracePt t="23459" x="3422650" y="5956300"/>
          <p14:tracePt t="23459" x="3409950" y="5949950"/>
          <p14:tracePt t="23476" x="3397250" y="5943600"/>
          <p14:tracePt t="23476" x="3384550" y="5943600"/>
          <p14:tracePt t="23493" x="3365500" y="5937250"/>
          <p14:tracePt t="23493" x="3352800" y="5930900"/>
          <p14:tracePt t="23509" x="3327400" y="5924550"/>
          <p14:tracePt t="23509" x="3282950" y="5911850"/>
          <p14:tracePt t="23527" x="3257550" y="5905500"/>
          <p14:tracePt t="23527" x="3225800" y="5905500"/>
          <p14:tracePt t="23543" x="3194050" y="5899150"/>
          <p14:tracePt t="23543" x="3155950" y="5892800"/>
          <p14:tracePt t="23559" x="3111500" y="5892800"/>
          <p14:tracePt t="23559" x="3073400" y="5892800"/>
          <p14:tracePt t="23559" x="3028950" y="5892800"/>
          <p14:tracePt t="23580" x="2984500" y="5892800"/>
          <p14:tracePt t="23593" x="2940050" y="5892800"/>
          <p14:tracePt t="23593" x="2857500" y="5886450"/>
          <p14:tracePt t="23611" x="2819400" y="5880100"/>
          <p14:tracePt t="23611" x="2787650" y="5873750"/>
          <p14:tracePt t="23627" x="2755900" y="5867400"/>
          <p14:tracePt t="23627" x="2724150" y="5861050"/>
          <p14:tracePt t="23644" x="2698750" y="5861050"/>
          <p14:tracePt t="23644" x="2673350" y="5854700"/>
          <p14:tracePt t="23660" x="2654300" y="5854700"/>
          <p14:tracePt t="23660" x="2628900" y="5848350"/>
          <p14:tracePt t="23677" x="2622550" y="5848350"/>
          <p14:tracePt t="23677" x="2616200" y="5848350"/>
          <p14:tracePt t="23694" x="2622550" y="5848350"/>
          <p14:tracePt t="23714" x="2628900" y="5848350"/>
          <p14:tracePt t="23726" x="2635250" y="5848350"/>
          <p14:tracePt t="23726" x="2660650" y="5842000"/>
          <p14:tracePt t="23744" x="2667000" y="5842000"/>
          <p14:tracePt t="23744" x="2679700" y="5842000"/>
          <p14:tracePt t="23760" x="2692400" y="5848350"/>
          <p14:tracePt t="23760" x="2711450" y="5848350"/>
          <p14:tracePt t="23777" x="2717800" y="5854700"/>
          <p14:tracePt t="23777" x="2743200" y="5867400"/>
          <p14:tracePt t="23795" x="2749550" y="5873750"/>
          <p14:tracePt t="23795" x="2755900" y="5886450"/>
          <p14:tracePt t="23810" x="2762250" y="5892800"/>
          <p14:tracePt t="23810" x="2768600" y="5899150"/>
          <p14:tracePt t="23828" x="2774950" y="5911850"/>
          <p14:tracePt t="23828" x="2774950" y="5918200"/>
          <p14:tracePt t="23844" x="2774950" y="5930900"/>
          <p14:tracePt t="23844" x="2781300" y="5937250"/>
          <p14:tracePt t="23860" x="2781300" y="5949950"/>
          <p14:tracePt t="23860" x="2781300" y="5956300"/>
          <p14:tracePt t="23860" x="2781300" y="5969000"/>
          <p14:tracePt t="23879" x="2781300" y="5981700"/>
          <p14:tracePt t="23893" x="2781300" y="5994400"/>
          <p14:tracePt t="23893" x="2781300" y="6032500"/>
          <p14:tracePt t="23911" x="2774950" y="6045200"/>
          <p14:tracePt t="23911" x="2774950" y="6064250"/>
          <p14:tracePt t="23927" x="2774950" y="6083300"/>
          <p14:tracePt t="23927" x="2774950" y="6102350"/>
          <p14:tracePt t="23944" x="2768600" y="6121400"/>
          <p14:tracePt t="23944" x="2768600" y="6140450"/>
          <p14:tracePt t="23961" x="2768600" y="6153150"/>
          <p14:tracePt t="23961" x="2755900" y="6178550"/>
          <p14:tracePt t="23978" x="2755900" y="6191250"/>
          <p14:tracePt t="23978" x="2749550" y="6203950"/>
          <p14:tracePt t="23995" x="2736850" y="6210300"/>
          <p14:tracePt t="23995" x="2724150" y="6216650"/>
          <p14:tracePt t="24012" x="2711450" y="6223000"/>
          <p14:tracePt t="24012" x="2698750" y="6229350"/>
          <p14:tracePt t="24029" x="2679700" y="6229350"/>
          <p14:tracePt t="24029" x="2660650" y="6229350"/>
          <p14:tracePt t="24047" x="2406650" y="6038850"/>
          <p14:tracePt t="24121" x="2400300" y="6007100"/>
          <p14:tracePt t="24127" x="2393950" y="5943600"/>
          <p14:tracePt t="24144" x="2406650" y="5886450"/>
          <p14:tracePt t="24161" x="2457450" y="5816600"/>
          <p14:tracePt t="24179" x="2508250" y="5784850"/>
          <p14:tracePt t="24195" x="2565400" y="5772150"/>
          <p14:tracePt t="24212" x="2622550" y="5772150"/>
          <p14:tracePt t="24228" x="2673350" y="5797550"/>
          <p14:tracePt t="24245" x="2724150" y="5842000"/>
          <p14:tracePt t="24245" x="2743200" y="5867400"/>
          <p14:tracePt t="24263" x="2774950" y="5924550"/>
          <p14:tracePt t="24278" x="2787650" y="5988050"/>
          <p14:tracePt t="24295" x="2787650" y="6045200"/>
          <p14:tracePt t="24312" x="2774950" y="6083300"/>
          <p14:tracePt t="24312" x="2762250" y="6096000"/>
          <p14:tracePt t="24332" x="2724150" y="6121400"/>
          <p14:tracePt t="24345" x="2686050" y="6127750"/>
          <p14:tracePt t="24362" x="2647950" y="6127750"/>
          <p14:tracePt t="24378" x="2603500" y="6121400"/>
          <p14:tracePt t="24395" x="2590800" y="6115050"/>
          <p14:tracePt t="24412" x="2584450" y="6108700"/>
          <p14:tracePt t="24428" x="2578100" y="6108700"/>
          <p14:tracePt t="24445" x="2578100" y="6102350"/>
          <p14:tracePt t="24462" x="2565400" y="6102350"/>
          <p14:tracePt t="24479" x="2546350" y="6102350"/>
          <p14:tracePt t="24496" x="2520950" y="6102350"/>
          <p14:tracePt t="24512" x="2470150" y="6108700"/>
          <p14:tracePt t="24529" x="2406650" y="6115050"/>
          <p14:tracePt t="24529" x="2362200" y="6115050"/>
          <p14:tracePt t="24547" x="2247900" y="6121400"/>
          <p14:tracePt t="24563" x="2101850" y="6134100"/>
          <p14:tracePt t="24563" x="2012950" y="6140450"/>
          <p14:tracePt t="24583" x="1911350" y="6146800"/>
          <p14:tracePt t="24583" x="1803400" y="6153150"/>
          <p14:tracePt t="24599" x="1682750" y="6159500"/>
          <p14:tracePt t="24599" x="1562100" y="6165850"/>
          <p14:tracePt t="24615" x="1435100" y="6178550"/>
          <p14:tracePt t="24615" x="1301750" y="6191250"/>
          <p14:tracePt t="24631" x="1047750" y="6235700"/>
          <p14:tracePt t="24631" x="920750" y="6280150"/>
          <p14:tracePt t="24651" x="793750" y="6330950"/>
          <p14:tracePt t="24662" x="666750" y="6394450"/>
          <p14:tracePt t="24679" x="533400" y="6464300"/>
          <p14:tracePt t="25183" x="6584950" y="5867400"/>
          <p14:tracePt t="25183" x="6597650" y="5880100"/>
          <p14:tracePt t="25199" x="6616700" y="5892800"/>
          <p14:tracePt t="25199" x="6629400" y="5905500"/>
          <p14:tracePt t="25215" x="6648450" y="5918200"/>
          <p14:tracePt t="25215" x="6667500" y="5937250"/>
          <p14:tracePt t="25231" x="6673850" y="5949950"/>
          <p14:tracePt t="25231" x="6680200" y="5969000"/>
          <p14:tracePt t="25248" x="6680200" y="5981700"/>
          <p14:tracePt t="25248" x="6673850" y="5994400"/>
          <p14:tracePt t="25265" x="6667500" y="6013450"/>
          <p14:tracePt t="25265" x="6654800" y="6026150"/>
          <p14:tracePt t="25265" x="6642100" y="6038850"/>
          <p14:tracePt t="25283" x="6623050" y="6057900"/>
          <p14:tracePt t="25283" x="6597650" y="6070600"/>
          <p14:tracePt t="25298" x="6572250" y="6083300"/>
          <p14:tracePt t="25298" x="6546850" y="6096000"/>
          <p14:tracePt t="25315" x="6515100" y="6102350"/>
          <p14:tracePt t="25315" x="6483350" y="6108700"/>
          <p14:tracePt t="25333" x="6451600" y="6115050"/>
          <p14:tracePt t="25333" x="6426200" y="6115050"/>
          <p14:tracePt t="25348" x="6394450" y="6108700"/>
          <p14:tracePt t="25348" x="6362700" y="6096000"/>
          <p14:tracePt t="25368" x="6318250" y="5829300"/>
          <p14:tracePt t="25432" x="6337300" y="5803900"/>
          <p14:tracePt t="25438" x="6362700" y="5784850"/>
          <p14:tracePt t="25448" x="6419850" y="5772150"/>
          <p14:tracePt t="25465" x="6496050" y="5797550"/>
          <p14:tracePt t="25482" x="6546850" y="5848350"/>
          <p14:tracePt t="25499" x="6578600" y="5899150"/>
          <p14:tracePt t="25516" x="6591300" y="5943600"/>
          <p14:tracePt t="25532" x="6584950" y="5981700"/>
          <p14:tracePt t="25549" x="6572250" y="6007100"/>
          <p14:tracePt t="25549" x="6559550" y="6013450"/>
          <p14:tracePt t="25567" x="6534150" y="6026150"/>
          <p14:tracePt t="25583" x="6502400" y="6026150"/>
          <p14:tracePt t="25599" x="6470650" y="6019800"/>
          <p14:tracePt t="25616" x="6445250" y="6000750"/>
          <p14:tracePt t="25632" x="6432550" y="5981700"/>
          <p14:tracePt t="25649" x="6445250" y="5956300"/>
          <p14:tracePt t="25666" x="6477000" y="5949950"/>
          <p14:tracePt t="25682" x="6540500" y="5949950"/>
          <p14:tracePt t="25699" x="6635750" y="5949950"/>
          <p14:tracePt t="25716" x="6851650" y="5949950"/>
          <p14:tracePt t="25733" x="7048500" y="5956300"/>
          <p14:tracePt t="25749" x="7270750" y="5956300"/>
          <p14:tracePt t="25766" x="7607300" y="5975350"/>
          <p14:tracePt t="25783" x="7797800" y="5988050"/>
          <p14:tracePt t="25800" x="7937500" y="5988050"/>
          <p14:tracePt t="25817" x="7981950" y="5981700"/>
          <p14:tracePt t="25817" x="8020050" y="5981700"/>
          <p14:tracePt t="25834" x="8039100" y="5975350"/>
          <p14:tracePt t="25834" x="8045450" y="5949950"/>
          <p14:tracePt t="25851" x="8032750" y="5937250"/>
          <p14:tracePt t="25851" x="8013700" y="5924550"/>
          <p14:tracePt t="25868" x="7981950" y="5905500"/>
          <p14:tracePt t="25868" x="7943850" y="5892800"/>
          <p14:tracePt t="25884" x="7899400" y="5873750"/>
          <p14:tracePt t="25884" x="7854950" y="5854700"/>
          <p14:tracePt t="25900" x="7804150" y="5835650"/>
          <p14:tracePt t="25900" x="7753350" y="5816600"/>
          <p14:tracePt t="25900" x="7696200" y="5797550"/>
          <p14:tracePt t="25919" x="7639050" y="5784850"/>
          <p14:tracePt t="25933" x="7581900" y="5765800"/>
          <p14:tracePt t="25933" x="7461250" y="5746750"/>
          <p14:tracePt t="25953" x="7404100" y="5734050"/>
          <p14:tracePt t="25953" x="7340600" y="5721350"/>
          <p14:tracePt t="25968" x="7283450" y="5708650"/>
          <p14:tracePt t="25968" x="7226300" y="5695950"/>
          <p14:tracePt t="25984" x="7169150" y="5689600"/>
          <p14:tracePt t="25984" x="7118350" y="5683250"/>
          <p14:tracePt t="26001" x="7067550" y="5670550"/>
          <p14:tracePt t="26001" x="7023100" y="5657850"/>
          <p14:tracePt t="26001" x="6978650" y="5651500"/>
          <p14:tracePt t="26019" x="6934200" y="5638800"/>
          <p14:tracePt t="26019" x="6896100" y="5632450"/>
          <p14:tracePt t="26034" x="6864350" y="5626100"/>
          <p14:tracePt t="26034" x="6832600" y="5619750"/>
          <p14:tracePt t="26051" x="6800850" y="5613400"/>
          <p14:tracePt t="26051" x="6775450" y="5607050"/>
          <p14:tracePt t="26068" x="6750050" y="5594350"/>
          <p14:tracePt t="26068" x="6711950" y="5588000"/>
          <p14:tracePt t="26085" x="6699250" y="5581650"/>
          <p14:tracePt t="26085" x="6686550" y="5581650"/>
          <p14:tracePt t="26102" x="6673850" y="5575300"/>
          <p14:tracePt t="26102" x="6667500" y="5581650"/>
          <p14:tracePt t="26118" x="6661150" y="5581650"/>
          <p14:tracePt t="26134" x="6654800" y="5588000"/>
          <p14:tracePt t="26151" x="6654800" y="5594350"/>
          <p14:tracePt t="26174" x="6661150" y="5607050"/>
          <p14:tracePt t="26199" x="6654800" y="5613400"/>
          <p14:tracePt t="26218" x="6648450" y="5613400"/>
          <p14:tracePt t="26234" x="6642100" y="5607050"/>
          <p14:tracePt t="26242" x="6635750" y="5607050"/>
          <p14:tracePt t="26251" x="6629400" y="5607050"/>
          <p14:tracePt t="26268" x="6623050" y="5600700"/>
          <p14:tracePt t="26268" x="6610350" y="5600700"/>
          <p14:tracePt t="26268" x="6604000" y="5600700"/>
          <p14:tracePt t="26287" x="6597650" y="5594350"/>
          <p14:tracePt t="26301" x="6591300" y="5594350"/>
          <p14:tracePt t="26301" x="6578600" y="5594350"/>
          <p14:tracePt t="26319" x="6572250" y="5594350"/>
          <p14:tracePt t="26335" x="6559550" y="5588000"/>
          <p14:tracePt t="26351" x="6553200" y="5581650"/>
          <p14:tracePt t="26378" x="6559550" y="5581650"/>
          <p14:tracePt t="26406" x="6565900" y="5575300"/>
          <p14:tracePt t="26422" x="6572250" y="5575300"/>
          <p14:tracePt t="26438" x="6578600" y="5575300"/>
          <p14:tracePt t="26450" x="6584950" y="5575300"/>
          <p14:tracePt t="26466" x="6591300" y="5581650"/>
          <p14:tracePt t="26482" x="6597650" y="5588000"/>
          <p14:tracePt t="26498" x="6597650" y="5594350"/>
          <p14:tracePt t="26510" x="6604000" y="5594350"/>
          <p14:tracePt t="26526" x="6604000" y="5600700"/>
          <p14:tracePt t="26542" x="6610350" y="5607050"/>
          <p14:tracePt t="26562" x="6610350" y="5613400"/>
          <p14:tracePt t="26610" x="6610350" y="5619750"/>
          <p14:tracePt t="26647" x="6610350" y="5626100"/>
          <p14:tracePt t="26682" x="6604000" y="5632450"/>
          <p14:tracePt t="26714" x="6597650" y="5632450"/>
          <p14:tracePt t="26742" x="6597650" y="5638800"/>
          <p14:tracePt t="26774" x="6591300" y="5638800"/>
          <p14:tracePt t="26798" x="6584950" y="5645150"/>
          <p14:tracePt t="26842" x="6584950" y="5651500"/>
          <p14:tracePt t="26870" x="6584950" y="5657850"/>
          <p14:tracePt t="26902" x="6578600" y="5657850"/>
          <p14:tracePt t="26954" x="6572250" y="5651500"/>
          <p14:tracePt t="27038" x="6578600" y="5645150"/>
          <p14:tracePt t="27066" x="6578600" y="5638800"/>
          <p14:tracePt t="27082" x="6578600" y="5632450"/>
          <p14:tracePt t="27102" x="6578600" y="5626100"/>
          <p14:tracePt t="27142" x="6584950" y="5619750"/>
          <p14:tracePt t="27178" x="6584950" y="5613400"/>
          <p14:tracePt t="27210" x="6591300" y="5613400"/>
          <p14:tracePt t="27238" x="6597650" y="5607050"/>
          <p14:tracePt t="27278" x="6604000" y="5600700"/>
          <p14:tracePt t="27342" x="6610350" y="5600700"/>
          <p14:tracePt t="27398" x="6610350" y="5607050"/>
          <p14:tracePt t="27682" x="6610350" y="5613400"/>
          <p14:tracePt t="27786" x="6604000" y="5619750"/>
          <p14:tracePt t="27822" x="6610350" y="5619750"/>
          <p14:tracePt t="28078" x="6610350" y="5613400"/>
          <p14:tracePt t="28110" x="6610350" y="5607050"/>
          <p14:tracePt t="28438" x="6610350" y="5600700"/>
          <p14:tracePt t="28462" x="6610350" y="5594350"/>
          <p14:tracePt t="28482" x="6616700" y="5600700"/>
          <p14:tracePt t="28686" x="6616700" y="5607050"/>
          <p14:tracePt t="28722" x="6610350" y="5613400"/>
          <p14:tracePt t="28762" x="6610350" y="5619750"/>
          <p14:tracePt t="28898" x="6604000" y="5619750"/>
          <p14:tracePt t="29090" x="6604000" y="5626100"/>
          <p14:tracePt t="29498" x="6597650" y="5626100"/>
          <p14:tracePt t="29618" x="6597650" y="5619750"/>
          <p14:tracePt t="29682" x="6597650" y="5613400"/>
          <p14:tracePt t="29698" x="6604000" y="5613400"/>
          <p14:tracePt t="29722" x="6597650" y="5607050"/>
          <p14:tracePt t="29818" x="6597650" y="5600700"/>
          <p14:tracePt t="29858" x="6597650" y="5594350"/>
          <p14:tracePt t="29894" x="6604000" y="5594350"/>
          <p14:tracePt t="29918" x="6604000" y="5588000"/>
          <p14:tracePt t="29930" x="6604000" y="5581650"/>
          <p14:tracePt t="29938" x="6604000" y="5568950"/>
          <p14:tracePt t="29954" x="6604000" y="5562600"/>
          <p14:tracePt t="29963" x="6610350" y="5556250"/>
          <p14:tracePt t="29963" x="6610350" y="5549900"/>
          <p14:tracePt t="29981" x="6610350" y="5543550"/>
          <p14:tracePt t="29981" x="6616700" y="5530850"/>
          <p14:tracePt t="29981" x="6616700" y="5524500"/>
          <p14:tracePt t="29999" x="6623050" y="5511800"/>
          <p14:tracePt t="30013" x="6623050" y="5499100"/>
          <p14:tracePt t="30013" x="6629400" y="5473700"/>
          <p14:tracePt t="30031" x="6629400" y="5461000"/>
          <p14:tracePt t="30031" x="6629400" y="5448300"/>
          <p14:tracePt t="30047" x="6629400" y="5429250"/>
          <p14:tracePt t="30047" x="6629400" y="5416550"/>
          <p14:tracePt t="30064" x="6623050" y="5397500"/>
          <p14:tracePt t="30064" x="6616700" y="5378450"/>
          <p14:tracePt t="30081" x="6604000" y="5365750"/>
          <p14:tracePt t="30081" x="6597650" y="5340350"/>
          <p14:tracePt t="30081" x="6584950" y="5321300"/>
          <p14:tracePt t="30100" x="6572250" y="5295900"/>
          <p14:tracePt t="30100" x="6553200" y="5270500"/>
          <p14:tracePt t="30115" x="6534150" y="5238750"/>
          <p14:tracePt t="30115" x="6515100" y="5207000"/>
          <p14:tracePt t="30131" x="6489700" y="5168900"/>
          <p14:tracePt t="30131" x="6464300" y="5130800"/>
          <p14:tracePt t="30148" x="6432550" y="5086350"/>
          <p14:tracePt t="30148" x="6369050" y="4997450"/>
          <p14:tracePt t="30165" x="6337300" y="4953000"/>
          <p14:tracePt t="30165" x="6305550" y="4902200"/>
          <p14:tracePt t="30181" x="6267450" y="4851400"/>
          <p14:tracePt t="30181" x="6229350" y="4806950"/>
          <p14:tracePt t="30199" x="6197600" y="4762500"/>
          <p14:tracePt t="30199" x="6159500" y="4718050"/>
          <p14:tracePt t="30214" x="6121400" y="4673600"/>
          <p14:tracePt t="30214" x="6045200" y="4597400"/>
          <p14:tracePt t="30231" x="6013450" y="4559300"/>
          <p14:tracePt t="30231" x="5981700" y="4514850"/>
          <p14:tracePt t="30248" x="5949950" y="4470400"/>
          <p14:tracePt t="30248" x="5924550" y="4419600"/>
          <p14:tracePt t="30265" x="5892800" y="4362450"/>
          <p14:tracePt t="30265" x="5867400" y="4292600"/>
          <p14:tracePt t="30265" x="5842000" y="4222750"/>
          <p14:tracePt t="30283" x="5816600" y="4140200"/>
          <p14:tracePt t="30283" x="5791200" y="4057650"/>
          <p14:tracePt t="30299" x="5765800" y="3968750"/>
          <p14:tracePt t="30299" x="5734050" y="3879850"/>
          <p14:tracePt t="30315" x="5708650" y="3790950"/>
          <p14:tracePt t="30315" x="5676900" y="3695700"/>
          <p14:tracePt t="30332" x="5645150" y="3606800"/>
          <p14:tracePt t="30332" x="5613400" y="3524250"/>
          <p14:tracePt t="30348" x="5581650" y="3435350"/>
          <p14:tracePt t="30348" x="5549900" y="3359150"/>
          <p14:tracePt t="30365" x="5518150" y="3276600"/>
          <p14:tracePt t="30365" x="5492750" y="3200400"/>
          <p14:tracePt t="30365" x="5467350" y="3117850"/>
          <p14:tracePt t="30383" x="5441950" y="3041650"/>
          <p14:tracePt t="30383" x="5422900" y="2952750"/>
          <p14:tracePt t="30399" x="5397500" y="2863850"/>
          <p14:tracePt t="30399" x="5378450" y="2774950"/>
          <p14:tracePt t="30415" x="5359400" y="2673350"/>
          <p14:tracePt t="30415" x="5334000" y="2578100"/>
          <p14:tracePt t="30432" x="5314950" y="2470150"/>
          <p14:tracePt t="30432" x="5289550" y="2368550"/>
          <p14:tracePt t="30432" x="5270500" y="2260600"/>
          <p14:tracePt t="30452" x="5251450" y="2159000"/>
          <p14:tracePt t="30452" x="5232400" y="2063750"/>
          <p14:tracePt t="30466" x="5213350" y="1974850"/>
          <p14:tracePt t="30466" x="5194300" y="1885950"/>
          <p14:tracePt t="30483" x="5187950" y="1809750"/>
          <p14:tracePt t="30483" x="5175250" y="1733550"/>
          <p14:tracePt t="30499" x="5175250" y="1657350"/>
          <p14:tracePt t="30499" x="5168900" y="1593850"/>
          <p14:tracePt t="30517" x="5168900" y="1530350"/>
          <p14:tracePt t="30517" x="5175250" y="1409700"/>
          <p14:tracePt t="30533" x="5181600" y="1358900"/>
          <p14:tracePt t="30533" x="5187950" y="1308100"/>
          <p14:tracePt t="30550" x="5187950" y="1257300"/>
          <p14:tracePt t="30550" x="5194300" y="1212850"/>
          <p14:tracePt t="30566" x="5194300" y="1168400"/>
          <p14:tracePt t="30566" x="5194300" y="1092200"/>
          <p14:tracePt t="30583" x="5194300" y="1054100"/>
          <p14:tracePt t="30583" x="5194300" y="1016000"/>
          <p14:tracePt t="30600" x="5200650" y="984250"/>
          <p14:tracePt t="30600" x="5207000" y="952500"/>
          <p14:tracePt t="30616" x="5207000" y="927100"/>
          <p14:tracePt t="30616" x="5213350" y="895350"/>
          <p14:tracePt t="30633" x="5213350" y="876300"/>
          <p14:tracePt t="30633" x="5213350" y="857250"/>
          <p14:tracePt t="30633" x="5213350" y="838200"/>
          <p14:tracePt t="30652" x="5207000" y="825500"/>
          <p14:tracePt t="30665" x="5200650" y="812800"/>
          <p14:tracePt t="30665" x="5187950" y="800100"/>
          <p14:tracePt t="30683" x="5181600" y="793750"/>
          <p14:tracePt t="30683" x="5168900" y="793750"/>
          <p14:tracePt t="30701" x="5162550" y="793750"/>
          <p14:tracePt t="30701" x="5156200" y="793750"/>
          <p14:tracePt t="30716" x="5149850" y="800100"/>
          <p14:tracePt t="30716" x="5143500" y="806450"/>
          <p14:tracePt t="30733" x="5137150" y="812800"/>
          <p14:tracePt t="30733" x="5124450" y="819150"/>
          <p14:tracePt t="30733" x="5118100" y="825500"/>
          <p14:tracePt t="30751" x="5111750" y="831850"/>
          <p14:tracePt t="30751" x="5105400" y="844550"/>
          <p14:tracePt t="30766" x="5099050" y="850900"/>
          <p14:tracePt t="30766" x="5092700" y="857250"/>
          <p14:tracePt t="30783" x="5086350" y="863600"/>
          <p14:tracePt t="30783" x="5080000" y="863600"/>
          <p14:tracePt t="30800" x="5073650" y="869950"/>
          <p14:tracePt t="30800" x="5067300" y="869950"/>
          <p14:tracePt t="30817" x="5060950" y="869950"/>
          <p14:tracePt t="30817" x="5054600" y="876300"/>
          <p14:tracePt t="30836" x="5041900" y="876300"/>
          <p14:tracePt t="30849" x="5035550" y="876300"/>
          <p14:tracePt t="30866" x="5022850" y="876300"/>
          <p14:tracePt t="30883" x="5016500" y="882650"/>
          <p14:tracePt t="30899" x="5003800" y="882650"/>
          <p14:tracePt t="30916" x="5003800" y="876300"/>
          <p14:tracePt t="30951" x="5010150" y="876300"/>
          <p14:tracePt t="30974" x="5016500" y="882650"/>
          <p14:tracePt t="30998" x="5016500" y="889000"/>
          <p14:tracePt t="31010" x="5016500" y="895350"/>
          <p14:tracePt t="31019" x="5016500" y="908050"/>
          <p14:tracePt t="31033" x="5016500" y="920750"/>
          <p14:tracePt t="31033" x="5010150" y="952500"/>
          <p14:tracePt t="31051" x="5003800" y="971550"/>
          <p14:tracePt t="31051" x="4997450" y="996950"/>
          <p14:tracePt t="31067" x="4984750" y="1028700"/>
          <p14:tracePt t="31067" x="4972050" y="1060450"/>
          <p14:tracePt t="31084" x="4959350" y="1092200"/>
          <p14:tracePt t="31084" x="4946650" y="1130300"/>
          <p14:tracePt t="31084" x="4927600" y="1168400"/>
          <p14:tracePt t="31103" x="4908550" y="1206500"/>
          <p14:tracePt t="31116" x="4889500" y="1244600"/>
          <p14:tracePt t="31116" x="4845050" y="1308100"/>
          <p14:tracePt t="31135" x="4826000" y="1339850"/>
          <p14:tracePt t="31135" x="4800600" y="1365250"/>
          <p14:tracePt t="31152" x="4775200" y="1390650"/>
          <p14:tracePt t="31152" x="4743450" y="1416050"/>
          <p14:tracePt t="31168" x="4718050" y="1441450"/>
          <p14:tracePt t="31168" x="4667250" y="1479550"/>
          <p14:tracePt t="31184" x="4635500" y="1498600"/>
          <p14:tracePt t="31184" x="4610100" y="1517650"/>
          <p14:tracePt t="31201" x="4591050" y="1530350"/>
          <p14:tracePt t="31201" x="4565650" y="1543050"/>
          <p14:tracePt t="31218" x="4546600" y="1555750"/>
          <p14:tracePt t="31218" x="4527550" y="1562100"/>
          <p14:tracePt t="31235" x="4508500" y="1568450"/>
          <p14:tracePt t="31235" x="4483100" y="1581150"/>
          <p14:tracePt t="31251" x="4470400" y="1587500"/>
          <p14:tracePt t="31251" x="4457700" y="1593850"/>
          <p14:tracePt t="31269" x="4451350" y="1600200"/>
          <p14:tracePt t="31269" x="4438650" y="1606550"/>
          <p14:tracePt t="31285" x="4432300" y="1606550"/>
          <p14:tracePt t="31285" x="4425950" y="1612900"/>
          <p14:tracePt t="31285" x="4419600" y="1619250"/>
          <p14:tracePt t="31303" x="4406900" y="1625600"/>
          <p14:tracePt t="31303" x="4400550" y="1638300"/>
          <p14:tracePt t="31318" x="4394200" y="1644650"/>
          <p14:tracePt t="31318" x="4387850" y="1657350"/>
          <p14:tracePt t="31335" x="4381500" y="1670050"/>
          <p14:tracePt t="31335" x="4375150" y="1689100"/>
          <p14:tracePt t="31352" x="4368800" y="1714500"/>
          <p14:tracePt t="31352" x="4368800" y="1739900"/>
          <p14:tracePt t="31368" x="4368800" y="1771650"/>
          <p14:tracePt t="31368" x="4368800" y="1816100"/>
          <p14:tracePt t="31385" x="4375150" y="1860550"/>
          <p14:tracePt t="31385" x="4387850" y="1993900"/>
          <p14:tracePt t="31403" x="4394200" y="2070100"/>
          <p14:tracePt t="31403" x="4400550" y="2159000"/>
          <p14:tracePt t="31419" x="4413250" y="2247900"/>
          <p14:tracePt t="31419" x="4425950" y="2349500"/>
          <p14:tracePt t="31435" x="4438650" y="2444750"/>
          <p14:tracePt t="31435" x="4451350" y="2546350"/>
          <p14:tracePt t="31452" x="4470400" y="2641600"/>
          <p14:tracePt t="31452" x="4489450" y="2730500"/>
          <p14:tracePt t="31468" x="4508500" y="2819400"/>
          <p14:tracePt t="31468" x="4546600" y="2978150"/>
          <p14:tracePt t="31485" x="4565650" y="3054350"/>
          <p14:tracePt t="31485" x="4584700" y="3130550"/>
          <p14:tracePt t="31502" x="4597400" y="3206750"/>
          <p14:tracePt t="31502" x="4616450" y="3282950"/>
          <p14:tracePt t="31520" x="4629150" y="3359150"/>
          <p14:tracePt t="31520" x="4641850" y="3441700"/>
          <p14:tracePt t="31536" x="4648200" y="3524250"/>
          <p14:tracePt t="31536" x="4648200" y="3708400"/>
          <p14:tracePt t="31552" x="4648200" y="3803650"/>
          <p14:tracePt t="31552" x="4641850" y="3898900"/>
          <p14:tracePt t="31570" x="4635500" y="4000500"/>
          <p14:tracePt t="31570" x="4629150" y="4095750"/>
          <p14:tracePt t="31586" x="4616450" y="4197350"/>
          <p14:tracePt t="31586" x="4597400" y="4394200"/>
          <p14:tracePt t="31604" x="4578350" y="4489450"/>
          <p14:tracePt t="31604" x="4559300" y="4578350"/>
          <p14:tracePt t="31619" x="4540250" y="4667250"/>
          <p14:tracePt t="31619" x="4514850" y="4762500"/>
          <p14:tracePt t="31636" x="4483100" y="4851400"/>
          <p14:tracePt t="31636" x="4445000" y="4940300"/>
          <p14:tracePt t="31653" x="4406900" y="5029200"/>
          <p14:tracePt t="31653" x="4356100" y="5118100"/>
          <p14:tracePt t="31653" x="4305300" y="5207000"/>
          <p14:tracePt t="31671" x="4248150" y="5289550"/>
          <p14:tracePt t="31685" x="4191000" y="5372100"/>
          <p14:tracePt t="31685" x="4070350" y="5524500"/>
          <p14:tracePt t="31703" x="4006850" y="5594350"/>
          <p14:tracePt t="31703" x="3949700" y="5657850"/>
          <p14:tracePt t="31719" x="3886200" y="5721350"/>
          <p14:tracePt t="31719" x="3829050" y="5778500"/>
          <p14:tracePt t="31736" x="3765550" y="5829300"/>
          <p14:tracePt t="31736" x="3708400" y="5873750"/>
          <p14:tracePt t="31753" x="3651250" y="5918200"/>
          <p14:tracePt t="31753" x="3594100" y="5956300"/>
          <p14:tracePt t="31753" x="3536950" y="5994400"/>
          <p14:tracePt t="31771" x="3486150" y="6032500"/>
          <p14:tracePt t="31771" x="3435350" y="6064250"/>
          <p14:tracePt t="31786" x="3390900" y="6089650"/>
          <p14:tracePt t="31786" x="3340100" y="6115050"/>
          <p14:tracePt t="31803" x="3302000" y="6140450"/>
          <p14:tracePt t="31803" x="3263900" y="6153150"/>
          <p14:tracePt t="31819" x="3225800" y="6172200"/>
          <p14:tracePt t="31819" x="3194050" y="6178550"/>
          <p14:tracePt t="31836" x="3162300" y="6184900"/>
          <p14:tracePt t="31854" x="2921000" y="6096000"/>
          <p14:tracePt t="31928" x="2908300" y="6083300"/>
          <p14:tracePt t="31934" x="2889250" y="6070600"/>
          <p14:tracePt t="31942" x="2876550" y="6057900"/>
          <p14:tracePt t="31953" x="2844800" y="6032500"/>
          <p14:tracePt t="31953" x="2825750" y="6019800"/>
          <p14:tracePt t="31971" x="2800350" y="5994400"/>
          <p14:tracePt t="31987" x="2774950" y="5969000"/>
          <p14:tracePt t="32003" x="2749550" y="5937250"/>
          <p14:tracePt t="32020" x="2730500" y="5899150"/>
          <p14:tracePt t="32036" x="2711450" y="5854700"/>
          <p14:tracePt t="32036" x="2698750" y="5835650"/>
          <p14:tracePt t="32055" x="2686050" y="5797550"/>
          <p14:tracePt t="32071" x="2673350" y="5765800"/>
          <p14:tracePt t="32087" x="2673350" y="5727700"/>
          <p14:tracePt t="32103" x="2673350" y="5676900"/>
          <p14:tracePt t="32120" x="2686050" y="5619750"/>
          <p14:tracePt t="32137" x="2724150" y="5511800"/>
          <p14:tracePt t="32153" x="2755900" y="5422900"/>
          <p14:tracePt t="32170" x="2800350" y="5334000"/>
          <p14:tracePt t="32187" x="2882900" y="5162550"/>
          <p14:tracePt t="32205" x="2959100" y="5035550"/>
          <p14:tracePt t="32221" x="3041650" y="4889500"/>
          <p14:tracePt t="32237" x="3143250" y="4737100"/>
          <p14:tracePt t="32254" x="3314700" y="4495800"/>
          <p14:tracePt t="32271" x="3441700" y="4330700"/>
          <p14:tracePt t="32287" x="3568700" y="4146550"/>
          <p14:tracePt t="32304" x="3702050" y="3962400"/>
          <p14:tracePt t="32321" x="3829050" y="3765550"/>
          <p14:tracePt t="32321" x="3892550" y="3670300"/>
          <p14:tracePt t="32339" x="4006850" y="3492500"/>
          <p14:tracePt t="32355" x="4121150" y="3352800"/>
          <p14:tracePt t="32371" x="4235450" y="3238500"/>
          <p14:tracePt t="32388" x="4349750" y="3162300"/>
          <p14:tracePt t="32404" x="4464050" y="3105150"/>
          <p14:tracePt t="32404" x="4521200" y="3086100"/>
          <p14:tracePt t="32423" x="4635500" y="3067050"/>
          <p14:tracePt t="32439" x="4749800" y="3067050"/>
          <p14:tracePt t="32456" x="4857750" y="3086100"/>
          <p14:tracePt t="32471" x="4972050" y="3124200"/>
          <p14:tracePt t="32488" x="5124450" y="3232150"/>
          <p14:tracePt t="32505" x="5213350" y="3340100"/>
          <p14:tracePt t="32522" x="5289550" y="3486150"/>
          <p14:tracePt t="32538" x="5365750" y="3657600"/>
          <p14:tracePt t="32555" x="5473700" y="3937000"/>
          <p14:tracePt t="32572" x="5549900" y="4127500"/>
          <p14:tracePt t="32588" x="5619750" y="4311650"/>
          <p14:tracePt t="32605" x="5740400" y="4584700"/>
          <p14:tracePt t="32623" x="5816600" y="4762500"/>
          <p14:tracePt t="32639" x="5899150" y="4921250"/>
          <p14:tracePt t="32655" x="5988050" y="5060950"/>
          <p14:tracePt t="32672" x="6076950" y="5194300"/>
          <p14:tracePt t="32689" x="6159500" y="5314950"/>
          <p14:tracePt t="32689" x="6203950" y="5378450"/>
          <p14:tracePt t="32707" x="6267450" y="5486400"/>
          <p14:tracePt t="32723" x="6324600" y="5588000"/>
          <p14:tracePt t="32739" x="6356350" y="5683250"/>
          <p14:tracePt t="32756" x="6375400" y="5765800"/>
          <p14:tracePt t="32773" x="6375400" y="5848350"/>
          <p14:tracePt t="32789" x="6369050" y="5962650"/>
          <p14:tracePt t="32806" x="6350000" y="6026150"/>
          <p14:tracePt t="32823" x="6330950" y="6070600"/>
          <p14:tracePt t="32839" x="6311900" y="6102350"/>
          <p14:tracePt t="32856" x="6292850" y="6127750"/>
          <p14:tracePt t="32873" x="6286500" y="6134100"/>
          <p14:tracePt t="32889" x="6292850" y="6140450"/>
          <p14:tracePt t="32910" x="6299200" y="6134100"/>
          <p14:tracePt t="32923" x="6299200" y="6121400"/>
          <p14:tracePt t="32940" x="6292850" y="6115050"/>
          <p14:tracePt t="32940" x="6286500" y="6102350"/>
          <p14:tracePt t="32957" x="6273800" y="6096000"/>
          <p14:tracePt t="32957" x="6254750" y="6083300"/>
          <p14:tracePt t="32974" x="6235700" y="6076950"/>
          <p14:tracePt t="32974" x="6184900" y="6064250"/>
          <p14:tracePt t="32991" x="6159500" y="6057900"/>
          <p14:tracePt t="32991" x="6134100" y="6057900"/>
          <p14:tracePt t="33008" x="6102350" y="6051550"/>
          <p14:tracePt t="33008" x="6070600" y="6045200"/>
          <p14:tracePt t="33024" x="6038850" y="6045200"/>
          <p14:tracePt t="33024" x="6000750" y="6038850"/>
          <p14:tracePt t="33041" x="5962650" y="6032500"/>
          <p14:tracePt t="33041" x="5924550" y="6032500"/>
          <p14:tracePt t="33041" x="5880100" y="6026150"/>
          <p14:tracePt t="33059" x="5835650" y="6019800"/>
          <p14:tracePt t="33073" x="5784850" y="6013450"/>
          <p14:tracePt t="33073" x="5664200" y="6007100"/>
          <p14:tracePt t="33092" x="5600700" y="6000750"/>
          <p14:tracePt t="33092" x="5530850" y="5994400"/>
          <p14:tracePt t="33107" x="5454650" y="5988050"/>
          <p14:tracePt t="33107" x="5372100" y="5981700"/>
          <p14:tracePt t="33124" x="5289550" y="5975350"/>
          <p14:tracePt t="33124" x="5200650" y="5975350"/>
          <p14:tracePt t="33141" x="5105400" y="5969000"/>
          <p14:tracePt t="33141" x="5003800" y="5969000"/>
          <p14:tracePt t="33141" x="4902200" y="5969000"/>
          <p14:tracePt t="33159" x="4800600" y="5975350"/>
          <p14:tracePt t="33159" x="4686300" y="5981700"/>
          <p14:tracePt t="33174" x="4578350" y="5988050"/>
          <p14:tracePt t="33174" x="4470400" y="6000750"/>
          <p14:tracePt t="33191" x="4362450" y="6013450"/>
          <p14:tracePt t="33191" x="4254500" y="6032500"/>
          <p14:tracePt t="33207" x="4146550" y="6045200"/>
          <p14:tracePt t="33207" x="3937000" y="6089650"/>
          <p14:tracePt t="33224" x="3841750" y="6115050"/>
          <p14:tracePt t="33224" x="3746500" y="6134100"/>
          <p14:tracePt t="33241" x="3657600" y="6165850"/>
          <p14:tracePt t="33241" x="3575050" y="6191250"/>
          <p14:tracePt t="33257" x="3498850" y="6216650"/>
          <p14:tracePt t="33257" x="3422650" y="6248400"/>
          <p14:tracePt t="33274" x="3359150" y="6273800"/>
          <p14:tracePt t="33274" x="3244850" y="6343650"/>
          <p14:tracePt t="33291" x="3200400" y="6375400"/>
          <p14:tracePt t="33291" x="3155950" y="6413500"/>
          <p14:tracePt t="33308" x="3117850" y="6451600"/>
          <p14:tracePt t="33308" x="3079750" y="6483350"/>
          <p14:tracePt t="33325" x="3048000" y="6515100"/>
          <p14:tracePt t="33325" x="3022600" y="6546850"/>
          <p14:tracePt t="33341" x="2997200" y="6578600"/>
          <p14:tracePt t="33341" x="2959100" y="6629400"/>
          <p14:tracePt t="33359" x="2946400" y="6648450"/>
          <p14:tracePt t="33374" x="2927350" y="6686550"/>
          <p14:tracePt t="33391" x="2914650" y="6718300"/>
          <p14:tracePt t="33407" x="2908300" y="6743700"/>
          <p14:tracePt t="33424" x="2908300" y="6762750"/>
          <p14:tracePt t="33441" x="2895600" y="6788150"/>
          <p14:tracePt t="33458" x="2870200" y="6813550"/>
          <p14:tracePt t="33474" x="2844800" y="6826250"/>
          <p14:tracePt t="33491" x="2806700" y="6832600"/>
          <p14:tracePt t="33507" x="2781300" y="6832600"/>
          <p14:tracePt t="33507" x="2724150" y="6832600"/>
          <p14:tracePt t="33525" x="2476500" y="6661150"/>
          <p14:tracePt t="33600" x="2463800" y="6610350"/>
          <p14:tracePt t="33606" x="2451100" y="6559550"/>
          <p14:tracePt t="33614" x="2438400" y="6508750"/>
          <p14:tracePt t="33624" x="2425700" y="6407150"/>
          <p14:tracePt t="33624" x="2425700" y="6356350"/>
          <p14:tracePt t="33642" x="2438400" y="6273800"/>
          <p14:tracePt t="33659" x="2463800" y="6203950"/>
          <p14:tracePt t="33675" x="2508250" y="6146800"/>
          <p14:tracePt t="33692" x="2578100" y="6083300"/>
          <p14:tracePt t="33708" x="2654300" y="6026150"/>
          <p14:tracePt t="33708" x="2705100" y="6007100"/>
          <p14:tracePt t="33727" x="2800350" y="5975350"/>
          <p14:tracePt t="33742" x="2908300" y="5962650"/>
          <p14:tracePt t="33759" x="3016250" y="5969000"/>
          <p14:tracePt t="33775" x="3117850" y="5988050"/>
          <p14:tracePt t="33792" x="3213100" y="6013450"/>
          <p14:tracePt t="33792" x="3257550" y="6026150"/>
          <p14:tracePt t="33811" x="3333750" y="6057900"/>
          <p14:tracePt t="33826" x="3397250" y="6096000"/>
          <p14:tracePt t="33843" x="3454400" y="6140450"/>
          <p14:tracePt t="33859" x="3498850" y="6172200"/>
          <p14:tracePt t="33876" x="3536950" y="6223000"/>
          <p14:tracePt t="33893" x="3556000" y="6248400"/>
          <p14:tracePt t="33909" x="3556000" y="6261100"/>
          <p14:tracePt t="33926" x="3543300" y="6318250"/>
          <p14:tracePt t="33943" x="3524250" y="6343650"/>
          <p14:tracePt t="33959" x="3505200" y="6375400"/>
          <p14:tracePt t="33976" x="3479800" y="6413500"/>
          <p14:tracePt t="33993" x="3448050" y="6451600"/>
          <p14:tracePt t="34010" x="3416300" y="6489700"/>
          <p14:tracePt t="34027" x="3384550" y="6527800"/>
          <p14:tracePt t="34043" x="3346450" y="6559550"/>
          <p14:tracePt t="34060" x="3308350" y="6591300"/>
          <p14:tracePt t="34077" x="3270250" y="6616700"/>
          <p14:tracePt t="34077" x="3238500" y="6635750"/>
          <p14:tracePt t="34095" x="3206750" y="6648450"/>
          <p14:tracePt t="34111" x="3181350" y="6661150"/>
          <p14:tracePt t="34126" x="3155950" y="6673850"/>
          <p14:tracePt t="34147" x="3130550" y="6680200"/>
          <p14:tracePt t="34170" x="3111500" y="6673850"/>
          <p14:tracePt t="34199" x="3086100" y="6680200"/>
          <p14:tracePt t="34386" x="3098800" y="6699250"/>
          <p14:tracePt t="34542" x="3092450" y="6724650"/>
          <p14:tracePt t="34746" x="3092450" y="6705600"/>
          <p14:tracePt t="35138" x="3111500" y="6699250"/>
          <p14:tracePt t="35278" x="3136900" y="6705600"/>
          <p14:tracePt t="35338" x="3162300" y="6699250"/>
          <p14:tracePt t="35382" x="3162300" y="6667500"/>
          <p14:tracePt t="35406" x="3168650" y="6648450"/>
          <p14:tracePt t="35422" x="3175000" y="6623050"/>
          <p14:tracePt t="35438" x="3181350" y="6597650"/>
          <p14:tracePt t="35451" x="3187700" y="6572250"/>
          <p14:tracePt t="35466" x="3200400" y="6553200"/>
          <p14:tracePt t="35482" x="3206750" y="6527800"/>
          <p14:tracePt t="35494" x="3219450" y="6502400"/>
          <p14:tracePt t="35518" x="3225800" y="6483350"/>
          <p14:tracePt t="35570" x="3225800" y="6457950"/>
          <p14:tracePt t="35690" x="3232150" y="6438900"/>
          <p14:tracePt t="35750" x="3232150" y="6457950"/>
          <p14:tracePt t="36118" x="3225800" y="6477000"/>
          <p14:tracePt t="36214" x="3219450" y="6502400"/>
          <p14:tracePt t="36282" x="3244850" y="6489700"/>
          <p14:tracePt t="36583" x="3219450" y="6477000"/>
          <p14:tracePt t="37726" x="3219450" y="6457950"/>
          <p14:tracePt t="37790" x="3213100" y="6432550"/>
          <p14:tracePt t="38130" x="3219450" y="6413500"/>
          <p14:tracePt t="38182" x="3232150" y="6388100"/>
          <p14:tracePt t="39095" x="3238500" y="6369050"/>
          <p14:tracePt t="39142" x="3251200" y="6343650"/>
          <p14:tracePt t="39230" x="3251200" y="6337300"/>
          <p14:tracePt t="39247" x="3257550" y="6330950"/>
          <p14:tracePt t="39254" x="3257550" y="6324600"/>
          <p14:tracePt t="39270" x="3263900" y="6318250"/>
          <p14:tracePt t="39282" x="3270250" y="6311900"/>
          <p14:tracePt t="39298" x="3270250" y="6305550"/>
          <p14:tracePt t="39314" x="3276600" y="6299200"/>
          <p14:tracePt t="39331" x="3282950" y="6292850"/>
          <p14:tracePt t="39350" x="3282950" y="6286500"/>
          <p14:tracePt t="39374" x="3289300" y="6286500"/>
          <p14:tracePt t="39394" x="3295650" y="6280150"/>
          <p14:tracePt t="39418" x="3302000" y="6273800"/>
          <p14:tracePt t="39450" x="3308350" y="6267450"/>
          <p14:tracePt t="39546" x="3314700" y="6261100"/>
          <p14:tracePt t="39634" x="3314700" y="6254750"/>
          <p14:tracePt t="39674" x="3321050" y="6254750"/>
          <p14:tracePt t="39754" x="3321050" y="6248400"/>
          <p14:tracePt t="39802" x="3327400" y="6248400"/>
          <p14:tracePt t="39874" x="3327400" y="6242050"/>
          <p14:tracePt t="39922" x="3333750" y="6235700"/>
          <p14:tracePt t="39994" x="3340100" y="6229350"/>
          <p14:tracePt t="40110" x="3346450" y="6229350"/>
          <p14:tracePt t="40170" x="3352800" y="6223000"/>
          <p14:tracePt t="40206" x="3359150" y="6216650"/>
          <p14:tracePt t="40354" x="3359150" y="6223000"/>
          <p14:tracePt t="41190" x="3352800" y="6223000"/>
          <p14:tracePt t="41466" x="3346450" y="6223000"/>
          <p14:tracePt t="41610" x="3346450" y="6216650"/>
          <p14:tracePt t="41674" x="3340100" y="6223000"/>
          <p14:tracePt t="41802" x="3340100" y="6229350"/>
          <p14:tracePt t="41834" x="3340100" y="6235700"/>
          <p14:tracePt t="41930" x="3340100" y="6242050"/>
          <p14:tracePt t="41998" x="3333750" y="6242050"/>
          <p14:tracePt t="42118" x="3327400" y="6235700"/>
          <p14:tracePt t="42290" x="3327400" y="6229350"/>
          <p14:tracePt t="42390" x="3333750" y="6229350"/>
          <p14:tracePt t="42462" x="3340100" y="6229350"/>
          <p14:tracePt t="42642" x="3346450" y="6229350"/>
          <p14:tracePt t="42690" x="3352800" y="6229350"/>
          <p14:tracePt t="42718" x="3359150" y="6223000"/>
          <p14:tracePt t="42778" x="3359150" y="6216650"/>
          <p14:tracePt t="42810" x="3359150" y="6210300"/>
          <p14:tracePt t="42823" x="3365500" y="6203950"/>
          <p14:tracePt t="42838" x="3365500" y="6197600"/>
          <p14:tracePt t="42854" x="3365500" y="6191250"/>
          <p14:tracePt t="42870" x="3365500" y="6184900"/>
          <p14:tracePt t="42875" x="3365500" y="6178550"/>
          <p14:tracePt t="42888" x="3365500" y="6172200"/>
          <p14:tracePt t="42888" x="3371850" y="6159500"/>
          <p14:tracePt t="42907" x="3371850" y="6146800"/>
          <p14:tracePt t="42907" x="3371850" y="6140450"/>
          <p14:tracePt t="42923" x="3378200" y="6134100"/>
          <p14:tracePt t="42923" x="3378200" y="6127750"/>
          <p14:tracePt t="42939" x="3378200" y="6121400"/>
          <p14:tracePt t="42939" x="3378200" y="6115050"/>
          <p14:tracePt t="42956" x="3378200" y="6108700"/>
          <p14:tracePt t="42956" x="3378200" y="6102350"/>
          <p14:tracePt t="42973" x="3378200" y="6096000"/>
          <p14:tracePt t="42973" x="3378200" y="6089650"/>
          <p14:tracePt t="42973" x="3371850" y="6083300"/>
          <p14:tracePt t="42991" x="3371850" y="6076950"/>
          <p14:tracePt t="42991" x="3365500" y="6070600"/>
          <p14:tracePt t="43006" x="3359150" y="6064250"/>
          <p14:tracePt t="43006" x="3359150" y="6057900"/>
          <p14:tracePt t="43023" x="3352800" y="6051550"/>
          <p14:tracePt t="43023" x="3346450" y="6045200"/>
          <p14:tracePt t="43040" x="3333750" y="6038850"/>
          <p14:tracePt t="43040" x="3321050" y="6032500"/>
          <p14:tracePt t="43056" x="3308350" y="6026150"/>
          <p14:tracePt t="43056" x="3302000" y="6019800"/>
          <p14:tracePt t="43075" x="3295650" y="6019800"/>
          <p14:tracePt t="43075" x="3282950" y="6013450"/>
          <p14:tracePt t="43090" x="3276600" y="6013450"/>
          <p14:tracePt t="43090" x="3270250" y="6007100"/>
          <p14:tracePt t="43107" x="3263900" y="6007100"/>
          <p14:tracePt t="43122" x="3257550" y="6000750"/>
          <p14:tracePt t="43139" x="3251200" y="6000750"/>
          <p14:tracePt t="43156" x="3244850" y="6000750"/>
          <p14:tracePt t="43172" x="3238500" y="6000750"/>
          <p14:tracePt t="43214" x="3238500" y="6007100"/>
          <p14:tracePt t="43234" x="3238500" y="6013450"/>
          <p14:tracePt t="43258" x="3238500" y="6019800"/>
          <p14:tracePt t="43290" x="3232150" y="6019800"/>
          <p14:tracePt t="43310" x="3232150" y="6026150"/>
          <p14:tracePt t="43334" x="3225800" y="6032500"/>
          <p14:tracePt t="43350" x="3225800" y="6038850"/>
          <p14:tracePt t="43362" x="3219450" y="6045200"/>
          <p14:tracePt t="43378" x="3213100" y="6051550"/>
          <p14:tracePt t="43394" x="3213100" y="6064250"/>
          <p14:tracePt t="43410" x="3206750" y="6070600"/>
          <p14:tracePt t="43410" x="3206750" y="6076950"/>
          <p14:tracePt t="43424" x="3206750" y="6083300"/>
          <p14:tracePt t="43424" x="3206750" y="6089650"/>
          <p14:tracePt t="43440" x="3206750" y="6102350"/>
          <p14:tracePt t="43440" x="3213100" y="6108700"/>
          <p14:tracePt t="43457" x="3213100" y="6121400"/>
          <p14:tracePt t="43457" x="3219450" y="6134100"/>
          <p14:tracePt t="43474" x="3232150" y="6159500"/>
          <p14:tracePt t="43474" x="3238500" y="6165850"/>
          <p14:tracePt t="43491" x="3244850" y="6178550"/>
          <p14:tracePt t="43491" x="3251200" y="6184900"/>
          <p14:tracePt t="43507" x="3257550" y="6191250"/>
          <p14:tracePt t="43507" x="3263900" y="6191250"/>
          <p14:tracePt t="43524" x="3270250" y="6191250"/>
          <p14:tracePt t="43524" x="3276600" y="6191250"/>
          <p14:tracePt t="43541" x="3282950" y="6191250"/>
          <p14:tracePt t="43541" x="3289300" y="6191250"/>
          <p14:tracePt t="43558" x="3295650" y="6191250"/>
          <p14:tracePt t="43574" x="3302000" y="6178550"/>
          <p14:tracePt t="43574" x="3308350" y="6178550"/>
          <p14:tracePt t="43592" x="3314700" y="6172200"/>
          <p14:tracePt t="43592" x="3314700" y="6165850"/>
          <p14:tracePt t="43608" x="3314700" y="6159500"/>
          <p14:tracePt t="43608" x="3321050" y="6153150"/>
          <p14:tracePt t="43625" x="3321050" y="6146800"/>
          <p14:tracePt t="43625" x="3321050" y="6140450"/>
          <p14:tracePt t="43625" x="3327400" y="6134100"/>
          <p14:tracePt t="43642" x="3327400" y="6127750"/>
          <p14:tracePt t="43642" x="3327400" y="6121400"/>
          <p14:tracePt t="43658" x="3327400" y="6115050"/>
          <p14:tracePt t="43658" x="3327400" y="6108700"/>
          <p14:tracePt t="43675" x="3333750" y="6102350"/>
          <p14:tracePt t="43675" x="3333750" y="6096000"/>
          <p14:tracePt t="43691" x="3333750" y="6089650"/>
          <p14:tracePt t="43707" x="3333750" y="6083300"/>
          <p14:tracePt t="43707" x="3333750" y="6076950"/>
          <p14:tracePt t="43725" x="3327400" y="6070600"/>
          <p14:tracePt t="43782" x="3321050" y="6070600"/>
          <p14:tracePt t="43850" x="3314700" y="6070600"/>
          <p14:tracePt t="43894" x="3308350" y="6064250"/>
          <p14:tracePt t="44070" x="3314700" y="6064250"/>
          <p14:tracePt t="44202" x="3314700" y="6070600"/>
          <p14:tracePt t="44254" x="3321050" y="6076950"/>
          <p14:tracePt t="44270" x="3321050" y="6083300"/>
          <p14:tracePt t="44279" x="3327400" y="6089650"/>
          <p14:tracePt t="44293" x="3327400" y="6096000"/>
          <p14:tracePt t="44293" x="3333750" y="6115050"/>
          <p14:tracePt t="44311" x="3340100" y="6127750"/>
          <p14:tracePt t="44311" x="3346450" y="6146800"/>
          <p14:tracePt t="44328" x="3352800" y="6159500"/>
          <p14:tracePt t="44328" x="3359150" y="6172200"/>
          <p14:tracePt t="44343" x="3359150" y="6191250"/>
          <p14:tracePt t="44343" x="3365500" y="6203950"/>
          <p14:tracePt t="44360" x="3371850" y="6216650"/>
          <p14:tracePt t="44360" x="3378200" y="6242050"/>
          <p14:tracePt t="44377" x="3384550" y="6254750"/>
          <p14:tracePt t="44377" x="3384550" y="6267450"/>
          <p14:tracePt t="44394" x="3384550" y="6280150"/>
          <p14:tracePt t="44410" x="3384550" y="6299200"/>
          <p14:tracePt t="44427" x="3378200" y="6324600"/>
          <p14:tracePt t="44427" x="3371850" y="6350000"/>
          <p14:tracePt t="44444" x="3365500" y="6369050"/>
          <p14:tracePt t="44460" x="3352800" y="6400800"/>
          <p14:tracePt t="44482" x="3340100" y="6426200"/>
          <p14:tracePt t="44502" x="3314700" y="6438900"/>
          <p14:tracePt t="44534" x="3295650" y="6438900"/>
          <p14:tracePt t="44570" x="3270250" y="6426200"/>
          <p14:tracePt t="44630" x="3270250" y="6400800"/>
          <p14:tracePt t="44758" x="3270250" y="6381750"/>
          <p14:tracePt t="44854" x="3270250" y="6356350"/>
          <p14:tracePt t="44914" x="3270250" y="6337300"/>
          <p14:tracePt t="44974" x="3270250" y="6324600"/>
          <p14:tracePt t="44998" x="3263900" y="6324600"/>
          <p14:tracePt t="45030" x="3263900" y="6318250"/>
          <p14:tracePt t="45075" x="3257550" y="6318250"/>
          <p14:tracePt t="45102" x="3251200" y="6311900"/>
          <p14:tracePt t="45154" x="3251200" y="6318250"/>
          <p14:tracePt t="45210" x="3251200" y="6324600"/>
          <p14:tracePt t="45290" x="3232150" y="6343650"/>
          <p14:tracePt t="45410" x="3213100" y="6356350"/>
          <p14:tracePt t="45514" x="3187700" y="6356350"/>
          <p14:tracePt t="45778" x="3168650" y="6362700"/>
          <p14:tracePt t="45914" x="3149600" y="6356350"/>
          <p14:tracePt t="46002" x="3124200" y="6343650"/>
          <p14:tracePt t="46079" x="3117850" y="6337300"/>
          <p14:tracePt t="46110" x="3105150" y="6324600"/>
          <p14:tracePt t="46154" x="3098800" y="6324600"/>
          <p14:tracePt t="46230" x="3098800" y="6318250"/>
          <p14:tracePt t="46282" x="3092450" y="6318250"/>
          <p14:tracePt t="46394" x="3086100" y="6318250"/>
          <p14:tracePt t="46498" x="3079750" y="6311900"/>
          <p14:tracePt t="46534" x="3079750" y="6305550"/>
          <p14:tracePt t="47082" x="3079750" y="6299200"/>
          <p14:tracePt t="47158" x="3079750" y="6305550"/>
          <p14:tracePt t="47226" x="3086100" y="6299200"/>
          <p14:tracePt t="47390" x="3086100" y="6292850"/>
          <p14:tracePt t="47422" x="3086100" y="6286500"/>
          <p14:tracePt t="47466" x="3092450" y="6280150"/>
          <p14:tracePt t="47494" x="3092450" y="6273800"/>
          <p14:tracePt t="47510" x="3092450" y="6267450"/>
          <p14:tracePt t="47526" x="3086100" y="6261100"/>
          <p14:tracePt t="47542" x="3079750" y="6254750"/>
          <p14:tracePt t="47554" x="3079750" y="6248400"/>
          <p14:tracePt t="47562" x="3073400" y="6242050"/>
          <p14:tracePt t="47571" x="3073400" y="6235700"/>
          <p14:tracePt t="47571" x="3067050" y="6235700"/>
          <p14:tracePt t="47588" x="3060700" y="6229350"/>
          <p14:tracePt t="47588" x="3054350" y="6223000"/>
          <p14:tracePt t="47604" x="3041650" y="6216650"/>
          <p14:tracePt t="47604" x="3035300" y="6210300"/>
          <p14:tracePt t="47604" x="3022600" y="6210300"/>
          <p14:tracePt t="47623" x="3009900" y="6203950"/>
          <p14:tracePt t="47637" x="2997200" y="6197600"/>
          <p14:tracePt t="47637" x="2965450" y="6184900"/>
          <p14:tracePt t="47655" x="2946400" y="6178550"/>
          <p14:tracePt t="47655" x="2927350" y="6165850"/>
          <p14:tracePt t="47671" x="2908300" y="6153150"/>
          <p14:tracePt t="47671" x="2889250" y="6140450"/>
          <p14:tracePt t="47688" x="2870200" y="6127750"/>
          <p14:tracePt t="47688" x="2844800" y="6115050"/>
          <p14:tracePt t="47705" x="2825750" y="6096000"/>
          <p14:tracePt t="47705" x="2800350" y="6076950"/>
          <p14:tracePt t="47705" x="2781300" y="6064250"/>
          <p14:tracePt t="47723" x="2762250" y="6051550"/>
          <p14:tracePt t="47723" x="2736850" y="6038850"/>
          <p14:tracePt t="47738" x="2717800" y="6032500"/>
          <p14:tracePt t="47738" x="2698750" y="6026150"/>
          <p14:tracePt t="47755" x="2679700" y="6026150"/>
          <p14:tracePt t="47755" x="2660650" y="6019800"/>
          <p14:tracePt t="47772" x="2641600" y="6019800"/>
          <p14:tracePt t="47772" x="2628900" y="6019800"/>
          <p14:tracePt t="47788" x="2609850" y="6019800"/>
          <p14:tracePt t="47788" x="2584450" y="6013450"/>
          <p14:tracePt t="47805" x="2571750" y="6013450"/>
          <p14:tracePt t="47805" x="2559050" y="6013450"/>
          <p14:tracePt t="47822" x="2546350" y="6013450"/>
          <p14:tracePt t="47822" x="2540000" y="6013450"/>
          <p14:tracePt t="47839" x="2533650" y="6013450"/>
          <p14:tracePt t="47839" x="2520950" y="6019800"/>
          <p14:tracePt t="47855" x="2520950" y="6032500"/>
          <p14:tracePt t="47871" x="2520950" y="6038850"/>
          <p14:tracePt t="47888" x="2514600" y="6032500"/>
          <p14:tracePt t="47922" x="2654300" y="6038850"/>
          <p14:tracePt t="48052" x="2679700" y="6045200"/>
          <p14:tracePt t="48059" x="2698750" y="6045200"/>
          <p14:tracePt t="48072" x="2762250" y="6051550"/>
          <p14:tracePt t="48072" x="2794000" y="6051550"/>
          <p14:tracePt t="48091" x="2882900" y="6051550"/>
          <p14:tracePt t="48105" x="2990850" y="6057900"/>
          <p14:tracePt t="48122" x="3111500" y="6070600"/>
          <p14:tracePt t="48139" x="3314700" y="6102350"/>
          <p14:tracePt t="48156" x="3467100" y="6127750"/>
          <p14:tracePt t="48172" x="3625850" y="6146800"/>
          <p14:tracePt t="48189" x="3803650" y="6159500"/>
          <p14:tracePt t="48206" x="4083050" y="6172200"/>
          <p14:tracePt t="48223" x="4286250" y="6178550"/>
          <p14:tracePt t="48239" x="4489450" y="6184900"/>
          <p14:tracePt t="48256" x="4699000" y="6191250"/>
          <p14:tracePt t="48272" x="4908550" y="6197600"/>
          <p14:tracePt t="48272" x="5010150" y="6197600"/>
          <p14:tracePt t="48291" x="5219700" y="6203950"/>
          <p14:tracePt t="48306" x="5416550" y="6203950"/>
          <p14:tracePt t="48323" x="5600700" y="6203950"/>
          <p14:tracePt t="48340" x="5772150" y="6203950"/>
          <p14:tracePt t="48356" x="5930900" y="6203950"/>
          <p14:tracePt t="48373" x="6127750" y="6210300"/>
          <p14:tracePt t="48391" x="6242050" y="6210300"/>
          <p14:tracePt t="48406" x="6343650" y="6210300"/>
          <p14:tracePt t="48423" x="6426200" y="6216650"/>
          <p14:tracePt t="48440" x="6527800" y="6210300"/>
          <p14:tracePt t="48457" x="6584950" y="6203950"/>
          <p14:tracePt t="48473" x="6635750" y="6191250"/>
          <p14:tracePt t="48490" x="6680200" y="6178550"/>
          <p14:tracePt t="48507" x="6743700" y="6159500"/>
          <p14:tracePt t="48523" x="6769100" y="6140450"/>
          <p14:tracePt t="48540" x="6788150" y="6127750"/>
          <p14:tracePt t="48557" x="6800850" y="6108700"/>
          <p14:tracePt t="48576" x="6781800" y="6096000"/>
          <p14:tracePt t="48592" x="6756400" y="6083300"/>
          <p14:tracePt t="48607" x="6705600" y="6076950"/>
          <p14:tracePt t="48624" x="6648450" y="6070600"/>
          <p14:tracePt t="48641" x="6565900" y="6070600"/>
          <p14:tracePt t="48641" x="6521450" y="6070600"/>
          <p14:tracePt t="48658" x="6419850" y="6076950"/>
          <p14:tracePt t="48675" x="6299200" y="6083300"/>
          <p14:tracePt t="48691" x="6172200" y="6089650"/>
          <p14:tracePt t="48707" x="6019800" y="6096000"/>
          <p14:tracePt t="48724" x="5861050" y="6096000"/>
          <p14:tracePt t="48741" x="5594350" y="6102350"/>
          <p14:tracePt t="48758" x="5416550" y="6102350"/>
          <p14:tracePt t="48774" x="5226050" y="6108700"/>
          <p14:tracePt t="48791" x="5035550" y="6108700"/>
          <p14:tracePt t="48808" x="4762500" y="6108700"/>
          <p14:tracePt t="48825" x="4597400" y="6108700"/>
          <p14:tracePt t="48841" x="4438650" y="6108700"/>
          <p14:tracePt t="48858" x="4235450" y="6102350"/>
          <p14:tracePt t="48875" x="4121150" y="6102350"/>
          <p14:tracePt t="48891" x="4013200" y="6096000"/>
          <p14:tracePt t="48908" x="3917950" y="6096000"/>
          <p14:tracePt t="48925" x="3835400" y="6096000"/>
          <p14:tracePt t="48925" x="3797300" y="6096000"/>
          <p14:tracePt t="48943" x="3727450" y="6089650"/>
          <p14:tracePt t="48959" x="3663950" y="6089650"/>
          <p14:tracePt t="48975" x="3606800" y="6089650"/>
          <p14:tracePt t="48992" x="3556000" y="6089650"/>
          <p14:tracePt t="49009" x="3511550" y="6089650"/>
          <p14:tracePt t="49009" x="3492500" y="6089650"/>
          <p14:tracePt t="49027" x="3460750" y="6089650"/>
          <p14:tracePt t="49043" x="3435350" y="6089650"/>
          <p14:tracePt t="49059" x="3416300" y="6089650"/>
          <p14:tracePt t="49075" x="3403600" y="6089650"/>
          <p14:tracePt t="49092" x="3397250" y="6096000"/>
          <p14:tracePt t="49109" x="3390900" y="6096000"/>
          <p14:tracePt t="49125" x="3397250" y="6102350"/>
          <p14:tracePt t="49174" x="3397250" y="6108700"/>
          <p14:tracePt t="49214" x="3390900" y="6115050"/>
          <p14:tracePt t="49282" x="3384550" y="6115050"/>
          <p14:tracePt t="49302" x="3378200" y="6115050"/>
          <p14:tracePt t="49326" x="3371850" y="6115050"/>
          <p14:tracePt t="49350" x="3365500" y="6121400"/>
          <p14:tracePt t="49490" x="3359150" y="6121400"/>
          <p14:tracePt t="49534" x="3359150" y="6127750"/>
          <p14:tracePt t="49575" x="3359150" y="6134100"/>
          <p14:tracePt t="49610" x="3352800" y="6140450"/>
          <p14:tracePt t="49642" x="3359150" y="6146800"/>
          <p14:tracePt t="49662" x="3359150" y="6153150"/>
          <p14:tracePt t="49694" x="3352800" y="6153150"/>
          <p14:tracePt t="49762" x="3352800" y="6159500"/>
          <p14:tracePt t="49830" x="3359150" y="6165850"/>
          <p14:tracePt t="49842" x="3365500" y="6172200"/>
          <p14:tracePt t="49858" x="3378200" y="6178550"/>
          <p14:tracePt t="49874" x="3384550" y="6178550"/>
          <p14:tracePt t="49894" x="3384550" y="6172200"/>
          <p14:tracePt t="49910" x="3390900" y="6165850"/>
          <p14:tracePt t="49918" x="3390900" y="6159500"/>
          <p14:tracePt t="49928" x="3390900" y="6146800"/>
          <p14:tracePt t="49928" x="3397250" y="6140450"/>
          <p14:tracePt t="49945" x="3403600" y="6127750"/>
          <p14:tracePt t="49945" x="3409950" y="6121400"/>
          <p14:tracePt t="49963" x="3422650" y="6102350"/>
          <p14:tracePt t="49963" x="3435350" y="6096000"/>
          <p14:tracePt t="49979" x="3441700" y="6089650"/>
          <p14:tracePt t="49979" x="3448050" y="6089650"/>
          <p14:tracePt t="49995" x="3460750" y="6083300"/>
          <p14:tracePt t="49995" x="3467100" y="6076950"/>
          <p14:tracePt t="50012" x="3473450" y="6070600"/>
          <p14:tracePt t="50012" x="3479800" y="6070600"/>
          <p14:tracePt t="50029" x="3486150" y="6064250"/>
          <p14:tracePt t="50029" x="3498850" y="6064250"/>
          <p14:tracePt t="50029" x="3505200" y="6064250"/>
          <p14:tracePt t="50048" x="3505200" y="6057900"/>
          <p14:tracePt t="50048" x="3511550" y="6057900"/>
          <p14:tracePt t="50063" x="3517900" y="6057900"/>
          <p14:tracePt t="50078" x="3524250" y="6057900"/>
          <p14:tracePt t="50096" x="3530600" y="6064250"/>
          <p14:tracePt t="50111" x="3524250" y="6057900"/>
          <p14:tracePt t="50150" x="3524250" y="6051550"/>
          <p14:tracePt t="50158" x="3524250" y="6045200"/>
          <p14:tracePt t="50166" x="3524250" y="6038850"/>
          <p14:tracePt t="50178" x="3524250" y="6026150"/>
          <p14:tracePt t="50178" x="3530600" y="6007100"/>
          <p14:tracePt t="50196" x="3530600" y="5994400"/>
          <p14:tracePt t="50403" x="3822700" y="5759450"/>
          <p14:tracePt t="50426" x="3835400" y="5759450"/>
          <p14:tracePt t="50438" x="3835400" y="5765800"/>
          <p14:tracePt t="50447" x="3848100" y="5765800"/>
          <p14:tracePt t="50447" x="3854450" y="5772150"/>
          <p14:tracePt t="50464" x="3860800" y="5778500"/>
          <p14:tracePt t="50464" x="3867150" y="5784850"/>
          <p14:tracePt t="50480" x="3867150" y="5791200"/>
          <p14:tracePt t="50480" x="3873500" y="5797550"/>
          <p14:tracePt t="50498" x="3873500" y="5803900"/>
          <p14:tracePt t="50513" x="3867150" y="5803900"/>
          <p14:tracePt t="50530" x="3854450" y="5797550"/>
          <p14:tracePt t="50547" x="3854450" y="5791200"/>
          <p14:tracePt t="50567" x="3848100" y="5797550"/>
          <p14:tracePt t="50591" x="3848100" y="5803900"/>
          <p14:tracePt t="50618" x="3841750" y="5803900"/>
          <p14:tracePt t="50650" x="3835400" y="5810250"/>
          <p14:tracePt t="50674" x="3835400" y="5816600"/>
          <p14:tracePt t="50686" x="3835400" y="5822950"/>
          <p14:tracePt t="50697" x="3829050" y="5829300"/>
          <p14:tracePt t="50714" x="3829050" y="5842000"/>
          <p14:tracePt t="50730" x="3829050" y="5848350"/>
          <p14:tracePt t="50747" x="3822700" y="5854700"/>
          <p14:tracePt t="50764" x="3822700" y="5861050"/>
          <p14:tracePt t="50780" x="3816350" y="5867400"/>
          <p14:tracePt t="50798" x="3810000" y="5861050"/>
          <p14:tracePt t="50854" x="3810000" y="5854700"/>
          <p14:tracePt t="50882" x="3816350" y="5861050"/>
          <p14:tracePt t="50942" x="3816350" y="5867400"/>
          <p14:tracePt t="50986" x="3816350" y="5873750"/>
          <p14:tracePt t="51010" x="3816350" y="5880100"/>
          <p14:tracePt t="51026" x="3810000" y="5880100"/>
          <p14:tracePt t="51038" x="3810000" y="5886450"/>
          <p14:tracePt t="51054" x="3810000" y="5892800"/>
          <p14:tracePt t="51098" x="3803650" y="5899150"/>
          <p14:tracePt t="51146" x="3803650" y="5892800"/>
          <p14:tracePt t="51190" x="3797300" y="5886450"/>
          <p14:tracePt t="51210" x="3797300" y="5880100"/>
          <p14:tracePt t="51234" x="3797300" y="5873750"/>
          <p14:tracePt t="51258" x="3790950" y="5867400"/>
          <p14:tracePt t="51278" x="3797300" y="5861050"/>
          <p14:tracePt t="51318" x="3797300" y="5854700"/>
          <p14:tracePt t="51466" x="3797300" y="5848350"/>
          <p14:tracePt t="51550" x="3797300" y="5842000"/>
          <p14:tracePt t="51570" x="3797300" y="5835650"/>
          <p14:tracePt t="51790" x="3803650" y="5835650"/>
          <p14:tracePt t="51858" x="3810000" y="5842000"/>
          <p14:tracePt t="51930" x="3810000" y="5848350"/>
          <p14:tracePt t="51962" x="3816350" y="5861050"/>
          <p14:tracePt t="51978" x="3816350" y="5867400"/>
          <p14:tracePt t="51987" x="3816350" y="5873750"/>
          <p14:tracePt t="52001" x="3822700" y="5880100"/>
          <p14:tracePt t="52001" x="3822700" y="5886450"/>
          <p14:tracePt t="52019" x="3822700" y="5892800"/>
          <p14:tracePt t="52019" x="3822700" y="5899150"/>
          <p14:tracePt t="52036" x="3829050" y="5899150"/>
          <p14:tracePt t="52036" x="3829050" y="5911850"/>
          <p14:tracePt t="52052" x="3835400" y="5918200"/>
          <p14:tracePt t="52052" x="3835400" y="5924550"/>
          <p14:tracePt t="52069" x="3841750" y="5930900"/>
          <p14:tracePt t="52069" x="3848100" y="5937250"/>
          <p14:tracePt t="52086" x="3854450" y="5943600"/>
          <p14:tracePt t="52086" x="3860800" y="5949950"/>
          <p14:tracePt t="52103" x="3867150" y="5956300"/>
          <p14:tracePt t="52103" x="3886200" y="5969000"/>
          <p14:tracePt t="52119" x="3892550" y="5975350"/>
          <p14:tracePt t="52119" x="3898900" y="5981700"/>
          <p14:tracePt t="52136" x="3911600" y="5981700"/>
          <p14:tracePt t="52136" x="3917950" y="5981700"/>
          <p14:tracePt t="52154" x="3924300" y="5988050"/>
          <p14:tracePt t="52154" x="3930650" y="5988050"/>
          <p14:tracePt t="52154" x="3937000" y="5988050"/>
          <p14:tracePt t="52172" x="3949700" y="5994400"/>
          <p14:tracePt t="52195" x="3956050" y="5994400"/>
          <p14:tracePt t="52211" x="3962400" y="5994400"/>
          <p14:tracePt t="52227" x="3962400" y="5988050"/>
          <p14:tracePt t="52346" x="3962400" y="5981700"/>
          <p14:tracePt t="52382" x="3962400" y="5975350"/>
          <p14:tracePt t="52443" x="3962400" y="5969000"/>
          <p14:tracePt t="52467" x="3956050" y="5969000"/>
          <p14:tracePt t="52647" x="3949700" y="5969000"/>
          <p14:tracePt t="52690" x="3949700" y="5975350"/>
          <p14:tracePt t="52751" x="3943350" y="5981700"/>
          <p14:tracePt t="52830" x="3949700" y="5981700"/>
          <p14:tracePt t="52891" x="3949700" y="5988050"/>
          <p14:tracePt t="52946" x="3949700" y="5994400"/>
          <p14:tracePt t="53095" x="3943350" y="6000750"/>
          <p14:tracePt t="53147" x="3937000" y="6000750"/>
          <p14:tracePt t="53282" x="3937000" y="6007100"/>
          <p14:tracePt t="53334" x="3930650" y="6013450"/>
          <p14:tracePt t="53419" x="3930650" y="6007100"/>
          <p14:tracePt t="53575" x="3930650" y="6000750"/>
          <p14:tracePt t="53599" x="3937000" y="6000750"/>
          <p14:tracePt t="53730" x="3930650" y="6007100"/>
          <p14:tracePt t="53882" x="3930650" y="6013450"/>
          <p14:tracePt t="54099" x="3924300" y="6013450"/>
          <p14:tracePt t="54159" x="3924300" y="6019800"/>
          <p14:tracePt t="54211" x="3924300" y="6026150"/>
          <p14:tracePt t="54287" x="3924300" y="6032500"/>
          <p14:tracePt t="54347" x="3917950" y="6032500"/>
          <p14:tracePt t="54371" x="3917950" y="6038850"/>
          <p14:tracePt t="54387" x="3911600" y="6045200"/>
          <p14:tracePt t="54399" x="3905250" y="6051550"/>
          <p14:tracePt t="54423" x="3905250" y="6057900"/>
          <p14:tracePt t="54439" x="3898900" y="6064250"/>
          <p14:tracePt t="54452" x="3892550" y="6064250"/>
          <p14:tracePt t="54467" x="3886200" y="6070600"/>
          <p14:tracePt t="54483" x="3886200" y="6076950"/>
          <p14:tracePt t="54507" x="3879850" y="6070600"/>
          <p14:tracePt t="54559" x="3873500" y="6070600"/>
          <p14:tracePt t="54595" x="3867150" y="6070600"/>
          <p14:tracePt t="54619" x="3860800" y="6070600"/>
          <p14:tracePt t="54631" x="3854450" y="6064250"/>
          <p14:tracePt t="54647" x="3848100" y="6064250"/>
          <p14:tracePt t="54655" x="3841750" y="6057900"/>
          <p14:tracePt t="54671" x="3835400" y="6057900"/>
          <p14:tracePt t="54680" x="3829050" y="6051550"/>
          <p14:tracePt t="54694" x="3822700" y="6045200"/>
          <p14:tracePt t="54711" x="3810000" y="6038850"/>
          <p14:tracePt t="54728" x="3803650" y="6032500"/>
          <p14:tracePt t="54728" x="3797300" y="6032500"/>
          <p14:tracePt t="54745" x="3784600" y="6026150"/>
          <p14:tracePt t="54745" x="3771900" y="6019800"/>
          <p14:tracePt t="54762" x="3765550" y="6019800"/>
          <p14:tracePt t="54762" x="3759200" y="6019800"/>
          <p14:tracePt t="54779" x="3752850" y="6013450"/>
          <p14:tracePt t="54779" x="3746500" y="6013450"/>
          <p14:tracePt t="54795" x="3740150" y="6013450"/>
          <p14:tracePt t="54795" x="3721100" y="6019800"/>
          <p14:tracePt t="54812" x="3708400" y="6019800"/>
          <p14:tracePt t="54812" x="3695700" y="6019800"/>
          <p14:tracePt t="54830" x="3683000" y="6019800"/>
          <p14:tracePt t="54830" x="3676650" y="6019800"/>
          <p14:tracePt t="54846" x="3663950" y="6013450"/>
          <p14:tracePt t="54846" x="3651250" y="6013450"/>
          <p14:tracePt t="54862" x="3644900" y="6013450"/>
          <p14:tracePt t="54862" x="3632200" y="6007100"/>
          <p14:tracePt t="54880" x="3606800" y="6007100"/>
          <p14:tracePt t="54880" x="3594100" y="6000750"/>
          <p14:tracePt t="54896" x="3581400" y="6000750"/>
          <p14:tracePt t="54896" x="3568700" y="6000750"/>
          <p14:tracePt t="54912" x="3556000" y="6000750"/>
          <p14:tracePt t="54912" x="3543300" y="6000750"/>
          <p14:tracePt t="54929" x="3530600" y="6000750"/>
          <p14:tracePt t="54929" x="3517900" y="6000750"/>
          <p14:tracePt t="54946" x="3498850" y="6000750"/>
          <p14:tracePt t="54946" x="3486150" y="6007100"/>
          <p14:tracePt t="54946" x="3473450" y="6013450"/>
          <p14:tracePt t="54964" x="3454400" y="6013450"/>
          <p14:tracePt t="54964" x="3441700" y="6019800"/>
          <p14:tracePt t="54980" x="3422650" y="6026150"/>
          <p14:tracePt t="54980" x="3403600" y="6032500"/>
          <p14:tracePt t="54996" x="3384550" y="6038850"/>
          <p14:tracePt t="54996" x="3365500" y="6045200"/>
          <p14:tracePt t="55013" x="3346450" y="6051550"/>
          <p14:tracePt t="55013" x="3327400" y="6057900"/>
          <p14:tracePt t="55029" x="3302000" y="6064250"/>
          <p14:tracePt t="55029" x="3276600" y="6070600"/>
          <p14:tracePt t="55029" x="3244850" y="6070600"/>
          <p14:tracePt t="55048" x="3219450" y="6076950"/>
          <p14:tracePt t="55048" x="3187700" y="6083300"/>
          <p14:tracePt t="55063" x="3162300" y="6089650"/>
          <p14:tracePt t="55063" x="3136900" y="6096000"/>
          <p14:tracePt t="55080" x="3105150" y="6108700"/>
          <p14:tracePt t="55080" x="3079750" y="6115050"/>
          <p14:tracePt t="55097" x="3054350" y="6127750"/>
          <p14:tracePt t="55097" x="2997200" y="6146800"/>
          <p14:tracePt t="55114" x="2971800" y="6159500"/>
          <p14:tracePt t="55114" x="2946400" y="6172200"/>
          <p14:tracePt t="55130" x="2921000" y="6178550"/>
          <p14:tracePt t="55130" x="2901950" y="6184900"/>
          <p14:tracePt t="55146" x="2876550" y="6191250"/>
          <p14:tracePt t="55146" x="2857500" y="6197600"/>
          <p14:tracePt t="55163" x="2838450" y="6203950"/>
          <p14:tracePt t="55163" x="2806700" y="6210300"/>
          <p14:tracePt t="55180" x="2794000" y="6216650"/>
          <p14:tracePt t="55180" x="2781300" y="6216650"/>
          <p14:tracePt t="55197" x="2774950" y="6216650"/>
          <p14:tracePt t="55197" x="2762250" y="6223000"/>
          <p14:tracePt t="55214" x="2755900" y="6223000"/>
          <p14:tracePt t="55229" x="2749550" y="6216650"/>
          <p14:tracePt t="55247" x="2743200" y="6210300"/>
          <p14:tracePt t="55263" x="2749550" y="6203950"/>
          <p14:tracePt t="55280" x="2755900" y="6197600"/>
          <p14:tracePt t="55296" x="2755900" y="6184900"/>
          <p14:tracePt t="55313" x="2762250" y="6184900"/>
          <p14:tracePt t="55313" x="2762250" y="6178550"/>
          <p14:tracePt t="55332" x="2768600" y="6172200"/>
          <p14:tracePt t="55347" x="2774950" y="6159500"/>
          <p14:tracePt t="55347" x="2774950" y="6153150"/>
          <p14:tracePt t="55364" x="2774950" y="6146800"/>
          <p14:tracePt t="55379" x="2774950" y="6140450"/>
          <p14:tracePt t="55396" x="2768600" y="6134100"/>
          <p14:tracePt t="55396" x="2762250" y="6134100"/>
          <p14:tracePt t="55414" x="2755900" y="6134100"/>
          <p14:tracePt t="55414" x="2749550" y="6134100"/>
          <p14:tracePt t="55431" x="2743200" y="6127750"/>
          <p14:tracePt t="55431" x="2736850" y="6127750"/>
          <p14:tracePt t="55448" x="2730500" y="6127750"/>
          <p14:tracePt t="55448" x="2724150" y="6121400"/>
          <p14:tracePt t="55465" x="2717800" y="6121400"/>
          <p14:tracePt t="55465" x="2705100" y="6115050"/>
          <p14:tracePt t="55481" x="2692400" y="6115050"/>
          <p14:tracePt t="55481" x="2686050" y="6108700"/>
          <p14:tracePt t="55498" x="2679700" y="6108700"/>
          <p14:tracePt t="55498" x="2673350" y="6108700"/>
          <p14:tracePt t="55515" x="2667000" y="6108700"/>
          <p14:tracePt t="55515" x="2654300" y="6108700"/>
          <p14:tracePt t="55532" x="2647950" y="6108700"/>
          <p14:tracePt t="55548" x="2641600" y="6108700"/>
          <p14:tracePt t="55564" x="2628900" y="6102350"/>
          <p14:tracePt t="55580" x="2622550" y="6102350"/>
          <p14:tracePt t="55597" x="2616200" y="6102350"/>
          <p14:tracePt t="55614" x="2514600" y="6070600"/>
          <p14:tracePt t="55805" x="2495550" y="6064250"/>
          <p14:tracePt t="55811" x="2476500" y="6064250"/>
          <p14:tracePt t="55819" x="2425700" y="6064250"/>
          <p14:tracePt t="55832" x="2355850" y="6057900"/>
          <p14:tracePt t="55849" x="2260600" y="6051550"/>
          <p14:tracePt t="55865" x="2139950" y="6045200"/>
          <p14:tracePt t="55882" x="1911350" y="6032500"/>
          <p14:tracePt t="55900" x="1714500" y="6026150"/>
          <p14:tracePt t="55916" x="1485900" y="6013450"/>
          <p14:tracePt t="55932" x="1238250" y="5994400"/>
          <p14:tracePt t="55949" x="984250" y="5969000"/>
          <p14:tracePt t="55965" x="730250" y="5949950"/>
          <p14:tracePt t="55965" x="609600" y="5937250"/>
          <p14:tracePt t="55984" x="374650" y="5924550"/>
          <p14:tracePt t="56000" x="139700" y="5911850"/>
          <p14:tracePt t="56016" x="25400" y="5905500"/>
          <p14:tracePt t="57259" x="7048500" y="5930900"/>
          <p14:tracePt t="57268" x="7073900" y="5943600"/>
          <p14:tracePt t="57268" x="7105650" y="5956300"/>
          <p14:tracePt t="57268" x="7143750" y="5969000"/>
          <p14:tracePt t="57287" x="7181850" y="5988050"/>
          <p14:tracePt t="57287" x="7226300" y="6007100"/>
          <p14:tracePt t="57303" x="7277100" y="6032500"/>
          <p14:tracePt t="57303" x="7315200" y="6051550"/>
          <p14:tracePt t="57319" x="7346950" y="6070600"/>
          <p14:tracePt t="57319" x="7366000" y="6089650"/>
          <p14:tracePt t="57336" x="7385050" y="6108700"/>
          <p14:tracePt t="57336" x="7397750" y="6127750"/>
          <p14:tracePt t="57353" x="7404100" y="6140450"/>
          <p14:tracePt t="57353" x="7397750" y="6153150"/>
          <p14:tracePt t="57370" x="7397750" y="6165850"/>
          <p14:tracePt t="57370" x="7372350" y="6184900"/>
          <p14:tracePt t="57386" x="7353300" y="6197600"/>
          <p14:tracePt t="57386" x="7334250" y="6203950"/>
          <p14:tracePt t="57404" x="7308850" y="6210300"/>
          <p14:tracePt t="57404" x="7283450" y="6210300"/>
          <p14:tracePt t="57421" x="7258050" y="6216650"/>
          <p14:tracePt t="57421" x="7226300" y="6216650"/>
          <p14:tracePt t="57437" x="7194550" y="6216650"/>
          <p14:tracePt t="57437" x="7124700" y="6223000"/>
          <p14:tracePt t="57454" x="7086600" y="6223000"/>
          <p14:tracePt t="57454" x="7048500" y="6223000"/>
          <p14:tracePt t="57471" x="7010400" y="6223000"/>
          <p14:tracePt t="57471" x="6972300" y="6216650"/>
          <p14:tracePt t="57488" x="6927850" y="6216650"/>
          <p14:tracePt t="57488" x="6851650" y="6216650"/>
          <p14:tracePt t="57504" x="6813550" y="6210300"/>
          <p14:tracePt t="57504" x="6775450" y="6210300"/>
          <p14:tracePt t="57521" x="6737350" y="6210300"/>
          <p14:tracePt t="57521" x="6705600" y="6210300"/>
          <p14:tracePt t="57538" x="6673850" y="6203950"/>
          <p14:tracePt t="57538" x="6642100" y="6203950"/>
          <p14:tracePt t="57555" x="6616700" y="6203950"/>
          <p14:tracePt t="57555" x="6572250" y="6197600"/>
          <p14:tracePt t="57572" x="6527800" y="6153150"/>
          <p14:tracePt t="57703" x="6540500" y="6146800"/>
          <p14:tracePt t="57708" x="6553200" y="6146800"/>
          <p14:tracePt t="57721" x="6578600" y="6140450"/>
          <p14:tracePt t="57738" x="6616700" y="6127750"/>
          <p14:tracePt t="57754" x="6648450" y="6121400"/>
          <p14:tracePt t="57771" x="6686550" y="6108700"/>
          <p14:tracePt t="57788" x="6769100" y="6096000"/>
          <p14:tracePt t="57805" x="6845300" y="6083300"/>
          <p14:tracePt t="57821" x="6934200" y="6070600"/>
          <p14:tracePt t="57838" x="7048500" y="6051550"/>
          <p14:tracePt t="57855" x="7277100" y="6026150"/>
          <p14:tracePt t="57872" x="7467600" y="6013450"/>
          <p14:tracePt t="57888" x="7677150" y="6000750"/>
          <p14:tracePt t="57905" x="7905750" y="5994400"/>
          <p14:tracePt t="57922" x="8140700" y="5994400"/>
          <p14:tracePt t="57922" x="8261350" y="5994400"/>
          <p14:tracePt t="57940" x="8502650" y="5994400"/>
          <p14:tracePt t="57956" x="8737600" y="5994400"/>
          <p14:tracePt t="57972" x="8953500" y="5988050"/>
          <p14:tracePt t="57989" x="9131300" y="5969000"/>
          <p14:tracePt t="58105" x="9099550" y="5626100"/>
          <p14:tracePt t="58122" x="9042400" y="5607050"/>
          <p14:tracePt t="58456" x="6692900" y="5505450"/>
          <p14:tracePt t="58456" x="6667500" y="5499100"/>
          <p14:tracePt t="58473" x="6642100" y="5492750"/>
          <p14:tracePt t="58473" x="6616700" y="5486400"/>
          <p14:tracePt t="58490" x="6578600" y="5480050"/>
          <p14:tracePt t="58490" x="6502400" y="5467350"/>
          <p14:tracePt t="58507" x="6464300" y="5454650"/>
          <p14:tracePt t="58507" x="6432550" y="5448300"/>
          <p14:tracePt t="58524" x="6400800" y="5441950"/>
          <p14:tracePt t="58524" x="6369050" y="5435600"/>
          <p14:tracePt t="58540" x="6337300" y="5429250"/>
          <p14:tracePt t="58540" x="6305550" y="5422900"/>
          <p14:tracePt t="58557" x="6273800" y="5422900"/>
          <p14:tracePt t="58557" x="6248400" y="5416550"/>
          <p14:tracePt t="58574" x="6229350" y="5410200"/>
          <p14:tracePt t="58574" x="6191250" y="5397500"/>
          <p14:tracePt t="58592" x="6172200" y="5391150"/>
          <p14:tracePt t="58592" x="6159500" y="5384800"/>
          <p14:tracePt t="58608" x="6146800" y="5384800"/>
          <p14:tracePt t="58608" x="6140450" y="5378450"/>
          <p14:tracePt t="58624" x="6134100" y="5372100"/>
          <p14:tracePt t="58640" x="6127750" y="5365750"/>
          <p14:tracePt t="58657" x="6140450" y="5365750"/>
          <p14:tracePt t="58657" x="6140450" y="5372100"/>
          <p14:tracePt t="58675" x="6146800" y="5372100"/>
          <p14:tracePt t="58675" x="6153150" y="5372100"/>
          <p14:tracePt t="58692" x="6159500" y="5378450"/>
          <p14:tracePt t="58692" x="6165850" y="5384800"/>
          <p14:tracePt t="58708" x="6172200" y="5391150"/>
          <p14:tracePt t="58724" x="6178550" y="5397500"/>
          <p14:tracePt t="58724" x="6178550" y="5403850"/>
          <p14:tracePt t="58741" x="6178550" y="5410200"/>
          <p14:tracePt t="58757" x="6178550" y="5416550"/>
          <p14:tracePt t="58757" x="6172200" y="5429250"/>
          <p14:tracePt t="58775" x="6172200" y="5435600"/>
          <p14:tracePt t="58775" x="6165850" y="5435600"/>
          <p14:tracePt t="58792" x="6159500" y="5448300"/>
          <p14:tracePt t="58808" x="6153150" y="5454650"/>
          <p14:tracePt t="58825" x="6146800" y="5454650"/>
          <p14:tracePt t="58825" x="6140450" y="5461000"/>
          <p14:tracePt t="58842" x="6134100" y="5461000"/>
          <p14:tracePt t="58858" x="6127750" y="5467350"/>
          <p14:tracePt t="58858" x="6121400" y="5473700"/>
          <p14:tracePt t="58876" x="6115050" y="5480050"/>
          <p14:tracePt t="58891" x="6115050" y="5486400"/>
          <p14:tracePt t="58911" x="6115050" y="5492750"/>
          <p14:tracePt t="58963" x="6115050" y="5499100"/>
          <p14:tracePt t="59015" x="6115050" y="5505450"/>
          <p14:tracePt t="59039" x="6115050" y="5511800"/>
          <p14:tracePt t="59063" x="6115050" y="5518150"/>
          <p14:tracePt t="59091" x="6108700" y="5518150"/>
          <p14:tracePt t="59183" x="6102350" y="5511800"/>
          <p14:tracePt t="59211" x="6102350" y="5505450"/>
          <p14:tracePt t="59235" x="6102350" y="5499100"/>
          <p14:tracePt t="59375" x="6102350" y="5492750"/>
          <p14:tracePt t="59423" x="6108700" y="5486400"/>
          <p14:tracePt t="59451" x="6108700" y="5480050"/>
          <p14:tracePt t="59483" x="6115050" y="5480050"/>
          <p14:tracePt t="59563" x="6121400" y="5480050"/>
          <p14:tracePt t="59579" x="6127750" y="5486400"/>
          <p14:tracePt t="59587" x="6134100" y="5492750"/>
          <p14:tracePt t="59596" x="6140450" y="5505450"/>
          <p14:tracePt t="59596" x="6140450" y="5518150"/>
          <p14:tracePt t="59611" x="6153150" y="5524500"/>
          <p14:tracePt t="59611" x="6159500" y="5537200"/>
          <p14:tracePt t="59628" x="6165850" y="5549900"/>
          <p14:tracePt t="59628" x="6172200" y="5562600"/>
          <p14:tracePt t="59644" x="6178550" y="5575300"/>
          <p14:tracePt t="59644" x="6184900" y="5581650"/>
          <p14:tracePt t="59661" x="6197600" y="5588000"/>
          <p14:tracePt t="59661" x="6210300" y="5600700"/>
          <p14:tracePt t="59677" x="6216650" y="5607050"/>
          <p14:tracePt t="59677" x="6229350" y="5613400"/>
          <p14:tracePt t="59694" x="6235700" y="5619750"/>
          <p14:tracePt t="59694" x="6242050" y="5619750"/>
          <p14:tracePt t="59711" x="6248400" y="5626100"/>
          <p14:tracePt t="59711" x="6261100" y="5638800"/>
          <p14:tracePt t="59728" x="6267450" y="5645150"/>
          <p14:tracePt t="59728" x="6273800" y="5651500"/>
          <p14:tracePt t="59745" x="6280150" y="5651500"/>
          <p14:tracePt t="59745" x="6280150" y="5657850"/>
          <p14:tracePt t="59762" x="6286500" y="5664200"/>
          <p14:tracePt t="59762" x="6292850" y="5664200"/>
          <p14:tracePt t="59778" x="6299200" y="5670550"/>
          <p14:tracePt t="59794" x="6311900" y="5676900"/>
          <p14:tracePt t="59811" x="6318250" y="5683250"/>
          <p14:tracePt t="59828" x="6324600" y="5683250"/>
          <p14:tracePt t="59844" x="6324600" y="5689600"/>
          <p14:tracePt t="59861" x="6330950" y="5689600"/>
          <p14:tracePt t="59878" x="6337300" y="5689600"/>
          <p14:tracePt t="59895" x="6343650" y="5689600"/>
          <p14:tracePt t="59915" x="6343650" y="5683250"/>
          <p14:tracePt t="60015" x="6343650" y="5676900"/>
          <p14:tracePt t="60095" x="6343650" y="5670550"/>
          <p14:tracePt t="60163" x="6350000" y="5664200"/>
          <p14:tracePt t="60223" x="6343650" y="5657850"/>
          <p14:tracePt t="60259" x="6343650" y="5651500"/>
          <p14:tracePt t="60307" x="6343650" y="5645150"/>
          <p14:tracePt t="60319" x="6343650" y="5638800"/>
          <p14:tracePt t="60335" x="6343650" y="5632450"/>
          <p14:tracePt t="60351" x="6350000" y="5638800"/>
          <p14:tracePt t="60463" x="6343650" y="5638800"/>
          <p14:tracePt t="60515" x="6337300" y="5645150"/>
          <p14:tracePt t="60583" x="6337300" y="5638800"/>
          <p14:tracePt t="60703" x="6337300" y="5632450"/>
          <p14:tracePt t="60719" x="6343650" y="5626100"/>
          <p14:tracePt t="60739" x="6343650" y="5619750"/>
          <p14:tracePt t="60763" x="6350000" y="5613400"/>
          <p14:tracePt t="60795" x="6350000" y="5607050"/>
          <p14:tracePt t="60807" x="6356350" y="5600700"/>
          <p14:tracePt t="60831" x="6362700" y="5594350"/>
          <p14:tracePt t="60855" x="6369050" y="5588000"/>
          <p14:tracePt t="60867" x="6375400" y="5581650"/>
          <p14:tracePt t="60883" x="6381750" y="5575300"/>
          <p14:tracePt t="60899" x="6381750" y="5568950"/>
          <p14:tracePt t="60907" x="6388100" y="5568950"/>
          <p14:tracePt t="60923" x="6394450" y="5568950"/>
          <p14:tracePt t="60935" x="6400800" y="5562600"/>
          <p14:tracePt t="60951" x="6400800" y="5568950"/>
          <p14:tracePt t="60967" x="6407150" y="5575300"/>
          <p14:tracePt t="60995" x="6407150" y="5568950"/>
          <p14:tracePt t="61055" x="6407150" y="5562600"/>
          <p14:tracePt t="61071" x="6400800" y="5556250"/>
          <p14:tracePt t="61087" x="6400800" y="5549900"/>
          <p14:tracePt t="61099" x="6407150" y="5543550"/>
          <p14:tracePt t="61115" x="6407150" y="5530850"/>
          <p14:tracePt t="61131" x="6407150" y="5524500"/>
          <p14:tracePt t="61159" x="6407150" y="5518150"/>
          <p14:tracePt t="61175" x="6407150" y="5511800"/>
          <p14:tracePt t="61191" x="6407150" y="5505450"/>
          <p14:tracePt t="61207" x="6407150" y="5499100"/>
          <p14:tracePt t="61219" x="6407150" y="5492750"/>
          <p14:tracePt t="61235" x="6407150" y="5486400"/>
          <p14:tracePt t="61252" x="6407150" y="5480050"/>
          <p14:tracePt t="61267" x="6407150" y="5473700"/>
          <p14:tracePt t="61287" x="6413500" y="5473700"/>
          <p14:tracePt t="61399" x="6413500" y="5467350"/>
          <p14:tracePt t="61671" x="6413500" y="5461000"/>
          <p14:tracePt t="61707" x="6419850" y="5461000"/>
          <p14:tracePt t="61775" x="6426200" y="5454650"/>
          <p14:tracePt t="61819" x="6432550" y="5454650"/>
          <p14:tracePt t="61875" x="6432550" y="5461000"/>
          <p14:tracePt t="62007" x="6432550" y="5467350"/>
          <p14:tracePt t="62023" x="6426200" y="5473700"/>
          <p14:tracePt t="62039" x="6419850" y="5480050"/>
          <p14:tracePt t="62119" x="6426200" y="5480050"/>
          <p14:tracePt t="62203" x="6432550" y="5473700"/>
          <p14:tracePt t="62255" x="6438900" y="5467350"/>
          <p14:tracePt t="62287" x="6445250" y="5467350"/>
          <p14:tracePt t="62315" x="6438900" y="5467350"/>
          <p14:tracePt t="62367" x="6438900" y="5473700"/>
          <p14:tracePt t="62399" x="6445250" y="5473700"/>
          <p14:tracePt t="62547" x="6445250" y="5467350"/>
          <p14:tracePt t="62579" x="6451600" y="5467350"/>
          <p14:tracePt t="62631" x="6451600" y="5461000"/>
          <p14:tracePt t="62659" x="6457950" y="5454650"/>
          <p14:tracePt t="62723" x="6451600" y="5454650"/>
          <p14:tracePt t="62835" x="6451600" y="5448300"/>
          <p14:tracePt t="62907" x="6457950" y="5454650"/>
          <p14:tracePt t="62983" x="6457950" y="5461000"/>
          <p14:tracePt t="63007" x="6457950" y="5454650"/>
          <p14:tracePt t="63088" x="6457950" y="5448300"/>
          <p14:tracePt t="63111" x="6457950" y="5441950"/>
          <p14:tracePt t="63127" x="6464300" y="5435600"/>
          <p14:tracePt t="63139" x="6464300" y="5429250"/>
          <p14:tracePt t="63163" x="6464300" y="5422900"/>
          <p14:tracePt t="63195" x="6464300" y="5429250"/>
          <p14:tracePt t="63299" x="6464300" y="5441950"/>
          <p14:tracePt t="63319" x="6464300" y="5448300"/>
          <p14:tracePt t="63335" x="6464300" y="5454650"/>
          <p14:tracePt t="63367" x="6464300" y="5461000"/>
          <p14:tracePt t="63387" x="6464300" y="5467350"/>
          <p14:tracePt t="63411" x="6464300" y="5473700"/>
          <p14:tracePt t="63447" x="6464300" y="5480050"/>
          <p14:tracePt t="63479" x="6464300" y="5473700"/>
          <p14:tracePt t="63547" x="6464300" y="5467350"/>
          <p14:tracePt t="63567" x="6470650" y="5467350"/>
          <p14:tracePt t="63583" x="6470650" y="5461000"/>
          <p14:tracePt t="63607" x="6470650" y="5448300"/>
          <p14:tracePt t="63627" x="6464300" y="5441950"/>
          <p14:tracePt t="63659" x="6464300" y="5435600"/>
          <p14:tracePt t="63675" x="6470650" y="5429250"/>
          <p14:tracePt t="63695" x="6470650" y="5422900"/>
          <p14:tracePt t="63711" x="6470650" y="5416550"/>
          <p14:tracePt t="63727" x="6470650" y="5410200"/>
          <p14:tracePt t="63739" x="6470650" y="5403850"/>
          <p14:tracePt t="63747" x="6477000" y="5397500"/>
          <p14:tracePt t="63763" x="6477000" y="5391150"/>
          <p14:tracePt t="63779" x="6477000" y="5384800"/>
          <p14:tracePt t="63795" x="6477000" y="5378450"/>
          <p14:tracePt t="63808" x="6477000" y="5372100"/>
          <p14:tracePt t="63824" x="6477000" y="5365750"/>
          <p14:tracePt t="63841" x="6470650" y="5359400"/>
          <p14:tracePt t="63857" x="6470650" y="5353050"/>
          <p14:tracePt t="63874" x="6470650" y="5346700"/>
          <p14:tracePt t="63874" x="6464300" y="5334000"/>
          <p14:tracePt t="63892" x="6464300" y="5327650"/>
          <p14:tracePt t="63892" x="6464300" y="5321300"/>
          <p14:tracePt t="63908" x="6457950" y="5314950"/>
          <p14:tracePt t="63908" x="6457950" y="5308600"/>
          <p14:tracePt t="63925" x="6457950" y="5302250"/>
          <p14:tracePt t="63925" x="6451600" y="5295900"/>
          <p14:tracePt t="63925" x="6451600" y="5289550"/>
          <p14:tracePt t="63944" x="6445250" y="5283200"/>
          <p14:tracePt t="63960" x="6445250" y="5276850"/>
          <p14:tracePt t="63960" x="6445250" y="5270500"/>
          <p14:tracePt t="63975" x="6438900" y="5264150"/>
          <p14:tracePt t="63991" x="6438900" y="5257800"/>
          <p14:tracePt t="64008" x="6432550" y="5251450"/>
          <p14:tracePt t="64025" x="6438900" y="5257800"/>
          <p14:tracePt t="64063" x="6438900" y="5264150"/>
          <p14:tracePt t="64071" x="6445250" y="5270500"/>
          <p14:tracePt t="64079" x="6445250" y="5276850"/>
          <p14:tracePt t="64091" x="6451600" y="5289550"/>
          <p14:tracePt t="64091" x="6464300" y="5314950"/>
          <p14:tracePt t="64109" x="6470650" y="5327650"/>
          <p14:tracePt t="64109" x="6477000" y="5346700"/>
          <p14:tracePt t="64126" x="6489700" y="5365750"/>
          <p14:tracePt t="64126" x="6496050" y="5384800"/>
          <p14:tracePt t="64142" x="6502400" y="5397500"/>
          <p14:tracePt t="64142" x="6515100" y="5429250"/>
          <p14:tracePt t="64159" x="6521450" y="5448300"/>
          <p14:tracePt t="64159" x="6527800" y="5461000"/>
          <p14:tracePt t="64176" x="6534150" y="5473700"/>
          <p14:tracePt t="64176" x="6534150" y="5486400"/>
          <p14:tracePt t="64192" x="6540500" y="5499100"/>
          <p14:tracePt t="64192" x="6546850" y="5518150"/>
          <p14:tracePt t="64209" x="6546850" y="5530850"/>
          <p14:tracePt t="64209" x="6546850" y="5543550"/>
          <p14:tracePt t="64209" x="6553200" y="5556250"/>
          <p14:tracePt t="64228" x="6553200" y="5568950"/>
          <p14:tracePt t="64228" x="6559550" y="5588000"/>
          <p14:tracePt t="64244" x="6559550" y="5594350"/>
          <p14:tracePt t="64244" x="6565900" y="5607050"/>
          <p14:tracePt t="64260" x="6565900" y="5613400"/>
          <p14:tracePt t="64260" x="6565900" y="5626100"/>
          <p14:tracePt t="64277" x="6572250" y="5632450"/>
          <p14:tracePt t="64277" x="6572250" y="5638800"/>
          <p14:tracePt t="64293" x="6578600" y="5645150"/>
          <p14:tracePt t="64309" x="6578600" y="5638800"/>
          <p14:tracePt t="64371" x="6578600" y="5632450"/>
          <p14:tracePt t="64387" x="6578600" y="5626100"/>
          <p14:tracePt t="64399" x="6578600" y="5619750"/>
          <p14:tracePt t="64415" x="6578600" y="5613400"/>
          <p14:tracePt t="64431" x="6578600" y="5600700"/>
          <p14:tracePt t="64448" x="6572250" y="5594350"/>
          <p14:tracePt t="64460" x="6572250" y="5588000"/>
          <p14:tracePt t="64476" x="6572250" y="5581650"/>
          <p14:tracePt t="64493" x="6572250" y="5568950"/>
          <p14:tracePt t="64509" x="6572250" y="5562600"/>
          <p14:tracePt t="64509" x="6572250" y="5556250"/>
          <p14:tracePt t="64528" x="6572250" y="5549900"/>
          <p14:tracePt t="64544" x="6572250" y="5543550"/>
          <p14:tracePt t="64560" x="6578600" y="5537200"/>
          <p14:tracePt t="64576" x="6578600" y="5530850"/>
          <p14:tracePt t="64596" x="6584950" y="5530850"/>
          <p14:tracePt t="64639" x="6584950" y="5537200"/>
          <p14:tracePt t="64687" x="6591300" y="5537200"/>
          <p14:tracePt t="64775" x="6591300" y="5543550"/>
          <p14:tracePt t="64799" x="6597650" y="5543550"/>
          <p14:tracePt t="64819" x="6597650" y="5556250"/>
          <p14:tracePt t="64835" x="6604000" y="5562600"/>
          <p14:tracePt t="64851" x="6604000" y="5568950"/>
          <p14:tracePt t="64859" x="6604000" y="5581650"/>
          <p14:tracePt t="64875" x="6604000" y="5588000"/>
          <p14:tracePt t="64879" x="6604000" y="5594350"/>
          <p14:tracePt t="64896" x="6610350" y="5600700"/>
          <p14:tracePt t="64896" x="6610350" y="5607050"/>
          <p14:tracePt t="64911" x="6616700" y="5613400"/>
          <p14:tracePt t="64928" x="6623050" y="5619750"/>
          <p14:tracePt t="64944" x="6629400" y="5626100"/>
          <p14:tracePt t="64961" x="6635750" y="5632450"/>
          <p14:tracePt t="64977" x="6642100" y="5632450"/>
          <p14:tracePt t="64995" x="6648450" y="5638800"/>
          <p14:tracePt t="64995" x="6654800" y="5638800"/>
          <p14:tracePt t="65012" x="6661150" y="5632450"/>
          <p14:tracePt t="65027" x="6667500" y="5626100"/>
          <p14:tracePt t="65027" x="6673850" y="5626100"/>
          <p14:tracePt t="65027" x="6673850" y="5619750"/>
          <p14:tracePt t="65048" x="6680200" y="5613400"/>
          <p14:tracePt t="65048" x="6686550" y="5600700"/>
          <p14:tracePt t="65062" x="6692900" y="5594350"/>
          <p14:tracePt t="65062" x="6699250" y="5581650"/>
          <p14:tracePt t="65079" x="6705600" y="5568950"/>
          <p14:tracePt t="65079" x="6711950" y="5562600"/>
          <p14:tracePt t="65096" x="6718300" y="5549900"/>
          <p14:tracePt t="65096" x="6718300" y="5530850"/>
          <p14:tracePt t="65112" x="6724650" y="5518150"/>
          <p14:tracePt t="65112" x="6731000" y="5492750"/>
          <p14:tracePt t="65129" x="6731000" y="5473700"/>
          <p14:tracePt t="65129" x="6724650" y="5461000"/>
          <p14:tracePt t="65146" x="6724650" y="5441950"/>
          <p14:tracePt t="65146" x="6718300" y="5422900"/>
          <p14:tracePt t="65162" x="6711950" y="5403850"/>
          <p14:tracePt t="65162" x="6686550" y="5365750"/>
          <p14:tracePt t="65179" x="6673850" y="5353050"/>
          <p14:tracePt t="65179" x="6661150" y="5334000"/>
          <p14:tracePt t="65196" x="6648450" y="5314950"/>
          <p14:tracePt t="65196" x="6635750" y="5302250"/>
          <p14:tracePt t="65213" x="6623050" y="5283200"/>
          <p14:tracePt t="65213" x="6610350" y="5276850"/>
          <p14:tracePt t="65229" x="6597650" y="5264150"/>
          <p14:tracePt t="65229" x="6584950" y="5257800"/>
          <p14:tracePt t="65229" x="6572250" y="5251450"/>
          <p14:tracePt t="65249" x="6565900" y="5245100"/>
          <p14:tracePt t="65262" x="6553200" y="5245100"/>
          <p14:tracePt t="65262" x="6534150" y="5245100"/>
          <p14:tracePt t="65280" x="6521450" y="5251450"/>
          <p14:tracePt t="65280" x="6515100" y="5257800"/>
          <p14:tracePt t="65296" x="6508750" y="5264150"/>
          <p14:tracePt t="65296" x="6502400" y="5276850"/>
          <p14:tracePt t="65313" x="6496050" y="5289550"/>
          <p14:tracePt t="65313" x="6496050" y="5302250"/>
          <p14:tracePt t="65329" x="6496050" y="5321300"/>
          <p14:tracePt t="65329" x="6496050" y="5340350"/>
          <p14:tracePt t="65329" x="6496050" y="5359400"/>
          <p14:tracePt t="65348" x="6502400" y="5378450"/>
          <p14:tracePt t="65348" x="6508750" y="5397500"/>
          <p14:tracePt t="65363" x="6515100" y="5416550"/>
          <p14:tracePt t="65363" x="6521450" y="5441950"/>
          <p14:tracePt t="65380" x="6534150" y="5461000"/>
          <p14:tracePt t="65380" x="6546850" y="5473700"/>
          <p14:tracePt t="65397" x="6553200" y="5486400"/>
          <p14:tracePt t="65397" x="6565900" y="5499100"/>
          <p14:tracePt t="65413" x="6572250" y="5511800"/>
          <p14:tracePt t="65413" x="6591300" y="5518150"/>
          <p14:tracePt t="65430" x="6604000" y="5518150"/>
          <p14:tracePt t="65430" x="6610350" y="5518150"/>
          <p14:tracePt t="65446" x="6616700" y="5518150"/>
          <p14:tracePt t="65446" x="6623050" y="5511800"/>
          <p14:tracePt t="65464" x="6629400" y="5505450"/>
          <p14:tracePt t="65464" x="6635750" y="5499100"/>
          <p14:tracePt t="65480" x="6642100" y="5499100"/>
          <p14:tracePt t="65480" x="6648450" y="5486400"/>
          <p14:tracePt t="65497" x="6654800" y="5480050"/>
          <p14:tracePt t="65497" x="6654800" y="5473700"/>
          <p14:tracePt t="65514" x="6654800" y="5467350"/>
          <p14:tracePt t="65514" x="6661150" y="5461000"/>
          <p14:tracePt t="65531" x="6661150" y="5454650"/>
          <p14:tracePt t="65531" x="6667500" y="5448300"/>
          <p14:tracePt t="65548" x="6667500" y="5441950"/>
          <p14:tracePt t="65563" x="6667500" y="5435600"/>
          <p14:tracePt t="65580" x="6667500" y="5429250"/>
          <p14:tracePt t="65597" x="6667500" y="5422900"/>
          <p14:tracePt t="65613" x="6661150" y="5416550"/>
          <p14:tracePt t="65629" x="6661150" y="5410200"/>
          <p14:tracePt t="65659" x="6661150" y="5403850"/>
          <p14:tracePt t="65683" x="6661150" y="5397500"/>
          <p14:tracePt t="65707" x="6654800" y="5397500"/>
          <p14:tracePt t="65751" x="6661150" y="5391150"/>
          <p14:tracePt t="65827" x="6667500" y="5397500"/>
          <p14:tracePt t="65931" x="6667500" y="5403850"/>
          <p14:tracePt t="66027" x="6673850" y="5410200"/>
          <p14:tracePt t="66051" x="6673850" y="5416550"/>
          <p14:tracePt t="66067" x="6680200" y="5422900"/>
          <p14:tracePt t="66075" x="6680200" y="5429250"/>
          <p14:tracePt t="66081" x="6686550" y="5435600"/>
          <p14:tracePt t="66081" x="6686550" y="5441950"/>
          <p14:tracePt t="66099" x="6692900" y="5448300"/>
          <p14:tracePt t="66099" x="6692900" y="5454650"/>
          <p14:tracePt t="66115" x="6699250" y="5461000"/>
          <p14:tracePt t="66131" x="6705600" y="5467350"/>
          <p14:tracePt t="66131" x="6711950" y="5473700"/>
          <p14:tracePt t="66148" x="6711950" y="5486400"/>
          <p14:tracePt t="66164" x="6718300" y="5492750"/>
          <p14:tracePt t="66164" x="6718300" y="5499100"/>
          <p14:tracePt t="66182" x="6724650" y="5499100"/>
          <p14:tracePt t="66182" x="6724650" y="5511800"/>
          <p14:tracePt t="66199" x="6731000" y="5518150"/>
          <p14:tracePt t="66199" x="6731000" y="5524500"/>
          <p14:tracePt t="66216" x="6731000" y="5530850"/>
          <p14:tracePt t="66216" x="6737350" y="5543550"/>
          <p14:tracePt t="66232" x="6737350" y="5549900"/>
          <p14:tracePt t="66232" x="6737350" y="5556250"/>
          <p14:tracePt t="66249" x="6737350" y="5562600"/>
          <p14:tracePt t="66249" x="6737350" y="5575300"/>
          <p14:tracePt t="66265" x="6737350" y="5581650"/>
          <p14:tracePt t="66265" x="6731000" y="5588000"/>
          <p14:tracePt t="66282" x="6731000" y="5594350"/>
          <p14:tracePt t="66282" x="6724650" y="5613400"/>
          <p14:tracePt t="66299" x="6718300" y="5619750"/>
          <p14:tracePt t="66299" x="6711950" y="5626100"/>
          <p14:tracePt t="66315" x="6711950" y="5632450"/>
          <p14:tracePt t="66315" x="6705600" y="5638800"/>
          <p14:tracePt t="66332" x="6699250" y="5645150"/>
          <p14:tracePt t="66332" x="6692900" y="5651500"/>
          <p14:tracePt t="66349" x="6686550" y="5657850"/>
          <p14:tracePt t="66349" x="6680200" y="5664200"/>
          <p14:tracePt t="66366" x="6673850" y="5670550"/>
          <p14:tracePt t="66366" x="6661150" y="5676900"/>
          <p14:tracePt t="66382" x="6654800" y="5683250"/>
          <p14:tracePt t="66382" x="6648450" y="5683250"/>
          <p14:tracePt t="66399" x="6642100" y="5689600"/>
          <p14:tracePt t="66399" x="6635750" y="5689600"/>
          <p14:tracePt t="66416" x="6629400" y="5689600"/>
          <p14:tracePt t="66416" x="6623050" y="5695950"/>
          <p14:tracePt t="66433" x="6616700" y="5695950"/>
          <p14:tracePt t="66433" x="6610350" y="5695950"/>
          <p14:tracePt t="66450" x="6604000" y="5695950"/>
          <p14:tracePt t="66466" x="6597650" y="5695950"/>
          <p14:tracePt t="66482" x="6591300" y="5702300"/>
          <p14:tracePt t="66482" x="6584950" y="5702300"/>
          <p14:tracePt t="66500" x="6578600" y="5702300"/>
          <p14:tracePt t="66523" x="6572250" y="5708650"/>
          <p14:tracePt t="66539" x="6572250" y="5715000"/>
          <p14:tracePt t="66559" x="6572250" y="5721350"/>
          <p14:tracePt t="66583" x="6578600" y="5721350"/>
          <p14:tracePt t="66627" x="6584950" y="5715000"/>
          <p14:tracePt t="66659" x="6597650" y="5715000"/>
          <p14:tracePt t="66675" x="6604000" y="5708650"/>
          <p14:tracePt t="66687" x="6610350" y="5708650"/>
          <p14:tracePt t="66703" x="6616700" y="5708650"/>
          <p14:tracePt t="66719" x="6623050" y="5708650"/>
          <p14:tracePt t="66735" x="6635750" y="5715000"/>
          <p14:tracePt t="66747" x="6642100" y="5715000"/>
          <p14:tracePt t="66763" x="6654800" y="5715000"/>
          <p14:tracePt t="66779" x="6654800" y="5721350"/>
          <p14:tracePt t="66788" x="6661150" y="5715000"/>
          <p14:tracePt t="66788" x="6667500" y="5715000"/>
          <p14:tracePt t="66801" x="6673850" y="5715000"/>
          <p14:tracePt t="66801" x="6673850" y="5708650"/>
          <p14:tracePt t="66818" x="6686550" y="5708650"/>
          <p14:tracePt t="66833" x="6686550" y="5702300"/>
          <p14:tracePt t="66850" x="6699250" y="5695950"/>
          <p14:tracePt t="66850" x="6705600" y="5689600"/>
          <p14:tracePt t="66868" x="6711950" y="5689600"/>
          <p14:tracePt t="66884" x="6718300" y="5683250"/>
          <p14:tracePt t="66907" x="6718300" y="5676900"/>
          <p14:tracePt t="66927" x="6718300" y="5670550"/>
          <p14:tracePt t="66943" x="6718300" y="5664200"/>
          <p14:tracePt t="66959" x="6718300" y="5657850"/>
          <p14:tracePt t="66975" x="6718300" y="5651500"/>
          <p14:tracePt t="67003" x="6718300" y="5645150"/>
          <p14:tracePt t="67019" x="6718300" y="5638800"/>
          <p14:tracePt t="67035" x="6718300" y="5632450"/>
          <p14:tracePt t="67047" x="6724650" y="5626100"/>
          <p14:tracePt t="67079" x="6724650" y="5619750"/>
          <p14:tracePt t="67099" x="6731000" y="5619750"/>
          <p14:tracePt t="67147" x="6737350" y="5619750"/>
          <p14:tracePt t="67267" x="6743700" y="5626100"/>
          <p14:tracePt t="67295" x="6750050" y="5632450"/>
          <p14:tracePt t="67355" x="6756400" y="5638800"/>
          <p14:tracePt t="67371" x="6762750" y="5638800"/>
          <p14:tracePt t="67387" x="6762750" y="5645150"/>
          <p14:tracePt t="67399" x="6769100" y="5657850"/>
          <p14:tracePt t="67415" x="6781800" y="5664200"/>
          <p14:tracePt t="67431" x="6788150" y="5670550"/>
          <p14:tracePt t="67439" x="6788150" y="5676900"/>
          <p14:tracePt t="67452" x="6794500" y="5683250"/>
          <p14:tracePt t="67452" x="6813550" y="5702300"/>
          <p14:tracePt t="67470" x="6819900" y="5708650"/>
          <p14:tracePt t="67470" x="6826250" y="5721350"/>
          <p14:tracePt t="67486" x="6838950" y="5734050"/>
          <p14:tracePt t="67486" x="6851650" y="5746750"/>
          <p14:tracePt t="67503" x="6864350" y="5759450"/>
          <p14:tracePt t="67503" x="6896100" y="5791200"/>
          <p14:tracePt t="67520" x="6908800" y="5810250"/>
          <p14:tracePt t="67520" x="6927850" y="5829300"/>
          <p14:tracePt t="67537" x="6946900" y="5848350"/>
          <p14:tracePt t="67537" x="6965950" y="5867400"/>
          <p14:tracePt t="67553" x="6978650" y="5886450"/>
          <p14:tracePt t="67553" x="6997700" y="5899150"/>
          <p14:tracePt t="67570" x="7016750" y="5918200"/>
          <p14:tracePt t="67570" x="7042150" y="5949950"/>
          <p14:tracePt t="67587" x="7054850" y="5962650"/>
          <p14:tracePt t="67587" x="7073900" y="5969000"/>
          <p14:tracePt t="67604" x="7086600" y="5981700"/>
          <p14:tracePt t="67604" x="7092950" y="5994400"/>
          <p14:tracePt t="67620" x="7105650" y="6000750"/>
          <p14:tracePt t="67620" x="7118350" y="6013450"/>
          <p14:tracePt t="67637" x="7124700" y="6019800"/>
          <p14:tracePt t="67637" x="7137400" y="6026150"/>
          <p14:tracePt t="67637" x="7143750" y="6032500"/>
          <p14:tracePt t="67656" x="7150100" y="6038850"/>
          <p14:tracePt t="67669" x="7156450" y="6045200"/>
          <p14:tracePt t="67669" x="7162800" y="6051550"/>
          <p14:tracePt t="67688" x="7169150" y="6057900"/>
          <p14:tracePt t="67703" x="7175500" y="6064250"/>
          <p14:tracePt t="67720" x="7175500" y="6070600"/>
          <p14:tracePt t="67736" x="7175500" y="6076950"/>
          <p14:tracePt t="67753" x="7175500" y="6083300"/>
          <p14:tracePt t="67770" x="7175500" y="6089650"/>
          <p14:tracePt t="67787" x="7175500" y="6096000"/>
          <p14:tracePt t="67843" x="7169150" y="6102350"/>
          <p14:tracePt t="67859" x="7169150" y="6115050"/>
          <p14:tracePt t="67875" x="7162800" y="6121400"/>
          <p14:tracePt t="67887" x="7162800" y="6127750"/>
          <p14:tracePt t="67903" x="7156450" y="6127750"/>
          <p14:tracePt t="67935" x="7150100" y="6121400"/>
          <p14:tracePt t="67955" x="7137400" y="6121400"/>
          <p14:tracePt t="67971" x="7131050" y="6115050"/>
          <p14:tracePt t="67987" x="7124700" y="6115050"/>
          <p14:tracePt t="67999" x="7137400" y="6108700"/>
          <p14:tracePt t="68023" x="7143750" y="6108700"/>
          <p14:tracePt t="68031" x="7156450" y="6102350"/>
          <p14:tracePt t="68040" x="7169150" y="6102350"/>
          <p14:tracePt t="68054" x="7181850" y="6096000"/>
          <p14:tracePt t="68054" x="7219950" y="6089650"/>
          <p14:tracePt t="68072" x="7239000" y="6083300"/>
          <p14:tracePt t="68072" x="7264400" y="6083300"/>
          <p14:tracePt t="68089" x="7283450" y="6076950"/>
          <p14:tracePt t="68089" x="7308850" y="6076950"/>
          <p14:tracePt t="68106" x="7334250" y="6070600"/>
          <p14:tracePt t="68106" x="7391400" y="6064250"/>
          <p14:tracePt t="68122" x="7423150" y="6057900"/>
          <p14:tracePt t="68122" x="7448550" y="6057900"/>
          <p14:tracePt t="68139" x="7480300" y="6051550"/>
          <p14:tracePt t="68139" x="7505700" y="6051550"/>
          <p14:tracePt t="68155" x="7537450" y="6051550"/>
          <p14:tracePt t="68155" x="7569200" y="6045200"/>
          <p14:tracePt t="68172" x="7594600" y="6045200"/>
          <p14:tracePt t="68172" x="7645400" y="6045200"/>
          <p14:tracePt t="68189" x="7670800" y="6045200"/>
          <p14:tracePt t="68189" x="7689850" y="6051550"/>
          <p14:tracePt t="68205" x="7708900" y="6051550"/>
          <p14:tracePt t="68205" x="7727950" y="6057900"/>
          <p14:tracePt t="68223" x="7740650" y="6057900"/>
          <p14:tracePt t="68223" x="7759700" y="6070600"/>
          <p14:tracePt t="68240" x="7772400" y="6076950"/>
          <p14:tracePt t="68240" x="7778750" y="6076950"/>
          <p14:tracePt t="68256" x="7778750" y="6083300"/>
          <p14:tracePt t="68256" x="7785100" y="6089650"/>
          <p14:tracePt t="68272" x="7785100" y="6096000"/>
          <p14:tracePt t="68288" x="7785100" y="6102350"/>
          <p14:tracePt t="68305" x="7778750" y="6108700"/>
          <p14:tracePt t="68321" x="7772400" y="6108700"/>
          <p14:tracePt t="68321" x="7759700" y="6102350"/>
          <p14:tracePt t="68340" x="7747000" y="6102350"/>
          <p14:tracePt t="68340" x="7740650" y="6096000"/>
          <p14:tracePt t="68356" x="7734300" y="6089650"/>
          <p14:tracePt t="68356" x="7721600" y="6089650"/>
          <p14:tracePt t="68373" x="7715250" y="6083300"/>
          <p14:tracePt t="68373" x="7708900" y="6076950"/>
          <p14:tracePt t="68389" x="7702550" y="6070600"/>
          <p14:tracePt t="68389" x="7689850" y="6070600"/>
          <p14:tracePt t="68389" x="7683500" y="6064250"/>
          <p14:tracePt t="68407" x="7670800" y="6057900"/>
          <p14:tracePt t="68407" x="7664450" y="6057900"/>
          <p14:tracePt t="68423" x="7658100" y="6051550"/>
          <p14:tracePt t="68423" x="7645400" y="6051550"/>
          <p14:tracePt t="68439" x="7639050" y="6051550"/>
          <p14:tracePt t="68439" x="7632700" y="6045200"/>
          <p14:tracePt t="68456" x="7620000" y="6045200"/>
          <p14:tracePt t="68456" x="7613650" y="6045200"/>
          <p14:tracePt t="68473" x="7600950" y="6045200"/>
          <p14:tracePt t="68473" x="7581900" y="6045200"/>
          <p14:tracePt t="68490" x="7575550" y="6045200"/>
          <p14:tracePt t="68490" x="7562850" y="6045200"/>
          <p14:tracePt t="68507" x="7556500" y="6045200"/>
          <p14:tracePt t="68507" x="7543800" y="6045200"/>
          <p14:tracePt t="68524" x="7531100" y="6045200"/>
          <p14:tracePt t="68524" x="7512050" y="6051550"/>
          <p14:tracePt t="68540" x="7505700" y="6051550"/>
          <p14:tracePt t="68540" x="7499350" y="6051550"/>
          <p14:tracePt t="68557" x="7493000" y="6051550"/>
          <p14:tracePt t="68557" x="7486650" y="6051550"/>
          <p14:tracePt t="68573" x="7480300" y="6051550"/>
          <p14:tracePt t="68573" x="7473950" y="6051550"/>
          <p14:tracePt t="68590" x="7461250" y="6051550"/>
          <p14:tracePt t="68608" x="7454900" y="6051550"/>
          <p14:tracePt t="68624" x="7448550" y="6051550"/>
          <p14:tracePt t="68640" x="7442200" y="6051550"/>
          <p14:tracePt t="68660" x="7442200" y="6057900"/>
          <p14:tracePt t="68699" x="7442200" y="6064250"/>
          <p14:tracePt t="68719" x="7442200" y="6070600"/>
          <p14:tracePt t="68743" x="7442200" y="6076950"/>
          <p14:tracePt t="68775" x="7435850" y="6076950"/>
          <p14:tracePt t="68811" x="7429500" y="6076950"/>
          <p14:tracePt t="68839" x="7429500" y="6083300"/>
          <p14:tracePt t="68871" x="7423150" y="6083300"/>
          <p14:tracePt t="68899" x="7416800" y="6083300"/>
          <p14:tracePt t="68923" x="7410450" y="6083300"/>
          <p14:tracePt t="68939" x="7404100" y="6089650"/>
          <p14:tracePt t="68955" x="7391400" y="6089650"/>
          <p14:tracePt t="68967" x="7385050" y="6096000"/>
          <p14:tracePt t="68983" x="7378700" y="6096000"/>
          <p14:tracePt t="68991" x="7372350" y="6096000"/>
          <p14:tracePt t="68991" x="7366000" y="6096000"/>
          <p14:tracePt t="69008" x="7353300" y="6102350"/>
          <p14:tracePt t="69008" x="7346950" y="6102350"/>
          <p14:tracePt t="69025" x="7340600" y="6102350"/>
          <p14:tracePt t="69025" x="7327900" y="6102350"/>
          <p14:tracePt t="69041" x="7315200" y="6102350"/>
          <p14:tracePt t="69041" x="7308850" y="6108700"/>
          <p14:tracePt t="69058" x="7296150" y="6108700"/>
          <p14:tracePt t="69058" x="7289800" y="6108700"/>
          <p14:tracePt t="69076" x="7270750" y="6108700"/>
          <p14:tracePt t="69076" x="7264400" y="6108700"/>
          <p14:tracePt t="69093" x="7258050" y="6108700"/>
          <p14:tracePt t="69093" x="7251700" y="6115050"/>
          <p14:tracePt t="69108" x="7245350" y="6115050"/>
          <p14:tracePt t="69124" x="7239000" y="6115050"/>
          <p14:tracePt t="69141" x="7226300" y="6121400"/>
          <p14:tracePt t="69157" x="7213600" y="6121400"/>
          <p14:tracePt t="69174" x="7207250" y="6121400"/>
          <p14:tracePt t="69191" x="7200900" y="6121400"/>
          <p14:tracePt t="69191" x="7194550" y="6121400"/>
          <p14:tracePt t="69209" x="7181850" y="6115050"/>
          <p14:tracePt t="69224" x="7175500" y="6115050"/>
          <p14:tracePt t="69241" x="7169150" y="6115050"/>
          <p14:tracePt t="69258" x="7162800" y="6115050"/>
          <p14:tracePt t="69275" x="7156450" y="6115050"/>
          <p14:tracePt t="69275" x="7150100" y="6115050"/>
          <p14:tracePt t="69292" x="7143750" y="6108700"/>
          <p14:tracePt t="69292" x="7137400" y="6108700"/>
          <p14:tracePt t="69309" x="7131050" y="6108700"/>
          <p14:tracePt t="69325" x="7124700" y="6115050"/>
          <p14:tracePt t="69325" x="7118350" y="6115050"/>
          <p14:tracePt t="69325" x="7112000" y="6115050"/>
          <p14:tracePt t="69344" x="7105650" y="6121400"/>
          <p14:tracePt t="69359" x="7099300" y="6127750"/>
          <p14:tracePt t="69376" x="7092950" y="6134100"/>
          <p14:tracePt t="69392" x="7086600" y="6134100"/>
          <p14:tracePt t="69408" x="7086600" y="6140450"/>
          <p14:tracePt t="69428" x="7080250" y="6146800"/>
          <p14:tracePt t="69447" x="7080250" y="6153150"/>
          <p14:tracePt t="69463" x="7080250" y="6146800"/>
          <p14:tracePt t="69515" x="7080250" y="6140450"/>
          <p14:tracePt t="69539" x="7080250" y="6134100"/>
          <p14:tracePt t="69559" x="7080250" y="6127750"/>
          <p14:tracePt t="69583" x="7080250" y="6121400"/>
          <p14:tracePt t="69603" x="7086600" y="6121400"/>
          <p14:tracePt t="69622" x="7092950" y="6115050"/>
          <p14:tracePt t="69667" x="7086600" y="6121400"/>
          <p14:tracePt t="69711" x="7080250" y="6121400"/>
          <p14:tracePt t="69755" x="7073900" y="6115050"/>
          <p14:tracePt t="69771" x="7067550" y="6115050"/>
          <p14:tracePt t="69787" x="7061200" y="6115050"/>
          <p14:tracePt t="69799" x="7054850" y="6108700"/>
          <p14:tracePt t="69815" x="7048500" y="6108700"/>
          <p14:tracePt t="69831" x="7042150" y="6108700"/>
          <p14:tracePt t="69847" x="7035800" y="6102350"/>
          <p14:tracePt t="69860" x="7029450" y="6102350"/>
          <p14:tracePt t="69876" x="7023100" y="6102350"/>
          <p14:tracePt t="69893" x="7016750" y="6102350"/>
          <p14:tracePt t="69910" x="7010400" y="6102350"/>
          <p14:tracePt t="69927" x="7004050" y="6102350"/>
          <p14:tracePt t="69943" x="7004050" y="6096000"/>
          <p14:tracePt t="69960" x="7004050" y="6089650"/>
          <p14:tracePt t="69987" x="7010400" y="6083300"/>
          <p14:tracePt t="70027" x="7016750" y="6083300"/>
          <p14:tracePt t="70039" x="7023100" y="6083300"/>
          <p14:tracePt t="70055" x="7035800" y="6083300"/>
          <p14:tracePt t="70071" x="7048500" y="6083300"/>
          <p14:tracePt t="70095" x="7054850" y="6083300"/>
          <p14:tracePt t="70107" x="7061200" y="6083300"/>
          <p14:tracePt t="70123" x="7073900" y="6083300"/>
          <p14:tracePt t="70139" x="7080250" y="6083300"/>
          <p14:tracePt t="70155" x="7086600" y="6083300"/>
          <p14:tracePt t="70167" x="7092950" y="6076950"/>
          <p14:tracePt t="70183" x="7099300" y="6076950"/>
          <p14:tracePt t="70199" x="7105650" y="6070600"/>
          <p14:tracePt t="70216" x="7112000" y="6070600"/>
          <p14:tracePt t="70228" x="7118350" y="6070600"/>
          <p14:tracePt t="70244" x="7124700" y="6064250"/>
          <p14:tracePt t="70261" x="7131050" y="6064250"/>
          <p14:tracePt t="70279" x="7124700" y="6070600"/>
          <p14:tracePt t="70527" x="7118350" y="6076950"/>
          <p14:tracePt t="70543" x="7112000" y="6076950"/>
          <p14:tracePt t="70559" x="7105650" y="6083300"/>
          <p14:tracePt t="70575" x="7099300" y="6089650"/>
          <p14:tracePt t="70587" x="7092950" y="6089650"/>
          <p14:tracePt t="70603" x="7080250" y="6096000"/>
          <p14:tracePt t="70619" x="7073900" y="6096000"/>
          <p14:tracePt t="70635" x="7067550" y="6096000"/>
          <p14:tracePt t="70647" x="7054850" y="6102350"/>
          <p14:tracePt t="70663" x="7048500" y="6102350"/>
          <p14:tracePt t="70679" x="7042150" y="6102350"/>
          <p14:tracePt t="70696" x="7035800" y="6102350"/>
          <p14:tracePt t="70712" x="7029450" y="6102350"/>
          <p14:tracePt t="70729" x="7023100" y="6108700"/>
          <p14:tracePt t="70746" x="7016750" y="6108700"/>
          <p14:tracePt t="70763" x="7010400" y="6108700"/>
          <p14:tracePt t="70779" x="7004050" y="6108700"/>
          <p14:tracePt t="70796" x="6997700" y="6108700"/>
          <p14:tracePt t="70813" x="6985000" y="6108700"/>
          <p14:tracePt t="70813" x="6978650" y="6108700"/>
          <p14:tracePt t="70831" x="6972300" y="6108700"/>
          <p14:tracePt t="70831" x="6965950" y="6108700"/>
          <p14:tracePt t="70848" x="6959600" y="6108700"/>
          <p14:tracePt t="70848" x="6953250" y="6108700"/>
          <p14:tracePt t="70864" x="6946900" y="6108700"/>
          <p14:tracePt t="70864" x="6940550" y="6115050"/>
          <p14:tracePt t="70881" x="6934200" y="6115050"/>
          <p14:tracePt t="70897" x="6927850" y="6115050"/>
          <p14:tracePt t="70913" x="6927850" y="6121400"/>
          <p14:tracePt t="70935" x="6927850" y="6127750"/>
          <p14:tracePt t="70955" x="6934200" y="6127750"/>
          <p14:tracePt t="70971" x="6940550" y="6134100"/>
          <p14:tracePt t="70987" x="6946900" y="6140450"/>
          <p14:tracePt t="70997" x="6953250" y="6146800"/>
          <p14:tracePt t="70997" x="6965950" y="6153150"/>
          <p14:tracePt t="71016" x="6972300" y="6159500"/>
          <p14:tracePt t="71016" x="6985000" y="6165850"/>
          <p14:tracePt t="71032" x="6991350" y="6172200"/>
          <p14:tracePt t="71032" x="7004050" y="6172200"/>
          <p14:tracePt t="71048" x="7010400" y="6178550"/>
          <p14:tracePt t="71048" x="7023100" y="6178550"/>
          <p14:tracePt t="71065" x="7029450" y="6178550"/>
          <p14:tracePt t="71065" x="7042150" y="6178550"/>
          <p14:tracePt t="71081" x="7048500" y="6184900"/>
          <p14:tracePt t="71081" x="7054850" y="6178550"/>
          <p14:tracePt t="71081" x="7061200" y="6178550"/>
          <p14:tracePt t="71101" x="7067550" y="6178550"/>
          <p14:tracePt t="71101" x="7073900" y="6178550"/>
          <p14:tracePt t="71115" x="7080250" y="6178550"/>
          <p14:tracePt t="71130" x="7086600" y="6178550"/>
          <p14:tracePt t="71247" x="7092950" y="6172200"/>
          <p14:tracePt t="71271" x="7099300" y="6165850"/>
          <p14:tracePt t="71287" x="7105650" y="6153150"/>
          <p14:tracePt t="71299" x="7112000" y="6146800"/>
          <p14:tracePt t="71315" x="7118350" y="6140450"/>
          <p14:tracePt t="71331" x="7124700" y="6134100"/>
          <p14:tracePt t="71347" x="7131050" y="6127750"/>
          <p14:tracePt t="71359" x="7137400" y="6121400"/>
          <p14:tracePt t="71375" x="7143750" y="6115050"/>
          <p14:tracePt t="71427" x="7150100" y="6115050"/>
          <p14:tracePt t="71468" x="7150100" y="6121400"/>
          <p14:tracePt t="71495" x="7150100" y="6127750"/>
          <p14:tracePt t="71511" x="7150100" y="6134100"/>
          <p14:tracePt t="71527" x="7143750" y="6140450"/>
          <p14:tracePt t="71539" x="7143750" y="6146800"/>
          <p14:tracePt t="71555" x="7137400" y="6153150"/>
          <p14:tracePt t="71565" x="7137400" y="6159500"/>
          <p14:tracePt t="71582" x="7131050" y="6165850"/>
          <p14:tracePt t="71582" x="7118350" y="6178550"/>
          <p14:tracePt t="71601" x="7112000" y="6184900"/>
          <p14:tracePt t="71601" x="7105650" y="6184900"/>
          <p14:tracePt t="71617" x="7099300" y="6191250"/>
          <p14:tracePt t="71617" x="7092950" y="6191250"/>
          <p14:tracePt t="71633" x="7080250" y="6197600"/>
          <p14:tracePt t="71633" x="7073900" y="6197600"/>
          <p14:tracePt t="71650" x="7067550" y="6197600"/>
          <p14:tracePt t="71650" x="7054850" y="6197600"/>
          <p14:tracePt t="71668" x="7048500" y="6197600"/>
          <p14:tracePt t="71668" x="7042150" y="6197600"/>
          <p14:tracePt t="71684" x="7029450" y="61976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533400" y="304800"/>
            <a:ext cx="7772400" cy="685800"/>
          </a:xfrm>
        </p:spPr>
        <p:txBody>
          <a:bodyPr/>
          <a:lstStyle/>
          <a:p>
            <a:r>
              <a:rPr lang="ja-JP" altLang="en-US" dirty="0" smtClean="0"/>
              <a:t>正規分布の例（身長の分布）</a:t>
            </a:r>
            <a:endParaRPr lang="ja-JP" altLang="en-US" dirty="0"/>
          </a:p>
        </p:txBody>
      </p:sp>
      <p:pic>
        <p:nvPicPr>
          <p:cNvPr id="35" name="Picture 25"/>
          <p:cNvPicPr>
            <a:picLocks noChangeAspect="1" noChangeArrowheads="1"/>
          </p:cNvPicPr>
          <p:nvPr/>
        </p:nvPicPr>
        <p:blipFill>
          <a:blip r:embed="rId6" cstate="print"/>
          <a:srcRect l="3020" t="2080" r="15436" b="13305"/>
          <a:stretch>
            <a:fillRect/>
          </a:stretch>
        </p:blipFill>
        <p:spPr bwMode="auto">
          <a:xfrm>
            <a:off x="500034" y="2000240"/>
            <a:ext cx="8082888" cy="3929090"/>
          </a:xfrm>
          <a:prstGeom prst="rect">
            <a:avLst/>
          </a:prstGeom>
          <a:noFill/>
          <a:ln w="38100" cap="flat" cmpd="sng">
            <a:noFill/>
            <a:prstDash val="solid"/>
            <a:miter lim="800000"/>
            <a:headEnd/>
            <a:tailEnd/>
          </a:ln>
          <a:effectLst/>
        </p:spPr>
      </p:pic>
      <p:sp>
        <p:nvSpPr>
          <p:cNvPr id="36" name="Line 9"/>
          <p:cNvSpPr>
            <a:spLocks noChangeShapeType="1"/>
          </p:cNvSpPr>
          <p:nvPr/>
        </p:nvSpPr>
        <p:spPr bwMode="auto">
          <a:xfrm flipV="1">
            <a:off x="1569857" y="5648328"/>
            <a:ext cx="0" cy="215900"/>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37" name="Line 10"/>
          <p:cNvSpPr>
            <a:spLocks noChangeShapeType="1"/>
          </p:cNvSpPr>
          <p:nvPr/>
        </p:nvSpPr>
        <p:spPr bwMode="auto">
          <a:xfrm flipV="1">
            <a:off x="2577920" y="5432428"/>
            <a:ext cx="0" cy="431800"/>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38" name="Line 11"/>
          <p:cNvSpPr>
            <a:spLocks noChangeShapeType="1"/>
          </p:cNvSpPr>
          <p:nvPr/>
        </p:nvSpPr>
        <p:spPr bwMode="auto">
          <a:xfrm flipH="1" flipV="1">
            <a:off x="3562170" y="3892553"/>
            <a:ext cx="0" cy="1943100"/>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39" name="Line 12"/>
          <p:cNvSpPr>
            <a:spLocks noChangeShapeType="1"/>
          </p:cNvSpPr>
          <p:nvPr/>
        </p:nvSpPr>
        <p:spPr bwMode="auto">
          <a:xfrm flipV="1">
            <a:off x="5570357" y="4002090"/>
            <a:ext cx="0" cy="1871663"/>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40" name="Line 13"/>
          <p:cNvSpPr>
            <a:spLocks noChangeShapeType="1"/>
          </p:cNvSpPr>
          <p:nvPr/>
        </p:nvSpPr>
        <p:spPr bwMode="auto">
          <a:xfrm flipV="1">
            <a:off x="6576832" y="5441953"/>
            <a:ext cx="0" cy="431800"/>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41" name="Line 14"/>
          <p:cNvSpPr>
            <a:spLocks noChangeShapeType="1"/>
          </p:cNvSpPr>
          <p:nvPr/>
        </p:nvSpPr>
        <p:spPr bwMode="auto">
          <a:xfrm flipV="1">
            <a:off x="7513457" y="5586415"/>
            <a:ext cx="0" cy="287338"/>
          </a:xfrm>
          <a:prstGeom prst="line">
            <a:avLst/>
          </a:prstGeom>
          <a:noFill/>
          <a:ln w="38100">
            <a:solidFill>
              <a:schemeClr val="tx1"/>
            </a:solidFill>
            <a:prstDash val="sysDot"/>
            <a:round/>
            <a:headEnd/>
            <a:tailEnd/>
          </a:ln>
          <a:effectLst/>
        </p:spPr>
        <p:txBody>
          <a:bodyPr anchor="ctr">
            <a:spAutoFit/>
          </a:bodyPr>
          <a:lstStyle/>
          <a:p>
            <a:endParaRPr lang="ja-JP" altLang="en-US"/>
          </a:p>
        </p:txBody>
      </p:sp>
      <p:sp>
        <p:nvSpPr>
          <p:cNvPr id="42" name="Text Box 15"/>
          <p:cNvSpPr txBox="1">
            <a:spLocks noChangeArrowheads="1"/>
          </p:cNvSpPr>
          <p:nvPr/>
        </p:nvSpPr>
        <p:spPr bwMode="auto">
          <a:xfrm>
            <a:off x="5221931" y="2285992"/>
            <a:ext cx="1184940" cy="461665"/>
          </a:xfrm>
          <a:prstGeom prst="rect">
            <a:avLst/>
          </a:prstGeom>
          <a:noFill/>
          <a:ln w="38100">
            <a:noFill/>
            <a:miter lim="800000"/>
            <a:headEnd/>
            <a:tailEnd/>
          </a:ln>
          <a:effectLst/>
        </p:spPr>
        <p:txBody>
          <a:bodyPr wrap="none">
            <a:spAutoFit/>
          </a:bodyPr>
          <a:lstStyle/>
          <a:p>
            <a:r>
              <a:rPr lang="en-US" altLang="ja-JP" dirty="0"/>
              <a:t>34.13</a:t>
            </a:r>
            <a:r>
              <a:rPr lang="ja-JP" altLang="en-US" dirty="0"/>
              <a:t>％</a:t>
            </a:r>
          </a:p>
        </p:txBody>
      </p:sp>
      <p:sp>
        <p:nvSpPr>
          <p:cNvPr id="43" name="Text Box 16"/>
          <p:cNvSpPr txBox="1">
            <a:spLocks noChangeArrowheads="1"/>
          </p:cNvSpPr>
          <p:nvPr/>
        </p:nvSpPr>
        <p:spPr bwMode="auto">
          <a:xfrm>
            <a:off x="5869631" y="3365492"/>
            <a:ext cx="1184940" cy="461665"/>
          </a:xfrm>
          <a:prstGeom prst="rect">
            <a:avLst/>
          </a:prstGeom>
          <a:noFill/>
          <a:ln w="38100">
            <a:noFill/>
            <a:miter lim="800000"/>
            <a:headEnd/>
            <a:tailEnd/>
          </a:ln>
          <a:effectLst/>
        </p:spPr>
        <p:txBody>
          <a:bodyPr wrap="none">
            <a:spAutoFit/>
          </a:bodyPr>
          <a:lstStyle/>
          <a:p>
            <a:r>
              <a:rPr lang="en-US" altLang="ja-JP"/>
              <a:t>13.59</a:t>
            </a:r>
            <a:r>
              <a:rPr lang="ja-JP" altLang="en-US"/>
              <a:t>％</a:t>
            </a:r>
          </a:p>
        </p:txBody>
      </p:sp>
      <p:sp>
        <p:nvSpPr>
          <p:cNvPr id="44" name="Line 17"/>
          <p:cNvSpPr>
            <a:spLocks noChangeShapeType="1"/>
          </p:cNvSpPr>
          <p:nvPr/>
        </p:nvSpPr>
        <p:spPr bwMode="auto">
          <a:xfrm flipH="1">
            <a:off x="4992507" y="2778128"/>
            <a:ext cx="504825" cy="1008062"/>
          </a:xfrm>
          <a:prstGeom prst="line">
            <a:avLst/>
          </a:prstGeom>
          <a:noFill/>
          <a:ln w="25400">
            <a:solidFill>
              <a:schemeClr val="tx2"/>
            </a:solidFill>
            <a:round/>
            <a:headEnd/>
            <a:tailEnd type="triangle" w="med" len="med"/>
          </a:ln>
          <a:effectLst/>
        </p:spPr>
        <p:txBody>
          <a:bodyPr wrap="none" anchor="ctr">
            <a:spAutoFit/>
          </a:bodyPr>
          <a:lstStyle/>
          <a:p>
            <a:endParaRPr lang="ja-JP" altLang="en-US"/>
          </a:p>
        </p:txBody>
      </p:sp>
      <p:sp>
        <p:nvSpPr>
          <p:cNvPr id="45" name="Line 18"/>
          <p:cNvSpPr>
            <a:spLocks noChangeShapeType="1"/>
          </p:cNvSpPr>
          <p:nvPr/>
        </p:nvSpPr>
        <p:spPr bwMode="auto">
          <a:xfrm flipH="1">
            <a:off x="5713232" y="3930653"/>
            <a:ext cx="504825" cy="1008062"/>
          </a:xfrm>
          <a:prstGeom prst="line">
            <a:avLst/>
          </a:prstGeom>
          <a:noFill/>
          <a:ln w="25400">
            <a:solidFill>
              <a:schemeClr val="tx2"/>
            </a:solidFill>
            <a:round/>
            <a:headEnd/>
            <a:tailEnd type="triangle" w="med" len="med"/>
          </a:ln>
          <a:effectLst/>
        </p:spPr>
        <p:txBody>
          <a:bodyPr wrap="none" anchor="ctr">
            <a:spAutoFit/>
          </a:bodyPr>
          <a:lstStyle/>
          <a:p>
            <a:endParaRPr lang="ja-JP" altLang="en-US"/>
          </a:p>
        </p:txBody>
      </p:sp>
      <p:sp>
        <p:nvSpPr>
          <p:cNvPr id="46" name="Text Box 19"/>
          <p:cNvSpPr txBox="1">
            <a:spLocks noChangeArrowheads="1"/>
          </p:cNvSpPr>
          <p:nvPr/>
        </p:nvSpPr>
        <p:spPr bwMode="auto">
          <a:xfrm>
            <a:off x="6877693" y="4229092"/>
            <a:ext cx="1031051" cy="461665"/>
          </a:xfrm>
          <a:prstGeom prst="rect">
            <a:avLst/>
          </a:prstGeom>
          <a:noFill/>
          <a:ln w="38100">
            <a:noFill/>
            <a:miter lim="800000"/>
            <a:headEnd/>
            <a:tailEnd/>
          </a:ln>
          <a:effectLst/>
        </p:spPr>
        <p:txBody>
          <a:bodyPr wrap="none">
            <a:spAutoFit/>
          </a:bodyPr>
          <a:lstStyle/>
          <a:p>
            <a:r>
              <a:rPr lang="en-US" altLang="ja-JP"/>
              <a:t>2.15</a:t>
            </a:r>
            <a:r>
              <a:rPr lang="ja-JP" altLang="en-US"/>
              <a:t>％</a:t>
            </a:r>
          </a:p>
        </p:txBody>
      </p:sp>
      <p:sp>
        <p:nvSpPr>
          <p:cNvPr id="47" name="Line 20"/>
          <p:cNvSpPr>
            <a:spLocks noChangeShapeType="1"/>
          </p:cNvSpPr>
          <p:nvPr/>
        </p:nvSpPr>
        <p:spPr bwMode="auto">
          <a:xfrm flipH="1">
            <a:off x="6792732" y="4794253"/>
            <a:ext cx="504825" cy="1008062"/>
          </a:xfrm>
          <a:prstGeom prst="line">
            <a:avLst/>
          </a:prstGeom>
          <a:noFill/>
          <a:ln w="25400">
            <a:solidFill>
              <a:schemeClr val="tx2"/>
            </a:solidFill>
            <a:round/>
            <a:headEnd/>
            <a:tailEnd type="triangle" w="med" len="med"/>
          </a:ln>
          <a:effectLst/>
        </p:spPr>
        <p:txBody>
          <a:bodyPr wrap="none" anchor="ctr">
            <a:spAutoFit/>
          </a:bodyPr>
          <a:lstStyle/>
          <a:p>
            <a:endParaRPr lang="ja-JP" altLang="en-US"/>
          </a:p>
        </p:txBody>
      </p:sp>
      <p:sp>
        <p:nvSpPr>
          <p:cNvPr id="48" name="Line 21"/>
          <p:cNvSpPr>
            <a:spLocks noChangeShapeType="1"/>
          </p:cNvSpPr>
          <p:nvPr/>
        </p:nvSpPr>
        <p:spPr bwMode="auto">
          <a:xfrm flipH="1">
            <a:off x="7657920" y="4865690"/>
            <a:ext cx="504825" cy="1008063"/>
          </a:xfrm>
          <a:prstGeom prst="line">
            <a:avLst/>
          </a:prstGeom>
          <a:noFill/>
          <a:ln w="25400">
            <a:solidFill>
              <a:schemeClr val="tx2"/>
            </a:solidFill>
            <a:round/>
            <a:headEnd/>
            <a:tailEnd type="triangle" w="med" len="med"/>
          </a:ln>
          <a:effectLst/>
        </p:spPr>
        <p:txBody>
          <a:bodyPr wrap="none" anchor="ctr">
            <a:spAutoFit/>
          </a:bodyPr>
          <a:lstStyle/>
          <a:p>
            <a:endParaRPr lang="ja-JP" altLang="en-US"/>
          </a:p>
        </p:txBody>
      </p:sp>
      <p:sp>
        <p:nvSpPr>
          <p:cNvPr id="49" name="Text Box 22"/>
          <p:cNvSpPr txBox="1">
            <a:spLocks noChangeArrowheads="1"/>
          </p:cNvSpPr>
          <p:nvPr/>
        </p:nvSpPr>
        <p:spPr bwMode="auto">
          <a:xfrm>
            <a:off x="7885756" y="4229092"/>
            <a:ext cx="1031051" cy="461665"/>
          </a:xfrm>
          <a:prstGeom prst="rect">
            <a:avLst/>
          </a:prstGeom>
          <a:noFill/>
          <a:ln w="38100">
            <a:noFill/>
            <a:miter lim="800000"/>
            <a:headEnd/>
            <a:tailEnd/>
          </a:ln>
          <a:effectLst/>
        </p:spPr>
        <p:txBody>
          <a:bodyPr wrap="none">
            <a:spAutoFit/>
          </a:bodyPr>
          <a:lstStyle/>
          <a:p>
            <a:r>
              <a:rPr lang="en-US" altLang="ja-JP"/>
              <a:t>0.13</a:t>
            </a:r>
            <a:r>
              <a:rPr lang="ja-JP" altLang="en-US"/>
              <a:t>％</a:t>
            </a:r>
          </a:p>
        </p:txBody>
      </p:sp>
      <p:graphicFrame>
        <p:nvGraphicFramePr>
          <p:cNvPr id="50" name="Object 26"/>
          <p:cNvGraphicFramePr>
            <a:graphicFrameLocks noChangeAspect="1"/>
          </p:cNvGraphicFramePr>
          <p:nvPr/>
        </p:nvGraphicFramePr>
        <p:xfrm>
          <a:off x="1058659" y="5893604"/>
          <a:ext cx="914400" cy="495300"/>
        </p:xfrm>
        <a:graphic>
          <a:graphicData uri="http://schemas.openxmlformats.org/presentationml/2006/ole">
            <mc:AlternateContent xmlns:mc="http://schemas.openxmlformats.org/markup-compatibility/2006">
              <mc:Choice xmlns:v="urn:schemas-microsoft-com:vml" Requires="v">
                <p:oleObj spid="_x0000_s554091" name="数式" r:id="rId7" imgW="330120" imgH="177480" progId="Equation.3">
                  <p:embed/>
                </p:oleObj>
              </mc:Choice>
              <mc:Fallback>
                <p:oleObj name="数式" r:id="rId7" imgW="330120" imgH="17748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8659" y="5893604"/>
                        <a:ext cx="9144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27"/>
          <p:cNvGraphicFramePr>
            <a:graphicFrameLocks noChangeAspect="1"/>
          </p:cNvGraphicFramePr>
          <p:nvPr/>
        </p:nvGraphicFramePr>
        <p:xfrm>
          <a:off x="2041345" y="5893604"/>
          <a:ext cx="950912" cy="495300"/>
        </p:xfrm>
        <a:graphic>
          <a:graphicData uri="http://schemas.openxmlformats.org/presentationml/2006/ole">
            <mc:AlternateContent xmlns:mc="http://schemas.openxmlformats.org/markup-compatibility/2006">
              <mc:Choice xmlns:v="urn:schemas-microsoft-com:vml" Requires="v">
                <p:oleObj spid="_x0000_s554092" name="数式" r:id="rId9" imgW="342720" imgH="177480" progId="Equation.3">
                  <p:embed/>
                </p:oleObj>
              </mc:Choice>
              <mc:Fallback>
                <p:oleObj name="数式" r:id="rId9" imgW="342720" imgH="17748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1345" y="5893604"/>
                        <a:ext cx="950912"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28"/>
          <p:cNvGraphicFramePr>
            <a:graphicFrameLocks noChangeAspect="1"/>
          </p:cNvGraphicFramePr>
          <p:nvPr/>
        </p:nvGraphicFramePr>
        <p:xfrm>
          <a:off x="3076395" y="5893604"/>
          <a:ext cx="877887" cy="495300"/>
        </p:xfrm>
        <a:graphic>
          <a:graphicData uri="http://schemas.openxmlformats.org/presentationml/2006/ole">
            <mc:AlternateContent xmlns:mc="http://schemas.openxmlformats.org/markup-compatibility/2006">
              <mc:Choice xmlns:v="urn:schemas-microsoft-com:vml" Requires="v">
                <p:oleObj spid="_x0000_s554093" name="数式" r:id="rId11" imgW="317160" imgH="177480" progId="Equation.3">
                  <p:embed/>
                </p:oleObj>
              </mc:Choice>
              <mc:Fallback>
                <p:oleObj name="数式" r:id="rId11" imgW="317160" imgH="17748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6395" y="5893604"/>
                        <a:ext cx="87788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29"/>
          <p:cNvGraphicFramePr>
            <a:graphicFrameLocks noChangeAspect="1"/>
          </p:cNvGraphicFramePr>
          <p:nvPr/>
        </p:nvGraphicFramePr>
        <p:xfrm>
          <a:off x="7289620" y="5893604"/>
          <a:ext cx="596900" cy="495300"/>
        </p:xfrm>
        <a:graphic>
          <a:graphicData uri="http://schemas.openxmlformats.org/presentationml/2006/ole">
            <mc:AlternateContent xmlns:mc="http://schemas.openxmlformats.org/markup-compatibility/2006">
              <mc:Choice xmlns:v="urn:schemas-microsoft-com:vml" Requires="v">
                <p:oleObj spid="_x0000_s554094" name="数式" r:id="rId13" imgW="215640" imgH="177480" progId="Equation.3">
                  <p:embed/>
                </p:oleObj>
              </mc:Choice>
              <mc:Fallback>
                <p:oleObj name="数式" r:id="rId13" imgW="215640" imgH="177480"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89620" y="5893604"/>
                        <a:ext cx="5969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30"/>
          <p:cNvGraphicFramePr>
            <a:graphicFrameLocks noChangeAspect="1"/>
          </p:cNvGraphicFramePr>
          <p:nvPr/>
        </p:nvGraphicFramePr>
        <p:xfrm>
          <a:off x="4305120" y="5911067"/>
          <a:ext cx="422275" cy="460375"/>
        </p:xfrm>
        <a:graphic>
          <a:graphicData uri="http://schemas.openxmlformats.org/presentationml/2006/ole">
            <mc:AlternateContent xmlns:mc="http://schemas.openxmlformats.org/markup-compatibility/2006">
              <mc:Choice xmlns:v="urn:schemas-microsoft-com:vml" Requires="v">
                <p:oleObj spid="_x0000_s554095" name="数式" r:id="rId15" imgW="152280" imgH="164880" progId="Equation.3">
                  <p:embed/>
                </p:oleObj>
              </mc:Choice>
              <mc:Fallback>
                <p:oleObj name="数式" r:id="rId15" imgW="152280" imgH="164880" progId="Equation.3">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05120" y="5911067"/>
                        <a:ext cx="422275"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31"/>
          <p:cNvGraphicFramePr>
            <a:graphicFrameLocks noChangeAspect="1"/>
          </p:cNvGraphicFramePr>
          <p:nvPr/>
        </p:nvGraphicFramePr>
        <p:xfrm>
          <a:off x="6200595" y="5893604"/>
          <a:ext cx="631825" cy="495300"/>
        </p:xfrm>
        <a:graphic>
          <a:graphicData uri="http://schemas.openxmlformats.org/presentationml/2006/ole">
            <mc:AlternateContent xmlns:mc="http://schemas.openxmlformats.org/markup-compatibility/2006">
              <mc:Choice xmlns:v="urn:schemas-microsoft-com:vml" Requires="v">
                <p:oleObj spid="_x0000_s554096" name="数式" r:id="rId17" imgW="228600" imgH="177480" progId="Equation.3">
                  <p:embed/>
                </p:oleObj>
              </mc:Choice>
              <mc:Fallback>
                <p:oleObj name="数式" r:id="rId17" imgW="228600" imgH="177480" progId="Equation.3">
                  <p:embed/>
                  <p:pic>
                    <p:nvPicPr>
                      <p:cNvPr id="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00595" y="5893604"/>
                        <a:ext cx="63182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32"/>
          <p:cNvGraphicFramePr>
            <a:graphicFrameLocks noChangeAspect="1"/>
          </p:cNvGraphicFramePr>
          <p:nvPr/>
        </p:nvGraphicFramePr>
        <p:xfrm>
          <a:off x="5306832" y="5893604"/>
          <a:ext cx="561975" cy="495300"/>
        </p:xfrm>
        <a:graphic>
          <a:graphicData uri="http://schemas.openxmlformats.org/presentationml/2006/ole">
            <mc:AlternateContent xmlns:mc="http://schemas.openxmlformats.org/markup-compatibility/2006">
              <mc:Choice xmlns:v="urn:schemas-microsoft-com:vml" Requires="v">
                <p:oleObj spid="_x0000_s554097" name="数式" r:id="rId19" imgW="203040" imgH="177480" progId="Equation.3">
                  <p:embed/>
                </p:oleObj>
              </mc:Choice>
              <mc:Fallback>
                <p:oleObj name="数式" r:id="rId19" imgW="203040" imgH="177480" progId="Equation.3">
                  <p:embed/>
                  <p:pic>
                    <p:nvPicPr>
                      <p:cNvPr id="0" name="Picture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06832" y="5893604"/>
                        <a:ext cx="561975"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999" name="Object 15"/>
          <p:cNvGraphicFramePr>
            <a:graphicFrameLocks noChangeAspect="1"/>
          </p:cNvGraphicFramePr>
          <p:nvPr/>
        </p:nvGraphicFramePr>
        <p:xfrm>
          <a:off x="3643306" y="1500174"/>
          <a:ext cx="1803400" cy="461963"/>
        </p:xfrm>
        <a:graphic>
          <a:graphicData uri="http://schemas.openxmlformats.org/presentationml/2006/ole">
            <mc:AlternateContent xmlns:mc="http://schemas.openxmlformats.org/markup-compatibility/2006">
              <mc:Choice xmlns:v="urn:schemas-microsoft-com:vml" Requires="v">
                <p:oleObj spid="_x0000_s554098" name="数式" r:id="rId21" imgW="799920" imgH="203040" progId="Equation.3">
                  <p:embed/>
                </p:oleObj>
              </mc:Choice>
              <mc:Fallback>
                <p:oleObj name="数式" r:id="rId21" imgW="799920" imgH="203040" progId="Equation.3">
                  <p:embed/>
                  <p:pic>
                    <p:nvPicPr>
                      <p:cNvPr id="0" name="Picture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43306" y="1500174"/>
                        <a:ext cx="1803400"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4000" name="Object 16"/>
          <p:cNvGraphicFramePr>
            <a:graphicFrameLocks noChangeAspect="1"/>
          </p:cNvGraphicFramePr>
          <p:nvPr/>
        </p:nvGraphicFramePr>
        <p:xfrm>
          <a:off x="3929058" y="4000504"/>
          <a:ext cx="1516062" cy="404812"/>
        </p:xfrm>
        <a:graphic>
          <a:graphicData uri="http://schemas.openxmlformats.org/presentationml/2006/ole">
            <mc:AlternateContent xmlns:mc="http://schemas.openxmlformats.org/markup-compatibility/2006">
              <mc:Choice xmlns:v="urn:schemas-microsoft-com:vml" Requires="v">
                <p:oleObj spid="_x0000_s554099" name="数式" r:id="rId23" imgW="672840" imgH="177480" progId="Equation.3">
                  <p:embed/>
                </p:oleObj>
              </mc:Choice>
              <mc:Fallback>
                <p:oleObj name="数式" r:id="rId23" imgW="672840" imgH="177480" progId="Equation.3">
                  <p:embed/>
                  <p:pic>
                    <p:nvPicPr>
                      <p:cNvPr id="0" name="Picture 1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29058" y="4000504"/>
                        <a:ext cx="1516062"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Line 24"/>
          <p:cNvSpPr>
            <a:spLocks noChangeShapeType="1"/>
          </p:cNvSpPr>
          <p:nvPr/>
        </p:nvSpPr>
        <p:spPr bwMode="auto">
          <a:xfrm>
            <a:off x="4572000" y="3929066"/>
            <a:ext cx="1008063" cy="0"/>
          </a:xfrm>
          <a:prstGeom prst="line">
            <a:avLst/>
          </a:prstGeom>
          <a:noFill/>
          <a:ln w="38100">
            <a:solidFill>
              <a:schemeClr val="tx1"/>
            </a:solidFill>
            <a:round/>
            <a:headEnd type="triangle" w="lg" len="lg"/>
            <a:tailEnd type="triangle" w="lg" len="lg"/>
          </a:ln>
          <a:effectLst/>
        </p:spPr>
        <p:txBody>
          <a:bodyPr wrap="none" anchor="ctr">
            <a:spAutoFit/>
          </a:bodyPr>
          <a:lstStyle/>
          <a:p>
            <a:endParaRPr lang="ja-JP" altLang="en-US"/>
          </a:p>
        </p:txBody>
      </p:sp>
      <p:sp>
        <p:nvSpPr>
          <p:cNvPr id="58" name="Text Box 25"/>
          <p:cNvSpPr txBox="1">
            <a:spLocks noChangeArrowheads="1"/>
          </p:cNvSpPr>
          <p:nvPr/>
        </p:nvSpPr>
        <p:spPr bwMode="auto">
          <a:xfrm>
            <a:off x="2099316" y="6305509"/>
            <a:ext cx="869950" cy="457200"/>
          </a:xfrm>
          <a:prstGeom prst="rect">
            <a:avLst/>
          </a:prstGeom>
          <a:noFill/>
          <a:ln w="38100">
            <a:noFill/>
            <a:miter lim="800000"/>
            <a:headEnd/>
            <a:tailEnd/>
          </a:ln>
          <a:effectLst/>
        </p:spPr>
        <p:txBody>
          <a:bodyPr wrap="none">
            <a:spAutoFit/>
          </a:bodyPr>
          <a:lstStyle/>
          <a:p>
            <a:r>
              <a:rPr lang="en-US" altLang="ja-JP" dirty="0"/>
              <a:t>158.7</a:t>
            </a:r>
          </a:p>
        </p:txBody>
      </p:sp>
      <p:sp>
        <p:nvSpPr>
          <p:cNvPr id="59" name="Text Box 26"/>
          <p:cNvSpPr txBox="1">
            <a:spLocks noChangeArrowheads="1"/>
          </p:cNvSpPr>
          <p:nvPr/>
        </p:nvSpPr>
        <p:spPr bwMode="auto">
          <a:xfrm>
            <a:off x="3250253" y="6305509"/>
            <a:ext cx="869950" cy="457200"/>
          </a:xfrm>
          <a:prstGeom prst="rect">
            <a:avLst/>
          </a:prstGeom>
          <a:noFill/>
          <a:ln w="38100">
            <a:noFill/>
            <a:miter lim="800000"/>
            <a:headEnd/>
            <a:tailEnd/>
          </a:ln>
          <a:effectLst/>
        </p:spPr>
        <p:txBody>
          <a:bodyPr wrap="none">
            <a:spAutoFit/>
          </a:bodyPr>
          <a:lstStyle/>
          <a:p>
            <a:r>
              <a:rPr lang="en-US" altLang="ja-JP"/>
              <a:t>164.6</a:t>
            </a:r>
          </a:p>
        </p:txBody>
      </p:sp>
      <p:sp>
        <p:nvSpPr>
          <p:cNvPr id="60" name="Text Box 27"/>
          <p:cNvSpPr txBox="1">
            <a:spLocks noChangeArrowheads="1"/>
          </p:cNvSpPr>
          <p:nvPr/>
        </p:nvSpPr>
        <p:spPr bwMode="auto">
          <a:xfrm>
            <a:off x="4258316" y="6305509"/>
            <a:ext cx="869950" cy="457200"/>
          </a:xfrm>
          <a:prstGeom prst="rect">
            <a:avLst/>
          </a:prstGeom>
          <a:noFill/>
          <a:ln w="38100">
            <a:noFill/>
            <a:miter lim="800000"/>
            <a:headEnd/>
            <a:tailEnd/>
          </a:ln>
          <a:effectLst/>
        </p:spPr>
        <p:txBody>
          <a:bodyPr wrap="none">
            <a:spAutoFit/>
          </a:bodyPr>
          <a:lstStyle/>
          <a:p>
            <a:r>
              <a:rPr lang="en-US" altLang="ja-JP"/>
              <a:t>170.5</a:t>
            </a:r>
          </a:p>
        </p:txBody>
      </p:sp>
      <p:sp>
        <p:nvSpPr>
          <p:cNvPr id="61" name="Text Box 28"/>
          <p:cNvSpPr txBox="1">
            <a:spLocks noChangeArrowheads="1"/>
          </p:cNvSpPr>
          <p:nvPr/>
        </p:nvSpPr>
        <p:spPr bwMode="auto">
          <a:xfrm>
            <a:off x="5266378" y="6305509"/>
            <a:ext cx="869950" cy="457200"/>
          </a:xfrm>
          <a:prstGeom prst="rect">
            <a:avLst/>
          </a:prstGeom>
          <a:noFill/>
          <a:ln w="38100">
            <a:noFill/>
            <a:miter lim="800000"/>
            <a:headEnd/>
            <a:tailEnd/>
          </a:ln>
          <a:effectLst/>
        </p:spPr>
        <p:txBody>
          <a:bodyPr wrap="none">
            <a:spAutoFit/>
          </a:bodyPr>
          <a:lstStyle/>
          <a:p>
            <a:r>
              <a:rPr lang="en-US" altLang="ja-JP"/>
              <a:t>176.4</a:t>
            </a:r>
          </a:p>
        </p:txBody>
      </p:sp>
      <p:sp>
        <p:nvSpPr>
          <p:cNvPr id="62" name="Text Box 29"/>
          <p:cNvSpPr txBox="1">
            <a:spLocks noChangeArrowheads="1"/>
          </p:cNvSpPr>
          <p:nvPr/>
        </p:nvSpPr>
        <p:spPr bwMode="auto">
          <a:xfrm>
            <a:off x="6274441" y="6305509"/>
            <a:ext cx="869950" cy="457200"/>
          </a:xfrm>
          <a:prstGeom prst="rect">
            <a:avLst/>
          </a:prstGeom>
          <a:noFill/>
          <a:ln w="38100">
            <a:noFill/>
            <a:miter lim="800000"/>
            <a:headEnd/>
            <a:tailEnd/>
          </a:ln>
          <a:effectLst/>
        </p:spPr>
        <p:txBody>
          <a:bodyPr wrap="none">
            <a:spAutoFit/>
          </a:bodyPr>
          <a:lstStyle/>
          <a:p>
            <a:r>
              <a:rPr lang="en-US" altLang="ja-JP"/>
              <a:t>182.3</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23800"/>
    </mc:Choice>
    <mc:Fallback>
      <p:transition spd="slow" advTm="123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540" x="5048250" y="5568950"/>
          <p14:tracePt t="3749" x="5048250" y="5581650"/>
          <p14:tracePt t="3757" x="5054600" y="5588000"/>
          <p14:tracePt t="3765" x="5054600" y="5600700"/>
          <p14:tracePt t="3775" x="5060950" y="5613400"/>
          <p14:tracePt t="3775" x="5060950" y="5626100"/>
          <p14:tracePt t="3792" x="5067300" y="5638800"/>
          <p14:tracePt t="3792" x="5073650" y="5651500"/>
          <p14:tracePt t="3809" x="5080000" y="5670550"/>
          <p14:tracePt t="3809" x="5086350" y="5683250"/>
          <p14:tracePt t="3825" x="5086350" y="5689600"/>
          <p14:tracePt t="3825" x="5092700" y="5702300"/>
          <p14:tracePt t="3841" x="5092700" y="5715000"/>
          <p14:tracePt t="3841" x="5099050" y="5721350"/>
          <p14:tracePt t="3858" x="5099050" y="5727700"/>
          <p14:tracePt t="3858" x="5105400" y="5734050"/>
          <p14:tracePt t="3875" x="5105400" y="5740400"/>
          <p14:tracePt t="3875" x="5105400" y="5746750"/>
          <p14:tracePt t="3875" x="5111750" y="5753100"/>
          <p14:tracePt t="3893" x="5111750" y="5759450"/>
          <p14:tracePt t="3908" x="5111750" y="5765800"/>
          <p14:tracePt t="3908" x="5111750" y="5778500"/>
          <p14:tracePt t="3925" x="5118100" y="5784850"/>
          <p14:tracePt t="3925" x="5118100" y="5791200"/>
          <p14:tracePt t="3942" x="5118100" y="5797550"/>
          <p14:tracePt t="3942" x="5118100" y="5803900"/>
          <p14:tracePt t="3942" x="5118100" y="5810250"/>
          <p14:tracePt t="3962" x="5118100" y="5816600"/>
          <p14:tracePt t="3974" x="5118100" y="5822950"/>
          <p14:tracePt t="3974" x="5118100" y="5829300"/>
          <p14:tracePt t="3992" x="5111750" y="5835650"/>
          <p14:tracePt t="4012" x="5111750" y="5842000"/>
          <p14:tracePt t="4036" x="5105400" y="5848350"/>
          <p14:tracePt t="4048" x="5105400" y="5854700"/>
          <p14:tracePt t="4058" x="5105400" y="5861050"/>
          <p14:tracePt t="4058" x="5099050" y="5873750"/>
          <p14:tracePt t="4077" x="5092700" y="5880100"/>
          <p14:tracePt t="4077" x="5092700" y="5892800"/>
          <p14:tracePt t="4092" x="5086350" y="5911850"/>
          <p14:tracePt t="4092" x="5073650" y="5943600"/>
          <p14:tracePt t="4110" x="5073650" y="5956300"/>
          <p14:tracePt t="4110" x="5067300" y="5981700"/>
          <p14:tracePt t="4125" x="5067300" y="6000750"/>
          <p14:tracePt t="4125" x="5067300" y="6019800"/>
          <p14:tracePt t="4142" x="5067300" y="6038850"/>
          <p14:tracePt t="4142" x="5067300" y="6064250"/>
          <p14:tracePt t="4159" x="5067300" y="6083300"/>
          <p14:tracePt t="4159" x="5073650" y="6121400"/>
          <p14:tracePt t="4177" x="5073650" y="6140450"/>
          <p14:tracePt t="4177" x="5080000" y="6159500"/>
          <p14:tracePt t="4192" x="5086350" y="6172200"/>
          <p14:tracePt t="4192" x="5092700" y="6184900"/>
          <p14:tracePt t="4209" x="5099050" y="6203950"/>
          <p14:tracePt t="4209" x="5105400" y="6210300"/>
          <p14:tracePt t="4226" x="5111750" y="6216650"/>
          <p14:tracePt t="4226" x="5118100" y="6229350"/>
          <p14:tracePt t="4242" x="5124450" y="6235700"/>
          <p14:tracePt t="4259" x="5130800" y="6242050"/>
          <p14:tracePt t="4259" x="5137150" y="6242050"/>
          <p14:tracePt t="4277" x="5143500" y="6242050"/>
          <p14:tracePt t="4292" x="5149850" y="6242050"/>
          <p14:tracePt t="4309" x="5156200" y="6235700"/>
          <p14:tracePt t="4326" x="5156200" y="6229350"/>
          <p14:tracePt t="4342" x="5156200" y="6216650"/>
          <p14:tracePt t="4342" x="5162550" y="6210300"/>
          <p14:tracePt t="4360" x="5162550" y="6203950"/>
          <p14:tracePt t="4360" x="5162550" y="6191250"/>
          <p14:tracePt t="4377" x="5162550" y="6184900"/>
          <p14:tracePt t="4377" x="5162550" y="6178550"/>
          <p14:tracePt t="4393" x="5162550" y="6165850"/>
          <p14:tracePt t="4393" x="5162550" y="6146800"/>
          <p14:tracePt t="4411" x="5162550" y="6134100"/>
          <p14:tracePt t="4411" x="5162550" y="6121400"/>
          <p14:tracePt t="4428" x="5162550" y="6115050"/>
          <p14:tracePt t="4428" x="5162550" y="6102350"/>
          <p14:tracePt t="4444" x="5162550" y="6096000"/>
          <p14:tracePt t="4444" x="5162550" y="6089650"/>
          <p14:tracePt t="4461" x="5162550" y="6083300"/>
          <p14:tracePt t="4477" x="5162550" y="6076950"/>
          <p14:tracePt t="4494" x="5162550" y="6083300"/>
          <p14:tracePt t="4545" x="5168900" y="6096000"/>
          <p14:tracePt t="4561" x="5168900" y="6102350"/>
          <p14:tracePt t="4577" x="5168900" y="6108700"/>
          <p14:tracePt t="4585" x="5168900" y="6115050"/>
          <p14:tracePt t="4594" x="5168900" y="6121400"/>
          <p14:tracePt t="4594" x="5175250" y="6127750"/>
          <p14:tracePt t="4612" x="5175250" y="6134100"/>
          <p14:tracePt t="4627" x="5175250" y="6140450"/>
          <p14:tracePt t="4627" x="5175250" y="6153150"/>
          <p14:tracePt t="4645" x="5175250" y="6159500"/>
          <p14:tracePt t="4661" x="5175250" y="6165850"/>
          <p14:tracePt t="4677" x="5175250" y="6159500"/>
          <p14:tracePt t="4706" x="5175250" y="6153150"/>
          <p14:tracePt t="4717" x="5175250" y="6146800"/>
          <p14:tracePt t="4728" x="5175250" y="6140450"/>
          <p14:tracePt t="4728" x="5175250" y="6134100"/>
          <p14:tracePt t="4745" x="5175250" y="6127750"/>
          <p14:tracePt t="4745" x="5175250" y="6121400"/>
          <p14:tracePt t="4762" x="5175250" y="6115050"/>
          <p14:tracePt t="4762" x="5181600" y="6096000"/>
          <p14:tracePt t="4779" x="5181600" y="6089650"/>
          <p14:tracePt t="4795" x="5187950" y="6083300"/>
          <p14:tracePt t="4795" x="5187950" y="6076950"/>
          <p14:tracePt t="4812" x="5187950" y="6070600"/>
          <p14:tracePt t="4828" x="5194300" y="6064250"/>
          <p14:tracePt t="4845" x="5194300" y="6057900"/>
          <p14:tracePt t="4861" x="5194300" y="6051550"/>
          <p14:tracePt t="4885" x="5187950" y="6051550"/>
          <p14:tracePt t="4949" x="5181600" y="6045200"/>
          <p14:tracePt t="5017" x="5187950" y="6038850"/>
          <p14:tracePt t="5057" x="5187950" y="6045200"/>
          <p14:tracePt t="5117" x="5187950" y="6051550"/>
          <p14:tracePt t="5129" x="5187950" y="6057900"/>
          <p14:tracePt t="5145" x="5187950" y="6064250"/>
          <p14:tracePt t="5161" x="5187950" y="6070600"/>
          <p14:tracePt t="5177" x="5187950" y="6064250"/>
          <p14:tracePt t="5273" x="5187950" y="6057900"/>
          <p14:tracePt t="5297" x="5187950" y="6051550"/>
          <p14:tracePt t="5309" x="5187950" y="6045200"/>
          <p14:tracePt t="5325" x="5187950" y="6038850"/>
          <p14:tracePt t="5341" x="5187950" y="6032500"/>
          <p14:tracePt t="5357" x="5187950" y="6026150"/>
          <p14:tracePt t="5369" x="5187950" y="6013450"/>
          <p14:tracePt t="5409" x="5187950" y="6019800"/>
          <p14:tracePt t="5545" x="5187950" y="6026150"/>
          <p14:tracePt t="5557" x="5187950" y="6032500"/>
          <p14:tracePt t="5573" x="5187950" y="6038850"/>
          <p14:tracePt t="5589" x="5187950" y="6045200"/>
          <p14:tracePt t="5609" x="5187950" y="6038850"/>
          <p14:tracePt t="5677" x="5187950" y="6026150"/>
          <p14:tracePt t="5709" x="5187950" y="6019800"/>
          <p14:tracePt t="5725" x="5187950" y="6013450"/>
          <p14:tracePt t="5736" x="5187950" y="6007100"/>
          <p14:tracePt t="5746" x="5187950" y="6000750"/>
          <p14:tracePt t="5763" x="5187950" y="5994400"/>
          <p14:tracePt t="5781" x="5187950" y="6000750"/>
          <p14:tracePt t="5813" x="5187950" y="6007100"/>
          <p14:tracePt t="5830" x="5181600" y="6013450"/>
          <p14:tracePt t="5845" x="5181600" y="6019800"/>
          <p14:tracePt t="5850" x="5181600" y="6026150"/>
          <p14:tracePt t="5864" x="5181600" y="6032500"/>
          <p14:tracePt t="5864" x="5181600" y="6038850"/>
          <p14:tracePt t="5882" x="5181600" y="6051550"/>
          <p14:tracePt t="5898" x="5181600" y="6057900"/>
          <p14:tracePt t="5915" x="5181600" y="6064250"/>
          <p14:tracePt t="5915" x="5181600" y="6070600"/>
          <p14:tracePt t="5915" x="5181600" y="6083300"/>
          <p14:tracePt t="5934" x="5181600" y="6089650"/>
          <p14:tracePt t="5934" x="5181600" y="6096000"/>
          <p14:tracePt t="5949" x="5181600" y="6102350"/>
          <p14:tracePt t="5949" x="5181600" y="6108700"/>
          <p14:tracePt t="5966" x="5181600" y="6115050"/>
          <p14:tracePt t="5966" x="5187950" y="6121400"/>
          <p14:tracePt t="5982" x="5187950" y="6127750"/>
          <p14:tracePt t="5998" x="5187950" y="6134100"/>
          <p14:tracePt t="6016" x="5187950" y="6140450"/>
          <p14:tracePt t="6032" x="5181600" y="6146800"/>
          <p14:tracePt t="6049" x="5175250" y="6140450"/>
          <p14:tracePt t="6097" x="5175250" y="6127750"/>
          <p14:tracePt t="6113" x="5175250" y="6121400"/>
          <p14:tracePt t="6149" x="5168900" y="6115050"/>
          <p14:tracePt t="6209" x="5175250" y="6108700"/>
          <p14:tracePt t="6292" x="5175250" y="6102350"/>
          <p14:tracePt t="6328" x="5175250" y="6089650"/>
          <p14:tracePt t="6344" x="5175250" y="6083300"/>
          <p14:tracePt t="6352" x="5175250" y="6076950"/>
          <p14:tracePt t="6365" x="5175250" y="6070600"/>
          <p14:tracePt t="6381" x="5175250" y="6064250"/>
          <p14:tracePt t="6381" x="5175250" y="6051550"/>
          <p14:tracePt t="6399" x="5175250" y="6038850"/>
          <p14:tracePt t="6420" x="5175250" y="6032500"/>
          <p14:tracePt t="6432" x="5175250" y="6026150"/>
          <p14:tracePt t="6432" x="5175250" y="6019800"/>
          <p14:tracePt t="6449" x="5175250" y="6013450"/>
          <p14:tracePt t="6465" x="5175250" y="6007100"/>
          <p14:tracePt t="6482" x="5175250" y="6013450"/>
          <p14:tracePt t="6524" x="5175250" y="6019800"/>
          <p14:tracePt t="6540" x="5175250" y="6026150"/>
          <p14:tracePt t="6556" x="5175250" y="6032500"/>
          <p14:tracePt t="6568" x="5175250" y="6038850"/>
          <p14:tracePt t="6592" x="5175250" y="6045200"/>
          <p14:tracePt t="6600" x="5181600" y="6051550"/>
          <p14:tracePt t="6616" x="5181600" y="6057900"/>
          <p14:tracePt t="6628" x="5181600" y="6064250"/>
          <p14:tracePt t="6644" x="5181600" y="6070600"/>
          <p14:tracePt t="6684" x="5175250" y="6076950"/>
          <p14:tracePt t="6720" x="5168900" y="6076950"/>
          <p14:tracePt t="6772" x="5162550" y="6076950"/>
          <p14:tracePt t="6804" x="5156200" y="6076950"/>
          <p14:tracePt t="6832" x="5156200" y="6083300"/>
          <p14:tracePt t="6916" x="5149850" y="6089650"/>
          <p14:tracePt t="6996" x="5143500" y="6083300"/>
          <p14:tracePt t="7028" x="5137150" y="6089650"/>
          <p14:tracePt t="7164" x="5130800" y="6096000"/>
          <p14:tracePt t="7184" x="5124450" y="6089650"/>
          <p14:tracePt t="7312" x="5118100" y="6096000"/>
          <p14:tracePt t="7528" x="5118100" y="6102350"/>
          <p14:tracePt t="7577" x="5118100" y="6096000"/>
          <p14:tracePt t="7672" x="5118100" y="6089650"/>
          <p14:tracePt t="7696" x="5118100" y="6083300"/>
          <p14:tracePt t="7716" x="5124450" y="6076950"/>
          <p14:tracePt t="7776" x="5130800" y="6070600"/>
          <p14:tracePt t="7808" x="5130800" y="6064250"/>
          <p14:tracePt t="7836" x="5137150" y="6057900"/>
          <p14:tracePt t="7868" x="5143500" y="6057900"/>
          <p14:tracePt t="7896" x="5143500" y="6051550"/>
          <p14:tracePt t="7936" x="5143500" y="6045200"/>
          <p14:tracePt t="7964" x="5149850" y="6038850"/>
          <p14:tracePt t="8032" x="5143500" y="6038850"/>
          <p14:tracePt t="8144" x="5137150" y="6045200"/>
          <p14:tracePt t="8256" x="5137150" y="6051550"/>
          <p14:tracePt t="8288" x="5130800" y="6057900"/>
          <p14:tracePt t="8308" x="5130800" y="6064250"/>
          <p14:tracePt t="8324" x="5124450" y="6070600"/>
          <p14:tracePt t="8356" x="5124450" y="6076950"/>
          <p14:tracePt t="8392" x="5124450" y="6083300"/>
          <p14:tracePt t="8424" x="5118100" y="6083300"/>
          <p14:tracePt t="8468" x="5118100" y="6076950"/>
          <p14:tracePt t="8512" x="5118100" y="6070600"/>
          <p14:tracePt t="8564" x="5118100" y="6064250"/>
          <p14:tracePt t="8580" x="5118100" y="6057900"/>
          <p14:tracePt t="8596" x="5118100" y="6051550"/>
          <p14:tracePt t="8616" x="5118100" y="6045200"/>
          <p14:tracePt t="8656" x="5118100" y="6038850"/>
          <p14:tracePt t="8676" x="5124450" y="6032500"/>
          <p14:tracePt t="8692" x="5124450" y="6026150"/>
          <p14:tracePt t="8716" x="5124450" y="6019800"/>
          <p14:tracePt t="8728" x="5130800" y="6013450"/>
          <p14:tracePt t="8768" x="5137150" y="6019800"/>
          <p14:tracePt t="8804" x="5130800" y="6026150"/>
          <p14:tracePt t="8856" x="5137150" y="6019800"/>
          <p14:tracePt t="9000" x="5137150" y="6013450"/>
          <p14:tracePt t="9068" x="5137150" y="6019800"/>
          <p14:tracePt t="9188" x="5137150" y="6026150"/>
          <p14:tracePt t="9240" x="5137150" y="6019800"/>
          <p14:tracePt t="9316" x="5137150" y="6013450"/>
          <p14:tracePt t="9329" x="5137150" y="6007100"/>
          <p14:tracePt t="9344" x="5137150" y="6000750"/>
          <p14:tracePt t="9352" x="5137150" y="5994400"/>
          <p14:tracePt t="9368" x="5137150" y="5988050"/>
          <p14:tracePt t="9376" x="5137150" y="5981700"/>
          <p14:tracePt t="9376" x="5137150" y="5969000"/>
          <p14:tracePt t="9393" x="5137150" y="5962650"/>
          <p14:tracePt t="9393" x="5143500" y="5949950"/>
          <p14:tracePt t="9409" x="5143500" y="5943600"/>
          <p14:tracePt t="9409" x="5143500" y="5930900"/>
          <p14:tracePt t="9426" x="5149850" y="5918200"/>
          <p14:tracePt t="9426" x="5149850" y="5899150"/>
          <p14:tracePt t="9443" x="5156200" y="5886450"/>
          <p14:tracePt t="9443" x="5162550" y="5848350"/>
          <p14:tracePt t="9460" x="5162550" y="5835650"/>
          <p14:tracePt t="9460" x="5168900" y="5816600"/>
          <p14:tracePt t="9476" x="5168900" y="5797550"/>
          <p14:tracePt t="9476" x="5175250" y="5778500"/>
          <p14:tracePt t="9493" x="5175250" y="5765800"/>
          <p14:tracePt t="9493" x="5175250" y="5734050"/>
          <p14:tracePt t="9510" x="5175250" y="5715000"/>
          <p14:tracePt t="9510" x="5175250" y="5702300"/>
          <p14:tracePt t="9527" x="5175250" y="5683250"/>
          <p14:tracePt t="9527" x="5175250" y="5657850"/>
          <p14:tracePt t="9543" x="5175250" y="5638800"/>
          <p14:tracePt t="9543" x="5168900" y="5607050"/>
          <p14:tracePt t="9560" x="5162550" y="5588000"/>
          <p14:tracePt t="9560" x="5149850" y="5530850"/>
          <p14:tracePt t="9578" x="5137150" y="5492750"/>
          <p14:tracePt t="9578" x="5124450" y="5461000"/>
          <p14:tracePt t="9594" x="5111750" y="5422900"/>
          <p14:tracePt t="10116" x="4813300" y="1466850"/>
          <p14:tracePt t="10124" x="4806950" y="1460500"/>
          <p14:tracePt t="10132" x="4806950" y="1454150"/>
          <p14:tracePt t="10144" x="4806950" y="1441450"/>
          <p14:tracePt t="10144" x="4800600" y="1416050"/>
          <p14:tracePt t="10162" x="4794250" y="1409700"/>
          <p14:tracePt t="10162" x="4794250" y="1397000"/>
          <p14:tracePt t="10178" x="4787900" y="1384300"/>
          <p14:tracePt t="10178" x="4787900" y="1377950"/>
          <p14:tracePt t="10195" x="4781550" y="1365250"/>
          <p14:tracePt t="10195" x="4775200" y="1346200"/>
          <p14:tracePt t="10213" x="4775200" y="1339850"/>
          <p14:tracePt t="10213" x="4768850" y="1327150"/>
          <p14:tracePt t="10229" x="4768850" y="1314450"/>
          <p14:tracePt t="10229" x="4762500" y="1301750"/>
          <p14:tracePt t="10245" x="4762500" y="1289050"/>
          <p14:tracePt t="10245" x="4756150" y="1276350"/>
          <p14:tracePt t="10262" x="4756150" y="1257300"/>
          <p14:tracePt t="10262" x="4749800" y="1244600"/>
          <p14:tracePt t="10262" x="4749800" y="1225550"/>
          <p14:tracePt t="10280" x="4749800" y="1212850"/>
          <p14:tracePt t="10294" x="4743450" y="1193800"/>
          <p14:tracePt t="10294" x="4743450" y="1162050"/>
          <p14:tracePt t="10313" x="4743450" y="1149350"/>
          <p14:tracePt t="10313" x="4743450" y="1136650"/>
          <p14:tracePt t="10313" x="4743450" y="1130300"/>
          <p14:tracePt t="10333" x="4743450" y="1117600"/>
          <p14:tracePt t="10345" x="4737100" y="1104900"/>
          <p14:tracePt t="10345" x="4737100" y="1098550"/>
          <p14:tracePt t="10363" x="4730750" y="1085850"/>
          <p14:tracePt t="10363" x="4730750" y="1079500"/>
          <p14:tracePt t="10363" x="4724400" y="1073150"/>
          <p14:tracePt t="10381" x="4718050" y="1066800"/>
          <p14:tracePt t="10381" x="4718050" y="1060450"/>
          <p14:tracePt t="10396" x="4718050" y="1054100"/>
          <p14:tracePt t="10412" x="4718050" y="1041400"/>
          <p14:tracePt t="10428" x="4718050" y="1035050"/>
          <p14:tracePt t="10445" x="4724400" y="1035050"/>
          <p14:tracePt t="10445" x="4730750" y="1028700"/>
          <p14:tracePt t="10464" x="4724400" y="1035050"/>
          <p14:tracePt t="10512" x="4718050" y="1041400"/>
          <p14:tracePt t="10528" x="4724400" y="1035050"/>
          <p14:tracePt t="10656" x="4730750" y="1035050"/>
          <p14:tracePt t="10680" x="4737100" y="1035050"/>
          <p14:tracePt t="10692" x="4743450" y="1035050"/>
          <p14:tracePt t="10708" x="4749800" y="1035050"/>
          <p14:tracePt t="10724" x="4756150" y="1041400"/>
          <p14:tracePt t="10740" x="4762500" y="1047750"/>
          <p14:tracePt t="10752" x="4768850" y="1054100"/>
          <p14:tracePt t="10768" x="4775200" y="1054100"/>
          <p14:tracePt t="10779" x="4781550" y="1054100"/>
          <p14:tracePt t="10779" x="4787900" y="1054100"/>
          <p14:tracePt t="10797" x="4794250" y="1060450"/>
          <p14:tracePt t="10797" x="4806950" y="1060450"/>
          <p14:tracePt t="10814" x="4813300" y="1060450"/>
          <p14:tracePt t="10814" x="4826000" y="1060450"/>
          <p14:tracePt t="10831" x="4832350" y="1060450"/>
          <p14:tracePt t="10831" x="4838700" y="1060450"/>
          <p14:tracePt t="10847" x="4845050" y="1060450"/>
          <p14:tracePt t="10847" x="4851400" y="1066800"/>
          <p14:tracePt t="10864" x="4857750" y="1066800"/>
          <p14:tracePt t="10864" x="4870450" y="1066800"/>
          <p14:tracePt t="10881" x="4876800" y="1073150"/>
          <p14:tracePt t="10897" x="4883150" y="1066800"/>
          <p14:tracePt t="10897" x="4876800" y="1060450"/>
          <p14:tracePt t="10914" x="4876800" y="1054100"/>
          <p14:tracePt t="10932" x="4743450" y="927100"/>
          <p14:tracePt t="11011" x="4724400" y="908050"/>
          <p14:tracePt t="11017" x="4699000" y="889000"/>
          <p14:tracePt t="11031" x="4641850" y="831850"/>
          <p14:tracePt t="11048" x="4610100" y="787400"/>
          <p14:tracePt t="11064" x="4584700" y="736600"/>
          <p14:tracePt t="11082" x="4559300" y="679450"/>
          <p14:tracePt t="11098" x="4546600" y="584200"/>
          <p14:tracePt t="11114" x="4552950" y="514350"/>
          <p14:tracePt t="11131" x="4572000" y="444500"/>
          <p14:tracePt t="11148" x="4610100" y="381000"/>
          <p14:tracePt t="11164" x="4692650" y="304800"/>
          <p14:tracePt t="11181" x="4768850" y="266700"/>
          <p14:tracePt t="11198" x="4864100" y="241300"/>
          <p14:tracePt t="11216" x="5022850" y="203200"/>
          <p14:tracePt t="11232" x="5149850" y="184150"/>
          <p14:tracePt t="11249" x="5289550" y="171450"/>
          <p14:tracePt t="11265" x="5435600" y="158750"/>
          <p14:tracePt t="11282" x="5594350" y="146050"/>
          <p14:tracePt t="11298" x="5759450" y="133350"/>
          <p14:tracePt t="11298" x="5848350" y="133350"/>
          <p14:tracePt t="11317" x="6019800" y="120650"/>
          <p14:tracePt t="11332" x="6191250" y="120650"/>
          <p14:tracePt t="11349" x="6356350" y="127000"/>
          <p14:tracePt t="11365" x="6515100" y="133350"/>
          <p14:tracePt t="11382" x="6667500" y="146050"/>
          <p14:tracePt t="11398" x="6889750" y="177800"/>
          <p14:tracePt t="11415" x="7023100" y="203200"/>
          <p14:tracePt t="11432" x="7137400" y="228600"/>
          <p14:tracePt t="11449" x="7245350" y="266700"/>
          <p14:tracePt t="11466" x="7366000" y="336550"/>
          <p14:tracePt t="11482" x="7416800" y="400050"/>
          <p14:tracePt t="11499" x="7448550" y="476250"/>
          <p14:tracePt t="11516" x="7448550" y="590550"/>
          <p14:tracePt t="11533" x="7416800" y="660400"/>
          <p14:tracePt t="11549" x="7366000" y="717550"/>
          <p14:tracePt t="11566" x="7296150" y="774700"/>
          <p14:tracePt t="11583" x="7207250" y="825500"/>
          <p14:tracePt t="11583" x="7156450" y="844550"/>
          <p14:tracePt t="11600" x="7042150" y="889000"/>
          <p14:tracePt t="11616" x="6915150" y="933450"/>
          <p14:tracePt t="11633" x="6775450" y="971550"/>
          <p14:tracePt t="11650" x="6629400" y="1009650"/>
          <p14:tracePt t="11666" x="6477000" y="1041400"/>
          <p14:tracePt t="11666" x="6400800" y="1047750"/>
          <p14:tracePt t="11685" x="6248400" y="1073150"/>
          <p14:tracePt t="11700" x="6083300" y="1098550"/>
          <p14:tracePt t="11716" x="5918200" y="1123950"/>
          <p14:tracePt t="11733" x="5753100" y="1143000"/>
          <p14:tracePt t="11750" x="5600700" y="1168400"/>
          <p14:tracePt t="11766" x="5403850" y="1193800"/>
          <p14:tracePt t="11783" x="5289550" y="1206500"/>
          <p14:tracePt t="11800" x="5200650" y="1225550"/>
          <p14:tracePt t="11816" x="5118100" y="1244600"/>
          <p14:tracePt t="11834" x="5048250" y="1270000"/>
          <p14:tracePt t="11834" x="5016500" y="1276350"/>
          <p14:tracePt t="11851" x="4991100" y="1289050"/>
          <p14:tracePt t="11851" x="4959350" y="1289050"/>
          <p14:tracePt t="11868" x="4940300" y="1295400"/>
          <p14:tracePt t="11868" x="4921250" y="1295400"/>
          <p14:tracePt t="11884" x="4914900" y="1301750"/>
          <p14:tracePt t="11884" x="4908550" y="1308100"/>
          <p14:tracePt t="11901" x="4914900" y="1314450"/>
          <p14:tracePt t="11901" x="4921250" y="1327150"/>
          <p14:tracePt t="11918" x="4933950" y="1333500"/>
          <p14:tracePt t="11918" x="4946650" y="1346200"/>
          <p14:tracePt t="11934" x="4959350" y="1358900"/>
          <p14:tracePt t="11934" x="4972050" y="1371600"/>
          <p14:tracePt t="16108" x="6705600" y="1816100"/>
          <p14:tracePt t="16151" x="6699250" y="1816100"/>
          <p14:tracePt t="16159" x="6692900" y="1816100"/>
          <p14:tracePt t="16167" x="6686550" y="1822450"/>
          <p14:tracePt t="16179" x="6680200" y="1822450"/>
          <p14:tracePt t="16179" x="6667500" y="1828800"/>
          <p14:tracePt t="16197" x="6661150" y="1828800"/>
          <p14:tracePt t="16197" x="6654800" y="1828800"/>
          <p14:tracePt t="16214" x="6648450" y="1828800"/>
          <p14:tracePt t="16214" x="6642100" y="1828800"/>
          <p14:tracePt t="16230" x="6635750" y="1822450"/>
          <p14:tracePt t="16264" x="6629400" y="1816100"/>
          <p14:tracePt t="16271" x="6629400" y="1809750"/>
          <p14:tracePt t="16287" x="6623050" y="1809750"/>
          <p14:tracePt t="16303" x="6616700" y="1809750"/>
          <p14:tracePt t="16313" x="6610350" y="1809750"/>
          <p14:tracePt t="16313" x="6604000" y="1809750"/>
          <p14:tracePt t="16313" x="6597650" y="1816100"/>
          <p14:tracePt t="16331" x="6591300" y="1816100"/>
          <p14:tracePt t="16331" x="6578600" y="1816100"/>
          <p14:tracePt t="16347" x="6572250" y="1816100"/>
          <p14:tracePt t="16347" x="6565900" y="1816100"/>
          <p14:tracePt t="16364" x="6559550" y="1822450"/>
          <p14:tracePt t="16364" x="6553200" y="1822450"/>
          <p14:tracePt t="16381" x="6546850" y="1828800"/>
          <p14:tracePt t="16381" x="6540500" y="1828800"/>
          <p14:tracePt t="16397" x="6534150" y="1835150"/>
          <p14:tracePt t="16414" x="6527800" y="1841500"/>
          <p14:tracePt t="16414" x="6521450" y="1854200"/>
          <p14:tracePt t="16431" x="6515100" y="1860550"/>
          <p14:tracePt t="16431" x="6508750" y="1866900"/>
          <p14:tracePt t="16448" x="6508750" y="1873250"/>
          <p14:tracePt t="16464" x="6502400" y="1879600"/>
          <p14:tracePt t="16464" x="6502400" y="1885950"/>
          <p14:tracePt t="16481" x="6502400" y="1892300"/>
          <p14:tracePt t="16497" x="6508750" y="1892300"/>
          <p14:tracePt t="16514" x="6515100" y="1892300"/>
          <p14:tracePt t="16531" x="6527800" y="1885950"/>
          <p14:tracePt t="16531" x="6534150" y="1879600"/>
          <p14:tracePt t="16548" x="6540500" y="1879600"/>
          <p14:tracePt t="16548" x="6546850" y="1873250"/>
          <p14:tracePt t="16565" x="6553200" y="1873250"/>
          <p14:tracePt t="16565" x="6559550" y="1873250"/>
          <p14:tracePt t="16581" x="6565900" y="1866900"/>
          <p14:tracePt t="16581" x="6572250" y="1866900"/>
          <p14:tracePt t="16598" x="6578600" y="1866900"/>
          <p14:tracePt t="16614" x="6584950" y="1860550"/>
          <p14:tracePt t="16614" x="6591300" y="1860550"/>
          <p14:tracePt t="16632" x="6597650" y="1866900"/>
          <p14:tracePt t="16655" x="6604000" y="1873250"/>
          <p14:tracePt t="16668" x="6604000" y="1879600"/>
          <p14:tracePt t="16683" x="6597650" y="1885950"/>
          <p14:tracePt t="16700" x="6635750" y="1885950"/>
          <p14:tracePt t="22010" x="4133850" y="2641600"/>
          <p14:tracePt t="22624" x="4127500" y="2628900"/>
          <p14:tracePt t="22632" x="4114800" y="2609850"/>
          <p14:tracePt t="22640" x="4108450" y="2597150"/>
          <p14:tracePt t="22640" x="4095750" y="2571750"/>
          <p14:tracePt t="22652" x="4083050" y="2546350"/>
          <p14:tracePt t="22652" x="4076700" y="2514600"/>
          <p14:tracePt t="22669" x="4070350" y="2482850"/>
          <p14:tracePt t="22669" x="4064000" y="2451100"/>
          <p14:tracePt t="22685" x="4057650" y="2413000"/>
          <p14:tracePt t="22685" x="4057650" y="2374900"/>
          <p14:tracePt t="22704" x="4051300" y="2343150"/>
          <p14:tracePt t="22704" x="4051300" y="2305050"/>
          <p14:tracePt t="22704" x="4051300" y="2273300"/>
          <p14:tracePt t="22720" x="4051300" y="2235200"/>
          <p14:tracePt t="22734" x="4051300" y="2203450"/>
          <p14:tracePt t="22734" x="4057650" y="2146300"/>
          <p14:tracePt t="22752" x="4064000" y="2120900"/>
          <p14:tracePt t="22752" x="4064000" y="2101850"/>
          <p14:tracePt t="22769" x="4070350" y="2082800"/>
          <p14:tracePt t="22769" x="4070350" y="2063750"/>
          <p14:tracePt t="22786" x="4076700" y="2051050"/>
          <p14:tracePt t="22786" x="4076700" y="2038350"/>
          <p14:tracePt t="22802" x="4083050" y="2032000"/>
          <p14:tracePt t="22802" x="4083050" y="2025650"/>
          <p14:tracePt t="22820" x="4076700" y="2019300"/>
          <p14:tracePt t="22820" x="4070350" y="2025650"/>
          <p14:tracePt t="22836" x="4064000" y="2025650"/>
          <p14:tracePt t="22836" x="4057650" y="2032000"/>
          <p14:tracePt t="22853" x="4044950" y="2038350"/>
          <p14:tracePt t="22853" x="4032250" y="2051050"/>
          <p14:tracePt t="22869" x="4019550" y="2063750"/>
          <p14:tracePt t="22869" x="4006850" y="2076450"/>
          <p14:tracePt t="22886" x="3994150" y="2089150"/>
          <p14:tracePt t="22886" x="3956050" y="2108200"/>
          <p14:tracePt t="22902" x="3937000" y="2120900"/>
          <p14:tracePt t="22902" x="3917950" y="2127250"/>
          <p14:tracePt t="22919" x="3892550" y="2133600"/>
          <p14:tracePt t="22919" x="3867150" y="2133600"/>
          <p14:tracePt t="22936" x="3835400" y="2133600"/>
          <p14:tracePt t="22936" x="3810000" y="2127250"/>
          <p14:tracePt t="22956" x="3517900" y="1955800"/>
          <p14:tracePt t="23030" x="3498850" y="1930400"/>
          <p14:tracePt t="23036" x="3467100" y="1873250"/>
          <p14:tracePt t="23053" x="3454400" y="1809750"/>
          <p14:tracePt t="23070" x="3448050" y="1746250"/>
          <p14:tracePt t="23086" x="3454400" y="1682750"/>
          <p14:tracePt t="23086" x="3467100" y="1657350"/>
          <p14:tracePt t="23104" x="3505200" y="1593850"/>
          <p14:tracePt t="23120" x="3562350" y="1536700"/>
          <p14:tracePt t="23136" x="3638550" y="1479550"/>
          <p14:tracePt t="23153" x="3727450" y="1428750"/>
          <p14:tracePt t="23170" x="3829050" y="1384300"/>
          <p14:tracePt t="23186" x="4000500" y="1327150"/>
          <p14:tracePt t="23203" x="4127500" y="1295400"/>
          <p14:tracePt t="23220" x="4260850" y="1270000"/>
          <p14:tracePt t="23237" x="4394200" y="1257300"/>
          <p14:tracePt t="23253" x="4591050" y="1257300"/>
          <p14:tracePt t="23270" x="4724400" y="1263650"/>
          <p14:tracePt t="23287" x="4851400" y="1270000"/>
          <p14:tracePt t="23304" x="5035550" y="1289050"/>
          <p14:tracePt t="23320" x="5143500" y="1301750"/>
          <p14:tracePt t="23337" x="5251450" y="1320800"/>
          <p14:tracePt t="23354" x="5346700" y="1339850"/>
          <p14:tracePt t="23371" x="5473700" y="1365250"/>
          <p14:tracePt t="23388" x="5549900" y="1390650"/>
          <p14:tracePt t="23404" x="5613400" y="1409700"/>
          <p14:tracePt t="23421" x="5664200" y="1435100"/>
          <p14:tracePt t="23437" x="5702300" y="1460500"/>
          <p14:tracePt t="23455" x="5727700" y="1492250"/>
          <p14:tracePt t="23455" x="5734050" y="1504950"/>
          <p14:tracePt t="23472" x="5746750" y="1543050"/>
          <p14:tracePt t="23488" x="5746750" y="1581150"/>
          <p14:tracePt t="23504" x="5734050" y="1619250"/>
          <p14:tracePt t="23522" x="5715000" y="1651000"/>
          <p14:tracePt t="23538" x="5689600" y="1689100"/>
          <p14:tracePt t="23538" x="5676900" y="1701800"/>
          <p14:tracePt t="23557" x="5638800" y="1733550"/>
          <p14:tracePt t="23571" x="5594350" y="1758950"/>
          <p14:tracePt t="23588" x="5543550" y="1778000"/>
          <p14:tracePt t="23605" x="5448300" y="1809750"/>
          <p14:tracePt t="23621" x="5378450" y="1828800"/>
          <p14:tracePt t="23638" x="5302250" y="1847850"/>
          <p14:tracePt t="23655" x="5162550" y="1866900"/>
          <p14:tracePt t="23672" x="5060950" y="1885950"/>
          <p14:tracePt t="23688" x="4953000" y="1898650"/>
          <p14:tracePt t="23705" x="4838700" y="1911350"/>
          <p14:tracePt t="23722" x="4724400" y="1917700"/>
          <p14:tracePt t="23738" x="4610100" y="1924050"/>
          <p14:tracePt t="23738" x="4552950" y="1930400"/>
          <p14:tracePt t="23756" x="4432300" y="1936750"/>
          <p14:tracePt t="23772" x="4324350" y="1943100"/>
          <p14:tracePt t="23789" x="4222750" y="1949450"/>
          <p14:tracePt t="23805" x="4133850" y="1955800"/>
          <p14:tracePt t="23822" x="4057650" y="1974850"/>
          <p14:tracePt t="23822" x="4019550" y="1981200"/>
          <p14:tracePt t="23840" x="3962400" y="1993900"/>
          <p14:tracePt t="23856" x="3937000" y="1993900"/>
          <p14:tracePt t="23856" x="3911600" y="2000250"/>
          <p14:tracePt t="23873" x="3898900" y="2000250"/>
          <p14:tracePt t="23873" x="3879850" y="2000250"/>
          <p14:tracePt t="23889" x="3867150" y="2000250"/>
          <p14:tracePt t="23889" x="3860800" y="2000250"/>
          <p14:tracePt t="23906" x="3854450" y="2000250"/>
          <p14:tracePt t="23922" x="3867150" y="2000250"/>
          <p14:tracePt t="23922" x="3873500" y="2000250"/>
          <p14:tracePt t="23940" x="3886200" y="2000250"/>
          <p14:tracePt t="23940" x="3898900" y="2000250"/>
          <p14:tracePt t="23958" x="3917950" y="2000250"/>
          <p14:tracePt t="23958" x="3962400" y="2000250"/>
          <p14:tracePt t="23973" x="3987800" y="2006600"/>
          <p14:tracePt t="23973" x="4013200" y="2006600"/>
          <p14:tracePt t="23990" x="4044950" y="2006600"/>
          <p14:tracePt t="23990" x="4076700" y="2006600"/>
          <p14:tracePt t="24007" x="4114800" y="2006600"/>
          <p14:tracePt t="24007" x="4152900" y="2006600"/>
          <p14:tracePt t="24023" x="4197350" y="2006600"/>
          <p14:tracePt t="24023" x="4292600" y="2006600"/>
          <p14:tracePt t="24040" x="4343400" y="2006600"/>
          <p14:tracePt t="25532" x="6223000" y="2844800"/>
          <p14:tracePt t="25548" x="6229350" y="2844800"/>
          <p14:tracePt t="25552" x="6235700" y="2838450"/>
          <p14:tracePt t="25560" x="6242050" y="2838450"/>
          <p14:tracePt t="25560" x="6254750" y="2832100"/>
          <p14:tracePt t="25578" x="6267450" y="2832100"/>
          <p14:tracePt t="25578" x="6280150" y="2825750"/>
          <p14:tracePt t="25594" x="6292850" y="2825750"/>
          <p14:tracePt t="25594" x="6318250" y="2813050"/>
          <p14:tracePt t="25612" x="6330950" y="2813050"/>
          <p14:tracePt t="25612" x="6343650" y="2806700"/>
          <p14:tracePt t="25628" x="6356350" y="2800350"/>
          <p14:tracePt t="25628" x="6369050" y="2794000"/>
          <p14:tracePt t="25645" x="6375400" y="2794000"/>
          <p14:tracePt t="25645" x="6381750" y="2787650"/>
          <p14:tracePt t="25661" x="6394450" y="2787650"/>
          <p14:tracePt t="25661" x="6400800" y="2787650"/>
          <p14:tracePt t="25678" x="6407150" y="2794000"/>
          <p14:tracePt t="25696" x="6407150" y="2800350"/>
          <p14:tracePt t="25696" x="6407150" y="2806700"/>
          <p14:tracePt t="25712" x="6407150" y="2819400"/>
          <p14:tracePt t="25712" x="6400800" y="2825750"/>
          <p14:tracePt t="25728" x="6400800" y="2838450"/>
          <p14:tracePt t="25728" x="6394450" y="2851150"/>
          <p14:tracePt t="25745" x="6388100" y="2863850"/>
          <p14:tracePt t="25745" x="6375400" y="2876550"/>
          <p14:tracePt t="25762" x="6369050" y="2889250"/>
          <p14:tracePt t="25762" x="6356350" y="2908300"/>
          <p14:tracePt t="25778" x="6350000" y="2927350"/>
          <p14:tracePt t="25778" x="6318250" y="2971800"/>
          <p14:tracePt t="25795" x="6299200" y="3003550"/>
          <p14:tracePt t="25795" x="6280150" y="3028950"/>
          <p14:tracePt t="25812" x="6261100" y="3060700"/>
          <p14:tracePt t="25812" x="6235700" y="3092450"/>
          <p14:tracePt t="25829" x="6210300" y="3130550"/>
          <p14:tracePt t="25829" x="6184900" y="3162300"/>
          <p14:tracePt t="25845" x="6153150" y="3200400"/>
          <p14:tracePt t="25845" x="6096000" y="3282950"/>
          <p14:tracePt t="25862" x="6064250" y="3333750"/>
          <p14:tracePt t="25862" x="6026150" y="3384550"/>
          <p14:tracePt t="25879" x="5981700" y="3441700"/>
          <p14:tracePt t="25879" x="5937250" y="3505200"/>
          <p14:tracePt t="25896" x="5886450" y="3575050"/>
          <p14:tracePt t="25896" x="5778500" y="3714750"/>
          <p14:tracePt t="25912" x="5721350" y="3784600"/>
          <p14:tracePt t="25912" x="5664200" y="3854450"/>
          <p14:tracePt t="25929" x="5607050" y="3917950"/>
          <p14:tracePt t="25929" x="5556250" y="3975100"/>
          <p14:tracePt t="25946" x="5505450" y="4025900"/>
          <p14:tracePt t="25946" x="5461000" y="4076700"/>
          <p14:tracePt t="25963" x="5416550" y="4114800"/>
          <p14:tracePt t="25963" x="5334000" y="4191000"/>
          <p14:tracePt t="25980" x="5295900" y="4222750"/>
          <p14:tracePt t="25980" x="5257800" y="4254500"/>
          <p14:tracePt t="25996" x="5219700" y="4286250"/>
          <p14:tracePt t="25996" x="5187950" y="4305300"/>
          <p14:tracePt t="26013" x="5149850" y="4330700"/>
          <p14:tracePt t="26013" x="5111750" y="4349750"/>
          <p14:tracePt t="26029" x="5073650" y="4375150"/>
          <p14:tracePt t="26029" x="5041900" y="4394200"/>
          <p14:tracePt t="26046" x="5003800" y="4413250"/>
          <p14:tracePt t="26046" x="4921250" y="4457700"/>
          <p14:tracePt t="26065" x="4883150" y="4476750"/>
          <p14:tracePt t="26065" x="4851400" y="4495800"/>
          <p14:tracePt t="26082" x="4813300" y="4514850"/>
          <p14:tracePt t="26082" x="4775200" y="4533900"/>
          <p14:tracePt t="26097" x="4743450" y="4546600"/>
          <p14:tracePt t="26097" x="4711700" y="4565650"/>
          <p14:tracePt t="26114" x="4679950" y="4578350"/>
          <p14:tracePt t="26114" x="4654550" y="4591050"/>
          <p14:tracePt t="26131" x="4622800" y="4603750"/>
          <p14:tracePt t="26131" x="4597400" y="4616450"/>
          <p14:tracePt t="26131" x="4572000" y="4629150"/>
          <p14:tracePt t="26149" x="4546600" y="4635500"/>
          <p14:tracePt t="26149" x="4527550" y="4648200"/>
          <p14:tracePt t="26163" x="4502150" y="4654550"/>
          <p14:tracePt t="26163" x="4483100" y="4660900"/>
          <p14:tracePt t="26180" x="4464050" y="4660900"/>
          <p14:tracePt t="26180" x="4445000" y="4667250"/>
          <p14:tracePt t="26197" x="4425950" y="4673600"/>
          <p14:tracePt t="26197" x="4387850" y="4673600"/>
          <p14:tracePt t="26214" x="4368800" y="4673600"/>
          <p14:tracePt t="26214" x="4349750" y="4673600"/>
          <p14:tracePt t="26230" x="4330700" y="4667250"/>
          <p14:tracePt t="26230" x="4305300" y="4660900"/>
          <p14:tracePt t="26247" x="4286250" y="4654550"/>
          <p14:tracePt t="26264" x="3968750" y="4451350"/>
          <p14:tracePt t="26334" x="3949700" y="4425950"/>
          <p14:tracePt t="26340" x="3937000" y="4406900"/>
          <p14:tracePt t="26348" x="3930650" y="4356100"/>
          <p14:tracePt t="26364" x="3943350" y="4305300"/>
          <p14:tracePt t="26381" x="3968750" y="4241800"/>
          <p14:tracePt t="26397" x="4019550" y="4171950"/>
          <p14:tracePt t="26414" x="4089400" y="4102100"/>
          <p14:tracePt t="26414" x="4133850" y="4064000"/>
          <p14:tracePt t="26432" x="4235450" y="4000500"/>
          <p14:tracePt t="26448" x="4349750" y="3949700"/>
          <p14:tracePt t="26465" x="4470400" y="3905250"/>
          <p14:tracePt t="26481" x="4591050" y="3879850"/>
          <p14:tracePt t="26498" x="4768850" y="3879850"/>
          <p14:tracePt t="26515" x="4883150" y="3898900"/>
          <p14:tracePt t="26531" x="4984750" y="3930650"/>
          <p14:tracePt t="26548" x="5073650" y="3968750"/>
          <p14:tracePt t="26564" x="5181600" y="4038600"/>
          <p14:tracePt t="26582" x="5232400" y="4095750"/>
          <p14:tracePt t="26598" x="5276850" y="4152900"/>
          <p14:tracePt t="26615" x="5308600" y="4235450"/>
          <p14:tracePt t="26632" x="5314950" y="4292600"/>
          <p14:tracePt t="26648" x="5308600" y="4337050"/>
          <p14:tracePt t="26665" x="5289550" y="4375150"/>
          <p14:tracePt t="26681" x="5270500" y="4413250"/>
          <p14:tracePt t="26698" x="5238750" y="4451350"/>
          <p14:tracePt t="26698" x="5219700" y="4470400"/>
          <p14:tracePt t="26717" x="5175250" y="4502150"/>
          <p14:tracePt t="26732" x="5130800" y="4527550"/>
          <p14:tracePt t="26748" x="5067300" y="4546600"/>
          <p14:tracePt t="26765" x="4997450" y="4565650"/>
          <p14:tracePt t="26782" x="4921250" y="4578350"/>
          <p14:tracePt t="26798" x="4800600" y="4584700"/>
          <p14:tracePt t="26815" x="4730750" y="4584700"/>
          <p14:tracePt t="26832" x="4660900" y="4584700"/>
          <p14:tracePt t="26849" x="4610100" y="4584700"/>
          <p14:tracePt t="26865" x="4565650" y="4584700"/>
          <p14:tracePt t="26882" x="4546600" y="4591050"/>
          <p14:tracePt t="26899" x="4540250" y="4591050"/>
          <p14:tracePt t="26915" x="4540250" y="4578350"/>
          <p14:tracePt t="26915" x="4546600" y="4572000"/>
          <p14:tracePt t="26933" x="4552950" y="4565650"/>
          <p14:tracePt t="26933" x="4559300" y="4552950"/>
          <p14:tracePt t="26953" x="4572000" y="4546600"/>
          <p14:tracePt t="26953" x="4591050" y="4533900"/>
          <p14:tracePt t="26967" x="4610100" y="4514850"/>
          <p14:tracePt t="26967" x="4635500" y="4502150"/>
          <p14:tracePt t="26983" x="4660900" y="4489450"/>
          <p14:tracePt t="26983" x="4718050" y="4457700"/>
          <p14:tracePt t="27000" x="4749800" y="4438650"/>
          <p14:tracePt t="27000" x="4781550" y="4419600"/>
          <p14:tracePt t="27017" x="4813300" y="4406900"/>
          <p14:tracePt t="27017" x="4845050" y="4387850"/>
          <p14:tracePt t="27033" x="4876800" y="4375150"/>
          <p14:tracePt t="27033" x="4914900" y="4356100"/>
          <p14:tracePt t="27050" x="4946650" y="4337050"/>
          <p14:tracePt t="27050" x="4972050" y="4324350"/>
          <p14:tracePt t="27050" x="5003800" y="4305300"/>
          <p14:tracePt t="27068" x="5029200" y="4286250"/>
          <p14:tracePt t="27082" x="5060950" y="4273550"/>
          <p14:tracePt t="27082" x="5105400" y="4241800"/>
          <p14:tracePt t="27100" x="5118100" y="4229100"/>
          <p14:tracePt t="27100" x="5137150" y="4222750"/>
          <p14:tracePt t="27117" x="5149850" y="4210050"/>
          <p14:tracePt t="27117" x="5162550" y="4203700"/>
          <p14:tracePt t="27133" x="5168900" y="4191000"/>
          <p14:tracePt t="27133" x="5181600" y="4184650"/>
          <p14:tracePt t="27150" x="5187950" y="4178300"/>
          <p14:tracePt t="27150" x="5194300" y="4171950"/>
          <p14:tracePt t="27150" x="5200650" y="4159250"/>
          <p14:tracePt t="27168" x="5200650" y="4152900"/>
          <p14:tracePt t="27168" x="5207000" y="4146550"/>
          <p14:tracePt t="27184" x="5219700" y="4140200"/>
          <p14:tracePt t="27199" x="5219700" y="4133850"/>
          <p14:tracePt t="27216" x="5219700" y="4127500"/>
          <p14:tracePt t="27216" x="5213350" y="4121150"/>
          <p14:tracePt t="27234" x="5207000" y="4114800"/>
          <p14:tracePt t="27234" x="5200650" y="4108450"/>
          <p14:tracePt t="27250" x="5187950" y="4095750"/>
          <p14:tracePt t="27250" x="5175250" y="4089400"/>
          <p14:tracePt t="27268" x="5162550" y="4083050"/>
          <p14:tracePt t="27268" x="5156200" y="4076700"/>
          <p14:tracePt t="27284" x="5156200" y="4070350"/>
          <p14:tracePt t="27284" x="5156200" y="4051300"/>
          <p14:tracePt t="27301" x="5156200" y="4044950"/>
          <p14:tracePt t="27317" x="5162550" y="4038600"/>
          <p14:tracePt t="27333" x="5162550" y="4032250"/>
          <p14:tracePt t="27350" x="5162550" y="4038600"/>
          <p14:tracePt t="27400" x="5156200" y="4044950"/>
          <p14:tracePt t="27436" x="5149850" y="4044950"/>
          <p14:tracePt t="27453" x="5143500" y="4051300"/>
          <p14:tracePt t="27468" x="5137150" y="4057650"/>
          <p14:tracePt t="27472" x="5130800" y="4057650"/>
          <p14:tracePt t="27484" x="5130800" y="4064000"/>
          <p14:tracePt t="27484" x="5124450" y="4070350"/>
          <p14:tracePt t="27501" x="5111750" y="4076700"/>
          <p14:tracePt t="27501" x="5105400" y="4083050"/>
          <p14:tracePt t="27501" x="5099050" y="4089400"/>
          <p14:tracePt t="27521" x="5092700" y="4095750"/>
          <p14:tracePt t="27521" x="5092700" y="4102100"/>
          <p14:tracePt t="27535" x="5086350" y="4108450"/>
          <p14:tracePt t="27535" x="5080000" y="4114800"/>
          <p14:tracePt t="27552" x="5073650" y="4114800"/>
          <p14:tracePt t="27552" x="5073650" y="4121150"/>
          <p14:tracePt t="27568" x="5067300" y="4127500"/>
          <p14:tracePt t="27568" x="5060950" y="4133850"/>
          <p14:tracePt t="27585" x="5054600" y="4140200"/>
          <p14:tracePt t="27601" x="5048250" y="4146550"/>
          <p14:tracePt t="27617" x="5041900" y="4152900"/>
          <p14:tracePt t="27635" x="5035550" y="4159250"/>
          <p14:tracePt t="27651" x="5029200" y="4159250"/>
          <p14:tracePt t="27668" x="5022850" y="4165600"/>
          <p14:tracePt t="27712" x="5016500" y="4171950"/>
          <p14:tracePt t="27736" x="5010150" y="4178300"/>
          <p14:tracePt t="27752" x="5003800" y="4184650"/>
          <p14:tracePt t="27768" x="4997450" y="4191000"/>
          <p14:tracePt t="27780" x="4991100" y="4197350"/>
          <p14:tracePt t="27796" x="4984750" y="4203700"/>
          <p14:tracePt t="27812" x="4978400" y="4210050"/>
          <p14:tracePt t="27828" x="4972050" y="4216400"/>
          <p14:tracePt t="27848" x="4965700" y="4222750"/>
          <p14:tracePt t="27892" x="4959350" y="4222750"/>
          <p14:tracePt t="27916" x="4953000" y="4222750"/>
          <p14:tracePt t="27940" x="4953000" y="4216400"/>
          <p14:tracePt t="27984" x="4946650" y="4216400"/>
          <p14:tracePt t="28044" x="4940300" y="4210050"/>
          <p14:tracePt t="28080" x="4940300" y="4216400"/>
          <p14:tracePt t="28128" x="4933950" y="4216400"/>
          <p14:tracePt t="28156" x="4927600" y="4222750"/>
          <p14:tracePt t="28232" x="4927600" y="4229100"/>
          <p14:tracePt t="28248" x="4921250" y="4235450"/>
          <p14:tracePt t="28268" x="4914900" y="4241800"/>
          <p14:tracePt t="28300" x="4914900" y="4235450"/>
          <p14:tracePt t="28344" x="4908550" y="4241800"/>
          <p14:tracePt t="28388" x="4902200" y="4241800"/>
          <p14:tracePt t="28432" x="4895850" y="4248150"/>
          <p14:tracePt t="28464" x="4895850" y="4254500"/>
          <p14:tracePt t="28488" x="4895850" y="4260850"/>
          <p14:tracePt t="28516" x="4889500" y="4267200"/>
          <p14:tracePt t="28548" x="4883150" y="4273550"/>
          <p14:tracePt t="28584" x="4883150" y="4279900"/>
          <p14:tracePt t="28612" x="4883150" y="4286250"/>
          <p14:tracePt t="28628" x="4876800" y="4292600"/>
          <p14:tracePt t="28652" x="4876800" y="4298950"/>
          <p14:tracePt t="28668" x="4870450" y="4298950"/>
          <p14:tracePt t="28680" x="4870450" y="4305300"/>
          <p14:tracePt t="28696" x="4864100" y="4311650"/>
          <p14:tracePt t="28728" x="4857750" y="4311650"/>
          <p14:tracePt t="28748" x="4851400" y="4311650"/>
          <p14:tracePt t="28780" x="4845050" y="4311650"/>
          <p14:tracePt t="28792" x="4838700" y="4311650"/>
          <p14:tracePt t="28808" x="4832350" y="4311650"/>
          <p14:tracePt t="28824" x="4826000" y="4318000"/>
          <p14:tracePt t="28848" x="4819650" y="4311650"/>
          <p14:tracePt t="28867" x="4819650" y="4318000"/>
          <p14:tracePt t="28883" x="4813300" y="4318000"/>
          <p14:tracePt t="28908" x="4806950" y="4318000"/>
          <p14:tracePt t="28928" x="4800600" y="4318000"/>
          <p14:tracePt t="28960" x="4794250" y="4318000"/>
          <p14:tracePt t="28980" x="4794250" y="4311650"/>
          <p14:tracePt t="29004" x="4787900" y="4318000"/>
          <p14:tracePt t="29028" x="4781550" y="4318000"/>
          <p14:tracePt t="29048" x="4781550" y="4324350"/>
          <p14:tracePt t="29072" x="4781550" y="4330700"/>
          <p14:tracePt t="29092" x="4781550" y="4324350"/>
          <p14:tracePt t="29212" x="4787900" y="4330700"/>
          <p14:tracePt t="29288" x="4781550" y="4337050"/>
          <p14:tracePt t="29328" x="4781550" y="4330700"/>
          <p14:tracePt t="29416" x="4787900" y="4324350"/>
          <p14:tracePt t="29440" x="4794250" y="4324350"/>
          <p14:tracePt t="29460" x="4800600" y="4324350"/>
          <p14:tracePt t="29484" x="4800600" y="4330700"/>
          <p14:tracePt t="29512" x="4800600" y="4337050"/>
          <p14:tracePt t="29612" x="4794250" y="4343400"/>
          <p14:tracePt t="29680" x="4794250" y="4349750"/>
          <p14:tracePt t="29732" x="4787900" y="4356100"/>
          <p14:tracePt t="29768" x="4781550" y="4356100"/>
          <p14:tracePt t="29808" x="4775200" y="4362450"/>
          <p14:tracePt t="29836" x="4768850" y="4362450"/>
          <p14:tracePt t="29860" x="4762500" y="4368800"/>
          <p14:tracePt t="29880" x="4756150" y="4375150"/>
          <p14:tracePt t="29904" x="4749800" y="4381500"/>
          <p14:tracePt t="29920" x="4743450" y="4387850"/>
          <p14:tracePt t="29932" x="4743450" y="4394200"/>
          <p14:tracePt t="29948" x="4737100" y="4400550"/>
          <p14:tracePt t="29964" x="4737100" y="4406900"/>
          <p14:tracePt t="29975" x="4730750" y="4419600"/>
          <p14:tracePt t="29992" x="4724400" y="4425950"/>
          <p14:tracePt t="30009" x="4724400" y="4432300"/>
          <p14:tracePt t="30026" x="4718050" y="4438650"/>
          <p14:tracePt t="30042" x="4711700" y="4445000"/>
          <p14:tracePt t="30059" x="4711700" y="4451350"/>
          <p14:tracePt t="30078" x="4705350" y="4457700"/>
          <p14:tracePt t="30092" x="4705350" y="4464050"/>
          <p14:tracePt t="30112" x="4699000" y="4464050"/>
          <p14:tracePt t="30128" x="4692650" y="4470400"/>
          <p14:tracePt t="30172" x="4692650" y="4476750"/>
          <p14:tracePt t="30205" x="4686300" y="4483100"/>
          <p14:tracePt t="30224" x="4679950" y="4489450"/>
          <p14:tracePt t="30272" x="4673600" y="4495800"/>
          <p14:tracePt t="30316" x="4667250" y="4495800"/>
          <p14:tracePt t="30392" x="4667250" y="4502150"/>
          <p14:tracePt t="30428" x="4660900" y="4502150"/>
          <p14:tracePt t="30480" x="4667250" y="4508500"/>
          <p14:tracePt t="30556" x="4667250" y="4502150"/>
          <p14:tracePt t="30572" x="4667250" y="4495800"/>
          <p14:tracePt t="30600" x="4673600" y="4489450"/>
          <p14:tracePt t="30632" x="4673600" y="4483100"/>
          <p14:tracePt t="30652" x="4673600" y="4476750"/>
          <p14:tracePt t="30684" x="4673600" y="4483100"/>
          <p14:tracePt t="30772" x="4667250" y="4476750"/>
          <p14:tracePt t="30812" x="4673600" y="4476750"/>
          <p14:tracePt t="31028" x="4673600" y="4470400"/>
          <p14:tracePt t="31052" x="4679950" y="4464050"/>
          <p14:tracePt t="31080" x="4679950" y="4470400"/>
          <p14:tracePt t="31232" x="4679950" y="4464050"/>
          <p14:tracePt t="31300" x="4679950" y="4457700"/>
          <p14:tracePt t="31352" x="4679950" y="4451350"/>
          <p14:tracePt t="31491" x="4673600" y="4451350"/>
          <p14:tracePt t="31584" x="4679950" y="4451350"/>
          <p14:tracePt t="31652" x="4673600" y="4451350"/>
          <p14:tracePt t="31883" x="4673600" y="4464050"/>
          <p14:tracePt t="31960" x="4667250" y="4464050"/>
          <p14:tracePt t="31980" x="4673600" y="4476750"/>
          <p14:tracePt t="32011" x="4667250" y="4470400"/>
          <p14:tracePt t="32071" x="4660900" y="4476750"/>
          <p14:tracePt t="32108" x="4654550" y="4470400"/>
          <p14:tracePt t="32143" x="4660900" y="4464050"/>
          <p14:tracePt t="32168" x="4667250" y="4457700"/>
          <p14:tracePt t="32184" x="4673600" y="4451350"/>
          <p14:tracePt t="32191" x="4679950" y="4451350"/>
          <p14:tracePt t="32204" x="4686300" y="4457700"/>
          <p14:tracePt t="32220" x="4692650" y="4464050"/>
          <p14:tracePt t="32232" x="4699000" y="4470400"/>
          <p14:tracePt t="32232" x="4711700" y="4483100"/>
          <p14:tracePt t="32249" x="4711700" y="4495800"/>
          <p14:tracePt t="32249" x="4730750" y="4527550"/>
          <p14:tracePt t="32267" x="4730750" y="4546600"/>
          <p14:tracePt t="32267" x="4743450" y="4578350"/>
          <p14:tracePt t="32283" x="4743450" y="4603750"/>
          <p14:tracePt t="32283" x="4743450" y="4635500"/>
          <p14:tracePt t="32300" x="4743450" y="4673600"/>
          <p14:tracePt t="32300" x="4737100" y="4711700"/>
          <p14:tracePt t="32317" x="4724400" y="4749800"/>
          <p14:tracePt t="32317" x="4699000" y="4832350"/>
          <p14:tracePt t="32333" x="4679950" y="4876800"/>
          <p14:tracePt t="32333" x="4660900" y="4921250"/>
          <p14:tracePt t="32350" x="4635500" y="4965700"/>
          <p14:tracePt t="32350" x="4616450" y="5010150"/>
          <p14:tracePt t="32367" x="4597400" y="5054600"/>
          <p14:tracePt t="32367" x="4559300" y="5143500"/>
          <p14:tracePt t="32384" x="4540250" y="5194300"/>
          <p14:tracePt t="32384" x="4521200" y="5232400"/>
          <p14:tracePt t="32400" x="4502150" y="5276850"/>
          <p14:tracePt t="32400" x="4483100" y="5321300"/>
          <p14:tracePt t="32417" x="4464050" y="5365750"/>
          <p14:tracePt t="32417" x="4438650" y="5403850"/>
          <p14:tracePt t="32434" x="4419600" y="5448300"/>
          <p14:tracePt t="32434" x="4400550" y="5480050"/>
          <p14:tracePt t="32434" x="4375150" y="5518150"/>
          <p14:tracePt t="32454" x="4356100" y="5556250"/>
          <p14:tracePt t="32466" x="4330700" y="5588000"/>
          <p14:tracePt t="32466" x="4286250" y="5645150"/>
          <p14:tracePt t="32484" x="4267200" y="5676900"/>
          <p14:tracePt t="32484" x="4248150" y="5708650"/>
          <p14:tracePt t="32501" x="4229100" y="5734050"/>
          <p14:tracePt t="32501" x="4210050" y="5759450"/>
          <p14:tracePt t="32518" x="4197350" y="5784850"/>
          <p14:tracePt t="32518" x="4178300" y="5803900"/>
          <p14:tracePt t="32518" x="4165600" y="5829300"/>
          <p14:tracePt t="32536" x="4152900" y="5848350"/>
          <p14:tracePt t="32550" x="4140200" y="5867400"/>
          <p14:tracePt t="32550" x="4114800" y="5905500"/>
          <p14:tracePt t="32568" x="4095750" y="5924550"/>
          <p14:tracePt t="32568" x="4083050" y="5930900"/>
          <p14:tracePt t="32585" x="4064000" y="5943600"/>
          <p14:tracePt t="32585" x="4051300" y="5956300"/>
          <p14:tracePt t="32601" x="4032250" y="5962650"/>
          <p14:tracePt t="32601" x="4013200" y="5969000"/>
          <p14:tracePt t="32618" x="3994150" y="5981700"/>
          <p14:tracePt t="32618" x="3956050" y="5994400"/>
          <p14:tracePt t="32634" x="3937000" y="6007100"/>
          <p14:tracePt t="32634" x="3911600" y="6013450"/>
          <p14:tracePt t="32652" x="3886200" y="6019800"/>
          <p14:tracePt t="32652" x="3860800" y="6026150"/>
          <p14:tracePt t="32668" x="3835400" y="6038850"/>
          <p14:tracePt t="32668" x="3771900" y="6051550"/>
          <p14:tracePt t="32685" x="3740150" y="6057900"/>
          <p14:tracePt t="32685" x="3702050" y="6064250"/>
          <p14:tracePt t="32704" x="3663950" y="6070600"/>
          <p14:tracePt t="32704" x="3625850" y="6076950"/>
          <p14:tracePt t="32718" x="3587750" y="6083300"/>
          <p14:tracePt t="32718" x="3549650" y="6083300"/>
          <p14:tracePt t="32735" x="3505200" y="6089650"/>
          <p14:tracePt t="32735" x="3429000" y="6102350"/>
          <p14:tracePt t="32752" x="3384550" y="6108700"/>
          <p14:tracePt t="32752" x="3346450" y="6115050"/>
          <p14:tracePt t="32769" x="3302000" y="6121400"/>
          <p14:tracePt t="32769" x="3263900" y="6127750"/>
          <p14:tracePt t="32785" x="3225800" y="6134100"/>
          <p14:tracePt t="32785" x="3187700" y="6146800"/>
          <p14:tracePt t="32802" x="3143250" y="6153150"/>
          <p14:tracePt t="32802" x="3105150" y="6159500"/>
          <p14:tracePt t="32818" x="3067050" y="6172200"/>
          <p14:tracePt t="32818" x="2990850" y="6184900"/>
          <p14:tracePt t="32837" x="2959100" y="6191250"/>
          <p14:tracePt t="32837" x="2921000" y="6197600"/>
          <p14:tracePt t="32853" x="2889250" y="6197600"/>
          <p14:tracePt t="32853" x="2857500" y="6203950"/>
          <p14:tracePt t="32869" x="2832100" y="6210300"/>
          <p14:tracePt t="32869" x="2806700" y="6216650"/>
          <p14:tracePt t="32886" x="2787650" y="6216650"/>
          <p14:tracePt t="32886" x="2762250" y="6223000"/>
          <p14:tracePt t="32902" x="2749550" y="6229350"/>
          <p14:tracePt t="32902" x="2730500" y="6229350"/>
          <p14:tracePt t="32902" x="2717800" y="6235700"/>
          <p14:tracePt t="32921" x="2705100" y="6235700"/>
          <p14:tracePt t="32921" x="2698750" y="6235700"/>
          <p14:tracePt t="32936" x="2686050" y="6235700"/>
          <p14:tracePt t="32936" x="2679700" y="6242050"/>
          <p14:tracePt t="32936" x="2673350" y="6242050"/>
          <p14:tracePt t="32956" x="2673350" y="6248400"/>
          <p14:tracePt t="32968" x="2667000" y="6248400"/>
          <p14:tracePt t="32968" x="2660650" y="6254750"/>
          <p14:tracePt t="32986" x="2654300" y="6261100"/>
          <p14:tracePt t="32986" x="2641600" y="6261100"/>
          <p14:tracePt t="33002" x="2635250" y="6267450"/>
          <p14:tracePt t="33002" x="2622550" y="6267450"/>
          <p14:tracePt t="33019" x="2609850" y="6267450"/>
          <p14:tracePt t="33019" x="2597150" y="6267450"/>
          <p14:tracePt t="33036" x="2457450" y="6184900"/>
          <p14:tracePt t="33122" x="2451100" y="6165850"/>
          <p14:tracePt t="33128" x="2444750" y="6140450"/>
          <p14:tracePt t="33136" x="2438400" y="6083300"/>
          <p14:tracePt t="33153" x="2451100" y="6026150"/>
          <p14:tracePt t="33169" x="2470150" y="5969000"/>
          <p14:tracePt t="33186" x="2501900" y="5918200"/>
          <p14:tracePt t="33186" x="2520950" y="5899150"/>
          <p14:tracePt t="33205" x="2578100" y="5873750"/>
          <p14:tracePt t="33220" x="2641600" y="5880100"/>
          <p14:tracePt t="33236" x="2717800" y="5905500"/>
          <p14:tracePt t="33253" x="2800350" y="5943600"/>
          <p14:tracePt t="33269" x="2914650" y="6013450"/>
          <p14:tracePt t="33286" x="2971800" y="6051550"/>
          <p14:tracePt t="33303" x="3009900" y="6083300"/>
          <p14:tracePt t="33320" x="3028950" y="6127750"/>
          <p14:tracePt t="33336" x="3022600" y="6184900"/>
          <p14:tracePt t="33353" x="2997200" y="6223000"/>
          <p14:tracePt t="33370" x="2952750" y="6248400"/>
          <p14:tracePt t="33387" x="2870200" y="6267450"/>
          <p14:tracePt t="33404" x="2794000" y="6273800"/>
          <p14:tracePt t="33420" x="2717800" y="6273800"/>
          <p14:tracePt t="33437" x="2647950" y="6267450"/>
          <p14:tracePt t="33454" x="2578100" y="6261100"/>
          <p14:tracePt t="33470" x="2527300" y="6248400"/>
          <p14:tracePt t="33470" x="2508250" y="6242050"/>
          <p14:tracePt t="33488" x="2476500" y="6229350"/>
          <p14:tracePt t="33504" x="2457450" y="6216650"/>
          <p14:tracePt t="33521" x="2451100" y="6216650"/>
          <p14:tracePt t="33537" x="2457450" y="6210300"/>
          <p14:tracePt t="33554" x="2476500" y="6210300"/>
          <p14:tracePt t="33554" x="2489200" y="6210300"/>
          <p14:tracePt t="33572" x="2533650" y="6216650"/>
          <p14:tracePt t="33587" x="2603500" y="6216650"/>
          <p14:tracePt t="33604" x="2692400" y="6216650"/>
          <p14:tracePt t="33621" x="2813050" y="6216650"/>
          <p14:tracePt t="33637" x="3048000" y="6223000"/>
          <p14:tracePt t="33654" x="3225800" y="6235700"/>
          <p14:tracePt t="33671" x="3422650" y="6242050"/>
          <p14:tracePt t="33687" x="3733800" y="6242050"/>
          <p14:tracePt t="33705" x="3962400" y="6229350"/>
          <p14:tracePt t="33721" x="4191000" y="6216650"/>
          <p14:tracePt t="33738" x="4438650" y="6210300"/>
          <p14:tracePt t="33754" x="4813300" y="6197600"/>
          <p14:tracePt t="33772" x="5048250" y="6191250"/>
          <p14:tracePt t="33788" x="5264150" y="6184900"/>
          <p14:tracePt t="33805" x="5454650" y="6178550"/>
          <p14:tracePt t="33822" x="5638800" y="6165850"/>
          <p14:tracePt t="33838" x="5803900" y="6153150"/>
          <p14:tracePt t="33838" x="5880100" y="6153150"/>
          <p14:tracePt t="33857" x="6013450" y="6140450"/>
          <p14:tracePt t="33872" x="6115050" y="6134100"/>
          <p14:tracePt t="33888" x="6197600" y="6127750"/>
          <p14:tracePt t="33905" x="6254750" y="6121400"/>
          <p14:tracePt t="33921" x="6292850" y="6121400"/>
          <p14:tracePt t="33938" x="6318250" y="6115050"/>
          <p14:tracePt t="33957" x="6311900" y="6108700"/>
          <p14:tracePt t="33976" x="6305550" y="6108700"/>
          <p14:tracePt t="33988" x="6273800" y="6096000"/>
          <p14:tracePt t="34006" x="6242050" y="6089650"/>
          <p14:tracePt t="34022" x="6203950" y="6076950"/>
          <p14:tracePt t="34039" x="6172200" y="6070600"/>
          <p14:tracePt t="34056" x="6127750" y="6064250"/>
          <p14:tracePt t="34072" x="6108700" y="6051550"/>
          <p14:tracePt t="34089" x="6089650" y="6038850"/>
          <p14:tracePt t="34106" x="6070600" y="6026150"/>
          <p14:tracePt t="34122" x="6057900" y="6000750"/>
          <p14:tracePt t="34140" x="6051550" y="5975350"/>
          <p14:tracePt t="34156" x="6057900" y="5949950"/>
          <p14:tracePt t="34172" x="6064250" y="5924550"/>
          <p14:tracePt t="34189" x="6076950" y="5899150"/>
          <p14:tracePt t="34206" x="6096000" y="5867400"/>
          <p14:tracePt t="34206" x="6108700" y="5854700"/>
          <p14:tracePt t="34224" x="6146800" y="5829300"/>
          <p14:tracePt t="34240" x="6191250" y="5797550"/>
          <p14:tracePt t="34256" x="6235700" y="5778500"/>
          <p14:tracePt t="34272" x="6286500" y="5765800"/>
          <p14:tracePt t="34289" x="6356350" y="5784850"/>
          <p14:tracePt t="34306" x="6394450" y="5810250"/>
          <p14:tracePt t="34323" x="6438900" y="5848350"/>
          <p14:tracePt t="34339" x="6470650" y="5886450"/>
          <p14:tracePt t="34356" x="6502400" y="5949950"/>
          <p14:tracePt t="34373" x="6515100" y="5975350"/>
          <p14:tracePt t="34390" x="6508750" y="6000750"/>
          <p14:tracePt t="34406" x="6489700" y="6013450"/>
          <p14:tracePt t="34406" x="6477000" y="6019800"/>
          <p14:tracePt t="34424" x="6451600" y="6026150"/>
          <p14:tracePt t="34440" x="6413500" y="6026150"/>
          <p14:tracePt t="34457" x="6381750" y="6026150"/>
          <p14:tracePt t="34473" x="6356350" y="6019800"/>
          <p14:tracePt t="34490" x="6337300" y="6013450"/>
          <p14:tracePt t="34490" x="6324600" y="6013450"/>
          <p14:tracePt t="34509" x="6305550" y="5994400"/>
          <p14:tracePt t="34524" x="6292850" y="5975350"/>
          <p14:tracePt t="34540" x="6286500" y="5949950"/>
          <p14:tracePt t="34557" x="6280150" y="5918200"/>
          <p14:tracePt t="34557" x="6280150" y="5905500"/>
          <p14:tracePt t="34578" x="6280150" y="5892800"/>
          <p14:tracePt t="34590" x="6286500" y="5842000"/>
          <p14:tracePt t="34607" x="6299200" y="5810250"/>
          <p14:tracePt t="34624" x="6311900" y="5784850"/>
          <p14:tracePt t="34641" x="6324600" y="5759450"/>
          <p14:tracePt t="34657" x="6350000" y="5727700"/>
          <p14:tracePt t="34674" x="6362700" y="5715000"/>
          <p14:tracePt t="34691" x="6375400" y="5708650"/>
          <p14:tracePt t="34710" x="6381750" y="5708650"/>
          <p14:tracePt t="34724" x="6388100" y="5708650"/>
          <p14:tracePt t="34740" x="6388100" y="5715000"/>
          <p14:tracePt t="34764" x="6381750" y="5715000"/>
          <p14:tracePt t="34780" x="6369050" y="5721350"/>
          <p14:tracePt t="34792" x="6356350" y="5734050"/>
          <p14:tracePt t="34809" x="6337300" y="5740400"/>
          <p14:tracePt t="34826" x="6311900" y="5753100"/>
          <p14:tracePt t="34842" x="6273800" y="5759450"/>
          <p14:tracePt t="34858" x="6235700" y="5772150"/>
          <p14:tracePt t="34858" x="6216650" y="5778500"/>
          <p14:tracePt t="34876" x="6165850" y="5791200"/>
          <p14:tracePt t="34892" x="6115050" y="5810250"/>
          <p14:tracePt t="34908" x="6051550" y="5822950"/>
          <p14:tracePt t="34925" x="5981700" y="5842000"/>
          <p14:tracePt t="34942" x="5892800" y="5861050"/>
          <p14:tracePt t="34942" x="5842000" y="5867400"/>
          <p14:tracePt t="34961" x="5727700" y="5880100"/>
          <p14:tracePt t="34975" x="5600700" y="5892800"/>
          <p14:tracePt t="34992" x="5454650" y="5899150"/>
          <p14:tracePt t="35009" x="5213350" y="5905500"/>
          <p14:tracePt t="35026" x="5035550" y="5905500"/>
          <p14:tracePt t="35042" x="4857750" y="5899150"/>
          <p14:tracePt t="35059" x="4673600" y="5892800"/>
          <p14:tracePt t="35076" x="4394200" y="5880100"/>
          <p14:tracePt t="35092" x="4210050" y="5880100"/>
          <p14:tracePt t="35109" x="4025900" y="5880100"/>
          <p14:tracePt t="35125" x="3848100" y="5873750"/>
          <p14:tracePt t="35142" x="3676650" y="5867400"/>
          <p14:tracePt t="35142" x="3600450" y="5867400"/>
          <p14:tracePt t="35160" x="3448050" y="5861050"/>
          <p14:tracePt t="35176" x="3308350" y="5854700"/>
          <p14:tracePt t="35192" x="3194050" y="5854700"/>
          <p14:tracePt t="35209" x="3092450" y="5848350"/>
          <p14:tracePt t="35226" x="3003550" y="5848350"/>
          <p14:tracePt t="35226" x="2965450" y="5842000"/>
          <p14:tracePt t="35245" x="2895600" y="5842000"/>
          <p14:tracePt t="35260" x="2832100" y="5842000"/>
          <p14:tracePt t="35276" x="2787650" y="5842000"/>
          <p14:tracePt t="35293" x="2749550" y="5848350"/>
          <p14:tracePt t="35309" x="2711450" y="5848350"/>
          <p14:tracePt t="35326" x="2698750" y="5848350"/>
          <p14:tracePt t="35343" x="2692400" y="5848350"/>
          <p14:tracePt t="35359" x="2686050" y="5848350"/>
          <p14:tracePt t="35376" x="2698750" y="5848350"/>
          <p14:tracePt t="35393" x="2717800" y="5848350"/>
          <p14:tracePt t="35410" x="2736850" y="5842000"/>
          <p14:tracePt t="35426" x="2762250" y="5842000"/>
          <p14:tracePt t="35426" x="2774950" y="5842000"/>
          <p14:tracePt t="35444" x="2813050" y="5842000"/>
          <p14:tracePt t="35461" x="2863850" y="5848350"/>
          <p14:tracePt t="35477" x="2927350" y="5848350"/>
          <p14:tracePt t="35493" x="3009900" y="5854700"/>
          <p14:tracePt t="35493" x="3054350" y="5848350"/>
          <p14:tracePt t="35512" x="3162300" y="5848350"/>
          <p14:tracePt t="35528" x="3289300" y="5848350"/>
          <p14:tracePt t="35544" x="3429000" y="5848350"/>
          <p14:tracePt t="35560" x="3587750" y="5848350"/>
          <p14:tracePt t="35579" x="3759200" y="5854700"/>
          <p14:tracePt t="35594" x="3949700" y="5854700"/>
          <p14:tracePt t="35610" x="4229100" y="5861050"/>
          <p14:tracePt t="35627" x="4419600" y="5873750"/>
          <p14:tracePt t="35644" x="4616450" y="5886450"/>
          <p14:tracePt t="35660" x="4813300" y="5899150"/>
          <p14:tracePt t="35677" x="5105400" y="5918200"/>
          <p14:tracePt t="35694" x="5295900" y="5924550"/>
          <p14:tracePt t="35711" x="5480050" y="5930900"/>
          <p14:tracePt t="35727" x="5727700" y="5937250"/>
          <p14:tracePt t="35744" x="5880100" y="5937250"/>
          <p14:tracePt t="35761" x="6019800" y="5943600"/>
          <p14:tracePt t="35778" x="6140450" y="5943600"/>
          <p14:tracePt t="35794" x="6292850" y="5943600"/>
          <p14:tracePt t="35812" x="6375400" y="5937250"/>
          <p14:tracePt t="35829" x="6445250" y="5930900"/>
          <p14:tracePt t="35844" x="6496050" y="5924550"/>
          <p14:tracePt t="35861" x="6527800" y="5918200"/>
          <p14:tracePt t="35878" x="6553200" y="5911850"/>
          <p14:tracePt t="35878" x="6559550" y="5905500"/>
          <p14:tracePt t="35896" x="6565900" y="5899150"/>
          <p14:tracePt t="35912" x="6559550" y="5892800"/>
          <p14:tracePt t="35928" x="6546850" y="5892800"/>
          <p14:tracePt t="35945" x="6527800" y="5886450"/>
          <p14:tracePt t="35945" x="6515100" y="5880100"/>
          <p14:tracePt t="35965" x="6502400" y="5873750"/>
          <p14:tracePt t="35978" x="6464300" y="5867400"/>
          <p14:tracePt t="35995" x="6438900" y="5861050"/>
          <p14:tracePt t="36012" x="6426200" y="5854700"/>
          <p14:tracePt t="36028" x="6413500" y="5848350"/>
          <p14:tracePt t="36045" x="6407150" y="5848350"/>
          <p14:tracePt t="36061" x="6407150" y="5842000"/>
          <p14:tracePt t="36084" x="6419850" y="5842000"/>
          <p14:tracePt t="36100" x="6426200" y="5842000"/>
          <p14:tracePt t="36112" x="6438900" y="5848350"/>
          <p14:tracePt t="36129" x="6445250" y="5848350"/>
          <p14:tracePt t="36145" x="6438900" y="5848350"/>
          <p14:tracePt t="36172" x="6432550" y="5842000"/>
          <p14:tracePt t="36188" x="6426200" y="5842000"/>
          <p14:tracePt t="36204" x="6419850" y="5848350"/>
          <p14:tracePt t="36224" x="6413500" y="5848350"/>
          <p14:tracePt t="36248" x="6407150" y="5848350"/>
          <p14:tracePt t="36264" x="6400800" y="5848350"/>
          <p14:tracePt t="36284" x="6400800" y="5842000"/>
          <p14:tracePt t="36360" x="6394450" y="5835650"/>
          <p14:tracePt t="36392" x="6394450" y="5829300"/>
          <p14:tracePt t="36436" x="6388100" y="5822950"/>
          <p14:tracePt t="36480" x="6388100" y="5816600"/>
          <p14:tracePt t="36548" x="6388100" y="5810250"/>
          <p14:tracePt t="36584" x="6388100" y="5803900"/>
          <p14:tracePt t="36640" x="6394450" y="5803900"/>
          <p14:tracePt t="36712" x="6400800" y="5797550"/>
          <p14:tracePt t="36760" x="6400800" y="5791200"/>
          <p14:tracePt t="36796" x="6407150" y="5791200"/>
          <p14:tracePt t="36848" x="6413500" y="5784850"/>
          <p14:tracePt t="36932" x="6419850" y="5778500"/>
          <p14:tracePt t="37096" x="6419850" y="5772150"/>
          <p14:tracePt t="37208" x="6419850" y="5765800"/>
          <p14:tracePt t="37312" x="6426200" y="5759450"/>
          <p14:tracePt t="37352" x="6432550" y="5759450"/>
          <p14:tracePt t="37380" x="6432550" y="5753100"/>
          <p14:tracePt t="37464" x="6432550" y="5746750"/>
          <p14:tracePt t="37552" x="6438900" y="5746750"/>
          <p14:tracePt t="37712" x="6438900" y="5740400"/>
          <p14:tracePt t="38032" x="6432550" y="5740400"/>
          <p14:tracePt t="38080" x="6438900" y="5734050"/>
          <p14:tracePt t="38244" x="6432550" y="5734050"/>
          <p14:tracePt t="38332" x="6438900" y="5734050"/>
          <p14:tracePt t="38432" x="6445250" y="5734050"/>
          <p14:tracePt t="38444" x="6445250" y="5740400"/>
          <p14:tracePt t="38460" x="6451600" y="5746750"/>
          <p14:tracePt t="38469" x="6451600" y="5753100"/>
          <p14:tracePt t="38486" x="6451600" y="5772150"/>
          <p14:tracePt t="38504" x="6451600" y="5784850"/>
          <p14:tracePt t="38521" x="6445250" y="5791200"/>
          <p14:tracePt t="38536" x="6432550" y="5797550"/>
          <p14:tracePt t="38553" x="6426200" y="5797550"/>
          <p14:tracePt t="38569" x="6419850" y="5797550"/>
          <p14:tracePt t="38586" x="6413500" y="5803900"/>
          <p14:tracePt t="38603" x="6407150" y="5803900"/>
          <p14:tracePt t="38603" x="6400800" y="5803900"/>
          <p14:tracePt t="38621" x="6394450" y="5803900"/>
          <p14:tracePt t="38636" x="6388100" y="5810250"/>
          <p14:tracePt t="38653" x="6381750" y="5810250"/>
          <p14:tracePt t="38670" x="6375400" y="5816600"/>
          <p14:tracePt t="38687" x="6369050" y="5816600"/>
          <p14:tracePt t="38705" x="6362700" y="5822950"/>
          <p14:tracePt t="38721" x="6356350" y="5822950"/>
          <p14:tracePt t="38738" x="6350000" y="5822950"/>
          <p14:tracePt t="38738" x="6337300" y="5829300"/>
          <p14:tracePt t="38755" x="6330950" y="5829300"/>
          <p14:tracePt t="38755" x="6318250" y="5829300"/>
          <p14:tracePt t="38772" x="6305550" y="5829300"/>
          <p14:tracePt t="38772" x="6292850" y="5829300"/>
          <p14:tracePt t="38789" x="6273800" y="5829300"/>
          <p14:tracePt t="38789" x="6235700" y="5829300"/>
          <p14:tracePt t="38805" x="6210300" y="5829300"/>
          <p14:tracePt t="38805" x="6184900" y="5829300"/>
          <p14:tracePt t="38823" x="6159500" y="5829300"/>
          <p14:tracePt t="38823" x="6134100" y="5822950"/>
          <p14:tracePt t="38839" x="6108700" y="5822950"/>
          <p14:tracePt t="38839" x="6083300" y="5822950"/>
          <p14:tracePt t="38856" x="6057900" y="5816600"/>
          <p14:tracePt t="38856" x="6032500" y="5816600"/>
          <p14:tracePt t="38873" x="5988050" y="5810250"/>
          <p14:tracePt t="38873" x="5962650" y="5803900"/>
          <p14:tracePt t="38889" x="5943600" y="5803900"/>
          <p14:tracePt t="38889" x="5924550" y="5797550"/>
          <p14:tracePt t="38906" x="5905500" y="5791200"/>
          <p14:tracePt t="38906" x="5892800" y="5784850"/>
          <p14:tracePt t="38923" x="5880100" y="5778500"/>
          <p14:tracePt t="38923" x="5867400" y="5778500"/>
          <p14:tracePt t="38940" x="5854700" y="5772150"/>
          <p14:tracePt t="38940" x="5842000" y="5759450"/>
          <p14:tracePt t="38958" x="5835650" y="5753100"/>
          <p14:tracePt t="38958" x="5829300" y="5746750"/>
          <p14:tracePt t="38973" x="5829300" y="5740400"/>
          <p14:tracePt t="38989" x="5829300" y="5734050"/>
          <p14:tracePt t="38989" x="5829300" y="5727700"/>
          <p14:tracePt t="39006" x="5835650" y="5721350"/>
          <p14:tracePt t="39022" x="5842000" y="5715000"/>
          <p14:tracePt t="39039" x="5848350" y="5715000"/>
          <p14:tracePt t="39056" x="5854700" y="5715000"/>
          <p14:tracePt t="39072" x="5867400" y="5721350"/>
          <p14:tracePt t="39089" x="5873750" y="5727700"/>
          <p14:tracePt t="39089" x="5880100" y="5734050"/>
          <p14:tracePt t="39107" x="5892800" y="5740400"/>
          <p14:tracePt t="39122" x="5899150" y="5746750"/>
          <p14:tracePt t="39139" x="5905500" y="5746750"/>
          <p14:tracePt t="39156" x="5911850" y="5746750"/>
          <p14:tracePt t="39173" x="5918200" y="5746750"/>
          <p14:tracePt t="39189" x="5924550" y="5740400"/>
          <p14:tracePt t="39206" x="5924550" y="5734050"/>
          <p14:tracePt t="39223" x="5924550" y="5727700"/>
          <p14:tracePt t="39239" x="5924550" y="5721350"/>
          <p14:tracePt t="39256" x="5918200" y="5721350"/>
          <p14:tracePt t="39273" x="5911850" y="5721350"/>
          <p14:tracePt t="39289" x="5899150" y="5721350"/>
          <p14:tracePt t="39306" x="5899150" y="5727700"/>
          <p14:tracePt t="39306" x="5892800" y="5727700"/>
          <p14:tracePt t="39306" x="5886450" y="5734050"/>
          <p14:tracePt t="39325" x="5880100" y="5734050"/>
          <p14:tracePt t="39325" x="5873750" y="5734050"/>
          <p14:tracePt t="39342" x="5873750" y="5740400"/>
          <p14:tracePt t="39357" x="5861050" y="5740400"/>
          <p14:tracePt t="39373" x="5854700" y="5746750"/>
          <p14:tracePt t="39390" x="5854700" y="5753100"/>
          <p14:tracePt t="39390" x="5848350" y="5759450"/>
          <p14:tracePt t="39408" x="5854700" y="5765800"/>
          <p14:tracePt t="39454" x="5861050" y="5765800"/>
          <p14:tracePt t="39465" x="5867400" y="5765800"/>
          <p14:tracePt t="39481" x="5873750" y="5759450"/>
          <p14:tracePt t="39497" x="5880100" y="5759450"/>
          <p14:tracePt t="39513" x="5892800" y="5753100"/>
          <p14:tracePt t="39525" x="5899150" y="5753100"/>
          <p14:tracePt t="39541" x="5899150" y="5746750"/>
          <p14:tracePt t="39557" x="5905500" y="5740400"/>
          <p14:tracePt t="39581" x="5911850" y="5734050"/>
          <p14:tracePt t="39601" x="5911850" y="5727700"/>
          <p14:tracePt t="39641" x="5911850" y="5721350"/>
          <p14:tracePt t="39661" x="5918200" y="5715000"/>
          <p14:tracePt t="39685" x="5918200" y="5708650"/>
          <p14:tracePt t="39721" x="5918200" y="5702300"/>
          <p14:tracePt t="39761" x="5918200" y="5695950"/>
          <p14:tracePt t="39833" x="5918200" y="5689600"/>
          <p14:tracePt t="39893" x="5911850" y="5683250"/>
          <p14:tracePt t="39925" x="5905500" y="5676900"/>
          <p14:tracePt t="39961" x="5899150" y="5670550"/>
          <p14:tracePt t="40045" x="5899150" y="5664200"/>
          <p14:tracePt t="40065" x="5899150" y="5657850"/>
          <p14:tracePt t="40089" x="5899150" y="5651500"/>
          <p14:tracePt t="40105" x="5899150" y="5645150"/>
          <p14:tracePt t="40121" x="5905500" y="5638800"/>
          <p14:tracePt t="40133" x="5911850" y="5632450"/>
          <p14:tracePt t="40173" x="5911850" y="5626100"/>
          <p14:tracePt t="40193" x="5918200" y="5613400"/>
          <p14:tracePt t="40217" x="5924550" y="5607050"/>
          <p14:tracePt t="40245" x="5930900" y="5600700"/>
          <p14:tracePt t="40261" x="5937250" y="5594350"/>
          <p14:tracePt t="40277" x="5937250" y="5588000"/>
          <p14:tracePt t="40293" x="5943600" y="5581650"/>
          <p14:tracePt t="40305" x="5943600" y="5575300"/>
          <p14:tracePt t="40321" x="5943600" y="5568950"/>
          <p14:tracePt t="40345" x="5949950" y="5562600"/>
          <p14:tracePt t="40373" x="5943600" y="5562600"/>
          <p14:tracePt t="40517" x="5937250" y="5568950"/>
          <p14:tracePt t="40553" x="5930900" y="5575300"/>
          <p14:tracePt t="40585" x="5924550" y="5581650"/>
          <p14:tracePt t="40613" x="5924550" y="5588000"/>
          <p14:tracePt t="40645" x="5930900" y="5594350"/>
          <p14:tracePt t="40757" x="5930900" y="5588000"/>
          <p14:tracePt t="40885" x="5930900" y="5581650"/>
          <p14:tracePt t="40921" x="5930900" y="5588000"/>
          <p14:tracePt t="41005" x="5924550" y="5588000"/>
          <p14:tracePt t="41085" x="5918200" y="5588000"/>
          <p14:tracePt t="41153" x="5911850" y="5588000"/>
          <p14:tracePt t="41333" x="5905500" y="5588000"/>
          <p14:tracePt t="41553" x="5899150" y="5588000"/>
          <p14:tracePt t="41761" x="5892800" y="5588000"/>
          <p14:tracePt t="42376" x="5886450" y="5588000"/>
          <p14:tracePt t="42413" x="5880100" y="5594350"/>
          <p14:tracePt t="42445" x="5873750" y="5594350"/>
          <p14:tracePt t="42465" x="5867400" y="5600700"/>
          <p14:tracePt t="42524" x="5873750" y="5594350"/>
          <p14:tracePt t="42641" x="5873750" y="5588000"/>
          <p14:tracePt t="42693" x="5873750" y="5581650"/>
          <p14:tracePt t="42760" x="5880100" y="5575300"/>
          <p14:tracePt t="42812" x="5873750" y="5575300"/>
          <p14:tracePt t="42945" x="5867400" y="5575300"/>
          <p14:tracePt t="42992" x="5873750" y="5581650"/>
          <p14:tracePt t="43072" x="5873750" y="5588000"/>
          <p14:tracePt t="43121" x="5867400" y="5588000"/>
          <p14:tracePt t="43180" x="5873750" y="5594350"/>
          <p14:tracePt t="43337" x="5880100" y="5594350"/>
          <p14:tracePt t="43441" x="5886450" y="5594350"/>
          <p14:tracePt t="43473" x="5892800" y="5594350"/>
          <p14:tracePt t="43600" x="5886450" y="5588000"/>
          <p14:tracePt t="43681" x="5880100" y="5594350"/>
          <p14:tracePt t="43713" x="5880100" y="5588000"/>
          <p14:tracePt t="44161" x="5873750" y="5588000"/>
          <p14:tracePt t="44205" x="5880100" y="5588000"/>
          <p14:tracePt t="44365" x="5886450" y="5581650"/>
          <p14:tracePt t="44385" x="5892800" y="5575300"/>
          <p14:tracePt t="44409" x="5899150" y="5575300"/>
          <p14:tracePt t="44433" x="5899150" y="5568950"/>
          <p14:tracePt t="44469" x="5905500" y="5568950"/>
          <p14:tracePt t="44501" x="5911850" y="5562600"/>
          <p14:tracePt t="44521" x="5918200" y="5556250"/>
          <p14:tracePt t="44553" x="5924550" y="5549900"/>
          <p14:tracePt t="44665" x="5924550" y="5543550"/>
          <p14:tracePt t="44761" x="5918200" y="5543550"/>
          <p14:tracePt t="45061" x="5918200" y="5537200"/>
          <p14:tracePt t="45165" x="5924550" y="5530850"/>
          <p14:tracePt t="45189" x="5930900" y="5524500"/>
          <p14:tracePt t="45221" x="5937250" y="5518150"/>
          <p14:tracePt t="45233" x="5943600" y="5518150"/>
          <p14:tracePt t="45249" x="5949950" y="5511800"/>
          <p14:tracePt t="45265" x="5956300" y="5505450"/>
          <p14:tracePt t="45293" x="5962650" y="5499100"/>
          <p14:tracePt t="45317" x="5969000" y="5492750"/>
          <p14:tracePt t="45341" x="5969000" y="5486400"/>
          <p14:tracePt t="45361" x="5975350" y="5480050"/>
          <p14:tracePt t="45385" x="5975350" y="5473700"/>
          <p14:tracePt t="45413" x="5969000" y="5473700"/>
          <p14:tracePt t="45465" x="5975350" y="5467350"/>
          <p14:tracePt t="45533" x="5975350" y="5461000"/>
          <p14:tracePt t="45549" x="5981700" y="5454650"/>
          <p14:tracePt t="45565" x="5988050" y="5448300"/>
          <p14:tracePt t="45582" x="5988050" y="5441950"/>
          <p14:tracePt t="45585" x="5994400" y="5441950"/>
          <p14:tracePt t="45593" x="5994400" y="5435600"/>
          <p14:tracePt t="45593" x="6000750" y="5429250"/>
          <p14:tracePt t="45611" x="6007100" y="5422900"/>
          <p14:tracePt t="45611" x="6019800" y="5410200"/>
          <p14:tracePt t="45628" x="6026150" y="5397500"/>
          <p14:tracePt t="45628" x="6038850" y="5391150"/>
          <p14:tracePt t="45645" x="6070600" y="5365750"/>
          <p14:tracePt t="45645" x="6089650" y="5353050"/>
          <p14:tracePt t="45662" x="6115050" y="5334000"/>
          <p14:tracePt t="45662" x="6134100" y="5314950"/>
          <p14:tracePt t="45678" x="6165850" y="5295900"/>
          <p14:tracePt t="45678" x="6191250" y="5283200"/>
          <p14:tracePt t="45977" x="7518400" y="5638800"/>
          <p14:tracePt t="45994" x="7512050" y="5645150"/>
          <p14:tracePt t="46001" x="7505700" y="5645150"/>
          <p14:tracePt t="46011" x="7499350" y="5657850"/>
          <p14:tracePt t="46011" x="7486650" y="5664200"/>
          <p14:tracePt t="46029" x="7473950" y="5670550"/>
          <p14:tracePt t="46029" x="7448550" y="5689600"/>
          <p14:tracePt t="46045" x="7429500" y="5695950"/>
          <p14:tracePt t="46045" x="7416800" y="5702300"/>
          <p14:tracePt t="46062" x="7397750" y="5715000"/>
          <p14:tracePt t="46062" x="7378700" y="5721350"/>
          <p14:tracePt t="46079" x="7359650" y="5727700"/>
          <p14:tracePt t="46079" x="7340600" y="5740400"/>
          <p14:tracePt t="46079" x="7321550" y="5746750"/>
          <p14:tracePt t="46097" x="7302500" y="5759450"/>
          <p14:tracePt t="46097" x="7283450" y="5765800"/>
          <p14:tracePt t="46113" x="7270750" y="5778500"/>
          <p14:tracePt t="46113" x="7251700" y="5791200"/>
          <p14:tracePt t="46129" x="7232650" y="5803900"/>
          <p14:tracePt t="46129" x="7219950" y="5816600"/>
          <p14:tracePt t="46146" x="7200900" y="5829300"/>
          <p14:tracePt t="46146" x="7188200" y="5842000"/>
          <p14:tracePt t="46163" x="7175500" y="5861050"/>
          <p14:tracePt t="46163" x="7162800" y="5873750"/>
          <p14:tracePt t="46163" x="7156450" y="5886450"/>
          <p14:tracePt t="46181" x="7150100" y="5899150"/>
          <p14:tracePt t="46195" x="7137400" y="5911850"/>
          <p14:tracePt t="46195" x="7124700" y="5937250"/>
          <p14:tracePt t="46213" x="7118350" y="5943600"/>
          <p14:tracePt t="46213" x="7112000" y="5956300"/>
          <p14:tracePt t="46229" x="7099300" y="5969000"/>
          <p14:tracePt t="46229" x="7092950" y="5975350"/>
          <p14:tracePt t="46246" x="7080250" y="5988050"/>
          <p14:tracePt t="46246" x="7067550" y="6000750"/>
          <p14:tracePt t="46264" x="7054850" y="6013450"/>
          <p14:tracePt t="46264" x="7023100" y="6038850"/>
          <p14:tracePt t="46280" x="7010400" y="6051550"/>
          <p14:tracePt t="46280" x="6997700" y="6057900"/>
          <p14:tracePt t="46297" x="6985000" y="6070600"/>
          <p14:tracePt t="46297" x="6972300" y="6076950"/>
          <p14:tracePt t="46313" x="6959600" y="6083300"/>
          <p14:tracePt t="46313" x="6946900" y="6089650"/>
          <p14:tracePt t="46331" x="6934200" y="6089650"/>
          <p14:tracePt t="46331" x="6915150" y="6089650"/>
          <p14:tracePt t="46349" x="6699250" y="5886450"/>
          <p14:tracePt t="46415" x="6686550" y="5854700"/>
          <p14:tracePt t="46421" x="6686550" y="5816600"/>
          <p14:tracePt t="46429" x="6686550" y="5740400"/>
          <p14:tracePt t="46447" x="6692900" y="5670550"/>
          <p14:tracePt t="46447" x="6699250" y="5638800"/>
          <p14:tracePt t="46465" x="6711950" y="5607050"/>
          <p14:tracePt t="46479" x="6775450" y="5518150"/>
          <p14:tracePt t="46497" x="6838950" y="5473700"/>
          <p14:tracePt t="46514" x="6915150" y="5454650"/>
          <p14:tracePt t="46530" x="7004050" y="5448300"/>
          <p14:tracePt t="46547" x="7086600" y="5473700"/>
          <p14:tracePt t="46547" x="7124700" y="5499100"/>
          <p14:tracePt t="46566" x="7194550" y="5556250"/>
          <p14:tracePt t="46580" x="7239000" y="5626100"/>
          <p14:tracePt t="46597" x="7258050" y="5702300"/>
          <p14:tracePt t="46614" x="7258050" y="5765800"/>
          <p14:tracePt t="46630" x="7213600" y="5848350"/>
          <p14:tracePt t="46647" x="7156450" y="5892800"/>
          <p14:tracePt t="46664" x="7080250" y="5924550"/>
          <p14:tracePt t="46681" x="6959600" y="5956300"/>
          <p14:tracePt t="46697" x="6883400" y="5962650"/>
          <p14:tracePt t="46716" x="6819900" y="5962650"/>
          <p14:tracePt t="46731" x="6769100" y="5949950"/>
          <p14:tracePt t="46748" x="6705600" y="5918200"/>
          <p14:tracePt t="46765" x="6680200" y="5892800"/>
          <p14:tracePt t="46781" x="6667500" y="5873750"/>
          <p14:tracePt t="46798" x="6654800" y="5861050"/>
          <p14:tracePt t="46814" x="6648450" y="5854700"/>
          <p14:tracePt t="46831" x="6648450" y="5848350"/>
          <p14:tracePt t="46847" x="6654800" y="5842000"/>
          <p14:tracePt t="46877" x="6661150" y="5842000"/>
          <p14:tracePt t="46885" x="6673850" y="5842000"/>
          <p14:tracePt t="46897" x="6692900" y="5848350"/>
          <p14:tracePt t="46915" x="6731000" y="5848350"/>
          <p14:tracePt t="46915" x="6756400" y="5854700"/>
          <p14:tracePt t="46933" x="6819900" y="5848350"/>
          <p14:tracePt t="46948" x="6915150" y="5848350"/>
          <p14:tracePt t="46966" x="7035800" y="5842000"/>
          <p14:tracePt t="46982" x="7277100" y="5829300"/>
          <p14:tracePt t="46998" x="7454900" y="5822950"/>
          <p14:tracePt t="47015" x="7626350" y="5816600"/>
          <p14:tracePt t="47032" x="7785100" y="5816600"/>
          <p14:tracePt t="47049" x="7981950" y="5816600"/>
          <p14:tracePt t="47065" x="8083550" y="5816600"/>
          <p14:tracePt t="47083" x="8159750" y="5816600"/>
          <p14:tracePt t="47099" x="8216900" y="5810250"/>
          <p14:tracePt t="47099" x="8235950" y="5810250"/>
          <p14:tracePt t="47117" x="8261350" y="5803900"/>
          <p14:tracePt t="47133" x="8267700" y="5797550"/>
          <p14:tracePt t="47149" x="8267700" y="5784850"/>
          <p14:tracePt t="47166" x="8248650" y="5778500"/>
          <p14:tracePt t="47182" x="8223250" y="5765800"/>
          <p14:tracePt t="47199" x="8178800" y="5765800"/>
          <p14:tracePt t="47218" x="8159750" y="5765800"/>
          <p14:tracePt t="47233" x="8140700" y="5765800"/>
          <p14:tracePt t="47249" x="8128000" y="5772150"/>
          <p14:tracePt t="47265" x="8121650" y="5772150"/>
          <p14:tracePt t="47282" x="8108950" y="5791200"/>
          <p14:tracePt t="47300" x="8108950" y="5803900"/>
          <p14:tracePt t="47329" x="8102600" y="5810250"/>
          <p14:tracePt t="47337" x="8096250" y="5810250"/>
          <p14:tracePt t="47349" x="8083550" y="5810250"/>
          <p14:tracePt t="47349" x="8064500" y="5816600"/>
          <p14:tracePt t="47367" x="8051800" y="5816600"/>
          <p14:tracePt t="47367" x="8039100" y="5816600"/>
          <p14:tracePt t="47384" x="8020050" y="5822950"/>
          <p14:tracePt t="47384" x="8007350" y="5822950"/>
          <p14:tracePt t="47400" x="7988300" y="5829300"/>
          <p14:tracePt t="47400" x="7943850" y="5835650"/>
          <p14:tracePt t="47417" x="7918450" y="5842000"/>
          <p14:tracePt t="47417" x="7893050" y="5848350"/>
          <p14:tracePt t="47434" x="7867650" y="5848350"/>
          <p14:tracePt t="47434" x="7848600" y="5854700"/>
          <p14:tracePt t="47451" x="7823200" y="5861050"/>
          <p14:tracePt t="47451" x="7804150" y="5861050"/>
          <p14:tracePt t="47467" x="7785100" y="5867400"/>
          <p14:tracePt t="47467" x="7766050" y="5867400"/>
          <p14:tracePt t="47467" x="7753350" y="5873750"/>
          <p14:tracePt t="47486" x="7734300" y="5873750"/>
          <p14:tracePt t="47486" x="7721600" y="5880100"/>
          <p14:tracePt t="47501" x="7715250" y="5880100"/>
          <p14:tracePt t="47501" x="7702550" y="5880100"/>
          <p14:tracePt t="47518" x="7696200" y="5880100"/>
          <p14:tracePt t="47518" x="7689850" y="5880100"/>
          <p14:tracePt t="47534" x="7683500" y="5880100"/>
          <p14:tracePt t="47550" x="7683500" y="5873750"/>
          <p14:tracePt t="47577" x="7683500" y="5867400"/>
          <p14:tracePt t="47593" x="7683500" y="5861050"/>
          <p14:tracePt t="47605" x="7683500" y="5854700"/>
          <p14:tracePt t="47621" x="7677150" y="5848350"/>
          <p14:tracePt t="47637" x="7670800" y="5848350"/>
          <p14:tracePt t="47653" x="7664450" y="5842000"/>
          <p14:tracePt t="47653" x="7658100" y="5842000"/>
          <p14:tracePt t="47668" x="7651750" y="5842000"/>
          <p14:tracePt t="47668" x="7645400" y="5842000"/>
          <p14:tracePt t="47684" x="7639050" y="5842000"/>
          <p14:tracePt t="47684" x="7626350" y="5842000"/>
          <p14:tracePt t="47703" x="7620000" y="5848350"/>
          <p14:tracePt t="47703" x="7607300" y="5848350"/>
          <p14:tracePt t="47718" x="7607300" y="5854700"/>
          <p14:tracePt t="47718" x="7600950" y="5854700"/>
          <p14:tracePt t="47735" x="7594600" y="5861050"/>
          <p14:tracePt t="47750" x="7588250" y="5867400"/>
          <p14:tracePt t="47767" x="7581900" y="5873750"/>
          <p14:tracePt t="47767" x="7575550" y="5880100"/>
          <p14:tracePt t="47785" x="7575550" y="5892800"/>
          <p14:tracePt t="47801" x="7575550" y="5899150"/>
          <p14:tracePt t="47817" x="7575550" y="5905500"/>
          <p14:tracePt t="47845" x="7581900" y="5911850"/>
          <p14:tracePt t="47861" x="7588250" y="5918200"/>
          <p14:tracePt t="47885" x="7588250" y="5924550"/>
          <p14:tracePt t="47905" x="7594600" y="5918200"/>
          <p14:tracePt t="47957" x="7600950" y="5848350"/>
          <p14:tracePt t="48255" x="7607300" y="5842000"/>
          <p14:tracePt t="48273" x="7607300" y="5835650"/>
          <p14:tracePt t="48297" x="7607300" y="5829300"/>
          <p14:tracePt t="48357" x="7613650" y="5822950"/>
          <p14:tracePt t="48377" x="7620000" y="5822950"/>
          <p14:tracePt t="48401" x="7626350" y="5822950"/>
          <p14:tracePt t="48433" x="7632700" y="5822950"/>
          <p14:tracePt t="48461" x="7632700" y="5816600"/>
          <p14:tracePt t="48597" x="7632700" y="5810250"/>
          <p14:tracePt t="48633" x="7626350" y="5803900"/>
          <p14:tracePt t="48665" x="7620000" y="5803900"/>
          <p14:tracePt t="48685" x="7620000" y="5797550"/>
          <p14:tracePt t="48709" x="7626350" y="5797550"/>
          <p14:tracePt t="48753" x="7632700" y="5797550"/>
          <p14:tracePt t="48761" x="7639050" y="5797550"/>
          <p14:tracePt t="48770" x="7645400" y="5797550"/>
          <p14:tracePt t="48787" x="7651750" y="5791200"/>
          <p14:tracePt t="48787" x="7658100" y="5791200"/>
          <p14:tracePt t="48807" x="7664450" y="5784850"/>
          <p14:tracePt t="48807" x="7658100" y="5784850"/>
          <p14:tracePt t="48822" x="7651750" y="5772150"/>
          <p14:tracePt t="48837" x="7645400" y="5772150"/>
          <p14:tracePt t="48837" x="7632700" y="5765800"/>
          <p14:tracePt t="48855" x="7620000" y="5765800"/>
          <p14:tracePt t="48855" x="7607300" y="5765800"/>
          <p14:tracePt t="48855" x="7594600" y="5765800"/>
          <p14:tracePt t="48873" x="7575550" y="5772150"/>
          <p14:tracePt t="48887" x="7556500" y="5772150"/>
          <p14:tracePt t="48887" x="7499350" y="5784850"/>
          <p14:tracePt t="48905" x="7467600" y="5791200"/>
          <p14:tracePt t="48905" x="7423150" y="5803900"/>
          <p14:tracePt t="48922" x="7372350" y="5810250"/>
          <p14:tracePt t="48922" x="7321550" y="5822950"/>
          <p14:tracePt t="48938" x="7258050" y="5842000"/>
          <p14:tracePt t="48938" x="7188200" y="5861050"/>
          <p14:tracePt t="48938" x="7118350" y="5873750"/>
          <p14:tracePt t="48958" x="7042150" y="5892800"/>
          <p14:tracePt t="48971" x="6972300" y="5911850"/>
          <p14:tracePt t="48971" x="6819900" y="5956300"/>
          <p14:tracePt t="48988" x="6743700" y="5975350"/>
          <p14:tracePt t="48988" x="6667500" y="5994400"/>
          <p14:tracePt t="49005" x="6591300" y="6013450"/>
          <p14:tracePt t="49005" x="6521450" y="6032500"/>
          <p14:tracePt t="49023" x="6445250" y="6051550"/>
          <p14:tracePt t="49023" x="6299200" y="6083300"/>
          <p14:tracePt t="49039" x="6229350" y="6096000"/>
          <p14:tracePt t="49039" x="6159500" y="6108700"/>
          <p14:tracePt t="49056" x="6089650" y="6121400"/>
          <p14:tracePt t="49056" x="6026150" y="6134100"/>
          <p14:tracePt t="49072" x="5956300" y="6140450"/>
          <p14:tracePt t="49072" x="5899150" y="6153150"/>
          <p14:tracePt t="49089" x="5835650" y="6159500"/>
          <p14:tracePt t="49089" x="5715000" y="6172200"/>
          <p14:tracePt t="49106" x="5664200" y="6178550"/>
          <p14:tracePt t="49106" x="5607050" y="6184900"/>
          <p14:tracePt t="49122" x="5556250" y="6184900"/>
          <p14:tracePt t="49122" x="5505450" y="6184900"/>
          <p14:tracePt t="49139" x="5448300" y="6184900"/>
          <p14:tracePt t="49139" x="5397500" y="6184900"/>
          <p14:tracePt t="49139" x="5353050" y="6178550"/>
          <p14:tracePt t="49157" x="5308600" y="6178550"/>
          <p14:tracePt t="49157" x="5264150" y="6165850"/>
          <p14:tracePt t="49173" x="5219700" y="6159500"/>
          <p14:tracePt t="49173" x="5181600" y="6146800"/>
          <p14:tracePt t="49189" x="5143500" y="6140450"/>
          <p14:tracePt t="49189" x="5111750" y="6127750"/>
          <p14:tracePt t="49206" x="5080000" y="6115050"/>
          <p14:tracePt t="49206" x="5054600" y="6108700"/>
          <p14:tracePt t="49223" x="5022850" y="6102350"/>
          <p14:tracePt t="49223" x="4997450" y="6096000"/>
          <p14:tracePt t="49239" x="4972050" y="6089650"/>
          <p14:tracePt t="49239" x="4914900" y="6083300"/>
          <p14:tracePt t="49258" x="4889500" y="6076950"/>
          <p14:tracePt t="49258" x="4864100" y="6076950"/>
          <p14:tracePt t="49273" x="4838700" y="6070600"/>
          <p14:tracePt t="49273" x="4819650" y="6070600"/>
          <p14:tracePt t="49290" x="4800600" y="6070600"/>
          <p14:tracePt t="49290" x="4781550" y="6070600"/>
          <p14:tracePt t="49306" x="4762500" y="6070600"/>
          <p14:tracePt t="49306" x="4743450" y="6070600"/>
          <p14:tracePt t="49324" x="4730750" y="6070600"/>
          <p14:tracePt t="49324" x="4699000" y="6076950"/>
          <p14:tracePt t="49340" x="4686300" y="6083300"/>
          <p14:tracePt t="49340" x="4673600" y="6089650"/>
          <p14:tracePt t="49356" x="4660900" y="6096000"/>
          <p14:tracePt t="49356" x="4648200" y="6102350"/>
          <p14:tracePt t="49373" x="4641850" y="6108700"/>
          <p14:tracePt t="49373" x="4635500" y="6115050"/>
          <p14:tracePt t="49390" x="4629150" y="6121400"/>
          <p14:tracePt t="49390" x="4616450" y="6140450"/>
          <p14:tracePt t="49407" x="4603750" y="6140450"/>
          <p14:tracePt t="49407" x="4597400" y="6146800"/>
          <p14:tracePt t="49424" x="4584700" y="6146800"/>
          <p14:tracePt t="49440" x="4362450" y="6007100"/>
          <p14:tracePt t="49515" x="4356100" y="5975350"/>
          <p14:tracePt t="49519" x="4356100" y="5949950"/>
          <p14:tracePt t="49525" x="4356100" y="5918200"/>
          <p14:tracePt t="49525" x="4368800" y="5886450"/>
          <p14:tracePt t="49541" x="4406900" y="5822950"/>
          <p14:tracePt t="49557" x="4457700" y="5772150"/>
          <p14:tracePt t="49573" x="4514850" y="5734050"/>
          <p14:tracePt t="49590" x="4578350" y="5721350"/>
          <p14:tracePt t="49607" x="4660900" y="5734050"/>
          <p14:tracePt t="49607" x="4699000" y="5753100"/>
          <p14:tracePt t="49625" x="4781550" y="5816600"/>
          <p14:tracePt t="49640" x="4851400" y="5899150"/>
          <p14:tracePt t="49657" x="4895850" y="5994400"/>
          <p14:tracePt t="49674" x="4921250" y="6076950"/>
          <p14:tracePt t="49691" x="4902200" y="6159500"/>
          <p14:tracePt t="49708" x="4864100" y="6191250"/>
          <p14:tracePt t="49724" x="4819650" y="6197600"/>
          <p14:tracePt t="49741" x="4775200" y="6191250"/>
          <p14:tracePt t="49757" x="4768850" y="6184900"/>
          <p14:tracePt t="49774" x="4787900" y="6159500"/>
          <p14:tracePt t="49791" x="4813300" y="6134100"/>
          <p14:tracePt t="49808" x="4826000" y="6115050"/>
          <p14:tracePt t="49808" x="4845050" y="6076950"/>
          <p14:tracePt t="49825" x="4857750" y="6057900"/>
          <p14:tracePt t="49825" x="4864100" y="6038850"/>
          <p14:tracePt t="49842" x="4864100" y="6026150"/>
          <p14:tracePt t="49842" x="4870450" y="6013450"/>
          <p14:tracePt t="49858" x="4870450" y="5994400"/>
          <p14:tracePt t="49858" x="4870450" y="5988050"/>
          <p14:tracePt t="49875" x="4870450" y="5975350"/>
          <p14:tracePt t="49875" x="4864100" y="5969000"/>
          <p14:tracePt t="49875" x="4864100" y="5956300"/>
          <p14:tracePt t="49893" x="4857750" y="5949950"/>
          <p14:tracePt t="49907" x="4851400" y="5943600"/>
          <p14:tracePt t="49907" x="4832350" y="5930900"/>
          <p14:tracePt t="49925" x="4826000" y="5924550"/>
          <p14:tracePt t="49925" x="4813300" y="5911850"/>
          <p14:tracePt t="49942" x="4806950" y="5905500"/>
          <p14:tracePt t="49959" x="6254750" y="5918200"/>
          <p14:tracePt t="49959" x="6292850" y="5899150"/>
          <p14:tracePt t="50177" x="6330950" y="5886450"/>
          <p14:tracePt t="50185" x="6362700" y="5873750"/>
          <p14:tracePt t="50193" x="6407150" y="5848350"/>
          <p14:tracePt t="50210" x="6432550" y="5835650"/>
          <p14:tracePt t="50225" x="6445250" y="5822950"/>
          <p14:tracePt t="50242" x="6457950" y="5816600"/>
          <p14:tracePt t="50258" x="6451600" y="5810250"/>
          <p14:tracePt t="50277" x="6438900" y="5810250"/>
          <p14:tracePt t="50293" x="6426200" y="5803900"/>
          <p14:tracePt t="50309" x="6413500" y="5803900"/>
          <p14:tracePt t="50326" x="6407150" y="5797550"/>
          <p14:tracePt t="50343" x="6400800" y="5797550"/>
          <p14:tracePt t="50359" x="6407150" y="5791200"/>
          <p14:tracePt t="50457" x="6419850" y="5791200"/>
          <p14:tracePt t="50473" x="6426200" y="5791200"/>
          <p14:tracePt t="50485" x="6426200" y="5797550"/>
          <p14:tracePt t="50553" x="6432550" y="5803900"/>
          <p14:tracePt t="50569" x="6445250" y="5816600"/>
          <p14:tracePt t="50585" x="6451600" y="5822950"/>
          <p14:tracePt t="50597" x="6457950" y="5829300"/>
          <p14:tracePt t="50610" x="6464300" y="5835650"/>
          <p14:tracePt t="50610" x="6470650" y="5835650"/>
          <p14:tracePt t="50627" x="6477000" y="5842000"/>
          <p14:tracePt t="50627" x="6489700" y="5861050"/>
          <p14:tracePt t="50645" x="6502400" y="5867400"/>
          <p14:tracePt t="50645" x="6508750" y="5873750"/>
          <p14:tracePt t="50661" x="6521450" y="5880100"/>
          <p14:tracePt t="50661" x="6527800" y="5886450"/>
          <p14:tracePt t="50677" x="6534150" y="5892800"/>
          <p14:tracePt t="50677" x="6546850" y="5899150"/>
          <p14:tracePt t="50694" x="6553200" y="5905500"/>
          <p14:tracePt t="50694" x="6565900" y="5911850"/>
          <p14:tracePt t="50711" x="6578600" y="5911850"/>
          <p14:tracePt t="50711" x="6591300" y="5918200"/>
          <p14:tracePt t="50728" x="6604000" y="5924550"/>
          <p14:tracePt t="50728" x="6610350" y="5924550"/>
          <p14:tracePt t="50745" x="6616700" y="5924550"/>
          <p14:tracePt t="50745" x="6623050" y="5924550"/>
          <p14:tracePt t="50762" x="6635750" y="5918200"/>
          <p14:tracePt t="50762" x="6648450" y="5911850"/>
          <p14:tracePt t="50778" x="6654800" y="5911850"/>
          <p14:tracePt t="50778" x="6661150" y="5905500"/>
          <p14:tracePt t="50795" x="6667500" y="5905500"/>
          <p14:tracePt t="50795" x="6673850" y="5899150"/>
          <p14:tracePt t="50812" x="6673850" y="5892800"/>
          <p14:tracePt t="50827" x="6673850" y="5886450"/>
          <p14:tracePt t="50845" x="6654800" y="5822950"/>
          <p14:tracePt t="51318" x="6648450" y="5816600"/>
          <p14:tracePt t="51340" x="6642100" y="5816600"/>
          <p14:tracePt t="51365" x="6635750" y="5810250"/>
          <p14:tracePt t="51400" x="6635750" y="5803900"/>
          <p14:tracePt t="51485" x="6642100" y="5803900"/>
          <p14:tracePt t="51505" x="6648450" y="5797550"/>
          <p14:tracePt t="51537" x="6648450" y="5791200"/>
          <p14:tracePt t="51565" x="6648450" y="5784850"/>
          <p14:tracePt t="51589" x="6648450" y="5778500"/>
          <p14:tracePt t="51605" x="6654800" y="5772150"/>
          <p14:tracePt t="51617" x="6661150" y="5765800"/>
          <p14:tracePt t="51633" x="6667500" y="5759450"/>
          <p14:tracePt t="51649" x="6673850" y="5753100"/>
          <p14:tracePt t="51657" x="6686550" y="5753100"/>
          <p14:tracePt t="51665" x="6711950" y="5740400"/>
          <p14:tracePt t="51681" x="6756400" y="5734050"/>
          <p14:tracePt t="51698" x="6800850" y="5734050"/>
          <p14:tracePt t="51715" x="6864350" y="5727700"/>
          <p14:tracePt t="51731" x="6997700" y="5727700"/>
          <p14:tracePt t="51748" x="7112000" y="5727700"/>
          <p14:tracePt t="51765" x="7258050" y="5727700"/>
          <p14:tracePt t="51782" x="7499350" y="5727700"/>
          <p14:tracePt t="51799" x="7664450" y="5734050"/>
          <p14:tracePt t="51815" x="7829550" y="5746750"/>
          <p14:tracePt t="51831" x="7975600" y="5753100"/>
          <p14:tracePt t="51848" x="8172450" y="5759450"/>
          <p14:tracePt t="51865" x="8267700" y="5746750"/>
          <p14:tracePt t="51881" x="8350250" y="5740400"/>
          <p14:tracePt t="51898" x="8413750" y="5727700"/>
          <p14:tracePt t="51914" x="8470900" y="5715000"/>
          <p14:tracePt t="51931" x="8515350" y="5702300"/>
          <p14:tracePt t="51931" x="8534400" y="5702300"/>
          <p14:tracePt t="51950" x="8566150" y="5695950"/>
          <p14:tracePt t="51966" x="8578850" y="5695950"/>
          <p14:tracePt t="51981" x="8572500" y="5695950"/>
          <p14:tracePt t="52001" x="8566150" y="5689600"/>
          <p14:tracePt t="52015" x="8540750" y="5689600"/>
          <p14:tracePt t="52015" x="8528050" y="5689600"/>
          <p14:tracePt t="52033" x="8502650" y="5683250"/>
          <p14:tracePt t="52048" x="8477250" y="5676900"/>
          <p14:tracePt t="52065" x="8458200" y="5670550"/>
          <p14:tracePt t="52081" x="8451850" y="5670550"/>
          <p14:tracePt t="52098" x="8458200" y="5670550"/>
          <p14:tracePt t="52153" x="8458200" y="5676900"/>
          <p14:tracePt t="52165" x="8464550" y="5676900"/>
          <p14:tracePt t="52181" x="8470900" y="5683250"/>
          <p14:tracePt t="52197" x="8477250" y="5689600"/>
          <p14:tracePt t="52213" x="8477250" y="5695950"/>
          <p14:tracePt t="52218" x="8470900" y="5702300"/>
          <p14:tracePt t="52233" x="8464550" y="5708650"/>
          <p14:tracePt t="52233" x="8458200" y="5708650"/>
          <p14:tracePt t="52249" x="8451850" y="5708650"/>
          <p14:tracePt t="52249" x="8439150" y="5708650"/>
          <p14:tracePt t="52266" x="8426450" y="5708650"/>
          <p14:tracePt t="52266" x="8420100" y="5708650"/>
          <p14:tracePt t="52283" x="8407400" y="5702300"/>
          <p14:tracePt t="52283" x="8388350" y="5702300"/>
          <p14:tracePt t="52283" x="8375650" y="5702300"/>
          <p14:tracePt t="52301" x="8356600" y="5702300"/>
          <p14:tracePt t="52315" x="8331200" y="5702300"/>
          <p14:tracePt t="52315" x="8280400" y="5708650"/>
          <p14:tracePt t="52333" x="8248650" y="5715000"/>
          <p14:tracePt t="52333" x="8210550" y="5715000"/>
          <p14:tracePt t="52350" x="8178800" y="5715000"/>
          <p14:tracePt t="52350" x="8140700" y="5721350"/>
          <p14:tracePt t="52366" x="8108950" y="5721350"/>
          <p14:tracePt t="52366" x="8070850" y="5721350"/>
          <p14:tracePt t="52383" x="8032750" y="5727700"/>
          <p14:tracePt t="52383" x="7962900" y="5727700"/>
          <p14:tracePt t="52400" x="7931150" y="5734050"/>
          <p14:tracePt t="52400" x="7893050" y="5734050"/>
          <p14:tracePt t="52417" x="7861300" y="5734050"/>
          <p14:tracePt t="52417" x="7823200" y="5740400"/>
          <p14:tracePt t="52433" x="7791450" y="5740400"/>
          <p14:tracePt t="52433" x="7759700" y="5740400"/>
          <p14:tracePt t="52450" x="7727950" y="5746750"/>
          <p14:tracePt t="52450" x="7670800" y="5753100"/>
          <p14:tracePt t="52450" x="7645400" y="5759450"/>
          <p14:tracePt t="52473" x="7620000" y="5759450"/>
          <p14:tracePt t="52482" x="7594600" y="5765800"/>
          <p14:tracePt t="52482" x="7575550" y="5772150"/>
          <p14:tracePt t="52500" x="7550150" y="5778500"/>
          <p14:tracePt t="52500" x="7518400" y="5791200"/>
          <p14:tracePt t="52517" x="7505700" y="5803900"/>
          <p14:tracePt t="52517" x="7493000" y="5810250"/>
          <p14:tracePt t="52533" x="7480300" y="5816600"/>
          <p14:tracePt t="52533" x="7473950" y="5822950"/>
          <p14:tracePt t="52550" x="7461250" y="5829300"/>
          <p14:tracePt t="52550" x="7454900" y="5835650"/>
          <p14:tracePt t="52567" x="7448550" y="5842000"/>
          <p14:tracePt t="52583" x="7442200" y="5842000"/>
          <p14:tracePt t="52583" x="7435850" y="5848350"/>
          <p14:tracePt t="52601" x="7423150" y="5842000"/>
          <p14:tracePt t="52617" x="7416800" y="5842000"/>
          <p14:tracePt t="52633" x="7410450" y="5842000"/>
          <p14:tracePt t="52649" x="7404100" y="5835650"/>
          <p14:tracePt t="52649" x="7397750" y="5835650"/>
          <p14:tracePt t="52667" x="7391400" y="5842000"/>
          <p14:tracePt t="52667" x="7385050" y="5842000"/>
          <p14:tracePt t="52667" x="7378700" y="5842000"/>
          <p14:tracePt t="52685" x="7366000" y="5842000"/>
          <p14:tracePt t="52685" x="7353300" y="5848350"/>
          <p14:tracePt t="52701" x="7346950" y="5848350"/>
          <p14:tracePt t="52701" x="7334250" y="5854700"/>
          <p14:tracePt t="52717" x="7321550" y="5854700"/>
          <p14:tracePt t="52717" x="7308850" y="5861050"/>
          <p14:tracePt t="52734" x="7296150" y="5861050"/>
          <p14:tracePt t="52734" x="7283450" y="5861050"/>
          <p14:tracePt t="52751" x="7270750" y="5861050"/>
          <p14:tracePt t="52751" x="7251700" y="5854700"/>
          <p14:tracePt t="52767" x="7245350" y="5854700"/>
          <p14:tracePt t="52767" x="7232650" y="5848350"/>
          <p14:tracePt t="52785" x="7226300" y="5848350"/>
          <p14:tracePt t="52785" x="7219950" y="5848350"/>
          <p14:tracePt t="52801" x="7207250" y="5842000"/>
          <p14:tracePt t="52801" x="7200900" y="5835650"/>
          <p14:tracePt t="52818" x="7194550" y="5835650"/>
          <p14:tracePt t="52834" x="7181850" y="5829300"/>
          <p14:tracePt t="52850" x="7175500" y="5835650"/>
          <p14:tracePt t="52885" x="7175500" y="5842000"/>
          <p14:tracePt t="52917" x="7175500" y="5848350"/>
          <p14:tracePt t="52937" x="7175500" y="5854700"/>
          <p14:tracePt t="52953" x="7175500" y="5861050"/>
          <p14:tracePt t="52969" x="7175500" y="5867400"/>
          <p14:tracePt t="52985" x="7169150" y="5873750"/>
          <p14:tracePt t="52997" x="7169150" y="5880100"/>
          <p14:tracePt t="53013" x="7169150" y="5886450"/>
          <p14:tracePt t="53029" x="7162800" y="5892800"/>
          <p14:tracePt t="53045" x="7156450" y="5899150"/>
          <p14:tracePt t="53057" x="7150100" y="5899150"/>
          <p14:tracePt t="53073" x="7143750" y="5905500"/>
          <p14:tracePt t="53089" x="7143750" y="5911850"/>
          <p14:tracePt t="53133" x="7143750" y="5924550"/>
          <p14:tracePt t="53165" x="7143750" y="5930900"/>
          <p14:tracePt t="53177" x="7137400" y="5937250"/>
          <p14:tracePt t="53185" x="7131050" y="5943600"/>
          <p14:tracePt t="53185" x="7131050" y="5949950"/>
          <p14:tracePt t="53204" x="7118350" y="5956300"/>
          <p14:tracePt t="53204" x="7112000" y="5962650"/>
          <p14:tracePt t="53219" x="7105650" y="5969000"/>
          <p14:tracePt t="53219" x="7092950" y="5981700"/>
          <p14:tracePt t="53219" x="7080250" y="5988050"/>
          <p14:tracePt t="53238" x="7067550" y="5994400"/>
          <p14:tracePt t="53251" x="7048500" y="5994400"/>
          <p14:tracePt t="53251" x="7016750" y="6000750"/>
          <p14:tracePt t="53269" x="6788150" y="5892800"/>
          <p14:tracePt t="53346" x="6756400" y="5861050"/>
          <p14:tracePt t="53353" x="6711950" y="5797550"/>
          <p14:tracePt t="53369" x="6673850" y="5727700"/>
          <p14:tracePt t="53385" x="6654800" y="5657850"/>
          <p14:tracePt t="53402" x="6667500" y="5549900"/>
          <p14:tracePt t="53419" x="6711950" y="5480050"/>
          <p14:tracePt t="53435" x="6781800" y="5416550"/>
          <p14:tracePt t="53454" x="6877050" y="5359400"/>
          <p14:tracePt t="53469" x="7048500" y="5314950"/>
          <p14:tracePt t="53486" x="7169150" y="5314950"/>
          <p14:tracePt t="53502" x="7283450" y="5340350"/>
          <p14:tracePt t="53520" x="7410450" y="5410200"/>
          <p14:tracePt t="53537" x="7473950" y="5473700"/>
          <p14:tracePt t="53553" x="7505700" y="5543550"/>
          <p14:tracePt t="53570" x="7512050" y="5613400"/>
          <p14:tracePt t="53586" x="7493000" y="5689600"/>
          <p14:tracePt t="53603" x="7448550" y="5759450"/>
          <p14:tracePt t="53603" x="7416800" y="5791200"/>
          <p14:tracePt t="53621" x="7353300" y="5854700"/>
          <p14:tracePt t="53637" x="7277100" y="5911850"/>
          <p14:tracePt t="53653" x="7200900" y="5956300"/>
          <p14:tracePt t="53670" x="7137400" y="5988050"/>
          <p14:tracePt t="53687" x="7073900" y="6000750"/>
          <p14:tracePt t="53687" x="7048500" y="6007100"/>
          <p14:tracePt t="53705" x="7010400" y="6013450"/>
          <p14:tracePt t="53720" x="6985000" y="6019800"/>
          <p14:tracePt t="53737" x="6972300" y="6013450"/>
          <p14:tracePt t="53754" x="6965950" y="6013450"/>
          <p14:tracePt t="53770" x="6965950" y="6007100"/>
          <p14:tracePt t="53787" x="6972300" y="6000750"/>
          <p14:tracePt t="53825" x="6978650" y="6000750"/>
          <p14:tracePt t="53837" x="6985000" y="6000750"/>
          <p14:tracePt t="53861" x="6985000" y="5994400"/>
          <p14:tracePt t="53889" x="6978650" y="5988050"/>
          <p14:tracePt t="53912" x="6972300" y="5988050"/>
          <p14:tracePt t="53945" x="6965950" y="5981700"/>
          <p14:tracePt t="53965" x="6959600" y="5981700"/>
          <p14:tracePt t="53997" x="6953250" y="5981700"/>
          <p14:tracePt t="54017" x="6946900" y="5988050"/>
          <p14:tracePt t="54057" x="6946900" y="5994400"/>
          <p14:tracePt t="54109" x="6946900" y="6000750"/>
          <p14:tracePt t="54161" x="6953250" y="6007100"/>
          <p14:tracePt t="54197" x="6946900" y="6007100"/>
          <p14:tracePt t="54237" x="6940550" y="6000750"/>
          <p14:tracePt t="54265" x="6940550" y="5994400"/>
          <p14:tracePt t="54289" x="6946900" y="5988050"/>
          <p14:tracePt t="54317" x="6940550" y="5981700"/>
          <p14:tracePt t="54349" x="6946900" y="5975350"/>
          <p14:tracePt t="54425" x="6940550" y="5969000"/>
          <p14:tracePt t="54504" x="6934200" y="5962650"/>
          <p14:tracePt t="54557" x="6940550" y="5962650"/>
          <p14:tracePt t="54613" x="6934200" y="5956300"/>
          <p14:tracePt t="54650" x="6934200" y="5949950"/>
          <p14:tracePt t="54677" x="6934200" y="5943600"/>
          <p14:tracePt t="54709" x="6934200" y="5937250"/>
          <p14:tracePt t="54797" x="6940550" y="5937250"/>
          <p14:tracePt t="54965" x="6940550" y="5930900"/>
          <p14:tracePt t="55037" x="6934200" y="5924550"/>
          <p14:tracePt t="55077" x="6934200" y="5918200"/>
          <p14:tracePt t="55153" x="6934200" y="5911850"/>
          <p14:tracePt t="55181" x="6927850" y="5905500"/>
          <p14:tracePt t="55273" x="6934200" y="5905500"/>
          <p14:tracePt t="55309" x="6940550" y="5899150"/>
          <p14:tracePt t="55337" x="6940550" y="5892800"/>
          <p14:tracePt t="55361" x="6940550" y="5886450"/>
          <p14:tracePt t="55393" x="6940550" y="5880100"/>
          <p14:tracePt t="55405" x="6940550" y="5873750"/>
          <p14:tracePt t="55429" x="6946900" y="5873750"/>
          <p14:tracePt t="55473" x="6953250" y="5867400"/>
          <p14:tracePt t="55497" x="6959600" y="5867400"/>
          <p14:tracePt t="55533" x="6959600" y="5861050"/>
          <p14:tracePt t="55565" x="6946900" y="5854700"/>
          <p14:tracePt t="55577" x="6940550" y="5848350"/>
          <p14:tracePt t="55585" x="6934200" y="5848350"/>
          <p14:tracePt t="55593" x="6915150" y="5829300"/>
          <p14:tracePt t="55610" x="6896100" y="5810250"/>
          <p14:tracePt t="55626" x="6877050" y="5778500"/>
          <p14:tracePt t="55626" x="6858000" y="5759450"/>
          <p14:tracePt t="55645" x="6845300" y="5734050"/>
          <p14:tracePt t="55659" x="6788150" y="5645150"/>
          <p14:tracePt t="55677" x="6750050" y="5568950"/>
          <p14:tracePt t="55693" x="6724650" y="5473700"/>
          <p14:tracePt t="55710" x="6711950" y="5353050"/>
          <p14:tracePt t="55727" x="6711950" y="5213350"/>
          <p14:tracePt t="55743" x="6737350" y="4991100"/>
          <p14:tracePt t="55760" x="6775450" y="4851400"/>
          <p14:tracePt t="55777" x="6826250" y="4730750"/>
          <p14:tracePt t="55793" x="6896100" y="4629150"/>
          <p14:tracePt t="55810" x="7067550" y="4502150"/>
          <p14:tracePt t="55828" x="7219950" y="4432300"/>
          <p14:tracePt t="55844" x="7391400" y="4368800"/>
          <p14:tracePt t="55861" x="7664450" y="4311650"/>
          <p14:tracePt t="55877" x="7842250" y="4279900"/>
          <p14:tracePt t="55894" x="8013700" y="4267200"/>
          <p14:tracePt t="55910" x="8166100" y="4267200"/>
          <p14:tracePt t="55927" x="8362950" y="4318000"/>
          <p14:tracePt t="55945" x="8458200" y="4400550"/>
          <p14:tracePt t="55962" x="8528050" y="4521200"/>
          <p14:tracePt t="55978" x="8566150" y="4667250"/>
          <p14:tracePt t="55995" x="8578850" y="4832350"/>
          <p14:tracePt t="56011" x="8572500" y="5010150"/>
          <p14:tracePt t="56011" x="8553450" y="5105400"/>
          <p14:tracePt t="56029" x="8509000" y="5295900"/>
          <p14:tracePt t="56045" x="8445500" y="5473700"/>
          <p14:tracePt t="56061" x="8362950" y="5638800"/>
          <p14:tracePt t="56078" x="8274050" y="5772150"/>
          <p14:tracePt t="56095" x="8166100" y="5873750"/>
          <p14:tracePt t="56111" x="7975600" y="5981700"/>
          <p14:tracePt t="56128" x="7835900" y="6026150"/>
          <p14:tracePt t="56145" x="7689850" y="6057900"/>
          <p14:tracePt t="56161" x="7473950" y="6083300"/>
          <p14:tracePt t="56178" x="7340600" y="6076950"/>
          <p14:tracePt t="56195" x="7232650" y="6070600"/>
          <p14:tracePt t="56211" x="7131050" y="6057900"/>
          <p14:tracePt t="56228" x="7010400" y="6038850"/>
          <p14:tracePt t="56245" x="6940550" y="6019800"/>
          <p14:tracePt t="56262" x="6889750" y="6007100"/>
          <p14:tracePt t="56279" x="6858000" y="5994400"/>
          <p14:tracePt t="56295" x="6832600" y="5981700"/>
          <p14:tracePt t="56295" x="6819900" y="5975350"/>
          <p14:tracePt t="56313" x="6807200" y="5969000"/>
          <p14:tracePt t="56329" x="6800850" y="5962650"/>
          <p14:tracePt t="56345" x="6794500" y="5956300"/>
          <p14:tracePt t="56362" x="6788150" y="5949950"/>
          <p14:tracePt t="56378" x="6788150" y="5943600"/>
          <p14:tracePt t="56395" x="6781800" y="5937250"/>
          <p14:tracePt t="56417" x="6775450" y="5930900"/>
          <p14:tracePt t="56449" x="6769100" y="5930900"/>
          <p14:tracePt t="56465" x="6762750" y="5924550"/>
          <p14:tracePt t="56469" x="6756400" y="5924550"/>
          <p14:tracePt t="56478" x="6743700" y="5918200"/>
          <p14:tracePt t="56496" x="6737350" y="5911850"/>
          <p14:tracePt t="56517" x="6731000" y="5911850"/>
          <p14:tracePt t="56585" x="6724650" y="5905500"/>
          <p14:tracePt t="56613" x="6731000" y="5899150"/>
          <p14:tracePt t="56637" x="6731000" y="5892800"/>
          <p14:tracePt t="56665" x="6737350" y="5886450"/>
          <p14:tracePt t="56705" x="6743700" y="5886450"/>
          <p14:tracePt t="56725" x="6750050" y="5880100"/>
          <p14:tracePt t="56757" x="6762750" y="5880100"/>
          <p14:tracePt t="56769" x="6769100" y="5880100"/>
          <p14:tracePt t="56785" x="6775450" y="5880100"/>
          <p14:tracePt t="56817" x="6775450" y="5873750"/>
          <p14:tracePt t="56845" x="6781800" y="5867400"/>
          <p14:tracePt t="56869" x="6781800" y="5861050"/>
          <p14:tracePt t="56897" x="6775450" y="5854700"/>
          <p14:tracePt t="56913" x="6769100" y="5848350"/>
          <p14:tracePt t="56949" x="6769100" y="5842000"/>
          <p14:tracePt t="56981" x="6762750" y="5835650"/>
          <p14:tracePt t="57009" x="6769100" y="5835650"/>
          <p14:tracePt t="57065" x="6775450" y="5835650"/>
          <p14:tracePt t="57085" x="6781800" y="5835650"/>
          <p14:tracePt t="57109" x="6781800" y="5829300"/>
          <p14:tracePt t="57161" x="6788150" y="5822950"/>
          <p14:tracePt t="57197" x="6781800" y="5822950"/>
          <p14:tracePt t="57229" x="6775450" y="5816600"/>
          <p14:tracePt t="57249" x="6775450" y="5810250"/>
          <p14:tracePt t="57273" x="6775450" y="5816600"/>
          <p14:tracePt t="57417" x="6781800" y="5816600"/>
          <p14:tracePt t="57433" x="6788150" y="5816600"/>
          <p14:tracePt t="57445" x="6788150" y="5822950"/>
          <p14:tracePt t="57469" x="6769100" y="5835650"/>
          <p14:tracePt t="57493" x="6762750" y="5842000"/>
          <p14:tracePt t="57498" x="6750050" y="5848350"/>
          <p14:tracePt t="57498" x="6743700" y="5854700"/>
          <p14:tracePt t="57517" x="6724650" y="5861050"/>
          <p14:tracePt t="57517" x="6718300" y="5867400"/>
          <p14:tracePt t="57533" x="6699250" y="5873750"/>
          <p14:tracePt t="57533" x="6673850" y="5886450"/>
          <p14:tracePt t="57550" x="6667500" y="5892800"/>
          <p14:tracePt t="57550" x="6648450" y="5899150"/>
          <p14:tracePt t="57567" x="6635750" y="5905500"/>
          <p14:tracePt t="57567" x="6623050" y="5911850"/>
          <p14:tracePt t="57583" x="6610350" y="5924550"/>
          <p14:tracePt t="57583" x="6597650" y="5930900"/>
          <p14:tracePt t="57600" x="6578600" y="5937250"/>
          <p14:tracePt t="57600" x="6546850" y="5949950"/>
          <p14:tracePt t="57617" x="6521450" y="5956300"/>
          <p14:tracePt t="57617" x="6502400" y="5969000"/>
          <p14:tracePt t="57634" x="6477000" y="5975350"/>
          <p14:tracePt t="57634" x="6451600" y="5988050"/>
          <p14:tracePt t="57650" x="6432550" y="6000750"/>
          <p14:tracePt t="57650" x="6407150" y="6013450"/>
          <p14:tracePt t="57667" x="6388100" y="6032500"/>
          <p14:tracePt t="57667" x="6369050" y="6045200"/>
          <p14:tracePt t="57683" x="6356350" y="6057900"/>
          <p14:tracePt t="57683" x="6330950" y="6096000"/>
          <p14:tracePt t="57703" x="6324600" y="6108700"/>
          <p14:tracePt t="57703" x="6324600" y="6127750"/>
          <p14:tracePt t="57717" x="6324600" y="6140450"/>
          <p14:tracePt t="57717" x="6324600" y="6159500"/>
          <p14:tracePt t="57734" x="6330950" y="6172200"/>
          <p14:tracePt t="57734" x="6343650" y="6184900"/>
          <p14:tracePt t="57750" x="6350000" y="6191250"/>
          <p14:tracePt t="57750" x="6362700" y="6203950"/>
          <p14:tracePt t="57767" x="6381750" y="6210300"/>
          <p14:tracePt t="57767" x="6394450" y="6216650"/>
          <p14:tracePt t="57767" x="6413500" y="6229350"/>
          <p14:tracePt t="57786" x="6432550" y="6235700"/>
          <p14:tracePt t="57786" x="6451600" y="6235700"/>
          <p14:tracePt t="57801" x="6470650" y="6242050"/>
          <p14:tracePt t="57801" x="6489700" y="6248400"/>
          <p14:tracePt t="57817" x="6508750" y="6254750"/>
          <p14:tracePt t="57817" x="6527800" y="6254750"/>
          <p14:tracePt t="57834" x="6540500" y="6261100"/>
          <p14:tracePt t="57834" x="6559550" y="6267450"/>
          <p14:tracePt t="57851" x="6565900" y="6267450"/>
          <p14:tracePt t="57867" x="6572250" y="6267450"/>
          <p14:tracePt t="57883" x="6565900" y="6267450"/>
          <p14:tracePt t="57905" x="6559550" y="6267450"/>
          <p14:tracePt t="57905" x="6553200" y="6261100"/>
          <p14:tracePt t="57918" x="6546850" y="6261100"/>
          <p14:tracePt t="57918" x="6540500" y="6261100"/>
          <p14:tracePt t="57934" x="6534150" y="6254750"/>
          <p14:tracePt t="57934" x="6527800" y="6254750"/>
          <p14:tracePt t="57954" x="6521450" y="6254750"/>
          <p14:tracePt t="57954" x="6508750" y="6242050"/>
          <p14:tracePt t="57970" x="6502400" y="6242050"/>
          <p14:tracePt t="57970" x="6496050" y="6235700"/>
          <p14:tracePt t="57985" x="6496050" y="6229350"/>
          <p14:tracePt t="57985" x="6489700" y="6229350"/>
          <p14:tracePt t="58002" x="6489700" y="6223000"/>
          <p14:tracePt t="58002" x="6483350" y="6216650"/>
          <p14:tracePt t="58018" x="6483350" y="6210300"/>
          <p14:tracePt t="58034" x="6483350" y="6203950"/>
          <p14:tracePt t="58050" x="6483350" y="6197600"/>
          <p14:tracePt t="58067" x="6489700" y="6197600"/>
          <p14:tracePt t="58084" x="6496050" y="6191250"/>
          <p14:tracePt t="58084" x="6502400" y="6191250"/>
          <p14:tracePt t="58102" x="6508750" y="6191250"/>
          <p14:tracePt t="58102" x="6515100" y="6191250"/>
          <p14:tracePt t="58118" x="6521450" y="6191250"/>
          <p14:tracePt t="58118" x="6527800" y="6197600"/>
          <p14:tracePt t="58135" x="6534150" y="6197600"/>
          <p14:tracePt t="58135" x="6540500" y="6203950"/>
          <p14:tracePt t="58152" x="6540500" y="6210300"/>
          <p14:tracePt t="58167" x="6527800" y="6223000"/>
          <p14:tracePt t="58184" x="6515100" y="6223000"/>
          <p14:tracePt t="58184" x="6502400" y="6223000"/>
          <p14:tracePt t="58205" x="6305550" y="6115050"/>
          <p14:tracePt t="58287" x="6299200" y="6096000"/>
          <p14:tracePt t="58293" x="6299200" y="6070600"/>
          <p14:tracePt t="58301" x="6305550" y="6026150"/>
          <p14:tracePt t="58319" x="6330950" y="5981700"/>
          <p14:tracePt t="58335" x="6375400" y="5924550"/>
          <p14:tracePt t="58335" x="6400800" y="5899150"/>
          <p14:tracePt t="58353" x="6470650" y="5848350"/>
          <p14:tracePt t="58370" x="6546850" y="5810250"/>
          <p14:tracePt t="58385" x="6635750" y="5797550"/>
          <p14:tracePt t="58402" x="6718300" y="5810250"/>
          <p14:tracePt t="58419" x="6794500" y="5848350"/>
          <p14:tracePt t="58419" x="6832600" y="5873750"/>
          <p14:tracePt t="58437" x="6883400" y="5937250"/>
          <p14:tracePt t="58453" x="6915150" y="6000750"/>
          <p14:tracePt t="58469" x="6921500" y="6057900"/>
          <p14:tracePt t="58486" x="6915150" y="6115050"/>
          <p14:tracePt t="58502" x="6877050" y="6191250"/>
          <p14:tracePt t="58519" x="6832600" y="6223000"/>
          <p14:tracePt t="58536" x="6781800" y="6242050"/>
          <p14:tracePt t="58553" x="6705600" y="6248400"/>
          <p14:tracePt t="58569" x="6661150" y="6248400"/>
          <p14:tracePt t="58586" x="6623050" y="6242050"/>
          <p14:tracePt t="58603" x="6597650" y="6229350"/>
          <p14:tracePt t="58619" x="6572250" y="6210300"/>
          <p14:tracePt t="58637" x="6559550" y="6203950"/>
          <p14:tracePt t="58653" x="6546850" y="6197600"/>
          <p14:tracePt t="58670" x="6534150" y="6184900"/>
          <p14:tracePt t="58686" x="6527800" y="6178550"/>
          <p14:tracePt t="58686" x="6496050" y="6153150"/>
          <p14:tracePt t="58707" x="6477000" y="6140450"/>
          <p14:tracePt t="58719" x="6445250" y="6121400"/>
          <p14:tracePt t="58719" x="6381750" y="6076950"/>
          <p14:tracePt t="58737" x="6350000" y="6051550"/>
          <p14:tracePt t="58737" x="6305550" y="6026150"/>
          <p14:tracePt t="58754" x="6254750" y="5994400"/>
          <p14:tracePt t="58754" x="6203950" y="5956300"/>
          <p14:tracePt t="58771" x="6153150" y="5918200"/>
          <p14:tracePt t="58771" x="6096000" y="5880100"/>
          <p14:tracePt t="58787" x="6032500" y="5835650"/>
          <p14:tracePt t="58787" x="5962650" y="5784850"/>
          <p14:tracePt t="58787" x="5899150" y="5734050"/>
          <p14:tracePt t="58806" x="5822950" y="5676900"/>
          <p14:tracePt t="58806" x="5753100" y="5613400"/>
          <p14:tracePt t="58821" x="5683250" y="5549900"/>
          <p14:tracePt t="58821" x="5607050" y="5486400"/>
          <p14:tracePt t="58837" x="5537200" y="5416550"/>
          <p14:tracePt t="58837" x="5461000" y="5340350"/>
          <p14:tracePt t="58854" x="5391150" y="5270500"/>
          <p14:tracePt t="58854" x="5238750" y="5130800"/>
          <p14:tracePt t="58871" x="5168900" y="5073650"/>
          <p14:tracePt t="58871" x="5099050" y="5016500"/>
          <p14:tracePt t="58887" x="5029200" y="4965700"/>
          <p14:tracePt t="58887" x="4959350" y="4921250"/>
          <p14:tracePt t="58904" x="4902200" y="4883150"/>
          <p14:tracePt t="58904" x="4838700" y="4851400"/>
          <p14:tracePt t="58921" x="4787900" y="4826000"/>
          <p14:tracePt t="58921" x="4699000" y="4775200"/>
          <p14:tracePt t="58938" x="4660900" y="4756150"/>
          <p14:tracePt t="58938" x="4629150" y="4743450"/>
          <p14:tracePt t="58956" x="4597400" y="4724400"/>
          <p14:tracePt t="58956" x="4572000" y="4711700"/>
          <p14:tracePt t="58971" x="4552950" y="4705350"/>
          <p14:tracePt t="58971" x="4533900" y="4699000"/>
          <p14:tracePt t="58971" x="4521200" y="4692650"/>
          <p14:tracePt t="58990" x="4502150" y="4686300"/>
          <p14:tracePt t="58990" x="4489450" y="4679950"/>
          <p14:tracePt t="59005" x="4476750" y="4667250"/>
          <p14:tracePt t="59005" x="4457700" y="4654550"/>
          <p14:tracePt t="59022" x="4279900" y="4318000"/>
          <p14:tracePt t="59099" x="4273550" y="4267200"/>
          <p14:tracePt t="59105" x="4279900" y="4171950"/>
          <p14:tracePt t="59121" x="4324350" y="4076700"/>
          <p14:tracePt t="59138" x="4400550" y="3981450"/>
          <p14:tracePt t="59155" x="4508500" y="3892550"/>
          <p14:tracePt t="59171" x="4705350" y="3797300"/>
          <p14:tracePt t="59188" x="4845050" y="3765550"/>
          <p14:tracePt t="59206" x="4984750" y="3778250"/>
          <p14:tracePt t="59221" x="5175250" y="3867150"/>
          <p14:tracePt t="59238" x="5276850" y="3975100"/>
          <p14:tracePt t="59255" x="5340350" y="4108450"/>
          <p14:tracePt t="59271" x="5372100" y="4330700"/>
          <p14:tracePt t="59289" x="5346700" y="4464050"/>
          <p14:tracePt t="59305" x="5295900" y="4572000"/>
          <p14:tracePt t="59322" x="5226050" y="4648200"/>
          <p14:tracePt t="59338" x="5137150" y="4692650"/>
          <p14:tracePt t="59355" x="5041900" y="4711700"/>
          <p14:tracePt t="59355" x="4997450" y="4718050"/>
          <p14:tracePt t="59373" x="4908550" y="4711700"/>
          <p14:tracePt t="59389" x="4838700" y="4692650"/>
          <p14:tracePt t="59405" x="4787900" y="4679950"/>
          <p14:tracePt t="59422" x="4756150" y="4660900"/>
          <p14:tracePt t="59438" x="4730750" y="4648200"/>
          <p14:tracePt t="59438" x="4724400" y="4641850"/>
          <p14:tracePt t="59457" x="4718050" y="4629150"/>
          <p14:tracePt t="59473" x="4718050" y="4616450"/>
          <p14:tracePt t="59489" x="4724400" y="4597400"/>
          <p14:tracePt t="59505" x="4730750" y="4584700"/>
          <p14:tracePt t="59522" x="4756150" y="4584700"/>
          <p14:tracePt t="59539" x="4775200" y="4591050"/>
          <p14:tracePt t="59556" x="4794250" y="4603750"/>
          <p14:tracePt t="59572" x="4819650" y="4622800"/>
          <p14:tracePt t="59590" x="4826000" y="4629150"/>
          <p14:tracePt t="59590" x="4832350" y="4635500"/>
          <p14:tracePt t="59606" x="4838700" y="4635500"/>
          <p14:tracePt t="59606" x="4845050" y="4635500"/>
          <p14:tracePt t="59623" x="4857750" y="4641850"/>
          <p14:tracePt t="59623" x="4864100" y="4641850"/>
          <p14:tracePt t="59640" x="4876800" y="4648200"/>
          <p14:tracePt t="59640" x="4902200" y="4648200"/>
          <p14:tracePt t="59657" x="4921250" y="4648200"/>
          <p14:tracePt t="59657" x="4933950" y="4641850"/>
          <p14:tracePt t="59674" x="4953000" y="4635500"/>
          <p14:tracePt t="59674" x="4965700" y="4629150"/>
          <p14:tracePt t="59690" x="4984750" y="4616450"/>
          <p14:tracePt t="59690" x="4997450" y="4597400"/>
          <p14:tracePt t="59690" x="5010150" y="4572000"/>
          <p14:tracePt t="59710" x="5016500" y="4540250"/>
          <p14:tracePt t="59723" x="5022850" y="4502150"/>
          <p14:tracePt t="59723" x="5022850" y="4419600"/>
          <p14:tracePt t="59741" x="5016500" y="4362450"/>
          <p14:tracePt t="59741" x="5010150" y="4305300"/>
          <p14:tracePt t="59757" x="4997450" y="4235450"/>
          <p14:tracePt t="59757" x="4991100" y="4165600"/>
          <p14:tracePt t="59773" x="4978400" y="4089400"/>
          <p14:tracePt t="59773" x="4965700" y="4006850"/>
          <p14:tracePt t="59791" x="4953000" y="3911600"/>
          <p14:tracePt t="59791" x="4940300" y="3810000"/>
          <p14:tracePt t="59808" x="4927600" y="3708400"/>
          <p14:tracePt t="59808" x="4914900" y="3600450"/>
          <p14:tracePt t="59808" x="4895850" y="3492500"/>
          <p14:tracePt t="59826" x="4883150" y="3384550"/>
          <p14:tracePt t="59826" x="4870450" y="3276600"/>
          <p14:tracePt t="59841" x="4851400" y="3175000"/>
          <p14:tracePt t="59841" x="4838700" y="3079750"/>
          <p14:tracePt t="59857" x="4826000" y="2984500"/>
          <p14:tracePt t="59857" x="4813300" y="2895600"/>
          <p14:tracePt t="59874" x="4794250" y="2806700"/>
          <p14:tracePt t="59874" x="4775200" y="2641600"/>
          <p14:tracePt t="59891" x="4762500" y="2559050"/>
          <p14:tracePt t="59891" x="4749800" y="2482850"/>
          <p14:tracePt t="59907" x="4737100" y="2406650"/>
          <p14:tracePt t="59907" x="4730750" y="2330450"/>
          <p14:tracePt t="59924" x="4718050" y="2266950"/>
          <p14:tracePt t="59924" x="4711700" y="2203450"/>
          <p14:tracePt t="59941" x="4705350" y="2146300"/>
          <p14:tracePt t="59941" x="4692650" y="2057400"/>
          <p14:tracePt t="59959" x="4692650" y="2019300"/>
          <p14:tracePt t="59959" x="4692650" y="1987550"/>
          <p14:tracePt t="59975" x="4686300" y="1962150"/>
          <p14:tracePt t="59975" x="4686300" y="1936750"/>
          <p14:tracePt t="59991" x="4679950" y="1917700"/>
          <p14:tracePt t="59991" x="4673600" y="1905000"/>
          <p14:tracePt t="59991" x="4667250" y="1892300"/>
          <p14:tracePt t="60010" x="4660900" y="1885950"/>
          <p14:tracePt t="60010" x="4654550" y="1879600"/>
          <p14:tracePt t="60025" x="4641850" y="1873250"/>
          <p14:tracePt t="60025" x="4629150" y="1873250"/>
          <p14:tracePt t="60042" x="4616450" y="1873250"/>
          <p14:tracePt t="60042" x="4603750" y="1873250"/>
          <p14:tracePt t="60058" x="4591050" y="1873250"/>
          <p14:tracePt t="60058" x="4578350" y="1879600"/>
          <p14:tracePt t="60075" x="4565650" y="1885950"/>
          <p14:tracePt t="60075" x="4552950" y="1885950"/>
          <p14:tracePt t="60091" x="4527550" y="1879600"/>
          <p14:tracePt t="60110" x="4235450" y="1771650"/>
          <p14:tracePt t="60171" x="4216400" y="1746250"/>
          <p14:tracePt t="60177" x="4178300" y="1689100"/>
          <p14:tracePt t="60191" x="4159250" y="1619250"/>
          <p14:tracePt t="60208" x="4165600" y="1536700"/>
          <p14:tracePt t="60225" x="4203700" y="1447800"/>
          <p14:tracePt t="60241" x="4311650" y="1308100"/>
          <p14:tracePt t="60258" x="4413250" y="1238250"/>
          <p14:tracePt t="60275" x="4546600" y="1181100"/>
          <p14:tracePt t="60291" x="4787900" y="1149350"/>
          <p14:tracePt t="60309" x="4959350" y="1155700"/>
          <p14:tracePt t="60325" x="5118100" y="1181100"/>
          <p14:tracePt t="60342" x="5264150" y="1231900"/>
          <p14:tracePt t="60358" x="5384800" y="1289050"/>
          <p14:tracePt t="60375" x="5486400" y="1358900"/>
          <p14:tracePt t="60375" x="5524500" y="1397000"/>
          <p14:tracePt t="60393" x="5581650" y="1473200"/>
          <p14:tracePt t="60409" x="5607050" y="1549400"/>
          <p14:tracePt t="60425" x="5600700" y="1619250"/>
          <p14:tracePt t="60442" x="5568950" y="1689100"/>
          <p14:tracePt t="60459" x="5511800" y="1746250"/>
          <p14:tracePt t="60459" x="5480050" y="1778000"/>
          <p14:tracePt t="60477" x="5403850" y="1828800"/>
          <p14:tracePt t="60492" x="5321300" y="1873250"/>
          <p14:tracePt t="60509" x="5232400" y="1911350"/>
          <p14:tracePt t="60526" x="5130800" y="1936750"/>
          <p14:tracePt t="60542" x="4997450" y="1968500"/>
          <p14:tracePt t="60559" x="4914900" y="1993900"/>
          <p14:tracePt t="60576" x="4845050" y="2006600"/>
          <p14:tracePt t="60593" x="4775200" y="2012950"/>
          <p14:tracePt t="60609" x="4737100" y="2000250"/>
          <p14:tracePt t="60626" x="4718050" y="1987550"/>
          <p14:tracePt t="60643" x="4705350" y="1968500"/>
          <p14:tracePt t="60660" x="4705350" y="1949450"/>
          <p14:tracePt t="60677" x="4711700" y="1943100"/>
          <p14:tracePt t="60693" x="4718050" y="1936750"/>
          <p14:tracePt t="60710" x="4737100" y="1930400"/>
          <p14:tracePt t="60726" x="4749800" y="1936750"/>
          <p14:tracePt t="60743" x="4762500" y="1949450"/>
          <p14:tracePt t="60762" x="4768850" y="1962150"/>
          <p14:tracePt t="60762" x="4762500" y="1968500"/>
          <p14:tracePt t="60777" x="4762500" y="1974850"/>
          <p14:tracePt t="60777" x="4756150" y="1981200"/>
          <p14:tracePt t="60794" x="4756150" y="1987550"/>
          <p14:tracePt t="60794" x="4749800" y="1993900"/>
          <p14:tracePt t="60811" x="4749800" y="2006600"/>
          <p14:tracePt t="60811" x="4743450" y="2012950"/>
          <p14:tracePt t="60827" x="4743450" y="2032000"/>
          <p14:tracePt t="60827" x="4749800" y="2044700"/>
          <p14:tracePt t="60827" x="4749800" y="2070100"/>
          <p14:tracePt t="60846" x="4749800" y="2095500"/>
          <p14:tracePt t="60846" x="4749800" y="2127250"/>
          <p14:tracePt t="60861" x="4749800" y="2165350"/>
          <p14:tracePt t="60861" x="4743450" y="2216150"/>
          <p14:tracePt t="60877" x="4737100" y="2273300"/>
          <p14:tracePt t="60877" x="4730750" y="2336800"/>
          <p14:tracePt t="60894" x="4724400" y="2413000"/>
          <p14:tracePt t="60894" x="4705350" y="2578100"/>
          <p14:tracePt t="60911" x="4699000" y="2660650"/>
          <p14:tracePt t="60911" x="4692650" y="2736850"/>
          <p14:tracePt t="60927" x="4686300" y="2813050"/>
          <p14:tracePt t="60927" x="4686300" y="2882900"/>
          <p14:tracePt t="60944" x="4686300" y="2946400"/>
          <p14:tracePt t="60944" x="4686300" y="3003550"/>
          <p14:tracePt t="60963" x="4686300" y="3054350"/>
          <p14:tracePt t="60963" x="4679950" y="3143250"/>
          <p14:tracePt t="60977" x="4679950" y="3187700"/>
          <p14:tracePt t="60977" x="4679950" y="3225800"/>
          <p14:tracePt t="60995" x="4673600" y="3270250"/>
          <p14:tracePt t="60995" x="4673600" y="3308350"/>
          <p14:tracePt t="61012" x="4679950" y="3346450"/>
          <p14:tracePt t="61012" x="4686300" y="3384550"/>
          <p14:tracePt t="61012" x="4692650" y="3422650"/>
          <p14:tracePt t="61029" x="4699000" y="3460750"/>
          <p14:tracePt t="61029" x="4711700" y="3498850"/>
          <p14:tracePt t="61045" x="4730750" y="3530600"/>
          <p14:tracePt t="61045" x="4749800" y="3562350"/>
          <p14:tracePt t="61061" x="4768850" y="3587750"/>
          <p14:tracePt t="61061" x="4781550" y="3619500"/>
          <p14:tracePt t="61079" x="4800600" y="3651250"/>
          <p14:tracePt t="61079" x="4819650" y="3689350"/>
          <p14:tracePt t="61094" x="4838700" y="3727450"/>
          <p14:tracePt t="61094" x="4851400" y="3778250"/>
          <p14:tracePt t="61094" x="4864100" y="3835400"/>
          <p14:tracePt t="61113" x="4883150" y="3898900"/>
          <p14:tracePt t="61127" x="4895850" y="3968750"/>
          <p14:tracePt t="61127" x="4940300" y="4121150"/>
          <p14:tracePt t="61145" x="4965700" y="4203700"/>
          <p14:tracePt t="61145" x="4991100" y="4286250"/>
          <p14:tracePt t="61162" x="5022850" y="4362450"/>
          <p14:tracePt t="61162" x="5060950" y="4445000"/>
          <p14:tracePt t="61178" x="5092700" y="4527550"/>
          <p14:tracePt t="61178" x="5124450" y="4603750"/>
          <p14:tracePt t="61195" x="5162550" y="4692650"/>
          <p14:tracePt t="61195" x="5245100" y="4870450"/>
          <p14:tracePt t="61212" x="5289550" y="4965700"/>
          <p14:tracePt t="61212" x="5334000" y="5060950"/>
          <p14:tracePt t="61228" x="5391150" y="5149850"/>
          <p14:tracePt t="61228" x="5441950" y="5245100"/>
          <p14:tracePt t="61245" x="5492750" y="5327650"/>
          <p14:tracePt t="61245" x="5549900" y="5410200"/>
          <p14:tracePt t="61262" x="5600700" y="5480050"/>
          <p14:tracePt t="61262" x="5702300" y="5607050"/>
          <p14:tracePt t="61278" x="5746750" y="5657850"/>
          <p14:tracePt t="61278" x="5791200" y="5708650"/>
          <p14:tracePt t="61295" x="5835650" y="5753100"/>
          <p14:tracePt t="61295" x="5873750" y="5791200"/>
          <p14:tracePt t="61312" x="5911850" y="5829300"/>
          <p14:tracePt t="61312" x="5981700" y="5892800"/>
          <p14:tracePt t="61329" x="6013450" y="5911850"/>
          <p14:tracePt t="61329" x="6045200" y="5930900"/>
          <p14:tracePt t="61346" x="6070600" y="5943600"/>
          <p14:tracePt t="61346" x="6096000" y="5956300"/>
          <p14:tracePt t="61362" x="6115050" y="5962650"/>
          <p14:tracePt t="61362" x="6140450" y="5962650"/>
          <p14:tracePt t="61378" x="6153150" y="5956300"/>
          <p14:tracePt t="61378" x="6165850" y="5956300"/>
          <p14:tracePt t="61378" x="6178550" y="5943600"/>
          <p14:tracePt t="61397" x="6184900" y="5937250"/>
          <p14:tracePt t="61411" x="6184900" y="5918200"/>
          <p14:tracePt t="61411" x="6172200" y="5880100"/>
          <p14:tracePt t="61430" x="6153150" y="5854700"/>
          <p14:tracePt t="61430" x="6134100" y="5829300"/>
          <p14:tracePt t="61446" x="6115050" y="5791200"/>
          <p14:tracePt t="61446" x="6083300" y="5753100"/>
          <p14:tracePt t="61463" x="6051550" y="5708650"/>
          <p14:tracePt t="61463" x="6007100" y="5657850"/>
          <p14:tracePt t="61479" x="5962650" y="5594350"/>
          <p14:tracePt t="61479" x="5918200" y="5530850"/>
          <p14:tracePt t="61479" x="5867400" y="5454650"/>
          <p14:tracePt t="61498" x="5810250" y="5372100"/>
          <p14:tracePt t="61498" x="5753100" y="5283200"/>
          <p14:tracePt t="61513" x="5689600" y="5187950"/>
          <p14:tracePt t="61513" x="5626100" y="5099050"/>
          <p14:tracePt t="61530" x="5562600" y="4997450"/>
          <p14:tracePt t="61530" x="5499100" y="4902200"/>
          <p14:tracePt t="61546" x="5429250" y="4806950"/>
          <p14:tracePt t="61546" x="5365750" y="4711700"/>
          <p14:tracePt t="61563" x="5302250" y="4622800"/>
          <p14:tracePt t="61563" x="5181600" y="4438650"/>
          <p14:tracePt t="61581" x="5118100" y="4343400"/>
          <p14:tracePt t="61581" x="5067300" y="4254500"/>
          <p14:tracePt t="61596" x="5016500" y="4165600"/>
          <p14:tracePt t="61596" x="4965700" y="4076700"/>
          <p14:tracePt t="61613" x="4914900" y="3994150"/>
          <p14:tracePt t="61613" x="4826000" y="3835400"/>
          <p14:tracePt t="61630" x="4775200" y="3765550"/>
          <p14:tracePt t="61630" x="4730750" y="3708400"/>
          <p14:tracePt t="61647" x="4686300" y="3651250"/>
          <p14:tracePt t="61647" x="4641850" y="3606800"/>
          <p14:tracePt t="61663" x="4597400" y="3562350"/>
          <p14:tracePt t="61663" x="4559300" y="3524250"/>
          <p14:tracePt t="61680" x="4527550" y="3486150"/>
          <p14:tracePt t="61680" x="4464050" y="3422650"/>
          <p14:tracePt t="61697" x="4438650" y="3384550"/>
          <p14:tracePt t="61697" x="4413250" y="3352800"/>
          <p14:tracePt t="61714" x="4394200" y="3314700"/>
          <p14:tracePt t="61714" x="4375150" y="3282950"/>
          <p14:tracePt t="61730" x="4356100" y="3251200"/>
          <p14:tracePt t="61730" x="4343400" y="3219450"/>
          <p14:tracePt t="61747" x="4330700" y="3187700"/>
          <p14:tracePt t="61747" x="4318000" y="3168650"/>
          <p14:tracePt t="61763" x="4311650" y="3149600"/>
          <p14:tracePt t="61763" x="4305300" y="3124200"/>
          <p14:tracePt t="61781" x="4305300" y="3111500"/>
          <p14:tracePt t="61781" x="4311650" y="3105150"/>
          <p14:tracePt t="61798" x="4318000" y="3098800"/>
          <p14:tracePt t="61798" x="4324350" y="3092450"/>
          <p14:tracePt t="61814" x="4572000" y="3098800"/>
          <p14:tracePt t="61887" x="4610100" y="3105150"/>
          <p14:tracePt t="61893" x="4648200" y="3117850"/>
          <p14:tracePt t="61901" x="4673600" y="3124200"/>
          <p14:tracePt t="61913" x="4743450" y="3155950"/>
          <p14:tracePt t="61930" x="4756150" y="3168650"/>
          <p14:tracePt t="61947" x="4762500" y="3175000"/>
          <p14:tracePt t="61947" x="4749800" y="3175000"/>
          <p14:tracePt t="61965" x="4743450" y="3175000"/>
          <p14:tracePt t="61965" x="4730750" y="3162300"/>
          <p14:tracePt t="61981" x="4711700" y="3155950"/>
          <p14:tracePt t="61981" x="4679950" y="3124200"/>
          <p14:tracePt t="61997" x="4660900" y="3105150"/>
          <p14:tracePt t="61997" x="4635500" y="3086100"/>
          <p14:tracePt t="62015" x="4616450" y="3060700"/>
          <p14:tracePt t="62015" x="4597400" y="3041650"/>
          <p14:tracePt t="62031" x="4584700" y="3022600"/>
          <p14:tracePt t="62031" x="4565650" y="2997200"/>
          <p14:tracePt t="62031" x="4552950" y="2978150"/>
          <p14:tracePt t="62049" x="4533900" y="2965450"/>
          <p14:tracePt t="62063" x="4457700" y="3219450"/>
          <p14:tracePt t="62143" x="4464050" y="3263900"/>
          <p14:tracePt t="62149" x="4476750" y="3308350"/>
          <p14:tracePt t="62165" x="4502150" y="3397250"/>
          <p14:tracePt t="62165" x="4514850" y="3441700"/>
          <p14:tracePt t="62181" x="4527550" y="3479800"/>
          <p14:tracePt t="62181" x="4540250" y="3524250"/>
          <p14:tracePt t="62198" x="4546600" y="3562350"/>
          <p14:tracePt t="62198" x="4559300" y="3606800"/>
          <p14:tracePt t="62215" x="4565650" y="3651250"/>
          <p14:tracePt t="62215" x="4584700" y="3752850"/>
          <p14:tracePt t="62232" x="4591050" y="3810000"/>
          <p14:tracePt t="62232" x="4603750" y="3873500"/>
          <p14:tracePt t="62248" x="4610100" y="3937000"/>
          <p14:tracePt t="62248" x="4622800" y="4000500"/>
          <p14:tracePt t="62265" x="4635500" y="4064000"/>
          <p14:tracePt t="62265" x="4648200" y="4127500"/>
          <p14:tracePt t="62282" x="4660900" y="4184650"/>
          <p14:tracePt t="62282" x="4686300" y="4298950"/>
          <p14:tracePt t="62298" x="4692650" y="4356100"/>
          <p14:tracePt t="62298" x="4705350" y="4400550"/>
          <p14:tracePt t="62315" x="4711700" y="4451350"/>
          <p14:tracePt t="62315" x="4718050" y="4489450"/>
          <p14:tracePt t="62334" x="4730750" y="4533900"/>
          <p14:tracePt t="62334" x="4749800" y="4597400"/>
          <p14:tracePt t="62349" x="4756150" y="4622800"/>
          <p14:tracePt t="62349" x="4762500" y="4648200"/>
          <p14:tracePt t="62366" x="4768850" y="4660900"/>
          <p14:tracePt t="62366" x="4775200" y="4673600"/>
          <p14:tracePt t="62382" x="4762500" y="4667250"/>
          <p14:tracePt t="62405" x="4743450" y="4654550"/>
          <p14:tracePt t="62415" x="4540250" y="4324350"/>
          <p14:tracePt t="62486" x="4533900" y="4286250"/>
          <p14:tracePt t="62492" x="4527550" y="4235450"/>
          <p14:tracePt t="62501" x="4521200" y="4191000"/>
          <p14:tracePt t="62515" x="4540250" y="4057650"/>
          <p14:tracePt t="62532" x="4572000" y="3975100"/>
          <p14:tracePt t="62548" x="4629150" y="3911600"/>
          <p14:tracePt t="62565" x="4705350" y="3867150"/>
          <p14:tracePt t="62582" x="4845050" y="3848100"/>
          <p14:tracePt t="62599" x="4946650" y="3879850"/>
          <p14:tracePt t="62615" x="5035550" y="3956050"/>
          <p14:tracePt t="62632" x="5149850" y="4133850"/>
          <p14:tracePt t="62649" x="5200650" y="4273550"/>
          <p14:tracePt t="62666" x="5226050" y="4413250"/>
          <p14:tracePt t="62682" x="5226050" y="4533900"/>
          <p14:tracePt t="62699" x="5175250" y="4667250"/>
          <p14:tracePt t="62717" x="5105400" y="4718050"/>
          <p14:tracePt t="62733" x="5029200" y="4756150"/>
          <p14:tracePt t="62749" x="4940300" y="4775200"/>
          <p14:tracePt t="62767" x="4864100" y="4781550"/>
          <p14:tracePt t="62783" x="4800600" y="4775200"/>
          <p14:tracePt t="62783" x="4775200" y="4775200"/>
          <p14:tracePt t="62801" x="4737100" y="4768850"/>
          <p14:tracePt t="62818" x="4711700" y="4762500"/>
          <p14:tracePt t="62833" x="4711700" y="4768850"/>
          <p14:tracePt t="62853" x="4718050" y="4768850"/>
          <p14:tracePt t="62866" x="4724400" y="4775200"/>
          <p14:tracePt t="62883" x="4749800" y="4787900"/>
          <p14:tracePt t="62883" x="4781550" y="4800600"/>
          <p14:tracePt t="62901" x="4800600" y="4806950"/>
          <p14:tracePt t="62901" x="4826000" y="4819650"/>
          <p14:tracePt t="62917" x="4851400" y="4832350"/>
          <p14:tracePt t="62917" x="4883150" y="4857750"/>
          <p14:tracePt t="62934" x="4921250" y="4883150"/>
          <p14:tracePt t="62934" x="5022850" y="4959350"/>
          <p14:tracePt t="62953" x="5080000" y="5003800"/>
          <p14:tracePt t="62953" x="5143500" y="5054600"/>
          <p14:tracePt t="62967" x="5207000" y="5118100"/>
          <p14:tracePt t="62967" x="5276850" y="5175250"/>
          <p14:tracePt t="62984" x="5353050" y="5245100"/>
          <p14:tracePt t="62984" x="5422900" y="5308600"/>
          <p14:tracePt t="63001" x="5499100" y="5378450"/>
          <p14:tracePt t="63001" x="5645150" y="5505450"/>
          <p14:tracePt t="63018" x="5708650" y="5568950"/>
          <p14:tracePt t="63018" x="5778500" y="5632450"/>
          <p14:tracePt t="63036" x="5835650" y="5689600"/>
          <p14:tracePt t="63036" x="5892800" y="5753100"/>
          <p14:tracePt t="63052" x="5943600" y="5803900"/>
          <p14:tracePt t="63052" x="6045200" y="5905500"/>
          <p14:tracePt t="63069" x="6083300" y="5949950"/>
          <p14:tracePt t="63069" x="6121400" y="5988050"/>
          <p14:tracePt t="63085" x="6153150" y="6026150"/>
          <p14:tracePt t="63085" x="6178550" y="6057900"/>
          <p14:tracePt t="63102" x="6210300" y="6083300"/>
          <p14:tracePt t="63102" x="6229350" y="6115050"/>
          <p14:tracePt t="63118" x="6248400" y="6134100"/>
          <p14:tracePt t="63118" x="6267450" y="6159500"/>
          <p14:tracePt t="63135" x="6280150" y="6178550"/>
          <p14:tracePt t="63135" x="6292850" y="6191250"/>
          <p14:tracePt t="63151" x="6305550" y="6210300"/>
          <p14:tracePt t="63151" x="6311900" y="6223000"/>
          <p14:tracePt t="63151" x="6324600" y="6229350"/>
          <p14:tracePt t="63170" x="6330950" y="6242050"/>
          <p14:tracePt t="63170" x="6337300" y="6248400"/>
          <p14:tracePt t="63185" x="6343650" y="6261100"/>
          <p14:tracePt t="63185" x="6350000" y="6267450"/>
          <p14:tracePt t="63201" x="6356350" y="6280150"/>
          <p14:tracePt t="63201" x="6362700" y="6286500"/>
          <p14:tracePt t="63218" x="6369050" y="6292850"/>
          <p14:tracePt t="63218" x="6375400" y="6292850"/>
          <p14:tracePt t="63234" x="6394450" y="6311900"/>
          <p14:tracePt t="63250" x="6388100" y="6305550"/>
          <p14:tracePt t="63267" x="6178550" y="6076950"/>
          <p14:tracePt t="63343" x="6165850" y="6038850"/>
          <p14:tracePt t="63349" x="6153150" y="5994400"/>
          <p14:tracePt t="63357" x="6159500" y="5911850"/>
          <p14:tracePt t="63369" x="6191250" y="5829300"/>
          <p14:tracePt t="63385" x="6248400" y="5746750"/>
          <p14:tracePt t="63402" x="6330950" y="5689600"/>
          <p14:tracePt t="63418" x="6426200" y="5664200"/>
          <p14:tracePt t="63435" x="6521450" y="5670550"/>
          <p14:tracePt t="63435" x="6565900" y="5683250"/>
          <p14:tracePt t="63453" x="6654800" y="5734050"/>
          <p14:tracePt t="63469" x="6724650" y="5810250"/>
          <p14:tracePt t="63485" x="6775450" y="5892800"/>
          <p14:tracePt t="63502" x="6800850" y="5981700"/>
          <p14:tracePt t="63502" x="6800850" y="6019800"/>
          <p14:tracePt t="63521" x="6794500" y="6064250"/>
          <p14:tracePt t="63535" x="6737350" y="6153150"/>
          <p14:tracePt t="63552" x="6673850" y="6197600"/>
          <p14:tracePt t="63569" x="6604000" y="6210300"/>
          <p14:tracePt t="63585" x="6527800" y="6216650"/>
          <p14:tracePt t="63602" x="6432550" y="6216650"/>
          <p14:tracePt t="63619" x="6394450" y="6210300"/>
          <p14:tracePt t="63636" x="6362700" y="6191250"/>
          <p14:tracePt t="63652" x="6318250" y="6127750"/>
          <p14:tracePt t="63670" x="6305550" y="6096000"/>
          <p14:tracePt t="63670" x="6286500" y="6057900"/>
          <p14:tracePt t="63687" x="6261100" y="6013450"/>
          <p14:tracePt t="63687" x="6235700" y="5962650"/>
          <p14:tracePt t="63705" x="6210300" y="5911850"/>
          <p14:tracePt t="63705" x="6178550" y="5854700"/>
          <p14:tracePt t="63720" x="6146800" y="5784850"/>
          <p14:tracePt t="63720" x="6070600" y="5638800"/>
          <p14:tracePt t="63737" x="6026150" y="5556250"/>
          <p14:tracePt t="63737" x="5981700" y="5467350"/>
          <p14:tracePt t="63754" x="5930900" y="5372100"/>
          <p14:tracePt t="63754" x="5873750" y="5270500"/>
          <p14:tracePt t="63770" x="5816600" y="5162550"/>
          <p14:tracePt t="63770" x="5759450" y="5054600"/>
          <p14:tracePt t="63786" x="5702300" y="4933950"/>
          <p14:tracePt t="63786" x="5645150" y="4806950"/>
          <p14:tracePt t="63803" x="5588000" y="4679950"/>
          <p14:tracePt t="63803" x="5467350" y="4400550"/>
          <p14:tracePt t="63821" x="5410200" y="4254500"/>
          <p14:tracePt t="63821" x="5353050" y="4095750"/>
          <p14:tracePt t="63837" x="5302250" y="3943350"/>
          <p14:tracePt t="63837" x="5245100" y="3797300"/>
          <p14:tracePt t="63854" x="5194300" y="3657600"/>
          <p14:tracePt t="63854" x="5137150" y="3530600"/>
          <p14:tracePt t="63870" x="5086350" y="3422650"/>
          <p14:tracePt t="63870" x="5035550" y="3327400"/>
          <p14:tracePt t="63887" x="4984750" y="3257550"/>
          <p14:tracePt t="63887" x="4940300" y="3213100"/>
          <p14:tracePt t="64054" x="5969000" y="5740400"/>
          <p14:tracePt t="64054" x="6007100" y="5791200"/>
          <p14:tracePt t="64071" x="6045200" y="5842000"/>
          <p14:tracePt t="64071" x="6096000" y="5905500"/>
          <p14:tracePt t="64088" x="6153150" y="5975350"/>
          <p14:tracePt t="64088" x="6210300" y="6051550"/>
          <p14:tracePt t="64105" x="6267450" y="6127750"/>
          <p14:tracePt t="64105" x="6356350" y="6267450"/>
          <p14:tracePt t="64121" x="6394450" y="6330950"/>
          <p14:tracePt t="64121" x="6432550" y="6388100"/>
          <p14:tracePt t="64138" x="6457950" y="6445250"/>
          <p14:tracePt t="64138" x="6477000" y="6496050"/>
          <p14:tracePt t="64155" x="6496050" y="6546850"/>
          <p14:tracePt t="64155" x="6515100" y="6584950"/>
          <p14:tracePt t="64171" x="6521450" y="6623050"/>
          <p14:tracePt t="64171" x="6527800" y="6648450"/>
          <p14:tracePt t="64171" x="6534150" y="6667500"/>
          <p14:tracePt t="64190" x="6534150" y="6692900"/>
          <p14:tracePt t="64205" x="6515100" y="6705600"/>
          <p14:tracePt t="64257" x="6534150" y="6731000"/>
          <p14:tracePt t="64325" x="6546850" y="6756400"/>
          <p14:tracePt t="64348" x="6559550" y="6775450"/>
          <p14:tracePt t="64360" x="6572250" y="6807200"/>
          <p14:tracePt t="64376" x="6578600" y="6832600"/>
          <p14:tracePt t="64393" x="6578600" y="6851650"/>
          <p14:tracePt t="64409" x="6553200" y="6851650"/>
          <p14:tracePt t="64436" x="6610350" y="6559550"/>
          <p14:tracePt t="65053" x="6616700" y="6527800"/>
          <p14:tracePt t="65060" x="6616700" y="6489700"/>
          <p14:tracePt t="65060" x="6629400" y="6451600"/>
          <p14:tracePt t="65074" x="6629400" y="6419850"/>
          <p14:tracePt t="65074" x="6635750" y="6381750"/>
          <p14:tracePt t="65091" x="6635750" y="6350000"/>
          <p14:tracePt t="65091" x="6635750" y="6318250"/>
          <p14:tracePt t="65108" x="6642100" y="6292850"/>
          <p14:tracePt t="65108" x="6642100" y="6273800"/>
          <p14:tracePt t="65125" x="6642100" y="6248400"/>
          <p14:tracePt t="65125" x="6635750" y="6216650"/>
          <p14:tracePt t="65141" x="6635750" y="6197600"/>
          <p14:tracePt t="65141" x="6635750" y="6178550"/>
          <p14:tracePt t="65158" x="6629400" y="6159500"/>
          <p14:tracePt t="65158" x="6629400" y="6146800"/>
          <p14:tracePt t="65175" x="6629400" y="6127750"/>
          <p14:tracePt t="65175" x="6623050" y="6108700"/>
          <p14:tracePt t="65191" x="6616700" y="6089650"/>
          <p14:tracePt t="65191" x="6616700" y="6070600"/>
          <p14:tracePt t="65210" x="6604000" y="6038850"/>
          <p14:tracePt t="65210" x="6591300" y="6026150"/>
          <p14:tracePt t="65225" x="6584950" y="6013450"/>
          <p14:tracePt t="65225" x="6578600" y="6000750"/>
          <p14:tracePt t="65242" x="6578600" y="5988050"/>
          <p14:tracePt t="65242" x="6572250" y="5981700"/>
          <p14:tracePt t="65258" x="6572250" y="5969000"/>
          <p14:tracePt t="65258" x="6565900" y="5962650"/>
          <p14:tracePt t="65275" x="6565900" y="5956300"/>
          <p14:tracePt t="65275" x="6565900" y="5949950"/>
          <p14:tracePt t="65275" x="6565900" y="5943600"/>
          <p14:tracePt t="65293" x="6572250" y="5937250"/>
          <p14:tracePt t="65307" x="6572250" y="5930900"/>
          <p14:tracePt t="65307" x="6584950" y="5918200"/>
          <p14:tracePt t="65325" x="6591300" y="5911850"/>
          <p14:tracePt t="65325" x="6597650" y="5905500"/>
          <p14:tracePt t="65325" x="6604000" y="5905500"/>
          <p14:tracePt t="65345" x="6616700" y="5899150"/>
          <p14:tracePt t="65357" x="6629400" y="5899150"/>
          <p14:tracePt t="65357" x="6648450" y="5905500"/>
          <p14:tracePt t="65375" x="6661150" y="5911850"/>
          <p14:tracePt t="65375" x="6680200" y="5911850"/>
          <p14:tracePt t="65392" x="6692900" y="5918200"/>
          <p14:tracePt t="65392" x="6705600" y="5930900"/>
          <p14:tracePt t="65408" x="6724650" y="5937250"/>
          <p14:tracePt t="65408" x="6737350" y="5943600"/>
          <p14:tracePt t="65425" x="6750050" y="5949950"/>
          <p14:tracePt t="65425" x="6775450" y="5956300"/>
          <p14:tracePt t="65442" x="6788150" y="5962650"/>
          <p14:tracePt t="65442" x="6794500" y="5962650"/>
          <p14:tracePt t="65460" x="6800850" y="5962650"/>
          <p14:tracePt t="65460" x="6807200" y="5962650"/>
          <p14:tracePt t="65476" x="6807200" y="5956300"/>
          <p14:tracePt t="65493" x="6807200" y="5949950"/>
          <p14:tracePt t="65509" x="6800850" y="5943600"/>
          <p14:tracePt t="65509" x="6794500" y="5943600"/>
          <p14:tracePt t="65525" x="6788150" y="5937250"/>
          <p14:tracePt t="65525" x="6781800" y="5930900"/>
          <p14:tracePt t="65542" x="6769100" y="5924550"/>
          <p14:tracePt t="65542" x="6762750" y="5918200"/>
          <p14:tracePt t="65542" x="6750050" y="5911850"/>
          <p14:tracePt t="65561" x="6737350" y="5905500"/>
          <p14:tracePt t="65561" x="6724650" y="5899150"/>
          <p14:tracePt t="65578" x="6711950" y="5892800"/>
          <p14:tracePt t="65578" x="6699250" y="5886450"/>
          <p14:tracePt t="65593" x="6692900" y="5886450"/>
          <p14:tracePt t="65593" x="6680200" y="5880100"/>
          <p14:tracePt t="65610" x="6673850" y="5873750"/>
          <p14:tracePt t="65610" x="6667500" y="5867400"/>
          <p14:tracePt t="65626" x="6661150" y="5867400"/>
          <p14:tracePt t="65626" x="6654800" y="5861050"/>
          <p14:tracePt t="65643" x="6648450" y="5854700"/>
          <p14:tracePt t="65658" x="6648450" y="5848350"/>
          <p14:tracePt t="65658" x="6648450" y="5842000"/>
          <p14:tracePt t="65676" x="6642100" y="5835650"/>
          <p14:tracePt t="65692" x="6642100" y="5829300"/>
          <p14:tracePt t="65709" x="6642100" y="5822950"/>
          <p14:tracePt t="65725" x="6642100" y="5816600"/>
          <p14:tracePt t="65725" x="6635750" y="5803900"/>
          <p14:tracePt t="65743" x="6629400" y="5797550"/>
          <p14:tracePt t="65743" x="6623050" y="5791200"/>
          <p14:tracePt t="65760" x="6616700" y="5784850"/>
          <p14:tracePt t="65760" x="6610350" y="5778500"/>
          <p14:tracePt t="65776" x="6604000" y="5765800"/>
          <p14:tracePt t="65776" x="6591300" y="5753100"/>
          <p14:tracePt t="65794" x="6584950" y="5740400"/>
          <p14:tracePt t="65794" x="6578600" y="5727700"/>
          <p14:tracePt t="65810" x="6572250" y="5721350"/>
          <p14:tracePt t="65810" x="6565900" y="5708650"/>
          <p14:tracePt t="65828" x="6559550" y="5702300"/>
          <p14:tracePt t="65828" x="6553200" y="5689600"/>
          <p14:tracePt t="65844" x="6540500" y="5676900"/>
          <p14:tracePt t="65844" x="6527800" y="5657850"/>
          <p14:tracePt t="65862" x="6515100" y="5651500"/>
          <p14:tracePt t="65862" x="6508750" y="5638800"/>
          <p14:tracePt t="65877" x="6502400" y="5626100"/>
          <p14:tracePt t="65877" x="6496050" y="5619750"/>
          <p14:tracePt t="65894" x="6489700" y="5607050"/>
          <p14:tracePt t="65894" x="6489700" y="5600700"/>
          <p14:tracePt t="65910" x="6483350" y="5588000"/>
          <p14:tracePt t="65910" x="6483350" y="5581650"/>
          <p14:tracePt t="65927" x="6483350" y="5575300"/>
          <p14:tracePt t="65927" x="6489700" y="5568950"/>
          <p14:tracePt t="65927" x="6489700" y="5562600"/>
          <p14:tracePt t="65945" x="6496050" y="5562600"/>
          <p14:tracePt t="65961" x="6502400" y="5562600"/>
          <p14:tracePt t="65976" x="6508750" y="5562600"/>
          <p14:tracePt t="65993" x="6515100" y="5568950"/>
          <p14:tracePt t="65993" x="6521450" y="5575300"/>
          <p14:tracePt t="66011" x="6527800" y="5581650"/>
          <p14:tracePt t="66027" x="6534150" y="5588000"/>
          <p14:tracePt t="66027" x="6540500" y="5607050"/>
          <p14:tracePt t="66044" x="6546850" y="5613400"/>
          <p14:tracePt t="66044" x="6553200" y="5619750"/>
          <p14:tracePt t="66061" x="6559550" y="5626100"/>
          <p14:tracePt t="66061" x="6559550" y="5632450"/>
          <p14:tracePt t="66077" x="6565900" y="5638800"/>
          <p14:tracePt t="66077" x="6572250" y="5638800"/>
          <p14:tracePt t="66094" x="6578600" y="5645150"/>
          <p14:tracePt t="66110" x="6584950" y="5657850"/>
          <p14:tracePt t="66127" x="6591300" y="5664200"/>
          <p14:tracePt t="66144" x="6597650" y="5670550"/>
          <p14:tracePt t="66144" x="6597650" y="5683250"/>
          <p14:tracePt t="66161" x="6597650" y="5695950"/>
          <p14:tracePt t="66177" x="6597650" y="5702300"/>
          <p14:tracePt t="66177" x="6597650" y="5715000"/>
          <p14:tracePt t="66195" x="6597650" y="5721350"/>
          <p14:tracePt t="66195" x="6597650" y="5734050"/>
          <p14:tracePt t="66195" x="6597650" y="5746750"/>
          <p14:tracePt t="66214" x="6597650" y="5759450"/>
          <p14:tracePt t="66227" x="6597650" y="5772150"/>
          <p14:tracePt t="66227" x="6591300" y="5791200"/>
          <p14:tracePt t="66245" x="6591300" y="5797550"/>
          <p14:tracePt t="66245" x="6584950" y="5797550"/>
          <p14:tracePt t="66262" x="6584950" y="5810250"/>
          <p14:tracePt t="66277" x="6578600" y="5810250"/>
          <p14:tracePt t="66294" x="6578600" y="5816600"/>
          <p14:tracePt t="66313" x="6584950" y="5816600"/>
          <p14:tracePt t="66340" x="6591300" y="5816600"/>
          <p14:tracePt t="66356" x="6604000" y="5810250"/>
          <p14:tracePt t="66372" x="6610350" y="5803900"/>
          <p14:tracePt t="66388" x="6616700" y="5797550"/>
          <p14:tracePt t="66401" x="6623050" y="5797550"/>
          <p14:tracePt t="66411" x="6629400" y="5791200"/>
          <p14:tracePt t="66427" x="6635750" y="5791200"/>
          <p14:tracePt t="66444" x="6642100" y="5797550"/>
          <p14:tracePt t="67364" x="7086600" y="6076950"/>
          <p14:tracePt t="67464" x="7067550" y="6026150"/>
          <p14:tracePt t="67469" x="7080250" y="6026150"/>
          <p14:tracePt t="67478" x="7086600" y="6019800"/>
          <p14:tracePt t="67494" x="7086600" y="6013450"/>
          <p14:tracePt t="67494" x="7092950" y="6007100"/>
          <p14:tracePt t="67513" x="7099300" y="6000750"/>
          <p14:tracePt t="67529" x="7105650" y="5994400"/>
          <p14:tracePt t="67529" x="7112000" y="5988050"/>
          <p14:tracePt t="67529" x="7124700" y="5988050"/>
          <p14:tracePt t="67553" x="7131050" y="5981700"/>
          <p14:tracePt t="67563" x="7143750" y="5981700"/>
          <p14:tracePt t="67563" x="7156450" y="5975350"/>
          <p14:tracePt t="67563" x="7169150" y="5969000"/>
          <p14:tracePt t="67582" x="7181850" y="5969000"/>
          <p14:tracePt t="67582" x="7188200" y="5962650"/>
          <p14:tracePt t="67596" x="7200900" y="5962650"/>
          <p14:tracePt t="67596" x="7213600" y="5956300"/>
          <p14:tracePt t="67613" x="7219950" y="5956300"/>
          <p14:tracePt t="67613" x="7232650" y="5956300"/>
          <p14:tracePt t="67629" x="7239000" y="5956300"/>
          <p14:tracePt t="67629" x="7245350" y="5956300"/>
          <p14:tracePt t="67646" x="7245350" y="5962650"/>
          <p14:tracePt t="67646" x="7251700" y="5962650"/>
          <p14:tracePt t="67663" x="7251700" y="5969000"/>
          <p14:tracePt t="67685" x="7245350" y="5975350"/>
          <p14:tracePt t="67700" x="7239000" y="5981700"/>
          <p14:tracePt t="67713" x="7232650" y="5981700"/>
          <p14:tracePt t="67713" x="7226300" y="5981700"/>
          <p14:tracePt t="67730" x="7219950" y="5981700"/>
          <p14:tracePt t="67730" x="7213600" y="5981700"/>
          <p14:tracePt t="67747" x="7207250" y="5981700"/>
          <p14:tracePt t="67747" x="7200900" y="5981700"/>
          <p14:tracePt t="67766" x="7194550" y="5981700"/>
          <p14:tracePt t="67766" x="7181850" y="5975350"/>
          <p14:tracePt t="67766" x="7175500" y="5975350"/>
          <p14:tracePt t="67782" x="7169150" y="5975350"/>
          <p14:tracePt t="67782" x="7162800" y="5969000"/>
          <p14:tracePt t="67797" x="7156450" y="5969000"/>
          <p14:tracePt t="67797" x="7150100" y="5962650"/>
          <p14:tracePt t="67814" x="7143750" y="5956300"/>
          <p14:tracePt t="67814" x="7137400" y="5956300"/>
          <p14:tracePt t="67831" x="7131050" y="5943600"/>
          <p14:tracePt t="67846" x="7131050" y="5937250"/>
          <p14:tracePt t="67846" x="7124700" y="5930900"/>
          <p14:tracePt t="67846" x="7124700" y="5924550"/>
          <p14:tracePt t="67865" x="7124700" y="5918200"/>
          <p14:tracePt t="67865" x="7124700" y="5905500"/>
          <p14:tracePt t="67881" x="7131050" y="5899150"/>
          <p14:tracePt t="67881" x="7131050" y="5886450"/>
          <p14:tracePt t="67897" x="7137400" y="5873750"/>
          <p14:tracePt t="67897" x="7137400" y="5861050"/>
          <p14:tracePt t="67913" x="7143750" y="5848350"/>
          <p14:tracePt t="67913" x="7150100" y="5835650"/>
          <p14:tracePt t="67930" x="7156450" y="5816600"/>
          <p14:tracePt t="67930" x="7156450" y="5803900"/>
          <p14:tracePt t="67947" x="7162800" y="5791200"/>
          <p14:tracePt t="67947" x="7169150" y="5765800"/>
          <p14:tracePt t="67964" x="7169150" y="5746750"/>
          <p14:tracePt t="67964" x="7169150" y="5734050"/>
          <p14:tracePt t="67981" x="7169150" y="5721350"/>
          <p14:tracePt t="67981" x="7169150" y="5702300"/>
          <p14:tracePt t="67998" x="7169150" y="5689600"/>
          <p14:tracePt t="67998" x="7175500" y="5657850"/>
          <p14:tracePt t="68014" x="7175500" y="5645150"/>
          <p14:tracePt t="68014" x="7175500" y="5632450"/>
          <p14:tracePt t="68031" x="7175500" y="5619750"/>
          <p14:tracePt t="68031" x="7175500" y="5600700"/>
          <p14:tracePt t="68048" x="7175500" y="5588000"/>
          <p14:tracePt t="68048" x="7175500" y="5575300"/>
          <p14:tracePt t="68064" x="7175500" y="5562600"/>
          <p14:tracePt t="68064" x="7175500" y="5530850"/>
          <p14:tracePt t="68081" x="7181850" y="5518150"/>
          <p14:tracePt t="68081" x="7181850" y="5505450"/>
          <p14:tracePt t="68097" x="7188200" y="5492750"/>
          <p14:tracePt t="68097" x="7188200" y="5480050"/>
          <p14:tracePt t="68114" x="7194550" y="5467350"/>
          <p14:tracePt t="68114" x="7200900" y="5461000"/>
          <p14:tracePt t="68131" x="7207250" y="5448300"/>
          <p14:tracePt t="68131" x="7219950" y="5429250"/>
          <p14:tracePt t="68150" x="7226300" y="5422900"/>
          <p14:tracePt t="68163" x="7232650" y="5410200"/>
          <p14:tracePt t="68163" x="7245350" y="5397500"/>
          <p14:tracePt t="68181" x="7251700" y="5391150"/>
          <p14:tracePt t="68181" x="7258050" y="5384800"/>
          <p14:tracePt t="68197" x="7264400" y="5384800"/>
          <p14:tracePt t="68197" x="7270750" y="5378450"/>
          <p14:tracePt t="68214" x="7277100" y="5372100"/>
          <p14:tracePt t="68230" x="7283450" y="5372100"/>
          <p14:tracePt t="68247" x="7289800" y="5365750"/>
          <p14:tracePt t="68247" x="7296150" y="5359400"/>
          <p14:tracePt t="68265" x="7302500" y="5353050"/>
          <p14:tracePt t="68300" x="7302500" y="5346700"/>
          <p14:tracePt t="68328" x="7302500" y="5340350"/>
          <p14:tracePt t="68360" x="7308850" y="5334000"/>
          <p14:tracePt t="68381" x="7302500" y="5334000"/>
          <p14:tracePt t="68457" x="7296150" y="5334000"/>
          <p14:tracePt t="68481" x="7289800" y="5340350"/>
          <p14:tracePt t="68500" x="7283450" y="5346700"/>
          <p14:tracePt t="68524" x="7283450" y="5353050"/>
          <p14:tracePt t="68541" x="7277100" y="5353050"/>
          <p14:tracePt t="68553" x="7270750" y="5353050"/>
          <p14:tracePt t="68569" x="7264400" y="5359400"/>
          <p14:tracePt t="68585" x="7258050" y="5359400"/>
          <p14:tracePt t="68608" x="7258050" y="5365750"/>
          <p14:tracePt t="68637" x="7251700" y="5365750"/>
          <p14:tracePt t="68668" x="7245350" y="5359400"/>
          <p14:tracePt t="68688" x="7245350" y="5353050"/>
          <p14:tracePt t="68697" x="7239000" y="5346700"/>
          <p14:tracePt t="68705" x="7239000" y="5340350"/>
          <p14:tracePt t="68715" x="7232650" y="5327650"/>
          <p14:tracePt t="68715" x="7226300" y="5308600"/>
          <p14:tracePt t="68733" x="7226300" y="5295900"/>
          <p14:tracePt t="68733" x="7219950" y="5283200"/>
          <p14:tracePt t="68750" x="7213600" y="5264150"/>
          <p14:tracePt t="68750" x="7207250" y="5251450"/>
          <p14:tracePt t="68769" x="7200900" y="5232400"/>
          <p14:tracePt t="68769" x="7194550" y="5219700"/>
          <p14:tracePt t="68783" x="7181850" y="5200650"/>
          <p14:tracePt t="68783" x="7175500" y="5181600"/>
          <p14:tracePt t="68783" x="7169150" y="5162550"/>
          <p14:tracePt t="68802" x="7156450" y="5137150"/>
          <p14:tracePt t="68802" x="7150100" y="5118100"/>
          <p14:tracePt t="68818" x="7143750" y="5099050"/>
          <p14:tracePt t="68818" x="7131050" y="5080000"/>
          <p14:tracePt t="68834" x="7124700" y="5054600"/>
          <p14:tracePt t="68834" x="7112000" y="5035550"/>
          <p14:tracePt t="68850" x="7105650" y="5022850"/>
          <p14:tracePt t="68850" x="7099300" y="5003800"/>
          <p14:tracePt t="68867" x="7092950" y="4984750"/>
          <p14:tracePt t="68867" x="7086600" y="4972050"/>
          <p14:tracePt t="68867" x="7086600" y="4959350"/>
          <p14:tracePt t="68886" x="7086600" y="4946650"/>
          <p14:tracePt t="68899" x="7086600" y="4940300"/>
          <p14:tracePt t="68899" x="7092950" y="4927600"/>
          <p14:tracePt t="68917" x="7099300" y="4921250"/>
          <p14:tracePt t="68917" x="7099300" y="4914900"/>
          <p14:tracePt t="68934" x="7105650" y="4908550"/>
          <p14:tracePt t="68950" x="7105650" y="4914900"/>
          <p14:tracePt t="69004" x="7099300" y="4921250"/>
          <p14:tracePt t="69020" x="7092950" y="4921250"/>
          <p14:tracePt t="69028" x="7086600" y="4927600"/>
          <p14:tracePt t="69033" x="7080250" y="4927600"/>
          <p14:tracePt t="69033" x="7073900" y="4927600"/>
          <p14:tracePt t="69050" x="7061200" y="4933950"/>
          <p14:tracePt t="69050" x="7054850" y="4933950"/>
          <p14:tracePt t="69068" x="7042150" y="4940300"/>
          <p14:tracePt t="69068" x="7029450" y="4940300"/>
          <p14:tracePt t="69084" x="7016750" y="4946650"/>
          <p14:tracePt t="69084" x="6985000" y="4953000"/>
          <p14:tracePt t="69101" x="6972300" y="4953000"/>
          <p14:tracePt t="69101" x="6959600" y="4953000"/>
          <p14:tracePt t="69118" x="6946900" y="4953000"/>
          <p14:tracePt t="69118" x="6934200" y="4953000"/>
          <p14:tracePt t="69134" x="6921500" y="4953000"/>
          <p14:tracePt t="69134" x="6915150" y="4953000"/>
          <p14:tracePt t="69151" x="6902450" y="4953000"/>
          <p14:tracePt t="69151" x="6883400" y="4953000"/>
          <p14:tracePt t="69170" x="6877050" y="4953000"/>
          <p14:tracePt t="69170" x="6864350" y="4953000"/>
          <p14:tracePt t="69185" x="6858000" y="4946650"/>
          <p14:tracePt t="69185" x="6851650" y="4946650"/>
          <p14:tracePt t="69201" x="6845300" y="4946650"/>
          <p14:tracePt t="69201" x="6838950" y="4940300"/>
          <p14:tracePt t="69218" x="6832600" y="4933950"/>
          <p14:tracePt t="69233" x="6826250" y="4927600"/>
          <p14:tracePt t="69233" x="6819900" y="4914900"/>
          <p14:tracePt t="69233" x="6813550" y="4908550"/>
          <p14:tracePt t="69253" x="6731000" y="4629150"/>
          <p14:tracePt t="69253" x="6737350" y="4584700"/>
          <p14:tracePt t="69333" x="6743700" y="4533900"/>
          <p14:tracePt t="69340" x="6750050" y="4483100"/>
          <p14:tracePt t="69351" x="6781800" y="4387850"/>
          <p14:tracePt t="69368" x="6832600" y="4298950"/>
          <p14:tracePt t="69385" x="6934200" y="4178300"/>
          <p14:tracePt t="69401" x="7029450" y="4108450"/>
          <p14:tracePt t="69418" x="7150100" y="4044950"/>
          <p14:tracePt t="69435" x="7289800" y="4000500"/>
          <p14:tracePt t="69435" x="7366000" y="3975100"/>
          <p14:tracePt t="69453" x="7537450" y="3943350"/>
          <p14:tracePt t="69469" x="7721600" y="3930650"/>
          <p14:tracePt t="69485" x="7905750" y="3937000"/>
          <p14:tracePt t="69502" x="8083550" y="3956050"/>
          <p14:tracePt t="69518" x="8248650" y="3994150"/>
          <p14:tracePt t="69535" x="8401050" y="4044950"/>
          <p14:tracePt t="69535" x="8470900" y="4076700"/>
          <p14:tracePt t="69553" x="8597900" y="4152900"/>
          <p14:tracePt t="69569" x="8699500" y="4241800"/>
          <p14:tracePt t="69585" x="8775700" y="4337050"/>
          <p14:tracePt t="69602" x="8826500" y="4432300"/>
          <p14:tracePt t="69619" x="8858250" y="4578350"/>
          <p14:tracePt t="69637" x="8851900" y="4679950"/>
          <p14:tracePt t="69652" x="8813800" y="4768850"/>
          <p14:tracePt t="69669" x="8750300" y="4864100"/>
          <p14:tracePt t="69685" x="8604250" y="4991100"/>
          <p14:tracePt t="69702" x="8464550" y="5060950"/>
          <p14:tracePt t="69719" x="8305800" y="5118100"/>
          <p14:tracePt t="69736" x="8045450" y="5181600"/>
          <p14:tracePt t="69753" x="7861300" y="5226050"/>
          <p14:tracePt t="69771" x="7689850" y="5270500"/>
          <p14:tracePt t="69787" x="7531100" y="5321300"/>
          <p14:tracePt t="69803" x="7385050" y="5372100"/>
          <p14:tracePt t="69822" x="7270750" y="5410200"/>
          <p14:tracePt t="69822" x="7219950" y="5416550"/>
          <p14:tracePt t="69837" x="7181850" y="5422900"/>
          <p14:tracePt t="69837" x="7143750" y="5422900"/>
          <p14:tracePt t="69854" x="7112000" y="5422900"/>
          <p14:tracePt t="69854" x="7092950" y="5416550"/>
          <p14:tracePt t="69870" x="7073900" y="5410200"/>
          <p14:tracePt t="69870" x="7061200" y="5403850"/>
          <p14:tracePt t="69870" x="7054850" y="5391150"/>
          <p14:tracePt t="69890" x="7048500" y="5378450"/>
          <p14:tracePt t="69902" x="7048500" y="5372100"/>
          <p14:tracePt t="69902" x="7054850" y="5359400"/>
          <p14:tracePt t="69902" x="7061200" y="5346700"/>
          <p14:tracePt t="69921" x="7067550" y="5334000"/>
          <p14:tracePt t="69921" x="7080250" y="5321300"/>
          <p14:tracePt t="69937" x="7086600" y="5308600"/>
          <p14:tracePt t="69937" x="7099300" y="5295900"/>
          <p14:tracePt t="69954" x="7105650" y="5289550"/>
          <p14:tracePt t="69954" x="7118350" y="5283200"/>
          <p14:tracePt t="69970" x="7124700" y="5276850"/>
          <p14:tracePt t="69970" x="7131050" y="5270500"/>
          <p14:tracePt t="69987" x="7137400" y="5264150"/>
          <p14:tracePt t="69987" x="7143750" y="5264150"/>
          <p14:tracePt t="70003" x="7137400" y="5264150"/>
          <p14:tracePt t="70032" x="7131050" y="5264150"/>
          <p14:tracePt t="70048" x="7124700" y="5264150"/>
          <p14:tracePt t="70053" x="7118350" y="5264150"/>
          <p14:tracePt t="70053" x="7112000" y="5257800"/>
          <p14:tracePt t="70070" x="7105650" y="5257800"/>
          <p14:tracePt t="70070" x="7099300" y="5257800"/>
          <p14:tracePt t="70087" x="7086600" y="5251450"/>
          <p14:tracePt t="70087" x="7080250" y="5251450"/>
          <p14:tracePt t="70104" x="7080250" y="5245100"/>
          <p14:tracePt t="70104" x="7073900" y="5245100"/>
          <p14:tracePt t="70121" x="7067550" y="5238750"/>
          <p14:tracePt t="70137" x="7061200" y="5232400"/>
          <p14:tracePt t="70153" x="7061200" y="5226050"/>
          <p14:tracePt t="70170" x="7067550" y="5219700"/>
          <p14:tracePt t="70187" x="7073900" y="5213350"/>
          <p14:tracePt t="70187" x="7073900" y="5207000"/>
          <p14:tracePt t="70205" x="7080250" y="5200650"/>
          <p14:tracePt t="70221" x="7086600" y="5194300"/>
          <p14:tracePt t="70237" x="7092950" y="5187950"/>
          <p14:tracePt t="70253" x="7092950" y="5175250"/>
          <p14:tracePt t="70270" x="7099300" y="5168900"/>
          <p14:tracePt t="70270" x="7099300" y="5162550"/>
          <p14:tracePt t="70270" x="7105650" y="5162550"/>
          <p14:tracePt t="70290" x="7105650" y="5156200"/>
          <p14:tracePt t="70304" x="7112000" y="5149850"/>
          <p14:tracePt t="70304" x="7112000" y="5143500"/>
          <p14:tracePt t="70322" x="7118350" y="5137150"/>
          <p14:tracePt t="70338" x="7118350" y="5130800"/>
          <p14:tracePt t="70338" x="7124700" y="5118100"/>
          <p14:tracePt t="70355" x="7124700" y="5111750"/>
          <p14:tracePt t="70355" x="7131050" y="5105400"/>
          <p14:tracePt t="70371" x="7131050" y="5092700"/>
          <p14:tracePt t="70392" x="7137400" y="5086350"/>
          <p14:tracePt t="70409" x="7137400" y="5080000"/>
          <p14:tracePt t="70421" x="7137400" y="5073650"/>
          <p14:tracePt t="70444" x="7131050" y="5073650"/>
          <p14:tracePt t="70489" x="7124700" y="5080000"/>
          <p14:tracePt t="70521" x="7124700" y="5086350"/>
          <p14:tracePt t="70541" x="7118350" y="5086350"/>
          <p14:tracePt t="70573" x="7112000" y="5086350"/>
          <p14:tracePt t="70600" x="7105650" y="5086350"/>
          <p14:tracePt t="70624" x="7099300" y="5086350"/>
          <p14:tracePt t="70652" x="7099300" y="5092700"/>
          <p14:tracePt t="70684" x="7092950" y="5092700"/>
          <p14:tracePt t="70708" x="7086600" y="5086350"/>
          <p14:tracePt t="70736" x="7080250" y="5086350"/>
          <p14:tracePt t="70773" x="7080250" y="5080000"/>
          <p14:tracePt t="70828" x="7073900" y="5080000"/>
          <p14:tracePt t="70908" x="7067550" y="5080000"/>
          <p14:tracePt t="70952" x="7061200" y="5080000"/>
          <p14:tracePt t="70976" x="7054850" y="5080000"/>
          <p14:tracePt t="71000" x="7048500" y="5080000"/>
          <p14:tracePt t="71120" x="7054850" y="5080000"/>
          <p14:tracePt t="71192" x="7061200" y="5073650"/>
          <p14:tracePt t="71262" x="7067550" y="5073650"/>
          <p14:tracePt t="71312" x="7073900" y="5073650"/>
          <p14:tracePt t="71373" x="7080250" y="5073650"/>
          <p14:tracePt t="71413" x="7073900" y="5073650"/>
          <p14:tracePt t="71472" x="7067550" y="5073650"/>
          <p14:tracePt t="71492" x="7061200" y="5073650"/>
          <p14:tracePt t="71516" x="7061200" y="5080000"/>
          <p14:tracePt t="71548" x="7067550" y="5080000"/>
          <p14:tracePt t="71840" x="7061200" y="5086350"/>
          <p14:tracePt t="72032" x="7054850" y="5086350"/>
          <p14:tracePt t="72092" x="7054850" y="5092700"/>
          <p14:tracePt t="72152" x="7048500" y="5092700"/>
          <p14:tracePt t="72212" x="7048500" y="5099050"/>
          <p14:tracePt t="72380" x="7042150" y="5099050"/>
          <p14:tracePt t="72604" x="7035800" y="5099050"/>
          <p14:tracePt t="72700" x="7035800" y="5092700"/>
          <p14:tracePt t="72800" x="7029450" y="5092700"/>
          <p14:tracePt t="72829" x="7029450" y="5086350"/>
          <p14:tracePt t="72896" x="7029450" y="5080000"/>
          <p14:tracePt t="72920" x="7029450" y="5073650"/>
          <p14:tracePt t="72932" x="7029450" y="5067300"/>
          <p14:tracePt t="72948" x="7016750" y="5060950"/>
          <p14:tracePt t="72964" x="7010400" y="5054600"/>
          <p14:tracePt t="72972" x="7004050" y="5054600"/>
          <p14:tracePt t="72981" x="6997700" y="5054600"/>
          <p14:tracePt t="72981" x="6985000" y="5054600"/>
          <p14:tracePt t="72996" x="6972300" y="5054600"/>
          <p14:tracePt t="72996" x="6959600" y="5060950"/>
          <p14:tracePt t="73013" x="6940550" y="5060950"/>
          <p14:tracePt t="73013" x="6915150" y="5067300"/>
          <p14:tracePt t="73030" x="6896100" y="5067300"/>
          <p14:tracePt t="73030" x="6864350" y="5073650"/>
          <p14:tracePt t="73046" x="6832600" y="5080000"/>
          <p14:tracePt t="73046" x="6750050" y="5092700"/>
          <p14:tracePt t="73063" x="6705600" y="5105400"/>
          <p14:tracePt t="73063" x="6648450" y="5118100"/>
          <p14:tracePt t="73080" x="6584950" y="5130800"/>
          <p14:tracePt t="73080" x="6515100" y="5149850"/>
          <p14:tracePt t="73097" x="6445250" y="5162550"/>
          <p14:tracePt t="73097" x="6292850" y="5200650"/>
          <p14:tracePt t="73113" x="6216650" y="5213350"/>
          <p14:tracePt t="73113" x="6140450" y="5232400"/>
          <p14:tracePt t="73130" x="6064250" y="5251450"/>
          <p14:tracePt t="73130" x="5988050" y="5270500"/>
          <p14:tracePt t="73147" x="5911850" y="5295900"/>
          <p14:tracePt t="73147" x="5835650" y="5314950"/>
          <p14:tracePt t="73164" x="5759450" y="5334000"/>
          <p14:tracePt t="73164" x="5607050" y="5384800"/>
          <p14:tracePt t="73181" x="5530850" y="5410200"/>
          <p14:tracePt t="73181" x="5454650" y="5435600"/>
          <p14:tracePt t="73197" x="5372100" y="5467350"/>
          <p14:tracePt t="73197" x="5302250" y="5492750"/>
          <p14:tracePt t="73214" x="5219700" y="5524500"/>
          <p14:tracePt t="73214" x="5149850" y="5556250"/>
          <p14:tracePt t="73230" x="5080000" y="5588000"/>
          <p14:tracePt t="73230" x="5010150" y="5613400"/>
          <p14:tracePt t="73247" x="4946650" y="5638800"/>
          <p14:tracePt t="73247" x="4889500" y="5664200"/>
          <p14:tracePt t="73265" x="4781550" y="5702300"/>
          <p14:tracePt t="73265" x="4737100" y="5721350"/>
          <p14:tracePt t="73281" x="4692650" y="5740400"/>
          <p14:tracePt t="73281" x="4648200" y="5753100"/>
          <p14:tracePt t="73297" x="4616450" y="5765800"/>
          <p14:tracePt t="73297" x="4578350" y="5778500"/>
          <p14:tracePt t="73315" x="4546600" y="5791200"/>
          <p14:tracePt t="73315" x="4521200" y="5803900"/>
          <p14:tracePt t="73331" x="4495800" y="5810250"/>
          <p14:tracePt t="73331" x="4470400" y="5816600"/>
          <p14:tracePt t="73331" x="4457700" y="5822950"/>
          <p14:tracePt t="73349" x="4438650" y="5829300"/>
          <p14:tracePt t="73349" x="4425950" y="5835650"/>
          <p14:tracePt t="73365" x="4413250" y="5835650"/>
          <p14:tracePt t="73365" x="4406900" y="5842000"/>
          <p14:tracePt t="73381" x="4400550" y="5848350"/>
          <p14:tracePt t="73381" x="4394200" y="5848350"/>
          <p14:tracePt t="73398" x="4394200" y="5861050"/>
          <p14:tracePt t="73414" x="4400550" y="5867400"/>
          <p14:tracePt t="73414" x="4400550" y="5873750"/>
          <p14:tracePt t="73431" x="4413250" y="5886450"/>
          <p14:tracePt t="73431" x="4425950" y="5892800"/>
          <p14:tracePt t="73448" x="4432300" y="5905500"/>
          <p14:tracePt t="73448" x="4445000" y="5918200"/>
          <p14:tracePt t="73465" x="4464050" y="5930900"/>
          <p14:tracePt t="73465" x="4489450" y="5969000"/>
          <p14:tracePt t="73482" x="4495800" y="5981700"/>
          <p14:tracePt t="73482" x="4508500" y="6000750"/>
          <p14:tracePt t="73498" x="4514850" y="6013450"/>
          <p14:tracePt t="73498" x="4521200" y="6026150"/>
          <p14:tracePt t="73516" x="4521200" y="6032500"/>
          <p14:tracePt t="73516" x="4521200" y="6045200"/>
          <p14:tracePt t="73516" x="4521200" y="6051550"/>
          <p14:tracePt t="73533" x="4349750" y="5969000"/>
          <p14:tracePt t="73627" x="4330700" y="5943600"/>
          <p14:tracePt t="73633" x="4305300" y="5880100"/>
          <p14:tracePt t="73649" x="4286250" y="5803900"/>
          <p14:tracePt t="73665" x="4292600" y="5727700"/>
          <p14:tracePt t="73682" x="4318000" y="5657850"/>
          <p14:tracePt t="73698" x="4394200" y="5575300"/>
          <p14:tracePt t="73715" x="4470400" y="5549900"/>
          <p14:tracePt t="73732" x="4546600" y="5549900"/>
          <p14:tracePt t="73748" x="4635500" y="5588000"/>
          <p14:tracePt t="73767" x="4743450" y="5676900"/>
          <p14:tracePt t="73782" x="4800600" y="5753100"/>
          <p14:tracePt t="73799" x="4838700" y="5822950"/>
          <p14:tracePt t="73815" x="4845050" y="5918200"/>
          <p14:tracePt t="73833" x="4826000" y="5969000"/>
          <p14:tracePt t="73849" x="4800600" y="6007100"/>
          <p14:tracePt t="73866" x="4756150" y="6032500"/>
          <p14:tracePt t="73882" x="4711700" y="6051550"/>
          <p14:tracePt t="73899" x="4660900" y="6057900"/>
          <p14:tracePt t="73899" x="4641850" y="6064250"/>
          <p14:tracePt t="73917" x="4610100" y="6064250"/>
          <p14:tracePt t="73933" x="4584700" y="6064250"/>
          <p14:tracePt t="73949" x="4572000" y="6057900"/>
          <p14:tracePt t="73966" x="4565650" y="6051550"/>
          <p14:tracePt t="73982" x="4559300" y="6045200"/>
          <p14:tracePt t="73999" x="4559300" y="6032500"/>
          <p14:tracePt t="74017" x="4559300" y="6026150"/>
          <p14:tracePt t="74032" x="4552950" y="6019800"/>
          <p14:tracePt t="74050" x="4546600" y="6013450"/>
          <p14:tracePt t="74050" x="4540250" y="6007100"/>
          <p14:tracePt t="74067" x="4527550" y="6000750"/>
          <p14:tracePt t="74067" x="4502150" y="5988050"/>
          <p14:tracePt t="74083" x="4483100" y="5981700"/>
          <p14:tracePt t="74083" x="4457700" y="5975350"/>
          <p14:tracePt t="74100" x="4432300" y="5969000"/>
          <p14:tracePt t="74100" x="4406900" y="5969000"/>
          <p14:tracePt t="74117" x="4375150" y="5962650"/>
          <p14:tracePt t="74117" x="4305300" y="5956300"/>
          <p14:tracePt t="74134" x="4267200" y="5956300"/>
          <p14:tracePt t="74134" x="4229100" y="5956300"/>
          <p14:tracePt t="74150" x="4191000" y="5956300"/>
          <p14:tracePt t="74150" x="4146550" y="5956300"/>
          <p14:tracePt t="74167" x="4108450" y="5956300"/>
          <p14:tracePt t="74167" x="4064000" y="5956300"/>
          <p14:tracePt t="74184" x="4025900" y="5956300"/>
          <p14:tracePt t="74184" x="3937000" y="5956300"/>
          <p14:tracePt t="74201" x="3898900" y="5956300"/>
          <p14:tracePt t="74201" x="3860800" y="5956300"/>
          <p14:tracePt t="74218" x="3816350" y="5956300"/>
          <p14:tracePt t="74218" x="3778250" y="5949950"/>
          <p14:tracePt t="74234" x="3746500" y="5949950"/>
          <p14:tracePt t="74234" x="3708400" y="5949950"/>
          <p14:tracePt t="74251" x="3683000" y="5943600"/>
          <p14:tracePt t="74251" x="3651250" y="5943600"/>
          <p14:tracePt t="74251" x="3625850" y="5937250"/>
          <p14:tracePt t="74270" x="3600450" y="5937250"/>
          <p14:tracePt t="74283" x="3575050" y="5930900"/>
          <p14:tracePt t="74283" x="3536950" y="5930900"/>
          <p14:tracePt t="74301" x="3524250" y="5930900"/>
          <p14:tracePt t="74301" x="3511550" y="5930900"/>
          <p14:tracePt t="74318" x="3498850" y="5924550"/>
          <p14:tracePt t="74318" x="3486150" y="5924550"/>
          <p14:tracePt t="74335" x="3479800" y="5924550"/>
          <p14:tracePt t="74335" x="3473450" y="5924550"/>
          <p14:tracePt t="74353" x="3467100" y="5918200"/>
          <p14:tracePt t="74367" x="3473450" y="5918200"/>
          <p14:tracePt t="74384" x="3479800" y="5918200"/>
          <p14:tracePt t="74384" x="3486150" y="5918200"/>
          <p14:tracePt t="74401" x="3492500" y="5918200"/>
          <p14:tracePt t="74401" x="3498850" y="5918200"/>
          <p14:tracePt t="74419" x="3511550" y="5918200"/>
          <p14:tracePt t="74419" x="3530600" y="5918200"/>
          <p14:tracePt t="74435" x="3543300" y="5918200"/>
          <p14:tracePt t="74435" x="3549650" y="5918200"/>
          <p14:tracePt t="74451" x="3562350" y="5918200"/>
          <p14:tracePt t="74451" x="3568700" y="5918200"/>
          <p14:tracePt t="74469" x="3575050" y="5918200"/>
          <p14:tracePt t="74469" x="3581400" y="5918200"/>
          <p14:tracePt t="74485" x="3587750" y="5911850"/>
          <p14:tracePt t="74501" x="3594100" y="5911850"/>
          <p14:tracePt t="74524" x="3587750" y="5905500"/>
          <p14:tracePt t="74548" x="3587750" y="5899150"/>
          <p14:tracePt t="74560" x="3587750" y="5892800"/>
          <p14:tracePt t="74576" x="3594100" y="5886450"/>
          <p14:tracePt t="74601" x="3600450" y="5880100"/>
          <p14:tracePt t="74620" x="3606800" y="5886450"/>
          <p14:tracePt t="74680" x="3606800" y="5892800"/>
          <p14:tracePt t="74704" x="3606800" y="5899150"/>
          <p14:tracePt t="74728" x="3676650" y="5867400"/>
          <p14:tracePt t="75119" x="3689350" y="5867400"/>
          <p14:tracePt t="75125" x="3708400" y="5867400"/>
          <p14:tracePt t="75136" x="3771900" y="5867400"/>
          <p14:tracePt t="75154" x="3835400" y="5861050"/>
          <p14:tracePt t="75170" x="3905250" y="5854700"/>
          <p14:tracePt t="75186" x="3987800" y="5848350"/>
          <p14:tracePt t="75203" x="4133850" y="5848350"/>
          <p14:tracePt t="75221" x="4241800" y="5854700"/>
          <p14:tracePt t="75237" x="4356100" y="5867400"/>
          <p14:tracePt t="75253" x="4464050" y="5880100"/>
          <p14:tracePt t="75271" x="4584700" y="5892800"/>
          <p14:tracePt t="75287" x="4699000" y="5899150"/>
          <p14:tracePt t="75287" x="4756150" y="5899150"/>
          <p14:tracePt t="75305" x="4870450" y="5892800"/>
          <p14:tracePt t="75321" x="4984750" y="5880100"/>
          <p14:tracePt t="75337" x="5092700" y="5873750"/>
          <p14:tracePt t="75354" x="5194300" y="5861050"/>
          <p14:tracePt t="75371" x="5289550" y="5848350"/>
          <p14:tracePt t="75371" x="5334000" y="5842000"/>
          <p14:tracePt t="75389" x="5416550" y="5835650"/>
          <p14:tracePt t="75404" x="5492750" y="5829300"/>
          <p14:tracePt t="75421" x="5562600" y="5829300"/>
          <p14:tracePt t="75437" x="5638800" y="5829300"/>
          <p14:tracePt t="75455" x="5683250" y="5835650"/>
          <p14:tracePt t="75471" x="5708650" y="5835650"/>
          <p14:tracePt t="75488" x="5721350" y="5835650"/>
          <p14:tracePt t="75504" x="5734050" y="5835650"/>
          <p14:tracePt t="75521" x="5727700" y="5842000"/>
          <p14:tracePt t="75552" x="5721350" y="5842000"/>
          <p14:tracePt t="75560" x="5715000" y="5842000"/>
          <p14:tracePt t="75571" x="5695950" y="5842000"/>
          <p14:tracePt t="75571" x="5683250" y="5842000"/>
          <p14:tracePt t="75589" x="5657850" y="5848350"/>
          <p14:tracePt t="75605" x="5619750" y="5848350"/>
          <p14:tracePt t="75621" x="5575300" y="5854700"/>
          <p14:tracePt t="75638" x="5524500" y="5861050"/>
          <p14:tracePt t="75655" x="5461000" y="5867400"/>
          <p14:tracePt t="75655" x="5429250" y="5867400"/>
          <p14:tracePt t="75673" x="5353050" y="5873750"/>
          <p14:tracePt t="75689" x="5270500" y="5873750"/>
          <p14:tracePt t="75705" x="5175250" y="5880100"/>
          <p14:tracePt t="75722" x="5073650" y="5880100"/>
          <p14:tracePt t="75738" x="4902200" y="5886450"/>
          <p14:tracePt t="75755" x="4787900" y="5886450"/>
          <p14:tracePt t="75773" x="4667250" y="5880100"/>
          <p14:tracePt t="75788" x="4552950" y="5873750"/>
          <p14:tracePt t="75805" x="4387850" y="5867400"/>
          <p14:tracePt t="75823" x="4279900" y="5861050"/>
          <p14:tracePt t="75839" x="4178300" y="5861050"/>
          <p14:tracePt t="75855" x="4038600" y="5861050"/>
          <p14:tracePt t="75873" x="3956050" y="5861050"/>
          <p14:tracePt t="75890" x="3879850" y="5861050"/>
          <p14:tracePt t="75906" x="3816350" y="5861050"/>
          <p14:tracePt t="75923" x="3759200" y="5854700"/>
          <p14:tracePt t="75939" x="3708400" y="5848350"/>
          <p14:tracePt t="75939" x="3689350" y="5848350"/>
          <p14:tracePt t="75957" x="3651250" y="5848350"/>
          <p14:tracePt t="75973" x="3632200" y="5842000"/>
          <p14:tracePt t="75989" x="3613150" y="5842000"/>
          <p14:tracePt t="76006" x="3606800" y="5835650"/>
          <p14:tracePt t="76022" x="3613150" y="5835650"/>
          <p14:tracePt t="76048" x="3619500" y="5842000"/>
          <p14:tracePt t="76061" x="3625850" y="5835650"/>
          <p14:tracePt t="76077" x="3625850" y="5829300"/>
          <p14:tracePt t="76188" x="3632200" y="5822950"/>
          <p14:tracePt t="76264" x="3638550" y="5816600"/>
          <p14:tracePt t="76280" x="3644900" y="5816600"/>
          <p14:tracePt t="76292" x="3651250" y="5816600"/>
          <p14:tracePt t="76308" x="3657600" y="5810250"/>
          <p14:tracePt t="76325" x="3663950" y="5810250"/>
          <p14:tracePt t="76333" x="3670300" y="5810250"/>
          <p14:tracePt t="76341" x="3676650" y="5810250"/>
          <p14:tracePt t="76357" x="3695700" y="5810250"/>
          <p14:tracePt t="76374" x="3708400" y="5816600"/>
          <p14:tracePt t="76390" x="3733800" y="5822950"/>
          <p14:tracePt t="76407" x="3778250" y="5822950"/>
          <p14:tracePt t="76424" x="3816350" y="5822950"/>
          <p14:tracePt t="76441" x="3867150" y="5816600"/>
          <p14:tracePt t="76457" x="3956050" y="5816600"/>
          <p14:tracePt t="76474" x="4025900" y="5816600"/>
          <p14:tracePt t="76491" x="4108450" y="5816600"/>
          <p14:tracePt t="76507" x="4197350" y="5816600"/>
          <p14:tracePt t="76524" x="4343400" y="5822950"/>
          <p14:tracePt t="76541" x="4445000" y="5829300"/>
          <p14:tracePt t="76558" x="4546600" y="5842000"/>
          <p14:tracePt t="76575" x="4660900" y="5848350"/>
          <p14:tracePt t="76591" x="4768850" y="5861050"/>
          <p14:tracePt t="76591" x="4819650" y="5867400"/>
          <p14:tracePt t="76609" x="4933950" y="5873750"/>
          <p14:tracePt t="76625" x="5035550" y="5873750"/>
          <p14:tracePt t="76641" x="5137150" y="5873750"/>
          <p14:tracePt t="76658" x="5232400" y="5867400"/>
          <p14:tracePt t="76675" x="5314950" y="5867400"/>
          <p14:tracePt t="76675" x="5353050" y="5861050"/>
          <p14:tracePt t="76693" x="5429250" y="5861050"/>
          <p14:tracePt t="76709" x="5492750" y="5861050"/>
          <p14:tracePt t="76725" x="5543550" y="5854700"/>
          <p14:tracePt t="76741" x="5581650" y="5854700"/>
          <p14:tracePt t="76758" x="5626100" y="5854700"/>
          <p14:tracePt t="76777" x="5645150" y="5854700"/>
          <p14:tracePt t="76792" x="5657850" y="5854700"/>
          <p14:tracePt t="76809" x="5664200" y="5848350"/>
          <p14:tracePt t="76832" x="5657850" y="5848350"/>
          <p14:tracePt t="76848" x="5645150" y="5842000"/>
          <p14:tracePt t="76864" x="5638800" y="5835650"/>
          <p14:tracePt t="76880" x="5638800" y="5829300"/>
          <p14:tracePt t="76900" x="5632450" y="5829300"/>
          <p14:tracePt t="76940" x="5632450" y="5822950"/>
          <p14:tracePt t="77000" x="5632450" y="5816600"/>
          <p14:tracePt t="77072" x="5626100" y="5816600"/>
          <p14:tracePt t="77128" x="5619750" y="5816600"/>
          <p14:tracePt t="77164" x="5613400" y="5810250"/>
          <p14:tracePt t="77232" x="5607050" y="5810250"/>
          <p14:tracePt t="77252" x="5600700" y="5810250"/>
          <p14:tracePt t="77277" x="5594350" y="5803900"/>
          <p14:tracePt t="77300" x="5588000" y="5803900"/>
          <p14:tracePt t="77312" x="5581650" y="5803900"/>
          <p14:tracePt t="77328" x="5575300" y="5797550"/>
          <p14:tracePt t="77336" x="5568950" y="5797550"/>
          <p14:tracePt t="77345" x="5556250" y="5797550"/>
          <p14:tracePt t="77361" x="5543550" y="5797550"/>
          <p14:tracePt t="77377" x="5530850" y="5791200"/>
          <p14:tracePt t="77394" x="5511800" y="5791200"/>
          <p14:tracePt t="77410" x="5492750" y="5791200"/>
          <p14:tracePt t="77427" x="5473700" y="5797550"/>
          <p14:tracePt t="77444" x="5454650" y="5797550"/>
          <p14:tracePt t="77461" x="5435600" y="5797550"/>
          <p14:tracePt t="77477" x="5403850" y="5797550"/>
          <p14:tracePt t="77494" x="5378450" y="5797550"/>
          <p14:tracePt t="77512" x="5346700" y="5803900"/>
          <p14:tracePt t="77528" x="5295900" y="5803900"/>
          <p14:tracePt t="77545" x="5251450" y="5810250"/>
          <p14:tracePt t="77561" x="5213350" y="5810250"/>
          <p14:tracePt t="77578" x="5168900" y="5803900"/>
          <p14:tracePt t="77594" x="5124450" y="5803900"/>
          <p14:tracePt t="77611" x="5080000" y="5797550"/>
          <p14:tracePt t="77611" x="5054600" y="5797550"/>
          <p14:tracePt t="77629" x="5003800" y="5797550"/>
          <p14:tracePt t="77645" x="4959350" y="5791200"/>
          <p14:tracePt t="77661" x="4914900" y="5791200"/>
          <p14:tracePt t="77678" x="4876800" y="5791200"/>
          <p14:tracePt t="77695" x="4838700" y="5791200"/>
          <p14:tracePt t="77695" x="4826000" y="5791200"/>
          <p14:tracePt t="77713" x="4794250" y="5791200"/>
          <p14:tracePt t="77728" x="4762500" y="5791200"/>
          <p14:tracePt t="77745" x="4737100" y="5791200"/>
          <p14:tracePt t="77745" x="4724400" y="5791200"/>
          <p14:tracePt t="77767" x="4711700" y="5791200"/>
          <p14:tracePt t="77778" x="4692650" y="5784850"/>
          <p14:tracePt t="77795" x="4686300" y="5784850"/>
          <p14:tracePt t="77811" x="4692650" y="5784850"/>
          <p14:tracePt t="77844" x="4699000" y="5778500"/>
          <p14:tracePt t="77860" x="4705350" y="5778500"/>
          <p14:tracePt t="77877" x="4711700" y="5778500"/>
          <p14:tracePt t="77892" x="4718050" y="5778500"/>
          <p14:tracePt t="77904" x="4724400" y="5784850"/>
          <p14:tracePt t="77928" x="4730750" y="5784850"/>
          <p14:tracePt t="77952" x="4737100" y="5791200"/>
          <p14:tracePt t="77964" x="4737100" y="5797550"/>
          <p14:tracePt t="77988" x="4730750" y="5803900"/>
          <p14:tracePt t="77997" x="4718050" y="5797550"/>
          <p14:tracePt t="78013" x="4711700" y="5791200"/>
          <p14:tracePt t="78013" x="4705350" y="5784850"/>
          <p14:tracePt t="78029" x="4699000" y="5778500"/>
          <p14:tracePt t="78029" x="4692650" y="5772150"/>
          <p14:tracePt t="78046" x="4686300" y="5765800"/>
          <p14:tracePt t="78046" x="4679950" y="5753100"/>
          <p14:tracePt t="78063" x="4679950" y="5740400"/>
          <p14:tracePt t="78063" x="4679950" y="5727700"/>
          <p14:tracePt t="78063" x="4673600" y="5721350"/>
          <p14:tracePt t="78081" x="4673600" y="5708650"/>
          <p14:tracePt t="78081" x="4667250" y="5702300"/>
          <p14:tracePt t="78096" x="4660900" y="5689600"/>
          <p14:tracePt t="78096" x="4660900" y="5683250"/>
          <p14:tracePt t="78113" x="4654550" y="5676900"/>
          <p14:tracePt t="78113" x="4648200" y="5670550"/>
          <p14:tracePt t="78130" x="4635500" y="5657850"/>
          <p14:tracePt t="78130" x="4622800" y="5645150"/>
          <p14:tracePt t="78147" x="4616450" y="5638800"/>
          <p14:tracePt t="78147" x="4610100" y="5632450"/>
          <p14:tracePt t="78163" x="4603750" y="5626100"/>
          <p14:tracePt t="78163" x="4597400" y="5619750"/>
          <p14:tracePt t="78181" x="4591050" y="5613400"/>
          <p14:tracePt t="78197" x="4584700" y="5613400"/>
          <p14:tracePt t="78213" x="4584700" y="5619750"/>
          <p14:tracePt t="78237" x="4591050" y="5626100"/>
          <p14:tracePt t="78253" x="4597400" y="5632450"/>
          <p14:tracePt t="78253" x="4603750" y="5638800"/>
          <p14:tracePt t="78265" x="4616450" y="5638800"/>
          <p14:tracePt t="78265" x="4622800" y="5645150"/>
          <p14:tracePt t="78281" x="4635500" y="5651500"/>
          <p14:tracePt t="78281" x="4641850" y="5657850"/>
          <p14:tracePt t="78298" x="4654550" y="5664200"/>
          <p14:tracePt t="78298" x="4660900" y="5664200"/>
          <p14:tracePt t="78314" x="4673600" y="5670550"/>
          <p14:tracePt t="78314" x="4679950" y="5676900"/>
          <p14:tracePt t="78331" x="4686300" y="5683250"/>
          <p14:tracePt t="78331" x="4692650" y="5689600"/>
          <p14:tracePt t="78347" x="4699000" y="5695950"/>
          <p14:tracePt t="78347" x="4699000" y="5702300"/>
          <p14:tracePt t="78365" x="4699000" y="5715000"/>
          <p14:tracePt t="78380" x="4692650" y="5721350"/>
          <p14:tracePt t="78380" x="4686300" y="5727700"/>
          <p14:tracePt t="78398" x="4679950" y="5727700"/>
          <p14:tracePt t="78398" x="4673600" y="5727700"/>
          <p14:tracePt t="78414" x="4667250" y="5734050"/>
          <p14:tracePt t="78414" x="4654550" y="5734050"/>
          <p14:tracePt t="78414" x="4648200" y="5734050"/>
          <p14:tracePt t="78433" x="4635500" y="5734050"/>
          <p14:tracePt t="78447" x="4622800" y="5734050"/>
          <p14:tracePt t="78447" x="4597400" y="5740400"/>
          <p14:tracePt t="78464" x="4584700" y="5740400"/>
          <p14:tracePt t="78464" x="4565650" y="5740400"/>
          <p14:tracePt t="78481" x="4552950" y="5746750"/>
          <p14:tracePt t="78481" x="4540250" y="5746750"/>
          <p14:tracePt t="78498" x="4521200" y="5753100"/>
          <p14:tracePt t="78498" x="4495800" y="5759450"/>
          <p14:tracePt t="78517" x="4476750" y="5765800"/>
          <p14:tracePt t="78517" x="4464050" y="5772150"/>
          <p14:tracePt t="78531" x="4445000" y="5778500"/>
          <p14:tracePt t="78531" x="4432300" y="5784850"/>
          <p14:tracePt t="78548" x="4419600" y="5791200"/>
          <p14:tracePt t="78548" x="4394200" y="5803900"/>
          <p14:tracePt t="78565" x="4381500" y="5810250"/>
          <p14:tracePt t="78565" x="4368800" y="5816600"/>
          <p14:tracePt t="78581" x="4362450" y="5822950"/>
          <p14:tracePt t="78581" x="4356100" y="5829300"/>
          <p14:tracePt t="78598" x="4349750" y="5835650"/>
          <p14:tracePt t="78598" x="4343400" y="5842000"/>
          <p14:tracePt t="78615" x="4337050" y="5842000"/>
          <p14:tracePt t="78615" x="4337050" y="5848350"/>
          <p14:tracePt t="78615" x="4330700" y="5854700"/>
          <p14:tracePt t="78633" x="4324350" y="5861050"/>
          <p14:tracePt t="78633" x="4324350" y="5867400"/>
          <p14:tracePt t="78649" x="4318000" y="5873750"/>
          <p14:tracePt t="78649" x="4318000" y="5880100"/>
          <p14:tracePt t="78665" x="4311650" y="5880100"/>
          <p14:tracePt t="78665" x="4311650" y="5886450"/>
          <p14:tracePt t="78682" x="4305300" y="5892800"/>
          <p14:tracePt t="78682" x="4305300" y="5899150"/>
          <p14:tracePt t="78699" x="4298950" y="5905500"/>
          <p14:tracePt t="78699" x="4298950" y="5911850"/>
          <p14:tracePt t="78699" x="4292600" y="5911850"/>
          <p14:tracePt t="78717" x="4286250" y="5924550"/>
          <p14:tracePt t="78731" x="4279900" y="5930900"/>
          <p14:tracePt t="78731" x="4267200" y="5949950"/>
          <p14:tracePt t="78749" x="4260850" y="5956300"/>
          <p14:tracePt t="78749" x="4248150" y="5969000"/>
          <p14:tracePt t="78749" x="4241800" y="5981700"/>
          <p14:tracePt t="78769" x="4229100" y="5994400"/>
          <p14:tracePt t="78781" x="4216400" y="6007100"/>
          <p14:tracePt t="78781" x="4197350" y="6019800"/>
          <p14:tracePt t="78799" x="4184650" y="6032500"/>
          <p14:tracePt t="78799" x="4146550" y="6057900"/>
          <p14:tracePt t="78815" x="4127500" y="6070600"/>
          <p14:tracePt t="78815" x="4108450" y="6083300"/>
          <p14:tracePt t="78833" x="4089400" y="6089650"/>
          <p14:tracePt t="78833" x="4070350" y="6102350"/>
          <p14:tracePt t="78849" x="4051300" y="6121400"/>
          <p14:tracePt t="78849" x="4013200" y="6146800"/>
          <p14:tracePt t="78866" x="4000500" y="6159500"/>
          <p14:tracePt t="78866" x="3981450" y="6165850"/>
          <p14:tracePt t="78883" x="3968750" y="6178550"/>
          <p14:tracePt t="78883" x="3956050" y="6184900"/>
          <p14:tracePt t="78899" x="3949700" y="6184900"/>
          <p14:tracePt t="78899" x="3943350" y="6191250"/>
          <p14:tracePt t="78916" x="3937000" y="6184900"/>
          <p14:tracePt t="78916" x="3937000" y="6165850"/>
          <p14:tracePt t="78933" x="3937000" y="6140450"/>
          <p14:tracePt t="78933" x="3943350" y="6115050"/>
          <p14:tracePt t="78949" x="3956050" y="6083300"/>
          <p14:tracePt t="78949" x="3968750" y="6045200"/>
          <p14:tracePt t="78966" x="3981450" y="6000750"/>
          <p14:tracePt t="78966" x="4000500" y="5956300"/>
          <p14:tracePt t="78983" x="4019550" y="5899150"/>
          <p14:tracePt t="78983" x="4044950" y="5848350"/>
          <p14:tracePt t="78983" x="4070350" y="5784850"/>
          <p14:tracePt t="79001" x="4102100" y="5721350"/>
          <p14:tracePt t="79015" x="4133850" y="5651500"/>
          <p14:tracePt t="79015" x="4203700" y="5492750"/>
          <p14:tracePt t="79033" x="4248150" y="5410200"/>
          <p14:tracePt t="79033" x="4286250" y="5327650"/>
          <p14:tracePt t="79050" x="4330700" y="5245100"/>
          <p14:tracePt t="79050" x="4375150" y="5162550"/>
          <p14:tracePt t="79066" x="4413250" y="5080000"/>
          <p14:tracePt t="79066" x="4451350" y="5010150"/>
          <p14:tracePt t="79083" x="4489450" y="4940300"/>
          <p14:tracePt t="79083" x="4521200" y="4876800"/>
          <p14:tracePt t="79083" x="4552950" y="4819650"/>
          <p14:tracePt t="79101" x="4578350" y="4762500"/>
          <p14:tracePt t="79101" x="4603750" y="4718050"/>
          <p14:tracePt t="79116" x="4622800" y="4679950"/>
          <p14:tracePt t="79116" x="4641850" y="4641850"/>
          <p14:tracePt t="79133" x="4660900" y="4610100"/>
          <p14:tracePt t="79133" x="4673600" y="4578350"/>
          <p14:tracePt t="79150" x="4692650" y="4552950"/>
          <p14:tracePt t="79150" x="4711700" y="4514850"/>
          <p14:tracePt t="79167" x="4724400" y="4502150"/>
          <p14:tracePt t="79167" x="4730750" y="4483100"/>
          <p14:tracePt t="79184" x="4737100" y="4476750"/>
          <p14:tracePt t="79184" x="4743450" y="4464050"/>
          <p14:tracePt t="79200" x="4743450" y="4457700"/>
          <p14:tracePt t="79200" x="4743450" y="4451350"/>
          <p14:tracePt t="79217" x="4743450" y="4445000"/>
          <p14:tracePt t="79233" x="4743450" y="4438650"/>
          <p14:tracePt t="79249" x="4737100" y="4445000"/>
          <p14:tracePt t="79316" x="4730750" y="4451350"/>
          <p14:tracePt t="79333" x="4724400" y="4457700"/>
          <p14:tracePt t="79344" x="4718050" y="4464050"/>
          <p14:tracePt t="79360" x="4711700" y="4470400"/>
          <p14:tracePt t="79376" x="4705350" y="4470400"/>
          <p14:tracePt t="79393" x="4699000" y="4476750"/>
          <p14:tracePt t="79405" x="4686300" y="4483100"/>
          <p14:tracePt t="79421" x="4686300" y="4489450"/>
          <p14:tracePt t="79433" x="4679950" y="4489450"/>
          <p14:tracePt t="79433" x="4673600" y="4489450"/>
          <p14:tracePt t="79451" x="4667250" y="4495800"/>
          <p14:tracePt t="79467" x="4660900" y="4502150"/>
          <p14:tracePt t="79484" x="4654550" y="4502150"/>
          <p14:tracePt t="79500" x="4648200" y="4508500"/>
          <p14:tracePt t="79517" x="4641850" y="4514850"/>
          <p14:tracePt t="79548" x="4641850" y="4521200"/>
          <p14:tracePt t="79616" x="4629150" y="4521200"/>
          <p14:tracePt t="79640" x="4622800" y="4521200"/>
          <p14:tracePt t="79652" x="4616450" y="4514850"/>
          <p14:tracePt t="79660" x="4508500" y="4349750"/>
          <p14:tracePt t="79747" x="4495800" y="4318000"/>
          <p14:tracePt t="79753" x="4483100" y="4241800"/>
          <p14:tracePt t="79769" x="4470400" y="4159250"/>
          <p14:tracePt t="79785" x="4470400" y="4083050"/>
          <p14:tracePt t="79801" x="4489450" y="4006850"/>
          <p14:tracePt t="79818" x="4552950" y="3917950"/>
          <p14:tracePt t="79835" x="4616450" y="3860800"/>
          <p14:tracePt t="79851" x="4699000" y="3822700"/>
          <p14:tracePt t="79868" x="4838700" y="3803650"/>
          <p14:tracePt t="79886" x="4940300" y="3816350"/>
          <p14:tracePt t="79902" x="5041900" y="3854450"/>
          <p14:tracePt t="79918" x="5130800" y="3898900"/>
          <p14:tracePt t="79935" x="5219700" y="3956050"/>
          <p14:tracePt t="79935" x="5257800" y="3987800"/>
          <p14:tracePt t="79952" x="5321300" y="4051300"/>
          <p14:tracePt t="79969" x="5365750" y="4127500"/>
          <p14:tracePt t="79986" x="5391150" y="4210050"/>
          <p14:tracePt t="80002" x="5391150" y="4298950"/>
          <p14:tracePt t="80002" x="5378450" y="4349750"/>
          <p14:tracePt t="80021" x="5346700" y="4445000"/>
          <p14:tracePt t="80037" x="5308600" y="4527550"/>
          <p14:tracePt t="80053" x="5257800" y="4597400"/>
          <p14:tracePt t="80069" x="5194300" y="4648200"/>
          <p14:tracePt t="80086" x="5130800" y="4673600"/>
          <p14:tracePt t="80102" x="5067300" y="4686300"/>
          <p14:tracePt t="80102" x="5029200" y="4692650"/>
          <p14:tracePt t="80121" x="4972050" y="4692650"/>
          <p14:tracePt t="80137" x="4921250" y="4692650"/>
          <p14:tracePt t="80153" x="4883150" y="4686300"/>
          <p14:tracePt t="80170" x="4851400" y="4679950"/>
          <p14:tracePt t="80186" x="4838700" y="4667250"/>
          <p14:tracePt t="80203" x="4826000" y="4648200"/>
          <p14:tracePt t="80220" x="4819650" y="4635500"/>
          <p14:tracePt t="80220" x="4813300" y="4616450"/>
          <p14:tracePt t="80237" x="4806950" y="4603750"/>
          <p14:tracePt t="80237" x="4794250" y="4559300"/>
          <p14:tracePt t="80253" x="4787900" y="4527550"/>
          <p14:tracePt t="80253" x="4775200" y="4502150"/>
          <p14:tracePt t="80271" x="4768850" y="4464050"/>
          <p14:tracePt t="80271" x="4756150" y="4432300"/>
          <p14:tracePt t="80287" x="4743450" y="4394200"/>
          <p14:tracePt t="80287" x="4737100" y="4356100"/>
          <p14:tracePt t="80287" x="4718050" y="4311650"/>
          <p14:tracePt t="80306" x="4705350" y="4267200"/>
          <p14:tracePt t="80306" x="4692650" y="4222750"/>
          <p14:tracePt t="80321" x="4679950" y="4171950"/>
          <p14:tracePt t="80321" x="4660900" y="4121150"/>
          <p14:tracePt t="80338" x="4648200" y="4064000"/>
          <p14:tracePt t="80338" x="4635500" y="4006850"/>
          <p14:tracePt t="80355" x="4622800" y="3937000"/>
          <p14:tracePt t="80355" x="4610100" y="3867150"/>
          <p14:tracePt t="80371" x="4597400" y="3797300"/>
          <p14:tracePt t="80371" x="4578350" y="3638550"/>
          <p14:tracePt t="80390" x="4572000" y="3562350"/>
          <p14:tracePt t="80403" x="4565650" y="3473450"/>
          <p14:tracePt t="80403" x="4559300" y="3314700"/>
          <p14:tracePt t="80421" x="4552950" y="3238500"/>
          <p14:tracePt t="80421" x="4552950" y="3162300"/>
          <p14:tracePt t="80437" x="4552950" y="3092450"/>
          <p14:tracePt t="80437" x="4552950" y="3022600"/>
          <p14:tracePt t="80454" x="4552950" y="2959100"/>
          <p14:tracePt t="80454" x="4559300" y="2895600"/>
          <p14:tracePt t="80471" x="4559300" y="2825750"/>
          <p14:tracePt t="80471" x="4572000" y="2698750"/>
          <p14:tracePt t="80488" x="4572000" y="2635250"/>
          <p14:tracePt t="80488" x="4572000" y="2578100"/>
          <p14:tracePt t="80505" x="4572000" y="2514600"/>
          <p14:tracePt t="80505" x="4572000" y="2457450"/>
          <p14:tracePt t="80521" x="4565650" y="2406650"/>
          <p14:tracePt t="80521" x="4559300" y="2362200"/>
          <p14:tracePt t="80537" x="4559300" y="2317750"/>
          <p14:tracePt t="80537" x="4546600" y="2235200"/>
          <p14:tracePt t="80554" x="4540250" y="2203450"/>
          <p14:tracePt t="80554" x="4533900" y="2171700"/>
          <p14:tracePt t="80571" x="4533900" y="2146300"/>
          <p14:tracePt t="80571" x="4527550" y="2114550"/>
          <p14:tracePt t="80588" x="4527550" y="2089150"/>
          <p14:tracePt t="80588" x="4521200" y="2038350"/>
          <p14:tracePt t="80605" x="4514850" y="2019300"/>
          <p14:tracePt t="80605" x="4514850" y="2000250"/>
          <p14:tracePt t="80621" x="4508500" y="1974850"/>
          <p14:tracePt t="80621" x="4508500" y="1962150"/>
          <p14:tracePt t="80639" x="4502150" y="1949450"/>
          <p14:tracePt t="80639" x="4495800" y="1936750"/>
          <p14:tracePt t="80655" x="4495800" y="1924050"/>
          <p14:tracePt t="80655" x="4489450" y="1911350"/>
          <p14:tracePt t="80655" x="4483100" y="1905000"/>
          <p14:tracePt t="80673" x="4476750" y="1898650"/>
          <p14:tracePt t="80673" x="4470400" y="1898650"/>
          <p14:tracePt t="80689" x="4464050" y="1892300"/>
          <p14:tracePt t="80689" x="4457700" y="1892300"/>
          <p14:tracePt t="80705" x="4451350" y="1892300"/>
          <p14:tracePt t="80721" x="4445000" y="1892300"/>
          <p14:tracePt t="80721" x="4438650" y="1898650"/>
          <p14:tracePt t="80738" x="4432300" y="1898650"/>
          <p14:tracePt t="80738" x="4425950" y="1905000"/>
          <p14:tracePt t="80758" x="4413250" y="1917700"/>
          <p14:tracePt t="80758" x="4406900" y="1924050"/>
          <p14:tracePt t="80774" x="4400550" y="1930400"/>
          <p14:tracePt t="80774" x="4400550" y="1936750"/>
          <p14:tracePt t="80789" x="4387850" y="1936750"/>
          <p14:tracePt t="80789" x="4381500" y="1943100"/>
          <p14:tracePt t="80805" x="4368800" y="1943100"/>
          <p14:tracePt t="80822" x="4229100" y="1809750"/>
          <p14:tracePt t="80902" x="4216400" y="1790700"/>
          <p14:tracePt t="80906" x="4191000" y="1752600"/>
          <p14:tracePt t="80922" x="4171950" y="1701800"/>
          <p14:tracePt t="80938" x="4165600" y="1651000"/>
          <p14:tracePt t="80955" x="4184650" y="1555750"/>
          <p14:tracePt t="80973" x="4216400" y="1492250"/>
          <p14:tracePt t="80989" x="4254500" y="1435100"/>
          <p14:tracePt t="81005" x="4311650" y="1384300"/>
          <p14:tracePt t="81023" x="4381500" y="1333500"/>
          <p14:tracePt t="81039" x="4464050" y="1295400"/>
          <p14:tracePt t="81039" x="4514850" y="1270000"/>
          <p14:tracePt t="81057" x="4610100" y="1231900"/>
          <p14:tracePt t="81073" x="4718050" y="1206500"/>
          <p14:tracePt t="81089" x="4819650" y="1187450"/>
          <p14:tracePt t="81106" x="4927600" y="1174750"/>
          <p14:tracePt t="81122" x="5022850" y="1181100"/>
          <p14:tracePt t="81139" x="5156200" y="1212850"/>
          <p14:tracePt t="81156" x="5238750" y="1250950"/>
          <p14:tracePt t="81173" x="5308600" y="1289050"/>
          <p14:tracePt t="81189" x="5397500" y="1352550"/>
          <p14:tracePt t="81206" x="5441950" y="1397000"/>
          <p14:tracePt t="81223" x="5473700" y="1441450"/>
          <p14:tracePt t="81239" x="5492750" y="1492250"/>
          <p14:tracePt t="81256" x="5499100" y="1568450"/>
          <p14:tracePt t="81274" x="5486400" y="1625600"/>
          <p14:tracePt t="81290" x="5461000" y="1676400"/>
          <p14:tracePt t="81306" x="5422900" y="1720850"/>
          <p14:tracePt t="81323" x="5372100" y="1765300"/>
          <p14:tracePt t="81323" x="5346700" y="1784350"/>
          <p14:tracePt t="81341" x="5289550" y="1816100"/>
          <p14:tracePt t="81357" x="5219700" y="1847850"/>
          <p14:tracePt t="81373" x="5149850" y="1873250"/>
          <p14:tracePt t="81390" x="5080000" y="1892300"/>
          <p14:tracePt t="81407" x="5010150" y="1911350"/>
          <p14:tracePt t="81407" x="4972050" y="1917700"/>
          <p14:tracePt t="81425" x="4902200" y="1930400"/>
          <p14:tracePt t="81441" x="4838700" y="1936750"/>
          <p14:tracePt t="81457" x="4781550" y="1943100"/>
          <p14:tracePt t="81473" x="4730750" y="1943100"/>
          <p14:tracePt t="81490" x="4667250" y="1936750"/>
          <p14:tracePt t="81507" x="4641850" y="1930400"/>
          <p14:tracePt t="81524" x="4629150" y="1924050"/>
          <p14:tracePt t="81540" x="4622800" y="1917700"/>
          <p14:tracePt t="81557" x="4616450" y="1905000"/>
          <p14:tracePt t="81574" x="4616450" y="1898650"/>
          <p14:tracePt t="81590" x="4622800" y="1885950"/>
          <p14:tracePt t="81607" x="4629150" y="1879600"/>
          <p14:tracePt t="81624" x="4629150" y="1873250"/>
          <p14:tracePt t="81641" x="4622800" y="1879600"/>
          <p14:tracePt t="81692" x="4616450" y="1879600"/>
          <p14:tracePt t="81709" x="4610100" y="1892300"/>
          <p14:tracePt t="81725" x="4603750" y="1892300"/>
          <p14:tracePt t="81732" x="4603750" y="1905000"/>
          <p14:tracePt t="81741" x="4597400" y="1911350"/>
          <p14:tracePt t="81741" x="4584700" y="1924050"/>
          <p14:tracePt t="81762" x="4584700" y="1936750"/>
          <p14:tracePt t="81774" x="4572000" y="1949450"/>
          <p14:tracePt t="81774" x="4559300" y="1974850"/>
          <p14:tracePt t="81793" x="4546600" y="1993900"/>
          <p14:tracePt t="81793" x="4540250" y="2012950"/>
          <p14:tracePt t="81809" x="4527550" y="2038350"/>
          <p14:tracePt t="81809" x="4514850" y="2070100"/>
          <p14:tracePt t="81826" x="4508500" y="2108200"/>
          <p14:tracePt t="81826" x="4495800" y="2152650"/>
          <p14:tracePt t="81842" x="4483100" y="2203450"/>
          <p14:tracePt t="81842" x="4476750" y="2260600"/>
          <p14:tracePt t="81859" x="4464050" y="2324100"/>
          <p14:tracePt t="81859" x="4445000" y="2470150"/>
          <p14:tracePt t="81876" x="4438650" y="2552700"/>
          <p14:tracePt t="81876" x="4432300" y="2635250"/>
          <p14:tracePt t="81893" x="4425950" y="2717800"/>
          <p14:tracePt t="81893" x="4425950" y="2794000"/>
          <p14:tracePt t="81909" x="4419600" y="2876550"/>
          <p14:tracePt t="81909" x="4406900" y="3028950"/>
          <p14:tracePt t="81926" x="4406900" y="3105150"/>
          <p14:tracePt t="81926" x="4406900" y="3181350"/>
          <p14:tracePt t="81943" x="4406900" y="3257550"/>
          <p14:tracePt t="81943" x="4413250" y="3333750"/>
          <p14:tracePt t="81959" x="4413250" y="3409950"/>
          <p14:tracePt t="81959" x="4425950" y="3486150"/>
          <p14:tracePt t="81976" x="4432300" y="3562350"/>
          <p14:tracePt t="81976" x="4457700" y="3708400"/>
          <p14:tracePt t="81993" x="4470400" y="3784600"/>
          <p14:tracePt t="81993" x="4483100" y="3848100"/>
          <p14:tracePt t="82011" x="4495800" y="3911600"/>
          <p14:tracePt t="82011" x="4514850" y="3968750"/>
          <p14:tracePt t="82026" x="4527550" y="4019550"/>
          <p14:tracePt t="82026" x="4540250" y="4070350"/>
          <p14:tracePt t="82043" x="4552950" y="4114800"/>
          <p14:tracePt t="82043" x="4565650" y="4159250"/>
          <p14:tracePt t="82043" x="4578350" y="4197350"/>
          <p14:tracePt t="82061" x="4591050" y="4235450"/>
          <p14:tracePt t="82075" x="4603750" y="4273550"/>
          <p14:tracePt t="82075" x="4629150" y="4337050"/>
          <p14:tracePt t="82093" x="4635500" y="4368800"/>
          <p14:tracePt t="82093" x="4648200" y="4394200"/>
          <p14:tracePt t="82110" x="4660900" y="4419600"/>
          <p14:tracePt t="82110" x="4673600" y="4445000"/>
          <p14:tracePt t="82126" x="4686300" y="4464050"/>
          <p14:tracePt t="82126" x="4692650" y="4489450"/>
          <p14:tracePt t="82126" x="4705350" y="4502150"/>
          <p14:tracePt t="82145" x="4711700" y="4521200"/>
          <p14:tracePt t="82159" x="4718050" y="4533900"/>
          <p14:tracePt t="82159" x="4724400" y="4552950"/>
          <p14:tracePt t="82176" x="4730750" y="4559300"/>
          <p14:tracePt t="82176" x="4730750" y="4565650"/>
          <p14:tracePt t="82193" x="4737100" y="4565650"/>
          <p14:tracePt t="82209" x="4737100" y="4572000"/>
          <p14:tracePt t="82226" x="4730750" y="4578350"/>
          <p14:tracePt t="82248" x="4724400" y="4578350"/>
          <p14:tracePt t="82264" x="4711700" y="4572000"/>
          <p14:tracePt t="82280" x="4705350" y="4565650"/>
          <p14:tracePt t="82293" x="4699000" y="4565650"/>
          <p14:tracePt t="82293" x="4692650" y="4559300"/>
          <p14:tracePt t="82310" x="4686300" y="4559300"/>
          <p14:tracePt t="82326" x="4679950" y="4552950"/>
          <p14:tracePt t="82326" x="4673600" y="4552950"/>
          <p14:tracePt t="82326" x="4667250" y="4552950"/>
          <p14:tracePt t="82345" x="4660900" y="4552950"/>
          <p14:tracePt t="82345" x="4654550" y="4552950"/>
          <p14:tracePt t="82361" x="4648200" y="4552950"/>
          <p14:tracePt t="82361" x="4641850" y="4546600"/>
          <p14:tracePt t="82377" x="4635500" y="4546600"/>
          <p14:tracePt t="82377" x="4629150" y="4546600"/>
          <p14:tracePt t="82394" x="4622800" y="4546600"/>
          <p14:tracePt t="82410" x="4616450" y="4540250"/>
          <p14:tracePt t="82426" x="4610100" y="4540250"/>
          <p14:tracePt t="82443" x="4603750" y="4540250"/>
          <p14:tracePt t="82443" x="4597400" y="4533900"/>
          <p14:tracePt t="82461" x="4591050" y="4527550"/>
          <p14:tracePt t="82480" x="4597400" y="4527550"/>
          <p14:tracePt t="82564" x="4597400" y="4533900"/>
          <p14:tracePt t="82580" x="4603750" y="4540250"/>
          <p14:tracePt t="82608" x="4610100" y="4546600"/>
          <p14:tracePt t="82624" x="4616450" y="4552950"/>
          <p14:tracePt t="82640" x="4622800" y="4552950"/>
          <p14:tracePt t="82645" x="4635500" y="4559300"/>
          <p14:tracePt t="82661" x="4641850" y="4559300"/>
          <p14:tracePt t="82677" x="4648200" y="4559300"/>
          <p14:tracePt t="82677" x="4654550" y="4559300"/>
          <p14:tracePt t="82695" x="4660900" y="4559300"/>
          <p14:tracePt t="82710" x="4667250" y="4559300"/>
          <p14:tracePt t="82728" x="4679950" y="4559300"/>
          <p14:tracePt t="82744" x="4686300" y="4559300"/>
          <p14:tracePt t="82788" x="4679950" y="4552950"/>
          <p14:tracePt t="82804" x="4679950" y="4546600"/>
          <p14:tracePt t="82820" x="4673600" y="4533900"/>
          <p14:tracePt t="82832" x="4667250" y="4527550"/>
          <p14:tracePt t="82849" x="4660900" y="4514850"/>
          <p14:tracePt t="82865" x="4654550" y="4514850"/>
          <p14:tracePt t="82878" x="4648200" y="4508500"/>
          <p14:tracePt t="82878" x="4635500" y="4495800"/>
          <p14:tracePt t="82895" x="4635500" y="4489450"/>
          <p14:tracePt t="82895" x="4629150" y="4483100"/>
          <p14:tracePt t="82912" x="4629150" y="4476750"/>
          <p14:tracePt t="82912" x="4629150" y="4470400"/>
          <p14:tracePt t="82929" x="4622800" y="4464050"/>
          <p14:tracePt t="82945" x="4629150" y="4457700"/>
          <p14:tracePt t="82962" x="4635500" y="4451350"/>
          <p14:tracePt t="82962" x="4641850" y="4451350"/>
          <p14:tracePt t="82979" x="4648200" y="4451350"/>
          <p14:tracePt t="82979" x="4654550" y="4445000"/>
          <p14:tracePt t="82996" x="4660900" y="4445000"/>
          <p14:tracePt t="82996" x="4679950" y="4432300"/>
          <p14:tracePt t="83014" x="4686300" y="4432300"/>
          <p14:tracePt t="83014" x="4692650" y="4425950"/>
          <p14:tracePt t="83029" x="4699000" y="4425950"/>
          <p14:tracePt t="83029" x="4705350" y="4425950"/>
          <p14:tracePt t="83045" x="4711700" y="4425950"/>
          <p14:tracePt t="83045" x="4718050" y="4432300"/>
          <p14:tracePt t="83062" x="4718050" y="4438650"/>
          <p14:tracePt t="83062" x="4724400" y="4445000"/>
          <p14:tracePt t="83062" x="4718050" y="4457700"/>
          <p14:tracePt t="83081" x="4718050" y="4476750"/>
          <p14:tracePt t="83095" x="4705350" y="4489450"/>
          <p14:tracePt t="83095" x="4679950" y="4533900"/>
          <p14:tracePt t="83113" x="4660900" y="4552950"/>
          <p14:tracePt t="83113" x="4635500" y="4578350"/>
          <p14:tracePt t="83129" x="4616450" y="4603750"/>
          <p14:tracePt t="83129" x="4591050" y="4635500"/>
          <p14:tracePt t="83146" x="4565650" y="4667250"/>
          <p14:tracePt t="83146" x="4533900" y="4699000"/>
          <p14:tracePt t="83163" x="4508500" y="4737100"/>
          <p14:tracePt t="83163" x="4476750" y="4781550"/>
          <p14:tracePt t="83163" x="4445000" y="4819650"/>
          <p14:tracePt t="83180" x="4413250" y="4864100"/>
          <p14:tracePt t="83180" x="4381500" y="4914900"/>
          <p14:tracePt t="83196" x="4349750" y="4959350"/>
          <p14:tracePt t="83196" x="4324350" y="5010150"/>
          <p14:tracePt t="83213" x="4292600" y="5054600"/>
          <p14:tracePt t="83213" x="4267200" y="5105400"/>
          <p14:tracePt t="83230" x="4241800" y="5156200"/>
          <p14:tracePt t="83230" x="4184650" y="5257800"/>
          <p14:tracePt t="83246" x="4159250" y="5308600"/>
          <p14:tracePt t="83246" x="4133850" y="5359400"/>
          <p14:tracePt t="83263" x="4108450" y="5403850"/>
          <p14:tracePt t="83263" x="4089400" y="5454650"/>
          <p14:tracePt t="83280" x="4064000" y="5499100"/>
          <p14:tracePt t="83280" x="4038600" y="5543550"/>
          <p14:tracePt t="83296" x="4013200" y="5588000"/>
          <p14:tracePt t="83296" x="3968750" y="5670550"/>
          <p14:tracePt t="83313" x="3949700" y="5708650"/>
          <p14:tracePt t="83313" x="3924300" y="5746750"/>
          <p14:tracePt t="83330" x="3898900" y="5784850"/>
          <p14:tracePt t="83330" x="3879850" y="5816600"/>
          <p14:tracePt t="83347" x="3854450" y="5848350"/>
          <p14:tracePt t="83347" x="3829050" y="5880100"/>
          <p14:tracePt t="83347" x="3810000" y="5911850"/>
          <p14:tracePt t="83365" x="3790950" y="5943600"/>
          <p14:tracePt t="83379" x="3771900" y="5969000"/>
          <p14:tracePt t="83379" x="3733800" y="6013450"/>
          <p14:tracePt t="83397" x="3721100" y="6038850"/>
          <p14:tracePt t="83397" x="3708400" y="6064250"/>
          <p14:tracePt t="83413" x="3695700" y="6089650"/>
          <p14:tracePt t="83413" x="3689350" y="6115050"/>
          <p14:tracePt t="83430" x="3683000" y="6140450"/>
          <p14:tracePt t="83430" x="3676650" y="6165850"/>
          <p14:tracePt t="83430" x="3670300" y="6191250"/>
          <p14:tracePt t="83449" x="3663950" y="6216650"/>
          <p14:tracePt t="83463" x="3663950" y="6242050"/>
          <p14:tracePt t="83463" x="3657600" y="6286500"/>
          <p14:tracePt t="83481" x="3651250" y="6305550"/>
          <p14:tracePt t="83481" x="3651250" y="6330950"/>
          <p14:tracePt t="83497" x="3651250" y="6356350"/>
          <p14:tracePt t="83497" x="3651250" y="6375400"/>
          <p14:tracePt t="83514" x="3651250" y="6400800"/>
          <p14:tracePt t="83514" x="3651250" y="6419850"/>
          <p14:tracePt t="83531" x="3651250" y="6445250"/>
          <p14:tracePt t="83531" x="3651250" y="6464300"/>
          <p14:tracePt t="83547" x="3644900" y="6496050"/>
          <p14:tracePt t="83563" x="3644900" y="6521450"/>
          <p14:tracePt t="83580" x="3638550" y="6540500"/>
          <p14:tracePt t="83597" x="3625850" y="6565900"/>
          <p14:tracePt t="83653" x="3613150" y="6584950"/>
          <p14:tracePt t="83704" x="3594100" y="6610350"/>
          <p14:tracePt t="83724" x="3575050" y="6642100"/>
          <p14:tracePt t="83748" x="3562350" y="6661150"/>
          <p14:tracePt t="83764" x="3543300" y="6686550"/>
          <p14:tracePt t="83781" x="3524250" y="6705600"/>
          <p14:tracePt t="83792" x="3498850" y="6737350"/>
          <p14:tracePt t="83816" x="3486150" y="6762750"/>
          <p14:tracePt t="83840" x="3473450" y="6781800"/>
          <p14:tracePt t="83868" x="3479800" y="6800850"/>
          <p14:tracePt t="83912" x="3505200" y="6826250"/>
          <p14:tracePt t="83960" x="3479800" y="6819900"/>
          <p14:tracePt t="84048" x="3454400" y="6800850"/>
          <p14:tracePt t="84072" x="3327400" y="6540500"/>
          <p14:tracePt t="84171" x="3321050" y="6508750"/>
          <p14:tracePt t="84177" x="3314700" y="6477000"/>
          <p14:tracePt t="84185" x="3308350" y="6438900"/>
          <p14:tracePt t="84199" x="3308350" y="6337300"/>
          <p14:tracePt t="84216" x="3321050" y="6273800"/>
          <p14:tracePt t="84233" x="3340100" y="6223000"/>
          <p14:tracePt t="84249" x="3403600" y="6159500"/>
          <p14:tracePt t="84267" x="3454400" y="6121400"/>
          <p14:tracePt t="84283" x="3524250" y="6089650"/>
          <p14:tracePt t="84299" x="3600450" y="6070600"/>
          <p14:tracePt t="84316" x="3727450" y="6057900"/>
          <p14:tracePt t="84333" x="3816350" y="6057900"/>
          <p14:tracePt t="84350" x="3898900" y="6070600"/>
          <p14:tracePt t="84366" x="3975100" y="6089650"/>
          <p14:tracePt t="84366" x="4013200" y="6096000"/>
          <p14:tracePt t="84386" x="4076700" y="6121400"/>
          <p14:tracePt t="84401" x="4140200" y="6153150"/>
          <p14:tracePt t="84417" x="4191000" y="6184900"/>
          <p14:tracePt t="84433" x="4235450" y="6223000"/>
          <p14:tracePt t="84450" x="4267200" y="6267450"/>
          <p14:tracePt t="84467" x="4292600" y="6311900"/>
          <p14:tracePt t="84467" x="4298950" y="6337300"/>
          <p14:tracePt t="84485" x="4305300" y="6394450"/>
          <p14:tracePt t="84501" x="4305300" y="6464300"/>
          <p14:tracePt t="84517" x="4292600" y="6521450"/>
          <p14:tracePt t="84533" x="4279900" y="6584950"/>
          <p14:tracePt t="84550" x="4235450" y="6661150"/>
          <p14:tracePt t="84567" x="4222750" y="6680200"/>
          <p14:tracePt t="84583" x="4159250" y="6731000"/>
          <p14:tracePt t="84600" x="4114800" y="6756400"/>
          <p14:tracePt t="84617" x="4051300" y="6781800"/>
          <p14:tracePt t="84635" x="4006850" y="6794500"/>
          <p14:tracePt t="84651" x="3962400" y="6800850"/>
          <p14:tracePt t="84668" x="3898900" y="6807200"/>
          <p14:tracePt t="84685" x="3854450" y="6807200"/>
          <p14:tracePt t="84701" x="3810000" y="6807200"/>
          <p14:tracePt t="84718" x="3790950" y="6807200"/>
          <p14:tracePt t="84734" x="3752850" y="6807200"/>
          <p14:tracePt t="84751" x="3714750" y="6807200"/>
          <p14:tracePt t="84751" x="3676650" y="6800850"/>
          <p14:tracePt t="84770" x="3638550" y="6800850"/>
          <p14:tracePt t="84785" x="3606800" y="6800850"/>
          <p14:tracePt t="84801" x="3568700" y="6800850"/>
          <p14:tracePt t="84818" x="3536950" y="6800850"/>
          <p14:tracePt t="84834" x="3511550" y="6794500"/>
          <p14:tracePt t="84851" x="3486150" y="6794500"/>
          <p14:tracePt t="84868" x="3454400" y="6794500"/>
          <p14:tracePt t="84885" x="3429000" y="6788150"/>
          <p14:tracePt t="84912" x="3422650" y="6762750"/>
          <p14:tracePt t="85017" x="3429000" y="6743700"/>
          <p14:tracePt t="85564" x="3441700" y="6724650"/>
          <p14:tracePt t="85600" x="3448050" y="6699250"/>
          <p14:tracePt t="85616" x="3460750" y="6667500"/>
          <p14:tracePt t="85632" x="3467100" y="6642100"/>
          <p14:tracePt t="85641" x="3467100" y="6616700"/>
          <p14:tracePt t="85641" x="3473450" y="6578600"/>
          <p14:tracePt t="85654" x="3473450" y="6534150"/>
          <p14:tracePt t="85654" x="3473450" y="6489700"/>
          <p14:tracePt t="85671" x="3479800" y="6438900"/>
          <p14:tracePt t="85671" x="3479800" y="6388100"/>
          <p14:tracePt t="85688" x="3486150" y="6337300"/>
          <p14:tracePt t="85688" x="3498850" y="6229350"/>
          <p14:tracePt t="85705" x="3511550" y="6172200"/>
          <p14:tracePt t="85705" x="3524250" y="6121400"/>
          <p14:tracePt t="85721" x="3536950" y="6064250"/>
          <p14:tracePt t="85721" x="3556000" y="6000750"/>
          <p14:tracePt t="85739" x="3581400" y="5937250"/>
          <p14:tracePt t="85739" x="3600450" y="5867400"/>
          <p14:tracePt t="85755" x="3625850" y="5797550"/>
          <p14:tracePt t="85755" x="3657600" y="5721350"/>
          <p14:tracePt t="85755" x="3683000" y="5645150"/>
          <p14:tracePt t="85774" x="3714750" y="5568950"/>
          <p14:tracePt t="85774" x="3752850" y="5486400"/>
          <p14:tracePt t="85789" x="3784600" y="5410200"/>
          <p14:tracePt t="85789" x="3822700" y="5327650"/>
          <p14:tracePt t="85805" x="3860800" y="5251450"/>
          <p14:tracePt t="85805" x="3905250" y="5168900"/>
          <p14:tracePt t="85822" x="3943350" y="5099050"/>
          <p14:tracePt t="85822" x="3981450" y="5022850"/>
          <p14:tracePt t="85838" x="4025900" y="4953000"/>
          <p14:tracePt t="85838" x="4064000" y="4889500"/>
          <p14:tracePt t="85855" x="4108450" y="4826000"/>
          <p14:tracePt t="85855" x="4146550" y="4762500"/>
          <p14:tracePt t="85855" x="4184650" y="4705350"/>
          <p14:tracePt t="85873" x="4222750" y="4648200"/>
          <p14:tracePt t="85873" x="4260850" y="4597400"/>
          <p14:tracePt t="85889" x="4298950" y="4540250"/>
          <p14:tracePt t="85889" x="4337050" y="4489450"/>
          <p14:tracePt t="85905" x="4368800" y="4438650"/>
          <p14:tracePt t="85905" x="4400550" y="4394200"/>
          <p14:tracePt t="85922" x="4438650" y="4343400"/>
          <p14:tracePt t="85922" x="4464050" y="4298950"/>
          <p14:tracePt t="85939" x="4495800" y="4248150"/>
          <p14:tracePt t="85939" x="4540250" y="4146550"/>
          <p14:tracePt t="85955" x="4559300" y="4089400"/>
          <p14:tracePt t="85955" x="4572000" y="4025900"/>
          <p14:tracePt t="85972" x="4584700" y="3962400"/>
          <p14:tracePt t="85972" x="4591050" y="3898900"/>
          <p14:tracePt t="85989" x="4597400" y="3829050"/>
          <p14:tracePt t="85989" x="4597400" y="3676650"/>
          <p14:tracePt t="86005" x="4597400" y="3600450"/>
          <p14:tracePt t="86005" x="4597400" y="3530600"/>
          <p14:tracePt t="86022" x="4597400" y="3454400"/>
          <p14:tracePt t="86022" x="4597400" y="3384550"/>
          <p14:tracePt t="86039" x="4591050" y="3314700"/>
          <p14:tracePt t="86039" x="4591050" y="3251200"/>
          <p14:tracePt t="86056" x="4584700" y="3187700"/>
          <p14:tracePt t="86056" x="4578350" y="3054350"/>
          <p14:tracePt t="86073" x="4572000" y="2990850"/>
          <p14:tracePt t="86073" x="4572000" y="2933700"/>
          <p14:tracePt t="86089" x="4565650" y="2870200"/>
          <p14:tracePt t="86089" x="4565650" y="2800350"/>
          <p14:tracePt t="86106" x="4565650" y="2736850"/>
          <p14:tracePt t="86106" x="4565650" y="2673350"/>
          <p14:tracePt t="86123" x="4565650" y="2609850"/>
          <p14:tracePt t="86123" x="4565650" y="2552700"/>
          <p14:tracePt t="86123" x="4565650" y="2489200"/>
          <p14:tracePt t="86141" x="4572000" y="2432050"/>
          <p14:tracePt t="86155" x="4565650" y="2374900"/>
          <p14:tracePt t="86155" x="4565650" y="2279650"/>
          <p14:tracePt t="86173" x="4559300" y="2228850"/>
          <p14:tracePt t="86173" x="4559300" y="2184400"/>
          <p14:tracePt t="86189" x="4552950" y="2146300"/>
          <p14:tracePt t="86189" x="4552950" y="2114550"/>
          <p14:tracePt t="86206" x="4546600" y="2082800"/>
          <p14:tracePt t="86206" x="4546600" y="2057400"/>
          <p14:tracePt t="86223" x="4540250" y="2032000"/>
          <p14:tracePt t="86223" x="4540250" y="2006600"/>
          <p14:tracePt t="86223" x="4533900" y="1987550"/>
          <p14:tracePt t="86241" x="4533900" y="1968500"/>
          <p14:tracePt t="86241" x="4533900" y="1955800"/>
          <p14:tracePt t="86257" x="4533900" y="1936750"/>
          <p14:tracePt t="86257" x="4533900" y="1924050"/>
          <p14:tracePt t="86273" x="4533900" y="1911350"/>
          <p14:tracePt t="86273" x="4533900" y="1905000"/>
          <p14:tracePt t="86290" x="4533900" y="1892300"/>
          <p14:tracePt t="86290" x="4527550" y="1885950"/>
          <p14:tracePt t="86307" x="4527550" y="1879600"/>
          <p14:tracePt t="86322" x="4533900" y="1879600"/>
          <p14:tracePt t="86352" x="4540250" y="1879600"/>
          <p14:tracePt t="86364" x="4552950" y="1885950"/>
          <p14:tracePt t="86380" x="4559300" y="1879600"/>
          <p14:tracePt t="86389" x="4565650" y="1885950"/>
          <p14:tracePt t="86389" x="4572000" y="1879600"/>
          <p14:tracePt t="86407" x="4578350" y="1885950"/>
          <p14:tracePt t="86423" x="4584700" y="1879600"/>
          <p14:tracePt t="86423" x="4591050" y="1873250"/>
          <p14:tracePt t="86441" x="4641850" y="1924050"/>
          <p14:tracePt t="86612" x="4641850" y="1930400"/>
          <p14:tracePt t="86621" x="4648200" y="1943100"/>
          <p14:tracePt t="86629" x="4648200" y="1955800"/>
          <p14:tracePt t="86640" x="4654550" y="1968500"/>
          <p14:tracePt t="86640" x="4660900" y="1974850"/>
          <p14:tracePt t="86659" x="4667250" y="1993900"/>
          <p14:tracePt t="86659" x="4679950" y="2019300"/>
          <p14:tracePt t="86675" x="4686300" y="2032000"/>
          <p14:tracePt t="86675" x="4699000" y="2051050"/>
          <p14:tracePt t="86692" x="4705350" y="2063750"/>
          <p14:tracePt t="86692" x="4718050" y="2082800"/>
          <p14:tracePt t="86709" x="4730750" y="2095500"/>
          <p14:tracePt t="86709" x="4762500" y="2127250"/>
          <p14:tracePt t="86725" x="4775200" y="2146300"/>
          <p14:tracePt t="86725" x="4787900" y="2159000"/>
          <p14:tracePt t="86742" x="4800600" y="2178050"/>
          <p14:tracePt t="86742" x="4813300" y="2190750"/>
          <p14:tracePt t="86758" x="4826000" y="2209800"/>
          <p14:tracePt t="86758" x="4838700" y="2222500"/>
          <p14:tracePt t="86775" x="4851400" y="2235200"/>
          <p14:tracePt t="86775" x="4864100" y="2254250"/>
          <p14:tracePt t="86775" x="4870450" y="2266950"/>
          <p14:tracePt t="86793" x="4883150" y="2279650"/>
          <p14:tracePt t="86807" x="4895850" y="2298700"/>
          <p14:tracePt t="86807" x="4908550" y="2324100"/>
          <p14:tracePt t="86826" x="4914900" y="2343150"/>
          <p14:tracePt t="86826" x="4914900" y="2355850"/>
          <p14:tracePt t="86842" x="4914900" y="2374900"/>
          <p14:tracePt t="86842" x="4914900" y="2387600"/>
          <p14:tracePt t="86858" x="4914900" y="2406650"/>
          <p14:tracePt t="86858" x="4908550" y="2425700"/>
          <p14:tracePt t="86875" x="4902200" y="2438400"/>
          <p14:tracePt t="86875" x="4902200" y="2457450"/>
          <p14:tracePt t="86875" x="4895850" y="2476500"/>
          <p14:tracePt t="86894" x="4889500" y="2489200"/>
          <p14:tracePt t="86894" x="4889500" y="2501900"/>
          <p14:tracePt t="86908" x="4883150" y="2514600"/>
          <p14:tracePt t="86908" x="4883150" y="2520950"/>
          <p14:tracePt t="86925" x="4883150" y="2533650"/>
          <p14:tracePt t="86925" x="4883150" y="2540000"/>
          <p14:tracePt t="86942" x="4883150" y="2546350"/>
          <p14:tracePt t="86958" x="4883150" y="2540000"/>
          <p14:tracePt t="86996" x="4889500" y="2540000"/>
          <p14:tracePt t="87013" x="4889500" y="2533650"/>
          <p14:tracePt t="87020" x="4895850" y="2527300"/>
          <p14:tracePt t="87032" x="4895850" y="2520950"/>
          <p14:tracePt t="87041" x="4895850" y="2514600"/>
          <p14:tracePt t="87041" x="4895850" y="2508250"/>
          <p14:tracePt t="87059" x="4895850" y="2501900"/>
          <p14:tracePt t="87059" x="4895850" y="2495550"/>
          <p14:tracePt t="87076" x="4895850" y="2489200"/>
          <p14:tracePt t="87076" x="4895850" y="2482850"/>
          <p14:tracePt t="87093" x="4895850" y="2476500"/>
          <p14:tracePt t="87093" x="4889500" y="2470150"/>
          <p14:tracePt t="87109" x="4889500" y="2463800"/>
          <p14:tracePt t="87109" x="4889500" y="2451100"/>
          <p14:tracePt t="87126" x="4883150" y="2444750"/>
          <p14:tracePt t="87126" x="4883150" y="2438400"/>
          <p14:tracePt t="87143" x="4883150" y="2425700"/>
          <p14:tracePt t="87143" x="4883150" y="2419350"/>
          <p14:tracePt t="87143" x="4876800" y="2406650"/>
          <p14:tracePt t="87161" x="4876800" y="2393950"/>
          <p14:tracePt t="87175" x="4876800" y="2374900"/>
          <p14:tracePt t="87175" x="4870450" y="2343150"/>
          <p14:tracePt t="87192" x="4870450" y="2324100"/>
          <p14:tracePt t="87192" x="4870450" y="2311400"/>
          <p14:tracePt t="87209" x="4870450" y="2292350"/>
          <p14:tracePt t="87209" x="4870450" y="2273300"/>
          <p14:tracePt t="87226" x="4870450" y="2254250"/>
          <p14:tracePt t="87226" x="4870450" y="2241550"/>
          <p14:tracePt t="87243" x="4870450" y="2228850"/>
          <p14:tracePt t="87243" x="4876800" y="2216150"/>
          <p14:tracePt t="87243" x="4876800" y="2203450"/>
          <p14:tracePt t="87262" x="4876800" y="2197100"/>
          <p14:tracePt t="87262" x="4876800" y="2184400"/>
          <p14:tracePt t="87276" x="4876800" y="2178050"/>
          <p14:tracePt t="87276" x="4876800" y="2171700"/>
          <p14:tracePt t="87292" x="4876800" y="2165350"/>
          <p14:tracePt t="87292" x="4883150" y="2159000"/>
          <p14:tracePt t="87309" x="4876800" y="2171700"/>
          <p14:tracePt t="87332" x="4870450" y="2178050"/>
          <p14:tracePt t="87342" x="4864100" y="2197100"/>
          <p14:tracePt t="87342" x="4851400" y="2222500"/>
          <p14:tracePt t="87360" x="4838700" y="2254250"/>
          <p14:tracePt t="87360" x="4826000" y="2292350"/>
          <p14:tracePt t="87376" x="4813300" y="2349500"/>
          <p14:tracePt t="87376" x="4781550" y="2482850"/>
          <p14:tracePt t="87393" x="4768850" y="2565400"/>
          <p14:tracePt t="87393" x="4756150" y="2654300"/>
          <p14:tracePt t="87410" x="4743450" y="2743200"/>
          <p14:tracePt t="87410" x="4730750" y="2838450"/>
          <p14:tracePt t="87427" x="4724400" y="2933700"/>
          <p14:tracePt t="87427" x="4718050" y="3028950"/>
          <p14:tracePt t="87427" x="4711700" y="3117850"/>
          <p14:tracePt t="87445" x="4705350" y="3213100"/>
          <p14:tracePt t="87459" x="4699000" y="3308350"/>
          <p14:tracePt t="87459" x="4692650" y="3511550"/>
          <p14:tracePt t="87477" x="4692650" y="3613150"/>
          <p14:tracePt t="87477" x="4692650" y="3714750"/>
          <p14:tracePt t="87494" x="4692650" y="3816350"/>
          <p14:tracePt t="87494" x="4692650" y="3917950"/>
          <p14:tracePt t="87510" x="4692650" y="4006850"/>
          <p14:tracePt t="87510" x="4699000" y="4095750"/>
          <p14:tracePt t="87527" x="4699000" y="4178300"/>
          <p14:tracePt t="87527" x="4705350" y="4254500"/>
          <p14:tracePt t="87527" x="4711700" y="4324350"/>
          <p14:tracePt t="87545" x="4718050" y="4387850"/>
          <p14:tracePt t="87545" x="4718050" y="4445000"/>
          <p14:tracePt t="87560" x="4718050" y="4489450"/>
          <p14:tracePt t="87560" x="4724400" y="4540250"/>
          <p14:tracePt t="87577" x="4724400" y="4578350"/>
          <p14:tracePt t="87577" x="4730750" y="4610100"/>
          <p14:tracePt t="87594" x="4730750" y="4641850"/>
          <p14:tracePt t="87594" x="4737100" y="4667250"/>
          <p14:tracePt t="87610" x="4743450" y="4686300"/>
          <p14:tracePt t="87610" x="4749800" y="4718050"/>
          <p14:tracePt t="87627" x="4756150" y="4724400"/>
          <p14:tracePt t="87627" x="4762500" y="4737100"/>
          <p14:tracePt t="87644" x="4762500" y="4743450"/>
          <p14:tracePt t="87644" x="4768850" y="4743450"/>
          <p14:tracePt t="87661" x="4775200" y="4749800"/>
          <p14:tracePt t="87661" x="4781550" y="4749800"/>
          <p14:tracePt t="87677" x="4787900" y="4749800"/>
          <p14:tracePt t="87694" x="4800600" y="4743450"/>
          <p14:tracePt t="87694" x="4800600" y="4737100"/>
          <p14:tracePt t="87711" x="4806950" y="4730750"/>
          <p14:tracePt t="87711" x="4806950" y="4724400"/>
          <p14:tracePt t="87728" x="4806950" y="4718050"/>
          <p14:tracePt t="87728" x="4800600" y="4705350"/>
          <p14:tracePt t="87745" x="4800600" y="4699000"/>
          <p14:tracePt t="87745" x="4794250" y="4692650"/>
          <p14:tracePt t="87765" x="4787900" y="4686300"/>
          <p14:tracePt t="87765" x="4775200" y="4686300"/>
          <p14:tracePt t="87778" x="4768850" y="4679950"/>
          <p14:tracePt t="87778" x="4756150" y="4673600"/>
          <p14:tracePt t="87794" x="4743450" y="4667250"/>
          <p14:tracePt t="87794" x="4724400" y="4654550"/>
          <p14:tracePt t="87812" x="4540250" y="4521200"/>
          <p14:tracePt t="87891" x="4527550" y="4495800"/>
          <p14:tracePt t="87897" x="4514850" y="4464050"/>
          <p14:tracePt t="87911" x="4483100" y="4362450"/>
          <p14:tracePt t="87928" x="4470400" y="4286250"/>
          <p14:tracePt t="87945" x="4470400" y="4197350"/>
          <p14:tracePt t="87961" x="4489450" y="4114800"/>
          <p14:tracePt t="87978" x="4533900" y="3987800"/>
          <p14:tracePt t="87995" x="4578350" y="3924300"/>
          <p14:tracePt t="88012" x="4648200" y="3873500"/>
          <p14:tracePt t="88028" x="4762500" y="3835400"/>
          <p14:tracePt t="88045" x="4851400" y="3835400"/>
          <p14:tracePt t="88062" x="4946650" y="3854450"/>
          <p14:tracePt t="88078" x="5029200" y="3892550"/>
          <p14:tracePt t="88095" x="5149850" y="3956050"/>
          <p14:tracePt t="88113" x="5213350" y="4006850"/>
          <p14:tracePt t="88129" x="5257800" y="4064000"/>
          <p14:tracePt t="88145" x="5289550" y="4140200"/>
          <p14:tracePt t="88162" x="5308600" y="4222750"/>
          <p14:tracePt t="88179" x="5308600" y="4311650"/>
          <p14:tracePt t="88179" x="5302250" y="4362450"/>
          <p14:tracePt t="88197" x="5283200" y="4445000"/>
          <p14:tracePt t="88213" x="5245100" y="4527550"/>
          <p14:tracePt t="88230" x="5200650" y="4597400"/>
          <p14:tracePt t="88246" x="5143500" y="4660900"/>
          <p14:tracePt t="88246" x="5111750" y="4686300"/>
          <p14:tracePt t="88266" x="5080000" y="4711700"/>
          <p14:tracePt t="88279" x="4984750" y="4775200"/>
          <p14:tracePt t="88296" x="4921250" y="4800600"/>
          <p14:tracePt t="88312" x="4864100" y="4826000"/>
          <p14:tracePt t="88329" x="4813300" y="4838700"/>
          <p14:tracePt t="88346" x="4794250" y="4851400"/>
          <p14:tracePt t="88363" x="4794250" y="4857750"/>
          <p14:tracePt t="88379" x="4794250" y="4870450"/>
          <p14:tracePt t="88397" x="4800600" y="4883150"/>
          <p14:tracePt t="88397" x="4826000" y="4902200"/>
          <p14:tracePt t="88413" x="4838700" y="4914900"/>
          <p14:tracePt t="88413" x="4851400" y="4940300"/>
          <p14:tracePt t="88430" x="4870450" y="4965700"/>
          <p14:tracePt t="88430" x="4895850" y="5003800"/>
          <p14:tracePt t="88447" x="4927600" y="5048250"/>
          <p14:tracePt t="88447" x="4959350" y="5099050"/>
          <p14:tracePt t="88447" x="4997450" y="5156200"/>
          <p14:tracePt t="88465" x="5035550" y="5219700"/>
          <p14:tracePt t="88465" x="5080000" y="5289550"/>
          <p14:tracePt t="88480" x="5124450" y="5359400"/>
          <p14:tracePt t="88480" x="5168900" y="5435600"/>
          <p14:tracePt t="88497" x="5213350" y="5505450"/>
          <p14:tracePt t="88497" x="5251450" y="5575300"/>
          <p14:tracePt t="88514" x="5289550" y="5638800"/>
          <p14:tracePt t="88514" x="5327650" y="5702300"/>
          <p14:tracePt t="88530" x="5359400" y="5759450"/>
          <p14:tracePt t="88530" x="5391150" y="5816600"/>
          <p14:tracePt t="88530" x="5416550" y="5873750"/>
          <p14:tracePt t="88549" x="5448300" y="5924550"/>
          <p14:tracePt t="88563" x="5467350" y="5969000"/>
          <p14:tracePt t="88563" x="5511800" y="6057900"/>
          <p14:tracePt t="88581" x="5524500" y="6096000"/>
          <p14:tracePt t="88581" x="5543550" y="6127750"/>
          <p14:tracePt t="88597" x="5556250" y="6159500"/>
          <p14:tracePt t="88597" x="5568950" y="6184900"/>
          <p14:tracePt t="88614" x="5581650" y="6210300"/>
          <p14:tracePt t="88614" x="5588000" y="6235700"/>
          <p14:tracePt t="88631" x="5600700" y="6254750"/>
          <p14:tracePt t="88631" x="5613400" y="6292850"/>
          <p14:tracePt t="88647" x="5619750" y="6318250"/>
          <p14:tracePt t="88647" x="5619750" y="6337300"/>
          <p14:tracePt t="88664" x="5626100" y="6375400"/>
          <p14:tracePt t="88680" x="5626100" y="6413500"/>
          <p14:tracePt t="88696" x="5626100" y="6445250"/>
          <p14:tracePt t="88713" x="5626100" y="6470650"/>
          <p14:tracePt t="88730" x="5619750" y="6502400"/>
          <p14:tracePt t="88747" x="5619750" y="6527800"/>
          <p14:tracePt t="88747" x="5613400" y="6546850"/>
          <p14:tracePt t="88766" x="5600700" y="6572250"/>
          <p14:tracePt t="88781" x="5594350" y="6597650"/>
          <p14:tracePt t="88797" x="5588000" y="6616700"/>
          <p14:tracePt t="88814" x="5581650" y="6642100"/>
          <p14:tracePt t="88831" x="5568950" y="6661150"/>
          <p14:tracePt t="88848" x="5556250" y="6686550"/>
          <p14:tracePt t="88864" x="5537200" y="6711950"/>
          <p14:tracePt t="88881" x="5511800" y="6737350"/>
          <p14:tracePt t="88897" x="5486400" y="6756400"/>
          <p14:tracePt t="88914" x="5454650" y="6762750"/>
          <p14:tracePt t="88914" x="5435600" y="6762750"/>
          <p14:tracePt t="88932" x="5391150" y="6743700"/>
          <p14:tracePt t="88949" x="5226050" y="6496050"/>
          <p14:tracePt t="89015" x="5226050" y="6457950"/>
          <p14:tracePt t="89021" x="5226050" y="6419850"/>
          <p14:tracePt t="89031" x="5238750" y="6350000"/>
          <p14:tracePt t="89048" x="5276850" y="6261100"/>
          <p14:tracePt t="89065" x="5308600" y="6216650"/>
          <p14:tracePt t="89082" x="5359400" y="6178550"/>
          <p14:tracePt t="89098" x="5422900" y="6153150"/>
          <p14:tracePt t="89115" x="5486400" y="6127750"/>
          <p14:tracePt t="89115" x="5524500" y="6121400"/>
          <p14:tracePt t="89133" x="5600700" y="6108700"/>
          <p14:tracePt t="89149" x="5676900" y="6115050"/>
          <p14:tracePt t="89165" x="5759450" y="6127750"/>
          <p14:tracePt t="89182" x="5835650" y="6146800"/>
          <p14:tracePt t="89199" x="5905500" y="6178550"/>
          <p14:tracePt t="89199" x="5937250" y="6191250"/>
          <p14:tracePt t="89217" x="5994400" y="6223000"/>
          <p14:tracePt t="89233" x="6019800" y="6242050"/>
          <p14:tracePt t="89249" x="6076950" y="6305550"/>
          <p14:tracePt t="89266" x="6096000" y="6362700"/>
          <p14:tracePt t="89282" x="6108700" y="6432550"/>
          <p14:tracePt t="89299" x="6102350" y="6553200"/>
          <p14:tracePt t="89316" x="6083300" y="6616700"/>
          <p14:tracePt t="89333" x="6057900" y="6673850"/>
          <p14:tracePt t="89349" x="6000750" y="6737350"/>
          <p14:tracePt t="89366" x="5956300" y="6769100"/>
          <p14:tracePt t="89383" x="5905500" y="6781800"/>
          <p14:tracePt t="89399" x="5854700" y="6794500"/>
          <p14:tracePt t="89416" x="5772150" y="6794500"/>
          <p14:tracePt t="89433" x="5721350" y="6794500"/>
          <p14:tracePt t="89450" x="5670550" y="6788150"/>
          <p14:tracePt t="89466" x="5626100" y="6775450"/>
          <p14:tracePt t="89483" x="5594350" y="6756400"/>
          <p14:tracePt t="89499" x="5562600" y="6743700"/>
          <p14:tracePt t="89516" x="5530850" y="6737350"/>
          <p14:tracePt t="89533" x="5524500" y="6705600"/>
          <p14:tracePt t="89569" x="5518150" y="6680200"/>
          <p14:tracePt t="89584" x="5518150" y="6648450"/>
          <p14:tracePt t="89600" x="5518150" y="6616700"/>
          <p14:tracePt t="89612" x="5524500" y="6591300"/>
          <p14:tracePt t="89628" x="5524500" y="6572250"/>
          <p14:tracePt t="89644" x="5537200" y="6540500"/>
          <p14:tracePt t="89664" x="5562600" y="6521450"/>
          <p14:tracePt t="89696" x="5581650" y="6502400"/>
          <p14:tracePt t="89732" x="5607050" y="6508750"/>
          <p14:tracePt t="89764" x="5632450" y="6515100"/>
          <p14:tracePt t="89792" x="5657850" y="6521450"/>
          <p14:tracePt t="89824" x="5683250" y="6534150"/>
          <p14:tracePt t="89852" x="5708650" y="6546850"/>
          <p14:tracePt t="89885" x="5734050" y="6553200"/>
          <p14:tracePt t="89912" x="5753100" y="6559550"/>
          <p14:tracePt t="89944" x="5778500" y="6559550"/>
          <p14:tracePt t="89980" x="5797550" y="6559550"/>
          <p14:tracePt t="90032" x="5810250" y="6584950"/>
          <p14:tracePt t="90084" x="5816600" y="6610350"/>
          <p14:tracePt t="90132" x="5842000" y="6629400"/>
          <p14:tracePt t="90220" x="5867400" y="6648450"/>
          <p14:tracePt t="90264" x="5886450" y="6661150"/>
          <p14:tracePt t="90304" x="5905500" y="6686550"/>
          <p14:tracePt t="90332" x="5880100" y="6692900"/>
          <p14:tracePt t="90424" x="5861050" y="6680200"/>
          <p14:tracePt t="90440" x="5829300" y="6667500"/>
          <p14:tracePt t="90453" x="5797550" y="6654800"/>
          <p14:tracePt t="90468" x="5772150" y="6642100"/>
          <p14:tracePt t="90476" x="5753100" y="6629400"/>
          <p14:tracePt t="90486" x="5727700" y="6623050"/>
          <p14:tracePt t="90486" x="5695950" y="6610350"/>
          <p14:tracePt t="90486" x="5664200" y="6597650"/>
          <p14:tracePt t="90505" x="5626100" y="6591300"/>
          <p14:tracePt t="90519" x="5581650" y="6584950"/>
          <p14:tracePt t="90519" x="5486400" y="6572250"/>
          <p14:tracePt t="90537" x="5435600" y="6565900"/>
          <p14:tracePt t="90537" x="5378450" y="6559550"/>
          <p14:tracePt t="90554" x="5314950" y="6559550"/>
          <p14:tracePt t="90554" x="5245100" y="6553200"/>
          <p14:tracePt t="90570" x="5175250" y="6553200"/>
          <p14:tracePt t="90570" x="5099050" y="6553200"/>
          <p14:tracePt t="90587" x="5016500" y="6559550"/>
          <p14:tracePt t="90587" x="4851400" y="6565900"/>
          <p14:tracePt t="90605" x="4762500" y="6572250"/>
          <p14:tracePt t="90605" x="4679950" y="6578600"/>
          <p14:tracePt t="90621" x="4591050" y="6584950"/>
          <p14:tracePt t="90621" x="4508500" y="6591300"/>
          <p14:tracePt t="90637" x="4425950" y="6597650"/>
          <p14:tracePt t="90637" x="4343400" y="6597650"/>
          <p14:tracePt t="90654" x="4267200" y="6597650"/>
          <p14:tracePt t="90654" x="4191000" y="6604000"/>
          <p14:tracePt t="90671" x="4121150" y="6604000"/>
          <p14:tracePt t="90671" x="3994150" y="6610350"/>
          <p14:tracePt t="90687" x="3943350" y="6616700"/>
          <p14:tracePt t="90687" x="3892550" y="6616700"/>
          <p14:tracePt t="90704" x="3848100" y="6623050"/>
          <p14:tracePt t="90704" x="3810000" y="6629400"/>
          <p14:tracePt t="90721" x="3778250" y="6635750"/>
          <p14:tracePt t="90721" x="3746500" y="6648450"/>
          <p14:tracePt t="90737" x="3721100" y="6661150"/>
          <p14:tracePt t="90737" x="3702050" y="6667500"/>
          <p14:tracePt t="90754" x="3670300" y="6686550"/>
          <p14:tracePt t="90772" x="3644900" y="6705600"/>
          <p14:tracePt t="90787" x="3632200" y="6737350"/>
          <p14:tracePt t="90804" x="3632200" y="6762750"/>
          <p14:tracePt t="90821" x="3644900" y="6781800"/>
          <p14:tracePt t="90860" x="3663950" y="6762750"/>
          <p14:tracePt t="90912" x="3657600" y="6737350"/>
          <p14:tracePt t="90932" x="3644900" y="6718300"/>
          <p14:tracePt t="90964" x="3619500" y="6711950"/>
          <p14:tracePt t="90992" x="3600450" y="6711950"/>
          <p14:tracePt t="91016" x="3575050" y="6705600"/>
          <p14:tracePt t="91040" x="3549650" y="6699250"/>
          <p14:tracePt t="91060" x="3524250" y="6686550"/>
          <p14:tracePt t="91092" x="3505200" y="6673850"/>
          <p14:tracePt t="91120" x="3479800" y="6654800"/>
          <p14:tracePt t="91160" x="3460750" y="6648450"/>
          <p14:tracePt t="91204" x="3454400" y="6667500"/>
          <p14:tracePt t="91308" x="3467100" y="6692900"/>
          <p14:tracePt t="91344" x="3486150" y="6718300"/>
          <p14:tracePt t="91392" x="3486150" y="6737350"/>
          <p14:tracePt t="91428" x="3479800" y="6762750"/>
          <p14:tracePt t="91480" x="3505200" y="6756400"/>
          <p14:tracePt t="91580" x="3524250" y="6762750"/>
          <p14:tracePt t="91624" x="3549650" y="6756400"/>
          <p14:tracePt t="91668" x="3568700" y="6750050"/>
          <p14:tracePt t="91728" x="3594100" y="6737350"/>
          <p14:tracePt t="91788" x="3613150" y="6731000"/>
          <p14:tracePt t="91824" x="3638550" y="6737350"/>
          <p14:tracePt t="91880" x="3613150" y="6750050"/>
          <p14:tracePt t="91984" x="3638550" y="6756400"/>
          <p14:tracePt t="92104" x="3663950" y="6750050"/>
          <p14:tracePt t="92132" x="3689350" y="6743700"/>
          <p14:tracePt t="92164" x="3714750" y="6731000"/>
          <p14:tracePt t="92192" x="3733800" y="6718300"/>
          <p14:tracePt t="92224" x="3759200" y="6692900"/>
          <p14:tracePt t="92252" x="3784600" y="6673850"/>
          <p14:tracePt t="92292" x="3810000" y="6667500"/>
          <p14:tracePt t="92328" x="3829050" y="6667500"/>
          <p14:tracePt t="92364" x="3848100" y="6673850"/>
          <p14:tracePt t="92412" x="3873500" y="6692900"/>
          <p14:tracePt t="92516" x="3879850" y="6711950"/>
          <p14:tracePt t="92756" x="3860800" y="6731000"/>
          <p14:tracePt t="92840" x="3835400" y="6724650"/>
          <p14:tracePt t="92900" x="3835400" y="6750050"/>
          <p14:tracePt t="93332" x="3854450" y="6724650"/>
          <p14:tracePt t="93424" x="3873500" y="6705600"/>
          <p14:tracePt t="93452" x="3898900" y="6686550"/>
          <p14:tracePt t="93484" x="3917950" y="6673850"/>
          <p14:tracePt t="93504" x="3949700" y="6667500"/>
          <p14:tracePt t="93528" x="3968750" y="6667500"/>
          <p14:tracePt t="93544" x="3987800" y="6667500"/>
          <p14:tracePt t="93560" x="4013200" y="6667500"/>
          <p14:tracePt t="93572" x="4038600" y="6661150"/>
          <p14:tracePt t="93588" x="4070350" y="6661150"/>
          <p14:tracePt t="93604" x="4095750" y="6661150"/>
          <p14:tracePt t="93620" x="4127500" y="6654800"/>
          <p14:tracePt t="93633" x="4159250" y="6654800"/>
          <p14:tracePt t="93649" x="4191000" y="6648450"/>
          <p14:tracePt t="93665" x="4216400" y="6648450"/>
          <p14:tracePt t="93680" x="4248150" y="6642100"/>
          <p14:tracePt t="93696" x="4267200" y="6642100"/>
          <p14:tracePt t="93713" x="4292600" y="6642100"/>
          <p14:tracePt t="93730" x="4318000" y="6642100"/>
          <p14:tracePt t="93746" x="4337050" y="6642100"/>
          <p14:tracePt t="93776" x="4311650" y="6648450"/>
          <p14:tracePt t="93852" x="4286250" y="6654800"/>
          <p14:tracePt t="93872" x="4267200" y="6654800"/>
          <p14:tracePt t="93888" x="4241800" y="6661150"/>
          <p14:tracePt t="93904" x="4222750" y="6661150"/>
          <p14:tracePt t="93920" x="4197350" y="6667500"/>
          <p14:tracePt t="93932" x="4171950" y="6667500"/>
          <p14:tracePt t="93948" x="4152900" y="6673850"/>
          <p14:tracePt t="93965" x="4127500" y="6680200"/>
          <p14:tracePt t="93984" x="4102100" y="6692900"/>
          <p14:tracePt t="94024" x="4127500" y="6661150"/>
          <p14:tracePt t="94100" x="4152900" y="6642100"/>
          <p14:tracePt t="94120" x="4184650" y="6629400"/>
          <p14:tracePt t="94136" x="4222750" y="6616700"/>
          <p14:tracePt t="94152" x="4241800" y="6610350"/>
          <p14:tracePt t="94160" x="4267200" y="6604000"/>
          <p14:tracePt t="94165" x="4292600" y="6597650"/>
          <p14:tracePt t="94165" x="4318000" y="6591300"/>
          <p14:tracePt t="94182" x="4343400" y="6591300"/>
          <p14:tracePt t="94182" x="4375150" y="6584950"/>
          <p14:tracePt t="94199" x="4413250" y="6578600"/>
          <p14:tracePt t="94199" x="4445000" y="6578600"/>
          <p14:tracePt t="94215" x="4483100" y="6578600"/>
          <p14:tracePt t="94215" x="4572000" y="6584950"/>
          <p14:tracePt t="94233" x="4616450" y="6584950"/>
          <p14:tracePt t="94233" x="4660900" y="6591300"/>
          <p14:tracePt t="94249" x="4711700" y="6591300"/>
          <p14:tracePt t="94249" x="4756150" y="6597650"/>
          <p14:tracePt t="94266" x="4806950" y="6604000"/>
          <p14:tracePt t="94266" x="4857750" y="6604000"/>
          <p14:tracePt t="94283" x="4908550" y="6610350"/>
          <p14:tracePt t="94283" x="4959350" y="6610350"/>
          <p14:tracePt t="94299" x="5010150" y="6616700"/>
          <p14:tracePt t="94299" x="5054600" y="6616700"/>
          <p14:tracePt t="94317" x="5149850" y="6629400"/>
          <p14:tracePt t="94317" x="5194300" y="6635750"/>
          <p14:tracePt t="94333" x="5238750" y="6635750"/>
          <p14:tracePt t="94333" x="5276850" y="6642100"/>
          <p14:tracePt t="94349" x="5314950" y="6648450"/>
          <p14:tracePt t="94349" x="5353050" y="6648450"/>
          <p14:tracePt t="94366" x="5384800" y="6654800"/>
          <p14:tracePt t="94366" x="5416550" y="6661150"/>
          <p14:tracePt t="94382" x="5441950" y="6661150"/>
          <p14:tracePt t="94382" x="5467350" y="6667500"/>
          <p14:tracePt t="94382" x="5492750" y="6673850"/>
          <p14:tracePt t="94401" x="5511800" y="6680200"/>
          <p14:tracePt t="94416" x="5549900" y="6680200"/>
          <p14:tracePt t="94432" x="5581650" y="6686550"/>
          <p14:tracePt t="94449" x="5607050" y="6692900"/>
          <p14:tracePt t="94465" x="5632450" y="6699250"/>
          <p14:tracePt t="94482" x="5657850" y="6705600"/>
          <p14:tracePt t="94504" x="5676900" y="6692900"/>
          <p14:tracePt t="94549" x="5702300" y="6680200"/>
          <p14:tracePt t="94584" x="5727700" y="6667500"/>
          <p14:tracePt t="94616" x="5753100" y="6661150"/>
          <p14:tracePt t="94641" x="5784850" y="6654800"/>
          <p14:tracePt t="94660" x="5810250" y="6654800"/>
          <p14:tracePt t="94684" x="5835650" y="6654800"/>
          <p14:tracePt t="94704" x="5861050" y="6642100"/>
          <p14:tracePt t="94736" x="5873750" y="6616700"/>
          <p14:tracePt t="94763" x="5886450" y="6597650"/>
          <p14:tracePt t="94788" x="5880100" y="6572250"/>
          <p14:tracePt t="94884" x="5861050" y="6559550"/>
          <p14:tracePt t="94916" x="5835650" y="6553200"/>
          <p14:tracePt t="94944" x="5829300" y="6572250"/>
          <p14:tracePt t="95028" x="5810250" y="6553200"/>
          <p14:tracePt t="95132" x="5835650" y="6553200"/>
          <p14:tracePt t="95208" x="5842000" y="6572250"/>
          <p14:tracePt t="95276" x="5822950" y="6578600"/>
          <p14:tracePt t="95360" x="5797550" y="6584950"/>
          <p14:tracePt t="95412" x="5778500" y="6584950"/>
          <p14:tracePt t="95500" x="5759450" y="6591300"/>
          <p14:tracePt t="95620" x="5734050" y="6604000"/>
          <p14:tracePt t="95696" x="5715000" y="6584950"/>
          <p14:tracePt t="95832" x="5695950" y="6572250"/>
          <p14:tracePt t="95920" x="5670550" y="6572250"/>
          <p14:tracePt t="96013" x="5651500" y="6572250"/>
          <p14:tracePt t="96084" x="5632450" y="6565900"/>
          <p14:tracePt t="96160" x="5613400" y="6540500"/>
          <p14:tracePt t="96252" x="5607050" y="6515100"/>
          <p14:tracePt t="96288" x="5607050" y="6489700"/>
          <p14:tracePt t="96324" x="5600700" y="6464300"/>
          <p14:tracePt t="96348" x="5594350" y="6438900"/>
          <p14:tracePt t="96364" x="5581650" y="6407150"/>
          <p14:tracePt t="96380" x="5575300" y="6394450"/>
          <p14:tracePt t="96389" x="5568950" y="6375400"/>
          <p14:tracePt t="96389" x="5562600" y="6356350"/>
          <p14:tracePt t="96406" x="5556250" y="6337300"/>
          <p14:tracePt t="96406" x="5549900" y="6318250"/>
          <p14:tracePt t="96423" x="5537200" y="6299200"/>
          <p14:tracePt t="96423" x="5524500" y="6280150"/>
          <p14:tracePt t="96423" x="5518150" y="6261100"/>
          <p14:tracePt t="96441" x="5505450" y="6248400"/>
          <p14:tracePt t="96441" x="5492750" y="6229350"/>
          <p14:tracePt t="96456" x="5473700" y="6210300"/>
          <p14:tracePt t="96456" x="5454650" y="6184900"/>
          <p14:tracePt t="96473" x="5435600" y="6159500"/>
          <p14:tracePt t="96473" x="5416550" y="6134100"/>
          <p14:tracePt t="96489" x="5391150" y="6102350"/>
          <p14:tracePt t="96489" x="5327650" y="6038850"/>
          <p14:tracePt t="96506" x="5295900" y="6000750"/>
          <p14:tracePt t="96506" x="5257800" y="5956300"/>
          <p14:tracePt t="96523" x="5219700" y="5918200"/>
          <p14:tracePt t="96523" x="5181600" y="5880100"/>
          <p14:tracePt t="96540" x="5143500" y="5842000"/>
          <p14:tracePt t="96540" x="5060950" y="5765800"/>
          <p14:tracePt t="96557" x="5016500" y="5734050"/>
          <p14:tracePt t="96557" x="4978400" y="5708650"/>
          <p14:tracePt t="96573" x="4933950" y="5683250"/>
          <p14:tracePt t="96573" x="4889500" y="5664200"/>
          <p14:tracePt t="96590" x="4851400" y="5651500"/>
          <p14:tracePt t="96590" x="4806950" y="5638800"/>
          <p14:tracePt t="96606" x="4762500" y="5632450"/>
          <p14:tracePt t="96606" x="4724400" y="5626100"/>
          <p14:tracePt t="96623" x="4679950" y="5619750"/>
          <p14:tracePt t="96623" x="4610100" y="5613400"/>
          <p14:tracePt t="96641" x="4578350" y="5607050"/>
          <p14:tracePt t="96641" x="4546600" y="5607050"/>
          <p14:tracePt t="96657" x="4521200" y="5607050"/>
          <p14:tracePt t="96657" x="4495800" y="5607050"/>
          <p14:tracePt t="96674" x="4476750" y="5607050"/>
          <p14:tracePt t="96674" x="4457700" y="5607050"/>
          <p14:tracePt t="96690" x="4438650" y="5613400"/>
          <p14:tracePt t="96690" x="4419600" y="5613400"/>
          <p14:tracePt t="96707" x="4400550" y="5619750"/>
          <p14:tracePt t="96707" x="4387850" y="5626100"/>
          <p14:tracePt t="96707" x="4375150" y="5632450"/>
          <p14:tracePt t="96725" x="4362450" y="5638800"/>
          <p14:tracePt t="96725" x="4356100" y="5645150"/>
          <p14:tracePt t="96740" x="4349750" y="5651500"/>
          <p14:tracePt t="96740" x="4343400" y="5664200"/>
          <p14:tracePt t="96757" x="4337050" y="5670550"/>
          <p14:tracePt t="96757" x="4330700" y="5676900"/>
          <p14:tracePt t="96774" x="4324350" y="5689600"/>
          <p14:tracePt t="96774" x="4318000" y="5702300"/>
          <p14:tracePt t="96791" x="4311650" y="5708650"/>
          <p14:tracePt t="96791" x="4298950" y="5727700"/>
          <p14:tracePt t="96807" x="4286250" y="5740400"/>
          <p14:tracePt t="96807" x="4279900" y="5746750"/>
          <p14:tracePt t="96824" x="4267200" y="5759450"/>
          <p14:tracePt t="96824" x="4260850" y="5765800"/>
          <p14:tracePt t="96841" x="4254500" y="5772150"/>
          <p14:tracePt t="96841" x="4235450" y="5784850"/>
          <p14:tracePt t="96858" x="4222750" y="5791200"/>
          <p14:tracePt t="96858" x="4216400" y="5803900"/>
          <p14:tracePt t="96874" x="4203700" y="5810250"/>
          <p14:tracePt t="96874" x="4197350" y="5816600"/>
          <p14:tracePt t="96891" x="4184650" y="5822950"/>
          <p14:tracePt t="96891" x="4171950" y="5829300"/>
          <p14:tracePt t="96908" x="4159250" y="5829300"/>
          <p14:tracePt t="96908" x="4121150" y="5829300"/>
          <p14:tracePt t="96925" x="3879850" y="5683250"/>
          <p14:tracePt t="97002" x="3848100" y="5651500"/>
          <p14:tracePt t="97010" x="3797300" y="5588000"/>
          <p14:tracePt t="97025" x="3746500" y="5499100"/>
          <p14:tracePt t="97041" x="3702050" y="5403850"/>
          <p14:tracePt t="97057" x="3663950" y="5295900"/>
          <p14:tracePt t="97074" x="3632200" y="5181600"/>
          <p14:tracePt t="97091" x="3587750" y="4997450"/>
          <p14:tracePt t="97108" x="3556000" y="4870450"/>
          <p14:tracePt t="97124" x="3536950" y="4737100"/>
          <p14:tracePt t="97141" x="3536950" y="4533900"/>
          <p14:tracePt t="97158" x="3549650" y="4394200"/>
          <p14:tracePt t="97175" x="3575050" y="4241800"/>
          <p14:tracePt t="97191" x="3606800" y="4083050"/>
          <p14:tracePt t="97208" x="3663950" y="3810000"/>
          <p14:tracePt t="97225" x="3708400" y="3625850"/>
          <p14:tracePt t="97241" x="3765550" y="3441700"/>
          <p14:tracePt t="97258" x="3841750" y="3276600"/>
          <p14:tracePt t="97258" x="3879850" y="3194050"/>
          <p14:tracePt t="97277" x="3924300" y="3117850"/>
          <p14:tracePt t="97291" x="4076700" y="2901950"/>
          <p14:tracePt t="97309" x="4191000" y="2762250"/>
          <p14:tracePt t="97325" x="4305300" y="2641600"/>
          <p14:tracePt t="97342" x="4419600" y="2546350"/>
          <p14:tracePt t="97359" x="4527550" y="2489200"/>
          <p14:tracePt t="97359" x="4584700" y="2476500"/>
          <p14:tracePt t="97377" x="4692650" y="2476500"/>
          <p14:tracePt t="97393" x="4794250" y="2508250"/>
          <p14:tracePt t="97409" x="4902200" y="2571750"/>
          <p14:tracePt t="97425" x="4997450" y="2660650"/>
          <p14:tracePt t="97442" x="5130800" y="2819400"/>
          <p14:tracePt t="97459" x="5213350" y="2946400"/>
          <p14:tracePt t="97476" x="5283200" y="3079750"/>
          <p14:tracePt t="97492" x="5346700" y="3225800"/>
          <p14:tracePt t="97509" x="5429250" y="3473450"/>
          <p14:tracePt t="97526" x="5473700" y="3657600"/>
          <p14:tracePt t="97542" x="5511800" y="3841750"/>
          <p14:tracePt t="97559" x="5562600" y="4114800"/>
          <p14:tracePt t="97577" x="5588000" y="4286250"/>
          <p14:tracePt t="97593" x="5613400" y="4451350"/>
          <p14:tracePt t="97609" x="5626100" y="4616450"/>
          <p14:tracePt t="97626" x="5626100" y="4768850"/>
          <p14:tracePt t="97643" x="5619750" y="4921250"/>
          <p14:tracePt t="97643" x="5607050" y="4991100"/>
          <p14:tracePt t="97661" x="5588000" y="5130800"/>
          <p14:tracePt t="97677" x="5556250" y="5264150"/>
          <p14:tracePt t="97693" x="5524500" y="5384800"/>
          <p14:tracePt t="97709" x="5486400" y="5492750"/>
          <p14:tracePt t="97726" x="5441950" y="5588000"/>
          <p14:tracePt t="97726" x="5416550" y="5626100"/>
          <p14:tracePt t="97745" x="5359400" y="5695950"/>
          <p14:tracePt t="97760" x="5289550" y="5740400"/>
          <p14:tracePt t="97778" x="5207000" y="5765800"/>
          <p14:tracePt t="97793" x="5111750" y="5784850"/>
          <p14:tracePt t="97810" x="4965700" y="5791200"/>
          <p14:tracePt t="97827" x="4870450" y="5791200"/>
          <p14:tracePt t="97844" x="4775200" y="5791200"/>
          <p14:tracePt t="97860" x="4699000" y="5791200"/>
          <p14:tracePt t="97877" x="4597400" y="5778500"/>
          <p14:tracePt t="97894" x="4546600" y="5765800"/>
          <p14:tracePt t="97910" x="4502150" y="5759450"/>
          <p14:tracePt t="97927" x="4464050" y="5753100"/>
          <p14:tracePt t="97945" x="4425950" y="5740400"/>
          <p14:tracePt t="97945" x="4406900" y="5727700"/>
          <p14:tracePt t="97961" x="4394200" y="5721350"/>
          <p14:tracePt t="97961" x="4375150" y="5708650"/>
          <p14:tracePt t="97978" x="4368800" y="5702300"/>
          <p14:tracePt t="97978" x="4356100" y="5689600"/>
          <p14:tracePt t="97995" x="4349750" y="5676900"/>
          <p14:tracePt t="97995" x="4343400" y="5664200"/>
          <p14:tracePt t="98014" x="4343400" y="5645150"/>
          <p14:tracePt t="98027" x="4349750" y="5632450"/>
          <p14:tracePt t="98027" x="4356100" y="5619750"/>
          <p14:tracePt t="98045" x="4356100" y="5613400"/>
          <p14:tracePt t="98045" x="4362450" y="5600700"/>
          <p14:tracePt t="98061" x="4362450" y="5594350"/>
          <p14:tracePt t="98061" x="4368800" y="5588000"/>
          <p14:tracePt t="98078" x="4375150" y="5588000"/>
          <p14:tracePt t="98078" x="4375150" y="5581650"/>
          <p14:tracePt t="98095" x="4375150" y="5575300"/>
          <p14:tracePt t="98095" x="4375150" y="5568950"/>
          <p14:tracePt t="98095" x="4375150" y="5562600"/>
          <p14:tracePt t="98113" x="4375150" y="5556250"/>
          <p14:tracePt t="98127" x="4381500" y="5549900"/>
          <p14:tracePt t="98127" x="4381500" y="5543550"/>
          <p14:tracePt t="98145" x="4381500" y="5537200"/>
          <p14:tracePt t="98161" x="4387850" y="5530850"/>
          <p14:tracePt t="98178" x="4387850" y="5524500"/>
          <p14:tracePt t="98194" x="4394200" y="5518150"/>
          <p14:tracePt t="98211" x="4400550" y="5518150"/>
          <p14:tracePt t="98227" x="4406900" y="5518150"/>
          <p14:tracePt t="98252" x="4406900" y="5524500"/>
          <p14:tracePt t="98284" x="4406900" y="5530850"/>
          <p14:tracePt t="98296" x="4406900" y="5537200"/>
          <p14:tracePt t="98312" x="4400550" y="5543550"/>
          <p14:tracePt t="98328" x="4394200" y="5543550"/>
          <p14:tracePt t="98380" x="4394200" y="5537200"/>
          <p14:tracePt t="98404" x="4387850" y="5530850"/>
          <p14:tracePt t="98416" x="4387850" y="5524500"/>
          <p14:tracePt t="98432" x="4387850" y="5518150"/>
          <p14:tracePt t="98456" x="4381500" y="5518150"/>
          <p14:tracePt t="98508" x="4381500" y="5511800"/>
          <p14:tracePt t="98628" x="4387850" y="5511800"/>
          <p14:tracePt t="98680" x="4394200" y="5511800"/>
          <p14:tracePt t="98704" x="4400550" y="5511800"/>
          <p14:tracePt t="98724" x="4406900" y="5505450"/>
          <p14:tracePt t="98764" x="4406900" y="5499100"/>
          <p14:tracePt t="98792" x="4406900" y="5505450"/>
          <p14:tracePt t="99040" x="4406900" y="5511800"/>
          <p14:tracePt t="99196" x="4413250" y="5505450"/>
          <p14:tracePt t="99296" x="4419600" y="5505450"/>
          <p14:tracePt t="99333" x="4413250" y="5505450"/>
          <p14:tracePt t="99400" x="4419600" y="5505450"/>
          <p14:tracePt t="99460" x="4425950" y="5505450"/>
          <p14:tracePt t="99492" x="4432300" y="5505450"/>
          <p14:tracePt t="99664" x="4438650" y="5505450"/>
          <p14:tracePt t="99684" x="4445000" y="5505450"/>
          <p14:tracePt t="99700" x="4451350" y="5505450"/>
          <p14:tracePt t="99716" x="4451350" y="5499100"/>
          <p14:tracePt t="99732" x="4457700" y="5492750"/>
          <p14:tracePt t="99744" x="4464050" y="5486400"/>
          <p14:tracePt t="99762" x="4464050" y="5480050"/>
          <p14:tracePt t="99776" x="4470400" y="5480050"/>
          <p14:tracePt t="99792" x="4470400" y="5473700"/>
          <p14:tracePt t="99820" x="4470400" y="5480050"/>
          <p14:tracePt t="99880" x="4470400" y="5486400"/>
          <p14:tracePt t="99904" x="4464050" y="5492750"/>
          <p14:tracePt t="99924" x="4470400" y="5499100"/>
          <p14:tracePt t="100008" x="4476750" y="5499100"/>
          <p14:tracePt t="100036" x="4476750" y="5492750"/>
          <p14:tracePt t="100076" x="4483100" y="5486400"/>
          <p14:tracePt t="100096" x="4483100" y="5480050"/>
          <p14:tracePt t="100120" x="4483100" y="5473700"/>
          <p14:tracePt t="100136" x="4489450" y="5467350"/>
          <p14:tracePt t="100164" x="4483100" y="5461000"/>
          <p14:tracePt t="100180" x="4483100" y="5454650"/>
          <p14:tracePt t="100196" x="4476750" y="5454650"/>
          <p14:tracePt t="100224" x="4470400" y="5461000"/>
          <p14:tracePt t="100248" x="4464050" y="5461000"/>
          <p14:tracePt t="100265" x="4464050" y="5467350"/>
          <p14:tracePt t="100276" x="4457700" y="5473700"/>
          <p14:tracePt t="100292" x="4451350" y="5480050"/>
          <p14:tracePt t="100308" x="4451350" y="5486400"/>
          <p14:tracePt t="100324" x="4445000" y="5492750"/>
          <p14:tracePt t="100344" x="4451350" y="5499100"/>
          <p14:tracePt t="100420" x="4451350" y="5492750"/>
          <p14:tracePt t="100464" x="4451350" y="5486400"/>
          <p14:tracePt t="100488" x="4451350" y="5480050"/>
          <p14:tracePt t="100532" x="4457700" y="5473700"/>
          <p14:tracePt t="100556" x="4464050" y="5473700"/>
          <p14:tracePt t="100584" x="4464050" y="5467350"/>
          <p14:tracePt t="100624" x="4470400" y="5467350"/>
          <p14:tracePt t="100668" x="4476750" y="5473700"/>
          <p14:tracePt t="100692" x="4470400" y="5473700"/>
          <p14:tracePt t="100764" x="4470400" y="5467350"/>
          <p14:tracePt t="100788" x="4464050" y="5467350"/>
          <p14:tracePt t="100812" x="4457700" y="5467350"/>
          <p14:tracePt t="100832" x="4457700" y="5461000"/>
          <p14:tracePt t="100960" x="4451350" y="5467350"/>
          <p14:tracePt t="101112" x="4457700" y="5461000"/>
          <p14:tracePt t="101184" x="4464050" y="5461000"/>
          <p14:tracePt t="101208" x="4470400" y="5454650"/>
          <p14:tracePt t="101232" x="4476750" y="5461000"/>
          <p14:tracePt t="101292" x="4470400" y="5461000"/>
          <p14:tracePt t="101388" x="4476750" y="5454650"/>
          <p14:tracePt t="101440" x="4483100" y="5448300"/>
          <p14:tracePt t="101536" x="4483100" y="5441950"/>
          <p14:tracePt t="101592" x="4489450" y="5441950"/>
          <p14:tracePt t="101628" x="4495800" y="5435600"/>
          <p14:tracePt t="101664" x="4502150" y="5429250"/>
          <p14:tracePt t="101784" x="4495800" y="5429250"/>
          <p14:tracePt t="101844" x="4489450" y="5429250"/>
          <p14:tracePt t="101892" x="4489450" y="5422900"/>
          <p14:tracePt t="101972" x="4495800" y="5422900"/>
          <p14:tracePt t="102024" x="4495800" y="5416550"/>
          <p14:tracePt t="102160" x="4502150" y="5416550"/>
          <p14:tracePt t="102236" x="4508500" y="5410200"/>
          <p14:tracePt t="102272" x="4514850" y="5410200"/>
          <p14:tracePt t="102296" x="4514850" y="5403850"/>
          <p14:tracePt t="102316" x="4521200" y="5397500"/>
          <p14:tracePt t="102340" x="4527550" y="5391150"/>
          <p14:tracePt t="102356" x="4533900" y="5384800"/>
          <p14:tracePt t="102372" x="4540250" y="5378450"/>
          <p14:tracePt t="102385" x="4546600" y="5365750"/>
          <p14:tracePt t="102400" x="4552950" y="5365750"/>
          <p14:tracePt t="102409" x="4559300" y="5353050"/>
          <p14:tracePt t="102425" x="4565650" y="5346700"/>
          <p14:tracePt t="102441" x="4572000" y="5340350"/>
          <p14:tracePt t="102458" x="4572000" y="5334000"/>
          <p14:tracePt t="102474" x="4572000" y="5340350"/>
          <p14:tracePt t="102640" x="4572000" y="5346700"/>
          <p14:tracePt t="102664" x="4565650" y="5346700"/>
          <p14:tracePt t="102676" x="4565650" y="5353050"/>
          <p14:tracePt t="102692" x="4559300" y="5359400"/>
          <p14:tracePt t="102708" x="4559300" y="5372100"/>
          <p14:tracePt t="102724" x="4559300" y="5378450"/>
          <p14:tracePt t="102736" x="4559300" y="5384800"/>
          <p14:tracePt t="102745" x="4552950" y="5391150"/>
          <p14:tracePt t="102745" x="4552950" y="5397500"/>
          <p14:tracePt t="102763" x="4552950" y="5403850"/>
          <p14:tracePt t="102763" x="4552950" y="5410200"/>
          <p14:tracePt t="102777" x="4546600" y="5416550"/>
          <p14:tracePt t="102777" x="4546600" y="5422900"/>
          <p14:tracePt t="102793" x="4546600" y="5435600"/>
          <p14:tracePt t="102793" x="4546600" y="5441950"/>
          <p14:tracePt t="102810" x="4540250" y="5448300"/>
          <p14:tracePt t="102810" x="4540250" y="5454650"/>
          <p14:tracePt t="102826" x="4540250" y="5461000"/>
          <p14:tracePt t="102826" x="4540250" y="5467350"/>
          <p14:tracePt t="102826" x="4533900" y="5473700"/>
          <p14:tracePt t="102845" x="4533900" y="5480050"/>
          <p14:tracePt t="102845" x="4533900" y="5486400"/>
          <p14:tracePt t="102860" x="4533900" y="5492750"/>
          <p14:tracePt t="102860" x="4527550" y="5499100"/>
          <p14:tracePt t="102877" x="4527550" y="5505450"/>
          <p14:tracePt t="102893" x="4521200" y="5518150"/>
          <p14:tracePt t="102909" x="4521200" y="5524500"/>
          <p14:tracePt t="102926" x="4514850" y="5530850"/>
          <p14:tracePt t="102948" x="4514850" y="5537200"/>
          <p14:tracePt t="102964" x="4514850" y="5543550"/>
          <p14:tracePt t="102977" x="4508500" y="5549900"/>
          <p14:tracePt t="102993" x="4502150" y="5556250"/>
          <p14:tracePt t="103024" x="4495800" y="5562600"/>
          <p14:tracePt t="103036" x="4489450" y="5562600"/>
          <p14:tracePt t="103060" x="4489450" y="5568950"/>
          <p14:tracePt t="103084" x="4489450" y="5581650"/>
          <p14:tracePt t="103096" x="4489450" y="5594350"/>
          <p14:tracePt t="103112" x="4489450" y="5600700"/>
          <p14:tracePt t="103120" x="4495800" y="5607050"/>
          <p14:tracePt t="103129" x="4502150" y="5613400"/>
          <p14:tracePt t="103129" x="4508500" y="5619750"/>
          <p14:tracePt t="103145" x="4508500" y="5626100"/>
          <p14:tracePt t="103145" x="4514850" y="5626100"/>
          <p14:tracePt t="103161" x="4521200" y="5632450"/>
          <p14:tracePt t="103161" x="4533900" y="5632450"/>
          <p14:tracePt t="103178" x="4540250" y="5632450"/>
          <p14:tracePt t="103178" x="4552950" y="5638800"/>
          <p14:tracePt t="103194" x="4565650" y="5638800"/>
          <p14:tracePt t="103194" x="4572000" y="5645150"/>
          <p14:tracePt t="103194" x="4591050" y="5651500"/>
          <p14:tracePt t="103213" x="4603750" y="5664200"/>
          <p14:tracePt t="103213" x="4616450" y="5683250"/>
          <p14:tracePt t="103228" x="4635500" y="5695950"/>
          <p14:tracePt t="103228" x="4654550" y="5715000"/>
          <p14:tracePt t="103245" x="4667250" y="5734050"/>
          <p14:tracePt t="103245" x="4686300" y="5746750"/>
          <p14:tracePt t="103262" x="4705350" y="5765800"/>
          <p14:tracePt t="103262" x="4737100" y="5791200"/>
          <p14:tracePt t="103278" x="4749800" y="5803900"/>
          <p14:tracePt t="103278" x="4762500" y="5810250"/>
          <p14:tracePt t="103296" x="4768850" y="5822950"/>
          <p14:tracePt t="103296" x="4775200" y="5829300"/>
          <p14:tracePt t="103312" x="4781550" y="5842000"/>
          <p14:tracePt t="103312" x="4781550" y="5861050"/>
          <p14:tracePt t="103329" x="4775200" y="5873750"/>
          <p14:tracePt t="103329" x="4762500" y="5899150"/>
          <p14:tracePt t="103345" x="4749800" y="5918200"/>
          <p14:tracePt t="103345" x="4737100" y="5937250"/>
          <p14:tracePt t="103362" x="4718050" y="5956300"/>
          <p14:tracePt t="103362" x="4692650" y="5969000"/>
          <p14:tracePt t="103378" x="4673600" y="5988050"/>
          <p14:tracePt t="103378" x="4641850" y="6007100"/>
          <p14:tracePt t="103378" x="4610100" y="6026150"/>
          <p14:tracePt t="103397" x="4572000" y="6045200"/>
          <p14:tracePt t="103411" x="4533900" y="6064250"/>
          <p14:tracePt t="103411" x="4445000" y="6108700"/>
          <p14:tracePt t="103429" x="4400550" y="6127750"/>
          <p14:tracePt t="103429" x="4349750" y="6146800"/>
          <p14:tracePt t="103446" x="4305300" y="6159500"/>
          <p14:tracePt t="103446" x="4254500" y="6178550"/>
          <p14:tracePt t="103463" x="4203700" y="6191250"/>
          <p14:tracePt t="103463" x="4146550" y="6197600"/>
          <p14:tracePt t="103479" x="4095750" y="6210300"/>
          <p14:tracePt t="103479" x="4044950" y="6216650"/>
          <p14:tracePt t="103497" x="3943350" y="6235700"/>
          <p14:tracePt t="103497" x="3892550" y="6248400"/>
          <p14:tracePt t="103497" x="3848100" y="6261100"/>
          <p14:tracePt t="103516" x="3803650" y="6267450"/>
          <p14:tracePt t="103528" x="3759200" y="6273800"/>
          <p14:tracePt t="103528" x="3721100" y="6280150"/>
          <p14:tracePt t="103546" x="3689350" y="6280150"/>
          <p14:tracePt t="103546" x="3657600" y="6286500"/>
          <p14:tracePt t="103546" x="3625850" y="6286500"/>
          <p14:tracePt t="103565" x="3600450" y="6286500"/>
          <p14:tracePt t="103565" x="3581400" y="6280150"/>
          <p14:tracePt t="103580" x="3562350" y="6280150"/>
          <p14:tracePt t="103580" x="3549650" y="6273800"/>
          <p14:tracePt t="103596" x="3536950" y="6267450"/>
          <p14:tracePt t="103596" x="3530600" y="6261100"/>
          <p14:tracePt t="103613" x="3530600" y="6254750"/>
          <p14:tracePt t="103613" x="3530600" y="6248400"/>
          <p14:tracePt t="103630" x="3530600" y="6242050"/>
          <p14:tracePt t="103630" x="3549650" y="6223000"/>
          <p14:tracePt t="103646" x="3556000" y="6216650"/>
          <p14:tracePt t="103646" x="3568700" y="6203950"/>
          <p14:tracePt t="103663" x="3581400" y="6191250"/>
          <p14:tracePt t="103663" x="3600450" y="6184900"/>
          <p14:tracePt t="103679" x="3613150" y="6172200"/>
          <p14:tracePt t="103679" x="3638550" y="6159500"/>
          <p14:tracePt t="103697" x="3657600" y="6153150"/>
          <p14:tracePt t="103697" x="3663950" y="6146800"/>
          <p14:tracePt t="103713" x="3676650" y="6140450"/>
          <p14:tracePt t="103713" x="3683000" y="6134100"/>
          <p14:tracePt t="103729" x="3689350" y="6127750"/>
          <p14:tracePt t="103745" x="3689350" y="6121400"/>
          <p14:tracePt t="103762" x="3676650" y="6115050"/>
          <p14:tracePt t="103762" x="3670300" y="6108700"/>
          <p14:tracePt t="103782" x="3663950" y="6102350"/>
          <p14:tracePt t="103782" x="3657600" y="6102350"/>
          <p14:tracePt t="103797" x="3651250" y="6102350"/>
          <p14:tracePt t="103797" x="3638550" y="6096000"/>
          <p14:tracePt t="103813" x="3632200" y="6096000"/>
          <p14:tracePt t="103813" x="3619500" y="6096000"/>
          <p14:tracePt t="103831" x="3613150" y="6096000"/>
          <p14:tracePt t="103831" x="3600450" y="6096000"/>
          <p14:tracePt t="103847" x="3587750" y="6096000"/>
          <p14:tracePt t="103847" x="3581400" y="6096000"/>
          <p14:tracePt t="103847" x="3568700" y="6102350"/>
          <p14:tracePt t="103865" x="3556000" y="6102350"/>
          <p14:tracePt t="103865" x="3549650" y="6102350"/>
          <p14:tracePt t="103880" x="3543300" y="6108700"/>
          <p14:tracePt t="103880" x="3536950" y="6108700"/>
          <p14:tracePt t="103897" x="3530600" y="6121400"/>
          <p14:tracePt t="103913" x="3524250" y="6127750"/>
          <p14:tracePt t="103929" x="3524250" y="6134100"/>
          <p14:tracePt t="103929" x="3524250" y="6146800"/>
          <p14:tracePt t="103947" x="3524250" y="6153150"/>
          <p14:tracePt t="103947" x="3524250" y="6159500"/>
          <p14:tracePt t="103964" x="3530600" y="6159500"/>
          <p14:tracePt t="103964" x="3530600" y="6165850"/>
          <p14:tracePt t="103981" x="3530600" y="6172200"/>
          <p14:tracePt t="103981" x="3536950" y="6178550"/>
          <p14:tracePt t="103997" x="3536950" y="6184900"/>
          <p14:tracePt t="104014" x="3543300" y="6191250"/>
          <p14:tracePt t="104030" x="3543300" y="6197600"/>
          <p14:tracePt t="104046" x="3543300" y="6203950"/>
          <p14:tracePt t="104072" x="3549650" y="6197600"/>
          <p14:tracePt t="104104" x="3556000" y="6191250"/>
          <p14:tracePt t="104124" x="3562350" y="6184900"/>
          <p14:tracePt t="104184" x="3562350" y="6178550"/>
          <p14:tracePt t="104292" x="3556000" y="6172200"/>
          <p14:tracePt t="104312" x="3556000" y="6165850"/>
          <p14:tracePt t="104416" x="3556000" y="6159500"/>
          <p14:tracePt t="104508" x="3556000" y="6165850"/>
          <p14:tracePt t="104652" x="3556000" y="6159500"/>
          <p14:tracePt t="104808" x="3556000" y="6153150"/>
          <p14:tracePt t="104836" x="3556000" y="6146800"/>
          <p14:tracePt t="104912" x="3562350" y="6146800"/>
          <p14:tracePt t="105024" x="3568700" y="6146800"/>
          <p14:tracePt t="105076" x="3575050" y="6146800"/>
          <p14:tracePt t="105124" x="3581400" y="6146800"/>
          <p14:tracePt t="105204" x="3581400" y="6140450"/>
          <p14:tracePt t="105244" x="3587750" y="6146800"/>
          <p14:tracePt t="105356" x="3587750" y="6153150"/>
          <p14:tracePt t="105376" x="3594100" y="6159500"/>
          <p14:tracePt t="105424" x="3594100" y="6165850"/>
          <p14:tracePt t="105528" x="3600450" y="6172200"/>
          <p14:tracePt t="105708" x="3606800" y="6165850"/>
          <p14:tracePt t="105768" x="3613150" y="6165850"/>
          <p14:tracePt t="105796" x="3613150" y="6159500"/>
          <p14:tracePt t="105828" x="3613150" y="6153150"/>
          <p14:tracePt t="105844" x="3613150" y="6146800"/>
          <p14:tracePt t="105852" x="3613150" y="6140450"/>
          <p14:tracePt t="105868" x="3619500" y="6127750"/>
          <p14:tracePt t="105886" x="3619500" y="6121400"/>
          <p14:tracePt t="105902" x="3619500" y="6115050"/>
          <p14:tracePt t="105902" x="3625850" y="6102350"/>
          <p14:tracePt t="105920" x="3625850" y="6096000"/>
          <p14:tracePt t="105936" x="3625850" y="6089650"/>
          <p14:tracePt t="105936" x="3625850" y="6083300"/>
          <p14:tracePt t="105953" x="3625850" y="6070600"/>
          <p14:tracePt t="105970" x="3625850" y="6064250"/>
          <p14:tracePt t="105970" x="3619500" y="6051550"/>
          <p14:tracePt t="105987" x="3619500" y="6045200"/>
          <p14:tracePt t="105987" x="3619500" y="6038850"/>
          <p14:tracePt t="106004" x="3613150" y="6032500"/>
          <p14:tracePt t="106020" x="3613150" y="6026150"/>
          <p14:tracePt t="106020" x="3606800" y="6019800"/>
          <p14:tracePt t="106037" x="3600450" y="6013450"/>
          <p14:tracePt t="106053" x="3594100" y="6013450"/>
          <p14:tracePt t="106070" x="3581400" y="6013450"/>
          <p14:tracePt t="106070" x="3581400" y="6019800"/>
          <p14:tracePt t="106087" x="3575050" y="6019800"/>
          <p14:tracePt t="106087" x="3568700" y="6019800"/>
          <p14:tracePt t="106104" x="3562350" y="6032500"/>
          <p14:tracePt t="106104" x="3562350" y="6038850"/>
          <p14:tracePt t="106121" x="3562350" y="6045200"/>
          <p14:tracePt t="106121" x="3562350" y="6051550"/>
          <p14:tracePt t="106140" x="3562350" y="6057900"/>
          <p14:tracePt t="106140" x="3562350" y="6070600"/>
          <p14:tracePt t="106154" x="3562350" y="6083300"/>
          <p14:tracePt t="106154" x="3568700" y="6089650"/>
          <p14:tracePt t="106171" x="3568700" y="6102350"/>
          <p14:tracePt t="106171" x="3581400" y="6134100"/>
          <p14:tracePt t="106189" x="3587750" y="6146800"/>
          <p14:tracePt t="106189" x="3594100" y="6153150"/>
          <p14:tracePt t="106205" x="3600450" y="6165850"/>
          <p14:tracePt t="106205" x="3606800" y="6172200"/>
          <p14:tracePt t="106221" x="3613150" y="6178550"/>
          <p14:tracePt t="106221" x="3619500" y="6184900"/>
          <p14:tracePt t="106238" x="3625850" y="6184900"/>
          <p14:tracePt t="106253" x="3632200" y="6184900"/>
          <p14:tracePt t="106253" x="3638550" y="6184900"/>
          <p14:tracePt t="106273" x="3644900" y="6184900"/>
          <p14:tracePt t="106287" x="3651250" y="6172200"/>
          <p14:tracePt t="106287" x="3657600" y="6165850"/>
          <p14:tracePt t="106305" x="3657600" y="6159500"/>
          <p14:tracePt t="106305" x="3663950" y="6153150"/>
          <p14:tracePt t="106322" x="3663950" y="6146800"/>
          <p14:tracePt t="106322" x="3663950" y="6134100"/>
          <p14:tracePt t="106339" x="3670300" y="6121400"/>
          <p14:tracePt t="106339" x="3670300" y="6115050"/>
          <p14:tracePt t="106355" x="3670300" y="6108700"/>
          <p14:tracePt t="106371" x="3670300" y="6102350"/>
          <p14:tracePt t="106371" x="3670300" y="6096000"/>
          <p14:tracePt t="106388" x="3670300" y="6089650"/>
          <p14:tracePt t="106388" x="3663950" y="6076950"/>
          <p14:tracePt t="106405" x="3663950" y="6070600"/>
          <p14:tracePt t="106421" x="3663950" y="6064250"/>
          <p14:tracePt t="106421" x="3657600" y="6057900"/>
          <p14:tracePt t="106439" x="3657600" y="6051550"/>
          <p14:tracePt t="106439" x="3657600" y="6045200"/>
          <p14:tracePt t="106439" x="3651250" y="6045200"/>
          <p14:tracePt t="106457" x="3651250" y="6038850"/>
          <p14:tracePt t="106471" x="3651250" y="6032500"/>
          <p14:tracePt t="106471" x="3644900" y="6026150"/>
          <p14:tracePt t="106489" x="3644900" y="6019800"/>
          <p14:tracePt t="106505" x="3638550" y="6013450"/>
          <p14:tracePt t="106521" x="3638550" y="6007100"/>
          <p14:tracePt t="106548" x="3638550" y="6000750"/>
          <p14:tracePt t="106572" x="3638550" y="5994400"/>
          <p14:tracePt t="106600" x="3644900" y="6000750"/>
          <p14:tracePt t="106632" x="3651250" y="6007100"/>
          <p14:tracePt t="106644" x="3651250" y="6013450"/>
          <p14:tracePt t="106655" x="3657600" y="6019800"/>
          <p14:tracePt t="106655" x="3663950" y="6026150"/>
          <p14:tracePt t="106672" x="3663950" y="6032500"/>
          <p14:tracePt t="106672" x="3670300" y="6045200"/>
          <p14:tracePt t="106689" x="3676650" y="6051550"/>
          <p14:tracePt t="106689" x="3689350" y="6070600"/>
          <p14:tracePt t="106706" x="3695700" y="6083300"/>
          <p14:tracePt t="106706" x="3695700" y="6089650"/>
          <p14:tracePt t="106723" x="3702050" y="6096000"/>
          <p14:tracePt t="106723" x="3708400" y="6108700"/>
          <p14:tracePt t="106740" x="3714750" y="6121400"/>
          <p14:tracePt t="106740" x="3714750" y="6127750"/>
          <p14:tracePt t="106757" x="3721100" y="6146800"/>
          <p14:tracePt t="106757" x="3721100" y="6153150"/>
          <p14:tracePt t="106773" x="3721100" y="6159500"/>
          <p14:tracePt t="106773" x="3721100" y="6172200"/>
          <p14:tracePt t="106790" x="3721100" y="6178550"/>
          <p14:tracePt t="106790" x="3714750" y="6178550"/>
          <p14:tracePt t="106806" x="3708400" y="6184900"/>
          <p14:tracePt t="106806" x="3708400" y="6191250"/>
          <p14:tracePt t="106806" x="3702050" y="6197600"/>
          <p14:tracePt t="106825" x="3695700" y="6203950"/>
          <p14:tracePt t="106839" x="3689350" y="6210300"/>
          <p14:tracePt t="106839" x="3670300" y="6229350"/>
          <p14:tracePt t="106857" x="3663950" y="6235700"/>
          <p14:tracePt t="106857" x="3651250" y="6242050"/>
          <p14:tracePt t="106873" x="3644900" y="6248400"/>
          <p14:tracePt t="106873" x="3632200" y="6261100"/>
          <p14:tracePt t="106890" x="3619500" y="6267450"/>
          <p14:tracePt t="106890" x="3606800" y="6273800"/>
          <p14:tracePt t="106907" x="3594100" y="6280150"/>
          <p14:tracePt t="106907" x="3581400" y="6286500"/>
          <p14:tracePt t="106907" x="3568700" y="6286500"/>
          <p14:tracePt t="106925" x="3556000" y="6292850"/>
          <p14:tracePt t="106925" x="3549650" y="6292850"/>
          <p14:tracePt t="106940" x="3536950" y="6292850"/>
          <p14:tracePt t="106940" x="3524250" y="6299200"/>
          <p14:tracePt t="106957" x="3517900" y="6299200"/>
          <p14:tracePt t="106957" x="3511550" y="6299200"/>
          <p14:tracePt t="106973" x="3505200" y="6299200"/>
          <p14:tracePt t="106990" x="3498850" y="6292850"/>
          <p14:tracePt t="107006" x="3492500" y="6286500"/>
          <p14:tracePt t="107023" x="3492500" y="6280150"/>
          <p14:tracePt t="107040" x="3492500" y="6273800"/>
          <p14:tracePt t="107056" x="3492500" y="6267450"/>
          <p14:tracePt t="107073" x="3498850" y="6267450"/>
          <p14:tracePt t="107090" x="3498850" y="6261100"/>
          <p14:tracePt t="107176" x="3498850" y="6254750"/>
          <p14:tracePt t="107208" x="3505200" y="6248400"/>
          <p14:tracePt t="107232" x="3511550" y="6248400"/>
          <p14:tracePt t="107252" x="3517900" y="6242050"/>
          <p14:tracePt t="107268" x="3524250" y="6235700"/>
          <p14:tracePt t="107284" x="3530600" y="6229350"/>
          <p14:tracePt t="107296" x="3536950" y="6223000"/>
          <p14:tracePt t="107312" x="3543300" y="6216650"/>
          <p14:tracePt t="107328" x="3549650" y="6216650"/>
          <p14:tracePt t="107344" x="3556000" y="6210300"/>
          <p14:tracePt t="107357" x="3562350" y="6203950"/>
          <p14:tracePt t="107374" x="3568700" y="6197600"/>
          <p14:tracePt t="107404" x="3575050" y="6197600"/>
          <p14:tracePt t="107416" x="3587750" y="6197600"/>
          <p14:tracePt t="107432" x="3594100" y="6203950"/>
          <p14:tracePt t="107448" x="3600450" y="6210300"/>
          <p14:tracePt t="107464" x="3606800" y="6210300"/>
          <p14:tracePt t="107477" x="3619500" y="6216650"/>
          <p14:tracePt t="107493" x="3625850" y="6216650"/>
          <p14:tracePt t="107509" x="3632200" y="6216650"/>
          <p14:tracePt t="107525" x="3638550" y="6216650"/>
          <p14:tracePt t="107541" x="3644900" y="6216650"/>
          <p14:tracePt t="107561" x="3644900" y="6210300"/>
          <p14:tracePt t="107592" x="3638550" y="6203950"/>
          <p14:tracePt t="107612" x="3638550" y="6197600"/>
          <p14:tracePt t="107680" x="3638550" y="6191250"/>
          <p14:tracePt t="107852" x="3644900" y="6184900"/>
          <p14:tracePt t="107952" x="3638550" y="6191250"/>
          <p14:tracePt t="108032" x="3632200" y="6191250"/>
          <p14:tracePt t="108064" x="3625850" y="6184900"/>
          <p14:tracePt t="108160" x="3619500" y="6178550"/>
          <p14:tracePt t="108196" x="3625850" y="6178550"/>
          <p14:tracePt t="108364" x="3632200" y="6172200"/>
          <p14:tracePt t="108552" x="3632200" y="6165850"/>
          <p14:tracePt t="108572" x="3638550" y="6159500"/>
          <p14:tracePt t="108604" x="3632200" y="6165850"/>
          <p14:tracePt t="108736" x="3625850" y="6172200"/>
          <p14:tracePt t="108776" x="3619500" y="6178550"/>
          <p14:tracePt t="108872" x="3625850" y="6178550"/>
          <p14:tracePt t="108972" x="3632200" y="6178550"/>
          <p14:tracePt t="109016" x="3638550" y="6172200"/>
          <p14:tracePt t="109044" x="3638550" y="6165850"/>
          <p14:tracePt t="109068" x="3638550" y="6172200"/>
          <p14:tracePt t="109180" x="3632200" y="6172200"/>
          <p14:tracePt t="109248" x="3638550" y="6172200"/>
          <p14:tracePt t="109284" x="3644900" y="6172200"/>
          <p14:tracePt t="109316" x="3651250" y="6172200"/>
          <p14:tracePt t="109344" x="3651250" y="6165850"/>
          <p14:tracePt t="109396" x="3651250" y="6159500"/>
          <p14:tracePt t="109452" x="3644900" y="6165850"/>
          <p14:tracePt t="109513" x="3644900" y="6172200"/>
          <p14:tracePt t="109632" x="3638550" y="6172200"/>
          <p14:tracePt t="109696" x="3638550" y="6165850"/>
          <p14:tracePt t="109756" x="3638550" y="6159500"/>
          <p14:tracePt t="109796" x="3638550" y="6153150"/>
          <p14:tracePt t="109833" x="3638550" y="6146800"/>
          <p14:tracePt t="109872" x="3638550" y="6140450"/>
          <p14:tracePt t="109976" x="3644900" y="6140450"/>
          <p14:tracePt t="110020" x="3644900" y="6146800"/>
          <p14:tracePt t="110156" x="3638550" y="6153150"/>
          <p14:tracePt t="110192" x="3632200" y="6153150"/>
          <p14:tracePt t="110328" x="3632200" y="6159500"/>
          <p14:tracePt t="110356" x="3632200" y="6165850"/>
          <p14:tracePt t="110388" x="3632200" y="6172200"/>
          <p14:tracePt t="110508" x="3625850" y="6172200"/>
          <p14:tracePt t="110724" x="3625850" y="6178550"/>
          <p14:tracePt t="110777" x="3619500" y="6178550"/>
          <p14:tracePt t="110988" x="3613150" y="6178550"/>
          <p14:tracePt t="111048" x="3606800" y="6178550"/>
          <p14:tracePt t="111416" x="3600450" y="6178550"/>
          <p14:tracePt t="111656" x="3606800" y="6178550"/>
          <p14:tracePt t="111844" x="3613150" y="6178550"/>
          <p14:tracePt t="111912" x="3606800" y="6178550"/>
          <p14:tracePt t="112092" x="3606800" y="6184900"/>
          <p14:tracePt t="112172" x="3600450" y="6184900"/>
          <p14:tracePt t="112300" x="3606800" y="6184900"/>
          <p14:tracePt t="112428" x="3600450" y="6184900"/>
          <p14:tracePt t="112556" x="3594100" y="6184900"/>
          <p14:tracePt t="113344" x="3600450" y="6184900"/>
          <p14:tracePt t="113404" x="3594100" y="6178550"/>
          <p14:tracePt t="113588" x="3600450" y="6184900"/>
          <p14:tracePt t="113716" x="3600450" y="6178550"/>
          <p14:tracePt t="113868" x="3594100" y="6178550"/>
          <p14:tracePt t="113936" x="3600450" y="6178550"/>
          <p14:tracePt t="114016" x="3594100" y="6178550"/>
          <p14:tracePt t="114128" x="3600450" y="6178550"/>
          <p14:tracePt t="114252" x="3606800" y="6178550"/>
          <p14:tracePt t="114452" x="3613150" y="6178550"/>
          <p14:tracePt t="114872" x="3613150" y="6184900"/>
          <p14:tracePt t="115224" x="3619500" y="6184900"/>
          <p14:tracePt t="115256" x="3625850" y="6184900"/>
          <p14:tracePt t="115292" x="3632200" y="6184900"/>
          <p14:tracePt t="115324" x="3632200" y="6191250"/>
          <p14:tracePt t="115360" x="3638550" y="6197600"/>
          <p14:tracePt t="115404" x="3638550" y="6203950"/>
          <p14:tracePt t="115428" x="3638550" y="6210300"/>
          <p14:tracePt t="115444" x="3638550" y="6216650"/>
          <p14:tracePt t="115480" x="3638550" y="6223000"/>
          <p14:tracePt t="115516" x="3632200" y="6229350"/>
          <p14:tracePt t="115548" x="3625850" y="6229350"/>
          <p14:tracePt t="115568" x="3619500" y="6235700"/>
          <p14:tracePt t="115600" x="3625850" y="6229350"/>
          <p14:tracePt t="115624" x="3625850" y="6223000"/>
          <p14:tracePt t="115636" x="3625850" y="6216650"/>
          <p14:tracePt t="115652" x="3632200" y="6210300"/>
          <p14:tracePt t="115668" x="3632200" y="6203950"/>
          <p14:tracePt t="115684" x="3632200" y="6197600"/>
          <p14:tracePt t="115696" x="3638550" y="6191250"/>
          <p14:tracePt t="115712" x="3638550" y="6184900"/>
          <p14:tracePt t="115721" x="3638550" y="6178550"/>
          <p14:tracePt t="115734" x="3644900" y="6172200"/>
          <p14:tracePt t="115734" x="3651250" y="6153150"/>
          <p14:tracePt t="115752" x="3657600" y="6146800"/>
          <p14:tracePt t="115752" x="3657600" y="6134100"/>
          <p14:tracePt t="115770" x="3663950" y="6127750"/>
          <p14:tracePt t="115770" x="3670300" y="6115050"/>
          <p14:tracePt t="115786" x="3676650" y="6108700"/>
          <p14:tracePt t="115786" x="3676650" y="6102350"/>
          <p14:tracePt t="115802" x="3683000" y="6089650"/>
          <p14:tracePt t="115802" x="3695700" y="6076950"/>
          <p14:tracePt t="115819" x="3702050" y="6064250"/>
          <p14:tracePt t="115819" x="3708400" y="6057900"/>
          <p14:tracePt t="115835" x="3714750" y="6051550"/>
          <p14:tracePt t="115835" x="3714750" y="6045200"/>
          <p14:tracePt t="115852" x="3721100" y="6038850"/>
          <p14:tracePt t="115852" x="3727450" y="6019800"/>
          <p14:tracePt t="115869" x="3733800" y="6013450"/>
          <p14:tracePt t="115869" x="3740150" y="6007100"/>
          <p14:tracePt t="115888" x="3740150" y="6000750"/>
          <p14:tracePt t="115901" x="3746500" y="5994400"/>
          <p14:tracePt t="115901" x="3746500" y="5988050"/>
          <p14:tracePt t="115919" x="3752850" y="5981700"/>
          <p14:tracePt t="115935" x="3752850" y="5975350"/>
          <p14:tracePt t="115952" x="3752850" y="5969000"/>
          <p14:tracePt t="115969" x="3746500" y="5969000"/>
          <p14:tracePt t="116013" x="3746500" y="5975350"/>
          <p14:tracePt t="116036" x="3740150" y="5975350"/>
          <p14:tracePt t="116056" x="3733800" y="5981700"/>
          <p14:tracePt t="116080" x="3727450" y="5981700"/>
          <p14:tracePt t="116104" x="3721100" y="5988050"/>
          <p14:tracePt t="116124" x="3721100" y="5981700"/>
          <p14:tracePt t="116156" x="3714750" y="5975350"/>
          <p14:tracePt t="116168" x="3708400" y="5962650"/>
          <p14:tracePt t="116200" x="3708400" y="5956300"/>
          <p14:tracePt t="116216" x="3708400" y="5949950"/>
          <p14:tracePt t="116224" x="3708400" y="5937250"/>
          <p14:tracePt t="116224" x="3708400" y="5930900"/>
          <p14:tracePt t="116237" x="3708400" y="5918200"/>
          <p14:tracePt t="116237" x="3708400" y="5905500"/>
          <p14:tracePt t="116253" x="3714750" y="5892800"/>
          <p14:tracePt t="116253" x="3714750" y="5880100"/>
          <p14:tracePt t="116271" x="3721100" y="5867400"/>
          <p14:tracePt t="116271" x="3727450" y="5854700"/>
          <p14:tracePt t="116271" x="3733800" y="5848350"/>
          <p14:tracePt t="116290" x="3740150" y="5835650"/>
          <p14:tracePt t="116303" x="3752850" y="5829300"/>
          <p14:tracePt t="116303" x="3771900" y="5810250"/>
          <p14:tracePt t="116321" x="3784600" y="5803900"/>
          <p14:tracePt t="116321" x="3790950" y="5803900"/>
          <p14:tracePt t="116338" x="3803650" y="5797550"/>
          <p14:tracePt t="116338" x="3816350" y="5791200"/>
          <p14:tracePt t="116354" x="3822700" y="5791200"/>
          <p14:tracePt t="116354" x="3835400" y="5791200"/>
          <p14:tracePt t="116371" x="3841750" y="5784850"/>
          <p14:tracePt t="116371" x="3867150" y="5778500"/>
          <p14:tracePt t="116390" x="3886200" y="5772150"/>
          <p14:tracePt t="116390" x="3898900" y="5765800"/>
          <p14:tracePt t="116405" x="3917950" y="5759450"/>
          <p14:tracePt t="116405" x="3937000" y="5753100"/>
          <p14:tracePt t="116421" x="3956050" y="5746750"/>
          <p14:tracePt t="116421" x="3975100" y="5740400"/>
          <p14:tracePt t="116438" x="4000500" y="5740400"/>
          <p14:tracePt t="116438" x="4025900" y="5740400"/>
          <p14:tracePt t="116454" x="4044950" y="5740400"/>
          <p14:tracePt t="116454" x="4089400" y="5740400"/>
          <p14:tracePt t="116471" x="4114800" y="5746750"/>
          <p14:tracePt t="116471" x="4133850" y="5746750"/>
          <p14:tracePt t="116488" x="4152900" y="5753100"/>
          <p14:tracePt t="116488" x="4178300" y="5759450"/>
          <p14:tracePt t="116504" x="4197350" y="5765800"/>
          <p14:tracePt t="116504" x="4222750" y="5772150"/>
          <p14:tracePt t="116522" x="4241800" y="5784850"/>
          <p14:tracePt t="116522" x="4298950" y="5810250"/>
          <p14:tracePt t="116538" x="4324350" y="5822950"/>
          <p14:tracePt t="116538" x="4356100" y="5835650"/>
          <p14:tracePt t="116554" x="4387850" y="5848350"/>
          <p14:tracePt t="116554" x="4419600" y="5861050"/>
          <p14:tracePt t="116571" x="4451350" y="5867400"/>
          <p14:tracePt t="116571" x="4514850" y="5886450"/>
          <p14:tracePt t="116589" x="4546600" y="5892800"/>
          <p14:tracePt t="116589" x="4578350" y="5899150"/>
          <p14:tracePt t="116605" x="4610100" y="5905500"/>
          <p14:tracePt t="116605" x="4641850" y="5905500"/>
          <p14:tracePt t="116621" x="4679950" y="5911850"/>
          <p14:tracePt t="116621" x="4711700" y="5911850"/>
          <p14:tracePt t="116638" x="4743450" y="5911850"/>
          <p14:tracePt t="116638" x="4781550" y="5911850"/>
          <p14:tracePt t="116638" x="4813300" y="5911850"/>
          <p14:tracePt t="116657" x="4845050" y="5911850"/>
          <p14:tracePt t="116671" x="4883150" y="5911850"/>
          <p14:tracePt t="116671" x="4940300" y="5911850"/>
          <p14:tracePt t="116689" x="4972050" y="5918200"/>
          <p14:tracePt t="116689" x="4997450" y="5918200"/>
          <p14:tracePt t="116705" x="5022850" y="5924550"/>
          <p14:tracePt t="116705" x="5041900" y="5924550"/>
          <p14:tracePt t="116722" x="5067300" y="5924550"/>
          <p14:tracePt t="116722" x="5086350" y="5930900"/>
          <p14:tracePt t="116738" x="5105400" y="5930900"/>
          <p14:tracePt t="116738" x="5124450" y="5937250"/>
          <p14:tracePt t="116738" x="5137150" y="5937250"/>
          <p14:tracePt t="116757" x="5156200" y="5937250"/>
          <p14:tracePt t="116757" x="5175250" y="5937250"/>
          <p14:tracePt t="116773" x="5187950" y="5937250"/>
          <p14:tracePt t="116773" x="5207000" y="5943600"/>
          <p14:tracePt t="116789" x="5219700" y="5943600"/>
          <p14:tracePt t="116789" x="5238750" y="5943600"/>
          <p14:tracePt t="116806" x="5257800" y="5943600"/>
          <p14:tracePt t="116806" x="5276850" y="5949950"/>
          <p14:tracePt t="116823" x="5289550" y="5949950"/>
          <p14:tracePt t="116823" x="5334000" y="5956300"/>
          <p14:tracePt t="116839" x="5353050" y="5956300"/>
          <p14:tracePt t="116839" x="5372100" y="5956300"/>
          <p14:tracePt t="116855" x="5391150" y="5956300"/>
          <p14:tracePt t="116855" x="5416550" y="5956300"/>
          <p14:tracePt t="116872" x="5441950" y="5962650"/>
          <p14:tracePt t="116872" x="5499100" y="5962650"/>
          <p14:tracePt t="116890" x="5530850" y="5962650"/>
          <p14:tracePt t="116890" x="5562600" y="5962650"/>
          <p14:tracePt t="116906" x="5594350" y="5956300"/>
          <p14:tracePt t="116906" x="5632450" y="5956300"/>
          <p14:tracePt t="116923" x="5670550" y="5956300"/>
          <p14:tracePt t="116923" x="5715000" y="5949950"/>
          <p14:tracePt t="116939" x="5753100" y="5943600"/>
          <p14:tracePt t="116939" x="5842000" y="5937250"/>
          <p14:tracePt t="116957" x="5886450" y="5937250"/>
          <p14:tracePt t="116957" x="5937250" y="5937250"/>
          <p14:tracePt t="116973" x="5981700" y="5930900"/>
          <p14:tracePt t="116973" x="6032500" y="5930900"/>
          <p14:tracePt t="116989" x="6083300" y="5930900"/>
          <p14:tracePt t="116989" x="6134100" y="5930900"/>
          <p14:tracePt t="117006" x="6178550" y="5930900"/>
          <p14:tracePt t="117006" x="6223000" y="5930900"/>
          <p14:tracePt t="117023" x="6273800" y="5930900"/>
          <p14:tracePt t="117023" x="6362700" y="5930900"/>
          <p14:tracePt t="117041" x="6407150" y="5930900"/>
          <p14:tracePt t="117041" x="6451600" y="5930900"/>
          <p14:tracePt t="117057" x="6496050" y="5930900"/>
          <p14:tracePt t="117057" x="6534150" y="5930900"/>
          <p14:tracePt t="117073" x="6578600" y="5930900"/>
          <p14:tracePt t="117073" x="6616700" y="5930900"/>
          <p14:tracePt t="117090" x="6654800" y="5930900"/>
          <p14:tracePt t="117090" x="6692900" y="5937250"/>
          <p14:tracePt t="117106" x="6731000" y="5937250"/>
          <p14:tracePt t="117106" x="6762750" y="5937250"/>
          <p14:tracePt t="117106" x="6800850" y="5937250"/>
          <p14:tracePt t="117125" x="6826250" y="5937250"/>
          <p14:tracePt t="117125" x="6858000" y="5937250"/>
          <p14:tracePt t="117140" x="6883400" y="5937250"/>
          <p14:tracePt t="117140" x="6908800" y="5937250"/>
          <p14:tracePt t="117156" x="6934200" y="5937250"/>
          <p14:tracePt t="117156" x="6953250" y="5943600"/>
          <p14:tracePt t="117173" x="6978650" y="5943600"/>
          <p14:tracePt t="117173" x="7016750" y="5949950"/>
          <p14:tracePt t="117190" x="7029450" y="5949950"/>
          <p14:tracePt t="117190" x="7048500" y="5956300"/>
          <p14:tracePt t="117207" x="7061200" y="5956300"/>
          <p14:tracePt t="117207" x="7073900" y="5962650"/>
          <p14:tracePt t="117223" x="7086600" y="5962650"/>
          <p14:tracePt t="117223" x="7099300" y="5969000"/>
          <p14:tracePt t="117240" x="7112000" y="5969000"/>
          <p14:tracePt t="117240" x="7137400" y="5969000"/>
          <p14:tracePt t="117257" x="7150100" y="5969000"/>
          <p14:tracePt t="117257" x="7156450" y="5975350"/>
          <p14:tracePt t="117276" x="7169150" y="5969000"/>
          <p14:tracePt t="117276" x="7181850" y="5969000"/>
          <p14:tracePt t="117290" x="7188200" y="5969000"/>
          <p14:tracePt t="117290" x="7200900" y="5969000"/>
          <p14:tracePt t="117290" x="7213600" y="5969000"/>
          <p14:tracePt t="117309" x="7219950" y="5962650"/>
          <p14:tracePt t="117323" x="7232650" y="5962650"/>
          <p14:tracePt t="117323" x="7251700" y="5956300"/>
          <p14:tracePt t="117341" x="7264400" y="5956300"/>
          <p14:tracePt t="117341" x="7277100" y="5949950"/>
          <p14:tracePt t="117357" x="7289800" y="5949950"/>
          <p14:tracePt t="117357" x="7302500" y="5943600"/>
          <p14:tracePt t="117374" x="7315200" y="5943600"/>
          <p14:tracePt t="117374" x="7327900" y="5943600"/>
          <p14:tracePt t="117391" x="7340600" y="5937250"/>
          <p14:tracePt t="117391" x="7359650" y="5937250"/>
          <p14:tracePt t="117409" x="7372350" y="5930900"/>
          <p14:tracePt t="117423" x="7378700" y="5930900"/>
          <p14:tracePt t="117423" x="7397750" y="5924550"/>
          <p14:tracePt t="117441" x="7404100" y="5924550"/>
          <p14:tracePt t="117441" x="7410450" y="5924550"/>
          <p14:tracePt t="117457" x="7416800" y="5924550"/>
          <p14:tracePt t="117473" x="7423150" y="5924550"/>
          <p14:tracePt t="117490" x="7429500" y="5924550"/>
          <p14:tracePt t="117507" x="7423150" y="5930900"/>
          <p14:tracePt t="117528" x="7416800" y="5930900"/>
          <p14:tracePt t="117544" x="7416800" y="5924550"/>
          <p14:tracePt t="117557" x="7410450" y="5924550"/>
          <p14:tracePt t="117580" x="7416800" y="5918200"/>
          <p14:tracePt t="117604" x="7429500" y="5924550"/>
          <p14:tracePt t="117616" x="7435850" y="5924550"/>
          <p14:tracePt t="117632" x="7442200" y="5924550"/>
          <p14:tracePt t="117648" x="7448550" y="5924550"/>
          <p14:tracePt t="117664" x="7461250" y="5924550"/>
          <p14:tracePt t="117677" x="7467600" y="5930900"/>
          <p14:tracePt t="117693" x="7473950" y="5937250"/>
          <p14:tracePt t="117708" x="7480300" y="5937250"/>
          <p14:tracePt t="117725" x="7480300" y="5943600"/>
          <p14:tracePt t="117741" x="7486650" y="5949950"/>
          <p14:tracePt t="117758" x="7486650" y="5956300"/>
          <p14:tracePt t="117774" x="7493000" y="5962650"/>
          <p14:tracePt t="117791" x="7499350" y="5969000"/>
          <p14:tracePt t="117812" x="7499350" y="5975350"/>
          <p14:tracePt t="117836" x="7505700" y="5981700"/>
          <p14:tracePt t="117856" x="7512050" y="5988050"/>
          <p14:tracePt t="117924" x="7518400" y="5988050"/>
          <p14:tracePt t="117976" x="7524750" y="5988050"/>
          <p14:tracePt t="118000" x="7531100" y="5981700"/>
          <p14:tracePt t="118024" x="7531100" y="5975350"/>
          <p14:tracePt t="118068" x="7524750" y="5981700"/>
          <p14:tracePt t="118208" x="7524750" y="5988050"/>
          <p14:tracePt t="118232" x="7524750" y="5994400"/>
          <p14:tracePt t="118248" x="7518400" y="6000750"/>
          <p14:tracePt t="118268" x="7518400" y="5994400"/>
          <p14:tracePt t="118480" x="7518400" y="5988050"/>
          <p14:tracePt t="118508" x="7524750" y="5981700"/>
          <p14:tracePt t="118524" x="7524750" y="5975350"/>
          <p14:tracePt t="118540" x="7531100" y="5969000"/>
          <p14:tracePt t="118548" x="7537450" y="5962650"/>
          <p14:tracePt t="118564" x="7543800" y="5956300"/>
          <p14:tracePt t="118577" x="7550150" y="5949950"/>
          <p14:tracePt t="118593" x="7556500" y="5943600"/>
          <p14:tracePt t="118610" x="7562850" y="5943600"/>
          <p14:tracePt t="118627" x="7562850" y="5937250"/>
          <p14:tracePt t="118644" x="7569200" y="5930900"/>
          <p14:tracePt t="118660" x="7575550" y="5930900"/>
          <p14:tracePt t="118677" x="7569200" y="5937250"/>
          <p14:tracePt t="118744" x="7569200" y="5943600"/>
          <p14:tracePt t="118764" x="7569200" y="5949950"/>
          <p14:tracePt t="118780" x="7562850" y="5956300"/>
          <p14:tracePt t="118796" x="7562850" y="5962650"/>
          <p14:tracePt t="118824" x="7562850" y="5975350"/>
          <p14:tracePt t="118840" x="7556500" y="5975350"/>
          <p14:tracePt t="118848" x="7556500" y="5981700"/>
          <p14:tracePt t="118861" x="7556500" y="5988050"/>
          <p14:tracePt t="118861" x="7556500" y="6000750"/>
          <p14:tracePt t="118879" x="7550150" y="6007100"/>
          <p14:tracePt t="118879" x="7550150" y="6013450"/>
          <p14:tracePt t="118895" x="7550150" y="6019800"/>
          <p14:tracePt t="118911" x="7550150" y="6026150"/>
          <p14:tracePt t="118911" x="7550150" y="6032500"/>
          <p14:tracePt t="118929" x="7543800" y="6038850"/>
          <p14:tracePt t="118929" x="7543800" y="6045200"/>
          <p14:tracePt t="118946" x="7543800" y="6051550"/>
          <p14:tracePt t="118962" x="7537450" y="6057900"/>
          <p14:tracePt t="118978" x="7537450" y="6064250"/>
          <p14:tracePt t="118996" x="7531100" y="6070600"/>
          <p14:tracePt t="118996" x="7531100" y="6076950"/>
          <p14:tracePt t="119014" x="7531100" y="6083300"/>
          <p14:tracePt t="119036" x="7531100" y="6089650"/>
          <p14:tracePt t="119056" x="7531100" y="6096000"/>
          <p14:tracePt t="119104" x="7531100" y="6102350"/>
          <p14:tracePt t="119132" x="7531100" y="6108700"/>
          <p14:tracePt t="119164" x="7524750" y="6115050"/>
          <p14:tracePt t="119224" x="7518400" y="6115050"/>
          <p14:tracePt t="119260" x="7512050" y="6115050"/>
          <p14:tracePt t="119296" x="7512050" y="6108700"/>
          <p14:tracePt t="119328" x="7505700" y="6108700"/>
          <p14:tracePt t="119396" x="7505700" y="6115050"/>
          <p14:tracePt t="119424" x="7499350" y="6115050"/>
          <p14:tracePt t="119448" x="7499350" y="6121400"/>
          <p14:tracePt t="119468" x="7493000" y="6127750"/>
          <p14:tracePt t="119492" x="7486650" y="6134100"/>
          <p14:tracePt t="119508" x="7480300" y="6140450"/>
          <p14:tracePt t="119524" x="7480300" y="6146800"/>
          <p14:tracePt t="119536" x="7473950" y="6153150"/>
          <p14:tracePt t="119560" x="7473950" y="6159500"/>
          <p14:tracePt t="119584" x="7467600" y="6165850"/>
          <p14:tracePt t="119604" x="7461250" y="6165850"/>
          <p14:tracePt t="119628" x="7454900" y="6172200"/>
          <p14:tracePt t="119656" x="7454900" y="6178550"/>
          <p14:tracePt t="119680" x="7448550" y="6184900"/>
          <p14:tracePt t="119716" x="7448550" y="6178550"/>
          <p14:tracePt t="119768" x="7448550" y="6172200"/>
          <p14:tracePt t="119792" x="7448550" y="6165850"/>
          <p14:tracePt t="119808" x="7448550" y="6159500"/>
          <p14:tracePt t="119828" x="7454900" y="6153150"/>
          <p14:tracePt t="119852" x="7454900" y="6146800"/>
          <p14:tracePt t="119888" x="7454900" y="6140450"/>
          <p14:tracePt t="119904" x="7454900" y="6134100"/>
          <p14:tracePt t="119912" x="7448550" y="6127750"/>
          <p14:tracePt t="119920" x="7448550" y="6121400"/>
          <p14:tracePt t="119936" x="7448550" y="6115050"/>
          <p14:tracePt t="119936" x="7448550" y="6108700"/>
          <p14:tracePt t="119949" x="7454900" y="6102350"/>
          <p14:tracePt t="119949" x="7454900" y="6096000"/>
          <p14:tracePt t="119965" x="7454900" y="6089650"/>
          <p14:tracePt t="119965" x="7454900" y="6083300"/>
          <p14:tracePt t="119982" x="7454900" y="6070600"/>
          <p14:tracePt t="119982" x="7461250" y="6064250"/>
          <p14:tracePt t="119999" x="7461250" y="6057900"/>
          <p14:tracePt t="119999" x="7461250" y="6045200"/>
          <p14:tracePt t="120017" x="7467600" y="6026150"/>
          <p14:tracePt t="120017" x="7467600" y="6019800"/>
          <p14:tracePt t="120033" x="7467600" y="6007100"/>
          <p14:tracePt t="120033" x="7473950" y="6000750"/>
          <p14:tracePt t="120049" x="7467600" y="5994400"/>
          <p14:tracePt t="120049" x="7467600" y="5988050"/>
          <p14:tracePt t="120066" x="7461250" y="5981700"/>
          <p14:tracePt t="120082" x="7454900" y="5975350"/>
          <p14:tracePt t="120082" x="7442200" y="5969000"/>
          <p14:tracePt t="120082" x="7435850" y="5962650"/>
          <p14:tracePt t="120101" x="7423150" y="5956300"/>
          <p14:tracePt t="120101" x="7410450" y="5956300"/>
          <p14:tracePt t="120116" x="7391400" y="5949950"/>
          <p14:tracePt t="120116" x="7372350" y="5937250"/>
          <p14:tracePt t="123640" x="762000" y="6451600"/>
          <p14:tracePt t="123688" x="749300" y="648335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r>
              <a:rPr lang="ja-JP" altLang="en-US" dirty="0" smtClean="0"/>
              <a:t>予習での練習問題</a:t>
            </a:r>
            <a:endParaRPr lang="ja-JP" altLang="en-US" dirty="0"/>
          </a:p>
        </p:txBody>
      </p:sp>
      <p:sp>
        <p:nvSpPr>
          <p:cNvPr id="470019" name="Text Box 3"/>
          <p:cNvSpPr txBox="1">
            <a:spLocks noChangeArrowheads="1"/>
          </p:cNvSpPr>
          <p:nvPr/>
        </p:nvSpPr>
        <p:spPr bwMode="auto">
          <a:xfrm>
            <a:off x="533400" y="1447800"/>
            <a:ext cx="7958138" cy="822325"/>
          </a:xfrm>
          <a:prstGeom prst="rect">
            <a:avLst/>
          </a:prstGeom>
          <a:noFill/>
          <a:ln w="38100">
            <a:noFill/>
            <a:miter lim="800000"/>
            <a:headEnd/>
            <a:tailEnd/>
          </a:ln>
          <a:effectLst/>
        </p:spPr>
        <p:txBody>
          <a:bodyPr>
            <a:spAutoFit/>
          </a:bodyPr>
          <a:lstStyle/>
          <a:p>
            <a:r>
              <a:rPr lang="en-US" altLang="ja-JP"/>
              <a:t>30</a:t>
            </a:r>
            <a:r>
              <a:rPr lang="ja-JP" altLang="en-US"/>
              <a:t>歳代の男性の身長の平均は</a:t>
            </a:r>
            <a:r>
              <a:rPr lang="en-US" altLang="ja-JP"/>
              <a:t>169.5cm</a:t>
            </a:r>
            <a:r>
              <a:rPr lang="ja-JP" altLang="en-US"/>
              <a:t>，標準偏差は</a:t>
            </a:r>
            <a:r>
              <a:rPr lang="en-US" altLang="ja-JP"/>
              <a:t>5.8cm</a:t>
            </a:r>
            <a:r>
              <a:rPr lang="ja-JP" altLang="en-US"/>
              <a:t>であった．</a:t>
            </a:r>
          </a:p>
        </p:txBody>
      </p:sp>
      <p:sp>
        <p:nvSpPr>
          <p:cNvPr id="470020" name="Text Box 4"/>
          <p:cNvSpPr txBox="1">
            <a:spLocks noChangeArrowheads="1"/>
          </p:cNvSpPr>
          <p:nvPr/>
        </p:nvSpPr>
        <p:spPr bwMode="auto">
          <a:xfrm>
            <a:off x="533400" y="2514600"/>
            <a:ext cx="8364538" cy="822325"/>
          </a:xfrm>
          <a:prstGeom prst="rect">
            <a:avLst/>
          </a:prstGeom>
          <a:noFill/>
          <a:ln w="38100">
            <a:noFill/>
            <a:miter lim="800000"/>
            <a:headEnd/>
            <a:tailEnd/>
          </a:ln>
          <a:effectLst/>
        </p:spPr>
        <p:txBody>
          <a:bodyPr>
            <a:spAutoFit/>
          </a:bodyPr>
          <a:lstStyle/>
          <a:p>
            <a:r>
              <a:rPr lang="ja-JP" altLang="en-US"/>
              <a:t>平均から標準偏差以内，すなわち（　　　　　）から（　　　　　）</a:t>
            </a:r>
            <a:r>
              <a:rPr lang="en-US" altLang="ja-JP"/>
              <a:t>cm</a:t>
            </a:r>
            <a:r>
              <a:rPr lang="ja-JP" altLang="en-US"/>
              <a:t>に全体の約（　　　　）％が属する．</a:t>
            </a:r>
          </a:p>
        </p:txBody>
      </p:sp>
      <p:sp>
        <p:nvSpPr>
          <p:cNvPr id="470021" name="Text Box 5"/>
          <p:cNvSpPr txBox="1">
            <a:spLocks noChangeArrowheads="1"/>
          </p:cNvSpPr>
          <p:nvPr/>
        </p:nvSpPr>
        <p:spPr bwMode="auto">
          <a:xfrm>
            <a:off x="593725" y="3622675"/>
            <a:ext cx="8008938" cy="822325"/>
          </a:xfrm>
          <a:prstGeom prst="rect">
            <a:avLst/>
          </a:prstGeom>
          <a:noFill/>
          <a:ln w="38100">
            <a:noFill/>
            <a:miter lim="800000"/>
            <a:headEnd/>
            <a:tailEnd/>
          </a:ln>
          <a:effectLst/>
        </p:spPr>
        <p:txBody>
          <a:bodyPr>
            <a:spAutoFit/>
          </a:bodyPr>
          <a:lstStyle/>
          <a:p>
            <a:r>
              <a:rPr lang="en-US" altLang="ja-JP"/>
              <a:t>2σ</a:t>
            </a:r>
            <a:r>
              <a:rPr lang="ja-JP" altLang="en-US"/>
              <a:t>以下，平均より背の低い人，すなわち（　　　　　）</a:t>
            </a:r>
            <a:r>
              <a:rPr lang="en-US" altLang="ja-JP"/>
              <a:t>cm</a:t>
            </a:r>
            <a:r>
              <a:rPr lang="ja-JP" altLang="en-US"/>
              <a:t>以下は全体の約（　　　　）％である．</a:t>
            </a:r>
          </a:p>
        </p:txBody>
      </p:sp>
      <p:sp>
        <p:nvSpPr>
          <p:cNvPr id="470022" name="Text Box 6"/>
          <p:cNvSpPr txBox="1">
            <a:spLocks noChangeArrowheads="1"/>
          </p:cNvSpPr>
          <p:nvPr/>
        </p:nvSpPr>
        <p:spPr bwMode="auto">
          <a:xfrm>
            <a:off x="593725" y="4689475"/>
            <a:ext cx="6683375" cy="457200"/>
          </a:xfrm>
          <a:prstGeom prst="rect">
            <a:avLst/>
          </a:prstGeom>
          <a:noFill/>
          <a:ln w="38100">
            <a:noFill/>
            <a:miter lim="800000"/>
            <a:headEnd/>
            <a:tailEnd/>
          </a:ln>
          <a:effectLst/>
        </p:spPr>
        <p:txBody>
          <a:bodyPr wrap="none">
            <a:spAutoFit/>
          </a:bodyPr>
          <a:lstStyle/>
          <a:p>
            <a:r>
              <a:rPr lang="ja-JP" altLang="en-US"/>
              <a:t>全体の</a:t>
            </a:r>
            <a:r>
              <a:rPr lang="en-US" altLang="ja-JP"/>
              <a:t>95</a:t>
            </a:r>
            <a:r>
              <a:rPr lang="ja-JP" altLang="en-US"/>
              <a:t>％は（　　　　　）～（　　　　　）</a:t>
            </a:r>
            <a:r>
              <a:rPr lang="en-US" altLang="ja-JP"/>
              <a:t>cm</a:t>
            </a:r>
            <a:r>
              <a:rPr lang="ja-JP" altLang="en-US"/>
              <a:t>に属する．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8441"/>
    </mc:Choice>
    <mc:Fallback>
      <p:transition spd="slow" advTm="284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877" x="5905500" y="5092700"/>
          <p14:tracePt t="4043" x="5905500" y="5099050"/>
          <p14:tracePt t="4059" x="5899150" y="5092700"/>
          <p14:tracePt t="4103" x="5899150" y="5086350"/>
          <p14:tracePt t="4111" x="5899150" y="5080000"/>
          <p14:tracePt t="4146" x="5899150" y="5073650"/>
          <p14:tracePt t="4162" x="5899150" y="5067300"/>
          <p14:tracePt t="4196" x="5899150" y="5073650"/>
          <p14:tracePt t="4215" x="5899150" y="5067300"/>
          <p14:tracePt t="4255" x="5892800" y="5060950"/>
          <p14:tracePt t="4266" x="5892800" y="5054600"/>
          <p14:tracePt t="4290" x="5899150" y="5048250"/>
          <p14:tracePt t="4314" x="5899150" y="5041900"/>
          <p14:tracePt t="4326" x="5899150" y="5035550"/>
          <p14:tracePt t="4336" x="5899150" y="5029200"/>
          <p14:tracePt t="4353" x="5905500" y="5022850"/>
          <p14:tracePt t="4371" x="5899150" y="5016500"/>
          <p14:tracePt t="4387" x="5905500" y="5016500"/>
          <p14:tracePt t="4404" x="5905500" y="5010150"/>
          <p14:tracePt t="4421" x="5905500" y="5016500"/>
          <p14:tracePt t="4437" x="5905500" y="5022850"/>
          <p14:tracePt t="4463" x="5905500" y="5029200"/>
          <p14:tracePt t="4479" x="5911850" y="5029200"/>
          <p14:tracePt t="4495" x="5911850" y="5035550"/>
          <p14:tracePt t="4508" x="5918200" y="5035550"/>
          <p14:tracePt t="4547" x="5918200" y="5029200"/>
          <p14:tracePt t="4598" x="5918200" y="5022850"/>
          <p14:tracePt t="4622" x="5918200" y="5016500"/>
          <p14:tracePt t="4634" x="5911850" y="5010150"/>
          <p14:tracePt t="4658" x="5911850" y="5003800"/>
          <p14:tracePt t="4666" x="5911850" y="4997450"/>
          <p14:tracePt t="4682" x="5911850" y="4991100"/>
          <p14:tracePt t="4687" x="5911850" y="4984750"/>
          <p14:tracePt t="4704" x="5911850" y="4978400"/>
          <p14:tracePt t="4721" x="5905500" y="4965700"/>
          <p14:tracePt t="4742" x="5911850" y="4965700"/>
          <p14:tracePt t="4778" x="5911850" y="4959350"/>
          <p14:tracePt t="4822" x="5911850" y="4953000"/>
          <p14:tracePt t="4846" x="5911850" y="4946650"/>
          <p14:tracePt t="4862" x="5911850" y="4940300"/>
          <p14:tracePt t="4882" x="5918200" y="4933950"/>
          <p14:tracePt t="4914" x="5918200" y="4927600"/>
          <p14:tracePt t="4926" x="5911850" y="4921250"/>
          <p14:tracePt t="4942" x="5911850" y="4908550"/>
          <p14:tracePt t="4958" x="5911850" y="4902200"/>
          <p14:tracePt t="4966" x="5905500" y="4902200"/>
          <p14:tracePt t="4975" x="5905500" y="4889500"/>
          <p14:tracePt t="4988" x="5899150" y="4883150"/>
          <p14:tracePt t="4988" x="5899150" y="4876800"/>
          <p14:tracePt t="5006" x="5899150" y="4870450"/>
          <p14:tracePt t="5026" x="5892800" y="4857750"/>
          <p14:tracePt t="5042" x="5886450" y="4857750"/>
          <p14:tracePt t="5062" x="5886450" y="4864100"/>
          <p14:tracePt t="5114" x="5886450" y="4870450"/>
          <p14:tracePt t="5130" x="5886450" y="4876800"/>
          <p14:tracePt t="5146" x="5886450" y="4883150"/>
          <p14:tracePt t="5166" x="5886450" y="4889500"/>
          <p14:tracePt t="5222" x="5880100" y="4889500"/>
          <p14:tracePt t="5250" x="5880100" y="4883150"/>
          <p14:tracePt t="5282" x="5873750" y="4883150"/>
          <p14:tracePt t="5310" x="5873750" y="4870450"/>
          <p14:tracePt t="5326" x="5873750" y="4864100"/>
          <p14:tracePt t="5354" x="5873750" y="4857750"/>
          <p14:tracePt t="5378" x="5873750" y="4851400"/>
          <p14:tracePt t="5402" x="5873750" y="4845050"/>
          <p14:tracePt t="5422" x="5873750" y="4838700"/>
          <p14:tracePt t="5438" x="5873750" y="4832350"/>
          <p14:tracePt t="5466" x="5880100" y="4826000"/>
          <p14:tracePt t="5506" x="5873750" y="4826000"/>
          <p14:tracePt t="5566" x="5873750" y="4819650"/>
          <p14:tracePt t="5582" x="5867400" y="4813300"/>
          <p14:tracePt t="5610" x="5867400" y="4806950"/>
          <p14:tracePt t="5642" x="5867400" y="4800600"/>
          <p14:tracePt t="5654" x="5861050" y="4794250"/>
          <p14:tracePt t="5662" x="5861050" y="4787900"/>
          <p14:tracePt t="5686" x="5861050" y="4781550"/>
          <p14:tracePt t="5702" x="5854700" y="4781550"/>
          <p14:tracePt t="5722" x="5848350" y="4775200"/>
          <p14:tracePt t="5746" x="5848350" y="4768850"/>
          <p14:tracePt t="5762" x="5842000" y="4762500"/>
          <p14:tracePt t="5766" x="5842000" y="4749800"/>
          <p14:tracePt t="5782" x="5842000" y="4743450"/>
          <p14:tracePt t="5791" x="5842000" y="4737100"/>
          <p14:tracePt t="5791" x="5835650" y="4730750"/>
          <p14:tracePt t="7543" x="5899150" y="5391150"/>
          <p14:tracePt t="7574" x="5899150" y="5397500"/>
          <p14:tracePt t="7582" x="5905500" y="5410200"/>
          <p14:tracePt t="7582" x="5911850" y="5422900"/>
          <p14:tracePt t="7598" x="5918200" y="5435600"/>
          <p14:tracePt t="7598" x="5924550" y="5448300"/>
          <p14:tracePt t="7614" x="5924550" y="5461000"/>
          <p14:tracePt t="7614" x="5930900" y="5467350"/>
          <p14:tracePt t="7631" x="5930900" y="5473700"/>
          <p14:tracePt t="7631" x="5937250" y="5486400"/>
          <p14:tracePt t="7648" x="5937250" y="5492750"/>
          <p14:tracePt t="7663" x="5937250" y="5505450"/>
          <p14:tracePt t="7680" x="5943600" y="5511800"/>
          <p14:tracePt t="7698" x="5949950" y="5518150"/>
          <p14:tracePt t="7730" x="5956300" y="5524500"/>
          <p14:tracePt t="7746" x="5962650" y="5530850"/>
          <p14:tracePt t="7762" x="5969000" y="5530850"/>
          <p14:tracePt t="7767" x="5969000" y="5537200"/>
          <p14:tracePt t="7781" x="5975350" y="5549900"/>
          <p14:tracePt t="7781" x="5981700" y="5568950"/>
          <p14:tracePt t="7799" x="5981700" y="5575300"/>
          <p14:tracePt t="7799" x="5988050" y="5588000"/>
          <p14:tracePt t="7815" x="5988050" y="5594350"/>
          <p14:tracePt t="7815" x="5994400" y="5600700"/>
          <p14:tracePt t="7815" x="5994400" y="5607050"/>
          <p14:tracePt t="7835" x="6000750" y="5613400"/>
          <p14:tracePt t="7848" x="6007100" y="5619750"/>
          <p14:tracePt t="7848" x="6007100" y="5626100"/>
          <p14:tracePt t="7848" x="6013450" y="5632450"/>
          <p14:tracePt t="7867" x="6019800" y="5638800"/>
          <p14:tracePt t="7867" x="6026150" y="5645150"/>
          <p14:tracePt t="7882" x="6032500" y="5651500"/>
          <p14:tracePt t="7898" x="6038850" y="5657850"/>
          <p14:tracePt t="7914" x="6051550" y="5657850"/>
          <p14:tracePt t="7931" x="6057900" y="5657850"/>
          <p14:tracePt t="7948" x="6064250" y="5657850"/>
          <p14:tracePt t="7965" x="6064250" y="5664200"/>
          <p14:tracePt t="7981" x="6070600" y="5664200"/>
          <p14:tracePt t="7998" x="6076950" y="5664200"/>
          <p14:tracePt t="8015" x="6083300" y="5664200"/>
          <p14:tracePt t="8046" x="6083300" y="5657850"/>
          <p14:tracePt t="8106" x="6089650" y="5651500"/>
          <p14:tracePt t="8186" x="6083300" y="5657850"/>
          <p14:tracePt t="8234" x="6083300" y="5664200"/>
          <p14:tracePt t="8262" x="6083300" y="5670550"/>
          <p14:tracePt t="8278" x="6083300" y="5676900"/>
          <p14:tracePt t="8294" x="6083300" y="5683250"/>
          <p14:tracePt t="8306" x="6083300" y="5695950"/>
          <p14:tracePt t="8322" x="6083300" y="5702300"/>
          <p14:tracePt t="8338" x="6083300" y="5708650"/>
          <p14:tracePt t="8354" x="6083300" y="5715000"/>
          <p14:tracePt t="8370" x="6076950" y="5721350"/>
          <p14:tracePt t="8383" x="6076950" y="5727700"/>
          <p14:tracePt t="8399" x="6070600" y="5734050"/>
          <p14:tracePt t="8422" x="6064250" y="5727700"/>
          <p14:tracePt t="8442" x="6057900" y="5721350"/>
          <p14:tracePt t="8482" x="6057900" y="5715000"/>
          <p14:tracePt t="8494" x="6051550" y="5708650"/>
          <p14:tracePt t="8510" x="6045200" y="5702300"/>
          <p14:tracePt t="8526" x="6038850" y="5695950"/>
          <p14:tracePt t="8594" x="6032500" y="5689600"/>
          <p14:tracePt t="8622" x="6026150" y="5695950"/>
          <p14:tracePt t="8666" x="6026150" y="5702300"/>
          <p14:tracePt t="8690" x="6019800" y="5708650"/>
          <p14:tracePt t="8734" x="6019800" y="5715000"/>
          <p14:tracePt t="8766" x="6013450" y="5721350"/>
          <p14:tracePt t="8782" x="6013450" y="5727700"/>
          <p14:tracePt t="8802" x="6013450" y="5734050"/>
          <p14:tracePt t="8819" x="6007100" y="5734050"/>
          <p14:tracePt t="8854" x="6000750" y="5727700"/>
          <p14:tracePt t="8902" x="5994400" y="5721350"/>
          <p14:tracePt t="8946" x="5994400" y="5715000"/>
          <p14:tracePt t="8970" x="5988050" y="5708650"/>
          <p14:tracePt t="8990" x="5988050" y="5702300"/>
          <p14:tracePt t="9006" x="5988050" y="5695950"/>
          <p14:tracePt t="9042" x="5988050" y="5689600"/>
          <p14:tracePt t="9066" x="5981700" y="5683250"/>
          <p14:tracePt t="9082" x="5981700" y="5676900"/>
          <p14:tracePt t="9094" x="5981700" y="5670550"/>
          <p14:tracePt t="9110" x="5981700" y="5664200"/>
          <p14:tracePt t="9126" x="5981700" y="5657850"/>
          <p14:tracePt t="9142" x="5981700" y="5651500"/>
          <p14:tracePt t="9155" x="5981700" y="5645150"/>
          <p14:tracePt t="9170" x="5981700" y="5638800"/>
          <p14:tracePt t="9186" x="5981700" y="5632450"/>
          <p14:tracePt t="9203" x="5981700" y="5626100"/>
          <p14:tracePt t="9219" x="5981700" y="5619750"/>
          <p14:tracePt t="9235" x="5988050" y="5613400"/>
          <p14:tracePt t="9266" x="5988050" y="5607050"/>
          <p14:tracePt t="9298" x="5994400" y="5600700"/>
          <p14:tracePt t="9334" x="5994400" y="5594350"/>
          <p14:tracePt t="9478" x="6000750" y="5588000"/>
          <p14:tracePt t="9614" x="6000750" y="5581650"/>
          <p14:tracePt t="9650" x="6000750" y="5575300"/>
          <p14:tracePt t="9682" x="5994400" y="5575300"/>
          <p14:tracePt t="10018" x="5988050" y="5568950"/>
          <p14:tracePt t="10138" x="5981700" y="5575300"/>
          <p14:tracePt t="10214" x="5975350" y="5568950"/>
          <p14:tracePt t="10319" x="5975350" y="5562600"/>
          <p14:tracePt t="10362" x="5969000" y="5562600"/>
          <p14:tracePt t="10526" x="5962650" y="5562600"/>
          <p14:tracePt t="10566" x="5956300" y="5562600"/>
          <p14:tracePt t="10634" x="5956300" y="5568950"/>
          <p14:tracePt t="10678" x="5949950" y="5568950"/>
          <p14:tracePt t="10746" x="5943600" y="5568950"/>
          <p14:tracePt t="10782" x="5937250" y="5562600"/>
          <p14:tracePt t="10814" x="5937250" y="5556250"/>
          <p14:tracePt t="10850" x="5930900" y="5556250"/>
          <p14:tracePt t="10910" x="5924550" y="5562600"/>
          <p14:tracePt t="10934" x="5924550" y="5568950"/>
          <p14:tracePt t="10946" x="5924550" y="5575300"/>
          <p14:tracePt t="10962" x="5924550" y="5581650"/>
          <p14:tracePt t="10978" x="5918200" y="5588000"/>
          <p14:tracePt t="10994" x="5918200" y="5581650"/>
          <p14:tracePt t="11074" x="5918200" y="5575300"/>
          <p14:tracePt t="11090" x="5918200" y="5568950"/>
          <p14:tracePt t="11106" x="5911850" y="5562600"/>
          <p14:tracePt t="11150" x="5918200" y="5562600"/>
          <p14:tracePt t="11226" x="5918200" y="5568950"/>
          <p14:tracePt t="11324" x="5918200" y="5562600"/>
          <p14:tracePt t="11442" x="5924550" y="5556250"/>
          <p14:tracePt t="11494" x="5924550" y="5549900"/>
          <p14:tracePt t="11542" x="5924550" y="5543550"/>
          <p14:tracePt t="11758" x="5918200" y="5549900"/>
          <p14:tracePt t="11982" x="5911850" y="5556250"/>
          <p14:tracePt t="12246" x="5911850" y="5549900"/>
          <p14:tracePt t="12306" x="5911850" y="5543550"/>
          <p14:tracePt t="12350" x="5911850" y="5537200"/>
          <p14:tracePt t="12402" x="5911850" y="5530850"/>
          <p14:tracePt t="12426" x="5911850" y="5537200"/>
          <p14:tracePt t="12650" x="5905500" y="5537200"/>
          <p14:tracePt t="13130" x="5905500" y="5543550"/>
          <p14:tracePt t="13174" x="5905500" y="5549900"/>
          <p14:tracePt t="13250" x="5899150" y="5549900"/>
          <p14:tracePt t="13302" x="5899150" y="5543550"/>
          <p14:tracePt t="13354" x="5892800" y="5549900"/>
          <p14:tracePt t="13558" x="5886450" y="5556250"/>
          <p14:tracePt t="13782" x="5880100" y="5556250"/>
          <p14:tracePt t="13910" x="5880100" y="5562600"/>
          <p14:tracePt t="14158" x="5873750" y="5568950"/>
          <p14:tracePt t="14254" x="5873750" y="5575300"/>
          <p14:tracePt t="14286" x="5867400" y="5568950"/>
          <p14:tracePt t="14338" x="5867400" y="5562600"/>
          <p14:tracePt t="14366" x="5867400" y="5556250"/>
          <p14:tracePt t="14382" x="5867400" y="5549900"/>
          <p14:tracePt t="14398" x="5867400" y="5543550"/>
          <p14:tracePt t="14422" x="5867400" y="5537200"/>
          <p14:tracePt t="14434" x="5867400" y="5543550"/>
          <p14:tracePt t="14518" x="5867400" y="5549900"/>
          <p14:tracePt t="14614" x="5867400" y="5543550"/>
          <p14:tracePt t="14698" x="5861050" y="5549900"/>
          <p14:tracePt t="15514" x="5861050" y="5543550"/>
          <p14:tracePt t="15702" x="5854700" y="5543550"/>
          <p14:tracePt t="15754" x="5854700" y="5549900"/>
          <p14:tracePt t="15866" x="5848350" y="5549900"/>
          <p14:tracePt t="15906" x="5848350" y="5556250"/>
          <p14:tracePt t="15986" x="5848350" y="5562600"/>
          <p14:tracePt t="16071" x="5842000" y="5568950"/>
          <p14:tracePt t="16130" x="5842000" y="5562600"/>
          <p14:tracePt t="16286" x="5842000" y="5556250"/>
          <p14:tracePt t="16362" x="5842000" y="5549900"/>
          <p14:tracePt t="16422" x="5835650" y="5549900"/>
          <p14:tracePt t="16550" x="5842000" y="5543550"/>
          <p14:tracePt t="16678" x="5835650" y="5549900"/>
          <p14:tracePt t="16754" x="5835650" y="5556250"/>
          <p14:tracePt t="16782" x="5842000" y="5562600"/>
          <p14:tracePt t="16886" x="5842000" y="5556250"/>
          <p14:tracePt t="17082" x="5842000" y="5549900"/>
          <p14:tracePt t="17174" x="5835650" y="5556250"/>
          <p14:tracePt t="17374" x="5835650" y="5549900"/>
          <p14:tracePt t="17494" x="5842000" y="5543550"/>
          <p14:tracePt t="17534" x="5848350" y="5556250"/>
          <p14:tracePt t="17682" x="5848350" y="5562600"/>
          <p14:tracePt t="17690" x="5854700" y="5568950"/>
          <p14:tracePt t="17698" x="5854700" y="5575300"/>
          <p14:tracePt t="17712" x="5861050" y="5588000"/>
          <p14:tracePt t="17712" x="5867400" y="5607050"/>
          <p14:tracePt t="17730" x="5867400" y="5613400"/>
          <p14:tracePt t="17730" x="5873750" y="5619750"/>
          <p14:tracePt t="17746" x="5873750" y="5626100"/>
          <p14:tracePt t="17746" x="5873750" y="5632450"/>
          <p14:tracePt t="17763" x="5873750" y="5638800"/>
          <p14:tracePt t="17763" x="5880100" y="5645150"/>
          <p14:tracePt t="17780" x="5880100" y="5651500"/>
          <p14:tracePt t="17780" x="5880100" y="5657850"/>
          <p14:tracePt t="17797" x="5873750" y="5657850"/>
          <p14:tracePt t="17854" x="5867400" y="5657850"/>
          <p14:tracePt t="17869" x="5861050" y="5657850"/>
          <p14:tracePt t="17885" x="5854700" y="5651500"/>
          <p14:tracePt t="17902" x="5842000" y="5645150"/>
          <p14:tracePt t="17914" x="5842000" y="5638800"/>
          <p14:tracePt t="17922" x="5829300" y="5638800"/>
          <p14:tracePt t="17930" x="5822950" y="5632450"/>
          <p14:tracePt t="17930" x="5816600" y="5626100"/>
          <p14:tracePt t="17948" x="5810250" y="5613400"/>
          <p14:tracePt t="17948" x="5803900" y="5607050"/>
          <p14:tracePt t="17964" x="5791200" y="5600700"/>
          <p14:tracePt t="17964" x="5784850" y="5588000"/>
          <p14:tracePt t="17964" x="5772150" y="5575300"/>
          <p14:tracePt t="17982" x="5765800" y="5562600"/>
          <p14:tracePt t="17997" x="5753100" y="5549900"/>
          <p14:tracePt t="17997" x="5734050" y="5518150"/>
          <p14:tracePt t="18014" x="5727700" y="5499100"/>
          <p14:tracePt t="18014" x="5715000" y="5480050"/>
          <p14:tracePt t="18031" x="5708650" y="5467350"/>
          <p14:tracePt t="18031" x="5702300" y="5448300"/>
          <p14:tracePt t="18048" x="5695950" y="5429250"/>
          <p14:tracePt t="18048" x="5689600" y="5416550"/>
          <p14:tracePt t="18064" x="5683250" y="5397500"/>
          <p14:tracePt t="18064" x="5683250" y="5384800"/>
          <p14:tracePt t="18064" x="5683250" y="5372100"/>
          <p14:tracePt t="18082" x="5683250" y="5359400"/>
          <p14:tracePt t="18082" x="5683250" y="5346700"/>
          <p14:tracePt t="18098" x="5683250" y="5334000"/>
          <p14:tracePt t="18098" x="5689600" y="5321300"/>
          <p14:tracePt t="18115" x="5695950" y="5314950"/>
          <p14:tracePt t="18115" x="5702300" y="5308600"/>
          <p14:tracePt t="18131" x="5708650" y="5295900"/>
          <p14:tracePt t="18131" x="5727700" y="5283200"/>
          <p14:tracePt t="18148" x="5734050" y="5283200"/>
          <p14:tracePt t="18148" x="5746750" y="5276850"/>
          <p14:tracePt t="18164" x="5753100" y="5276850"/>
          <p14:tracePt t="18164" x="5765800" y="5276850"/>
          <p14:tracePt t="18182" x="5778500" y="5276850"/>
          <p14:tracePt t="18182" x="5791200" y="5283200"/>
          <p14:tracePt t="18198" x="5803900" y="5289550"/>
          <p14:tracePt t="18198" x="5822950" y="5308600"/>
          <p14:tracePt t="18215" x="5835650" y="5314950"/>
          <p14:tracePt t="18215" x="5842000" y="5327650"/>
          <p14:tracePt t="18232" x="5848350" y="5340350"/>
          <p14:tracePt t="18232" x="5854700" y="5353050"/>
          <p14:tracePt t="18249" x="5861050" y="5365750"/>
          <p14:tracePt t="18249" x="5873750" y="5391150"/>
          <p14:tracePt t="18267" x="5873750" y="5397500"/>
          <p14:tracePt t="18267" x="5880100" y="5410200"/>
          <p14:tracePt t="18283" x="5886450" y="5422900"/>
          <p14:tracePt t="18283" x="5886450" y="5429250"/>
          <p14:tracePt t="18299" x="5892800" y="5435600"/>
          <p14:tracePt t="18299" x="5892800" y="5448300"/>
          <p14:tracePt t="18319" x="5899150" y="5454650"/>
          <p14:tracePt t="18332" x="5899150" y="5461000"/>
          <p14:tracePt t="18349" x="5899150" y="5467350"/>
          <p14:tracePt t="18365" x="5899150" y="5473700"/>
          <p14:tracePt t="18382" x="5899150" y="5480050"/>
          <p14:tracePt t="18402" x="5899150" y="5473700"/>
          <p14:tracePt t="18478" x="5899150" y="5467350"/>
          <p14:tracePt t="18494" x="5899150" y="5461000"/>
          <p14:tracePt t="18506" x="5905500" y="5454650"/>
          <p14:tracePt t="18516" x="5905500" y="5448300"/>
          <p14:tracePt t="18533" x="5911850" y="5441950"/>
          <p14:tracePt t="18533" x="5911850" y="5435600"/>
          <p14:tracePt t="18550" x="5918200" y="5429250"/>
          <p14:tracePt t="18550" x="5924550" y="5422900"/>
          <p14:tracePt t="18569" x="5930900" y="5416550"/>
          <p14:tracePt t="18569" x="5937250" y="5410200"/>
          <p14:tracePt t="18583" x="5937250" y="5403850"/>
          <p14:tracePt t="18583" x="5943600" y="5403850"/>
          <p14:tracePt t="18600" x="5949950" y="5397500"/>
          <p14:tracePt t="18600" x="5949950" y="5391150"/>
          <p14:tracePt t="18617" x="5956300" y="5384800"/>
          <p14:tracePt t="18617" x="5962650" y="5378450"/>
          <p14:tracePt t="18634" x="5969000" y="5372100"/>
          <p14:tracePt t="18634" x="5969000" y="5365750"/>
          <p14:tracePt t="18650" x="5975350" y="5359400"/>
          <p14:tracePt t="18650" x="5975350" y="5353050"/>
          <p14:tracePt t="18667" x="5981700" y="5346700"/>
          <p14:tracePt t="18683" x="5988050" y="5340350"/>
          <p14:tracePt t="18683" x="5988050" y="5334000"/>
          <p14:tracePt t="18700" x="5994400" y="5327650"/>
          <p14:tracePt t="18700" x="5994400" y="5321300"/>
          <p14:tracePt t="18718" x="6000750" y="5314950"/>
          <p14:tracePt t="18734" x="6000750" y="5308600"/>
          <p14:tracePt t="18750" x="5994400" y="5308600"/>
          <p14:tracePt t="18802" x="5988050" y="5314950"/>
          <p14:tracePt t="18838" x="5988050" y="5321300"/>
          <p14:tracePt t="18854" x="5988050" y="5327650"/>
          <p14:tracePt t="18874" x="5988050" y="5334000"/>
          <p14:tracePt t="18898" x="5988050" y="5340350"/>
          <p14:tracePt t="18914" x="5981700" y="5346700"/>
          <p14:tracePt t="18926" x="5981700" y="5353050"/>
          <p14:tracePt t="18942" x="5981700" y="5359400"/>
          <p14:tracePt t="18951" x="5981700" y="5365750"/>
          <p14:tracePt t="18951" x="5981700" y="5372100"/>
          <p14:tracePt t="18968" x="5981700" y="5378450"/>
          <p14:tracePt t="18968" x="5975350" y="5384800"/>
          <p14:tracePt t="18968" x="5975350" y="5391150"/>
          <p14:tracePt t="18986" x="5975350" y="5403850"/>
          <p14:tracePt t="19000" x="5975350" y="5416550"/>
          <p14:tracePt t="19000" x="5975350" y="5454650"/>
          <p14:tracePt t="19019" x="5975350" y="5473700"/>
          <p14:tracePt t="19019" x="5975350" y="5492750"/>
          <p14:tracePt t="19035" x="5975350" y="5518150"/>
          <p14:tracePt t="19035" x="5981700" y="5537200"/>
          <p14:tracePt t="19052" x="5981700" y="5556250"/>
          <p14:tracePt t="19052" x="5981700" y="5568950"/>
          <p14:tracePt t="19052" x="5981700" y="5588000"/>
          <p14:tracePt t="19072" x="5981700" y="5600700"/>
          <p14:tracePt t="19084" x="5981700" y="5607050"/>
          <p14:tracePt t="19084" x="5981700" y="5619750"/>
          <p14:tracePt t="19102" x="5981700" y="5632450"/>
          <p14:tracePt t="19102" x="5981700" y="5638800"/>
          <p14:tracePt t="19118" x="5981700" y="5645150"/>
          <p14:tracePt t="19134" x="5975350" y="5638800"/>
          <p14:tracePt t="19222" x="5975350" y="5632450"/>
          <p14:tracePt t="19242" x="5969000" y="5626100"/>
          <p14:tracePt t="19266" x="5969000" y="5619750"/>
          <p14:tracePt t="19282" x="5969000" y="5613400"/>
          <p14:tracePt t="19294" x="5969000" y="5607050"/>
          <p14:tracePt t="19310" x="5969000" y="5600700"/>
          <p14:tracePt t="19326" x="5969000" y="5594350"/>
          <p14:tracePt t="19342" x="5969000" y="5588000"/>
          <p14:tracePt t="19362" x="5962650" y="5581650"/>
          <p14:tracePt t="19406" x="5956300" y="5588000"/>
          <p14:tracePt t="19446" x="5956300" y="5594350"/>
          <p14:tracePt t="19466" x="5956300" y="5600700"/>
          <p14:tracePt t="19490" x="5956300" y="5607050"/>
          <p14:tracePt t="19514" x="5962650" y="5613400"/>
          <p14:tracePt t="19542" x="5969000" y="5613400"/>
          <p14:tracePt t="19646" x="5962650" y="5619750"/>
          <p14:tracePt t="19754" x="5962650" y="5613400"/>
          <p14:tracePt t="19834" x="5956300" y="5619750"/>
          <p14:tracePt t="19910" x="5949950" y="5626100"/>
          <p14:tracePt t="19934" x="5949950" y="5632450"/>
          <p14:tracePt t="19954" x="5949950" y="5638800"/>
          <p14:tracePt t="19978" x="5943600" y="5645150"/>
          <p14:tracePt t="20002" x="5943600" y="5651500"/>
          <p14:tracePt t="20046" x="5943600" y="5657850"/>
          <p14:tracePt t="20066" x="5943600" y="5664200"/>
          <p14:tracePt t="20082" x="5943600" y="5670550"/>
          <p14:tracePt t="20098" x="5937250" y="5676900"/>
          <p14:tracePt t="20114" x="5943600" y="5676900"/>
          <p14:tracePt t="20126" x="5943600" y="5683250"/>
          <p14:tracePt t="20142" x="5943600" y="5689600"/>
          <p14:tracePt t="20158" x="5943600" y="5695950"/>
          <p14:tracePt t="20175" x="5949950" y="5702300"/>
          <p14:tracePt t="20194" x="5956300" y="5702300"/>
          <p14:tracePt t="20226" x="5962650" y="5695950"/>
          <p14:tracePt t="20254" x="5962650" y="5689600"/>
          <p14:tracePt t="20270" x="5969000" y="5683250"/>
          <p14:tracePt t="20278" x="5969000" y="5676900"/>
          <p14:tracePt t="20288" x="5975350" y="5670550"/>
          <p14:tracePt t="20288" x="5975350" y="5657850"/>
          <p14:tracePt t="20307" x="5981700" y="5651500"/>
          <p14:tracePt t="20307" x="5981700" y="5638800"/>
          <p14:tracePt t="20323" x="5981700" y="5632450"/>
          <p14:tracePt t="20323" x="5988050" y="5626100"/>
          <p14:tracePt t="20341" x="5988050" y="5613400"/>
          <p14:tracePt t="20341" x="5988050" y="5607050"/>
          <p14:tracePt t="20356" x="5988050" y="5594350"/>
          <p14:tracePt t="20356" x="5988050" y="5588000"/>
          <p14:tracePt t="20373" x="5988050" y="5575300"/>
          <p14:tracePt t="20373" x="5988050" y="5568950"/>
          <p14:tracePt t="20373" x="5988050" y="5556250"/>
          <p14:tracePt t="20391" x="5988050" y="5549900"/>
          <p14:tracePt t="20391" x="5988050" y="5543550"/>
          <p14:tracePt t="20406" x="5988050" y="5530850"/>
          <p14:tracePt t="20406" x="5988050" y="5524500"/>
          <p14:tracePt t="20423" x="5988050" y="5518150"/>
          <p14:tracePt t="20423" x="5988050" y="5511800"/>
          <p14:tracePt t="20439" x="5988050" y="5505450"/>
          <p14:tracePt t="20439" x="5988050" y="5499100"/>
          <p14:tracePt t="20456" x="5988050" y="5492750"/>
          <p14:tracePt t="20472" x="5994400" y="5486400"/>
          <p14:tracePt t="20488" x="5994400" y="5480050"/>
          <p14:tracePt t="20505" x="5994400" y="5492750"/>
          <p14:tracePt t="20654" x="5988050" y="5499100"/>
          <p14:tracePt t="20666" x="5988050" y="5505450"/>
          <p14:tracePt t="20674" x="5981700" y="5511800"/>
          <p14:tracePt t="20674" x="5981700" y="5518150"/>
          <p14:tracePt t="20690" x="5975350" y="5524500"/>
          <p14:tracePt t="20707" x="5969000" y="5530850"/>
          <p14:tracePt t="20723" x="5962650" y="5537200"/>
          <p14:tracePt t="20740" x="5956300" y="5537200"/>
          <p14:tracePt t="20756" x="5956300" y="5543550"/>
          <p14:tracePt t="20774" x="5949950" y="5549900"/>
          <p14:tracePt t="20790" x="5943600" y="5549900"/>
          <p14:tracePt t="20807" x="5937250" y="5556250"/>
          <p14:tracePt t="20824" x="5930900" y="5562600"/>
          <p14:tracePt t="20840" x="5924550" y="5562600"/>
          <p14:tracePt t="20840" x="5911850" y="5568950"/>
          <p14:tracePt t="20857" x="5905500" y="5568950"/>
          <p14:tracePt t="20873" x="5899150" y="5575300"/>
          <p14:tracePt t="20890" x="5886450" y="5581650"/>
          <p14:tracePt t="20907" x="5880100" y="5588000"/>
          <p14:tracePt t="20923" x="5873750" y="5594350"/>
          <p14:tracePt t="20940" x="5861050" y="5600700"/>
          <p14:tracePt t="20940" x="5861050" y="5607050"/>
          <p14:tracePt t="20958" x="5854700" y="5613400"/>
          <p14:tracePt t="20958" x="5848350" y="5619750"/>
          <p14:tracePt t="20975" x="5842000" y="5626100"/>
          <p14:tracePt t="20975" x="5842000" y="5632450"/>
          <p14:tracePt t="20991" x="5835650" y="5638800"/>
          <p14:tracePt t="21007" x="5829300" y="5645150"/>
          <p14:tracePt t="21023" x="5822950" y="5645150"/>
          <p14:tracePt t="21040" x="5829300" y="5645150"/>
          <p14:tracePt t="21102" x="5829300" y="5638800"/>
          <p14:tracePt t="21118" x="5835650" y="5638800"/>
          <p14:tracePt t="21134" x="5842000" y="5632450"/>
          <p14:tracePt t="21146" x="5848350" y="5638800"/>
          <p14:tracePt t="21162" x="5854700" y="5638800"/>
          <p14:tracePt t="21178" x="5867400" y="5638800"/>
          <p14:tracePt t="21195" x="5867400" y="5645150"/>
          <p14:tracePt t="21195" x="5873750" y="5645150"/>
          <p14:tracePt t="21209" x="5886450" y="5645150"/>
          <p14:tracePt t="21209" x="5892800" y="5645150"/>
          <p14:tracePt t="21225" x="5899150" y="5645150"/>
          <p14:tracePt t="21225" x="5911850" y="5651500"/>
          <p14:tracePt t="21242" x="5918200" y="5651500"/>
          <p14:tracePt t="21242" x="5930900" y="5651500"/>
          <p14:tracePt t="21259" x="5943600" y="5651500"/>
          <p14:tracePt t="21259" x="5962650" y="5657850"/>
          <p14:tracePt t="21276" x="5975350" y="5657850"/>
          <p14:tracePt t="21276" x="5981700" y="5657850"/>
          <p14:tracePt t="21292" x="5994400" y="5657850"/>
          <p14:tracePt t="21292" x="6007100" y="5657850"/>
          <p14:tracePt t="21309" x="6019800" y="5657850"/>
          <p14:tracePt t="21309" x="6045200" y="5657850"/>
          <p14:tracePt t="21328" x="6057900" y="5651500"/>
          <p14:tracePt t="21328" x="6070600" y="5651500"/>
          <p14:tracePt t="21343" x="6083300" y="5651500"/>
          <p14:tracePt t="21343" x="6096000" y="5651500"/>
          <p14:tracePt t="21359" x="6115050" y="5651500"/>
          <p14:tracePt t="21359" x="6127750" y="5651500"/>
          <p14:tracePt t="21377" x="6140450" y="5651500"/>
          <p14:tracePt t="21377" x="6153150" y="5651500"/>
          <p14:tracePt t="21392" x="6165850" y="5651500"/>
          <p14:tracePt t="21392" x="6184900" y="5645150"/>
          <p14:tracePt t="21392" x="6197600" y="5645150"/>
          <p14:tracePt t="21411" x="6210300" y="5645150"/>
          <p14:tracePt t="21411" x="6223000" y="5645150"/>
          <p14:tracePt t="21427" x="6242050" y="5645150"/>
          <p14:tracePt t="21427" x="6254750" y="5645150"/>
          <p14:tracePt t="21444" x="6267450" y="5645150"/>
          <p14:tracePt t="21444" x="6280150" y="5645150"/>
          <p14:tracePt t="21460" x="6292850" y="5645150"/>
          <p14:tracePt t="21460" x="6305550" y="5645150"/>
          <p14:tracePt t="21477" x="6318250" y="5645150"/>
          <p14:tracePt t="21477" x="6330950" y="5645150"/>
          <p14:tracePt t="21493" x="6337300" y="5645150"/>
          <p14:tracePt t="21493" x="6356350" y="5645150"/>
          <p14:tracePt t="21510" x="6362700" y="5645150"/>
          <p14:tracePt t="21510" x="6369050" y="5645150"/>
          <p14:tracePt t="21527" x="6375400" y="5645150"/>
          <p14:tracePt t="21527" x="6381750" y="5645150"/>
          <p14:tracePt t="21543" x="6388100" y="5645150"/>
          <p14:tracePt t="21559" x="6394450" y="5645150"/>
          <p14:tracePt t="21576" x="6394450" y="5638800"/>
          <p14:tracePt t="21592" x="6400800" y="5626100"/>
          <p14:tracePt t="21609" x="6407150" y="5619750"/>
          <p14:tracePt t="21609" x="6407150" y="5607050"/>
          <p14:tracePt t="21627" x="6413500" y="5594350"/>
          <p14:tracePt t="21627" x="6419850" y="5588000"/>
          <p14:tracePt t="21643" x="6419850" y="5581650"/>
          <p14:tracePt t="21643" x="6426200" y="5575300"/>
          <p14:tracePt t="21660" x="6432550" y="5568950"/>
          <p14:tracePt t="21660" x="6445250" y="5562600"/>
          <p14:tracePt t="21677" x="6451600" y="5556250"/>
          <p14:tracePt t="21677" x="6470650" y="5543550"/>
          <p14:tracePt t="21696" x="6477000" y="5537200"/>
          <p14:tracePt t="21696" x="6483350" y="5530850"/>
          <p14:tracePt t="21711" x="6496050" y="5524500"/>
          <p14:tracePt t="21711" x="6502400" y="5511800"/>
          <p14:tracePt t="21727" x="6508750" y="5505450"/>
          <p14:tracePt t="21727" x="6521450" y="5499100"/>
          <p14:tracePt t="21744" x="6527800" y="5486400"/>
          <p14:tracePt t="21744" x="6540500" y="5480050"/>
          <p14:tracePt t="21761" x="6559550" y="5473700"/>
          <p14:tracePt t="21761" x="6572250" y="5473700"/>
          <p14:tracePt t="21761" x="6591300" y="5467350"/>
          <p14:tracePt t="21778" x="6610350" y="5467350"/>
          <p14:tracePt t="21778" x="6629400" y="5467350"/>
          <p14:tracePt t="21794" x="6648450" y="5467350"/>
          <p14:tracePt t="21794" x="6673850" y="5467350"/>
          <p14:tracePt t="21810" x="6692900" y="5467350"/>
          <p14:tracePt t="21810" x="6711950" y="5473700"/>
          <p14:tracePt t="21810" x="6724650" y="5480050"/>
          <p14:tracePt t="21832" x="6737350" y="5486400"/>
          <p14:tracePt t="21843" x="6750050" y="5499100"/>
          <p14:tracePt t="21843" x="6762750" y="5505450"/>
          <p14:tracePt t="21861" x="6769100" y="5518150"/>
          <p14:tracePt t="21861" x="6781800" y="5537200"/>
          <p14:tracePt t="21877" x="6788150" y="5549900"/>
          <p14:tracePt t="21877" x="6788150" y="5556250"/>
          <p14:tracePt t="21894" x="6794500" y="5562600"/>
          <p14:tracePt t="21894" x="6794500" y="5575300"/>
          <p14:tracePt t="21911" x="6788150" y="5581650"/>
          <p14:tracePt t="21911" x="6775450" y="5594350"/>
          <p14:tracePt t="21928" x="6769100" y="5600700"/>
          <p14:tracePt t="21928" x="6756400" y="5607050"/>
          <p14:tracePt t="21946" x="6743700" y="5613400"/>
          <p14:tracePt t="21946" x="6731000" y="5619750"/>
          <p14:tracePt t="21961" x="6711950" y="5626100"/>
          <p14:tracePt t="21961" x="6699250" y="5632450"/>
          <p14:tracePt t="21978" x="6680200" y="5632450"/>
          <p14:tracePt t="21978" x="6642100" y="5645150"/>
          <p14:tracePt t="21995" x="6623050" y="5645150"/>
          <p14:tracePt t="21995" x="6604000" y="5651500"/>
          <p14:tracePt t="22011" x="6584950" y="5657850"/>
          <p14:tracePt t="22011" x="6565900" y="5664200"/>
          <p14:tracePt t="22028" x="6546850" y="5664200"/>
          <p14:tracePt t="22028" x="6521450" y="5670550"/>
          <p14:tracePt t="22044" x="6496050" y="5676900"/>
          <p14:tracePt t="22044" x="6451600" y="5683250"/>
          <p14:tracePt t="22063" x="6426200" y="5689600"/>
          <p14:tracePt t="22063" x="6407150" y="5689600"/>
          <p14:tracePt t="22079" x="6381750" y="5695950"/>
          <p14:tracePt t="22079" x="6362700" y="5695950"/>
          <p14:tracePt t="22095" x="6343650" y="5702300"/>
          <p14:tracePt t="22095" x="6324600" y="5708650"/>
          <p14:tracePt t="22112" x="6299200" y="5715000"/>
          <p14:tracePt t="22112" x="6280150" y="5721350"/>
          <p14:tracePt t="22128" x="6261100" y="5727700"/>
          <p14:tracePt t="22128" x="6235700" y="5734050"/>
          <p14:tracePt t="22128" x="6210300" y="5740400"/>
          <p14:tracePt t="22147" x="6184900" y="5746750"/>
          <p14:tracePt t="22161" x="6159500" y="5753100"/>
          <p14:tracePt t="22161" x="6102350" y="5765800"/>
          <p14:tracePt t="22178" x="6076950" y="5772150"/>
          <p14:tracePt t="22178" x="6051550" y="5778500"/>
          <p14:tracePt t="22178" x="6019800" y="5784850"/>
          <p14:tracePt t="22199" x="5994400" y="5791200"/>
          <p14:tracePt t="22211" x="5969000" y="5797550"/>
          <p14:tracePt t="22211" x="5911850" y="5803900"/>
          <p14:tracePt t="22228" x="5886450" y="5810250"/>
          <p14:tracePt t="22228" x="5854700" y="5816600"/>
          <p14:tracePt t="22245" x="5822950" y="5816600"/>
          <p14:tracePt t="22245" x="5797550" y="5822950"/>
          <p14:tracePt t="22262" x="5765800" y="5822950"/>
          <p14:tracePt t="22262" x="5740400" y="5822950"/>
          <p14:tracePt t="22279" x="5708650" y="5822950"/>
          <p14:tracePt t="22279" x="5645150" y="5822950"/>
          <p14:tracePt t="22296" x="5619750" y="5822950"/>
          <p14:tracePt t="22296" x="5588000" y="5822950"/>
          <p14:tracePt t="22312" x="5556250" y="5822950"/>
          <p14:tracePt t="22312" x="5524500" y="5822950"/>
          <p14:tracePt t="22330" x="5492750" y="5822950"/>
          <p14:tracePt t="22330" x="5422900" y="5822950"/>
          <p14:tracePt t="22346" x="5391150" y="5822950"/>
          <p14:tracePt t="22346" x="5353050" y="5822950"/>
          <p14:tracePt t="22362" x="5314950" y="5822950"/>
          <p14:tracePt t="22362" x="5276850" y="5822950"/>
          <p14:tracePt t="22379" x="5238750" y="5822950"/>
          <p14:tracePt t="22379" x="5194300" y="5822950"/>
          <p14:tracePt t="22397" x="5143500" y="5822950"/>
          <p14:tracePt t="22397" x="5099050" y="5822950"/>
          <p14:tracePt t="22397" x="5048250" y="5829300"/>
          <p14:tracePt t="22414" x="2305050" y="5518150"/>
          <p14:tracePt t="22672" x="2197100" y="5492750"/>
          <p14:tracePt t="22678" x="2089150" y="5461000"/>
          <p14:tracePt t="22686" x="1981200" y="5429250"/>
          <p14:tracePt t="22696" x="1778000" y="5359400"/>
          <p14:tracePt t="22696" x="1676400" y="5321300"/>
          <p14:tracePt t="22714" x="1473200" y="5245100"/>
          <p14:tracePt t="22730" x="1282700" y="5162550"/>
          <p14:tracePt t="22747" x="1104900" y="5073650"/>
          <p14:tracePt t="22763" x="939800" y="4972050"/>
          <p14:tracePt t="22780" x="787400" y="4857750"/>
          <p14:tracePt t="22796" x="654050" y="4730750"/>
          <p14:tracePt t="22796" x="590550" y="4654550"/>
          <p14:tracePt t="22814" x="482600" y="4508500"/>
          <p14:tracePt t="22830" x="387350" y="4349750"/>
          <p14:tracePt t="22847" x="311150" y="4178300"/>
          <p14:tracePt t="22863" x="247650" y="3994150"/>
          <p14:tracePt t="22880" x="190500" y="3702050"/>
          <p14:tracePt t="22897" x="171450" y="3492500"/>
          <p14:tracePt t="22914" x="177800" y="3289300"/>
          <p14:tracePt t="22930" x="228600" y="2971800"/>
          <p14:tracePt t="22947" x="292100" y="2768600"/>
          <p14:tracePt t="22964" x="381000" y="2571750"/>
          <p14:tracePt t="22980" x="501650" y="2387600"/>
          <p14:tracePt t="22997" x="711200" y="2127250"/>
          <p14:tracePt t="23014" x="869950" y="1974850"/>
          <p14:tracePt t="23031" x="1054100" y="1835150"/>
          <p14:tracePt t="23048" x="1250950" y="1701800"/>
          <p14:tracePt t="23064" x="1466850" y="1581150"/>
          <p14:tracePt t="23064" x="1581150" y="1524000"/>
          <p14:tracePt t="23082" x="1822450" y="1422400"/>
          <p14:tracePt t="23098" x="2076450" y="1327150"/>
          <p14:tracePt t="23114" x="2349500" y="1250950"/>
          <p14:tracePt t="23131" x="2622550" y="1181100"/>
          <p14:tracePt t="23148" x="2895600" y="1117600"/>
          <p14:tracePt t="23164" x="3181350" y="1066800"/>
          <p14:tracePt t="23164" x="3308350" y="1041400"/>
          <p14:tracePt t="23182" x="3619500" y="1003300"/>
          <p14:tracePt t="23198" x="3930650" y="977900"/>
          <p14:tracePt t="23214" x="4241800" y="965200"/>
          <p14:tracePt t="23231" x="4699000" y="965200"/>
          <p14:tracePt t="23248" x="4984750" y="990600"/>
          <p14:tracePt t="23265" x="5276850" y="1022350"/>
          <p14:tracePt t="23281" x="5562600" y="1060450"/>
          <p14:tracePt t="23298" x="6000750" y="1130300"/>
          <p14:tracePt t="23315" x="6292850" y="1193800"/>
          <p14:tracePt t="23332" x="6578600" y="1270000"/>
          <p14:tracePt t="23348" x="6864350" y="1346200"/>
          <p14:tracePt t="23348" x="6997700" y="1390650"/>
          <p14:tracePt t="23366" x="7270750" y="1485900"/>
          <p14:tracePt t="23382" x="7518400" y="1593850"/>
          <p14:tracePt t="23399" x="7753350" y="1720850"/>
          <p14:tracePt t="23415" x="7969250" y="1860550"/>
          <p14:tracePt t="23432" x="8159750" y="2019300"/>
          <p14:tracePt t="23432" x="8248650" y="2108200"/>
          <p14:tracePt t="23452" x="8413750" y="2286000"/>
          <p14:tracePt t="23466" x="8559800" y="2470150"/>
          <p14:tracePt t="23482" x="8686800" y="2654300"/>
          <p14:tracePt t="23499" x="8782050" y="2838450"/>
          <p14:tracePt t="23516" x="8851900" y="3016250"/>
          <p14:tracePt t="23533" x="8909050" y="3276600"/>
          <p14:tracePt t="23549" x="8902700" y="3460750"/>
          <p14:tracePt t="23566" x="8864600" y="3651250"/>
          <p14:tracePt t="23582" x="8756650" y="3943350"/>
          <p14:tracePt t="23599" x="8648700" y="4140200"/>
          <p14:tracePt t="23616" x="8515350" y="4324350"/>
          <p14:tracePt t="23633" x="8356600" y="4508500"/>
          <p14:tracePt t="23649" x="8070850" y="4762500"/>
          <p14:tracePt t="23666" x="7848600" y="4927600"/>
          <p14:tracePt t="23683" x="7613650" y="5086350"/>
          <p14:tracePt t="23700" x="7353300" y="5232400"/>
          <p14:tracePt t="23716" x="7073900" y="5378450"/>
          <p14:tracePt t="23716" x="6934200" y="5441950"/>
          <p14:tracePt t="23734" x="6635750" y="5562600"/>
          <p14:tracePt t="23750" x="6337300" y="5676900"/>
          <p14:tracePt t="23767" x="6032500" y="5772150"/>
          <p14:tracePt t="23783" x="5727700" y="5854700"/>
          <p14:tracePt t="23800" x="5410200" y="5924550"/>
          <p14:tracePt t="23800" x="5251450" y="5949950"/>
          <p14:tracePt t="23820" x="5092700" y="5981700"/>
          <p14:tracePt t="23820" x="4927600" y="6007100"/>
          <p14:tracePt t="23834" x="4603750" y="6051550"/>
          <p14:tracePt t="23850" x="4292600" y="6089650"/>
          <p14:tracePt t="23867" x="4000500" y="6115050"/>
          <p14:tracePt t="23883" x="3740150" y="6140450"/>
          <p14:tracePt t="23900" x="3429000" y="6178550"/>
          <p14:tracePt t="23917" x="3276600" y="6184900"/>
          <p14:tracePt t="23934" x="3213100" y="6184900"/>
          <p14:tracePt t="23934" x="3155950" y="6178550"/>
          <p14:tracePt t="23951" x="3111500" y="6165850"/>
          <p14:tracePt t="23951" x="3041650" y="6121400"/>
          <p14:tracePt t="23968" x="3016250" y="6096000"/>
          <p14:tracePt t="23968" x="2997200" y="6076950"/>
          <p14:tracePt t="23984" x="2990850" y="6051550"/>
          <p14:tracePt t="23984" x="2984500" y="6026150"/>
          <p14:tracePt t="24001" x="2990850" y="600075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49.8"/>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13721</TotalTime>
  <Words>2198</Words>
  <Application>Microsoft Office PowerPoint</Application>
  <PresentationFormat>画面に合わせる (4:3)</PresentationFormat>
  <Paragraphs>144</Paragraphs>
  <Slides>19</Slides>
  <Notes>19</Notes>
  <HiddenSlides>0</HiddenSlides>
  <MMClips>19</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6" baseType="lpstr">
      <vt:lpstr>ＭＳ Ｐゴシック</vt:lpstr>
      <vt:lpstr>ＭＳ Ｐ明朝</vt:lpstr>
      <vt:lpstr>Arial</vt:lpstr>
      <vt:lpstr>Calibri</vt:lpstr>
      <vt:lpstr>Times New Roman</vt:lpstr>
      <vt:lpstr>Office テーマ</vt:lpstr>
      <vt:lpstr>数式</vt:lpstr>
      <vt:lpstr>正規分布</vt:lpstr>
      <vt:lpstr>正規分布の実例（15歳男子）</vt:lpstr>
      <vt:lpstr>正規分布の特徴</vt:lpstr>
      <vt:lpstr>母平均の異なる正規分布</vt:lpstr>
      <vt:lpstr>母分散の異なる正規分布</vt:lpstr>
      <vt:lpstr>正規分布の特徴</vt:lpstr>
      <vt:lpstr>両側の５％</vt:lpstr>
      <vt:lpstr>正規分布の例（身長の分布）</vt:lpstr>
      <vt:lpstr>予習での練習問題</vt:lpstr>
      <vt:lpstr>エクセルの正規分布関数が与える確率</vt:lpstr>
      <vt:lpstr>エクセルによる正規分布の計算</vt:lpstr>
      <vt:lpstr>エクセルによる正規分布の計算</vt:lpstr>
      <vt:lpstr>練習</vt:lpstr>
      <vt:lpstr>ある値より大きい値をとる確率</vt:lpstr>
      <vt:lpstr>ある値より大きい値をとる確率</vt:lpstr>
      <vt:lpstr>練習</vt:lpstr>
      <vt:lpstr>ある値からある値をとる確率</vt:lpstr>
      <vt:lpstr>ある値からある値をとる確率</vt:lpstr>
      <vt:lpstr>練習</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272</cp:revision>
  <dcterms:created xsi:type="dcterms:W3CDTF">2002-05-14T06:24:18Z</dcterms:created>
  <dcterms:modified xsi:type="dcterms:W3CDTF">2013-10-05T06:14:42Z</dcterms:modified>
</cp:coreProperties>
</file>