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517" r:id="rId2"/>
    <p:sldId id="564" r:id="rId3"/>
    <p:sldId id="566" r:id="rId4"/>
    <p:sldId id="565" r:id="rId5"/>
    <p:sldId id="520" r:id="rId6"/>
    <p:sldId id="568" r:id="rId7"/>
    <p:sldId id="569" r:id="rId8"/>
    <p:sldId id="570" r:id="rId9"/>
    <p:sldId id="571" r:id="rId10"/>
    <p:sldId id="572" r:id="rId11"/>
  </p:sldIdLst>
  <p:sldSz cx="9144000" cy="6858000" type="screen4x3"/>
  <p:notesSz cx="6735763" cy="98694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333CC"/>
    <a:srgbClr val="33CC33"/>
    <a:srgbClr val="000000"/>
    <a:srgbClr val="FF3300"/>
    <a:srgbClr val="FF0000"/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70420" autoAdjust="0"/>
  </p:normalViewPr>
  <p:slideViewPr>
    <p:cSldViewPr>
      <p:cViewPr varScale="1">
        <p:scale>
          <a:sx n="54" d="100"/>
          <a:sy n="54" d="100"/>
        </p:scale>
        <p:origin x="16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650" y="-66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8FE314-903B-4C6D-B2AC-D501C4E1D5B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9246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2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DB316C-EF82-40B3-AECC-D44AAC7AA7C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2016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プリント「生物統計学＿第６回</a:t>
            </a:r>
            <a:r>
              <a:rPr kumimoji="1" lang="ja-JP" altLang="en-US" dirty="0" err="1" smtClean="0"/>
              <a:t>ｔ</a:t>
            </a:r>
            <a:r>
              <a:rPr kumimoji="1" lang="ja-JP" altLang="en-US" dirty="0" smtClean="0"/>
              <a:t>分布とｔ検定</a:t>
            </a:r>
            <a:r>
              <a:rPr kumimoji="1" lang="en-US" altLang="ja-JP" dirty="0" smtClean="0"/>
              <a:t>2013</a:t>
            </a:r>
            <a:r>
              <a:rPr kumimoji="1" lang="ja-JP" altLang="en-US" dirty="0" smtClean="0"/>
              <a:t>」</a:t>
            </a:r>
            <a:r>
              <a:rPr kumimoji="1" lang="en-US" altLang="ja-JP" dirty="0" smtClean="0"/>
              <a:t>P6</a:t>
            </a:r>
            <a:r>
              <a:rPr kumimoji="1" lang="ja-JP" altLang="en-US" dirty="0" smtClean="0"/>
              <a:t>以降を予習しながら空所を埋めていきましょう．</a:t>
            </a:r>
            <a:endParaRPr kumimoji="1" lang="en-US" altLang="ja-JP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ここでは対応のない２つの母集団から得られた標本を使って，２つの母集団の母平均に差があるのか，ないのかを検定する方法を学びます．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２つの母集団の分散が同じと仮定できるときは等分散を仮定した２標本による</a:t>
            </a:r>
            <a:r>
              <a:rPr kumimoji="1" lang="ja-JP" altLang="ja-JP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ｔ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検定を使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います．</a:t>
            </a:r>
            <a:endParaRPr kumimoji="1" lang="en-US" altLang="ja-JP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例題：Ｔ牧場とＷ牧場のニワトリの卵を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個ずつ調査し，それぞれ右下の表のようなデータを得たとなりました．両牧場の卵の重さの母平均は違うのかを検定しましょう．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帰無仮説　Ｈ０：  両牧場の卵の重さ（の母平均）は等しいです．対立仮説　Ｈ１：  両牧場の卵の重さ（の母平均）は異なる</a:t>
            </a:r>
            <a:r>
              <a:rPr kumimoji="1" lang="ja-JP" altLang="en-US" dirty="0" err="1" smtClean="0"/>
              <a:t>です</a:t>
            </a:r>
            <a:r>
              <a:rPr kumimoji="1" lang="ja-JP" altLang="en-US" dirty="0" smtClean="0"/>
              <a:t>．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ここでは有意水準を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％としてみましょう．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316C-EF82-40B3-AECC-D44AAC7AA7CD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7162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それでは予習問題をやってみましょう．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有意水準を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5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％として</a:t>
            </a:r>
            <a:r>
              <a:rPr kumimoji="1" lang="ja-JP" altLang="ja-JP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ｔ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検定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しましょう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．</a:t>
            </a:r>
            <a:r>
              <a:rPr lang="ja-JP" altLang="en-US" dirty="0" smtClean="0"/>
              <a:t>予習は「生物統計学第５回宿題と第６回のための予習</a:t>
            </a:r>
            <a:r>
              <a:rPr lang="en-US" altLang="ja-JP" dirty="0" smtClean="0"/>
              <a:t>2013 </a:t>
            </a:r>
            <a:r>
              <a:rPr lang="ja-JP" altLang="en-US" dirty="0" smtClean="0"/>
              <a:t>」の提出用タブ欄に入力して提出してください．</a:t>
            </a:r>
            <a:endParaRPr lang="en-US" altLang="ja-JP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316C-EF82-40B3-AECC-D44AAC7AA7CD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808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帰無仮説が成り立つとしたときに今回のデータが得られる確率である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p-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値はエクセルの分析ツールの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「</a:t>
            </a:r>
            <a:r>
              <a:rPr kumimoji="1" lang="ja-JP" altLang="ja-JP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ｔ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検定：等分散を仮定した２標本による検定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」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で計算でき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ます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．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 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ＭＳ Ｐ明朝" charset="-128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316C-EF82-40B3-AECC-D44AAC7AA7CD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2211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変数１の範囲には</a:t>
            </a:r>
            <a:r>
              <a:rPr kumimoji="1" lang="en-US" altLang="ja-JP" dirty="0" smtClean="0"/>
              <a:t>T</a:t>
            </a:r>
            <a:r>
              <a:rPr kumimoji="1" lang="ja-JP" altLang="en-US" dirty="0" smtClean="0"/>
              <a:t>牧場の値を指定します．変数２の範囲には</a:t>
            </a:r>
            <a:r>
              <a:rPr kumimoji="1" lang="en-US" altLang="ja-JP" dirty="0" smtClean="0"/>
              <a:t>W</a:t>
            </a:r>
            <a:r>
              <a:rPr kumimoji="1" lang="ja-JP" altLang="en-US" dirty="0" smtClean="0"/>
              <a:t>牧場の値を指定します．このときこの２つの変数の一番上にデータの説明（ラベル）があるときはそれもあわせて指定しておき，ラベルにチェック☑を入れておくとよいでしょう．ラベルのチェックをするとしないのとで，答えが違ってしまいますから，注意しましょう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出力先はワークシートの空いているところを指定しましょう．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仮説平均との差異，</a:t>
            </a:r>
            <a:r>
              <a:rPr kumimoji="1" lang="en-US" altLang="ja-JP" dirty="0" smtClean="0"/>
              <a:t>α</a:t>
            </a:r>
            <a:r>
              <a:rPr kumimoji="1" lang="ja-JP" altLang="en-US" dirty="0" smtClean="0"/>
              <a:t>（有意確率のこと）はそのままにしておいてください．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316C-EF82-40B3-AECC-D44AAC7AA7CD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9863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そうすると画面のような結果が得られます．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値は下から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行目の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値を読みます．</a:t>
            </a:r>
            <a:endParaRPr kumimoji="1" lang="en-US" altLang="ja-JP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p-</a:t>
            </a:r>
            <a:r>
              <a:rPr lang="ja-JP" altLang="en-US" dirty="0" smtClean="0"/>
              <a:t>値は</a:t>
            </a:r>
            <a:r>
              <a:rPr lang="en-US" altLang="ja-JP" dirty="0" smtClean="0"/>
              <a:t>0.044656 </a:t>
            </a:r>
            <a:r>
              <a:rPr lang="ja-JP" altLang="en-US" dirty="0" smtClean="0"/>
              <a:t>となり，有意水準</a:t>
            </a:r>
            <a:r>
              <a:rPr lang="en-US" altLang="ja-JP" dirty="0" smtClean="0"/>
              <a:t>5</a:t>
            </a:r>
            <a:r>
              <a:rPr lang="ja-JP" altLang="en-US" dirty="0" smtClean="0"/>
              <a:t>％より小さいですから，帰無仮説は棄却できます．</a:t>
            </a:r>
            <a:endParaRPr lang="en-US" altLang="ja-JP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しかし，有意水準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1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％に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していたら帰無仮説を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棄却でき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ません．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ＭＳ Ｐ明朝" charset="-128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以上のことから，有意水準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5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％でＴ牧場とＷ牧場のニワトリの卵の重さ（の母平均）は異なると結論でき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ます．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ＭＳ Ｐ明朝" charset="-128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316C-EF82-40B3-AECC-D44AAC7AA7CD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285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それでは予習問題をやってみましょう．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有意水準を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5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％として</a:t>
            </a:r>
            <a:r>
              <a:rPr kumimoji="1" lang="ja-JP" altLang="ja-JP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ｔ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検定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しましょう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．</a:t>
            </a:r>
            <a:r>
              <a:rPr lang="ja-JP" altLang="en-US" dirty="0" smtClean="0"/>
              <a:t>予習は「生物統計学第５回宿題と第６回のための予習</a:t>
            </a:r>
            <a:r>
              <a:rPr lang="en-US" altLang="ja-JP" dirty="0" smtClean="0"/>
              <a:t>2013 </a:t>
            </a:r>
            <a:r>
              <a:rPr lang="ja-JP" altLang="en-US" dirty="0" smtClean="0"/>
              <a:t>」の提出用タブ欄に入力して提出してください．</a:t>
            </a:r>
            <a:endParaRPr lang="en-US" altLang="ja-JP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316C-EF82-40B3-AECC-D44AAC7AA7CD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8089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先ほど学んだ方法を使うのには２つの条件があります．それは標本数が大きく異ならないこと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２倍以内</a:t>
            </a:r>
            <a:r>
              <a:rPr kumimoji="1" lang="en-US" altLang="ja-JP" dirty="0" smtClean="0"/>
              <a:t>)</a:t>
            </a:r>
            <a:r>
              <a:rPr kumimoji="1" lang="ja-JP" altLang="en-US" dirty="0" err="1" smtClean="0"/>
              <a:t>，</a:t>
            </a:r>
            <a:r>
              <a:rPr kumimoji="1" lang="ja-JP" altLang="en-US" dirty="0" smtClean="0"/>
              <a:t>そして分散に有意差がないことです．対応のない２つの母集団から得られた標本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の標本数が大きく異なり（おおむね２倍以上），かつ分散も異なる場合には２つの独立した母集団の母平均に差があるかを検定するときに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等分散を仮定した</a:t>
            </a:r>
            <a:r>
              <a:rPr kumimoji="1" lang="ja-JP" altLang="ja-JP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ｔ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検定を使うと間違った結論を得る可能性が大きくな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ります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．そこでこの場合，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分散が等しくないと仮定したときに使う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Welch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の検定を使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います．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ＭＳ Ｐ明朝" charset="-128"/>
              <a:cs typeface="+mn-cs"/>
            </a:endParaRP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２つの母集団の分散に有意差があるかどうかは来週，学ぶ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F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検定によって検定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します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（ふつうは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5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％の有意水準で母分散に差があるかどうかを検定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します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）．その結果，母分散に有意差があり，標本数も２倍以上と大きく異なる場合は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Welch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の検定を用い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ます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．なお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Welch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の検定は近似的計算をするので，必要としないときに使うのは避け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たほうがよいでしょう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．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同じ例題を使ってみます：Ｔ牧場とＷ牧場のニワトリの卵を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個ずつ調査し，それぞれ右下の表のようなデータを得たとなりました．両牧場の卵の重さの母平均は違うのかを検定しましょう．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帰無仮説　Ｈ０：  両牧場の卵の重さ（の母平均）は等しいです．対立仮説　Ｈ１：  両牧場の卵の重さ（の母平均）は異なる</a:t>
            </a:r>
            <a:r>
              <a:rPr kumimoji="1" lang="ja-JP" altLang="en-US" dirty="0" err="1" smtClean="0"/>
              <a:t>です</a:t>
            </a:r>
            <a:r>
              <a:rPr kumimoji="1" lang="ja-JP" altLang="en-US" dirty="0" smtClean="0"/>
              <a:t>．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ここでは有意水準を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％としてみましょう．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316C-EF82-40B3-AECC-D44AAC7AA7CD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7162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やり方は等分散を仮定した</a:t>
            </a:r>
            <a:r>
              <a:rPr kumimoji="1" lang="ja-JP" alt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ｔ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検定とほとんど同じです．分析ツールで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Welch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の検定を選ぶには，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ＭＳ Ｐ明朝" charset="-128"/>
              <a:cs typeface="+mn-cs"/>
            </a:endParaRP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「</a:t>
            </a:r>
            <a:r>
              <a:rPr kumimoji="1" lang="ja-JP" altLang="ja-JP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ｔ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検定：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分散が等しくないと仮定した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２標本による検定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」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で計算でき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ます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．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それ以降は同じです．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ＭＳ Ｐ明朝" charset="-128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 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ＭＳ Ｐ明朝" charset="-128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316C-EF82-40B3-AECC-D44AAC7AA7CD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2211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等分散を仮定した</a:t>
            </a:r>
            <a:r>
              <a:rPr kumimoji="1" lang="ja-JP" altLang="en-US" dirty="0" err="1" smtClean="0"/>
              <a:t>ｔ</a:t>
            </a:r>
            <a:r>
              <a:rPr kumimoji="1" lang="ja-JP" altLang="en-US" dirty="0" smtClean="0"/>
              <a:t>検定と同じように入力します．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316C-EF82-40B3-AECC-D44AAC7AA7CD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9863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そうすると画面のような結果が得られます．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値は下から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行目の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値を読みます．</a:t>
            </a:r>
            <a:endParaRPr kumimoji="1" lang="en-US" altLang="ja-JP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p-</a:t>
            </a:r>
            <a:r>
              <a:rPr lang="ja-JP" altLang="en-US" dirty="0" smtClean="0"/>
              <a:t>値は</a:t>
            </a:r>
            <a:r>
              <a:rPr lang="en-US" altLang="ja-JP" dirty="0" smtClean="0"/>
              <a:t>0.044656 </a:t>
            </a:r>
            <a:r>
              <a:rPr lang="ja-JP" altLang="en-US" dirty="0" smtClean="0"/>
              <a:t>となり，有意水準</a:t>
            </a:r>
            <a:r>
              <a:rPr lang="en-US" altLang="ja-JP" dirty="0" smtClean="0"/>
              <a:t>5</a:t>
            </a:r>
            <a:r>
              <a:rPr lang="ja-JP" altLang="en-US" dirty="0" smtClean="0"/>
              <a:t>％より小さいですから，帰無仮説は棄却できます．</a:t>
            </a:r>
            <a:endParaRPr lang="en-US" altLang="ja-JP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以上のことから，有意水準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5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％でＴ牧場とＷ牧場のニワトリの卵の重さ（の母平均）は異なると結論でき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ます．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ＭＳ Ｐ明朝" charset="-128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316C-EF82-40B3-AECC-D44AAC7AA7CD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285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7A6-C3DE-4F72-8F3B-1F9CBBE1B95F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43D6-75CF-4B67-9E94-5FA2CD1320C7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05FB-DA2C-447B-8C3D-9CBF8657F4E4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D192-F627-4873-833D-49D7E7B069B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7BE1-1BA0-46EB-9A46-C267F8D16A5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7F9D-C1A0-4B94-A35F-94385311925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6492-E080-4A4A-81D5-A6F98AF2314A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DC9C-60A0-404C-92C1-6A337608C22A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E35B-B2E1-4D00-97E2-8646BA12DEF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5137-CFD1-4AED-8D08-E7A8A2C38C0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69C6-BCDD-4F85-9964-33B78B04F8B2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C4D18-933C-44AB-81D6-FD26E8F81AC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microsoft.com/office/2007/relationships/media" Target="../media/media1.wma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emf"/><Relationship Id="rId4" Type="http://schemas.openxmlformats.org/officeDocument/2006/relationships/audio" Target="../media/media1.wma"/><Relationship Id="rId9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4.png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7" Type="http://schemas.openxmlformats.org/officeDocument/2006/relationships/image" Target="../media/image4.png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4.png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microsoft.com/office/2007/relationships/media" Target="../media/media6.wma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emf"/><Relationship Id="rId4" Type="http://schemas.openxmlformats.org/officeDocument/2006/relationships/audio" Target="../media/media6.wma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4.png"/><Relationship Id="rId2" Type="http://schemas.microsoft.com/office/2007/relationships/media" Target="../media/media9.wma"/><Relationship Id="rId1" Type="http://schemas.openxmlformats.org/officeDocument/2006/relationships/tags" Target="../tags/tag5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２つの母集団からの標本の平均の検定</a:t>
            </a:r>
          </a:p>
        </p:txBody>
      </p:sp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642910" y="1142984"/>
            <a:ext cx="42957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対応のないデータのときのｔ検定</a:t>
            </a:r>
          </a:p>
        </p:txBody>
      </p:sp>
      <p:grpSp>
        <p:nvGrpSpPr>
          <p:cNvPr id="531460" name="Group 4"/>
          <p:cNvGrpSpPr>
            <a:grpSpLocks/>
          </p:cNvGrpSpPr>
          <p:nvPr/>
        </p:nvGrpSpPr>
        <p:grpSpPr bwMode="auto">
          <a:xfrm>
            <a:off x="414310" y="1884346"/>
            <a:ext cx="8137525" cy="1187450"/>
            <a:chOff x="374" y="1392"/>
            <a:chExt cx="5126" cy="748"/>
          </a:xfrm>
        </p:grpSpPr>
        <p:sp>
          <p:nvSpPr>
            <p:cNvPr id="531461" name="Text Box 5"/>
            <p:cNvSpPr txBox="1">
              <a:spLocks noChangeArrowheads="1"/>
            </p:cNvSpPr>
            <p:nvPr/>
          </p:nvSpPr>
          <p:spPr bwMode="auto">
            <a:xfrm>
              <a:off x="374" y="1392"/>
              <a:ext cx="40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/>
                <a:t>例：</a:t>
              </a:r>
            </a:p>
          </p:txBody>
        </p:sp>
        <p:sp>
          <p:nvSpPr>
            <p:cNvPr id="531462" name="Text Box 6"/>
            <p:cNvSpPr txBox="1">
              <a:spLocks noChangeArrowheads="1"/>
            </p:cNvSpPr>
            <p:nvPr/>
          </p:nvSpPr>
          <p:spPr bwMode="auto">
            <a:xfrm>
              <a:off x="720" y="1392"/>
              <a:ext cx="4780" cy="74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ja-JP" altLang="en-US"/>
                <a:t>Ｔ牧場とＷ牧場のニワトリの卵を</a:t>
              </a:r>
              <a:r>
                <a:rPr lang="en-US" altLang="ja-JP"/>
                <a:t>10</a:t>
              </a:r>
              <a:r>
                <a:rPr lang="ja-JP" altLang="en-US"/>
                <a:t>個ずつ調査し，それぞれ右下のデータとなった．両牧場の卵の重さの母平均は違うのかを検定せよ</a:t>
              </a:r>
            </a:p>
          </p:txBody>
        </p:sp>
      </p:grpSp>
      <p:sp>
        <p:nvSpPr>
          <p:cNvPr id="531465" name="Text Box 9"/>
          <p:cNvSpPr txBox="1">
            <a:spLocks noChangeArrowheads="1"/>
          </p:cNvSpPr>
          <p:nvPr/>
        </p:nvSpPr>
        <p:spPr bwMode="auto">
          <a:xfrm>
            <a:off x="360335" y="3390884"/>
            <a:ext cx="1930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帰無仮説Ｈ</a:t>
            </a:r>
            <a:r>
              <a:rPr lang="ja-JP" altLang="en-US" baseline="-25000"/>
              <a:t>０</a:t>
            </a:r>
            <a:r>
              <a:rPr lang="ja-JP" altLang="en-US"/>
              <a:t>：</a:t>
            </a:r>
          </a:p>
        </p:txBody>
      </p:sp>
      <p:sp>
        <p:nvSpPr>
          <p:cNvPr id="531466" name="Text Box 10"/>
          <p:cNvSpPr txBox="1">
            <a:spLocks noChangeArrowheads="1"/>
          </p:cNvSpPr>
          <p:nvPr/>
        </p:nvSpPr>
        <p:spPr bwMode="auto">
          <a:xfrm>
            <a:off x="360335" y="4759309"/>
            <a:ext cx="1930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対立仮説Ｈ</a:t>
            </a:r>
            <a:r>
              <a:rPr lang="ja-JP" altLang="en-US" baseline="-25000"/>
              <a:t>１</a:t>
            </a:r>
            <a:r>
              <a:rPr lang="ja-JP" altLang="en-US"/>
              <a:t>：</a:t>
            </a:r>
          </a:p>
        </p:txBody>
      </p:sp>
      <p:graphicFrame>
        <p:nvGraphicFramePr>
          <p:cNvPr id="531467" name="Object 11"/>
          <p:cNvGraphicFramePr>
            <a:graphicFrameLocks noChangeAspect="1"/>
          </p:cNvGraphicFramePr>
          <p:nvPr/>
        </p:nvGraphicFramePr>
        <p:xfrm>
          <a:off x="2160560" y="3319446"/>
          <a:ext cx="15986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93" name="数式" r:id="rId7" imgW="622080" imgH="241200" progId="Equation.3">
                  <p:embed/>
                </p:oleObj>
              </mc:Choice>
              <mc:Fallback>
                <p:oleObj name="数式" r:id="rId7" imgW="62208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60" y="3319446"/>
                        <a:ext cx="159861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1468" name="Object 12"/>
          <p:cNvGraphicFramePr>
            <a:graphicFrameLocks noChangeAspect="1"/>
          </p:cNvGraphicFramePr>
          <p:nvPr/>
        </p:nvGraphicFramePr>
        <p:xfrm>
          <a:off x="2160560" y="4687871"/>
          <a:ext cx="15986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94" name="数式" r:id="rId9" imgW="622080" imgH="241200" progId="Equation.3">
                  <p:embed/>
                </p:oleObj>
              </mc:Choice>
              <mc:Fallback>
                <p:oleObj name="数式" r:id="rId9" imgW="62208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60" y="4687871"/>
                        <a:ext cx="159861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1469" name="Text Box 13"/>
          <p:cNvSpPr txBox="1">
            <a:spLocks noChangeArrowheads="1"/>
          </p:cNvSpPr>
          <p:nvPr/>
        </p:nvSpPr>
        <p:spPr bwMode="auto">
          <a:xfrm>
            <a:off x="360335" y="3967146"/>
            <a:ext cx="5207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両牧場の卵の重さ（の母平均）は等しい</a:t>
            </a:r>
          </a:p>
        </p:txBody>
      </p:sp>
      <p:sp>
        <p:nvSpPr>
          <p:cNvPr id="531470" name="Text Box 14"/>
          <p:cNvSpPr txBox="1">
            <a:spLocks noChangeArrowheads="1"/>
          </p:cNvSpPr>
          <p:nvPr/>
        </p:nvSpPr>
        <p:spPr bwMode="auto">
          <a:xfrm>
            <a:off x="431773" y="5335571"/>
            <a:ext cx="52228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両牧場の卵の重さ（の母平均）は異なる</a:t>
            </a:r>
          </a:p>
        </p:txBody>
      </p:sp>
      <p:pic>
        <p:nvPicPr>
          <p:cNvPr id="531471" name="Picture 15" descr="エクセル分析ツールｔ検定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3071810"/>
            <a:ext cx="2740025" cy="3527425"/>
          </a:xfrm>
          <a:prstGeom prst="rect">
            <a:avLst/>
          </a:prstGeom>
          <a:noFill/>
        </p:spPr>
      </p:pic>
      <p:pic>
        <p:nvPicPr>
          <p:cNvPr id="2" name="オーディオ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524"/>
    </mc:Choice>
    <mc:Fallback>
      <p:transition spd="slow" advTm="83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31465" grpId="0"/>
      <p:bldP spid="531466" grpId="0"/>
      <p:bldP spid="531469" grpId="0"/>
      <p:bldP spid="531470" grpId="0"/>
    </p:bldLst>
  </p:timing>
  <p:extLst>
    <p:ext uri="{3A86A75C-4F4B-4683-9AE1-C65F6400EC91}">
      <p14:laserTraceLst xmlns:p14="http://schemas.microsoft.com/office/powerpoint/2010/main">
        <p14:tracePtLst>
          <p14:tracePt t="2469" x="1143000" y="5029200"/>
          <p14:tracePt t="2856" x="1181100" y="5010150"/>
          <p14:tracePt t="2856" x="1193800" y="5016500"/>
          <p14:tracePt t="2866" x="1200150" y="5022850"/>
          <p14:tracePt t="2874" x="1206500" y="5035550"/>
          <p14:tracePt t="2874" x="1219200" y="5041900"/>
          <p14:tracePt t="2891" x="1231900" y="5060950"/>
          <p14:tracePt t="2891" x="1250950" y="5073650"/>
          <p14:tracePt t="2907" x="1276350" y="5099050"/>
          <p14:tracePt t="2907" x="1339850" y="5156200"/>
          <p14:tracePt t="2926" x="1377950" y="5194300"/>
          <p14:tracePt t="2939" x="1422400" y="5238750"/>
          <p14:tracePt t="2939" x="1524000" y="5340350"/>
          <p14:tracePt t="2958" x="1581150" y="5397500"/>
          <p14:tracePt t="2958" x="1638300" y="5454650"/>
          <p14:tracePt t="2974" x="1695450" y="5518150"/>
          <p14:tracePt t="2974" x="1758950" y="5575300"/>
          <p14:tracePt t="2991" x="1816100" y="5632450"/>
          <p14:tracePt t="2991" x="1879600" y="5695950"/>
          <p14:tracePt t="3007" x="1943100" y="5753100"/>
          <p14:tracePt t="3007" x="2000250" y="5810250"/>
          <p14:tracePt t="3007" x="2063750" y="5861050"/>
          <p14:tracePt t="3026" x="2120900" y="5911850"/>
          <p14:tracePt t="3026" x="2171700" y="5956300"/>
          <p14:tracePt t="3042" x="2228850" y="6000750"/>
          <p14:tracePt t="3042" x="2279650" y="6045200"/>
          <p14:tracePt t="3058" x="2324100" y="6089650"/>
          <p14:tracePt t="3058" x="2368550" y="6121400"/>
          <p14:tracePt t="3074" x="2413000" y="6165850"/>
          <p14:tracePt t="3074" x="2451100" y="6197600"/>
          <p14:tracePt t="3091" x="2482850" y="6235700"/>
          <p14:tracePt t="3091" x="2546350" y="6305550"/>
          <p14:tracePt t="3108" x="2578100" y="6337300"/>
          <p14:tracePt t="3108" x="2603500" y="6362700"/>
          <p14:tracePt t="3124" x="2628900" y="6388100"/>
          <p14:tracePt t="3140" x="2667000" y="6419850"/>
          <p14:tracePt t="3157" x="2698750" y="6432550"/>
          <p14:tracePt t="3174" x="2724150" y="6426200"/>
          <p14:tracePt t="3190" x="2730500" y="6400800"/>
          <p14:tracePt t="3206" x="2730500" y="6375400"/>
          <p14:tracePt t="3223" x="2730500" y="6362700"/>
          <p14:tracePt t="3223" x="2730500" y="6343650"/>
          <p14:tracePt t="3241" x="2730500" y="6330950"/>
          <p14:tracePt t="3241" x="2730500" y="6324600"/>
          <p14:tracePt t="3258" x="2730500" y="6350000"/>
          <p14:tracePt t="3293" x="2736850" y="6381750"/>
          <p14:tracePt t="3310" x="2736850" y="6419850"/>
          <p14:tracePt t="3325" x="2743200" y="6445250"/>
          <p14:tracePt t="3341" x="2755900" y="6470650"/>
          <p14:tracePt t="3353" x="2774950" y="6451600"/>
          <p14:tracePt t="3465" x="2794000" y="6464300"/>
          <p14:tracePt t="3565" x="2800350" y="6445250"/>
          <p14:tracePt t="3693" x="2813050" y="6419850"/>
          <p14:tracePt t="3789" x="2832100" y="6400800"/>
          <p14:tracePt t="4048" x="2832100" y="6375400"/>
          <p14:tracePt t="4122" x="2838450" y="6356350"/>
          <p14:tracePt t="4185" x="2844800" y="6337300"/>
          <p14:tracePt t="4269" x="2844800" y="6324600"/>
          <p14:tracePt t="4303" x="2851150" y="6318250"/>
          <p14:tracePt t="4354" x="2851150" y="6305550"/>
          <p14:tracePt t="4374" x="2851150" y="6299200"/>
          <p14:tracePt t="4413" x="2851150" y="6292850"/>
          <p14:tracePt t="4425" x="2857500" y="6286500"/>
          <p14:tracePt t="4465" x="2851150" y="6280150"/>
          <p14:tracePt t="4533" x="2857500" y="6286500"/>
          <p14:tracePt t="4698" x="2857500" y="6292850"/>
          <p14:tracePt t="4721" x="2851150" y="6299200"/>
          <p14:tracePt t="4741" x="2851150" y="6305550"/>
          <p14:tracePt t="4809" x="2851150" y="6311900"/>
          <p14:tracePt t="4869" x="2851150" y="6318250"/>
          <p14:tracePt t="5013" x="2844800" y="6324600"/>
          <p14:tracePt t="5177" x="2844800" y="6318250"/>
          <p14:tracePt t="5185" x="2844800" y="6311900"/>
          <p14:tracePt t="5273" x="2844800" y="6305550"/>
          <p14:tracePt t="5298" x="2844800" y="6311900"/>
          <p14:tracePt t="5513" x="2844800" y="6318250"/>
          <p14:tracePt t="5633" x="2844800" y="6324600"/>
          <p14:tracePt t="5685" x="2844800" y="6318250"/>
          <p14:tracePt t="5741" x="2844800" y="6324600"/>
          <p14:tracePt t="5785" x="2851150" y="6318250"/>
          <p14:tracePt t="5830" x="2851150" y="6324600"/>
          <p14:tracePt t="5957" x="2844800" y="6330950"/>
          <p14:tracePt t="6041" x="2844800" y="6324600"/>
          <p14:tracePt t="6093" x="2844800" y="6318250"/>
          <p14:tracePt t="6113" x="2851150" y="6311900"/>
          <p14:tracePt t="6137" x="2844800" y="6305550"/>
          <p14:tracePt t="6225" x="2851150" y="6305550"/>
          <p14:tracePt t="6413" x="2851150" y="6299200"/>
          <p14:tracePt t="6753" x="2851150" y="6292850"/>
          <p14:tracePt t="6773" x="2851150" y="6299200"/>
          <p14:tracePt t="6821" x="2851150" y="6292850"/>
          <p14:tracePt t="6893" x="2851150" y="6299200"/>
          <p14:tracePt t="6953" x="2844800" y="6305550"/>
          <p14:tracePt t="7254" x="2851150" y="6311900"/>
          <p14:tracePt t="7406" x="2851150" y="6305550"/>
          <p14:tracePt t="7442" x="2851150" y="6311900"/>
          <p14:tracePt t="7481" x="2851150" y="6305550"/>
          <p14:tracePt t="7553" x="2844800" y="6311900"/>
          <p14:tracePt t="7637" x="2844800" y="6305550"/>
          <p14:tracePt t="7697" x="2851150" y="6311900"/>
          <p14:tracePt t="7773" x="2844800" y="6311900"/>
          <p14:tracePt t="8153" x="2844800" y="6318250"/>
          <p14:tracePt t="8313" x="2844800" y="6311900"/>
          <p14:tracePt t="8357" x="2838450" y="6305550"/>
          <p14:tracePt t="8733" x="2838450" y="6299200"/>
          <p14:tracePt t="8745" x="2838450" y="6292850"/>
          <p14:tracePt t="8777" x="2844800" y="6299200"/>
          <p14:tracePt t="8801" x="2844800" y="6305550"/>
          <p14:tracePt t="8922" x="2844800" y="6311900"/>
          <p14:tracePt t="9077" x="2844800" y="6305550"/>
          <p14:tracePt t="9129" x="2851150" y="6311900"/>
          <p14:tracePt t="9405" x="2851150" y="6305550"/>
          <p14:tracePt t="9565" x="2851150" y="6311900"/>
          <p14:tracePt t="9601" x="2851150" y="6305550"/>
          <p14:tracePt t="9713" x="2851150" y="6311900"/>
          <p14:tracePt t="9789" x="2851150" y="6318250"/>
          <p14:tracePt t="9901" x="2851150" y="6311900"/>
          <p14:tracePt t="9933" x="2851150" y="6305550"/>
          <p14:tracePt t="9953" x="2851150" y="6311900"/>
          <p14:tracePt t="10005" x="2851150" y="6318250"/>
          <p14:tracePt t="10277" x="2851150" y="6324600"/>
          <p14:tracePt t="10329" x="2851150" y="6318250"/>
          <p14:tracePt t="10562" x="2857500" y="6311900"/>
          <p14:tracePt t="10594" x="2857500" y="6318250"/>
          <p14:tracePt t="10662" x="2857500" y="6324600"/>
          <p14:tracePt t="10793" x="2857500" y="6318250"/>
          <p14:tracePt t="10853" x="2857500" y="6324600"/>
          <p14:tracePt t="11497" x="2857500" y="6330950"/>
          <p14:tracePt t="12301" x="2857500" y="6324600"/>
          <p14:tracePt t="12338" x="2851150" y="6330950"/>
          <p14:tracePt t="12445" x="2857500" y="6330950"/>
          <p14:tracePt t="12505" x="2857500" y="6350000"/>
          <p14:tracePt t="13185" x="2851150" y="6369050"/>
          <p14:tracePt t="13465" x="2857500" y="6350000"/>
          <p14:tracePt t="13713" x="2857500" y="6337300"/>
          <p14:tracePt t="13765" x="2857500" y="6324600"/>
          <p14:tracePt t="13777" x="2857500" y="6330950"/>
          <p14:tracePt t="13862" x="2851150" y="6356350"/>
          <p14:tracePt t="14942" x="2876550" y="6362700"/>
          <p14:tracePt t="15765" x="2895600" y="6381750"/>
          <p14:tracePt t="15953" x="2914650" y="6388100"/>
          <p14:tracePt t="17259" x="2914650" y="6413500"/>
          <p14:tracePt t="17813" x="2914650" y="6388100"/>
          <p14:tracePt t="18249" x="2921000" y="6413500"/>
          <p14:tracePt t="18481" x="2927350" y="6432550"/>
          <p14:tracePt t="25178" x="2940050" y="6407150"/>
          <p14:tracePt t="25657" x="2946400" y="6388100"/>
          <p14:tracePt t="25937" x="2946400" y="6369050"/>
          <p14:tracePt t="26033" x="2946400" y="6350000"/>
          <p14:tracePt t="27354" x="2946400" y="6369050"/>
          <p14:tracePt t="27361" x="2940050" y="6388100"/>
          <p14:tracePt t="30571" x="2933700" y="6407150"/>
          <p14:tracePt t="32851" x="2921000" y="6432550"/>
          <p14:tracePt t="33978" x="2921000" y="6451600"/>
          <p14:tracePt t="35216" x="2908300" y="6477000"/>
          <p14:tracePt t="35849" x="2901950" y="6451600"/>
          <p14:tracePt t="36053" x="2908300" y="6477000"/>
          <p14:tracePt t="37742" x="2914650" y="6451600"/>
          <p14:tracePt t="37946" x="2927350" y="6432550"/>
          <p14:tracePt t="38094" x="2933700" y="6413500"/>
          <p14:tracePt t="38222" x="2927350" y="6388100"/>
          <p14:tracePt t="38762" x="2927350" y="6375400"/>
          <p14:tracePt t="38770" x="2927350" y="6362700"/>
          <p14:tracePt t="38778" x="2927350" y="6343650"/>
          <p14:tracePt t="38778" x="2927350" y="6324600"/>
          <p14:tracePt t="38791" x="2927350" y="6305550"/>
          <p14:tracePt t="38791" x="2927350" y="6280150"/>
          <p14:tracePt t="38808" x="2927350" y="6261100"/>
          <p14:tracePt t="38808" x="2927350" y="6229350"/>
          <p14:tracePt t="38824" x="2927350" y="6203950"/>
          <p14:tracePt t="38824" x="2933700" y="6178550"/>
          <p14:tracePt t="38842" x="2933700" y="6146800"/>
          <p14:tracePt t="38842" x="2927350" y="6070600"/>
          <p14:tracePt t="38858" x="2927350" y="6026150"/>
          <p14:tracePt t="38858" x="2921000" y="5975350"/>
          <p14:tracePt t="38875" x="2914650" y="5924550"/>
          <p14:tracePt t="38875" x="2901950" y="5867400"/>
          <p14:tracePt t="38891" x="2895600" y="5810250"/>
          <p14:tracePt t="39231" x="3365500" y="2882900"/>
          <p14:tracePt t="39241" x="3384550" y="2882900"/>
          <p14:tracePt t="39241" x="3409950" y="2889250"/>
          <p14:tracePt t="39259" x="3441700" y="2889250"/>
          <p14:tracePt t="39259" x="3517900" y="2895600"/>
          <p14:tracePt t="39276" x="3562350" y="2895600"/>
          <p14:tracePt t="39276" x="3606800" y="2889250"/>
          <p14:tracePt t="39293" x="3651250" y="2889250"/>
          <p14:tracePt t="39293" x="3695700" y="2889250"/>
          <p14:tracePt t="39310" x="3740150" y="2889250"/>
          <p14:tracePt t="39310" x="3784600" y="2889250"/>
          <p14:tracePt t="39326" x="3829050" y="2882900"/>
          <p14:tracePt t="39326" x="3924300" y="2876550"/>
          <p14:tracePt t="39343" x="3968750" y="2876550"/>
          <p14:tracePt t="39343" x="4013200" y="2870200"/>
          <p14:tracePt t="39359" x="4064000" y="2863850"/>
          <p14:tracePt t="39359" x="4108450" y="2851150"/>
          <p14:tracePt t="39376" x="4159250" y="2838450"/>
          <p14:tracePt t="39376" x="4203700" y="2825750"/>
          <p14:tracePt t="39376" x="4254500" y="2813050"/>
          <p14:tracePt t="39395" x="4298950" y="2800350"/>
          <p14:tracePt t="39408" x="4349750" y="2787650"/>
          <p14:tracePt t="39408" x="4451350" y="2762250"/>
          <p14:tracePt t="39429" x="4502150" y="2743200"/>
          <p14:tracePt t="39429" x="4552950" y="2730500"/>
          <p14:tracePt t="39443" x="4610100" y="2717800"/>
          <p14:tracePt t="39443" x="4660900" y="2698750"/>
          <p14:tracePt t="39460" x="4711700" y="2686050"/>
          <p14:tracePt t="39460" x="4768850" y="2667000"/>
          <p14:tracePt t="39460" x="4819650" y="2647950"/>
          <p14:tracePt t="39479" x="4876800" y="2628900"/>
          <p14:tracePt t="39492" x="4927600" y="2609850"/>
          <p14:tracePt t="39492" x="5029200" y="2571750"/>
          <p14:tracePt t="39510" x="5073650" y="2552700"/>
          <p14:tracePt t="39510" x="5118100" y="2533650"/>
          <p14:tracePt t="39527" x="5162550" y="2520950"/>
          <p14:tracePt t="39527" x="5207000" y="2501900"/>
          <p14:tracePt t="39544" x="5245100" y="2489200"/>
          <p14:tracePt t="39544" x="5283200" y="2476500"/>
          <p14:tracePt t="39566" x="5359400" y="2457450"/>
          <p14:tracePt t="39566" x="5391150" y="2444750"/>
          <p14:tracePt t="39577" x="5422900" y="2438400"/>
          <p14:tracePt t="39577" x="5448300" y="2425700"/>
          <p14:tracePt t="39594" x="5480050" y="2419350"/>
          <p14:tracePt t="39594" x="5505450" y="2413000"/>
          <p14:tracePt t="39611" x="5530850" y="2413000"/>
          <p14:tracePt t="39611" x="5556250" y="2406650"/>
          <p14:tracePt t="39627" x="5581650" y="2400300"/>
          <p14:tracePt t="39627" x="5626100" y="2393950"/>
          <p14:tracePt t="39644" x="5651500" y="2393950"/>
          <p14:tracePt t="39644" x="5676900" y="2393950"/>
          <p14:tracePt t="39660" x="5695950" y="2393950"/>
          <p14:tracePt t="39660" x="5715000" y="2387600"/>
          <p14:tracePt t="39677" x="5734050" y="2387600"/>
          <p14:tracePt t="39677" x="5772150" y="2381250"/>
          <p14:tracePt t="39695" x="5784850" y="2381250"/>
          <p14:tracePt t="39695" x="5797550" y="2374900"/>
          <p14:tracePt t="39711" x="5810250" y="2374900"/>
          <p14:tracePt t="39711" x="5816600" y="2368550"/>
          <p14:tracePt t="39727" x="5822950" y="2368550"/>
          <p14:tracePt t="39727" x="5822950" y="2362200"/>
          <p14:tracePt t="39744" x="5822950" y="2355850"/>
          <p14:tracePt t="39744" x="5822950" y="2349500"/>
          <p14:tracePt t="39744" x="5822950" y="2336800"/>
          <p14:tracePt t="39764" x="5816600" y="2330450"/>
          <p14:tracePt t="39776" x="5810250" y="2317750"/>
          <p14:tracePt t="39776" x="5791200" y="2305050"/>
          <p14:tracePt t="39794" x="5778500" y="2292350"/>
          <p14:tracePt t="39794" x="5765800" y="2279650"/>
          <p14:tracePt t="39811" x="5753100" y="2273300"/>
          <p14:tracePt t="39811" x="5740400" y="2260600"/>
          <p14:tracePt t="39828" x="5727700" y="2247900"/>
          <p14:tracePt t="39828" x="5715000" y="2235200"/>
          <p14:tracePt t="39844" x="5702300" y="2222500"/>
          <p14:tracePt t="39844" x="5689600" y="2203450"/>
          <p14:tracePt t="39844" x="5676900" y="2184400"/>
          <p14:tracePt t="39864" x="5670550" y="2171700"/>
          <p14:tracePt t="39864" x="5657850" y="2152650"/>
          <p14:tracePt t="39878" x="5651500" y="2133600"/>
          <p14:tracePt t="39878" x="5645150" y="2114550"/>
          <p14:tracePt t="39895" x="5638800" y="2095500"/>
          <p14:tracePt t="39895" x="5632450" y="2076450"/>
          <p14:tracePt t="39912" x="5632450" y="2051050"/>
          <p14:tracePt t="39912" x="5632450" y="2032000"/>
          <p14:tracePt t="39928" x="5638800" y="2012950"/>
          <p14:tracePt t="39928" x="5651500" y="1974850"/>
          <p14:tracePt t="39945" x="5670550" y="1955800"/>
          <p14:tracePt t="39945" x="5689600" y="1936750"/>
          <p14:tracePt t="39962" x="5708650" y="1917700"/>
          <p14:tracePt t="39962" x="5740400" y="1898650"/>
          <p14:tracePt t="39978" x="5772150" y="1879600"/>
          <p14:tracePt t="39978" x="5848350" y="1841500"/>
          <p14:tracePt t="39995" x="5892800" y="1822450"/>
          <p14:tracePt t="39995" x="5943600" y="1803400"/>
          <p14:tracePt t="40012" x="5994400" y="1784350"/>
          <p14:tracePt t="40012" x="6051550" y="1771650"/>
          <p14:tracePt t="40028" x="6108700" y="1752600"/>
          <p14:tracePt t="40028" x="6172200" y="1739900"/>
          <p14:tracePt t="40028" x="6235700" y="1727200"/>
          <p14:tracePt t="40051" x="6299200" y="1714500"/>
          <p14:tracePt t="40051" x="6369050" y="1701800"/>
          <p14:tracePt t="40063" x="6438900" y="1689100"/>
          <p14:tracePt t="40063" x="6515100" y="1682750"/>
          <p14:tracePt t="40079" x="6591300" y="1670050"/>
          <p14:tracePt t="40079" x="6667500" y="1670050"/>
          <p14:tracePt t="40095" x="6743700" y="1663700"/>
          <p14:tracePt t="40095" x="6826250" y="1657350"/>
          <p14:tracePt t="40095" x="6902450" y="1657350"/>
          <p14:tracePt t="40114" x="6978650" y="1657350"/>
          <p14:tracePt t="40127" x="7061200" y="1663700"/>
          <p14:tracePt t="40127" x="7137400" y="1663700"/>
          <p14:tracePt t="40127" x="7213600" y="1670050"/>
          <p14:tracePt t="40147" x="7283450" y="1676400"/>
          <p14:tracePt t="40147" x="7359650" y="1689100"/>
          <p14:tracePt t="40163" x="7429500" y="1695450"/>
          <p14:tracePt t="40163" x="7505700" y="1701800"/>
          <p14:tracePt t="40179" x="7575550" y="1714500"/>
          <p14:tracePt t="40179" x="7645400" y="1727200"/>
          <p14:tracePt t="40195" x="7708900" y="1733550"/>
          <p14:tracePt t="40195" x="7778750" y="1746250"/>
          <p14:tracePt t="40195" x="7842250" y="1758950"/>
          <p14:tracePt t="40214" x="7899400" y="1778000"/>
          <p14:tracePt t="40227" x="7956550" y="1790700"/>
          <p14:tracePt t="40227" x="8064500" y="1828800"/>
          <p14:tracePt t="40246" x="8108950" y="1847850"/>
          <p14:tracePt t="40246" x="8153400" y="1866900"/>
          <p14:tracePt t="40263" x="8191500" y="1885950"/>
          <p14:tracePt t="40263" x="8223250" y="1905000"/>
          <p14:tracePt t="40279" x="8255000" y="1930400"/>
          <p14:tracePt t="40279" x="8305800" y="1968500"/>
          <p14:tracePt t="40298" x="8318500" y="1993900"/>
          <p14:tracePt t="40298" x="8331200" y="2012950"/>
          <p14:tracePt t="40313" x="8343900" y="2038350"/>
          <p14:tracePt t="40313" x="8343900" y="2057400"/>
          <p14:tracePt t="40329" x="8343900" y="2082800"/>
          <p14:tracePt t="40329" x="8337550" y="2108200"/>
          <p14:tracePt t="40346" x="8324850" y="2133600"/>
          <p14:tracePt t="40346" x="8286750" y="2184400"/>
          <p14:tracePt t="40363" x="8261350" y="2203450"/>
          <p14:tracePt t="40363" x="8235950" y="2228850"/>
          <p14:tracePt t="40379" x="8204200" y="2247900"/>
          <p14:tracePt t="40379" x="8172450" y="2266950"/>
          <p14:tracePt t="40396" x="8134350" y="2286000"/>
          <p14:tracePt t="40396" x="8096250" y="2305050"/>
          <p14:tracePt t="40396" x="8051800" y="2317750"/>
          <p14:tracePt t="40415" x="8007350" y="2336800"/>
          <p14:tracePt t="40415" x="7962900" y="2349500"/>
          <p14:tracePt t="40431" x="7912100" y="2362200"/>
          <p14:tracePt t="40431" x="7861300" y="2374900"/>
          <p14:tracePt t="40447" x="7804150" y="2387600"/>
          <p14:tracePt t="40447" x="7747000" y="2393950"/>
          <p14:tracePt t="40463" x="7689850" y="2406650"/>
          <p14:tracePt t="40463" x="7632700" y="2413000"/>
          <p14:tracePt t="40480" x="7569200" y="2419350"/>
          <p14:tracePt t="40480" x="7505700" y="2425700"/>
          <p14:tracePt t="40480" x="7448550" y="2432050"/>
          <p14:tracePt t="40499" x="7378700" y="2438400"/>
          <p14:tracePt t="40499" x="7315200" y="2444750"/>
          <p14:tracePt t="40514" x="7258050" y="2444750"/>
          <p14:tracePt t="40514" x="7188200" y="2451100"/>
          <p14:tracePt t="40530" x="7124700" y="2457450"/>
          <p14:tracePt t="40530" x="7061200" y="2463800"/>
          <p14:tracePt t="40530" x="6997700" y="2463800"/>
          <p14:tracePt t="40554" x="6934200" y="2470150"/>
          <p14:tracePt t="40562" x="6870700" y="2476500"/>
          <p14:tracePt t="40562" x="6813550" y="2482850"/>
          <p14:tracePt t="40580" x="6750050" y="2482850"/>
          <p14:tracePt t="40580" x="6642100" y="2495550"/>
          <p14:tracePt t="40597" x="6584950" y="2501900"/>
          <p14:tracePt t="40597" x="6534150" y="2508250"/>
          <p14:tracePt t="40614" x="6483350" y="2514600"/>
          <p14:tracePt t="40614" x="6438900" y="2514600"/>
          <p14:tracePt t="40630" x="6400800" y="2520950"/>
          <p14:tracePt t="40630" x="6318250" y="2533650"/>
          <p14:tracePt t="40647" x="6286500" y="2533650"/>
          <p14:tracePt t="40647" x="6254750" y="2540000"/>
          <p14:tracePt t="40664" x="6223000" y="2546350"/>
          <p14:tracePt t="40664" x="6191250" y="2546350"/>
          <p14:tracePt t="40680" x="6165850" y="2552700"/>
          <p14:tracePt t="40680" x="6140450" y="2559050"/>
          <p14:tracePt t="40698" x="6115050" y="2565400"/>
          <p14:tracePt t="40698" x="6070600" y="2571750"/>
          <p14:tracePt t="40715" x="6051550" y="2578100"/>
          <p14:tracePt t="40715" x="6038850" y="2584450"/>
          <p14:tracePt t="40731" x="6019800" y="2590800"/>
          <p14:tracePt t="40731" x="6007100" y="2597150"/>
          <p14:tracePt t="40748" x="5994400" y="2603500"/>
          <p14:tracePt t="40748" x="5981700" y="2609850"/>
          <p14:tracePt t="40764" x="5969000" y="2616200"/>
          <p14:tracePt t="40764" x="5962650" y="2622550"/>
          <p14:tracePt t="40764" x="5949950" y="2628900"/>
          <p14:tracePt t="40783" x="5943600" y="2635250"/>
          <p14:tracePt t="40783" x="5930900" y="2641600"/>
          <p14:tracePt t="40801" x="5924550" y="2654300"/>
          <p14:tracePt t="40801" x="5918200" y="2660650"/>
          <p14:tracePt t="40815" x="5918200" y="2667000"/>
          <p14:tracePt t="40815" x="5911850" y="2673350"/>
          <p14:tracePt t="40831" x="5905500" y="2679700"/>
          <p14:tracePt t="40846" x="5905500" y="2686050"/>
          <p14:tracePt t="40863" x="5899150" y="2686050"/>
          <p14:tracePt t="40886" x="5892800" y="2686050"/>
          <p14:tracePt t="40910" x="5886450" y="2686050"/>
          <p14:tracePt t="40928" x="5880100" y="2686050"/>
          <p14:tracePt t="40942" x="5873750" y="2679700"/>
          <p14:tracePt t="40955" x="5867400" y="2679700"/>
          <p14:tracePt t="40970" x="5867400" y="2673350"/>
          <p14:tracePt t="40980" x="5861050" y="2667000"/>
          <p14:tracePt t="40997" x="5861050" y="2654300"/>
          <p14:tracePt t="41014" x="5861050" y="2647950"/>
          <p14:tracePt t="41014" x="5867400" y="2641600"/>
          <p14:tracePt t="41032" x="5873750" y="2635250"/>
          <p14:tracePt t="41062" x="5880100" y="2635250"/>
          <p14:tracePt t="41098" x="5880100" y="2641600"/>
          <p14:tracePt t="41114" x="5880100" y="2647950"/>
          <p14:tracePt t="41126" x="5880100" y="2654300"/>
          <p14:tracePt t="41142" x="5880100" y="2660650"/>
          <p14:tracePt t="41158" x="5880100" y="2667000"/>
          <p14:tracePt t="41175" x="5880100" y="2673350"/>
          <p14:tracePt t="41182" x="5873750" y="2679700"/>
          <p14:tracePt t="41182" x="5873750" y="2686050"/>
          <p14:tracePt t="41199" x="5867400" y="2692400"/>
          <p14:tracePt t="41199" x="5867400" y="2698750"/>
          <p14:tracePt t="41215" x="5867400" y="2705100"/>
          <p14:tracePt t="41215" x="5861050" y="2711450"/>
          <p14:tracePt t="41232" x="5861050" y="2717800"/>
          <p14:tracePt t="41248" x="5861050" y="2724150"/>
          <p14:tracePt t="41264" x="5867400" y="2724150"/>
          <p14:tracePt t="41281" x="5873750" y="2724150"/>
          <p14:tracePt t="41298" x="5880100" y="2724150"/>
          <p14:tracePt t="41315" x="5892800" y="2730500"/>
          <p14:tracePt t="41331" x="5899150" y="2730500"/>
          <p14:tracePt t="41348" x="5905500" y="2730500"/>
          <p14:tracePt t="41348" x="5918200" y="2730500"/>
          <p14:tracePt t="41367" x="5924550" y="2730500"/>
          <p14:tracePt t="41367" x="5930900" y="2730500"/>
          <p14:tracePt t="41383" x="5937250" y="2730500"/>
          <p14:tracePt t="41383" x="5949950" y="2736850"/>
          <p14:tracePt t="41399" x="5956300" y="2736850"/>
          <p14:tracePt t="41399" x="5969000" y="2743200"/>
          <p14:tracePt t="41416" x="5988050" y="2749550"/>
          <p14:tracePt t="41416" x="6000750" y="2755900"/>
          <p14:tracePt t="41416" x="6019800" y="2768600"/>
          <p14:tracePt t="41435" x="6038850" y="2781300"/>
          <p14:tracePt t="41448" x="6064250" y="2800350"/>
          <p14:tracePt t="41448" x="6115050" y="2857500"/>
          <p14:tracePt t="41466" x="6140450" y="2895600"/>
          <p14:tracePt t="41466" x="6165850" y="2933700"/>
          <p14:tracePt t="41483" x="6197600" y="2978150"/>
          <p14:tracePt t="41483" x="6229350" y="3022600"/>
          <p14:tracePt t="41499" x="6261100" y="3067050"/>
          <p14:tracePt t="41499" x="6286500" y="3111500"/>
          <p14:tracePt t="41499" x="6318250" y="3149600"/>
          <p14:tracePt t="41519" x="6350000" y="3187700"/>
          <p14:tracePt t="41532" x="6375400" y="3232150"/>
          <p14:tracePt t="41532" x="6438900" y="3308350"/>
          <p14:tracePt t="41550" x="6470650" y="3359150"/>
          <p14:tracePt t="41550" x="6508750" y="3409950"/>
          <p14:tracePt t="41568" x="6546850" y="3460750"/>
          <p14:tracePt t="41568" x="6584950" y="3524250"/>
          <p14:tracePt t="41583" x="6623050" y="3581400"/>
          <p14:tracePt t="41583" x="6667500" y="3644900"/>
          <p14:tracePt t="41600" x="6705600" y="3708400"/>
          <p14:tracePt t="41600" x="6788150" y="3835400"/>
          <p14:tracePt t="41617" x="6826250" y="3898900"/>
          <p14:tracePt t="41617" x="6864350" y="3956050"/>
          <p14:tracePt t="41633" x="6896100" y="4006850"/>
          <p14:tracePt t="41633" x="6927850" y="4064000"/>
          <p14:tracePt t="41650" x="6953250" y="4108450"/>
          <p14:tracePt t="41650" x="6978650" y="4159250"/>
          <p14:tracePt t="41667" x="6997700" y="4203700"/>
          <p14:tracePt t="41667" x="7035800" y="4292600"/>
          <p14:tracePt t="41684" x="7048500" y="4330700"/>
          <p14:tracePt t="41684" x="7067550" y="4368800"/>
          <p14:tracePt t="41700" x="7073900" y="4406900"/>
          <p14:tracePt t="41700" x="7086600" y="4438650"/>
          <p14:tracePt t="41717" x="7099300" y="4470400"/>
          <p14:tracePt t="41717" x="7124700" y="4533900"/>
          <p14:tracePt t="41734" x="7137400" y="4565650"/>
          <p14:tracePt t="41734" x="7150100" y="4597400"/>
          <p14:tracePt t="41751" x="7162800" y="4635500"/>
          <p14:tracePt t="41751" x="7175500" y="4673600"/>
          <p14:tracePt t="41767" x="7181850" y="4718050"/>
          <p14:tracePt t="41767" x="7194550" y="4762500"/>
          <p14:tracePt t="41784" x="7200900" y="4813300"/>
          <p14:tracePt t="41784" x="7207250" y="4864100"/>
          <p14:tracePt t="41784" x="7213600" y="4914900"/>
          <p14:tracePt t="41803" x="7213600" y="4972050"/>
          <p14:tracePt t="41816" x="7219950" y="5022850"/>
          <p14:tracePt t="41816" x="7226300" y="5137150"/>
          <p14:tracePt t="41835" x="7226300" y="5194300"/>
          <p14:tracePt t="41835" x="7232650" y="5257800"/>
          <p14:tracePt t="41851" x="7239000" y="5314950"/>
          <p14:tracePt t="41851" x="7251700" y="5378450"/>
          <p14:tracePt t="41868" x="7258050" y="5441950"/>
          <p14:tracePt t="41868" x="7264400" y="5505450"/>
          <p14:tracePt t="41868" x="7270750" y="5568950"/>
          <p14:tracePt t="41887" x="7277100" y="5626100"/>
          <p14:tracePt t="41900" x="7283450" y="5683250"/>
          <p14:tracePt t="41900" x="7283450" y="5791200"/>
          <p14:tracePt t="41917" x="7283450" y="5835650"/>
          <p14:tracePt t="41917" x="7283450" y="5880100"/>
          <p14:tracePt t="41934" x="7283450" y="5918200"/>
          <p14:tracePt t="41934" x="7277100" y="5956300"/>
          <p14:tracePt t="41951" x="7270750" y="5988050"/>
          <p14:tracePt t="41951" x="7251700" y="6051550"/>
          <p14:tracePt t="41968" x="7239000" y="6076950"/>
          <p14:tracePt t="41968" x="7219950" y="6102350"/>
          <p14:tracePt t="41985" x="7200900" y="6127750"/>
          <p14:tracePt t="41985" x="7181850" y="6140450"/>
          <p14:tracePt t="42001" x="7162800" y="6159500"/>
          <p14:tracePt t="42001" x="7137400" y="6172200"/>
          <p14:tracePt t="42019" x="7105650" y="6172200"/>
          <p14:tracePt t="42019" x="7042150" y="6172200"/>
          <p14:tracePt t="42035" x="7004050" y="6159500"/>
          <p14:tracePt t="42035" x="6965950" y="6146800"/>
          <p14:tracePt t="42053" x="6927850" y="6134100"/>
          <p14:tracePt t="42053" x="6883400" y="6108700"/>
          <p14:tracePt t="42068" x="6832600" y="6083300"/>
          <p14:tracePt t="42068" x="6737350" y="6013450"/>
          <p14:tracePt t="42086" x="6692900" y="5975350"/>
          <p14:tracePt t="42086" x="6642100" y="5930900"/>
          <p14:tracePt t="42102" x="6584950" y="5880100"/>
          <p14:tracePt t="42102" x="6534150" y="5822950"/>
          <p14:tracePt t="42119" x="6489700" y="5765800"/>
          <p14:tracePt t="42119" x="6438900" y="5702300"/>
          <p14:tracePt t="42135" x="6394450" y="5632450"/>
          <p14:tracePt t="42135" x="6350000" y="5556250"/>
          <p14:tracePt t="42152" x="6311900" y="5480050"/>
          <p14:tracePt t="42152" x="6280150" y="5397500"/>
          <p14:tracePt t="42152" x="6248400" y="5314950"/>
          <p14:tracePt t="42171" x="6229350" y="5226050"/>
          <p14:tracePt t="42171" x="6203950" y="5130800"/>
          <p14:tracePt t="42189" x="6191250" y="5041900"/>
          <p14:tracePt t="42189" x="6172200" y="4946650"/>
          <p14:tracePt t="42203" x="6165850" y="4851400"/>
          <p14:tracePt t="42203" x="6159500" y="4749800"/>
          <p14:tracePt t="42218" x="6159500" y="4648200"/>
          <p14:tracePt t="42218" x="6159500" y="4552950"/>
          <p14:tracePt t="42236" x="6172200" y="4451350"/>
          <p14:tracePt t="42236" x="6184900" y="4349750"/>
          <p14:tracePt t="42252" x="6203950" y="4248150"/>
          <p14:tracePt t="42252" x="6254750" y="4044950"/>
          <p14:tracePt t="42269" x="6292850" y="3949700"/>
          <p14:tracePt t="42269" x="6330950" y="3854450"/>
          <p14:tracePt t="42286" x="6375400" y="3752850"/>
          <p14:tracePt t="42286" x="6426200" y="3663950"/>
          <p14:tracePt t="42304" x="6470650" y="3581400"/>
          <p14:tracePt t="42304" x="6527800" y="3498850"/>
          <p14:tracePt t="42319" x="6584950" y="3429000"/>
          <p14:tracePt t="42319" x="6705600" y="3314700"/>
          <p14:tracePt t="42336" x="6769100" y="3263900"/>
          <p14:tracePt t="42336" x="6838950" y="3219450"/>
          <p14:tracePt t="42352" x="6902450" y="3187700"/>
          <p14:tracePt t="42352" x="6972300" y="3155950"/>
          <p14:tracePt t="42369" x="7042150" y="3130550"/>
          <p14:tracePt t="42369" x="7181850" y="3086100"/>
          <p14:tracePt t="42387" x="7251700" y="3073400"/>
          <p14:tracePt t="42387" x="7321550" y="3067050"/>
          <p14:tracePt t="42403" x="7397750" y="3060700"/>
          <p14:tracePt t="42403" x="7467600" y="3060700"/>
          <p14:tracePt t="42419" x="7543800" y="3073400"/>
          <p14:tracePt t="42419" x="7613650" y="3086100"/>
          <p14:tracePt t="42436" x="7683500" y="3105150"/>
          <p14:tracePt t="42436" x="7753350" y="3130550"/>
          <p14:tracePt t="42436" x="7823200" y="3155950"/>
          <p14:tracePt t="42455" x="7893050" y="3194050"/>
          <p14:tracePt t="42468" x="7962900" y="3232150"/>
          <p14:tracePt t="42468" x="8089900" y="3321050"/>
          <p14:tracePt t="42487" x="8153400" y="3371850"/>
          <p14:tracePt t="42487" x="8210550" y="3429000"/>
          <p14:tracePt t="42503" x="8261350" y="3486150"/>
          <p14:tracePt t="42503" x="8312150" y="3549650"/>
          <p14:tracePt t="42520" x="8356600" y="3625850"/>
          <p14:tracePt t="42520" x="8401050" y="3702050"/>
          <p14:tracePt t="42520" x="8439150" y="3784600"/>
          <p14:tracePt t="42538" x="8477250" y="3873500"/>
          <p14:tracePt t="42552" x="8515350" y="3962400"/>
          <p14:tracePt t="42552" x="8578850" y="4146550"/>
          <p14:tracePt t="42570" x="8610600" y="4235450"/>
          <p14:tracePt t="42570" x="8636000" y="4324350"/>
          <p14:tracePt t="42587" x="8661400" y="4413250"/>
          <p14:tracePt t="42587" x="8680450" y="4502150"/>
          <p14:tracePt t="42603" x="8699500" y="4591050"/>
          <p14:tracePt t="42603" x="8712200" y="4679950"/>
          <p14:tracePt t="42620" x="8724900" y="4768850"/>
          <p14:tracePt t="42620" x="8750300" y="4953000"/>
          <p14:tracePt t="42637" x="8756650" y="5041900"/>
          <p14:tracePt t="42637" x="8769350" y="5130800"/>
          <p14:tracePt t="42653" x="8769350" y="5213350"/>
          <p14:tracePt t="42653" x="8775700" y="5295900"/>
          <p14:tracePt t="42670" x="8769350" y="5378450"/>
          <p14:tracePt t="42670" x="8756650" y="5524500"/>
          <p14:tracePt t="42688" x="8743950" y="5594350"/>
          <p14:tracePt t="42688" x="8724900" y="5657850"/>
          <p14:tracePt t="42704" x="8705850" y="5721350"/>
          <p14:tracePt t="42704" x="8674100" y="5778500"/>
          <p14:tracePt t="42721" x="8642350" y="5829300"/>
          <p14:tracePt t="42721" x="8604250" y="5873750"/>
          <p14:tracePt t="42737" x="8559800" y="5924550"/>
          <p14:tracePt t="42737" x="8458200" y="6000750"/>
          <p14:tracePt t="42754" x="8401050" y="6032500"/>
          <p14:tracePt t="42754" x="8337550" y="6051550"/>
          <p14:tracePt t="42771" x="8274050" y="6076950"/>
          <p14:tracePt t="42771" x="8210550" y="6096000"/>
          <p14:tracePt t="42787" x="8140700" y="6115050"/>
          <p14:tracePt t="42787" x="8070850" y="6121400"/>
          <p14:tracePt t="42787" x="8001000" y="6134100"/>
          <p14:tracePt t="42807" x="7931150" y="6140450"/>
          <p14:tracePt t="42819" x="7861300" y="6140450"/>
          <p14:tracePt t="42819" x="7715250" y="6134100"/>
          <p14:tracePt t="42840" x="7639050" y="6121400"/>
          <p14:tracePt t="42840" x="7569200" y="6108700"/>
          <p14:tracePt t="42855" x="7499350" y="6096000"/>
          <p14:tracePt t="42855" x="7429500" y="6076950"/>
          <p14:tracePt t="42871" x="7359650" y="6057900"/>
          <p14:tracePt t="42871" x="7302500" y="6032500"/>
          <p14:tracePt t="42888" x="7239000" y="6013450"/>
          <p14:tracePt t="42888" x="7188200" y="5994400"/>
          <p14:tracePt t="42888" x="7137400" y="5975350"/>
          <p14:tracePt t="42906" x="7092950" y="5949950"/>
          <p14:tracePt t="42906" x="7048500" y="5930900"/>
          <p14:tracePt t="42906" x="7010400" y="5905500"/>
          <p14:tracePt t="42926" x="6978650" y="5886450"/>
          <p14:tracePt t="42936" x="6946900" y="5867400"/>
          <p14:tracePt t="42936" x="6915150" y="5842000"/>
          <p14:tracePt t="42955" x="6889750" y="5822950"/>
          <p14:tracePt t="42955" x="6864350" y="5803900"/>
          <p14:tracePt t="42971" x="6845300" y="5784850"/>
          <p14:tracePt t="42971" x="6819900" y="5759450"/>
          <p14:tracePt t="42988" x="6813550" y="5746750"/>
          <p14:tracePt t="42988" x="6807200" y="5740400"/>
          <p14:tracePt t="43004" x="6813550" y="5740400"/>
          <p14:tracePt t="43034" x="6819900" y="5746750"/>
          <p14:tracePt t="43049" x="6826250" y="5746750"/>
          <p14:tracePt t="43063" x="6832600" y="5746750"/>
          <p14:tracePt t="43070" x="6838950" y="5740400"/>
          <p14:tracePt t="43070" x="6845300" y="5740400"/>
          <p14:tracePt t="43088" x="6851650" y="5734050"/>
          <p14:tracePt t="43088" x="6858000" y="5734050"/>
          <p14:tracePt t="43088" x="6864350" y="5727700"/>
          <p14:tracePt t="43107" x="6870700" y="5727700"/>
          <p14:tracePt t="43120" x="6877050" y="5727700"/>
          <p14:tracePt t="43120" x="6883400" y="5727700"/>
          <p14:tracePt t="43139" x="6889750" y="5721350"/>
          <p14:tracePt t="43154" x="6896100" y="5721350"/>
          <p14:tracePt t="43171" x="6902450" y="5721350"/>
          <p14:tracePt t="43187" x="6908800" y="5727700"/>
          <p14:tracePt t="43204" x="6902450" y="5734050"/>
          <p14:tracePt t="43221" x="6902450" y="5740400"/>
          <p14:tracePt t="43238" x="6889750" y="5746750"/>
          <p14:tracePt t="43254" x="6883400" y="5753100"/>
          <p14:tracePt t="43271" x="6877050" y="5759450"/>
          <p14:tracePt t="43294" x="6877050" y="5765800"/>
          <p14:tracePt t="43310" x="6877050" y="5772150"/>
          <p14:tracePt t="43326" x="6877050" y="5778500"/>
          <p14:tracePt t="43342" x="6877050" y="5784850"/>
          <p14:tracePt t="43370" x="6883400" y="5784850"/>
          <p14:tracePt t="43394" x="6883400" y="5791200"/>
          <p14:tracePt t="43406" x="6889750" y="5797550"/>
          <p14:tracePt t="43429" x="6889750" y="5803900"/>
          <p14:tracePt t="43463" x="6889750" y="5810250"/>
          <p14:tracePt t="43490" x="6889750" y="5816600"/>
          <p14:tracePt t="43522" x="6896100" y="5816600"/>
          <p14:tracePt t="43542" x="6896100" y="5822950"/>
          <p14:tracePt t="43566" x="6902450" y="5822950"/>
          <p14:tracePt t="43634" x="6908800" y="5816600"/>
          <p14:tracePt t="43706" x="6908800" y="5810250"/>
          <p14:tracePt t="43738" x="6902450" y="5810250"/>
          <p14:tracePt t="43800" x="6896100" y="5816600"/>
          <p14:tracePt t="43814" x="6889750" y="5816600"/>
          <p14:tracePt t="43826" x="6883400" y="5822950"/>
          <p14:tracePt t="43842" x="6877050" y="5822950"/>
          <p14:tracePt t="43859" x="6870700" y="5822950"/>
          <p14:tracePt t="43875" x="6858000" y="5829300"/>
          <p14:tracePt t="43910" x="6851650" y="5835650"/>
          <p14:tracePt t="43942" x="6845300" y="5835650"/>
          <p14:tracePt t="43954" x="6838950" y="5842000"/>
          <p14:tracePt t="43970" x="6832600" y="5842000"/>
          <p14:tracePt t="44002" x="6826250" y="5842000"/>
          <p14:tracePt t="44014" x="6819900" y="5842000"/>
          <p14:tracePt t="44030" x="6813550" y="5848350"/>
          <p14:tracePt t="44049" x="6807200" y="5848350"/>
          <p14:tracePt t="44062" x="6800850" y="5848350"/>
          <p14:tracePt t="44074" x="6794500" y="5848350"/>
          <p14:tracePt t="44074" x="6788150" y="5848350"/>
          <p14:tracePt t="44091" x="6781800" y="5848350"/>
          <p14:tracePt t="44091" x="6775450" y="5848350"/>
          <p14:tracePt t="44108" x="6769100" y="5848350"/>
          <p14:tracePt t="44108" x="6762750" y="5842000"/>
          <p14:tracePt t="44108" x="6756400" y="5842000"/>
          <p14:tracePt t="44127" x="6750050" y="5842000"/>
          <p14:tracePt t="44140" x="6743700" y="5842000"/>
          <p14:tracePt t="44140" x="6731000" y="5842000"/>
          <p14:tracePt t="44158" x="6724650" y="5835650"/>
          <p14:tracePt t="44158" x="6718300" y="5829300"/>
          <p14:tracePt t="44175" x="6711950" y="5822950"/>
          <p14:tracePt t="44175" x="6711950" y="5816600"/>
          <p14:tracePt t="44192" x="6705600" y="5803900"/>
          <p14:tracePt t="44192" x="6699250" y="5784850"/>
          <p14:tracePt t="44192" x="6699250" y="5772150"/>
          <p14:tracePt t="44211" x="6692900" y="5746750"/>
          <p14:tracePt t="44224" x="6692900" y="5721350"/>
          <p14:tracePt t="44224" x="6686550" y="5670550"/>
          <p14:tracePt t="44243" x="6680200" y="5632450"/>
          <p14:tracePt t="44243" x="6673850" y="5594350"/>
          <p14:tracePt t="44259" x="6673850" y="5549900"/>
          <p14:tracePt t="44259" x="6667500" y="5499100"/>
          <p14:tracePt t="44275" x="6661150" y="5441950"/>
          <p14:tracePt t="44275" x="6654800" y="5378450"/>
          <p14:tracePt t="44292" x="6642100" y="5308600"/>
          <p14:tracePt t="44292" x="6629400" y="5162550"/>
          <p14:tracePt t="44309" x="6623050" y="5086350"/>
          <p14:tracePt t="44309" x="6616700" y="5010150"/>
          <p14:tracePt t="44326" x="6610350" y="4940300"/>
          <p14:tracePt t="44326" x="6604000" y="4870450"/>
          <p14:tracePt t="44342" x="6604000" y="4794250"/>
          <p14:tracePt t="44342" x="6604000" y="4730750"/>
          <p14:tracePt t="44359" x="6604000" y="4660900"/>
          <p14:tracePt t="44359" x="6623050" y="4527550"/>
          <p14:tracePt t="44375" x="6629400" y="4464050"/>
          <p14:tracePt t="44375" x="6635750" y="4394200"/>
          <p14:tracePt t="44393" x="6648450" y="4330700"/>
          <p14:tracePt t="44393" x="6654800" y="4267200"/>
          <p14:tracePt t="44409" x="6667500" y="4210050"/>
          <p14:tracePt t="44409" x="6680200" y="4102100"/>
          <p14:tracePt t="44427" x="6686550" y="4051300"/>
          <p14:tracePt t="44427" x="6692900" y="4006850"/>
          <p14:tracePt t="44443" x="6699250" y="3962400"/>
          <p14:tracePt t="44443" x="6705600" y="3924300"/>
          <p14:tracePt t="44459" x="6711950" y="3892550"/>
          <p14:tracePt t="44459" x="6718300" y="3867150"/>
          <p14:tracePt t="44476" x="6724650" y="3841750"/>
          <p14:tracePt t="44476" x="6724650" y="3822700"/>
          <p14:tracePt t="44476" x="6724650" y="3810000"/>
          <p14:tracePt t="44495" x="6718300" y="3803650"/>
          <p14:tracePt t="44508" x="6711950" y="3803650"/>
          <p14:tracePt t="44508" x="6680200" y="3797300"/>
          <p14:tracePt t="44526" x="6661150" y="3790950"/>
          <p14:tracePt t="44526" x="6635750" y="3790950"/>
          <p14:tracePt t="44543" x="6610350" y="3790950"/>
          <p14:tracePt t="44543" x="6578600" y="3784600"/>
          <p14:tracePt t="44561" x="6546850" y="3778250"/>
          <p14:tracePt t="44561" x="6515100" y="3765550"/>
          <p14:tracePt t="44561" x="6483350" y="3746500"/>
          <p14:tracePt t="44578" x="6451600" y="3727450"/>
          <p14:tracePt t="44592" x="6419850" y="3702050"/>
          <p14:tracePt t="44592" x="6356350" y="3644900"/>
          <p14:tracePt t="44610" x="6324600" y="3613150"/>
          <p14:tracePt t="44610" x="6299200" y="3581400"/>
          <p14:tracePt t="44627" x="6273800" y="3556000"/>
          <p14:tracePt t="44627" x="6254750" y="3524250"/>
          <p14:tracePt t="44643" x="6242050" y="3492500"/>
          <p14:tracePt t="44643" x="6229350" y="3460750"/>
          <p14:tracePt t="44660" x="6229350" y="3422650"/>
          <p14:tracePt t="44660" x="6235700" y="3352800"/>
          <p14:tracePt t="44679" x="6254750" y="3314700"/>
          <p14:tracePt t="44679" x="6273800" y="3276600"/>
          <p14:tracePt t="44693" x="6305550" y="3238500"/>
          <p14:tracePt t="44693" x="6343650" y="3206750"/>
          <p14:tracePt t="44710" x="6388100" y="3168650"/>
          <p14:tracePt t="44710" x="6489700" y="3117850"/>
          <p14:tracePt t="44727" x="6546850" y="3098800"/>
          <p14:tracePt t="44727" x="6597650" y="3079750"/>
          <p14:tracePt t="44744" x="6654800" y="3067050"/>
          <p14:tracePt t="44744" x="6711950" y="3054350"/>
          <p14:tracePt t="44760" x="6762750" y="3054350"/>
          <p14:tracePt t="44760" x="6813550" y="3054350"/>
          <p14:tracePt t="44777" x="6864350" y="3067050"/>
          <p14:tracePt t="44777" x="6959600" y="3105150"/>
          <p14:tracePt t="44794" x="7004050" y="3136900"/>
          <p14:tracePt t="44794" x="7042150" y="3175000"/>
          <p14:tracePt t="44811" x="7073900" y="3225800"/>
          <p14:tracePt t="44811" x="7105650" y="3276600"/>
          <p14:tracePt t="44827" x="7124700" y="3327400"/>
          <p14:tracePt t="44827" x="7143750" y="3384550"/>
          <p14:tracePt t="44844" x="7150100" y="3435350"/>
          <p14:tracePt t="44844" x="7150100" y="3530600"/>
          <p14:tracePt t="44864" x="7143750" y="3568700"/>
          <p14:tracePt t="44876" x="7124700" y="3606800"/>
          <p14:tracePt t="44876" x="7080250" y="3663950"/>
          <p14:tracePt t="44895" x="7054850" y="3689350"/>
          <p14:tracePt t="44895" x="7029450" y="3708400"/>
          <p14:tracePt t="44911" x="7004050" y="3721100"/>
          <p14:tracePt t="44911" x="6985000" y="3733800"/>
          <p14:tracePt t="44911" x="6965950" y="3740150"/>
          <p14:tracePt t="44931" x="6953250" y="3746500"/>
          <p14:tracePt t="44943" x="6946900" y="3746500"/>
          <p14:tracePt t="44960" x="6946900" y="3740150"/>
          <p14:tracePt t="44960" x="6972300" y="3727450"/>
          <p14:tracePt t="44978" x="6997700" y="3714750"/>
          <p14:tracePt t="44978" x="7023100" y="3708400"/>
          <p14:tracePt t="44995" x="7054850" y="3695700"/>
          <p14:tracePt t="44995" x="7092950" y="3689350"/>
          <p14:tracePt t="45011" x="7137400" y="3689350"/>
          <p14:tracePt t="45011" x="7239000" y="3683000"/>
          <p14:tracePt t="45028" x="7289800" y="3683000"/>
          <p14:tracePt t="45028" x="7346950" y="3689350"/>
          <p14:tracePt t="45028" x="7404100" y="3689350"/>
          <p14:tracePt t="45052" x="7454900" y="3695700"/>
          <p14:tracePt t="45060" x="7505700" y="3695700"/>
          <p14:tracePt t="45060" x="7550150" y="3702050"/>
          <p14:tracePt t="45078" x="7594600" y="3708400"/>
          <p14:tracePt t="45078" x="7658100" y="3727450"/>
          <p14:tracePt t="45095" x="7689850" y="3733800"/>
          <p14:tracePt t="45095" x="7708900" y="3740150"/>
          <p14:tracePt t="45112" x="7721600" y="3746500"/>
          <p14:tracePt t="45112" x="7734300" y="3752850"/>
          <p14:tracePt t="45128" x="7727950" y="3746500"/>
          <p14:tracePt t="45154" x="7715250" y="3740150"/>
          <p14:tracePt t="45163" x="7696200" y="3727450"/>
          <p14:tracePt t="45163" x="7677150" y="3708400"/>
          <p14:tracePt t="45179" x="7651750" y="3689350"/>
          <p14:tracePt t="45179" x="7626350" y="3663950"/>
          <p14:tracePt t="45195" x="7600950" y="3638550"/>
          <p14:tracePt t="45195" x="7575550" y="3606800"/>
          <p14:tracePt t="45195" x="7550150" y="3568700"/>
          <p14:tracePt t="45214" x="7524750" y="3530600"/>
          <p14:tracePt t="45227" x="7505700" y="3492500"/>
          <p14:tracePt t="45227" x="7493000" y="3448050"/>
          <p14:tracePt t="45227" x="7486650" y="3409950"/>
          <p14:tracePt t="45247" x="7486650" y="3359150"/>
          <p14:tracePt t="45247" x="7486650" y="3321050"/>
          <p14:tracePt t="45263" x="7499350" y="3276600"/>
          <p14:tracePt t="45263" x="7518400" y="3238500"/>
          <p14:tracePt t="45278" x="7537450" y="3194050"/>
          <p14:tracePt t="45278" x="7569200" y="3162300"/>
          <p14:tracePt t="45278" x="7607300" y="3130550"/>
          <p14:tracePt t="45300" x="7645400" y="3098800"/>
          <p14:tracePt t="45311" x="7683500" y="3067050"/>
          <p14:tracePt t="45311" x="7785100" y="3022600"/>
          <p14:tracePt t="45329" x="7835900" y="3009900"/>
          <p14:tracePt t="45329" x="7880350" y="2997200"/>
          <p14:tracePt t="45345" x="7931150" y="2990850"/>
          <p14:tracePt t="45345" x="7981950" y="2990850"/>
          <p14:tracePt t="45363" x="8026400" y="2997200"/>
          <p14:tracePt t="45363" x="8070850" y="3016250"/>
          <p14:tracePt t="45379" x="8115300" y="3041650"/>
          <p14:tracePt t="45379" x="8185150" y="3105150"/>
          <p14:tracePt t="45396" x="8210550" y="3143250"/>
          <p14:tracePt t="45396" x="8235950" y="3181350"/>
          <p14:tracePt t="45413" x="8255000" y="3225800"/>
          <p14:tracePt t="45413" x="8267700" y="3263900"/>
          <p14:tracePt t="45429" x="8280400" y="3302000"/>
          <p14:tracePt t="45429" x="8280400" y="3378200"/>
          <p14:tracePt t="45446" x="8280400" y="3416300"/>
          <p14:tracePt t="45446" x="8274050" y="3448050"/>
          <p14:tracePt t="45463" x="8261350" y="3486150"/>
          <p14:tracePt t="45463" x="8242300" y="3517900"/>
          <p14:tracePt t="45480" x="8223250" y="3549650"/>
          <p14:tracePt t="45480" x="8204200" y="3581400"/>
          <p14:tracePt t="45496" x="8178800" y="3606800"/>
          <p14:tracePt t="45496" x="8153400" y="3632200"/>
          <p14:tracePt t="45496" x="8128000" y="3651250"/>
          <p14:tracePt t="45515" x="8102600" y="3670300"/>
          <p14:tracePt t="45528" x="8077200" y="3689350"/>
          <p14:tracePt t="45528" x="8026400" y="3714750"/>
          <p14:tracePt t="45551" x="8007350" y="3721100"/>
          <p14:tracePt t="45551" x="7981950" y="3733800"/>
          <p14:tracePt t="45563" x="7962900" y="3740150"/>
          <p14:tracePt t="45563" x="7943850" y="3746500"/>
          <p14:tracePt t="45580" x="7924800" y="3746500"/>
          <p14:tracePt t="45580" x="7905750" y="3752850"/>
          <p14:tracePt t="45580" x="7893050" y="3759200"/>
          <p14:tracePt t="45598" x="7874000" y="3759200"/>
          <p14:tracePt t="45612" x="7867650" y="3765550"/>
          <p14:tracePt t="45612" x="7848600" y="3771900"/>
          <p14:tracePt t="45630" x="7835900" y="3778250"/>
          <p14:tracePt t="45630" x="7829550" y="3778250"/>
          <p14:tracePt t="45647" x="7829550" y="3784600"/>
          <p14:tracePt t="45647" x="7823200" y="3784600"/>
          <p14:tracePt t="45663" x="7816850" y="3790950"/>
          <p14:tracePt t="45679" x="7810500" y="3797300"/>
          <p14:tracePt t="45695" x="7804150" y="3803650"/>
          <p14:tracePt t="45712" x="7797800" y="3810000"/>
          <p14:tracePt t="45729" x="7797800" y="3816350"/>
          <p14:tracePt t="45746" x="7791450" y="3816350"/>
          <p14:tracePt t="45770" x="7785100" y="3822700"/>
          <p14:tracePt t="45786" x="7778750" y="3822700"/>
          <p14:tracePt t="45802" x="7772400" y="3829050"/>
          <p14:tracePt t="45814" x="7766050" y="3835400"/>
          <p14:tracePt t="45830" x="7759700" y="3835400"/>
          <p14:tracePt t="45846" x="7753350" y="3841750"/>
          <p14:tracePt t="45862" x="7747000" y="3841750"/>
          <p14:tracePt t="45879" x="7740650" y="3841750"/>
          <p14:tracePt t="45896" x="7734300" y="3841750"/>
          <p14:tracePt t="45913" x="7734300" y="3848100"/>
          <p14:tracePt t="45929" x="7727950" y="3854450"/>
          <p14:tracePt t="45951" x="7721600" y="3860800"/>
          <p14:tracePt t="45974" x="7715250" y="3860800"/>
          <p14:tracePt t="45994" x="7708900" y="3867150"/>
          <p14:tracePt t="46018" x="7708900" y="3873500"/>
          <p14:tracePt t="46033" x="7702550" y="3873500"/>
          <p14:tracePt t="46049" x="7696200" y="3873500"/>
          <p14:tracePt t="46062" x="7689850" y="3873500"/>
          <p14:tracePt t="46078" x="7683500" y="3873500"/>
          <p14:tracePt t="46094" x="7677150" y="3873500"/>
          <p14:tracePt t="46106" x="7670800" y="3873500"/>
          <p14:tracePt t="46130" x="7664450" y="3873500"/>
          <p14:tracePt t="46154" x="7658100" y="3879850"/>
          <p14:tracePt t="46175" x="7651750" y="3879850"/>
          <p14:tracePt t="46190" x="7645400" y="3886200"/>
          <p14:tracePt t="46206" x="7639050" y="3886200"/>
          <p14:tracePt t="46226" x="7632700" y="3892550"/>
          <p14:tracePt t="46258" x="7626350" y="3898900"/>
          <p14:tracePt t="46318" x="7626350" y="3892550"/>
          <p14:tracePt t="46362" x="7626350" y="3886200"/>
          <p14:tracePt t="46378" x="7626350" y="3879850"/>
          <p14:tracePt t="46386" x="7626350" y="3873500"/>
          <p14:tracePt t="46402" x="7626350" y="3867150"/>
          <p14:tracePt t="46402" x="7626350" y="3860800"/>
          <p14:tracePt t="46416" x="7626350" y="3854450"/>
          <p14:tracePt t="46416" x="7626350" y="3848100"/>
          <p14:tracePt t="46432" x="7626350" y="3841750"/>
          <p14:tracePt t="46448" x="7620000" y="3835400"/>
          <p14:tracePt t="46448" x="7620000" y="3829050"/>
          <p14:tracePt t="46466" x="7620000" y="3822700"/>
          <p14:tracePt t="46482" x="7607300" y="3822700"/>
          <p14:tracePt t="46506" x="7600950" y="3822700"/>
          <p14:tracePt t="46521" x="7594600" y="3816350"/>
          <p14:tracePt t="46535" x="7588250" y="3816350"/>
          <p14:tracePt t="46551" x="7581900" y="3816350"/>
          <p14:tracePt t="46566" x="7575550" y="3816350"/>
          <p14:tracePt t="46583" x="7569200" y="3816350"/>
          <p14:tracePt t="46610" x="7562850" y="3810000"/>
          <p14:tracePt t="46626" x="7556500" y="3810000"/>
          <p14:tracePt t="46642" x="7550150" y="3810000"/>
          <p14:tracePt t="46654" x="7543800" y="3803650"/>
          <p14:tracePt t="46678" x="7537450" y="3803650"/>
          <p14:tracePt t="46706" x="7537450" y="3797300"/>
          <p14:tracePt t="46730" x="7543800" y="3790950"/>
          <p14:tracePt t="46782" x="7543800" y="3797300"/>
          <p14:tracePt t="46910" x="7537450" y="3803650"/>
          <p14:tracePt t="46946" x="7537450" y="3810000"/>
          <p14:tracePt t="46986" x="7537450" y="3803650"/>
          <p14:tracePt t="47006" x="7537450" y="3810000"/>
          <p14:tracePt t="47098" x="7537450" y="3816350"/>
          <p14:tracePt t="47165" x="7537450" y="3822700"/>
          <p14:tracePt t="47210" x="7537450" y="3816350"/>
          <p14:tracePt t="47314" x="7537450" y="3810000"/>
          <p14:tracePt t="47578" x="7537450" y="3803650"/>
          <p14:tracePt t="47602" x="7537450" y="3810000"/>
          <p14:tracePt t="47878" x="7543800" y="3803650"/>
          <p14:tracePt t="48206" x="7543800" y="3797300"/>
          <p14:tracePt t="48446" x="7543800" y="3790950"/>
          <p14:tracePt t="48462" x="7543800" y="3784600"/>
          <p14:tracePt t="48469" x="7537450" y="3771900"/>
          <p14:tracePt t="48478" x="7537450" y="3765550"/>
          <p14:tracePt t="48488" x="7531100" y="3752850"/>
          <p14:tracePt t="48488" x="7524750" y="3721100"/>
          <p14:tracePt t="48506" x="7518400" y="3708400"/>
          <p14:tracePt t="48506" x="7505700" y="3695700"/>
          <p14:tracePt t="48523" x="7499350" y="3683000"/>
          <p14:tracePt t="48523" x="7486650" y="3676650"/>
          <p14:tracePt t="48539" x="7473950" y="3663950"/>
          <p14:tracePt t="48539" x="7454900" y="3651250"/>
          <p14:tracePt t="48557" x="7442200" y="3644900"/>
          <p14:tracePt t="48557" x="7423150" y="3638550"/>
          <p14:tracePt t="48557" x="7410450" y="3632200"/>
          <p14:tracePt t="48575" x="7391400" y="3632200"/>
          <p14:tracePt t="49030" x="2419350" y="6165850"/>
          <p14:tracePt t="49039" x="2400300" y="6197600"/>
          <p14:tracePt t="49039" x="2368550" y="6242050"/>
          <p14:tracePt t="49060" x="2298700" y="6350000"/>
          <p14:tracePt t="49060" x="2254250" y="6413500"/>
          <p14:tracePt t="49075" x="2216150" y="6470650"/>
          <p14:tracePt t="49075" x="2171700" y="6521450"/>
          <p14:tracePt t="53506" x="958850" y="6470650"/>
          <p14:tracePt t="53514" x="977900" y="6438900"/>
          <p14:tracePt t="53522" x="996950" y="6407150"/>
          <p14:tracePt t="53522" x="1016000" y="6375400"/>
          <p14:tracePt t="53539" x="1041400" y="6343650"/>
          <p14:tracePt t="53539" x="1066800" y="6311900"/>
          <p14:tracePt t="53539" x="1098550" y="6280150"/>
          <p14:tracePt t="53559" x="1130300" y="6254750"/>
          <p14:tracePt t="53571" x="1162050" y="6223000"/>
          <p14:tracePt t="53571" x="1244600" y="6172200"/>
          <p14:tracePt t="53589" x="1295400" y="6146800"/>
          <p14:tracePt t="53589" x="1346200" y="6121400"/>
          <p14:tracePt t="53606" x="1397000" y="6089650"/>
          <p14:tracePt t="53606" x="1447800" y="6057900"/>
          <p14:tracePt t="53622" x="1511300" y="6026150"/>
          <p14:tracePt t="53622" x="1568450" y="5994400"/>
          <p14:tracePt t="53639" x="1638300" y="5956300"/>
          <p14:tracePt t="53639" x="1771650" y="5873750"/>
          <p14:tracePt t="53656" x="1841500" y="5829300"/>
          <p14:tracePt t="53656" x="1911350" y="5778500"/>
          <p14:tracePt t="53674" x="1987550" y="5721350"/>
          <p14:tracePt t="53674" x="2057400" y="5657850"/>
          <p14:tracePt t="53689" x="2133600" y="5594350"/>
          <p14:tracePt t="53689" x="2279650" y="5467350"/>
          <p14:tracePt t="53707" x="2349500" y="5397500"/>
          <p14:tracePt t="53707" x="2419350" y="5327650"/>
          <p14:tracePt t="53723" x="2489200" y="5264150"/>
          <p14:tracePt t="53723" x="2565400" y="5200650"/>
          <p14:tracePt t="53739" x="2628900" y="5143500"/>
          <p14:tracePt t="53739" x="2698750" y="5092700"/>
          <p14:tracePt t="53756" x="2768600" y="5041900"/>
          <p14:tracePt t="53756" x="2825750" y="4997450"/>
          <p14:tracePt t="53756" x="2889250" y="4959350"/>
          <p14:tracePt t="53775" x="2940050" y="4921250"/>
          <p14:tracePt t="53788" x="2990850" y="4889500"/>
          <p14:tracePt t="53788" x="3079750" y="4838700"/>
          <p14:tracePt t="53807" x="3117850" y="4813300"/>
          <p14:tracePt t="53807" x="3149600" y="4787900"/>
          <p14:tracePt t="53823" x="3181350" y="4768850"/>
          <p14:tracePt t="53823" x="3213100" y="4749800"/>
          <p14:tracePt t="53840" x="3238500" y="4730750"/>
          <p14:tracePt t="53840" x="3270250" y="4711700"/>
          <p14:tracePt t="53840" x="3289300" y="4692650"/>
          <p14:tracePt t="53859" x="3314700" y="4673600"/>
          <p14:tracePt t="53872" x="3333750" y="4654550"/>
          <p14:tracePt t="53872" x="3365500" y="4622800"/>
          <p14:tracePt t="53890" x="3384550" y="4610100"/>
          <p14:tracePt t="53890" x="3397250" y="4597400"/>
          <p14:tracePt t="53907" x="3409950" y="4584700"/>
          <p14:tracePt t="53907" x="3441700" y="4559300"/>
          <p14:tracePt t="53929" x="3454400" y="4546600"/>
          <p14:tracePt t="53939" x="3467100" y="4533900"/>
          <p14:tracePt t="53939" x="3479800" y="4514850"/>
          <p14:tracePt t="53957" x="3486150" y="4502150"/>
          <p14:tracePt t="53957" x="3486150" y="4495800"/>
          <p14:tracePt t="53974" x="3486150" y="4489450"/>
          <p14:tracePt t="53974" x="3479800" y="4483100"/>
          <p14:tracePt t="53990" x="3467100" y="4476750"/>
          <p14:tracePt t="53990" x="3441700" y="4464050"/>
          <p14:tracePt t="54008" x="3422650" y="4457700"/>
          <p14:tracePt t="54008" x="3403600" y="4451350"/>
          <p14:tracePt t="54023" x="3378200" y="4445000"/>
          <p14:tracePt t="54023" x="3352800" y="4438650"/>
          <p14:tracePt t="54040" x="3327400" y="4432300"/>
          <p14:tracePt t="54040" x="3302000" y="4425950"/>
          <p14:tracePt t="54059" x="3276600" y="4419600"/>
          <p14:tracePt t="54059" x="3213100" y="4406900"/>
          <p14:tracePt t="54074" x="3181350" y="4400550"/>
          <p14:tracePt t="54074" x="3149600" y="4394200"/>
          <p14:tracePt t="54091" x="3117850" y="4381500"/>
          <p14:tracePt t="54091" x="3086100" y="4368800"/>
          <p14:tracePt t="54108" x="3054350" y="4349750"/>
          <p14:tracePt t="54108" x="3022600" y="4337050"/>
          <p14:tracePt t="54124" x="2990850" y="4318000"/>
          <p14:tracePt t="54124" x="2959100" y="4298950"/>
          <p14:tracePt t="54124" x="2927350" y="4273550"/>
          <p14:tracePt t="54143" x="2901950" y="4254500"/>
          <p14:tracePt t="54156" x="2870200" y="4229100"/>
          <p14:tracePt t="54156" x="2806700" y="4184650"/>
          <p14:tracePt t="54175" x="2781300" y="4159250"/>
          <p14:tracePt t="54175" x="2755900" y="4133850"/>
          <p14:tracePt t="54191" x="2730500" y="4108450"/>
          <p14:tracePt t="54191" x="2705100" y="4089400"/>
          <p14:tracePt t="54191" x="2686050" y="4057650"/>
          <p14:tracePt t="54210" x="2667000" y="4032250"/>
          <p14:tracePt t="54223" x="2654300" y="4000500"/>
          <p14:tracePt t="54223" x="2641600" y="3968750"/>
          <p14:tracePt t="54223" x="2628900" y="3930650"/>
          <p14:tracePt t="54243" x="2628900" y="3892550"/>
          <p14:tracePt t="54243" x="2622550" y="3848100"/>
          <p14:tracePt t="54258" x="2628900" y="3797300"/>
          <p14:tracePt t="54258" x="2628900" y="3746500"/>
          <p14:tracePt t="54274" x="2635250" y="3695700"/>
          <p14:tracePt t="54274" x="2647950" y="3644900"/>
          <p14:tracePt t="54291" x="2660650" y="3594100"/>
          <p14:tracePt t="54291" x="2686050" y="3498850"/>
          <p14:tracePt t="54308" x="2698750" y="3454400"/>
          <p14:tracePt t="54308" x="2717800" y="3416300"/>
          <p14:tracePt t="54324" x="2743200" y="3378200"/>
          <p14:tracePt t="54324" x="2768600" y="3346450"/>
          <p14:tracePt t="54341" x="2794000" y="3314700"/>
          <p14:tracePt t="54341" x="2825750" y="3289300"/>
          <p14:tracePt t="54358" x="2851150" y="3263900"/>
          <p14:tracePt t="54358" x="2921000" y="3225800"/>
          <p14:tracePt t="54375" x="2946400" y="3213100"/>
          <p14:tracePt t="54375" x="2978150" y="3206750"/>
          <p14:tracePt t="54391" x="3003550" y="3213100"/>
          <p14:tracePt t="54391" x="3028950" y="3225800"/>
          <p14:tracePt t="54408" x="3054350" y="3244850"/>
          <p14:tracePt t="54408" x="3073400" y="3270250"/>
          <p14:tracePt t="54428" x="3098800" y="3302000"/>
          <p14:tracePt t="54428" x="3136900" y="3390900"/>
          <p14:tracePt t="54442" x="3155950" y="3435350"/>
          <p14:tracePt t="54442" x="3168650" y="3486150"/>
          <p14:tracePt t="54459" x="3181350" y="3530600"/>
          <p14:tracePt t="54459" x="3187700" y="3581400"/>
          <p14:tracePt t="54475" x="3194050" y="3625850"/>
          <p14:tracePt t="54475" x="3187700" y="3670300"/>
          <p14:tracePt t="54492" x="3181350" y="3721100"/>
          <p14:tracePt t="54492" x="3175000" y="3765550"/>
          <p14:tracePt t="54492" x="3162300" y="3810000"/>
          <p14:tracePt t="54511" x="3149600" y="3848100"/>
          <p14:tracePt t="54524" x="3130550" y="3886200"/>
          <p14:tracePt t="54524" x="3092450" y="3956050"/>
          <p14:tracePt t="54543" x="3067050" y="3981450"/>
          <p14:tracePt t="54543" x="3041650" y="4006850"/>
          <p14:tracePt t="54559" x="3016250" y="4025900"/>
          <p14:tracePt t="54559" x="2984500" y="4038600"/>
          <p14:tracePt t="54576" x="2959100" y="4051300"/>
          <p14:tracePt t="54576" x="2927350" y="4057650"/>
          <p14:tracePt t="54592" x="2895600" y="4064000"/>
          <p14:tracePt t="54592" x="2832100" y="4057650"/>
          <p14:tracePt t="54609" x="2794000" y="4051300"/>
          <p14:tracePt t="54609" x="2762250" y="4044950"/>
          <p14:tracePt t="54626" x="2730500" y="4025900"/>
          <p14:tracePt t="54626" x="2698750" y="4013200"/>
          <p14:tracePt t="54642" x="2673350" y="3994150"/>
          <p14:tracePt t="54642" x="2647950" y="3975100"/>
          <p14:tracePt t="54659" x="2622550" y="3949700"/>
          <p14:tracePt t="54659" x="2578100" y="3905250"/>
          <p14:tracePt t="54676" x="2565400" y="3879850"/>
          <p14:tracePt t="54676" x="2546350" y="3848100"/>
          <p14:tracePt t="54693" x="2540000" y="3822700"/>
          <p14:tracePt t="54693" x="2527300" y="3790950"/>
          <p14:tracePt t="54709" x="2520950" y="3752850"/>
          <p14:tracePt t="54709" x="2514600" y="3676650"/>
          <p14:tracePt t="54727" x="2514600" y="3638550"/>
          <p14:tracePt t="54727" x="2520950" y="3600450"/>
          <p14:tracePt t="54743" x="2527300" y="3556000"/>
          <p14:tracePt t="54743" x="2533650" y="3511550"/>
          <p14:tracePt t="54759" x="2546350" y="3473450"/>
          <p14:tracePt t="54759" x="2565400" y="3429000"/>
          <p14:tracePt t="54776" x="2590800" y="3390900"/>
          <p14:tracePt t="54776" x="2616200" y="3359150"/>
          <p14:tracePt t="54776" x="2647950" y="3327400"/>
          <p14:tracePt t="54795" x="2679700" y="3302000"/>
          <p14:tracePt t="54795" x="2705100" y="3276600"/>
          <p14:tracePt t="54811" x="2736850" y="3257550"/>
          <p14:tracePt t="54811" x="2768600" y="3244850"/>
          <p14:tracePt t="54827" x="2806700" y="3238500"/>
          <p14:tracePt t="54827" x="2838450" y="3244850"/>
          <p14:tracePt t="54844" x="2870200" y="3251200"/>
          <p14:tracePt t="54844" x="2901950" y="3276600"/>
          <p14:tracePt t="54844" x="2933700" y="3302000"/>
          <p14:tracePt t="54863" x="2971800" y="3340100"/>
          <p14:tracePt t="54875" x="3003550" y="3384550"/>
          <p14:tracePt t="54875" x="3028950" y="3435350"/>
          <p14:tracePt t="54875" x="3060700" y="3486150"/>
          <p14:tracePt t="54895" x="3079750" y="3536950"/>
          <p14:tracePt t="54895" x="3098800" y="3594100"/>
          <p14:tracePt t="54910" x="3111500" y="3651250"/>
          <p14:tracePt t="54910" x="3124200" y="3702050"/>
          <p14:tracePt t="54927" x="3124200" y="3752850"/>
          <p14:tracePt t="54927" x="3124200" y="3797300"/>
          <p14:tracePt t="54944" x="3117850" y="3841750"/>
          <p14:tracePt t="54944" x="3105150" y="3879850"/>
          <p14:tracePt t="54944" x="3086100" y="3911600"/>
          <p14:tracePt t="54963" x="3067050" y="3943350"/>
          <p14:tracePt t="54963" x="3048000" y="3968750"/>
          <p14:tracePt t="54977" x="3022600" y="3987800"/>
          <p14:tracePt t="54977" x="2997200" y="4006850"/>
          <p14:tracePt t="54994" x="2965450" y="4019550"/>
          <p14:tracePt t="54994" x="2940050" y="4025900"/>
          <p14:tracePt t="55010" x="2914650" y="4032250"/>
          <p14:tracePt t="55010" x="2863850" y="4038600"/>
          <p14:tracePt t="55027" x="2838450" y="4038600"/>
          <p14:tracePt t="55027" x="2819400" y="4038600"/>
          <p14:tracePt t="55044" x="2794000" y="4038600"/>
          <p14:tracePt t="55044" x="2781300" y="4038600"/>
          <p14:tracePt t="55044" x="2768600" y="4038600"/>
          <p14:tracePt t="55067" x="2755900" y="4032250"/>
          <p14:tracePt t="55076" x="2743200" y="4032250"/>
          <p14:tracePt t="55076" x="2730500" y="4019550"/>
          <p14:tracePt t="55094" x="2724150" y="4019550"/>
          <p14:tracePt t="55094" x="2724150" y="4006850"/>
          <p14:tracePt t="55111" x="2717800" y="4006850"/>
          <p14:tracePt t="55111" x="2717800" y="3994150"/>
          <p14:tracePt t="55128" x="2717800" y="3987800"/>
          <p14:tracePt t="55128" x="2717800" y="3981450"/>
          <p14:tracePt t="55144" x="2724150" y="3981450"/>
          <p14:tracePt t="55144" x="2724150" y="3975100"/>
          <p14:tracePt t="55162" x="2724150" y="3968750"/>
          <p14:tracePt t="55176" x="2717800" y="3968750"/>
          <p14:tracePt t="55222" x="2711450" y="3975100"/>
          <p14:tracePt t="55230" x="2705100" y="3981450"/>
          <p14:tracePt t="55247" x="2698750" y="3981450"/>
          <p14:tracePt t="55260" x="2686050" y="3981450"/>
          <p14:tracePt t="55260" x="2667000" y="3981450"/>
          <p14:tracePt t="55278" x="2654300" y="3981450"/>
          <p14:tracePt t="55278" x="2635250" y="3975100"/>
          <p14:tracePt t="55294" x="2622550" y="3975100"/>
          <p14:tracePt t="55294" x="2603500" y="3968750"/>
          <p14:tracePt t="55312" x="2584450" y="3962400"/>
          <p14:tracePt t="55312" x="2546350" y="3956050"/>
          <p14:tracePt t="55328" x="2527300" y="3956050"/>
          <p14:tracePt t="55328" x="2514600" y="3956050"/>
          <p14:tracePt t="55345" x="2495550" y="3956050"/>
          <p14:tracePt t="55345" x="2476500" y="3962400"/>
          <p14:tracePt t="55362" x="2463800" y="3962400"/>
          <p14:tracePt t="55362" x="2444750" y="3962400"/>
          <p14:tracePt t="55378" x="2432050" y="3968750"/>
          <p14:tracePt t="55378" x="2406650" y="3975100"/>
          <p14:tracePt t="55395" x="2393950" y="3975100"/>
          <p14:tracePt t="55395" x="2381250" y="3981450"/>
          <p14:tracePt t="55412" x="2374900" y="3987800"/>
          <p14:tracePt t="55412" x="2368550" y="3987800"/>
          <p14:tracePt t="55428" x="2355850" y="3994150"/>
          <p14:tracePt t="55428" x="2349500" y="3994150"/>
          <p14:tracePt t="55428" x="2343150" y="4000500"/>
          <p14:tracePt t="55447" x="2336800" y="4000500"/>
          <p14:tracePt t="55447" x="2330450" y="4000500"/>
          <p14:tracePt t="55463" x="2324100" y="4000500"/>
          <p14:tracePt t="55463" x="2317750" y="4000500"/>
          <p14:tracePt t="55479" x="2311400" y="3994150"/>
          <p14:tracePt t="55479" x="2305050" y="3994150"/>
          <p14:tracePt t="55495" x="2298700" y="3987800"/>
          <p14:tracePt t="55495" x="2286000" y="3987800"/>
          <p14:tracePt t="55495" x="2279650" y="3987800"/>
          <p14:tracePt t="55515" x="2273300" y="3987800"/>
          <p14:tracePt t="55527" x="2266950" y="3981450"/>
          <p14:tracePt t="55527" x="2254250" y="3981450"/>
          <p14:tracePt t="55547" x="2247900" y="3981450"/>
          <p14:tracePt t="55547" x="2241550" y="3981450"/>
          <p14:tracePt t="55563" x="2235200" y="3975100"/>
          <p14:tracePt t="55577" x="2228850" y="3975100"/>
          <p14:tracePt t="55594" x="2222500" y="3968750"/>
          <p14:tracePt t="55611" x="2228850" y="3962400"/>
          <p14:tracePt t="55611" x="2235200" y="3962400"/>
          <p14:tracePt t="55629" x="2247900" y="3956050"/>
          <p14:tracePt t="55629" x="2260600" y="3956050"/>
          <p14:tracePt t="55646" x="2286000" y="3949700"/>
          <p14:tracePt t="55646" x="2311400" y="3949700"/>
          <p14:tracePt t="55663" x="2343150" y="3943350"/>
          <p14:tracePt t="55663" x="2374900" y="3943350"/>
          <p14:tracePt t="55680" x="2419350" y="3943350"/>
          <p14:tracePt t="55680" x="2514600" y="3956050"/>
          <p14:tracePt t="55696" x="2571750" y="3962400"/>
          <p14:tracePt t="55696" x="2622550" y="3975100"/>
          <p14:tracePt t="55713" x="2686050" y="3987800"/>
          <p14:tracePt t="55713" x="2743200" y="4000500"/>
          <p14:tracePt t="55729" x="2806700" y="4013200"/>
          <p14:tracePt t="55729" x="2933700" y="4038600"/>
          <p14:tracePt t="55747" x="2990850" y="4044950"/>
          <p14:tracePt t="55747" x="3048000" y="4051300"/>
          <p14:tracePt t="55763" x="3098800" y="4057650"/>
          <p14:tracePt t="55763" x="3143250" y="4057650"/>
          <p14:tracePt t="55779" x="3187700" y="4064000"/>
          <p14:tracePt t="55779" x="3225800" y="4064000"/>
          <p14:tracePt t="55797" x="3257550" y="4064000"/>
          <p14:tracePt t="55797" x="3282950" y="4064000"/>
          <p14:tracePt t="55797" x="3302000" y="4064000"/>
          <p14:tracePt t="55815" x="3321050" y="4064000"/>
          <p14:tracePt t="55828" x="3333750" y="4070350"/>
          <p14:tracePt t="55828" x="3352800" y="4070350"/>
          <p14:tracePt t="55847" x="3359150" y="4076700"/>
          <p14:tracePt t="55847" x="3365500" y="4076700"/>
          <p14:tracePt t="55864" x="3371850" y="4083050"/>
          <p14:tracePt t="55878" x="3371850" y="4089400"/>
          <p14:tracePt t="55895" x="3371850" y="4095750"/>
          <p14:tracePt t="55912" x="3371850" y="4102100"/>
          <p14:tracePt t="55934" x="3365500" y="4108450"/>
          <p14:tracePt t="55958" x="3365500" y="4114800"/>
          <p14:tracePt t="55982" x="3359150" y="4121150"/>
          <p14:tracePt t="56009" x="3352800" y="4121150"/>
          <p14:tracePt t="56054" x="3359150" y="4114800"/>
          <p14:tracePt t="56130" x="3352800" y="4114800"/>
          <p14:tracePt t="56190" x="3346450" y="4121150"/>
          <p14:tracePt t="56214" x="3340100" y="4121150"/>
          <p14:tracePt t="56226" x="3333750" y="4121150"/>
          <p14:tracePt t="56242" x="3327400" y="4127500"/>
          <p14:tracePt t="56258" x="3321050" y="4127500"/>
          <p14:tracePt t="56274" x="3314700" y="4133850"/>
          <p14:tracePt t="56286" x="3308350" y="4133850"/>
          <p14:tracePt t="56302" x="3308350" y="4140200"/>
          <p14:tracePt t="56326" x="3314700" y="4146550"/>
          <p14:tracePt t="56361" x="3314700" y="4152900"/>
          <p14:tracePt t="56378" x="3321050" y="4165600"/>
          <p14:tracePt t="56394" x="3327400" y="4165600"/>
          <p14:tracePt t="56406" x="3333750" y="4165600"/>
          <p14:tracePt t="56422" x="3340100" y="4159250"/>
          <p14:tracePt t="56430" x="3346450" y="4152900"/>
          <p14:tracePt t="56430" x="3352800" y="4146550"/>
          <p14:tracePt t="56449" x="3359150" y="4133850"/>
          <p14:tracePt t="56449" x="3359150" y="4127500"/>
          <p14:tracePt t="56449" x="3365500" y="4114800"/>
          <p14:tracePt t="56467" x="3371850" y="4108450"/>
          <p14:tracePt t="56467" x="3378200" y="4102100"/>
          <p14:tracePt t="56482" x="3378200" y="4095750"/>
          <p14:tracePt t="56482" x="3378200" y="4089400"/>
          <p14:tracePt t="56499" x="3378200" y="4083050"/>
          <p14:tracePt t="56499" x="3378200" y="4076700"/>
          <p14:tracePt t="56515" x="3378200" y="4064000"/>
          <p14:tracePt t="56534" x="3365500" y="4057650"/>
          <p14:tracePt t="56553" x="3359150" y="4051300"/>
          <p14:tracePt t="56567" x="3352800" y="4044950"/>
          <p14:tracePt t="56567" x="3346450" y="4044950"/>
          <p14:tracePt t="56582" x="3333750" y="4038600"/>
          <p14:tracePt t="56582" x="3327400" y="4032250"/>
          <p14:tracePt t="56599" x="3321050" y="4025900"/>
          <p14:tracePt t="56614" x="3314700" y="4025900"/>
          <p14:tracePt t="56614" x="3308350" y="4025900"/>
          <p14:tracePt t="56632" x="3302000" y="4025900"/>
          <p14:tracePt t="56632" x="3289300" y="4025900"/>
          <p14:tracePt t="56649" x="3276600" y="4032250"/>
          <p14:tracePt t="56649" x="3270250" y="4038600"/>
          <p14:tracePt t="56665" x="3257550" y="4044950"/>
          <p14:tracePt t="56665" x="3244850" y="4051300"/>
          <p14:tracePt t="56683" x="3225800" y="4057650"/>
          <p14:tracePt t="56683" x="3213100" y="4064000"/>
          <p14:tracePt t="56699" x="3194050" y="4070350"/>
          <p14:tracePt t="56699" x="3162300" y="4076700"/>
          <p14:tracePt t="56716" x="3136900" y="4083050"/>
          <p14:tracePt t="56716" x="3124200" y="4083050"/>
          <p14:tracePt t="56732" x="3105150" y="4089400"/>
          <p14:tracePt t="56732" x="3086100" y="4089400"/>
          <p14:tracePt t="56749" x="3067050" y="4089400"/>
          <p14:tracePt t="56749" x="3041650" y="4076700"/>
          <p14:tracePt t="56766" x="3028950" y="4070350"/>
          <p14:tracePt t="56766" x="3016250" y="4064000"/>
          <p14:tracePt t="56783" x="3009900" y="4051300"/>
          <p14:tracePt t="56783" x="3003550" y="4044950"/>
          <p14:tracePt t="56800" x="2997200" y="4032250"/>
          <p14:tracePt t="56800" x="2997200" y="4019550"/>
          <p14:tracePt t="56816" x="2990850" y="4006850"/>
          <p14:tracePt t="56816" x="2990850" y="4000500"/>
          <p14:tracePt t="56816" x="2984500" y="3994150"/>
          <p14:tracePt t="56835" x="2978150" y="3987800"/>
          <p14:tracePt t="56848" x="2971800" y="3987800"/>
          <p14:tracePt t="56848" x="2959100" y="3981450"/>
          <p14:tracePt t="56867" x="2952750" y="3987800"/>
          <p14:tracePt t="56867" x="2946400" y="3987800"/>
          <p14:tracePt t="56883" x="2940050" y="3994150"/>
          <p14:tracePt t="56898" x="2933700" y="4000500"/>
          <p14:tracePt t="56915" x="2933700" y="4006850"/>
          <p14:tracePt t="56932" x="2940050" y="4000500"/>
          <p14:tracePt t="56954" x="2940050" y="3994150"/>
          <p14:tracePt t="56965" x="2946400" y="3981450"/>
          <p14:tracePt t="56965" x="2946400" y="3975100"/>
          <p14:tracePt t="56983" x="2952750" y="3962400"/>
          <p14:tracePt t="56983" x="2959100" y="3943350"/>
          <p14:tracePt t="56983" x="2959100" y="3930650"/>
          <p14:tracePt t="57002" x="2959100" y="3924300"/>
          <p14:tracePt t="57002" x="2965450" y="3917950"/>
          <p14:tracePt t="57017" x="2965450" y="3911600"/>
          <p14:tracePt t="57032" x="2959100" y="3917950"/>
          <p14:tracePt t="57054" x="2959100" y="3924300"/>
          <p14:tracePt t="57066" x="2952750" y="3924300"/>
          <p14:tracePt t="57090" x="2952750" y="3930650"/>
          <p14:tracePt t="57114" x="2952750" y="3937000"/>
          <p14:tracePt t="57126" x="2952750" y="3943350"/>
          <p14:tracePt t="57142" x="2952750" y="3949700"/>
          <p14:tracePt t="57158" x="2952750" y="3956050"/>
          <p14:tracePt t="57181" x="2959100" y="3956050"/>
          <p14:tracePt t="57202" x="2965450" y="3949700"/>
          <p14:tracePt t="57218" x="2971800" y="3949700"/>
          <p14:tracePt t="57234" x="2978150" y="3949700"/>
          <p14:tracePt t="57246" x="2984500" y="3949700"/>
          <p14:tracePt t="57278" x="2990850" y="3956050"/>
          <p14:tracePt t="57303" x="2990850" y="3968750"/>
          <p14:tracePt t="57314" x="2990850" y="3975100"/>
          <p14:tracePt t="57322" x="2990850" y="3981450"/>
          <p14:tracePt t="57333" x="2990850" y="3987800"/>
          <p14:tracePt t="57333" x="2990850" y="3994150"/>
          <p14:tracePt t="57351" x="2990850" y="4000500"/>
          <p14:tracePt t="57351" x="2990850" y="4006850"/>
          <p14:tracePt t="57368" x="2990850" y="4013200"/>
          <p14:tracePt t="57368" x="2990850" y="4019550"/>
          <p14:tracePt t="57385" x="2990850" y="4025900"/>
          <p14:tracePt t="57385" x="2990850" y="4032250"/>
          <p14:tracePt t="57401" x="2984500" y="4038600"/>
          <p14:tracePt t="57417" x="2978150" y="4044950"/>
          <p14:tracePt t="57417" x="2965450" y="4051300"/>
          <p14:tracePt t="57435" x="2952750" y="4057650"/>
          <p14:tracePt t="57435" x="2940050" y="4057650"/>
          <p14:tracePt t="57451" x="2927350" y="4057650"/>
          <p14:tracePt t="57451" x="2908300" y="4057650"/>
          <p14:tracePt t="57468" x="2889250" y="4051300"/>
          <p14:tracePt t="57468" x="2870200" y="4044950"/>
          <p14:tracePt t="57468" x="2851150" y="4038600"/>
          <p14:tracePt t="57488" x="2825750" y="4032250"/>
          <p14:tracePt t="57488" x="2806700" y="4019550"/>
          <p14:tracePt t="57502" x="2781300" y="4000500"/>
          <p14:tracePt t="57502" x="2762250" y="3987800"/>
          <p14:tracePt t="57519" x="2743200" y="3968750"/>
          <p14:tracePt t="57519" x="2730500" y="3943350"/>
          <p14:tracePt t="57535" x="2717800" y="3917950"/>
          <p14:tracePt t="57535" x="2705100" y="3886200"/>
          <p14:tracePt t="57535" x="2692400" y="3854450"/>
          <p14:tracePt t="57555" x="2686050" y="3816350"/>
          <p14:tracePt t="57567" x="2679700" y="3771900"/>
          <p14:tracePt t="57567" x="2667000" y="3683000"/>
          <p14:tracePt t="57587" x="2667000" y="3638550"/>
          <p14:tracePt t="57587" x="2660650" y="3594100"/>
          <p14:tracePt t="57602" x="2667000" y="3549650"/>
          <p14:tracePt t="57602" x="2667000" y="3511550"/>
          <p14:tracePt t="57619" x="2673350" y="3473450"/>
          <p14:tracePt t="57619" x="2686050" y="3441700"/>
          <p14:tracePt t="57636" x="2705100" y="3409950"/>
          <p14:tracePt t="57636" x="2717800" y="3384550"/>
          <p14:tracePt t="57652" x="2743200" y="3359150"/>
          <p14:tracePt t="57652" x="2787650" y="3314700"/>
          <p14:tracePt t="57669" x="2813050" y="3295650"/>
          <p14:tracePt t="57669" x="2844800" y="3276600"/>
          <p14:tracePt t="57686" x="2870200" y="3263900"/>
          <p14:tracePt t="57686" x="2895600" y="3251200"/>
          <p14:tracePt t="57702" x="2921000" y="3244850"/>
          <p14:tracePt t="57702" x="2946400" y="3244850"/>
          <p14:tracePt t="57719" x="2978150" y="3244850"/>
          <p14:tracePt t="57719" x="3028950" y="3263900"/>
          <p14:tracePt t="57736" x="3054350" y="3282950"/>
          <p14:tracePt t="57736" x="3079750" y="3302000"/>
          <p14:tracePt t="57753" x="3105150" y="3327400"/>
          <p14:tracePt t="57753" x="3124200" y="3359150"/>
          <p14:tracePt t="57769" x="3143250" y="3390900"/>
          <p14:tracePt t="57769" x="3175000" y="3467100"/>
          <p14:tracePt t="57786" x="3181350" y="3511550"/>
          <p14:tracePt t="57786" x="3187700" y="3549650"/>
          <p14:tracePt t="57803" x="3194050" y="3594100"/>
          <p14:tracePt t="57803" x="3187700" y="3638550"/>
          <p14:tracePt t="57819" x="3187700" y="3683000"/>
          <p14:tracePt t="57819" x="3181350" y="3727450"/>
          <p14:tracePt t="57836" x="3168650" y="3765550"/>
          <p14:tracePt t="57836" x="3162300" y="3803650"/>
          <p14:tracePt t="57836" x="3149600" y="3841750"/>
          <p14:tracePt t="57855" x="3136900" y="3873500"/>
          <p14:tracePt t="57855" x="3124200" y="3905250"/>
          <p14:tracePt t="57870" x="3111500" y="3937000"/>
          <p14:tracePt t="57870" x="3105150" y="3962400"/>
          <p14:tracePt t="57887" x="3092450" y="3981450"/>
          <p14:tracePt t="57887" x="3079750" y="4000500"/>
          <p14:tracePt t="57903" x="3067050" y="4013200"/>
          <p14:tracePt t="57903" x="3054350" y="4025900"/>
          <p14:tracePt t="57920" x="3041650" y="4038600"/>
          <p14:tracePt t="57920" x="3028950" y="4044950"/>
          <p14:tracePt t="57920" x="3016250" y="4044950"/>
          <p14:tracePt t="57939" x="3003550" y="4051300"/>
          <p14:tracePt t="57952" x="2984500" y="4057650"/>
          <p14:tracePt t="57952" x="2952750" y="4057650"/>
          <p14:tracePt t="57970" x="2940050" y="4064000"/>
          <p14:tracePt t="57970" x="2921000" y="4064000"/>
          <p14:tracePt t="57986" x="2908300" y="4070350"/>
          <p14:tracePt t="57986" x="2895600" y="4070350"/>
          <p14:tracePt t="58003" x="2882900" y="4070350"/>
          <p14:tracePt t="58003" x="2876550" y="4076700"/>
          <p14:tracePt t="58020" x="2863850" y="4076700"/>
          <p14:tracePt t="58020" x="2851150" y="4076700"/>
          <p14:tracePt t="58037" x="2844800" y="4083050"/>
          <p14:tracePt t="58055" x="2838450" y="4083050"/>
          <p14:tracePt t="58069" x="2832100" y="4083050"/>
          <p14:tracePt t="58069" x="2819400" y="4089400"/>
          <p14:tracePt t="58087" x="2813050" y="4089400"/>
          <p14:tracePt t="58102" x="2806700" y="4095750"/>
          <p14:tracePt t="58119" x="2800350" y="4095750"/>
          <p14:tracePt t="58136" x="2787650" y="4102100"/>
          <p14:tracePt t="58136" x="2774950" y="4102100"/>
          <p14:tracePt t="58154" x="2768600" y="4102100"/>
          <p14:tracePt t="58154" x="2755900" y="4102100"/>
          <p14:tracePt t="58170" x="2736850" y="4102100"/>
          <p14:tracePt t="58170" x="2717800" y="4102100"/>
          <p14:tracePt t="58188" x="2698750" y="4102100"/>
          <p14:tracePt t="58188" x="2673350" y="4102100"/>
          <p14:tracePt t="58204" x="2647950" y="4102100"/>
          <p14:tracePt t="58204" x="2622550" y="4102100"/>
          <p14:tracePt t="58204" x="2597150" y="4095750"/>
          <p14:tracePt t="58223" x="2565400" y="4095750"/>
          <p14:tracePt t="58236" x="2540000" y="4095750"/>
          <p14:tracePt t="58236" x="2489200" y="4089400"/>
          <p14:tracePt t="58254" x="2463800" y="4089400"/>
          <p14:tracePt t="58254" x="2438400" y="4089400"/>
          <p14:tracePt t="58270" x="2413000" y="4089400"/>
          <p14:tracePt t="58270" x="2387600" y="4095750"/>
          <p14:tracePt t="58287" x="2368550" y="4095750"/>
          <p14:tracePt t="58287" x="2343150" y="4095750"/>
          <p14:tracePt t="58287" x="2324100" y="4095750"/>
          <p14:tracePt t="58307" x="2311400" y="4102100"/>
          <p14:tracePt t="58320" x="2292350" y="4102100"/>
          <p14:tracePt t="58320" x="2273300" y="4102100"/>
          <p14:tracePt t="58338" x="2266950" y="4102100"/>
          <p14:tracePt t="58353" x="2260600" y="4095750"/>
          <p14:tracePt t="58370" x="2266950" y="4089400"/>
          <p14:tracePt t="58386" x="2279650" y="4089400"/>
          <p14:tracePt t="58386" x="2292350" y="4089400"/>
          <p14:tracePt t="58405" x="2311400" y="4083050"/>
          <p14:tracePt t="58405" x="2336800" y="4083050"/>
          <p14:tracePt t="58424" x="2362200" y="4083050"/>
          <p14:tracePt t="58424" x="2400300" y="4083050"/>
          <p14:tracePt t="58438" x="2438400" y="4089400"/>
          <p14:tracePt t="58438" x="2527300" y="4102100"/>
          <p14:tracePt t="58455" x="2578100" y="4114800"/>
          <p14:tracePt t="58455" x="2635250" y="4121150"/>
          <p14:tracePt t="58471" x="2692400" y="4133850"/>
          <p14:tracePt t="58471" x="2749550" y="4146550"/>
          <p14:tracePt t="58488" x="2806700" y="4159250"/>
          <p14:tracePt t="58488" x="2863850" y="4165600"/>
          <p14:tracePt t="58488" x="2921000" y="4178300"/>
          <p14:tracePt t="58507" x="2978150" y="4184650"/>
          <p14:tracePt t="58507" x="3028950" y="4191000"/>
          <p14:tracePt t="58522" x="3073400" y="4197350"/>
          <p14:tracePt t="58522" x="3117850" y="4197350"/>
          <p14:tracePt t="58539" x="3155950" y="4203700"/>
          <p14:tracePt t="58539" x="3194050" y="4203700"/>
          <p14:tracePt t="58556" x="3225800" y="4203700"/>
          <p14:tracePt t="58556" x="3251200" y="4203700"/>
          <p14:tracePt t="58572" x="3276600" y="4203700"/>
          <p14:tracePt t="58572" x="3295650" y="4197350"/>
          <p14:tracePt t="58572" x="3308350" y="4197350"/>
          <p14:tracePt t="58591" x="3321050" y="4197350"/>
          <p14:tracePt t="58604" x="3327400" y="4197350"/>
          <p14:tracePt t="58604" x="3346450" y="4197350"/>
          <p14:tracePt t="58623" x="3352800" y="4191000"/>
          <p14:tracePt t="58637" x="3359150" y="4191000"/>
          <p14:tracePt t="58659" x="3365500" y="4184650"/>
          <p14:tracePt t="58718" x="3371850" y="4178300"/>
          <p14:tracePt t="58734" x="3384550" y="4171950"/>
          <p14:tracePt t="58746" x="3384550" y="4165600"/>
          <p14:tracePt t="58754" x="3390900" y="4159250"/>
          <p14:tracePt t="58754" x="3397250" y="4159250"/>
          <p14:tracePt t="58773" x="3403600" y="4152900"/>
          <p14:tracePt t="58773" x="3409950" y="4146550"/>
          <p14:tracePt t="58789" x="3416300" y="4146550"/>
          <p14:tracePt t="58789" x="3416300" y="4140200"/>
          <p14:tracePt t="58807" x="3422650" y="4133850"/>
          <p14:tracePt t="58821" x="3429000" y="4127500"/>
          <p14:tracePt t="58838" x="3429000" y="4121150"/>
          <p14:tracePt t="58855" x="3435350" y="4114800"/>
          <p14:tracePt t="58872" x="3435350" y="4108450"/>
          <p14:tracePt t="58889" x="3435350" y="4102100"/>
          <p14:tracePt t="58889" x="3435350" y="4089400"/>
          <p14:tracePt t="58907" x="3441700" y="4089400"/>
          <p14:tracePt t="58924" x="3435350" y="4083050"/>
          <p14:tracePt t="58942" x="3435350" y="4076700"/>
          <p14:tracePt t="58982" x="3429000" y="4070350"/>
          <p14:tracePt t="59009" x="3422650" y="4070350"/>
          <p14:tracePt t="59046" x="3429000" y="4064000"/>
          <p14:tracePt t="59122" x="3422650" y="4057650"/>
          <p14:tracePt t="59214" x="3416300" y="4057650"/>
          <p14:tracePt t="59234" x="3409950" y="4051300"/>
          <p14:tracePt t="59250" x="3403600" y="4044950"/>
          <p14:tracePt t="59258" x="3397250" y="4032250"/>
          <p14:tracePt t="59258" x="3390900" y="4019550"/>
          <p14:tracePt t="59274" x="3384550" y="4006850"/>
          <p14:tracePt t="59274" x="3371850" y="3987800"/>
          <p14:tracePt t="59291" x="3359150" y="3968750"/>
          <p14:tracePt t="59291" x="3352800" y="3956050"/>
          <p14:tracePt t="59308" x="3340100" y="3937000"/>
          <p14:tracePt t="59308" x="3333750" y="3924300"/>
          <p14:tracePt t="59324" x="3321050" y="3917950"/>
          <p14:tracePt t="59324" x="3314700" y="3911600"/>
          <p14:tracePt t="59324" x="3308350" y="3905250"/>
          <p14:tracePt t="59343" x="3302000" y="3898900"/>
          <p14:tracePt t="59343" x="3295650" y="3898900"/>
          <p14:tracePt t="59357" x="3282950" y="3892550"/>
          <p14:tracePt t="59373" x="3276600" y="3886200"/>
          <p14:tracePt t="59390" x="3276600" y="3879850"/>
          <p14:tracePt t="59390" x="3282950" y="3873500"/>
          <p14:tracePt t="59408" x="3289300" y="3867150"/>
          <p14:tracePt t="59408" x="3302000" y="3867150"/>
          <p14:tracePt t="59424" x="3308350" y="3867150"/>
          <p14:tracePt t="59424" x="3321050" y="3867150"/>
          <p14:tracePt t="59441" x="3327400" y="3867150"/>
          <p14:tracePt t="59441" x="3340100" y="3873500"/>
          <p14:tracePt t="59458" x="3352800" y="3879850"/>
          <p14:tracePt t="59458" x="3365500" y="3886200"/>
          <p14:tracePt t="59475" x="3371850" y="3892550"/>
          <p14:tracePt t="59490" x="3378200" y="3898900"/>
          <p14:tracePt t="59507" x="3384550" y="3898900"/>
          <p14:tracePt t="59526" x="3378200" y="3905250"/>
          <p14:tracePt t="59566" x="3371850" y="3911600"/>
          <p14:tracePt t="59594" x="3371850" y="3917950"/>
          <p14:tracePt t="59858" x="3365500" y="3917950"/>
          <p14:tracePt t="59882" x="3359150" y="3917950"/>
          <p14:tracePt t="59894" x="3352800" y="3917950"/>
          <p14:tracePt t="59902" x="3352800" y="3924300"/>
          <p14:tracePt t="59910" x="3346450" y="3924300"/>
          <p14:tracePt t="59910" x="3340100" y="3930650"/>
          <p14:tracePt t="59928" x="3340100" y="3937000"/>
          <p14:tracePt t="60775" x="3009900" y="4184650"/>
          <p14:tracePt t="60800" x="3003550" y="4191000"/>
          <p14:tracePt t="60806" x="3003550" y="4197350"/>
          <p14:tracePt t="60815" x="2997200" y="4203700"/>
          <p14:tracePt t="60815" x="2990850" y="4210050"/>
          <p14:tracePt t="60829" x="2990850" y="4216400"/>
          <p14:tracePt t="60829" x="2984500" y="4222750"/>
          <p14:tracePt t="60846" x="2978150" y="4229100"/>
          <p14:tracePt t="60846" x="2971800" y="4235450"/>
          <p14:tracePt t="60863" x="2965450" y="4241800"/>
          <p14:tracePt t="60863" x="2959100" y="4235450"/>
          <p14:tracePt t="60879" x="2946400" y="4235450"/>
          <p14:tracePt t="60902" x="2946400" y="4229100"/>
          <p14:tracePt t="60918" x="2946400" y="4216400"/>
          <p14:tracePt t="60934" x="2952750" y="4216400"/>
          <p14:tracePt t="60934" x="2965450" y="4216400"/>
          <p14:tracePt t="60947" x="2978150" y="4210050"/>
          <p14:tracePt t="60947" x="2997200" y="4210050"/>
          <p14:tracePt t="60963" x="3009900" y="4216400"/>
          <p14:tracePt t="60963" x="3035300" y="4216400"/>
          <p14:tracePt t="60979" x="3054350" y="4222750"/>
          <p14:tracePt t="60979" x="3079750" y="4229100"/>
          <p14:tracePt t="60979" x="3105150" y="4235450"/>
          <p14:tracePt t="60998" x="3130550" y="4241800"/>
          <p14:tracePt t="61012" x="3162300" y="4248150"/>
          <p14:tracePt t="61012" x="3213100" y="4260850"/>
          <p14:tracePt t="61031" x="3244850" y="4260850"/>
          <p14:tracePt t="61031" x="3270250" y="4267200"/>
          <p14:tracePt t="61047" x="3295650" y="4267200"/>
          <p14:tracePt t="61047" x="3314700" y="4273550"/>
          <p14:tracePt t="61064" x="3333750" y="4273550"/>
          <p14:tracePt t="61064" x="3352800" y="4279900"/>
          <p14:tracePt t="61080" x="3371850" y="4279900"/>
          <p14:tracePt t="61080" x="3384550" y="4286250"/>
          <p14:tracePt t="61080" x="3397250" y="4286250"/>
          <p14:tracePt t="61099" x="3409950" y="4279900"/>
          <p14:tracePt t="61112" x="3416300" y="4279900"/>
          <p14:tracePt t="61112" x="3435350" y="4273550"/>
          <p14:tracePt t="61130" x="3441700" y="4267200"/>
          <p14:tracePt t="61146" x="3448050" y="4260850"/>
          <p14:tracePt t="61162" x="3448050" y="4254500"/>
          <p14:tracePt t="61179" x="3441700" y="4254500"/>
          <p14:tracePt t="61202" x="3435350" y="4254500"/>
          <p14:tracePt t="61218" x="3429000" y="4260850"/>
          <p14:tracePt t="61234" x="3422650" y="4260850"/>
          <p14:tracePt t="61246" x="3416300" y="4260850"/>
          <p14:tracePt t="61263" x="3409950" y="4267200"/>
          <p14:tracePt t="61263" x="3403600" y="4267200"/>
          <p14:tracePt t="61281" x="3397250" y="4273550"/>
          <p14:tracePt t="61281" x="3384550" y="4279900"/>
          <p14:tracePt t="61300" x="3378200" y="4279900"/>
          <p14:tracePt t="61300" x="3371850" y="4286250"/>
          <p14:tracePt t="61314" x="3365500" y="4286250"/>
          <p14:tracePt t="61314" x="3359150" y="4286250"/>
          <p14:tracePt t="61331" x="3352800" y="4286250"/>
          <p14:tracePt t="61331" x="3346450" y="4286250"/>
          <p14:tracePt t="61347" x="3340100" y="4286250"/>
          <p14:tracePt t="61347" x="3333750" y="4279900"/>
          <p14:tracePt t="61364" x="3321050" y="4279900"/>
          <p14:tracePt t="61364" x="3314700" y="4273550"/>
          <p14:tracePt t="61364" x="3308350" y="4267200"/>
          <p14:tracePt t="61383" x="3295650" y="4260850"/>
          <p14:tracePt t="61383" x="3282950" y="4254500"/>
          <p14:tracePt t="61398" x="3270250" y="4248150"/>
          <p14:tracePt t="61398" x="3257550" y="4235450"/>
          <p14:tracePt t="61415" x="3244850" y="4222750"/>
          <p14:tracePt t="61415" x="3232150" y="4203700"/>
          <p14:tracePt t="61432" x="3219450" y="4184650"/>
          <p14:tracePt t="61432" x="3206750" y="4159250"/>
          <p14:tracePt t="61448" x="3187700" y="4133850"/>
          <p14:tracePt t="61448" x="3175000" y="4102100"/>
          <p14:tracePt t="61448" x="3162300" y="4070350"/>
          <p14:tracePt t="61467" x="3149600" y="4038600"/>
          <p14:tracePt t="61480" x="3143250" y="4000500"/>
          <p14:tracePt t="61480" x="3117850" y="3924300"/>
          <p14:tracePt t="61498" x="3105150" y="3886200"/>
          <p14:tracePt t="61498" x="3086100" y="3841750"/>
          <p14:tracePt t="61515" x="3073400" y="3803650"/>
          <p14:tracePt t="61515" x="3060700" y="3759200"/>
          <p14:tracePt t="61531" x="3041650" y="3721100"/>
          <p14:tracePt t="61531" x="3016250" y="3651250"/>
          <p14:tracePt t="61551" x="3003550" y="3619500"/>
          <p14:tracePt t="61551" x="2997200" y="3587750"/>
          <p14:tracePt t="61565" x="2990850" y="3556000"/>
          <p14:tracePt t="61565" x="2984500" y="3536950"/>
          <p14:tracePt t="61582" x="2978150" y="3511550"/>
          <p14:tracePt t="61582" x="2971800" y="3479800"/>
          <p14:tracePt t="61599" x="2965450" y="3467100"/>
          <p14:tracePt t="61599" x="2965450" y="3460750"/>
          <p14:tracePt t="61615" x="2959100" y="3454400"/>
          <p14:tracePt t="61631" x="2952750" y="3454400"/>
          <p14:tracePt t="61647" x="2946400" y="3454400"/>
          <p14:tracePt t="61682" x="2940050" y="3460750"/>
          <p14:tracePt t="61698" x="2940050" y="3467100"/>
          <p14:tracePt t="61714" x="2933700" y="3473450"/>
          <p14:tracePt t="61726" x="2927350" y="3479800"/>
          <p14:tracePt t="61750" x="2933700" y="3473450"/>
          <p14:tracePt t="61818" x="2933700" y="3467100"/>
          <p14:tracePt t="61834" x="2933700" y="3454400"/>
          <p14:tracePt t="61846" x="2933700" y="3448050"/>
          <p14:tracePt t="61854" x="2933700" y="3441700"/>
          <p14:tracePt t="61864" x="2927350" y="3435350"/>
          <p14:tracePt t="61864" x="2927350" y="3429000"/>
          <p14:tracePt t="61882" x="2927350" y="3422650"/>
          <p14:tracePt t="61882" x="2921000" y="3409950"/>
          <p14:tracePt t="61899" x="2914650" y="3403600"/>
          <p14:tracePt t="61914" x="2914650" y="3397250"/>
          <p14:tracePt t="61914" x="2908300" y="3390900"/>
          <p14:tracePt t="61932" x="2908300" y="3384550"/>
          <p14:tracePt t="61932" x="2908300" y="3378200"/>
          <p14:tracePt t="61949" x="2901950" y="3371850"/>
          <p14:tracePt t="61949" x="2895600" y="3352800"/>
          <p14:tracePt t="61966" x="2889250" y="3340100"/>
          <p14:tracePt t="61982" x="2882900" y="3333750"/>
          <p14:tracePt t="61998" x="2882900" y="3327400"/>
          <p14:tracePt t="61998" x="2882900" y="3321050"/>
          <p14:tracePt t="62016" x="2876550" y="3314700"/>
          <p14:tracePt t="62016" x="2876550" y="3302000"/>
          <p14:tracePt t="62034" x="2876550" y="3295650"/>
          <p14:tracePt t="62034" x="2876550" y="3282950"/>
          <p14:tracePt t="62053" x="2876550" y="3276600"/>
          <p14:tracePt t="62053" x="2870200" y="3270250"/>
          <p14:tracePt t="62067" x="2870200" y="3263900"/>
          <p14:tracePt t="62067" x="2870200" y="3257550"/>
          <p14:tracePt t="62084" x="2863850" y="3251200"/>
          <p14:tracePt t="62084" x="2863850" y="3244850"/>
          <p14:tracePt t="62100" x="2863850" y="3238500"/>
          <p14:tracePt t="62100" x="2863850" y="3232150"/>
          <p14:tracePt t="62100" x="2857500" y="3219450"/>
          <p14:tracePt t="62119" x="2857500" y="3213100"/>
          <p14:tracePt t="62132" x="2857500" y="3206750"/>
          <p14:tracePt t="62132" x="2857500" y="3187700"/>
          <p14:tracePt t="62150" x="2857500" y="3175000"/>
          <p14:tracePt t="62150" x="2857500" y="3168650"/>
          <p14:tracePt t="62167" x="2857500" y="3162300"/>
          <p14:tracePt t="62167" x="2857500" y="3155950"/>
          <p14:tracePt t="62184" x="2863850" y="3149600"/>
          <p14:tracePt t="62199" x="2870200" y="3136900"/>
          <p14:tracePt t="62215" x="2870200" y="3130550"/>
          <p14:tracePt t="62254" x="2870200" y="3143250"/>
          <p14:tracePt t="62266" x="2863850" y="3162300"/>
          <p14:tracePt t="62274" x="2863850" y="3187700"/>
          <p14:tracePt t="62283" x="2863850" y="3232150"/>
          <p14:tracePt t="62283" x="2863850" y="3295650"/>
          <p14:tracePt t="62283" x="2863850" y="3365500"/>
          <p14:tracePt t="62306" x="2863850" y="3448050"/>
          <p14:tracePt t="62306" x="2870200" y="3536950"/>
          <p14:tracePt t="62319" x="2876550" y="3632200"/>
          <p14:tracePt t="62319" x="2889250" y="3727450"/>
          <p14:tracePt t="62336" x="2895600" y="3810000"/>
          <p14:tracePt t="62336" x="2908300" y="3892550"/>
          <p14:tracePt t="62351" x="2914650" y="3949700"/>
          <p14:tracePt t="62351" x="2921000" y="4006850"/>
          <p14:tracePt t="62369" x="2927350" y="4044950"/>
          <p14:tracePt t="62369" x="2940050" y="4089400"/>
          <p14:tracePt t="62387" x="2940050" y="4095750"/>
          <p14:tracePt t="62400" x="2946400" y="4102100"/>
          <p14:tracePt t="62400" x="2946400" y="4089400"/>
          <p14:tracePt t="62418" x="2946400" y="4083050"/>
          <p14:tracePt t="62418" x="2946400" y="4076700"/>
          <p14:tracePt t="62436" x="2946400" y="4064000"/>
          <p14:tracePt t="62436" x="2946400" y="4051300"/>
          <p14:tracePt t="62451" x="2946400" y="4044950"/>
          <p14:tracePt t="62451" x="2940050" y="4038600"/>
          <p14:tracePt t="62467" x="2940050" y="4025900"/>
          <p14:tracePt t="62467" x="2933700" y="4025900"/>
          <p14:tracePt t="62485" x="2927350" y="4013200"/>
          <p14:tracePt t="62500" x="2921000" y="4013200"/>
          <p14:tracePt t="62517" x="2908300" y="4019550"/>
          <p14:tracePt t="62538" x="2901950" y="4025900"/>
          <p14:tracePt t="62538" x="2895600" y="4025900"/>
          <p14:tracePt t="62558" x="2889250" y="4032250"/>
          <p14:tracePt t="62574" x="2882900" y="4038600"/>
          <p14:tracePt t="62583" x="2882900" y="4044950"/>
          <p14:tracePt t="62583" x="2876550" y="4051300"/>
          <p14:tracePt t="62601" x="2870200" y="4064000"/>
          <p14:tracePt t="62601" x="2863850" y="4102100"/>
          <p14:tracePt t="62619" x="2857500" y="4127500"/>
          <p14:tracePt t="62619" x="2851150" y="4165600"/>
          <p14:tracePt t="62635" x="2844800" y="4203700"/>
          <p14:tracePt t="62635" x="2838450" y="4254500"/>
          <p14:tracePt t="62652" x="2825750" y="4305300"/>
          <p14:tracePt t="62652" x="2813050" y="4356100"/>
          <p14:tracePt t="62668" x="2800350" y="4413250"/>
          <p14:tracePt t="62668" x="2781300" y="4470400"/>
          <p14:tracePt t="62668" x="2755900" y="4533900"/>
          <p14:tracePt t="62687" x="2730500" y="4597400"/>
          <p14:tracePt t="62687" x="2698750" y="4667250"/>
          <p14:tracePt t="62702" x="2667000" y="4737100"/>
          <p14:tracePt t="62702" x="2635250" y="4806950"/>
          <p14:tracePt t="62719" x="2597150" y="4876800"/>
          <p14:tracePt t="62719" x="2559050" y="4953000"/>
          <p14:tracePt t="62735" x="2520950" y="5022850"/>
          <p14:tracePt t="62735" x="2476500" y="5092700"/>
          <p14:tracePt t="62735" x="2432050" y="5162550"/>
          <p14:tracePt t="62754" x="2393950" y="5232400"/>
          <p14:tracePt t="62767" x="2349500" y="5302250"/>
          <p14:tracePt t="62767" x="2260600" y="5429250"/>
          <p14:tracePt t="62787" x="2209800" y="5486400"/>
          <p14:tracePt t="62787" x="2165350" y="5543550"/>
          <p14:tracePt t="62803" x="2120900" y="5594350"/>
          <p14:tracePt t="62803" x="2076450" y="5645150"/>
          <p14:tracePt t="62818" x="2038350" y="5695950"/>
          <p14:tracePt t="62818" x="1993900" y="5740400"/>
          <p14:tracePt t="62836" x="1955800" y="5784850"/>
          <p14:tracePt t="62836" x="1917700" y="5822950"/>
          <p14:tracePt t="62836" x="1879600" y="5861050"/>
          <p14:tracePt t="62854" x="1841500" y="5892800"/>
          <p14:tracePt t="62854" x="1809750" y="5930900"/>
          <p14:tracePt t="62869" x="1778000" y="5962650"/>
          <p14:tracePt t="62869" x="1746250" y="5988050"/>
          <p14:tracePt t="62886" x="1714500" y="6013450"/>
          <p14:tracePt t="62886" x="1689100" y="6038850"/>
          <p14:tracePt t="62902" x="1663700" y="6064250"/>
          <p14:tracePt t="62902" x="1619250" y="6115050"/>
          <p14:tracePt t="62920" x="1600200" y="6134100"/>
          <p14:tracePt t="62920" x="1581150" y="6159500"/>
          <p14:tracePt t="62936" x="1568450" y="6178550"/>
          <p14:tracePt t="62936" x="1549400" y="6197600"/>
          <p14:tracePt t="62953" x="1536700" y="6216650"/>
          <p14:tracePt t="62953" x="1524000" y="6235700"/>
          <p14:tracePt t="62969" x="1511300" y="6248400"/>
          <p14:tracePt t="62969" x="1485900" y="6286500"/>
          <p14:tracePt t="62986" x="1460500" y="6324600"/>
          <p14:tracePt t="63003" x="1447800" y="6350000"/>
          <p14:tracePt t="63019" x="1416050" y="6388100"/>
          <p14:tracePt t="63035" x="1384300" y="6426200"/>
          <p14:tracePt t="63035" x="1358900" y="6457950"/>
          <p14:tracePt t="63056" x="1327150" y="6483350"/>
          <p14:tracePt t="63294" x="1263650" y="6464300"/>
          <p14:tracePt t="63301" x="1270000" y="6438900"/>
          <p14:tracePt t="63310" x="1282700" y="6407150"/>
          <p14:tracePt t="63319" x="1289050" y="6375400"/>
          <p14:tracePt t="63319" x="1314450" y="6311900"/>
          <p14:tracePt t="63339" x="1327150" y="6280150"/>
          <p14:tracePt t="63339" x="1339850" y="6242050"/>
          <p14:tracePt t="63354" x="1358900" y="6203950"/>
          <p14:tracePt t="63354" x="1371600" y="6165850"/>
          <p14:tracePt t="63371" x="1390650" y="6134100"/>
          <p14:tracePt t="63371" x="1416050" y="6096000"/>
          <p14:tracePt t="63387" x="1435100" y="6064250"/>
          <p14:tracePt t="63387" x="1460500" y="6026150"/>
          <p14:tracePt t="63404" x="1479550" y="5988050"/>
          <p14:tracePt t="63404" x="1524000" y="5918200"/>
          <p14:tracePt t="63426" x="1549400" y="5880100"/>
          <p14:tracePt t="63426" x="1574800" y="5848350"/>
          <p14:tracePt t="63438" x="1593850" y="5810250"/>
          <p14:tracePt t="63438" x="1612900" y="5778500"/>
          <p14:tracePt t="63455" x="1638300" y="5746750"/>
          <p14:tracePt t="63455" x="1651000" y="5715000"/>
          <p14:tracePt t="63471" x="1670050" y="5689600"/>
          <p14:tracePt t="63471" x="1682750" y="5670550"/>
          <p14:tracePt t="63488" x="1695450" y="5651500"/>
          <p14:tracePt t="63488" x="1708150" y="5632450"/>
          <p14:tracePt t="63488" x="1720850" y="5613400"/>
          <p14:tracePt t="63506" x="1727200" y="5600700"/>
          <p14:tracePt t="63506" x="1733550" y="5588000"/>
          <p14:tracePt t="63521" x="1739900" y="5581650"/>
          <p14:tracePt t="63521" x="1739900" y="5575300"/>
          <p14:tracePt t="63538" x="1739900" y="5568950"/>
          <p14:tracePt t="63555" x="1739900" y="5562600"/>
          <p14:tracePt t="63570" x="1733550" y="5562600"/>
          <p14:tracePt t="63570" x="1720850" y="5556250"/>
          <p14:tracePt t="63588" x="1714500" y="5556250"/>
          <p14:tracePt t="63603" x="1714500" y="5549900"/>
          <p14:tracePt t="63620" x="1708150" y="5543550"/>
          <p14:tracePt t="63638" x="1701800" y="5549900"/>
          <p14:tracePt t="63663" x="1701800" y="5556250"/>
          <p14:tracePt t="63670" x="1695450" y="5562600"/>
          <p14:tracePt t="63670" x="1689100" y="5568950"/>
          <p14:tracePt t="63689" x="1682750" y="5581650"/>
          <p14:tracePt t="63689" x="1670050" y="5594350"/>
          <p14:tracePt t="63689" x="1663700" y="5613400"/>
          <p14:tracePt t="63707" x="1651000" y="5626100"/>
          <p14:tracePt t="63707" x="1638300" y="5645150"/>
          <p14:tracePt t="63722" x="1625600" y="5664200"/>
          <p14:tracePt t="63722" x="1612900" y="5689600"/>
          <p14:tracePt t="63739" x="1600200" y="5715000"/>
          <p14:tracePt t="63739" x="1587500" y="5740400"/>
          <p14:tracePt t="63755" x="1568450" y="5765800"/>
          <p14:tracePt t="63755" x="1555750" y="5797550"/>
          <p14:tracePt t="63772" x="1536700" y="5829300"/>
          <p14:tracePt t="63772" x="1517650" y="5861050"/>
          <p14:tracePt t="63772" x="1498600" y="5899150"/>
          <p14:tracePt t="63791" x="1479550" y="5930900"/>
          <p14:tracePt t="63804" x="1460500" y="5962650"/>
          <p14:tracePt t="63804" x="1428750" y="6032500"/>
          <p14:tracePt t="63822" x="1416050" y="6064250"/>
          <p14:tracePt t="63822" x="1403350" y="6089650"/>
          <p14:tracePt t="63839" x="1390650" y="6121400"/>
          <p14:tracePt t="63839" x="1377950" y="6146800"/>
          <p14:tracePt t="63856" x="1365250" y="6172200"/>
          <p14:tracePt t="63856" x="1358900" y="6197600"/>
          <p14:tracePt t="63856" x="1346200" y="6223000"/>
          <p14:tracePt t="63875" x="1339850" y="6242050"/>
          <p14:tracePt t="63875" x="1327150" y="6261100"/>
          <p14:tracePt t="63889" x="1314450" y="6299200"/>
          <p14:tracePt t="63904" x="1308100" y="6324600"/>
          <p14:tracePt t="63904" x="1301750" y="6343650"/>
          <p14:tracePt t="63923" x="1289050" y="6381750"/>
          <p14:tracePt t="63923" x="1289050" y="6407150"/>
          <p14:tracePt t="63940" x="1282700" y="6426200"/>
          <p14:tracePt t="63955" x="1276350" y="6464300"/>
          <p14:tracePt t="63972" x="1270000" y="6489700"/>
          <p14:tracePt t="66558" x="1054100" y="6457950"/>
          <p14:tracePt t="66574" x="1098550" y="6413500"/>
          <p14:tracePt t="66586" x="1117600" y="6388100"/>
          <p14:tracePt t="66596" x="1155700" y="6350000"/>
          <p14:tracePt t="66613" x="1174750" y="6330950"/>
          <p14:tracePt t="66613" x="1193800" y="6311900"/>
          <p14:tracePt t="66631" x="1206500" y="6292850"/>
          <p14:tracePt t="66631" x="1238250" y="6267450"/>
          <p14:tracePt t="66648" x="1250950" y="6254750"/>
          <p14:tracePt t="66648" x="1270000" y="6235700"/>
          <p14:tracePt t="66664" x="1282700" y="6223000"/>
          <p14:tracePt t="66664" x="1301750" y="6216650"/>
          <p14:tracePt t="66682" x="1320800" y="6210300"/>
          <p14:tracePt t="66682" x="1358900" y="6191250"/>
          <p14:tracePt t="66698" x="1371600" y="6184900"/>
          <p14:tracePt t="66698" x="1390650" y="6178550"/>
          <p14:tracePt t="66715" x="1409700" y="6172200"/>
          <p14:tracePt t="66715" x="1428750" y="6165850"/>
          <p14:tracePt t="66731" x="1447800" y="6159500"/>
          <p14:tracePt t="66731" x="1466850" y="6153150"/>
          <p14:tracePt t="66748" x="1485900" y="6140450"/>
          <p14:tracePt t="66748" x="1498600" y="6134100"/>
          <p14:tracePt t="66748" x="1517650" y="6127750"/>
          <p14:tracePt t="66767" x="1530350" y="6115050"/>
          <p14:tracePt t="66767" x="1543050" y="6108700"/>
          <p14:tracePt t="66782" x="1555750" y="6096000"/>
          <p14:tracePt t="66782" x="1568450" y="6089650"/>
          <p14:tracePt t="66800" x="1581150" y="6076950"/>
          <p14:tracePt t="66800" x="1587500" y="6070600"/>
          <p14:tracePt t="66815" x="1593850" y="6064250"/>
          <p14:tracePt t="66815" x="1600200" y="6057900"/>
          <p14:tracePt t="66815" x="1606550" y="6051550"/>
          <p14:tracePt t="66834" x="1612900" y="6038850"/>
          <p14:tracePt t="66850" x="1612900" y="6032500"/>
          <p14:tracePt t="66926" x="1619250" y="6019800"/>
          <p14:tracePt t="66938" x="1625600" y="6013450"/>
          <p14:tracePt t="66954" x="1625600" y="6007100"/>
          <p14:tracePt t="66964" x="1631950" y="6000750"/>
          <p14:tracePt t="66981" x="1638300" y="5994400"/>
          <p14:tracePt t="66981" x="1644650" y="5988050"/>
          <p14:tracePt t="66999" x="1651000" y="5981700"/>
          <p14:tracePt t="67015" x="1657350" y="5975350"/>
          <p14:tracePt t="67015" x="1663700" y="5969000"/>
          <p14:tracePt t="67033" x="1670050" y="5962650"/>
          <p14:tracePt t="67051" x="1676400" y="5949950"/>
          <p14:tracePt t="67065" x="1689100" y="5943600"/>
          <p14:tracePt t="67065" x="1689100" y="5937250"/>
          <p14:tracePt t="67083" x="1695450" y="5937250"/>
          <p14:tracePt t="67083" x="1701800" y="5930900"/>
          <p14:tracePt t="67100" x="1708150" y="5924550"/>
          <p14:tracePt t="67115" x="1714500" y="5918200"/>
          <p14:tracePt t="67131" x="1720850" y="5911850"/>
          <p14:tracePt t="67150" x="1727200" y="5905500"/>
          <p14:tracePt t="67194" x="1733550" y="5899150"/>
          <p14:tracePt t="67218" x="1739900" y="5892800"/>
          <p14:tracePt t="67226" x="1739900" y="5886450"/>
          <p14:tracePt t="67234" x="1746250" y="5880100"/>
          <p14:tracePt t="67234" x="1752600" y="5873750"/>
          <p14:tracePt t="67250" x="1765300" y="5867400"/>
          <p14:tracePt t="67250" x="1778000" y="5861050"/>
          <p14:tracePt t="67267" x="1784350" y="5854700"/>
          <p14:tracePt t="67267" x="1797050" y="5848350"/>
          <p14:tracePt t="67283" x="1809750" y="5842000"/>
          <p14:tracePt t="67283" x="1835150" y="5829300"/>
          <p14:tracePt t="67300" x="1847850" y="5816600"/>
          <p14:tracePt t="67300" x="1860550" y="5810250"/>
          <p14:tracePt t="67317" x="1873250" y="5803900"/>
          <p14:tracePt t="67317" x="1879600" y="5797550"/>
          <p14:tracePt t="67334" x="1892300" y="5784850"/>
          <p14:tracePt t="67334" x="1905000" y="5778500"/>
          <p14:tracePt t="67350" x="1911350" y="5772150"/>
          <p14:tracePt t="67350" x="1930400" y="5759450"/>
          <p14:tracePt t="67367" x="1936750" y="5759450"/>
          <p14:tracePt t="67367" x="1943100" y="5753100"/>
          <p14:tracePt t="67384" x="1943100" y="5746750"/>
          <p14:tracePt t="67399" x="1949450" y="5746750"/>
          <p14:tracePt t="67418" x="1943100" y="5740400"/>
          <p14:tracePt t="67434" x="1936750" y="5740400"/>
          <p14:tracePt t="67434" x="1930400" y="5740400"/>
          <p14:tracePt t="67451" x="1924050" y="5740400"/>
          <p14:tracePt t="67451" x="1917700" y="5740400"/>
          <p14:tracePt t="67467" x="1911350" y="5740400"/>
          <p14:tracePt t="67482" x="1905000" y="5740400"/>
          <p14:tracePt t="67499" x="1898650" y="5734050"/>
          <p14:tracePt t="67517" x="1892300" y="5727700"/>
          <p14:tracePt t="67534" x="1892300" y="5721350"/>
          <p14:tracePt t="67554" x="1892300" y="5715000"/>
          <p14:tracePt t="67570" x="1892300" y="5708650"/>
          <p14:tracePt t="67587" x="1892300" y="5702300"/>
          <p14:tracePt t="67600" x="1892300" y="5695950"/>
          <p14:tracePt t="67630" x="1892300" y="5689600"/>
          <p14:tracePt t="67665" x="1892300" y="5683250"/>
          <p14:tracePt t="67706" x="1898650" y="5676900"/>
          <p14:tracePt t="67742" x="1898650" y="5670550"/>
          <p14:tracePt t="67765" x="1898650" y="5664200"/>
          <p14:tracePt t="67778" x="1905000" y="5657850"/>
          <p14:tracePt t="67802" x="1911350" y="5651500"/>
          <p14:tracePt t="67818" x="1917700" y="5645150"/>
          <p14:tracePt t="67834" x="1917700" y="5638800"/>
          <p14:tracePt t="67846" x="1924050" y="5638800"/>
          <p14:tracePt t="67862" x="1930400" y="5632450"/>
          <p14:tracePt t="67878" x="1936750" y="5626100"/>
          <p14:tracePt t="67893" x="1943100" y="5619750"/>
          <p14:tracePt t="67905" x="1949450" y="5619750"/>
          <p14:tracePt t="67917" x="1955800" y="5607050"/>
          <p14:tracePt t="67934" x="1962150" y="5607050"/>
          <p14:tracePt t="67934" x="1968500" y="5600700"/>
          <p14:tracePt t="67934" x="1974850" y="5594350"/>
          <p14:tracePt t="67954" x="1974850" y="5588000"/>
          <p14:tracePt t="67954" x="1981200" y="5581650"/>
          <p14:tracePt t="67969" x="1987550" y="5575300"/>
          <p14:tracePt t="67969" x="1993900" y="5568950"/>
          <p14:tracePt t="67986" x="2000250" y="5562600"/>
          <p14:tracePt t="67986" x="2006600" y="5549900"/>
          <p14:tracePt t="68002" x="2012950" y="5543550"/>
          <p14:tracePt t="68002" x="2032000" y="5530850"/>
          <p14:tracePt t="68020" x="2038350" y="5524500"/>
          <p14:tracePt t="68020" x="2044700" y="5518150"/>
          <p14:tracePt t="68036" x="2057400" y="5511800"/>
          <p14:tracePt t="68036" x="2063750" y="5511800"/>
          <p14:tracePt t="68054" x="2076450" y="5511800"/>
          <p14:tracePt t="68054" x="2089150" y="5511800"/>
          <p14:tracePt t="68069" x="2101850" y="5511800"/>
          <p14:tracePt t="68069" x="2120900" y="5511800"/>
          <p14:tracePt t="68086" x="2133600" y="5518150"/>
          <p14:tracePt t="68086" x="2146300" y="5518150"/>
          <p14:tracePt t="68103" x="2159000" y="5524500"/>
          <p14:tracePt t="68103" x="2171700" y="5530850"/>
          <p14:tracePt t="68120" x="2184400" y="5530850"/>
          <p14:tracePt t="68120" x="2190750" y="5537200"/>
          <p14:tracePt t="68136" x="2203450" y="5543550"/>
          <p14:tracePt t="68136" x="2209800" y="5543550"/>
          <p14:tracePt t="68136" x="2216150" y="5549900"/>
          <p14:tracePt t="68155" x="2222500" y="5556250"/>
          <p14:tracePt t="68168" x="2222500" y="5562600"/>
          <p14:tracePt t="68168" x="2228850" y="5568950"/>
          <p14:tracePt t="68187" x="2228850" y="5575300"/>
          <p14:tracePt t="68187" x="2228850" y="5581650"/>
          <p14:tracePt t="68203" x="2228850" y="5588000"/>
          <p14:tracePt t="68218" x="2222500" y="5594350"/>
          <p14:tracePt t="68218" x="2222500" y="5600700"/>
          <p14:tracePt t="68237" x="2216150" y="5607050"/>
          <p14:tracePt t="68252" x="2209800" y="5613400"/>
          <p14:tracePt t="68252" x="2197100" y="5619750"/>
          <p14:tracePt t="68270" x="2190750" y="5626100"/>
          <p14:tracePt t="68270" x="2184400" y="5632450"/>
          <p14:tracePt t="68287" x="2178050" y="5632450"/>
          <p14:tracePt t="68287" x="2178050" y="5638800"/>
          <p14:tracePt t="68303" x="2171700" y="5645150"/>
          <p14:tracePt t="68303" x="2165350" y="5645150"/>
          <p14:tracePt t="68320" x="2159000" y="5651500"/>
          <p14:tracePt t="68320" x="2152650" y="5657850"/>
          <p14:tracePt t="68336" x="2146300" y="5664200"/>
          <p14:tracePt t="68336" x="2146300" y="5670550"/>
          <p14:tracePt t="68353" x="2139950" y="5676900"/>
          <p14:tracePt t="68353" x="2133600" y="5683250"/>
          <p14:tracePt t="68370" x="2127250" y="5695950"/>
          <p14:tracePt t="68370" x="2120900" y="5708650"/>
          <p14:tracePt t="68387" x="2114550" y="5721350"/>
          <p14:tracePt t="68387" x="2108200" y="5727700"/>
          <p14:tracePt t="68404" x="2101850" y="5740400"/>
          <p14:tracePt t="68404" x="2095500" y="5746750"/>
          <p14:tracePt t="68422" x="2089150" y="5753100"/>
          <p14:tracePt t="68422" x="2076450" y="5765800"/>
          <p14:tracePt t="68439" x="2070100" y="5772150"/>
          <p14:tracePt t="68439" x="2063750" y="5778500"/>
          <p14:tracePt t="68454" x="2057400" y="5784850"/>
          <p14:tracePt t="68454" x="2051050" y="5791200"/>
          <p14:tracePt t="68471" x="2038350" y="5797550"/>
          <p14:tracePt t="68471" x="2032000" y="5797550"/>
          <p14:tracePt t="68487" x="2025650" y="5803900"/>
          <p14:tracePt t="68487" x="2019300" y="5803900"/>
          <p14:tracePt t="68504" x="2019300" y="5810250"/>
          <p14:tracePt t="68504" x="2012950" y="5810250"/>
          <p14:tracePt t="68504" x="2006600" y="5810250"/>
          <p14:tracePt t="68523" x="2000250" y="5810250"/>
          <p14:tracePt t="68523" x="1993900" y="5810250"/>
          <p14:tracePt t="68538" x="1987550" y="5810250"/>
          <p14:tracePt t="68538" x="1981200" y="5810250"/>
          <p14:tracePt t="68556" x="1974850" y="5810250"/>
          <p14:tracePt t="68556" x="1962150" y="5803900"/>
          <p14:tracePt t="68571" x="1949450" y="5810250"/>
          <p14:tracePt t="68571" x="1936750" y="5803900"/>
          <p14:tracePt t="68588" x="1924050" y="5803900"/>
          <p14:tracePt t="68588" x="1905000" y="5803900"/>
          <p14:tracePt t="68588" x="1885950" y="5797550"/>
          <p14:tracePt t="68607" x="1866900" y="5797550"/>
          <p14:tracePt t="68607" x="1847850" y="5797550"/>
          <p14:tracePt t="68621" x="1822450" y="5791200"/>
          <p14:tracePt t="68621" x="1797050" y="5791200"/>
          <p14:tracePt t="68638" x="1778000" y="5784850"/>
          <p14:tracePt t="68638" x="1752600" y="5784850"/>
          <p14:tracePt t="68654" x="1733550" y="5784850"/>
          <p14:tracePt t="68654" x="1714500" y="5784850"/>
          <p14:tracePt t="68654" x="1701800" y="5791200"/>
          <p14:tracePt t="68654" x="1682750" y="5791200"/>
          <p14:tracePt t="68678" x="1670050" y="5791200"/>
          <p14:tracePt t="68687" x="1657350" y="5791200"/>
          <p14:tracePt t="68687" x="1644650" y="5791200"/>
          <p14:tracePt t="68705" x="1631950" y="5791200"/>
          <p14:tracePt t="68705" x="1619250" y="5791200"/>
          <p14:tracePt t="68721" x="1606550" y="5791200"/>
          <p14:tracePt t="68721" x="1581150" y="5797550"/>
          <p14:tracePt t="68738" x="1574800" y="5797550"/>
          <p14:tracePt t="68738" x="1568450" y="5797550"/>
          <p14:tracePt t="68755" x="1555750" y="5797550"/>
          <p14:tracePt t="68755" x="1549400" y="5797550"/>
          <p14:tracePt t="68771" x="1543050" y="5797550"/>
          <p14:tracePt t="68787" x="1555750" y="5791200"/>
          <p14:tracePt t="68830" x="1555750" y="5797550"/>
          <p14:tracePt t="68839" x="1568450" y="5797550"/>
          <p14:tracePt t="68846" x="1574800" y="5803900"/>
          <p14:tracePt t="68854" x="1587500" y="5803900"/>
          <p14:tracePt t="68854" x="1600200" y="5810250"/>
          <p14:tracePt t="68854" x="1612900" y="5810250"/>
          <p14:tracePt t="68874" x="1631950" y="5816600"/>
          <p14:tracePt t="68887" x="1651000" y="5816600"/>
          <p14:tracePt t="68887" x="1689100" y="5822950"/>
          <p14:tracePt t="68907" x="1708150" y="5822950"/>
          <p14:tracePt t="68907" x="1727200" y="5822950"/>
          <p14:tracePt t="68922" x="1752600" y="5822950"/>
          <p14:tracePt t="68922" x="1771650" y="5822950"/>
          <p14:tracePt t="68938" x="1797050" y="5822950"/>
          <p14:tracePt t="68938" x="1816100" y="5822950"/>
          <p14:tracePt t="68955" x="1835150" y="5822950"/>
          <p14:tracePt t="68955" x="1860550" y="5822950"/>
          <p14:tracePt t="68972" x="1885950" y="5816600"/>
          <p14:tracePt t="68972" x="1924050" y="5810250"/>
          <p14:tracePt t="68989" x="1949450" y="5810250"/>
          <p14:tracePt t="68989" x="1974850" y="5803900"/>
          <p14:tracePt t="69006" x="2000250" y="5797550"/>
          <p14:tracePt t="69006" x="2025650" y="5791200"/>
          <p14:tracePt t="69022" x="2044700" y="5791200"/>
          <p14:tracePt t="69022" x="2089150" y="5784850"/>
          <p14:tracePt t="69039" x="2114550" y="5778500"/>
          <p14:tracePt t="69039" x="2133600" y="5778500"/>
          <p14:tracePt t="69039" x="2152650" y="5778500"/>
          <p14:tracePt t="69064" x="2178050" y="5778500"/>
          <p14:tracePt t="69071" x="2197100" y="5778500"/>
          <p14:tracePt t="69071" x="2222500" y="5778500"/>
          <p14:tracePt t="69089" x="2241550" y="5778500"/>
          <p14:tracePt t="69089" x="2286000" y="5772150"/>
          <p14:tracePt t="69106" x="2305050" y="5772150"/>
          <p14:tracePt t="69106" x="2324100" y="5772150"/>
          <p14:tracePt t="69123" x="2343150" y="5765800"/>
          <p14:tracePt t="69123" x="2355850" y="5765800"/>
          <p14:tracePt t="69139" x="2374900" y="5765800"/>
          <p14:tracePt t="69139" x="2387600" y="5765800"/>
          <p14:tracePt t="69139" x="2400300" y="5765800"/>
          <p14:tracePt t="69158" x="2419350" y="5765800"/>
          <p14:tracePt t="69171" x="2425700" y="5765800"/>
          <p14:tracePt t="69171" x="2451100" y="5772150"/>
          <p14:tracePt t="69190" x="2463800" y="5772150"/>
          <p14:tracePt t="69190" x="2476500" y="5772150"/>
          <p14:tracePt t="69207" x="2482850" y="5772150"/>
          <p14:tracePt t="69207" x="2495550" y="5778500"/>
          <p14:tracePt t="69223" x="2508250" y="5778500"/>
          <p14:tracePt t="69223" x="2514600" y="5778500"/>
          <p14:tracePt t="69240" x="2527300" y="5778500"/>
          <p14:tracePt t="69240" x="2533650" y="5778500"/>
          <p14:tracePt t="69240" x="2540000" y="5778500"/>
          <p14:tracePt t="69259" x="2552700" y="5778500"/>
          <p14:tracePt t="69272" x="2559050" y="5778500"/>
          <p14:tracePt t="69272" x="2571750" y="5778500"/>
          <p14:tracePt t="69290" x="2584450" y="5778500"/>
          <p14:tracePt t="69290" x="2590800" y="5778500"/>
          <p14:tracePt t="69307" x="2597150" y="5778500"/>
          <p14:tracePt t="69307" x="2603500" y="5784850"/>
          <p14:tracePt t="69323" x="2609850" y="5784850"/>
          <p14:tracePt t="69323" x="2628900" y="5784850"/>
          <p14:tracePt t="69340" x="2635250" y="5791200"/>
          <p14:tracePt t="69340" x="2641600" y="5791200"/>
          <p14:tracePt t="69357" x="2647950" y="5791200"/>
          <p14:tracePt t="69357" x="2647950" y="5797550"/>
          <p14:tracePt t="69373" x="2654300" y="5797550"/>
          <p14:tracePt t="69389" x="2660650" y="5797550"/>
          <p14:tracePt t="69406" x="2667000" y="5797550"/>
          <p14:tracePt t="69490" x="2673350" y="5797550"/>
          <p14:tracePt t="69542" x="2679700" y="5797550"/>
          <p14:tracePt t="69593" x="2686050" y="5797550"/>
          <p14:tracePt t="69618" x="2692400" y="5797550"/>
          <p14:tracePt t="69634" x="2698750" y="5803900"/>
          <p14:tracePt t="69646" x="2711450" y="5803900"/>
          <p14:tracePt t="69662" x="2717800" y="5803900"/>
          <p14:tracePt t="69678" x="2724150" y="5803900"/>
          <p14:tracePt t="69690" x="2730500" y="5810250"/>
          <p14:tracePt t="69690" x="2743200" y="5810250"/>
          <p14:tracePt t="69707" x="2749550" y="5810250"/>
          <p14:tracePt t="69723" x="2755900" y="5810250"/>
          <p14:tracePt t="69723" x="2762250" y="5810250"/>
          <p14:tracePt t="69741" x="2768600" y="5810250"/>
          <p14:tracePt t="69741" x="2774950" y="5810250"/>
          <p14:tracePt t="69758" x="2781300" y="5810250"/>
          <p14:tracePt t="69774" x="2794000" y="5810250"/>
          <p14:tracePt t="69790" x="2800350" y="5810250"/>
          <p14:tracePt t="69807" x="2806700" y="5810250"/>
          <p14:tracePt t="69807" x="2813050" y="5810250"/>
          <p14:tracePt t="69807" x="2819400" y="5810250"/>
          <p14:tracePt t="69827" x="2825750" y="5816600"/>
          <p14:tracePt t="69827" x="2832100" y="5816600"/>
          <p14:tracePt t="69842" x="2838450" y="5816600"/>
          <p14:tracePt t="69858" x="2844800" y="5816600"/>
          <p14:tracePt t="69874" x="2851150" y="5810250"/>
          <p14:tracePt t="69890" x="2857500" y="5810250"/>
          <p14:tracePt t="69907" x="2870200" y="5810250"/>
          <p14:tracePt t="69924" x="2876550" y="5810250"/>
          <p14:tracePt t="69941" x="2882900" y="5810250"/>
          <p14:tracePt t="69957" x="2889250" y="5816600"/>
          <p14:tracePt t="69974" x="2901950" y="5816600"/>
          <p14:tracePt t="69991" x="2908300" y="5816600"/>
          <p14:tracePt t="69991" x="2914650" y="5816600"/>
          <p14:tracePt t="70008" x="2921000" y="5810250"/>
          <p14:tracePt t="70038" x="2921000" y="5803900"/>
          <p14:tracePt t="70057" x="2927350" y="5797550"/>
          <p14:tracePt t="70098" x="2933700" y="5797550"/>
          <p14:tracePt t="70174" x="2940050" y="5797550"/>
          <p14:tracePt t="70202" x="2946400" y="5797550"/>
          <p14:tracePt t="70218" x="2952750" y="5797550"/>
          <p14:tracePt t="70234" x="2959100" y="5797550"/>
          <p14:tracePt t="70246" x="2965450" y="5797550"/>
          <p14:tracePt t="70258" x="2971800" y="5797550"/>
          <p14:tracePt t="70275" x="2984500" y="5797550"/>
          <p14:tracePt t="70275" x="2990850" y="5803900"/>
          <p14:tracePt t="70275" x="2997200" y="5803900"/>
          <p14:tracePt t="70295" x="3003550" y="5803900"/>
          <p14:tracePt t="70295" x="3016250" y="5803900"/>
          <p14:tracePt t="70310" x="3022600" y="5810250"/>
          <p14:tracePt t="70310" x="3028950" y="5810250"/>
          <p14:tracePt t="70326" x="3041650" y="5816600"/>
          <p14:tracePt t="70326" x="3048000" y="5816600"/>
          <p14:tracePt t="70343" x="3054350" y="5816600"/>
          <p14:tracePt t="70343" x="3073400" y="5822950"/>
          <p14:tracePt t="70360" x="3079750" y="5829300"/>
          <p14:tracePt t="70360" x="3092450" y="5829300"/>
          <p14:tracePt t="70376" x="3105150" y="5835650"/>
          <p14:tracePt t="70376" x="3111500" y="5835650"/>
          <p14:tracePt t="70393" x="3124200" y="5842000"/>
          <p14:tracePt t="70393" x="3136900" y="5842000"/>
          <p14:tracePt t="70410" x="3149600" y="5842000"/>
          <p14:tracePt t="70410" x="3175000" y="5842000"/>
          <p14:tracePt t="70427" x="3187700" y="5842000"/>
          <p14:tracePt t="70427" x="3206750" y="5842000"/>
          <p14:tracePt t="70444" x="3219450" y="5842000"/>
          <p14:tracePt t="70444" x="3232150" y="5835650"/>
          <p14:tracePt t="70460" x="3244850" y="5835650"/>
          <p14:tracePt t="70460" x="3263900" y="5829300"/>
          <p14:tracePt t="70460" x="3276600" y="5829300"/>
          <p14:tracePt t="70479" x="3289300" y="5829300"/>
          <p14:tracePt t="70479" x="3302000" y="5829300"/>
          <p14:tracePt t="70494" x="3321050" y="5829300"/>
          <p14:tracePt t="70494" x="3333750" y="5829300"/>
          <p14:tracePt t="70511" x="3346450" y="5829300"/>
          <p14:tracePt t="70511" x="3359150" y="5829300"/>
          <p14:tracePt t="70528" x="3371850" y="5829300"/>
          <p14:tracePt t="70528" x="3397250" y="5835650"/>
          <p14:tracePt t="70546" x="3403600" y="5835650"/>
          <p14:tracePt t="70546" x="3416300" y="5835650"/>
          <p14:tracePt t="70565" x="3422650" y="5835650"/>
          <p14:tracePt t="70565" x="3435350" y="5835650"/>
          <p14:tracePt t="70578" x="3441700" y="5835650"/>
          <p14:tracePt t="70578" x="3448050" y="5835650"/>
          <p14:tracePt t="70595" x="3454400" y="5835650"/>
          <p14:tracePt t="70595" x="3460750" y="5835650"/>
          <p14:tracePt t="70611" x="3467100" y="5835650"/>
          <p14:tracePt t="70611" x="3473450" y="5835650"/>
          <p14:tracePt t="70628" x="3479800" y="5835650"/>
          <p14:tracePt t="70628" x="3486150" y="5835650"/>
          <p14:tracePt t="70645" x="3492500" y="5835650"/>
          <p14:tracePt t="70645" x="3498850" y="5835650"/>
          <p14:tracePt t="70661" x="3505200" y="5835650"/>
          <p14:tracePt t="70677" x="3517900" y="5835650"/>
          <p14:tracePt t="70693" x="3524250" y="5842000"/>
          <p14:tracePt t="70710" x="3530600" y="5842000"/>
          <p14:tracePt t="70710" x="3536950" y="5854700"/>
          <p14:tracePt t="70728" x="3543300" y="5861050"/>
          <p14:tracePt t="70728" x="3549650" y="5867400"/>
          <p14:tracePt t="70745" x="3556000" y="5867400"/>
          <p14:tracePt t="70745" x="3562350" y="5873750"/>
          <p14:tracePt t="70761" x="3568700" y="5873750"/>
          <p14:tracePt t="70761" x="3575050" y="5880100"/>
          <p14:tracePt t="70779" x="3581400" y="5880100"/>
          <p14:tracePt t="70779" x="3587750" y="5886450"/>
          <p14:tracePt t="70795" x="3600450" y="5886450"/>
          <p14:tracePt t="70818" x="3606800" y="5886450"/>
          <p14:tracePt t="70834" x="3613150" y="5880100"/>
          <p14:tracePt t="70846" x="3619500" y="5886450"/>
          <p14:tracePt t="70863" x="3625850" y="5886450"/>
          <p14:tracePt t="70894" x="3625850" y="5892800"/>
          <p14:tracePt t="70922" x="3625850" y="5899150"/>
          <p14:tracePt t="70946" x="3625850" y="5905500"/>
          <p14:tracePt t="70958" x="3632200" y="5911850"/>
          <p14:tracePt t="70974" x="3632200" y="5918200"/>
          <p14:tracePt t="70990" x="3638550" y="5924550"/>
          <p14:tracePt t="71006" x="3638550" y="5930900"/>
          <p14:tracePt t="71018" x="3644900" y="5937250"/>
          <p14:tracePt t="71034" x="3651250" y="5937250"/>
          <p14:tracePt t="71058" x="3657600" y="5937250"/>
          <p14:tracePt t="71078" x="3663950" y="5943600"/>
          <p14:tracePt t="71102" x="3670300" y="5943600"/>
          <p14:tracePt t="71126" x="3670300" y="5949950"/>
          <p14:tracePt t="71266" x="3683000" y="5949950"/>
          <p14:tracePt t="71282" x="3689350" y="5956300"/>
          <p14:tracePt t="71298" x="3695700" y="5956300"/>
          <p14:tracePt t="71306" x="3702050" y="5962650"/>
          <p14:tracePt t="71306" x="3708400" y="5962650"/>
          <p14:tracePt t="71319" x="3714750" y="5969000"/>
          <p14:tracePt t="71328" x="3721100" y="5969000"/>
          <p14:tracePt t="71328" x="3727450" y="5975350"/>
          <p14:tracePt t="71346" x="3733800" y="5975350"/>
          <p14:tracePt t="71362" x="3740150" y="5975350"/>
          <p14:tracePt t="71362" x="3746500" y="5981700"/>
          <p14:tracePt t="71380" x="3752850" y="5975350"/>
          <p14:tracePt t="71395" x="3746500" y="5975350"/>
          <p14:tracePt t="71445" x="3740150" y="5975350"/>
          <p14:tracePt t="71462" x="3733800" y="5975350"/>
          <p14:tracePt t="71477" x="3727450" y="5969000"/>
          <p14:tracePt t="71494" x="3714750" y="5969000"/>
          <p14:tracePt t="71506" x="3708400" y="5962650"/>
          <p14:tracePt t="71521" x="3721100" y="5962650"/>
          <p14:tracePt t="71574" x="3727450" y="5969000"/>
          <p14:tracePt t="71589" x="3740150" y="5969000"/>
          <p14:tracePt t="71599" x="3746500" y="5975350"/>
          <p14:tracePt t="71599" x="3759200" y="5975350"/>
          <p14:tracePt t="71615" x="3771900" y="5981700"/>
          <p14:tracePt t="71615" x="3784600" y="5981700"/>
          <p14:tracePt t="71631" x="3797300" y="5988050"/>
          <p14:tracePt t="71631" x="3816350" y="5988050"/>
          <p14:tracePt t="71647" x="3835400" y="5994400"/>
          <p14:tracePt t="71647" x="3854450" y="5994400"/>
          <p14:tracePt t="71647" x="3873500" y="6000750"/>
          <p14:tracePt t="71667" x="3892550" y="6000750"/>
          <p14:tracePt t="71667" x="3911600" y="6000750"/>
          <p14:tracePt t="71681" x="3930650" y="6007100"/>
          <p14:tracePt t="71681" x="3949700" y="6007100"/>
          <p14:tracePt t="71698" x="3968750" y="6007100"/>
          <p14:tracePt t="71698" x="3987800" y="6007100"/>
          <p14:tracePt t="71714" x="4013200" y="6013450"/>
          <p14:tracePt t="71714" x="4032250" y="6013450"/>
          <p14:tracePt t="71731" x="4051300" y="6013450"/>
          <p14:tracePt t="71731" x="4095750" y="6026150"/>
          <p14:tracePt t="71748" x="4114800" y="6032500"/>
          <p14:tracePt t="71748" x="4133850" y="6032500"/>
          <p14:tracePt t="71764" x="4152900" y="6038850"/>
          <p14:tracePt t="71764" x="4165600" y="6038850"/>
          <p14:tracePt t="71781" x="4178300" y="6045200"/>
          <p14:tracePt t="71781" x="4197350" y="6045200"/>
          <p14:tracePt t="71801" x="4203700" y="6051550"/>
          <p14:tracePt t="71814" x="4210050" y="6051550"/>
          <p14:tracePt t="71830" x="4203700" y="6051550"/>
          <p14:tracePt t="71854" x="4197350" y="6051550"/>
          <p14:tracePt t="71863" x="4191000" y="6051550"/>
          <p14:tracePt t="71863" x="4178300" y="6045200"/>
          <p14:tracePt t="71882" x="4171950" y="6038850"/>
          <p14:tracePt t="71882" x="4165600" y="6038850"/>
          <p14:tracePt t="71899" x="4152900" y="6032500"/>
          <p14:tracePt t="71899" x="4146550" y="6019800"/>
          <p14:tracePt t="71915" x="4133850" y="6013450"/>
          <p14:tracePt t="71915" x="4121150" y="6000750"/>
          <p14:tracePt t="71932" x="4108450" y="5988050"/>
          <p14:tracePt t="71932" x="4102100" y="5975350"/>
          <p14:tracePt t="71932" x="4089400" y="5962650"/>
          <p14:tracePt t="71951" x="4076700" y="5949950"/>
          <p14:tracePt t="71964" x="4064000" y="5943600"/>
          <p14:tracePt t="71964" x="4044950" y="5918200"/>
          <p14:tracePt t="71982" x="4032250" y="5911850"/>
          <p14:tracePt t="71982" x="4025900" y="5899150"/>
          <p14:tracePt t="71998" x="4025900" y="5892800"/>
          <p14:tracePt t="71998" x="4019550" y="5886450"/>
          <p14:tracePt t="72015" x="4019550" y="5880100"/>
          <p14:tracePt t="72031" x="4025900" y="5880100"/>
          <p14:tracePt t="72064" x="4025900" y="5886450"/>
          <p14:tracePt t="72086" x="4032250" y="5892800"/>
          <p14:tracePt t="72098" x="4032250" y="5899150"/>
          <p14:tracePt t="72121" x="4032250" y="5905500"/>
          <p14:tracePt t="72154" x="4032250" y="5911850"/>
          <p14:tracePt t="72190" x="4038600" y="5918200"/>
          <p14:tracePt t="72206" x="4038600" y="5924550"/>
          <p14:tracePt t="72218" x="4038600" y="5930900"/>
          <p14:tracePt t="72234" x="4044950" y="5937250"/>
          <p14:tracePt t="72258" x="4051300" y="5943600"/>
          <p14:tracePt t="72278" x="4057650" y="5943600"/>
          <p14:tracePt t="72294" x="4064000" y="5949950"/>
          <p14:tracePt t="72310" x="4070350" y="5949950"/>
          <p14:tracePt t="72318" x="4076700" y="5949950"/>
          <p14:tracePt t="72332" x="4083050" y="5949950"/>
          <p14:tracePt t="72332" x="4089400" y="5956300"/>
          <p14:tracePt t="72350" x="4095750" y="5956300"/>
          <p14:tracePt t="72350" x="4102100" y="5962650"/>
          <p14:tracePt t="72366" x="4108450" y="5962650"/>
          <p14:tracePt t="72366" x="4114800" y="5969000"/>
          <p14:tracePt t="72383" x="4121150" y="5969000"/>
          <p14:tracePt t="72383" x="4133850" y="5975350"/>
          <p14:tracePt t="72400" x="4140200" y="5981700"/>
          <p14:tracePt t="72415" x="4146550" y="5981700"/>
          <p14:tracePt t="72432" x="4152900" y="5988050"/>
          <p14:tracePt t="72449" x="4159250" y="5994400"/>
          <p14:tracePt t="72626" x="4159250" y="5988050"/>
          <p14:tracePt t="72670" x="4159250" y="5981700"/>
          <p14:tracePt t="72694" x="4165600" y="5988050"/>
          <p14:tracePt t="72849" x="4171950" y="5994400"/>
          <p14:tracePt t="72878" x="4178300" y="5994400"/>
          <p14:tracePt t="72902" x="4178300" y="6000750"/>
          <p14:tracePt t="72925" x="4184650" y="6007100"/>
          <p14:tracePt t="72946" x="4191000" y="6007100"/>
          <p14:tracePt t="72962" x="4197350" y="6007100"/>
          <p14:tracePt t="72994" x="4197350" y="6013450"/>
          <p14:tracePt t="73046" x="4203700" y="6013450"/>
          <p14:tracePt t="73158" x="4203700" y="6019800"/>
          <p14:tracePt t="73306" x="4197350" y="6026150"/>
          <p14:tracePt t="73346" x="4191000" y="6026150"/>
          <p14:tracePt t="73398" x="4191000" y="6032500"/>
          <p14:tracePt t="73417" x="4184650" y="6032500"/>
          <p14:tracePt t="73442" x="4178300" y="6032500"/>
          <p14:tracePt t="73458" x="4171950" y="6032500"/>
          <p14:tracePt t="73474" x="4165600" y="6026150"/>
          <p14:tracePt t="73494" x="4159250" y="6019800"/>
          <p14:tracePt t="73517" x="4159250" y="6013450"/>
          <p14:tracePt t="73546" x="4152900" y="6019800"/>
          <p14:tracePt t="73578" x="4152900" y="6026150"/>
          <p14:tracePt t="73593" x="4152900" y="6032500"/>
          <p14:tracePt t="73606" x="4152900" y="6038850"/>
          <p14:tracePt t="73621" x="4152900" y="6032500"/>
          <p14:tracePt t="73718" x="4152900" y="6026150"/>
          <p14:tracePt t="73750" x="4146550" y="6019800"/>
          <p14:tracePt t="73818" x="4140200" y="6013450"/>
          <p14:tracePt t="73894" x="4133850" y="6013450"/>
          <p14:tracePt t="73930" x="4127500" y="6013450"/>
          <p14:tracePt t="73958" x="4121150" y="6013450"/>
          <p14:tracePt t="73974" x="4114800" y="6013450"/>
          <p14:tracePt t="73990" x="4108450" y="6013450"/>
          <p14:tracePt t="74006" x="4102100" y="6013450"/>
          <p14:tracePt t="74013" x="4089400" y="6007100"/>
          <p14:tracePt t="74025" x="4083050" y="6007100"/>
          <p14:tracePt t="74042" x="4076700" y="6007100"/>
          <p14:tracePt t="74058" x="4070350" y="6000750"/>
          <p14:tracePt t="74074" x="4064000" y="5994400"/>
          <p14:tracePt t="74146" x="4057650" y="6000750"/>
          <p14:tracePt t="74258" x="4051300" y="5994400"/>
          <p14:tracePt t="74366" x="4057650" y="6000750"/>
          <p14:tracePt t="74478" x="4064000" y="6000750"/>
          <p14:tracePt t="74530" x="4070350" y="6000750"/>
          <p14:tracePt t="74830" x="4076700" y="5994400"/>
          <p14:tracePt t="74918" x="4076700" y="5988050"/>
          <p14:tracePt t="74966" x="4083050" y="5994400"/>
          <p14:tracePt t="75153" x="4089400" y="6000750"/>
          <p14:tracePt t="75257" x="4089400" y="6007100"/>
          <p14:tracePt t="75294" x="4095750" y="6013450"/>
          <p14:tracePt t="75318" x="4095750" y="6019800"/>
          <p14:tracePt t="75334" x="4095750" y="6026150"/>
          <p14:tracePt t="75346" x="4095750" y="6032500"/>
          <p14:tracePt t="75370" x="4102100" y="6038850"/>
          <p14:tracePt t="75445" x="4108450" y="6038850"/>
          <p14:tracePt t="75566" x="4108450" y="6045200"/>
          <p14:tracePt t="75594" x="4114800" y="6045200"/>
          <p14:tracePt t="75653" x="4121150" y="6045200"/>
          <p14:tracePt t="75686" x="4121150" y="6038850"/>
          <p14:tracePt t="75798" x="4121150" y="6032500"/>
          <p14:tracePt t="75894" x="4121150" y="6026150"/>
          <p14:tracePt t="75930" x="4127500" y="6026150"/>
          <p14:tracePt t="75990" x="4133850" y="6026150"/>
          <p14:tracePt t="76022" x="4127500" y="6032500"/>
          <p14:tracePt t="76046" x="4121150" y="6038850"/>
          <p14:tracePt t="76074" x="4114800" y="6038850"/>
          <p14:tracePt t="76106" x="4108450" y="6038850"/>
          <p14:tracePt t="76118" x="4102100" y="6038850"/>
          <p14:tracePt t="76134" x="4095750" y="6038850"/>
          <p14:tracePt t="76150" x="4089400" y="6038850"/>
          <p14:tracePt t="76166" x="4083050" y="6038850"/>
          <p14:tracePt t="76178" x="4076700" y="6038850"/>
          <p14:tracePt t="76253" x="4083050" y="6032500"/>
          <p14:tracePt t="76269" x="4083050" y="6026150"/>
          <p14:tracePt t="76277" x="4083050" y="6019800"/>
          <p14:tracePt t="76286" x="4089400" y="6013450"/>
          <p14:tracePt t="76294" x="4089400" y="6007100"/>
          <p14:tracePt t="76311" x="4095750" y="6000750"/>
          <p14:tracePt t="76311" x="4095750" y="5994400"/>
          <p14:tracePt t="76330" x="4095750" y="6000750"/>
          <p14:tracePt t="76382" x="4095750" y="6007100"/>
          <p14:tracePt t="76397" x="4089400" y="6019800"/>
          <p14:tracePt t="76410" x="4083050" y="6019800"/>
          <p14:tracePt t="76418" x="4076700" y="6026150"/>
          <p14:tracePt t="76428" x="4076700" y="6032500"/>
          <p14:tracePt t="76428" x="4064000" y="6032500"/>
          <p14:tracePt t="76446" x="4057650" y="6032500"/>
          <p14:tracePt t="76446" x="4051300" y="6032500"/>
          <p14:tracePt t="76463" x="4038600" y="6032500"/>
          <p14:tracePt t="76463" x="4019550" y="6026150"/>
          <p14:tracePt t="76480" x="4006850" y="6026150"/>
          <p14:tracePt t="76480" x="3994150" y="6019800"/>
          <p14:tracePt t="76496" x="3981450" y="6007100"/>
          <p14:tracePt t="76496" x="3962400" y="6000750"/>
          <p14:tracePt t="76513" x="3949700" y="5994400"/>
          <p14:tracePt t="76513" x="3943350" y="5988050"/>
          <p14:tracePt t="76530" x="3937000" y="5981700"/>
          <p14:tracePt t="81834" x="635000" y="6451600"/>
          <p14:tracePt t="82630" x="622300" y="6483350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練習</a:t>
            </a:r>
          </a:p>
        </p:txBody>
      </p:sp>
      <p:sp>
        <p:nvSpPr>
          <p:cNvPr id="534531" name="Text Box 3"/>
          <p:cNvSpPr txBox="1">
            <a:spLocks noChangeArrowheads="1"/>
          </p:cNvSpPr>
          <p:nvPr/>
        </p:nvSpPr>
        <p:spPr bwMode="auto">
          <a:xfrm>
            <a:off x="395536" y="1138614"/>
            <a:ext cx="5256584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ja-JP" dirty="0"/>
              <a:t>商社Ｓはタイでタマネギを栽培している．今まで栽培していた品種Ａに代わり，多収で耐病性の強い品種Ｂを導入したい．品種Ｂの直径は品種Ａと異なるのかを有意水準</a:t>
            </a:r>
            <a:r>
              <a:rPr lang="en-US" altLang="ja-JP" dirty="0"/>
              <a:t>5</a:t>
            </a:r>
            <a:r>
              <a:rPr lang="ja-JP" altLang="ja-JP" dirty="0"/>
              <a:t>％で</a:t>
            </a:r>
            <a:r>
              <a:rPr lang="en-US" altLang="ja-JP" dirty="0"/>
              <a:t>Welch</a:t>
            </a:r>
            <a:r>
              <a:rPr lang="ja-JP" altLang="ja-JP" dirty="0"/>
              <a:t>の方法による</a:t>
            </a:r>
            <a:r>
              <a:rPr lang="ja-JP" altLang="ja-JP" dirty="0" err="1"/>
              <a:t>ｔ</a:t>
            </a:r>
            <a:r>
              <a:rPr lang="ja-JP" altLang="ja-JP" dirty="0"/>
              <a:t>検定せよ．</a:t>
            </a:r>
            <a:endParaRPr lang="ja-JP" altLang="en-US" dirty="0"/>
          </a:p>
        </p:txBody>
      </p:sp>
      <p:pic>
        <p:nvPicPr>
          <p:cNvPr id="5" name="図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2672"/>
            <a:ext cx="2520280" cy="599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オーディ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1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36"/>
    </mc:Choice>
    <mc:Fallback>
      <p:transition spd="slow" advTm="25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390" x="3479800" y="3600450"/>
          <p14:tracePt t="4505" x="3473450" y="3600450"/>
          <p14:tracePt t="4521" x="3467100" y="3606800"/>
          <p14:tracePt t="4537" x="3460750" y="3606800"/>
          <p14:tracePt t="4545" x="3454400" y="3613150"/>
          <p14:tracePt t="4545" x="3448050" y="3619500"/>
          <p14:tracePt t="4562" x="3441700" y="3625850"/>
          <p14:tracePt t="4562" x="3435350" y="3625850"/>
          <p14:tracePt t="4578" x="3429000" y="3632200"/>
          <p14:tracePt t="4578" x="3429000" y="3638550"/>
          <p14:tracePt t="4594" x="3422650" y="3644900"/>
          <p14:tracePt t="4594" x="3416300" y="3644900"/>
          <p14:tracePt t="4594" x="3416300" y="3651250"/>
          <p14:tracePt t="4613" x="3409950" y="3657600"/>
          <p14:tracePt t="4627" x="3397250" y="3663950"/>
          <p14:tracePt t="4627" x="3397250" y="3670300"/>
          <p14:tracePt t="4644" x="3390900" y="3676650"/>
          <p14:tracePt t="4644" x="3384550" y="3676650"/>
          <p14:tracePt t="4662" x="3378200" y="3683000"/>
          <p14:tracePt t="4677" x="3371850" y="3689350"/>
          <p14:tracePt t="4677" x="3359150" y="3695700"/>
          <p14:tracePt t="4695" x="3359150" y="3702050"/>
          <p14:tracePt t="4711" x="3352800" y="3708400"/>
          <p14:tracePt t="4727" x="3346450" y="3714750"/>
          <p14:tracePt t="4727" x="3340100" y="3721100"/>
          <p14:tracePt t="4746" x="3333750" y="3727450"/>
          <p14:tracePt t="4762" x="3327400" y="3733800"/>
          <p14:tracePt t="4777" x="3333750" y="3727450"/>
          <p14:tracePt t="4821" x="3340100" y="3721100"/>
          <p14:tracePt t="4837" x="3346450" y="3721100"/>
          <p14:tracePt t="4853" x="3352800" y="3727450"/>
          <p14:tracePt t="4881" x="3359150" y="3733800"/>
          <p14:tracePt t="4889" x="3359150" y="3740150"/>
          <p14:tracePt t="4898" x="3359150" y="3746500"/>
          <p14:tracePt t="4911" x="3365500" y="3752850"/>
          <p14:tracePt t="4911" x="3371850" y="3765550"/>
          <p14:tracePt t="4929" x="3371850" y="3771900"/>
          <p14:tracePt t="4929" x="3371850" y="3778250"/>
          <p14:tracePt t="4946" x="3378200" y="3784600"/>
          <p14:tracePt t="4946" x="3378200" y="3790950"/>
          <p14:tracePt t="4963" x="3378200" y="3797300"/>
          <p14:tracePt t="4963" x="3378200" y="3803650"/>
          <p14:tracePt t="4979" x="3378200" y="3810000"/>
          <p14:tracePt t="4979" x="3378200" y="3816350"/>
          <p14:tracePt t="4996" x="3378200" y="3829050"/>
          <p14:tracePt t="5011" x="3378200" y="3835400"/>
          <p14:tracePt t="5029" x="3378200" y="3848100"/>
          <p14:tracePt t="5045" x="3378200" y="3854450"/>
          <p14:tracePt t="5062" x="3378200" y="3848100"/>
          <p14:tracePt t="5093" x="3384550" y="3841750"/>
          <p14:tracePt t="5105" x="3384550" y="3835400"/>
          <p14:tracePt t="5121" x="3378200" y="3835400"/>
          <p14:tracePt t="5165" x="3371850" y="3835400"/>
          <p14:tracePt t="5181" x="3365500" y="3841750"/>
          <p14:tracePt t="5189" x="3359150" y="3841750"/>
          <p14:tracePt t="5197" x="3352800" y="3841750"/>
          <p14:tracePt t="5197" x="3346450" y="3841750"/>
          <p14:tracePt t="5214" x="3340100" y="3841750"/>
          <p14:tracePt t="5229" x="3333750" y="3829050"/>
          <p14:tracePt t="5229" x="3327400" y="3822700"/>
          <p14:tracePt t="5247" x="3327400" y="3816350"/>
          <p14:tracePt t="5247" x="3321050" y="3810000"/>
          <p14:tracePt t="5247" x="3314700" y="3803650"/>
          <p14:tracePt t="5266" x="3314700" y="3797300"/>
          <p14:tracePt t="5279" x="3308350" y="3790950"/>
          <p14:tracePt t="5279" x="3302000" y="3784600"/>
          <p14:tracePt t="5297" x="3295650" y="3771900"/>
          <p14:tracePt t="5297" x="3289300" y="3765550"/>
          <p14:tracePt t="5314" x="3289300" y="3759200"/>
          <p14:tracePt t="5314" x="3289300" y="3746500"/>
          <p14:tracePt t="5330" x="3282950" y="3740150"/>
          <p14:tracePt t="5330" x="3282950" y="3714750"/>
          <p14:tracePt t="5347" x="3282950" y="3702050"/>
          <p14:tracePt t="5347" x="3282950" y="3689350"/>
          <p14:tracePt t="5365" x="3282950" y="3676650"/>
          <p14:tracePt t="5365" x="3282950" y="3663950"/>
          <p14:tracePt t="5381" x="3289300" y="3651250"/>
          <p14:tracePt t="5381" x="3289300" y="3632200"/>
          <p14:tracePt t="5397" x="3289300" y="3619500"/>
          <p14:tracePt t="5397" x="3289300" y="3600450"/>
          <p14:tracePt t="5414" x="3289300" y="3587750"/>
          <p14:tracePt t="5414" x="3289300" y="3575050"/>
          <p14:tracePt t="5431" x="3282950" y="3568700"/>
          <p14:tracePt t="5431" x="3282950" y="3556000"/>
          <p14:tracePt t="5447" x="3282950" y="3549650"/>
          <p14:tracePt t="5447" x="3282950" y="3536950"/>
          <p14:tracePt t="5447" x="3289300" y="3530600"/>
          <p14:tracePt t="5467" x="3289300" y="3524250"/>
          <p14:tracePt t="5467" x="3289300" y="3511550"/>
          <p14:tracePt t="5482" x="3289300" y="3505200"/>
          <p14:tracePt t="5482" x="3295650" y="3498850"/>
          <p14:tracePt t="5498" x="3295650" y="3492500"/>
          <p14:tracePt t="5498" x="3295650" y="3479800"/>
          <p14:tracePt t="5515" x="3302000" y="3473450"/>
          <p14:tracePt t="5515" x="3302000" y="3467100"/>
          <p14:tracePt t="5531" x="3302000" y="3460750"/>
          <p14:tracePt t="5547" x="3302000" y="3448050"/>
          <p14:tracePt t="5563" x="3308350" y="3448050"/>
          <p14:tracePt t="5580" x="3308350" y="3441700"/>
          <p14:tracePt t="5601" x="3314700" y="3448050"/>
          <p14:tracePt t="5625" x="3314700" y="3454400"/>
          <p14:tracePt t="5645" x="3314700" y="3460750"/>
          <p14:tracePt t="5685" x="3321050" y="3467100"/>
          <p14:tracePt t="5705" x="3327400" y="3467100"/>
          <p14:tracePt t="5729" x="3333750" y="3467100"/>
          <p14:tracePt t="5761" x="3340100" y="3467100"/>
          <p14:tracePt t="5773" x="3346450" y="3467100"/>
          <p14:tracePt t="5795" x="3352800" y="3460750"/>
          <p14:tracePt t="5824" x="3346450" y="3454400"/>
          <p14:tracePt t="5872" x="3346450" y="3448050"/>
          <p14:tracePt t="5884" x="3346450" y="3441700"/>
          <p14:tracePt t="5892" x="3340100" y="3435350"/>
          <p14:tracePt t="5900" x="3333750" y="3422650"/>
          <p14:tracePt t="5924" x="3333750" y="3416300"/>
          <p14:tracePt t="5940" x="3327400" y="3409950"/>
          <p14:tracePt t="5952" x="3333750" y="3416300"/>
          <p14:tracePt t="6060" x="3333750" y="3422650"/>
          <p14:tracePt t="6095" x="3340100" y="3422650"/>
          <p14:tracePt t="6148" x="3333750" y="3429000"/>
          <p14:tracePt t="6232" x="3333750" y="3422650"/>
          <p14:tracePt t="6276" x="3333750" y="3416300"/>
          <p14:tracePt t="6304" x="3333750" y="3422650"/>
          <p14:tracePt t="6440" x="3333750" y="3429000"/>
          <p14:tracePt t="6463" x="3327400" y="3435350"/>
          <p14:tracePt t="6500" x="3327400" y="3441700"/>
          <p14:tracePt t="6531" x="3327400" y="3435350"/>
          <p14:tracePt t="6592" x="3321050" y="3435350"/>
          <p14:tracePt t="6712" x="3327400" y="3441700"/>
          <p14:tracePt t="6779" x="3321050" y="3448050"/>
          <p14:tracePt t="6800" x="3314700" y="3454400"/>
          <p14:tracePt t="6884" x="3308350" y="3454400"/>
          <p14:tracePt t="6919" x="3302000" y="3460750"/>
          <p14:tracePt t="6944" x="3295650" y="3467100"/>
          <p14:tracePt t="6960" x="3289300" y="3473450"/>
          <p14:tracePt t="6972" x="3282950" y="3479800"/>
          <p14:tracePt t="6990" x="3282950" y="3486150"/>
          <p14:tracePt t="7004" x="3276600" y="3492500"/>
          <p14:tracePt t="7020" x="3276600" y="3498850"/>
          <p14:tracePt t="7033" x="3270250" y="3505200"/>
          <p14:tracePt t="7050" x="3257550" y="3511550"/>
          <p14:tracePt t="7084" x="3251200" y="3511550"/>
          <p14:tracePt t="7099" x="3244850" y="3517900"/>
          <p14:tracePt t="7117" x="3238500" y="3517900"/>
          <p14:tracePt t="7132" x="3232150" y="3517900"/>
          <p14:tracePt t="7140" x="3225800" y="3517900"/>
          <p14:tracePt t="7152" x="3219450" y="3524250"/>
          <p14:tracePt t="7152" x="3213100" y="3524250"/>
          <p14:tracePt t="7169" x="3206750" y="3524250"/>
          <p14:tracePt t="7184" x="3200400" y="3530600"/>
          <p14:tracePt t="7201" x="3194050" y="3530600"/>
          <p14:tracePt t="7218" x="3194050" y="3543300"/>
          <p14:tracePt t="7218" x="3187700" y="3549650"/>
          <p14:tracePt t="7236" x="3187700" y="3556000"/>
          <p14:tracePt t="7236" x="3181350" y="3562350"/>
          <p14:tracePt t="7253" x="3181350" y="3575050"/>
          <p14:tracePt t="7253" x="3181350" y="3581400"/>
          <p14:tracePt t="7269" x="3175000" y="3587750"/>
          <p14:tracePt t="7269" x="3175000" y="3594100"/>
          <p14:tracePt t="7286" x="3175000" y="3606800"/>
          <p14:tracePt t="7286" x="3168650" y="3613150"/>
          <p14:tracePt t="7286" x="3168650" y="3619500"/>
          <p14:tracePt t="7304" x="3168650" y="3625850"/>
          <p14:tracePt t="7318" x="3168650" y="3632200"/>
          <p14:tracePt t="7318" x="3162300" y="3638550"/>
          <p14:tracePt t="7336" x="3162300" y="3644900"/>
          <p14:tracePt t="7356" x="3155950" y="3644900"/>
          <p14:tracePt t="7380" x="3149600" y="3638550"/>
          <p14:tracePt t="7392" x="3143250" y="3638550"/>
          <p14:tracePt t="7408" x="3136900" y="3625850"/>
          <p14:tracePt t="7424" x="3130550" y="3625850"/>
          <p14:tracePt t="7435" x="3130550" y="3619500"/>
          <p14:tracePt t="7435" x="3124200" y="3606800"/>
          <p14:tracePt t="7453" x="3117850" y="3594100"/>
          <p14:tracePt t="7453" x="3117850" y="3587750"/>
          <p14:tracePt t="7469" x="3111500" y="3581400"/>
          <p14:tracePt t="7469" x="3111500" y="3568700"/>
          <p14:tracePt t="7488" x="3105150" y="3556000"/>
          <p14:tracePt t="7488" x="3098800" y="3549650"/>
          <p14:tracePt t="7488" x="3098800" y="3536950"/>
          <p14:tracePt t="7505" x="3092450" y="3530600"/>
          <p14:tracePt t="7505" x="3086100" y="3517900"/>
          <p14:tracePt t="7520" x="3086100" y="3505200"/>
          <p14:tracePt t="7520" x="3079750" y="3498850"/>
          <p14:tracePt t="7537" x="3073400" y="3486150"/>
          <p14:tracePt t="7537" x="3073400" y="3473450"/>
          <p14:tracePt t="7553" x="3067050" y="3467100"/>
          <p14:tracePt t="7553" x="3067050" y="3454400"/>
          <p14:tracePt t="7553" x="3060700" y="3448050"/>
          <p14:tracePt t="7572" x="3060700" y="3435350"/>
          <p14:tracePt t="7585" x="3060700" y="3429000"/>
          <p14:tracePt t="7585" x="3067050" y="3409950"/>
          <p14:tracePt t="7606" x="3067050" y="3403600"/>
          <p14:tracePt t="7606" x="3073400" y="3390900"/>
          <p14:tracePt t="7621" x="3073400" y="3384550"/>
          <p14:tracePt t="7621" x="3079750" y="3378200"/>
          <p14:tracePt t="7637" x="3086100" y="3378200"/>
          <p14:tracePt t="7637" x="3092450" y="3371850"/>
          <p14:tracePt t="7654" x="3098800" y="3365500"/>
          <p14:tracePt t="7654" x="3105150" y="3365500"/>
          <p14:tracePt t="7672" x="3117850" y="3365500"/>
          <p14:tracePt t="7672" x="3124200" y="3365500"/>
          <p14:tracePt t="7688" x="3130550" y="3365500"/>
          <p14:tracePt t="7688" x="3143250" y="3371850"/>
          <p14:tracePt t="7704" x="3155950" y="3371850"/>
          <p14:tracePt t="7704" x="3168650" y="3371850"/>
          <p14:tracePt t="7720" x="3181350" y="3378200"/>
          <p14:tracePt t="7720" x="3219450" y="3378200"/>
          <p14:tracePt t="7720" x="3238500" y="3384550"/>
          <p14:tracePt t="7745" x="3263900" y="3384550"/>
          <p14:tracePt t="7753" x="3282950" y="3378200"/>
          <p14:tracePt t="7753" x="3302000" y="3378200"/>
          <p14:tracePt t="7771" x="3321050" y="3378200"/>
          <p14:tracePt t="7771" x="3346450" y="3371850"/>
          <p14:tracePt t="7787" x="3359150" y="3371850"/>
          <p14:tracePt t="7787" x="3397250" y="3359150"/>
          <p14:tracePt t="7805" x="3409950" y="3359150"/>
          <p14:tracePt t="7805" x="3422650" y="3352800"/>
          <p14:tracePt t="7821" x="3435350" y="3352800"/>
          <p14:tracePt t="7821" x="3448050" y="3352800"/>
          <p14:tracePt t="7838" x="3454400" y="3346450"/>
          <p14:tracePt t="7838" x="3460750" y="3346450"/>
          <p14:tracePt t="7855" x="3467100" y="3340100"/>
          <p14:tracePt t="7855" x="3473450" y="3340100"/>
          <p14:tracePt t="7855" x="3479800" y="3340100"/>
          <p14:tracePt t="7873" x="3486150" y="3340100"/>
          <p14:tracePt t="7887" x="3492500" y="3333750"/>
          <p14:tracePt t="7903" x="3498850" y="3333750"/>
          <p14:tracePt t="7920" x="3498850" y="3327400"/>
          <p14:tracePt t="7964" x="3498850" y="3321050"/>
          <p14:tracePt t="7984" x="3505200" y="3314700"/>
          <p14:tracePt t="8000" x="3505200" y="3308350"/>
          <p14:tracePt t="8015" x="3511550" y="3302000"/>
          <p14:tracePt t="8032" x="3511550" y="3295650"/>
          <p14:tracePt t="8044" x="3517900" y="3282950"/>
          <p14:tracePt t="8060" x="3524250" y="3282950"/>
          <p14:tracePt t="8070" x="3530600" y="3276600"/>
          <p14:tracePt t="8087" x="3536950" y="3270250"/>
          <p14:tracePt t="8087" x="3549650" y="3263900"/>
          <p14:tracePt t="8105" x="3556000" y="3263900"/>
          <p14:tracePt t="8105" x="3568700" y="3257550"/>
          <p14:tracePt t="8122" x="3575050" y="3257550"/>
          <p14:tracePt t="8122" x="3581400" y="3257550"/>
          <p14:tracePt t="8138" x="3594100" y="3251200"/>
          <p14:tracePt t="8138" x="3600450" y="3244850"/>
          <p14:tracePt t="8155" x="3613150" y="3244850"/>
          <p14:tracePt t="8155" x="3632200" y="3238500"/>
          <p14:tracePt t="8172" x="3644900" y="3238500"/>
          <p14:tracePt t="8172" x="3663950" y="3238500"/>
          <p14:tracePt t="8190" x="3676650" y="3238500"/>
          <p14:tracePt t="8190" x="3689350" y="3238500"/>
          <p14:tracePt t="8206" x="3708400" y="3244850"/>
          <p14:tracePt t="8206" x="3727450" y="3244850"/>
          <p14:tracePt t="8206" x="3740150" y="3251200"/>
          <p14:tracePt t="8224" x="3759200" y="3251200"/>
          <p14:tracePt t="8237" x="3771900" y="3257550"/>
          <p14:tracePt t="8237" x="3784600" y="3263900"/>
          <p14:tracePt t="8257" x="3816350" y="3270250"/>
          <p14:tracePt t="8257" x="3829050" y="3270250"/>
          <p14:tracePt t="8273" x="3841750" y="3276600"/>
          <p14:tracePt t="8273" x="3854450" y="3276600"/>
          <p14:tracePt t="8289" x="3860800" y="3276600"/>
          <p14:tracePt t="8289" x="3873500" y="3282950"/>
          <p14:tracePt t="8305" x="3886200" y="3282950"/>
          <p14:tracePt t="8305" x="3892550" y="3282950"/>
          <p14:tracePt t="8305" x="3898900" y="3282950"/>
          <p14:tracePt t="8324" x="3911600" y="3289300"/>
          <p14:tracePt t="8338" x="3917950" y="3295650"/>
          <p14:tracePt t="8338" x="3930650" y="3302000"/>
          <p14:tracePt t="8356" x="3937000" y="3302000"/>
          <p14:tracePt t="8356" x="3943350" y="3308350"/>
          <p14:tracePt t="8373" x="3949700" y="3308350"/>
          <p14:tracePt t="8373" x="3956050" y="3314700"/>
          <p14:tracePt t="8389" x="3962400" y="3314700"/>
          <p14:tracePt t="8389" x="3975100" y="3327400"/>
          <p14:tracePt t="8406" x="3981450" y="3327400"/>
          <p14:tracePt t="8406" x="3981450" y="3333750"/>
          <p14:tracePt t="8422" x="3994150" y="3340100"/>
          <p14:tracePt t="8438" x="4000500" y="3346450"/>
          <p14:tracePt t="8455" x="4000500" y="3352800"/>
          <p14:tracePt t="8455" x="4006850" y="3365500"/>
          <p14:tracePt t="8473" x="4013200" y="3365500"/>
          <p14:tracePt t="8473" x="4013200" y="3371850"/>
          <p14:tracePt t="8492" x="4019550" y="3378200"/>
          <p14:tracePt t="8505" x="4025900" y="3384550"/>
          <p14:tracePt t="8524" x="4025900" y="3390900"/>
          <p14:tracePt t="8524" x="4032250" y="3397250"/>
          <p14:tracePt t="8541" x="4032250" y="3403600"/>
          <p14:tracePt t="8556" x="4038600" y="3403600"/>
          <p14:tracePt t="8639" x="4038600" y="3397250"/>
          <p14:tracePt t="8675" x="4044950" y="3390900"/>
          <p14:tracePt t="8699" x="4044950" y="3384550"/>
          <p14:tracePt t="8711" x="4051300" y="3378200"/>
          <p14:tracePt t="8728" x="4057650" y="3371850"/>
          <p14:tracePt t="8744" x="4057650" y="3365500"/>
          <p14:tracePt t="8761" x="4064000" y="3359150"/>
          <p14:tracePt t="8780" x="4070350" y="3365500"/>
          <p14:tracePt t="8832" x="4076700" y="3371850"/>
          <p14:tracePt t="8967" x="4076700" y="3378200"/>
          <p14:tracePt t="9000" x="4076700" y="3384550"/>
          <p14:tracePt t="9036" x="4083050" y="3378200"/>
          <p14:tracePt t="9184" x="4089400" y="3384550"/>
          <p14:tracePt t="9244" x="4083050" y="3390900"/>
          <p14:tracePt t="9292" x="4076700" y="3390900"/>
          <p14:tracePt t="9352" x="4070350" y="3390900"/>
          <p14:tracePt t="9372" x="4064000" y="3390900"/>
          <p14:tracePt t="9412" x="4057650" y="3384550"/>
          <p14:tracePt t="9432" x="4051300" y="3390900"/>
          <p14:tracePt t="9447" x="4044950" y="3390900"/>
          <p14:tracePt t="9464" x="4038600" y="3390900"/>
          <p14:tracePt t="9480" x="4032250" y="3390900"/>
          <p14:tracePt t="9493" x="4025900" y="3390900"/>
          <p14:tracePt t="9507" x="4019550" y="3390900"/>
          <p14:tracePt t="9523" x="4019550" y="3384550"/>
          <p14:tracePt t="9540" x="4013200" y="3378200"/>
          <p14:tracePt t="9552" x="4013200" y="3371850"/>
          <p14:tracePt t="9560" x="4013200" y="3365500"/>
          <p14:tracePt t="9576" x="4013200" y="3359150"/>
          <p14:tracePt t="9592" x="4013200" y="3346450"/>
          <p14:tracePt t="9608" x="4019550" y="3333750"/>
          <p14:tracePt t="9629" x="4025900" y="3333750"/>
          <p14:tracePt t="9642" x="4032250" y="3327400"/>
          <p14:tracePt t="9642" x="4044950" y="3321050"/>
          <p14:tracePt t="9661" x="4051300" y="3314700"/>
          <p14:tracePt t="9676" x="4057650" y="3314700"/>
          <p14:tracePt t="9692" x="4064000" y="3321050"/>
          <p14:tracePt t="9713" x="4064000" y="3327400"/>
          <p14:tracePt t="9732" x="4064000" y="3333750"/>
          <p14:tracePt t="9780" x="4064000" y="3340100"/>
          <p14:tracePt t="9816" x="4070350" y="3346450"/>
          <p14:tracePt t="9928" x="4076700" y="3346450"/>
          <p14:tracePt t="9944" x="4083050" y="3352800"/>
          <p14:tracePt t="9960" x="4089400" y="3352800"/>
          <p14:tracePt t="9965" x="4095750" y="3352800"/>
          <p14:tracePt t="9976" x="4102100" y="3352800"/>
          <p14:tracePt t="9976" x="4108450" y="3352800"/>
          <p14:tracePt t="9976" x="4114800" y="3346450"/>
          <p14:tracePt t="9997" x="4121150" y="3346450"/>
          <p14:tracePt t="10010" x="4133850" y="3346450"/>
          <p14:tracePt t="10010" x="4152900" y="3340100"/>
          <p14:tracePt t="10028" x="4159250" y="3340100"/>
          <p14:tracePt t="10028" x="4171950" y="3340100"/>
          <p14:tracePt t="10045" x="4178300" y="3340100"/>
          <p14:tracePt t="10045" x="4191000" y="3340100"/>
          <p14:tracePt t="10061" x="4203700" y="3346450"/>
          <p14:tracePt t="10061" x="4210050" y="3346450"/>
          <p14:tracePt t="10078" x="4222750" y="3346450"/>
          <p14:tracePt t="10078" x="4235450" y="3346450"/>
          <p14:tracePt t="10095" x="4248150" y="3346450"/>
          <p14:tracePt t="10095" x="4254500" y="3346450"/>
          <p14:tracePt t="10111" x="4260850" y="3346450"/>
          <p14:tracePt t="10111" x="4267200" y="3346450"/>
          <p14:tracePt t="10129" x="4273550" y="3346450"/>
          <p14:tracePt t="10144" x="4279900" y="3346450"/>
          <p14:tracePt t="10161" x="4286250" y="3346450"/>
          <p14:tracePt t="10178" x="4292600" y="3346450"/>
          <p14:tracePt t="10194" x="4298950" y="3346450"/>
          <p14:tracePt t="10211" x="4305300" y="3340100"/>
          <p14:tracePt t="10228" x="4311650" y="3340100"/>
          <p14:tracePt t="10244" x="4318000" y="3333750"/>
          <p14:tracePt t="10261" x="4324350" y="3333750"/>
          <p14:tracePt t="10277" x="4330700" y="3333750"/>
          <p14:tracePt t="10294" x="4324350" y="3327400"/>
          <p14:tracePt t="10460" x="4324350" y="3321050"/>
          <p14:tracePt t="10476" x="4324350" y="3314700"/>
          <p14:tracePt t="10500" x="4324350" y="3308350"/>
          <p14:tracePt t="10527" x="4318000" y="3308350"/>
          <p14:tracePt t="10552" x="4311650" y="3302000"/>
          <p14:tracePt t="10564" x="4305300" y="3295650"/>
          <p14:tracePt t="10580" x="4298950" y="3295650"/>
          <p14:tracePt t="10596" x="4292600" y="3289300"/>
          <p14:tracePt t="10613" x="4286250" y="3289300"/>
          <p14:tracePt t="10624" x="4279900" y="3289300"/>
          <p14:tracePt t="10640" x="4273550" y="3295650"/>
          <p14:tracePt t="10656" x="4267200" y="3295650"/>
          <p14:tracePt t="10672" x="4260850" y="3302000"/>
          <p14:tracePt t="10684" x="4260850" y="3308350"/>
          <p14:tracePt t="10724" x="4267200" y="3308350"/>
          <p14:tracePt t="10741" x="4273550" y="3308350"/>
          <p14:tracePt t="10752" x="4279900" y="3314700"/>
          <p14:tracePt t="10776" x="4286250" y="3321050"/>
          <p14:tracePt t="10820" x="4286250" y="3327400"/>
          <p14:tracePt t="10860" x="4292600" y="3321050"/>
          <p14:tracePt t="10920" x="4286250" y="3321050"/>
          <p14:tracePt t="10980" x="4286250" y="3327400"/>
          <p14:tracePt t="11023" x="4279900" y="3327400"/>
          <p14:tracePt t="11135" x="4273550" y="3321050"/>
          <p14:tracePt t="11212" x="4267200" y="3321050"/>
          <p14:tracePt t="11240" x="4260850" y="3321050"/>
          <p14:tracePt t="11284" x="4254500" y="3314700"/>
          <p14:tracePt t="11308" x="4248150" y="3314700"/>
          <p14:tracePt t="11368" x="4241800" y="3314700"/>
          <p14:tracePt t="11404" x="4235450" y="3314700"/>
          <p14:tracePt t="11428" x="4229100" y="3314700"/>
          <p14:tracePt t="11460" x="4222750" y="3321050"/>
          <p14:tracePt t="11472" x="4216400" y="3321050"/>
          <p14:tracePt t="11490" x="4210050" y="3321050"/>
          <p14:tracePt t="11512" x="4203700" y="3327400"/>
          <p14:tracePt t="11644" x="4203700" y="3333750"/>
          <p14:tracePt t="11728" x="4210050" y="3333750"/>
          <p14:tracePt t="11788" x="4203700" y="3333750"/>
          <p14:tracePt t="12035" x="4203700" y="3340100"/>
          <p14:tracePt t="12156" x="4203700" y="3346450"/>
          <p14:tracePt t="12209" x="4203700" y="3352800"/>
          <p14:tracePt t="12252" x="4203700" y="3359150"/>
          <p14:tracePt t="12296" x="4197350" y="3365500"/>
          <p14:tracePt t="12432" x="4197350" y="3359150"/>
          <p14:tracePt t="12567" x="4191000" y="3352800"/>
          <p14:tracePt t="12832" x="4191000" y="3346450"/>
          <p14:tracePt t="12860" x="4184650" y="3340100"/>
          <p14:tracePt t="12951" x="4178300" y="3340100"/>
          <p14:tracePt t="13004" x="4178300" y="3346450"/>
          <p14:tracePt t="13040" x="4171950" y="3346450"/>
          <p14:tracePt t="13064" x="4165600" y="3346450"/>
          <p14:tracePt t="13084" x="4159250" y="3346450"/>
          <p14:tracePt t="13108" x="4152900" y="3346450"/>
          <p14:tracePt t="13219" x="4159250" y="3346450"/>
          <p14:tracePt t="13296" x="4159250" y="3340100"/>
          <p14:tracePt t="13348" x="4165600" y="3340100"/>
          <p14:tracePt t="13384" x="4171950" y="3333750"/>
          <p14:tracePt t="13416" x="4178300" y="3333750"/>
          <p14:tracePt t="13436" x="4184650" y="3333750"/>
          <p14:tracePt t="13460" x="4191000" y="3333750"/>
          <p14:tracePt t="13519" x="4197350" y="3340100"/>
          <p14:tracePt t="13572" x="4203700" y="3340100"/>
          <p14:tracePt t="13616" x="4210050" y="3333750"/>
          <p14:tracePt t="13684" x="4216400" y="3333750"/>
          <p14:tracePt t="13716" x="4222750" y="3327400"/>
          <p14:tracePt t="13736" x="4229100" y="3327400"/>
          <p14:tracePt t="13752" x="4235450" y="3327400"/>
          <p14:tracePt t="13768" x="4235450" y="3321050"/>
          <p14:tracePt t="13792" x="4241800" y="3321050"/>
          <p14:tracePt t="13819" x="4248150" y="3321050"/>
          <p14:tracePt t="13860" x="4254500" y="3321050"/>
          <p14:tracePt t="13920" x="4254500" y="3314700"/>
          <p14:tracePt t="13984" x="4260850" y="3308350"/>
          <p14:tracePt t="14023" x="4254500" y="3308350"/>
          <p14:tracePt t="14188" x="4260850" y="3308350"/>
          <p14:tracePt t="14247" x="4267200" y="3302000"/>
          <p14:tracePt t="14332" x="4267200" y="3295650"/>
          <p14:tracePt t="14764" x="4273550" y="3289300"/>
          <p14:tracePt t="15027" x="4273550" y="3295650"/>
          <p14:tracePt t="15115" x="4273550" y="3302000"/>
          <p14:tracePt t="15260" x="4279900" y="3295650"/>
          <p14:tracePt t="15471" x="4273550" y="3289300"/>
          <p14:tracePt t="15620" x="4273550" y="3295650"/>
          <p14:tracePt t="15816" x="4279900" y="3295650"/>
          <p14:tracePt t="16092" x="4286250" y="3295650"/>
          <p14:tracePt t="16312" x="4279900" y="3289300"/>
          <p14:tracePt t="16604" x="4279900" y="3282950"/>
          <p14:tracePt t="16804" x="4273550" y="3289300"/>
          <p14:tracePt t="17127" x="4273550" y="3295650"/>
          <p14:tracePt t="17212" x="4267200" y="3302000"/>
          <p14:tracePt t="17264" x="4267200" y="3308350"/>
          <p14:tracePt t="17331" x="4267200" y="3314700"/>
          <p14:tracePt t="17428" x="4267200" y="3321050"/>
          <p14:tracePt t="17472" x="4260850" y="3321050"/>
          <p14:tracePt t="17505" x="4254500" y="3327400"/>
          <p14:tracePt t="17572" x="4248150" y="3327400"/>
          <p14:tracePt t="17704" x="4241800" y="3327400"/>
          <p14:tracePt t="17736" x="4241800" y="3333750"/>
          <p14:tracePt t="17788" x="4235450" y="3333750"/>
          <p14:tracePt t="17872" x="4229100" y="3333750"/>
          <p14:tracePt t="17916" x="4222750" y="3340100"/>
          <p14:tracePt t="17960" x="4222750" y="3346450"/>
          <p14:tracePt t="18020" x="4229100" y="3352800"/>
          <p14:tracePt t="18200" x="4229100" y="3359150"/>
          <p14:tracePt t="18312" x="4229100" y="3365500"/>
          <p14:tracePt t="18335" x="4222750" y="3371850"/>
          <p14:tracePt t="18388" x="4222750" y="3378200"/>
          <p14:tracePt t="18423" x="4229100" y="3378200"/>
          <p14:tracePt t="18532" x="4235450" y="3371850"/>
          <p14:tracePt t="18584" x="4235450" y="3365500"/>
          <p14:tracePt t="18656" x="4241800" y="3365500"/>
          <p14:tracePt t="18679" x="4248150" y="3365500"/>
          <p14:tracePt t="18696" x="4254500" y="3359150"/>
          <p14:tracePt t="18712" x="4260850" y="3359150"/>
          <p14:tracePt t="18724" x="4267200" y="3359150"/>
          <p14:tracePt t="18740" x="4273550" y="3359150"/>
          <p14:tracePt t="18756" x="4279900" y="3352800"/>
          <p14:tracePt t="18776" x="4273550" y="3359150"/>
          <p14:tracePt t="18824" x="4273550" y="3365500"/>
          <p14:tracePt t="18835" x="4273550" y="3371850"/>
          <p14:tracePt t="18844" x="4273550" y="3378200"/>
          <p14:tracePt t="18855" x="4267200" y="3384550"/>
          <p14:tracePt t="18872" x="4267200" y="3397250"/>
          <p14:tracePt t="18889" x="4260850" y="3397250"/>
          <p14:tracePt t="18905" x="4260850" y="3403600"/>
          <p14:tracePt t="18987" x="4260850" y="3409950"/>
          <p14:tracePt t="19004" x="4260850" y="3416300"/>
          <p14:tracePt t="19015" x="4260850" y="3422650"/>
          <p14:tracePt t="19024" x="4267200" y="3429000"/>
          <p14:tracePt t="19024" x="4260850" y="3435350"/>
          <p14:tracePt t="19041" x="4267200" y="3441700"/>
          <p14:tracePt t="19041" x="4267200" y="3448050"/>
          <p14:tracePt t="19058" x="4267200" y="3454400"/>
          <p14:tracePt t="19058" x="4267200" y="3460750"/>
          <p14:tracePt t="19074" x="4267200" y="3473450"/>
          <p14:tracePt t="19074" x="4273550" y="3473450"/>
          <p14:tracePt t="19074" x="4273550" y="3479800"/>
          <p14:tracePt t="19093" x="4279900" y="3486150"/>
          <p14:tracePt t="19106" x="4286250" y="3492500"/>
          <p14:tracePt t="19123" x="4286250" y="3498850"/>
          <p14:tracePt t="19140" x="4286250" y="3505200"/>
          <p14:tracePt t="19140" x="4292600" y="3511550"/>
          <p14:tracePt t="19157" x="4292600" y="3517900"/>
          <p14:tracePt t="19157" x="4292600" y="3524250"/>
          <p14:tracePt t="19157" x="4292600" y="3530600"/>
          <p14:tracePt t="19177" x="4292600" y="3536950"/>
          <p14:tracePt t="19189" x="4292600" y="3549650"/>
          <p14:tracePt t="19189" x="4298950" y="3562350"/>
          <p14:tracePt t="19208" x="4305300" y="3575050"/>
          <p14:tracePt t="19208" x="4311650" y="3581400"/>
          <p14:tracePt t="19224" x="4318000" y="3594100"/>
          <p14:tracePt t="19224" x="4318000" y="3600450"/>
          <p14:tracePt t="19241" x="4324350" y="3606800"/>
          <p14:tracePt t="19241" x="4330700" y="3632200"/>
          <p14:tracePt t="19261" x="4330700" y="3638550"/>
          <p14:tracePt t="19261" x="4337050" y="3644900"/>
          <p14:tracePt t="19275" x="4337050" y="3651250"/>
          <p14:tracePt t="19275" x="4343400" y="3657600"/>
          <p14:tracePt t="19291" x="4349750" y="3657600"/>
          <p14:tracePt t="19291" x="4356100" y="36576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エクセルの分析ツールによるｔ検定</a:t>
            </a:r>
          </a:p>
        </p:txBody>
      </p:sp>
      <p:pic>
        <p:nvPicPr>
          <p:cNvPr id="595976" name="Picture 8" descr="エクセル分析ツールｔ検定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412776"/>
            <a:ext cx="7858816" cy="3096344"/>
          </a:xfrm>
          <a:prstGeom prst="rect">
            <a:avLst/>
          </a:prstGeom>
          <a:noFill/>
        </p:spPr>
      </p:pic>
      <p:pic>
        <p:nvPicPr>
          <p:cNvPr id="2" name="オーディ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36"/>
    </mc:Choice>
    <mc:Fallback>
      <p:transition spd="slow" advTm="27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914" x="3873500" y="5543550"/>
          <p14:tracePt t="7925" x="3879850" y="5537200"/>
          <p14:tracePt t="7949" x="3886200" y="5530850"/>
          <p14:tracePt t="7981" x="3892550" y="5524500"/>
          <p14:tracePt t="8008" x="3892550" y="5518150"/>
          <p14:tracePt t="8016" x="3892550" y="5511800"/>
          <p14:tracePt t="8025" x="3892550" y="5505450"/>
          <p14:tracePt t="8039" x="3898900" y="5505450"/>
          <p14:tracePt t="8055" x="3905250" y="5499100"/>
          <p14:tracePt t="8072" x="3911600" y="5492750"/>
          <p14:tracePt t="8088" x="3917950" y="5486400"/>
          <p14:tracePt t="8105" x="3917950" y="5480050"/>
          <p14:tracePt t="8122" x="3917950" y="5473700"/>
          <p14:tracePt t="8181" x="3917950" y="5461000"/>
          <p14:tracePt t="8220" x="3924300" y="5461000"/>
          <p14:tracePt t="8241" x="3924300" y="5454650"/>
          <p14:tracePt t="8265" x="3930650" y="5454650"/>
          <p14:tracePt t="8280" x="3930650" y="5448300"/>
          <p14:tracePt t="8301" x="3937000" y="5448300"/>
          <p14:tracePt t="8333" x="3937000" y="5441950"/>
          <p14:tracePt t="8377" x="3930650" y="5435600"/>
          <p14:tracePt t="8413" x="3924300" y="5435600"/>
          <p14:tracePt t="8437" x="3924300" y="5429250"/>
          <p14:tracePt t="8445" x="3924300" y="5422900"/>
          <p14:tracePt t="8465" x="3924300" y="5416550"/>
          <p14:tracePt t="8481" x="3917950" y="5410200"/>
          <p14:tracePt t="8512" x="3924300" y="5416550"/>
          <p14:tracePt t="8581" x="3924300" y="5422900"/>
          <p14:tracePt t="8653" x="3917950" y="5429250"/>
          <p14:tracePt t="8753" x="3917950" y="5422900"/>
          <p14:tracePt t="8781" x="3917950" y="5429250"/>
          <p14:tracePt t="8856" x="3917950" y="5422900"/>
          <p14:tracePt t="8885" x="3917950" y="5416550"/>
          <p14:tracePt t="9065" x="3924300" y="5422900"/>
          <p14:tracePt t="9192" x="3924300" y="5429250"/>
          <p14:tracePt t="9261" x="3924300" y="5435600"/>
          <p14:tracePt t="9277" x="3924300" y="5441950"/>
          <p14:tracePt t="9292" x="3924300" y="5448300"/>
          <p14:tracePt t="9312" x="3917950" y="5441950"/>
          <p14:tracePt t="9353" x="3917950" y="5435600"/>
          <p14:tracePt t="9364" x="3917950" y="5429250"/>
          <p14:tracePt t="9381" x="3917950" y="5422900"/>
          <p14:tracePt t="9388" x="3917950" y="5416550"/>
          <p14:tracePt t="9405" x="3917950" y="5410200"/>
          <p14:tracePt t="9424" x="3917950" y="5403850"/>
          <p14:tracePt t="9433" x="3917950" y="5410200"/>
          <p14:tracePt t="9473" x="3917950" y="5416550"/>
          <p14:tracePt t="9485" x="3917950" y="5422900"/>
          <p14:tracePt t="9517" x="3911600" y="5416550"/>
          <p14:tracePt t="9541" x="3911600" y="5410200"/>
          <p14:tracePt t="9553" x="3917950" y="5410200"/>
          <p14:tracePt t="9621" x="3911600" y="5410200"/>
          <p14:tracePt t="9665" x="3905250" y="5416550"/>
          <p14:tracePt t="9748" x="3905250" y="5422900"/>
          <p14:tracePt t="9885" x="3911600" y="5422900"/>
          <p14:tracePt t="9912" x="3911600" y="5429250"/>
          <p14:tracePt t="9953" x="3905250" y="5435600"/>
          <p14:tracePt t="9972" x="3905250" y="5441950"/>
          <p14:tracePt t="10005" x="3905250" y="5435600"/>
          <p14:tracePt t="10081" x="3911600" y="5429250"/>
          <p14:tracePt t="10101" x="3911600" y="5422900"/>
          <p14:tracePt t="10118" x="3911600" y="5410200"/>
          <p14:tracePt t="10133" x="3911600" y="5403850"/>
          <p14:tracePt t="10144" x="3911600" y="5391150"/>
          <p14:tracePt t="10153" x="3911600" y="5384800"/>
          <p14:tracePt t="10162" x="3911600" y="5372100"/>
          <p14:tracePt t="10162" x="3911600" y="5359400"/>
          <p14:tracePt t="10181" x="3905250" y="5340350"/>
          <p14:tracePt t="10181" x="3905250" y="5321300"/>
          <p14:tracePt t="10197" x="3905250" y="5302250"/>
          <p14:tracePt t="10197" x="3905250" y="5251450"/>
          <p14:tracePt t="10214" x="3905250" y="5226050"/>
          <p14:tracePt t="10214" x="3905250" y="5194300"/>
          <p14:tracePt t="10231" x="3905250" y="5156200"/>
          <p14:tracePt t="10231" x="3905250" y="5118100"/>
          <p14:tracePt t="10247" x="3898900" y="5073650"/>
          <p14:tracePt t="10561" x="2419350" y="2108200"/>
          <p14:tracePt t="10561" x="2393950" y="2101850"/>
          <p14:tracePt t="10583" x="2355850" y="2101850"/>
          <p14:tracePt t="10583" x="2311400" y="2095500"/>
          <p14:tracePt t="10598" x="2254250" y="2089150"/>
          <p14:tracePt t="10598" x="2190750" y="2089150"/>
          <p14:tracePt t="10615" x="2114550" y="2082800"/>
          <p14:tracePt t="10615" x="1955800" y="2070100"/>
          <p14:tracePt t="10632" x="1885950" y="2070100"/>
          <p14:tracePt t="10632" x="1809750" y="2063750"/>
          <p14:tracePt t="10648" x="1739900" y="2057400"/>
          <p14:tracePt t="10648" x="1670050" y="2051050"/>
          <p14:tracePt t="10665" x="1606550" y="2044700"/>
          <p14:tracePt t="10665" x="1543050" y="2044700"/>
          <p14:tracePt t="10682" x="1485900" y="2038350"/>
          <p14:tracePt t="10682" x="1384300" y="2025650"/>
          <p14:tracePt t="10698" x="1333500" y="2019300"/>
          <p14:tracePt t="10698" x="1289050" y="2012950"/>
          <p14:tracePt t="10715" x="1250950" y="2006600"/>
          <p14:tracePt t="10715" x="1206500" y="2000250"/>
          <p14:tracePt t="10732" x="1168400" y="1987550"/>
          <p14:tracePt t="10732" x="1092200" y="1962150"/>
          <p14:tracePt t="10750" x="1054100" y="1949450"/>
          <p14:tracePt t="10750" x="1022350" y="1936750"/>
          <p14:tracePt t="10766" x="990600" y="1917700"/>
          <p14:tracePt t="10766" x="952500" y="1898650"/>
          <p14:tracePt t="10782" x="914400" y="1879600"/>
          <p14:tracePt t="10782" x="882650" y="1860550"/>
          <p14:tracePt t="10799" x="850900" y="1835150"/>
          <p14:tracePt t="10799" x="825500" y="1803400"/>
          <p14:tracePt t="10799" x="800100" y="1778000"/>
          <p14:tracePt t="10818" x="774700" y="1746250"/>
          <p14:tracePt t="10831" x="755650" y="1714500"/>
          <p14:tracePt t="10831" x="730250" y="1644650"/>
          <p14:tracePt t="10849" x="723900" y="1612900"/>
          <p14:tracePt t="10849" x="717550" y="1574800"/>
          <p14:tracePt t="10849" x="717550" y="1543050"/>
          <p14:tracePt t="10874" x="723900" y="1498600"/>
          <p14:tracePt t="10881" x="736600" y="1460500"/>
          <p14:tracePt t="10881" x="755650" y="1422400"/>
          <p14:tracePt t="10899" x="781050" y="1377950"/>
          <p14:tracePt t="10899" x="812800" y="1339850"/>
          <p14:tracePt t="10899" x="850900" y="1295400"/>
          <p14:tracePt t="10918" x="895350" y="1257300"/>
          <p14:tracePt t="10918" x="946150" y="1219200"/>
          <p14:tracePt t="10933" x="996950" y="1187450"/>
          <p14:tracePt t="10933" x="1054100" y="1155700"/>
          <p14:tracePt t="10949" x="1117600" y="1136650"/>
          <p14:tracePt t="10949" x="1181100" y="1111250"/>
          <p14:tracePt t="10966" x="1244600" y="1098550"/>
          <p14:tracePt t="10966" x="1384300" y="1085850"/>
          <p14:tracePt t="10983" x="1447800" y="1092200"/>
          <p14:tracePt t="10983" x="1517650" y="1098550"/>
          <p14:tracePt t="10999" x="1587500" y="1117600"/>
          <p14:tracePt t="10999" x="1651000" y="1136650"/>
          <p14:tracePt t="11016" x="1714500" y="1162050"/>
          <p14:tracePt t="11016" x="1778000" y="1193800"/>
          <p14:tracePt t="11033" x="1835150" y="1225550"/>
          <p14:tracePt t="11033" x="1936750" y="1295400"/>
          <p14:tracePt t="11049" x="1974850" y="1339850"/>
          <p14:tracePt t="11049" x="2012950" y="1384300"/>
          <p14:tracePt t="11066" x="2038350" y="1428750"/>
          <p14:tracePt t="11066" x="2057400" y="1473200"/>
          <p14:tracePt t="11083" x="2063750" y="1517650"/>
          <p14:tracePt t="11083" x="2063750" y="1562100"/>
          <p14:tracePt t="11083" x="2057400" y="1612900"/>
          <p14:tracePt t="11102" x="2038350" y="1657350"/>
          <p14:tracePt t="11102" x="2006600" y="1701800"/>
          <p14:tracePt t="11117" x="1974850" y="1746250"/>
          <p14:tracePt t="11117" x="1930400" y="1790700"/>
          <p14:tracePt t="11134" x="1885950" y="1828800"/>
          <p14:tracePt t="11134" x="1828800" y="1866900"/>
          <p14:tracePt t="11150" x="1771650" y="1905000"/>
          <p14:tracePt t="11150" x="1714500" y="1936750"/>
          <p14:tracePt t="11166" x="1651000" y="1962150"/>
          <p14:tracePt t="11166" x="1593850" y="1993900"/>
          <p14:tracePt t="11183" x="1530350" y="2019300"/>
          <p14:tracePt t="11183" x="1435100" y="2070100"/>
          <p14:tracePt t="11202" x="1390650" y="2095500"/>
          <p14:tracePt t="11202" x="1352550" y="2120900"/>
          <p14:tracePt t="11217" x="1327150" y="2146300"/>
          <p14:tracePt t="11217" x="1301750" y="2171700"/>
          <p14:tracePt t="11234" x="1282700" y="2197100"/>
          <p14:tracePt t="11234" x="1270000" y="2228850"/>
          <p14:tracePt t="11250" x="1263650" y="2254250"/>
          <p14:tracePt t="11250" x="1257300" y="2292350"/>
          <p14:tracePt t="11250" x="1263650" y="2330450"/>
          <p14:tracePt t="11269" x="1263650" y="2368550"/>
          <p14:tracePt t="11269" x="1276350" y="2406650"/>
          <p14:tracePt t="11283" x="1289050" y="2457450"/>
          <p14:tracePt t="11283" x="1308100" y="2501900"/>
          <p14:tracePt t="11300" x="1327150" y="2552700"/>
          <p14:tracePt t="11300" x="1352550" y="2603500"/>
          <p14:tracePt t="11317" x="1377950" y="2654300"/>
          <p14:tracePt t="11317" x="1403350" y="2705100"/>
          <p14:tracePt t="11334" x="1435100" y="2755900"/>
          <p14:tracePt t="11334" x="1498600" y="2857500"/>
          <p14:tracePt t="11350" x="1530350" y="2908300"/>
          <p14:tracePt t="11350" x="1568450" y="2959100"/>
          <p14:tracePt t="11370" x="1606550" y="3009900"/>
          <p14:tracePt t="11370" x="1638300" y="3054350"/>
          <p14:tracePt t="11384" x="1682750" y="3098800"/>
          <p14:tracePt t="11384" x="1752600" y="3187700"/>
          <p14:tracePt t="11401" x="1797050" y="3225800"/>
          <p14:tracePt t="11401" x="1841500" y="3257550"/>
          <p14:tracePt t="11418" x="1885950" y="3289300"/>
          <p14:tracePt t="11418" x="1930400" y="3321050"/>
          <p14:tracePt t="11434" x="1981200" y="3352800"/>
          <p14:tracePt t="11434" x="2032000" y="3378200"/>
          <p14:tracePt t="11451" x="2089150" y="3403600"/>
          <p14:tracePt t="11451" x="2146300" y="3422650"/>
          <p14:tracePt t="11451" x="2203450" y="3448050"/>
          <p14:tracePt t="11469" x="2260600" y="3473450"/>
          <p14:tracePt t="11483" x="2317750" y="3498850"/>
          <p14:tracePt t="11483" x="2438400" y="3549650"/>
          <p14:tracePt t="11501" x="2501900" y="3575050"/>
          <p14:tracePt t="11501" x="2559050" y="3606800"/>
          <p14:tracePt t="11518" x="2622550" y="3638550"/>
          <p14:tracePt t="11518" x="2673350" y="3670300"/>
          <p14:tracePt t="11534" x="2730500" y="3702050"/>
          <p14:tracePt t="11534" x="2781300" y="3740150"/>
          <p14:tracePt t="11534" x="2832100" y="3778250"/>
          <p14:tracePt t="11553" x="2870200" y="3816350"/>
          <p14:tracePt t="11566" x="2908300" y="3854450"/>
          <p14:tracePt t="11566" x="2959100" y="3943350"/>
          <p14:tracePt t="11585" x="2978150" y="3987800"/>
          <p14:tracePt t="11585" x="2984500" y="4032250"/>
          <p14:tracePt t="11602" x="2990850" y="4076700"/>
          <p14:tracePt t="11602" x="2984500" y="4121150"/>
          <p14:tracePt t="11619" x="2971800" y="4165600"/>
          <p14:tracePt t="11619" x="2959100" y="4210050"/>
          <p14:tracePt t="11634" x="2933700" y="4248150"/>
          <p14:tracePt t="11634" x="2882900" y="4330700"/>
          <p14:tracePt t="11652" x="2857500" y="4368800"/>
          <p14:tracePt t="11652" x="2825750" y="4406900"/>
          <p14:tracePt t="11668" x="2794000" y="4438650"/>
          <p14:tracePt t="11668" x="2768600" y="4476750"/>
          <p14:tracePt t="11685" x="2736850" y="4502150"/>
          <p14:tracePt t="11685" x="2686050" y="4552950"/>
          <p14:tracePt t="11702" x="2667000" y="4578350"/>
          <p14:tracePt t="11702" x="2641600" y="4591050"/>
          <p14:tracePt t="11718" x="2622550" y="4603750"/>
          <p14:tracePt t="11718" x="2609850" y="4616450"/>
          <p14:tracePt t="11735" x="2597150" y="4622800"/>
          <p14:tracePt t="11735" x="2584450" y="4629150"/>
          <p14:tracePt t="11752" x="2578100" y="4629150"/>
          <p14:tracePt t="11752" x="2565400" y="4629150"/>
          <p14:tracePt t="11769" x="2559050" y="4629150"/>
          <p14:tracePt t="11769" x="2552700" y="4629150"/>
          <p14:tracePt t="11786" x="2546350" y="4629150"/>
          <p14:tracePt t="11801" x="2540000" y="4629150"/>
          <p14:tracePt t="11801" x="2533650" y="4629150"/>
          <p14:tracePt t="11818" x="2527300" y="4622800"/>
          <p14:tracePt t="11818" x="2520950" y="4629150"/>
          <p14:tracePt t="11818" x="2514600" y="4622800"/>
          <p14:tracePt t="11838" x="2508250" y="4622800"/>
          <p14:tracePt t="11851" x="2495550" y="4629150"/>
          <p14:tracePt t="11851" x="2463800" y="4629150"/>
          <p14:tracePt t="11873" x="2444750" y="4629150"/>
          <p14:tracePt t="11873" x="2425700" y="4629150"/>
          <p14:tracePt t="11886" x="2400300" y="4629150"/>
          <p14:tracePt t="11886" x="2368550" y="4635500"/>
          <p14:tracePt t="11902" x="2343150" y="4635500"/>
          <p14:tracePt t="11902" x="2305050" y="4635500"/>
          <p14:tracePt t="11902" x="2266950" y="4635500"/>
          <p14:tracePt t="11921" x="2222500" y="4641850"/>
          <p14:tracePt t="11934" x="2178050" y="4641850"/>
          <p14:tracePt t="11934" x="2082800" y="4654550"/>
          <p14:tracePt t="11952" x="2025650" y="4654550"/>
          <p14:tracePt t="11952" x="1974850" y="4660900"/>
          <p14:tracePt t="11969" x="1917700" y="4667250"/>
          <p14:tracePt t="11969" x="1866900" y="4667250"/>
          <p14:tracePt t="11986" x="1809750" y="4673600"/>
          <p14:tracePt t="11986" x="1701800" y="4673600"/>
          <p14:tracePt t="12003" x="1651000" y="4673600"/>
          <p14:tracePt t="12003" x="1593850" y="4667250"/>
          <p14:tracePt t="12019" x="1543050" y="4667250"/>
          <p14:tracePt t="12019" x="1492250" y="4660900"/>
          <p14:tracePt t="12036" x="1441450" y="4654550"/>
          <p14:tracePt t="12036" x="1390650" y="4648200"/>
          <p14:tracePt t="12052" x="1339850" y="4641850"/>
          <p14:tracePt t="12052" x="1244600" y="4635500"/>
          <p14:tracePt t="12070" x="1200150" y="4629150"/>
          <p14:tracePt t="12070" x="1155700" y="4629150"/>
          <p14:tracePt t="12086" x="1117600" y="4635500"/>
          <p14:tracePt t="12086" x="1079500" y="4635500"/>
          <p14:tracePt t="12103" x="1047750" y="4635500"/>
          <p14:tracePt t="12103" x="984250" y="4641850"/>
          <p14:tracePt t="12123" x="958850" y="4648200"/>
          <p14:tracePt t="12123" x="933450" y="4648200"/>
          <p14:tracePt t="12137" x="914400" y="4648200"/>
          <p14:tracePt t="12137" x="895350" y="4654550"/>
          <p14:tracePt t="12154" x="882650" y="4654550"/>
          <p14:tracePt t="12154" x="869950" y="4660900"/>
          <p14:tracePt t="12170" x="857250" y="4660900"/>
          <p14:tracePt t="12170" x="850900" y="4667250"/>
          <p14:tracePt t="12187" x="844550" y="4667250"/>
          <p14:tracePt t="12202" x="850900" y="4667250"/>
          <p14:tracePt t="12237" x="857250" y="4660900"/>
          <p14:tracePt t="12248" x="863600" y="4648200"/>
          <p14:tracePt t="12264" x="869950" y="4648200"/>
          <p14:tracePt t="12273" x="869950" y="4641850"/>
          <p14:tracePt t="12285" x="876300" y="4635500"/>
          <p14:tracePt t="12285" x="876300" y="4622800"/>
          <p14:tracePt t="12304" x="882650" y="4616450"/>
          <p14:tracePt t="12304" x="882650" y="4603750"/>
          <p14:tracePt t="12320" x="882650" y="4597400"/>
          <p14:tracePt t="12320" x="882650" y="4591050"/>
          <p14:tracePt t="12337" x="882650" y="4578350"/>
          <p14:tracePt t="12337" x="882650" y="4572000"/>
          <p14:tracePt t="12354" x="882650" y="4559300"/>
          <p14:tracePt t="12354" x="889000" y="4546600"/>
          <p14:tracePt t="12371" x="889000" y="4533900"/>
          <p14:tracePt t="12386" x="889000" y="4527550"/>
          <p14:tracePt t="12403" x="889000" y="4521200"/>
          <p14:tracePt t="12403" x="895350" y="4514850"/>
          <p14:tracePt t="12421" x="901700" y="4508500"/>
          <p14:tracePt t="12445" x="908050" y="4502150"/>
          <p14:tracePt t="12461" x="914400" y="4502150"/>
          <p14:tracePt t="12497" x="920750" y="4502150"/>
          <p14:tracePt t="12520" x="927100" y="4495800"/>
          <p14:tracePt t="12541" x="933450" y="4489450"/>
          <p14:tracePt t="12564" x="939800" y="4483100"/>
          <p14:tracePt t="12581" x="939800" y="4476750"/>
          <p14:tracePt t="12597" x="939800" y="4470400"/>
          <p14:tracePt t="12608" x="939800" y="4464050"/>
          <p14:tracePt t="12625" x="939800" y="4457700"/>
          <p14:tracePt t="12657" x="939800" y="4464050"/>
          <p14:tracePt t="12768" x="939800" y="4470400"/>
          <p14:tracePt t="12797" x="946150" y="4476750"/>
          <p14:tracePt t="12849" x="952500" y="4483100"/>
          <p14:tracePt t="12881" x="958850" y="4483100"/>
          <p14:tracePt t="12909" x="965200" y="4489450"/>
          <p14:tracePt t="12925" x="977900" y="4489450"/>
          <p14:tracePt t="12933" x="984250" y="4495800"/>
          <p14:tracePt t="12941" x="996950" y="4495800"/>
          <p14:tracePt t="12954" x="1016000" y="4502150"/>
          <p14:tracePt t="12954" x="1060450" y="4521200"/>
          <p14:tracePt t="12972" x="1085850" y="4527550"/>
          <p14:tracePt t="12972" x="1117600" y="4540250"/>
          <p14:tracePt t="12989" x="1149350" y="4546600"/>
          <p14:tracePt t="12989" x="1181100" y="4559300"/>
          <p14:tracePt t="13005" x="1212850" y="4565650"/>
          <p14:tracePt t="13005" x="1282700" y="4572000"/>
          <p14:tracePt t="13023" x="1314450" y="4578350"/>
          <p14:tracePt t="13023" x="1346200" y="4578350"/>
          <p14:tracePt t="13040" x="1377950" y="4578350"/>
          <p14:tracePt t="13040" x="1403350" y="4578350"/>
          <p14:tracePt t="13056" x="1428750" y="4578350"/>
          <p14:tracePt t="13056" x="1454150" y="4578350"/>
          <p14:tracePt t="13072" x="1473200" y="4578350"/>
          <p14:tracePt t="13072" x="1511300" y="4578350"/>
          <p14:tracePt t="13090" x="1524000" y="4578350"/>
          <p14:tracePt t="13090" x="1536700" y="4578350"/>
          <p14:tracePt t="13106" x="1543050" y="4578350"/>
          <p14:tracePt t="13106" x="1549400" y="4578350"/>
          <p14:tracePt t="13123" x="1555750" y="4578350"/>
          <p14:tracePt t="13138" x="1549400" y="4578350"/>
          <p14:tracePt t="13165" x="1543050" y="4578350"/>
          <p14:tracePt t="13173" x="1536700" y="4584700"/>
          <p14:tracePt t="13173" x="1530350" y="4584700"/>
          <p14:tracePt t="13189" x="1524000" y="4591050"/>
          <p14:tracePt t="13189" x="1517650" y="4591050"/>
          <p14:tracePt t="13207" x="1511300" y="4591050"/>
          <p14:tracePt t="13207" x="1504950" y="4597400"/>
          <p14:tracePt t="13207" x="1498600" y="4597400"/>
          <p14:tracePt t="13226" x="1492250" y="4591050"/>
          <p14:tracePt t="13268" x="1498600" y="4584700"/>
          <p14:tracePt t="13308" x="1492250" y="4584700"/>
          <p14:tracePt t="13360" x="1498600" y="4578350"/>
          <p14:tracePt t="13481" x="1498600" y="4572000"/>
          <p14:tracePt t="13509" x="1504950" y="4565650"/>
          <p14:tracePt t="13532" x="1498600" y="4559300"/>
          <p14:tracePt t="13561" x="1498600" y="4552950"/>
          <p14:tracePt t="13609" x="1492250" y="4546600"/>
          <p14:tracePt t="13620" x="1492250" y="4540250"/>
          <p14:tracePt t="13637" x="1492250" y="4527550"/>
          <p14:tracePt t="13653" x="1492250" y="4521200"/>
          <p14:tracePt t="13661" x="1485900" y="4514850"/>
          <p14:tracePt t="13673" x="1485900" y="4508500"/>
          <p14:tracePt t="13673" x="1479550" y="4495800"/>
          <p14:tracePt t="13691" x="1479550" y="4489450"/>
          <p14:tracePt t="13691" x="1473200" y="4483100"/>
          <p14:tracePt t="13708" x="1473200" y="4476750"/>
          <p14:tracePt t="13724" x="1466850" y="4470400"/>
          <p14:tracePt t="13724" x="1460500" y="4457700"/>
          <p14:tracePt t="13745" x="1454150" y="4445000"/>
          <p14:tracePt t="13757" x="1447800" y="4438650"/>
          <p14:tracePt t="13773" x="1441450" y="4432300"/>
          <p14:tracePt t="13790" x="1441450" y="4438650"/>
          <p14:tracePt t="13832" x="1441450" y="4445000"/>
          <p14:tracePt t="13849" x="1441450" y="4451350"/>
          <p14:tracePt t="13856" x="1441450" y="4457700"/>
          <p14:tracePt t="13870" x="1435100" y="4464050"/>
          <p14:tracePt t="13884" x="1428750" y="4464050"/>
          <p14:tracePt t="13909" x="1435100" y="4457700"/>
          <p14:tracePt t="13953" x="1435100" y="4451350"/>
          <p14:tracePt t="13969" x="1441450" y="4445000"/>
          <p14:tracePt t="13981" x="1454150" y="4445000"/>
          <p14:tracePt t="13997" x="1454150" y="4438650"/>
          <p14:tracePt t="14008" x="1466850" y="4438650"/>
          <p14:tracePt t="14008" x="1473200" y="4438650"/>
          <p14:tracePt t="14026" x="1479550" y="4438650"/>
          <p14:tracePt t="14026" x="1504950" y="4438650"/>
          <p14:tracePt t="14042" x="1517650" y="4438650"/>
          <p14:tracePt t="14042" x="1530350" y="4445000"/>
          <p14:tracePt t="14059" x="1549400" y="4445000"/>
          <p14:tracePt t="14059" x="1562100" y="4451350"/>
          <p14:tracePt t="14076" x="1581150" y="4457700"/>
          <p14:tracePt t="14076" x="1593850" y="4457700"/>
          <p14:tracePt t="14093" x="1612900" y="4464050"/>
          <p14:tracePt t="14093" x="1657350" y="4470400"/>
          <p14:tracePt t="14109" x="1682750" y="4476750"/>
          <p14:tracePt t="14109" x="1708150" y="4476750"/>
          <p14:tracePt t="14126" x="1733550" y="4476750"/>
          <p14:tracePt t="14126" x="1758950" y="4470400"/>
          <p14:tracePt t="14143" x="1784350" y="4470400"/>
          <p14:tracePt t="14143" x="1809750" y="4470400"/>
          <p14:tracePt t="14143" x="1841500" y="4464050"/>
          <p14:tracePt t="14162" x="1866900" y="4464050"/>
          <p14:tracePt t="14175" x="1892300" y="4464050"/>
          <p14:tracePt t="14175" x="1949450" y="4457700"/>
          <p14:tracePt t="14193" x="1974850" y="4457700"/>
          <p14:tracePt t="14193" x="2006600" y="4457700"/>
          <p14:tracePt t="14209" x="2032000" y="4457700"/>
          <p14:tracePt t="14209" x="2063750" y="4457700"/>
          <p14:tracePt t="14226" x="2089150" y="4457700"/>
          <p14:tracePt t="14226" x="2114550" y="4457700"/>
          <p14:tracePt t="14226" x="2146300" y="4451350"/>
          <p14:tracePt t="14246" x="2171700" y="4451350"/>
          <p14:tracePt t="14258" x="2197100" y="4451350"/>
          <p14:tracePt t="14258" x="2241550" y="4451350"/>
          <p14:tracePt t="14277" x="2266950" y="4451350"/>
          <p14:tracePt t="14277" x="2286000" y="4457700"/>
          <p14:tracePt t="14293" x="2311400" y="4457700"/>
          <p14:tracePt t="14293" x="2330450" y="4457700"/>
          <p14:tracePt t="14310" x="2355850" y="4457700"/>
          <p14:tracePt t="14310" x="2374900" y="4464050"/>
          <p14:tracePt t="14310" x="2393950" y="4464050"/>
          <p14:tracePt t="14329" x="2419350" y="4464050"/>
          <p14:tracePt t="14329" x="2438400" y="4464050"/>
          <p14:tracePt t="14344" x="2457450" y="4464050"/>
          <p14:tracePt t="14344" x="2476500" y="4464050"/>
          <p14:tracePt t="14360" x="2489200" y="4470400"/>
          <p14:tracePt t="14360" x="2508250" y="4470400"/>
          <p14:tracePt t="14378" x="2520950" y="4470400"/>
          <p14:tracePt t="14378" x="2540000" y="4470400"/>
          <p14:tracePt t="14394" x="2552700" y="4470400"/>
          <p14:tracePt t="14394" x="2584450" y="4476750"/>
          <p14:tracePt t="14410" x="2597150" y="4476750"/>
          <p14:tracePt t="14410" x="2616200" y="4476750"/>
          <p14:tracePt t="14427" x="2628900" y="4476750"/>
          <p14:tracePt t="14427" x="2647950" y="4476750"/>
          <p14:tracePt t="14444" x="2660650" y="4476750"/>
          <p14:tracePt t="14444" x="2698750" y="4483100"/>
          <p14:tracePt t="14461" x="2711450" y="4483100"/>
          <p14:tracePt t="14461" x="2724150" y="4483100"/>
          <p14:tracePt t="14477" x="2743200" y="4483100"/>
          <p14:tracePt t="14477" x="2755900" y="4483100"/>
          <p14:tracePt t="14497" x="2768600" y="4483100"/>
          <p14:tracePt t="14497" x="2781300" y="4483100"/>
          <p14:tracePt t="14510" x="2800350" y="4483100"/>
          <p14:tracePt t="14510" x="2813050" y="4483100"/>
          <p14:tracePt t="14510" x="2825750" y="4483100"/>
          <p14:tracePt t="14529" x="2844800" y="4489450"/>
          <p14:tracePt t="14543" x="2857500" y="4489450"/>
          <p14:tracePt t="14543" x="2889250" y="4489450"/>
          <p14:tracePt t="14561" x="2901950" y="4489450"/>
          <p14:tracePt t="14561" x="2921000" y="4489450"/>
          <p14:tracePt t="14578" x="2933700" y="4495800"/>
          <p14:tracePt t="14578" x="2946400" y="4495800"/>
          <p14:tracePt t="14594" x="2965450" y="4495800"/>
          <p14:tracePt t="14594" x="2978150" y="4495800"/>
          <p14:tracePt t="14594" x="2997200" y="4495800"/>
          <p14:tracePt t="14613" x="3009900" y="4495800"/>
          <p14:tracePt t="14626" x="3022600" y="4495800"/>
          <p14:tracePt t="14626" x="3054350" y="4495800"/>
          <p14:tracePt t="14644" x="3067050" y="4489450"/>
          <p14:tracePt t="14644" x="3079750" y="4489450"/>
          <p14:tracePt t="14661" x="3092450" y="4489450"/>
          <p14:tracePt t="14661" x="3105150" y="4489450"/>
          <p14:tracePt t="14678" x="3117850" y="4489450"/>
          <p14:tracePt t="14678" x="3130550" y="4489450"/>
          <p14:tracePt t="14695" x="3136900" y="4489450"/>
          <p14:tracePt t="14695" x="3162300" y="4489450"/>
          <p14:tracePt t="14711" x="3168650" y="4489450"/>
          <p14:tracePt t="14711" x="3181350" y="4489450"/>
          <p14:tracePt t="14728" x="3187700" y="4489450"/>
          <p14:tracePt t="14728" x="3200400" y="4489450"/>
          <p14:tracePt t="14745" x="3213100" y="4483100"/>
          <p14:tracePt t="14745" x="3238500" y="4483100"/>
          <p14:tracePt t="14762" x="3244850" y="4483100"/>
          <p14:tracePt t="14762" x="3257550" y="4483100"/>
          <p14:tracePt t="14778" x="3270250" y="4476750"/>
          <p14:tracePt t="14778" x="3276600" y="4476750"/>
          <p14:tracePt t="14795" x="3282950" y="4476750"/>
          <p14:tracePt t="14795" x="3295650" y="4476750"/>
          <p14:tracePt t="14811" x="3302000" y="4470400"/>
          <p14:tracePt t="14811" x="3314700" y="4470400"/>
          <p14:tracePt t="14829" x="3321050" y="4470400"/>
          <p14:tracePt t="14829" x="3327400" y="4464050"/>
          <p14:tracePt t="14845" x="3340100" y="4464050"/>
          <p14:tracePt t="14845" x="3346450" y="4464050"/>
          <p14:tracePt t="14862" x="3352800" y="4464050"/>
          <p14:tracePt t="14862" x="3359150" y="4464050"/>
          <p14:tracePt t="14879" x="3365500" y="4464050"/>
          <p14:tracePt t="14879" x="3371850" y="4464050"/>
          <p14:tracePt t="14879" x="3378200" y="4457700"/>
          <p14:tracePt t="14897" x="3384550" y="4457700"/>
          <p14:tracePt t="14911" x="3390900" y="4457700"/>
          <p14:tracePt t="14911" x="3409950" y="4451350"/>
          <p14:tracePt t="14929" x="3416300" y="4451350"/>
          <p14:tracePt t="14929" x="3422650" y="4451350"/>
          <p14:tracePt t="14946" x="3429000" y="4451350"/>
          <p14:tracePt t="14946" x="3441700" y="4451350"/>
          <p14:tracePt t="14962" x="3448050" y="4451350"/>
          <p14:tracePt t="14962" x="3454400" y="4445000"/>
          <p14:tracePt t="14979" x="3467100" y="4445000"/>
          <p14:tracePt t="14979" x="3473450" y="4445000"/>
          <p14:tracePt t="14979" x="3486150" y="4445000"/>
          <p14:tracePt t="14998" x="3498850" y="4445000"/>
          <p14:tracePt t="14998" x="3505200" y="4445000"/>
          <p14:tracePt t="15012" x="3517900" y="4445000"/>
          <p14:tracePt t="15012" x="3530600" y="4445000"/>
          <p14:tracePt t="15029" x="3543300" y="4445000"/>
          <p14:tracePt t="15029" x="3556000" y="4445000"/>
          <p14:tracePt t="15046" x="3568700" y="4445000"/>
          <p14:tracePt t="15046" x="3594100" y="4445000"/>
          <p14:tracePt t="15063" x="3606800" y="4451350"/>
          <p14:tracePt t="15063" x="3619500" y="4451350"/>
          <p14:tracePt t="15079" x="3638550" y="4451350"/>
          <p14:tracePt t="15079" x="3651250" y="4451350"/>
          <p14:tracePt t="15096" x="3663950" y="4451350"/>
          <p14:tracePt t="15096" x="3683000" y="4457700"/>
          <p14:tracePt t="15112" x="3695700" y="4457700"/>
          <p14:tracePt t="15112" x="3727450" y="4457700"/>
          <p14:tracePt t="15130" x="3746500" y="4457700"/>
          <p14:tracePt t="15130" x="3759200" y="4457700"/>
          <p14:tracePt t="15146" x="3778250" y="4457700"/>
          <p14:tracePt t="15146" x="3797300" y="4457700"/>
          <p14:tracePt t="15163" x="3810000" y="4457700"/>
          <p14:tracePt t="15163" x="3829050" y="4451350"/>
          <p14:tracePt t="15163" x="3848100" y="4451350"/>
          <p14:tracePt t="15182" x="3867150" y="4451350"/>
          <p14:tracePt t="15195" x="3886200" y="4451350"/>
          <p14:tracePt t="15195" x="3924300" y="4445000"/>
          <p14:tracePt t="15213" x="3943350" y="4445000"/>
          <p14:tracePt t="15213" x="3956050" y="4445000"/>
          <p14:tracePt t="15230" x="3975100" y="4445000"/>
          <p14:tracePt t="15230" x="3987800" y="4438650"/>
          <p14:tracePt t="15230" x="4006850" y="4438650"/>
          <p14:tracePt t="15249" x="4019550" y="4438650"/>
          <p14:tracePt t="15262" x="4038600" y="4438650"/>
          <p14:tracePt t="15262" x="4057650" y="4438650"/>
          <p14:tracePt t="15262" x="4070350" y="4438650"/>
          <p14:tracePt t="15282" x="4089400" y="4438650"/>
          <p14:tracePt t="15282" x="4102100" y="4438650"/>
          <p14:tracePt t="15297" x="4121150" y="4438650"/>
          <p14:tracePt t="15297" x="4133850" y="4438650"/>
          <p14:tracePt t="15313" x="4146550" y="4438650"/>
          <p14:tracePt t="15313" x="4159250" y="4438650"/>
          <p14:tracePt t="15330" x="4171950" y="4438650"/>
          <p14:tracePt t="15330" x="4184650" y="4438650"/>
          <p14:tracePt t="15347" x="4197350" y="4438650"/>
          <p14:tracePt t="15347" x="4210050" y="4432300"/>
          <p14:tracePt t="15364" x="4216400" y="4432300"/>
          <p14:tracePt t="15364" x="4222750" y="4432300"/>
          <p14:tracePt t="15380" x="4229100" y="4432300"/>
          <p14:tracePt t="15380" x="4235450" y="4432300"/>
          <p14:tracePt t="15397" x="4241800" y="4432300"/>
          <p14:tracePt t="15412" x="4248150" y="4432300"/>
          <p14:tracePt t="15429" x="4248150" y="4438650"/>
          <p14:tracePt t="15537" x="4248150" y="4432300"/>
          <p14:tracePt t="15609" x="4254500" y="4432300"/>
          <p14:tracePt t="15649" x="4260850" y="4432300"/>
          <p14:tracePt t="15660" x="4267200" y="4438650"/>
          <p14:tracePt t="15676" x="4273550" y="4438650"/>
          <p14:tracePt t="15685" x="4279900" y="4445000"/>
          <p14:tracePt t="15696" x="4286250" y="4445000"/>
          <p14:tracePt t="15696" x="4292600" y="4451350"/>
          <p14:tracePt t="15714" x="4305300" y="4451350"/>
          <p14:tracePt t="15714" x="4318000" y="4464050"/>
          <p14:tracePt t="15732" x="4330700" y="4470400"/>
          <p14:tracePt t="15732" x="4343400" y="4470400"/>
          <p14:tracePt t="15748" x="4349750" y="4476750"/>
          <p14:tracePt t="15748" x="4362450" y="4483100"/>
          <p14:tracePt t="15765" x="4375150" y="4483100"/>
          <p14:tracePt t="15765" x="4394200" y="4489450"/>
          <p14:tracePt t="15782" x="4406900" y="4495800"/>
          <p14:tracePt t="15782" x="4413250" y="4495800"/>
          <p14:tracePt t="15798" x="4425950" y="4495800"/>
          <p14:tracePt t="15798" x="4432300" y="4495800"/>
          <p14:tracePt t="15815" x="4438650" y="4495800"/>
          <p14:tracePt t="15815" x="4445000" y="4495800"/>
          <p14:tracePt t="15832" x="4451350" y="4502150"/>
          <p14:tracePt t="15832" x="4457700" y="4495800"/>
          <p14:tracePt t="15849" x="4464050" y="4502150"/>
          <p14:tracePt t="15873" x="4457700" y="4508500"/>
          <p14:tracePt t="15909" x="4451350" y="4508500"/>
          <p14:tracePt t="15956" x="4451350" y="4514850"/>
          <p14:tracePt t="16052" x="4457700" y="4514850"/>
          <p14:tracePt t="16077" x="4464050" y="4514850"/>
          <p14:tracePt t="16096" x="4470400" y="4521200"/>
          <p14:tracePt t="16129" x="4476750" y="4527550"/>
          <p14:tracePt t="16164" x="4483100" y="4533900"/>
          <p14:tracePt t="16404" x="4483100" y="4540250"/>
          <p14:tracePt t="16568" x="4476750" y="4546600"/>
          <p14:tracePt t="16617" x="4476750" y="4552950"/>
          <p14:tracePt t="16705" x="4476750" y="4559300"/>
          <p14:tracePt t="16720" x="4483100" y="4559300"/>
          <p14:tracePt t="16737" x="4483100" y="4565650"/>
          <p14:tracePt t="16748" x="4489450" y="4572000"/>
          <p14:tracePt t="16764" x="4489450" y="4578350"/>
          <p14:tracePt t="16781" x="4489450" y="4584700"/>
          <p14:tracePt t="16797" x="4495800" y="4591050"/>
          <p14:tracePt t="16809" x="4502150" y="4597400"/>
          <p14:tracePt t="16824" x="4502150" y="4603750"/>
          <p14:tracePt t="16840" x="4514850" y="4610100"/>
          <p14:tracePt t="16857" x="4521200" y="4616450"/>
          <p14:tracePt t="16872" x="4527550" y="4622800"/>
          <p14:tracePt t="16885" x="4533900" y="4622800"/>
          <p14:tracePt t="16901" x="4540250" y="4629150"/>
          <p14:tracePt t="16917" x="4540250" y="4635500"/>
          <p14:tracePt t="16945" x="4533900" y="4635500"/>
          <p14:tracePt t="16969" x="4533900" y="4641850"/>
          <p14:tracePt t="16976" x="4527550" y="4641850"/>
          <p14:tracePt t="16984" x="4521200" y="4641850"/>
          <p14:tracePt t="16984" x="4508500" y="4641850"/>
          <p14:tracePt t="17002" x="4495800" y="4648200"/>
          <p14:tracePt t="17002" x="4476750" y="4648200"/>
          <p14:tracePt t="17019" x="4457700" y="4648200"/>
          <p14:tracePt t="17019" x="4432300" y="4648200"/>
          <p14:tracePt t="17019" x="4394200" y="4648200"/>
          <p14:tracePt t="17037" x="4356100" y="4648200"/>
          <p14:tracePt t="17037" x="4311650" y="4648200"/>
          <p14:tracePt t="17052" x="4260850" y="4641850"/>
          <p14:tracePt t="17052" x="4197350" y="4641850"/>
          <p14:tracePt t="17069" x="4127500" y="4629150"/>
          <p14:tracePt t="17069" x="4051300" y="4622800"/>
          <p14:tracePt t="17086" x="3962400" y="4603750"/>
          <p14:tracePt t="17086" x="3759200" y="4572000"/>
          <p14:tracePt t="17102" x="3651250" y="4552950"/>
          <p14:tracePt t="17102" x="3530600" y="4533900"/>
          <p14:tracePt t="17122" x="3409950" y="4514850"/>
          <p14:tracePt t="17122" x="3282950" y="4495800"/>
          <p14:tracePt t="17136" x="3149600" y="4489450"/>
          <p14:tracePt t="17136" x="3016250" y="4483100"/>
          <p14:tracePt t="17153" x="2889250" y="4476750"/>
          <p14:tracePt t="17153" x="2628900" y="4476750"/>
          <p14:tracePt t="17170" x="2501900" y="4483100"/>
          <p14:tracePt t="17170" x="2381250" y="4483100"/>
          <p14:tracePt t="17186" x="2266950" y="4489450"/>
          <p14:tracePt t="17186" x="2152650" y="4489450"/>
          <p14:tracePt t="17203" x="2044700" y="4495800"/>
          <p14:tracePt t="17203" x="1943100" y="4495800"/>
          <p14:tracePt t="17203" x="1847850" y="4495800"/>
          <p14:tracePt t="17222" x="1758950" y="4489450"/>
          <p14:tracePt t="17235" x="1670050" y="4483100"/>
          <p14:tracePt t="17235" x="1517650" y="4464050"/>
          <p14:tracePt t="17253" x="1447800" y="4451350"/>
          <p14:tracePt t="17253" x="1390650" y="4432300"/>
          <p14:tracePt t="17270" x="1333500" y="4419600"/>
          <p14:tracePt t="17270" x="1276350" y="4406900"/>
          <p14:tracePt t="17286" x="1231900" y="4394200"/>
          <p14:tracePt t="17286" x="1187450" y="4375150"/>
          <p14:tracePt t="17286" x="1149350" y="4362450"/>
          <p14:tracePt t="17305" x="1117600" y="4356100"/>
          <p14:tracePt t="17318" x="1085850" y="4343400"/>
          <p14:tracePt t="17318" x="1041400" y="4330700"/>
          <p14:tracePt t="17337" x="1016000" y="4324350"/>
          <p14:tracePt t="17337" x="996950" y="4324350"/>
          <p14:tracePt t="17353" x="977900" y="4318000"/>
          <p14:tracePt t="17353" x="952500" y="4318000"/>
          <p14:tracePt t="17374" x="939800" y="4318000"/>
          <p14:tracePt t="17385" x="933450" y="4318000"/>
          <p14:tracePt t="17385" x="927100" y="4318000"/>
          <p14:tracePt t="17403" x="920750" y="4324350"/>
          <p14:tracePt t="17403" x="920750" y="4330700"/>
          <p14:tracePt t="17421" x="920750" y="4337050"/>
          <p14:tracePt t="17421" x="927100" y="4343400"/>
          <p14:tracePt t="17437" x="927100" y="4349750"/>
          <p14:tracePt t="17437" x="933450" y="4362450"/>
          <p14:tracePt t="17453" x="939800" y="4375150"/>
          <p14:tracePt t="17453" x="946150" y="4394200"/>
          <p14:tracePt t="17470" x="952500" y="4406900"/>
          <p14:tracePt t="17470" x="952500" y="4413250"/>
          <p14:tracePt t="17487" x="952500" y="4419600"/>
          <p14:tracePt t="17487" x="952500" y="4425950"/>
          <p14:tracePt t="17504" x="946150" y="4432300"/>
          <p14:tracePt t="17504" x="939800" y="4438650"/>
          <p14:tracePt t="17521" x="933450" y="4445000"/>
          <p14:tracePt t="17521" x="920750" y="4445000"/>
          <p14:tracePt t="17538" x="914400" y="4445000"/>
          <p14:tracePt t="17538" x="901700" y="4445000"/>
          <p14:tracePt t="17554" x="895350" y="4445000"/>
          <p14:tracePt t="17554" x="882650" y="4445000"/>
          <p14:tracePt t="17571" x="876300" y="4445000"/>
          <p14:tracePt t="17571" x="863600" y="4438650"/>
          <p14:tracePt t="17571" x="857250" y="4438650"/>
          <p14:tracePt t="17590" x="850900" y="4432300"/>
          <p14:tracePt t="17603" x="838200" y="4425950"/>
          <p14:tracePt t="17603" x="825500" y="4406900"/>
          <p14:tracePt t="17623" x="819150" y="4400550"/>
          <p14:tracePt t="17623" x="812800" y="4387850"/>
          <p14:tracePt t="17638" x="806450" y="4381500"/>
          <p14:tracePt t="17638" x="800100" y="4375150"/>
          <p14:tracePt t="17654" x="793750" y="4362450"/>
          <p14:tracePt t="17654" x="787400" y="4356100"/>
          <p14:tracePt t="17671" x="787400" y="4343400"/>
          <p14:tracePt t="17671" x="781050" y="4330700"/>
          <p14:tracePt t="17671" x="774700" y="4318000"/>
          <p14:tracePt t="17689" x="774700" y="4311650"/>
          <p14:tracePt t="17689" x="768350" y="4298950"/>
          <p14:tracePt t="17704" x="768350" y="4286250"/>
          <p14:tracePt t="17704" x="762000" y="4273550"/>
          <p14:tracePt t="17721" x="762000" y="4260850"/>
          <p14:tracePt t="17721" x="762000" y="4254500"/>
          <p14:tracePt t="17738" x="762000" y="4241800"/>
          <p14:tracePt t="17738" x="762000" y="4235450"/>
          <p14:tracePt t="17755" x="762000" y="4229100"/>
          <p14:tracePt t="17755" x="768350" y="4216400"/>
          <p14:tracePt t="17771" x="774700" y="4210050"/>
          <p14:tracePt t="17771" x="781050" y="4203700"/>
          <p14:tracePt t="17788" x="787400" y="4203700"/>
          <p14:tracePt t="17788" x="793750" y="4197350"/>
          <p14:tracePt t="17805" x="806450" y="4191000"/>
          <p14:tracePt t="17805" x="825500" y="4178300"/>
          <p14:tracePt t="17821" x="831850" y="4178300"/>
          <p14:tracePt t="17821" x="844550" y="4171950"/>
          <p14:tracePt t="17838" x="850900" y="4165600"/>
          <p14:tracePt t="17838" x="863600" y="4159250"/>
          <p14:tracePt t="17855" x="876300" y="4159250"/>
          <p14:tracePt t="17855" x="889000" y="4152900"/>
          <p14:tracePt t="17874" x="908050" y="4152900"/>
          <p14:tracePt t="17874" x="939800" y="4146550"/>
          <p14:tracePt t="17889" x="952500" y="4140200"/>
          <p14:tracePt t="17889" x="971550" y="4140200"/>
          <p14:tracePt t="17905" x="990600" y="4140200"/>
          <p14:tracePt t="17905" x="1003300" y="4140200"/>
          <p14:tracePt t="17922" x="1022350" y="4140200"/>
          <p14:tracePt t="17922" x="1041400" y="4140200"/>
          <p14:tracePt t="17939" x="1060450" y="4146550"/>
          <p14:tracePt t="17939" x="1079500" y="4146550"/>
          <p14:tracePt t="17939" x="1098550" y="4152900"/>
          <p14:tracePt t="17957" x="1123950" y="4152900"/>
          <p14:tracePt t="17970" x="1143000" y="4159250"/>
          <p14:tracePt t="17970" x="1193800" y="4159250"/>
          <p14:tracePt t="17989" x="1225550" y="4165600"/>
          <p14:tracePt t="17989" x="1250950" y="4165600"/>
          <p14:tracePt t="18005" x="1282700" y="4171950"/>
          <p14:tracePt t="18005" x="1308100" y="4171950"/>
          <p14:tracePt t="18022" x="1339850" y="4178300"/>
          <p14:tracePt t="18022" x="1371600" y="4178300"/>
          <p14:tracePt t="18039" x="1403350" y="4184650"/>
          <p14:tracePt t="18039" x="1435100" y="4184650"/>
          <p14:tracePt t="18039" x="1473200" y="4191000"/>
          <p14:tracePt t="18058" x="1504950" y="4197350"/>
          <p14:tracePt t="18058" x="1543050" y="4197350"/>
          <p14:tracePt t="18072" x="1581150" y="4203700"/>
          <p14:tracePt t="18072" x="1619250" y="4203700"/>
          <p14:tracePt t="18089" x="1663700" y="4210050"/>
          <p14:tracePt t="18089" x="1701800" y="4210050"/>
          <p14:tracePt t="18105" x="1739900" y="4216400"/>
          <p14:tracePt t="18105" x="1828800" y="4222750"/>
          <p14:tracePt t="18125" x="1873250" y="4229100"/>
          <p14:tracePt t="18125" x="1917700" y="4229100"/>
          <p14:tracePt t="18139" x="1962150" y="4235450"/>
          <p14:tracePt t="18139" x="2012950" y="4235450"/>
          <p14:tracePt t="18156" x="2057400" y="4235450"/>
          <p14:tracePt t="18156" x="2108200" y="4241800"/>
          <p14:tracePt t="18172" x="2159000" y="4241800"/>
          <p14:tracePt t="18172" x="2254250" y="4248150"/>
          <p14:tracePt t="18189" x="2305050" y="4248150"/>
          <p14:tracePt t="18189" x="2355850" y="4248150"/>
          <p14:tracePt t="18206" x="2406650" y="4254500"/>
          <p14:tracePt t="18206" x="2463800" y="4254500"/>
          <p14:tracePt t="18223" x="2514600" y="4254500"/>
          <p14:tracePt t="18223" x="2571750" y="4260850"/>
          <p14:tracePt t="18223" x="2628900" y="4260850"/>
          <p14:tracePt t="18245" x="2692400" y="4260850"/>
          <p14:tracePt t="18255" x="2749550" y="4260850"/>
          <p14:tracePt t="18255" x="2876550" y="4260850"/>
          <p14:tracePt t="18273" x="2940050" y="4260850"/>
          <p14:tracePt t="18273" x="2997200" y="4260850"/>
          <p14:tracePt t="18290" x="3060700" y="4260850"/>
          <p14:tracePt t="18290" x="3117850" y="4260850"/>
          <p14:tracePt t="18290" x="3181350" y="4260850"/>
          <p14:tracePt t="18309" x="3238500" y="4260850"/>
          <p14:tracePt t="18321" x="3295650" y="4260850"/>
          <p14:tracePt t="18321" x="3352800" y="4260850"/>
          <p14:tracePt t="18321" x="3409950" y="4260850"/>
          <p14:tracePt t="18342" x="3467100" y="4260850"/>
          <p14:tracePt t="18342" x="3524250" y="4260850"/>
          <p14:tracePt t="18357" x="3581400" y="4260850"/>
          <p14:tracePt t="18357" x="3638550" y="4260850"/>
          <p14:tracePt t="18374" x="3695700" y="4260850"/>
          <p14:tracePt t="18374" x="3746500" y="4267200"/>
          <p14:tracePt t="18390" x="3803650" y="4267200"/>
          <p14:tracePt t="18390" x="3854450" y="4273550"/>
          <p14:tracePt t="18406" x="3905250" y="4273550"/>
          <p14:tracePt t="18406" x="4006850" y="4279900"/>
          <p14:tracePt t="18423" x="4057650" y="4279900"/>
          <p14:tracePt t="18423" x="4102100" y="4279900"/>
          <p14:tracePt t="18440" x="4146550" y="4286250"/>
          <p14:tracePt t="18440" x="4191000" y="4286250"/>
          <p14:tracePt t="18457" x="4235450" y="4286250"/>
          <p14:tracePt t="18457" x="4279900" y="4286250"/>
          <p14:tracePt t="18474" x="4318000" y="4286250"/>
          <p14:tracePt t="18474" x="4400550" y="4292600"/>
          <p14:tracePt t="18493" x="4432300" y="4292600"/>
          <p14:tracePt t="18493" x="4464050" y="4292600"/>
          <p14:tracePt t="18507" x="4495800" y="4292600"/>
          <p14:tracePt t="18507" x="4527550" y="4292600"/>
          <p14:tracePt t="18524" x="4552950" y="4292600"/>
          <p14:tracePt t="18524" x="4603750" y="4292600"/>
          <p14:tracePt t="18541" x="4622800" y="4298950"/>
          <p14:tracePt t="18541" x="4648200" y="4298950"/>
          <p14:tracePt t="18557" x="4667250" y="4298950"/>
          <p14:tracePt t="18557" x="4686300" y="4298950"/>
          <p14:tracePt t="18574" x="4699000" y="4298950"/>
          <p14:tracePt t="18574" x="4718050" y="4305300"/>
          <p14:tracePt t="18590" x="4730750" y="4305300"/>
          <p14:tracePt t="18590" x="4743450" y="4311650"/>
          <p14:tracePt t="18590" x="4756150" y="4311650"/>
          <p14:tracePt t="18609" x="4762500" y="4318000"/>
          <p14:tracePt t="18623" x="4768850" y="4318000"/>
          <p14:tracePt t="18623" x="4781550" y="4324350"/>
          <p14:tracePt t="18641" x="4787900" y="4324350"/>
          <p14:tracePt t="18657" x="4781550" y="4324350"/>
          <p14:tracePt t="18693" x="4775200" y="4324350"/>
          <p14:tracePt t="18708" x="4768850" y="4324350"/>
          <p14:tracePt t="18717" x="4762500" y="4324350"/>
          <p14:tracePt t="18723" x="4756150" y="4324350"/>
          <p14:tracePt t="18723" x="4749800" y="4324350"/>
          <p14:tracePt t="18742" x="4737100" y="4324350"/>
          <p14:tracePt t="18742" x="4730750" y="4324350"/>
          <p14:tracePt t="18758" x="4718050" y="4324350"/>
          <p14:tracePt t="18758" x="4705350" y="4318000"/>
          <p14:tracePt t="18774" x="4686300" y="4318000"/>
          <p14:tracePt t="18774" x="4648200" y="4324350"/>
          <p14:tracePt t="18791" x="4622800" y="4324350"/>
          <p14:tracePt t="18791" x="4597400" y="4324350"/>
          <p14:tracePt t="18808" x="4565650" y="4324350"/>
          <p14:tracePt t="18808" x="4527550" y="4330700"/>
          <p14:tracePt t="18824" x="4483100" y="4330700"/>
          <p14:tracePt t="18824" x="4375150" y="4343400"/>
          <p14:tracePt t="18842" x="4311650" y="4343400"/>
          <p14:tracePt t="18842" x="4241800" y="4349750"/>
          <p14:tracePt t="18858" x="4165600" y="4356100"/>
          <p14:tracePt t="18858" x="4083050" y="4368800"/>
          <p14:tracePt t="18876" x="3994150" y="4375150"/>
          <p14:tracePt t="18876" x="3898900" y="4387850"/>
          <p14:tracePt t="18892" x="3797300" y="4394200"/>
          <p14:tracePt t="18892" x="3581400" y="4419600"/>
          <p14:tracePt t="18910" x="3473450" y="4432300"/>
          <p14:tracePt t="18910" x="3352800" y="4438650"/>
          <p14:tracePt t="18926" x="3232150" y="4451350"/>
          <p14:tracePt t="18926" x="3105150" y="4464050"/>
          <p14:tracePt t="18942" x="2978150" y="4476750"/>
          <p14:tracePt t="18942" x="2857500" y="4489450"/>
          <p14:tracePt t="18958" x="2730500" y="4502150"/>
          <p14:tracePt t="18958" x="2603500" y="4508500"/>
          <p14:tracePt t="18958" x="2482850" y="4521200"/>
          <p14:tracePt t="18977" x="2368550" y="4527550"/>
          <p14:tracePt t="18990" x="2260600" y="4540250"/>
          <p14:tracePt t="18990" x="2057400" y="4552950"/>
          <p14:tracePt t="19009" x="1962150" y="4565650"/>
          <p14:tracePt t="19009" x="1873250" y="4572000"/>
          <p14:tracePt t="19025" x="1790700" y="4578350"/>
          <p14:tracePt t="19025" x="1708150" y="4584700"/>
          <p14:tracePt t="19042" x="1638300" y="4591050"/>
          <p14:tracePt t="19042" x="1568450" y="4591050"/>
          <p14:tracePt t="19059" x="1504950" y="4591050"/>
          <p14:tracePt t="19059" x="1447800" y="4591050"/>
          <p14:tracePt t="19059" x="1397000" y="4584700"/>
          <p14:tracePt t="19078" x="1346200" y="4578350"/>
          <p14:tracePt t="19078" x="1301750" y="4572000"/>
          <p14:tracePt t="19092" x="1270000" y="4559300"/>
          <p14:tracePt t="19092" x="1231900" y="4546600"/>
          <p14:tracePt t="19109" x="1206500" y="4540250"/>
          <p14:tracePt t="19109" x="1181100" y="4527550"/>
          <p14:tracePt t="19126" x="1155700" y="4508500"/>
          <p14:tracePt t="19126" x="1117600" y="4476750"/>
          <p14:tracePt t="19142" x="1104900" y="4464050"/>
          <p14:tracePt t="19142" x="1092200" y="4445000"/>
          <p14:tracePt t="19159" x="1079500" y="4425950"/>
          <p14:tracePt t="19159" x="1066800" y="4413250"/>
          <p14:tracePt t="19175" x="1054100" y="4400550"/>
          <p14:tracePt t="19175" x="1047750" y="4387850"/>
          <p14:tracePt t="19193" x="1035050" y="4375150"/>
          <p14:tracePt t="19193" x="1016000" y="4362450"/>
          <p14:tracePt t="19209" x="1009650" y="4356100"/>
          <p14:tracePt t="19209" x="1003300" y="4356100"/>
          <p14:tracePt t="19226" x="996950" y="4349750"/>
          <p14:tracePt t="19226" x="990600" y="4349750"/>
          <p14:tracePt t="19246" x="984250" y="4349750"/>
          <p14:tracePt t="19258" x="971550" y="4349750"/>
          <p14:tracePt t="19275" x="965200" y="4337050"/>
          <p14:tracePt t="19275" x="958850" y="4330700"/>
          <p14:tracePt t="19293" x="946150" y="4324350"/>
          <p14:tracePt t="19293" x="939800" y="4311650"/>
          <p14:tracePt t="19309" x="920750" y="4298950"/>
          <p14:tracePt t="19309" x="908050" y="4286250"/>
          <p14:tracePt t="19326" x="889000" y="4267200"/>
          <p14:tracePt t="19326" x="869950" y="4248150"/>
          <p14:tracePt t="19326" x="850900" y="4222750"/>
          <p14:tracePt t="19345" x="831850" y="4203700"/>
          <p14:tracePt t="19358" x="812800" y="4178300"/>
          <p14:tracePt t="19358" x="774700" y="4127500"/>
          <p14:tracePt t="19377" x="762000" y="4095750"/>
          <p14:tracePt t="19377" x="749300" y="4070350"/>
          <p14:tracePt t="19393" x="749300" y="4038600"/>
          <p14:tracePt t="19393" x="742950" y="4013200"/>
          <p14:tracePt t="19410" x="749300" y="3987800"/>
          <p14:tracePt t="19410" x="762000" y="3962400"/>
          <p14:tracePt t="19427" x="774700" y="3937000"/>
          <p14:tracePt t="19427" x="825500" y="3892550"/>
          <p14:tracePt t="19443" x="857250" y="3873500"/>
          <p14:tracePt t="19443" x="895350" y="3860800"/>
          <p14:tracePt t="19460" x="933450" y="3854450"/>
          <p14:tracePt t="19460" x="977900" y="3848100"/>
          <p14:tracePt t="19477" x="1016000" y="3848100"/>
          <p14:tracePt t="19477" x="1060450" y="3848100"/>
          <p14:tracePt t="19494" x="1104900" y="3854450"/>
          <p14:tracePt t="19494" x="1187450" y="3879850"/>
          <p14:tracePt t="19510" x="1225550" y="3892550"/>
          <p14:tracePt t="19510" x="1257300" y="3905250"/>
          <p14:tracePt t="19527" x="1289050" y="3924300"/>
          <p14:tracePt t="19527" x="1314450" y="3937000"/>
          <p14:tracePt t="19543" x="1333500" y="3949700"/>
          <p14:tracePt t="19543" x="1352550" y="3987800"/>
          <p14:tracePt t="19561" x="1352550" y="4000500"/>
          <p14:tracePt t="19561" x="1346200" y="4019550"/>
          <p14:tracePt t="19577" x="1339850" y="4038600"/>
          <p14:tracePt t="19577" x="1327150" y="4057650"/>
          <p14:tracePt t="19594" x="1314450" y="4076700"/>
          <p14:tracePt t="19594" x="1295400" y="4102100"/>
          <p14:tracePt t="19610" x="1276350" y="4121150"/>
          <p14:tracePt t="19610" x="1257300" y="4140200"/>
          <p14:tracePt t="19610" x="1238250" y="4159250"/>
          <p14:tracePt t="19630" x="1219200" y="4178300"/>
          <p14:tracePt t="19642" x="1206500" y="4191000"/>
          <p14:tracePt t="19642" x="1181100" y="4216400"/>
          <p14:tracePt t="19661" x="1174750" y="4222750"/>
          <p14:tracePt t="19661" x="1168400" y="4235450"/>
          <p14:tracePt t="19677" x="1162050" y="4241800"/>
          <p14:tracePt t="19677" x="1162050" y="4248150"/>
          <p14:tracePt t="19694" x="1162050" y="4260850"/>
          <p14:tracePt t="19694" x="1162050" y="4267200"/>
          <p14:tracePt t="19694" x="1168400" y="4273550"/>
          <p14:tracePt t="19713" x="1174750" y="4286250"/>
          <p14:tracePt t="19726" x="1174750" y="4298950"/>
          <p14:tracePt t="19726" x="1187450" y="4324350"/>
          <p14:tracePt t="19726" x="1193800" y="4337050"/>
          <p14:tracePt t="19750" x="1200150" y="4349750"/>
          <p14:tracePt t="19760" x="1200150" y="4362450"/>
          <p14:tracePt t="19760" x="1206500" y="4375150"/>
          <p14:tracePt t="19778" x="1212850" y="4387850"/>
          <p14:tracePt t="19778" x="1219200" y="4400550"/>
          <p14:tracePt t="19795" x="1219200" y="4413250"/>
          <p14:tracePt t="19795" x="1225550" y="4438650"/>
          <p14:tracePt t="19811" x="1225550" y="4445000"/>
          <p14:tracePt t="19811" x="1225550" y="4451350"/>
          <p14:tracePt t="19828" x="1225550" y="4457700"/>
          <p14:tracePt t="19828" x="1225550" y="4464050"/>
          <p14:tracePt t="19845" x="1219200" y="4470400"/>
          <p14:tracePt t="19845" x="1212850" y="4483100"/>
          <p14:tracePt t="19861" x="1212850" y="4489450"/>
          <p14:tracePt t="19861" x="1206500" y="4489450"/>
          <p14:tracePt t="19880" x="1206500" y="4495800"/>
          <p14:tracePt t="19894" x="1206500" y="4508500"/>
          <p14:tracePt t="19910" x="1206500" y="4514850"/>
          <p14:tracePt t="19928" x="1206500" y="4521200"/>
          <p14:tracePt t="19928" x="1206500" y="4527550"/>
          <p14:tracePt t="19945" x="1212850" y="4527550"/>
          <p14:tracePt t="19969" x="1219200" y="4521200"/>
          <p14:tracePt t="20080" x="1225550" y="4521200"/>
          <p14:tracePt t="20096" x="1231900" y="4521200"/>
          <p14:tracePt t="20101" x="1238250" y="4521200"/>
          <p14:tracePt t="20111" x="1244600" y="4521200"/>
          <p14:tracePt t="20111" x="1257300" y="4521200"/>
          <p14:tracePt t="20129" x="1263650" y="4521200"/>
          <p14:tracePt t="20129" x="1276350" y="4514850"/>
          <p14:tracePt t="20145" x="1289050" y="4514850"/>
          <p14:tracePt t="20145" x="1320800" y="4508500"/>
          <p14:tracePt t="20162" x="1339850" y="4508500"/>
          <p14:tracePt t="20162" x="1358900" y="4502150"/>
          <p14:tracePt t="20179" x="1377950" y="4502150"/>
          <p14:tracePt t="20179" x="1397000" y="4495800"/>
          <p14:tracePt t="20196" x="1422400" y="4489450"/>
          <p14:tracePt t="20196" x="1441450" y="4489450"/>
          <p14:tracePt t="20212" x="1466850" y="4483100"/>
          <p14:tracePt t="20212" x="1511300" y="4476750"/>
          <p14:tracePt t="20229" x="1530350" y="4476750"/>
          <p14:tracePt t="20229" x="1555750" y="4476750"/>
          <p14:tracePt t="20249" x="1574800" y="4476750"/>
          <p14:tracePt t="20249" x="1593850" y="4476750"/>
          <p14:tracePt t="20263" x="1612900" y="4476750"/>
          <p14:tracePt t="20263" x="1631950" y="4476750"/>
          <p14:tracePt t="20263" x="1644650" y="4476750"/>
          <p14:tracePt t="20282" x="1657350" y="4476750"/>
          <p14:tracePt t="20295" x="1663700" y="4476750"/>
          <p14:tracePt t="20295" x="1670050" y="4483100"/>
          <p14:tracePt t="20313" x="1676400" y="4483100"/>
          <p14:tracePt t="20328" x="1663700" y="4489450"/>
          <p14:tracePt t="20345" x="1657350" y="4489450"/>
          <p14:tracePt t="20345" x="1651000" y="4489450"/>
          <p14:tracePt t="20363" x="1644650" y="4495800"/>
          <p14:tracePt t="20363" x="1631950" y="4495800"/>
          <p14:tracePt t="20363" x="1619250" y="4502150"/>
          <p14:tracePt t="20382" x="1612900" y="4502150"/>
          <p14:tracePt t="20382" x="1600200" y="4502150"/>
          <p14:tracePt t="20397" x="1593850" y="4508500"/>
          <p14:tracePt t="20397" x="1581150" y="4508500"/>
          <p14:tracePt t="20413" x="1574800" y="4514850"/>
          <p14:tracePt t="20413" x="1568450" y="4514850"/>
          <p14:tracePt t="20431" x="1562100" y="4514850"/>
          <p14:tracePt t="20431" x="1555750" y="4521200"/>
          <p14:tracePt t="20446" x="1549400" y="4521200"/>
          <p14:tracePt t="20462" x="1562100" y="4514850"/>
          <p14:tracePt t="20484" x="1568450" y="4508500"/>
          <p14:tracePt t="20500" x="1574800" y="4502150"/>
          <p14:tracePt t="20512" x="1581150" y="4502150"/>
          <p14:tracePt t="20512" x="1593850" y="4495800"/>
          <p14:tracePt t="20531" x="1600200" y="4495800"/>
          <p14:tracePt t="20531" x="1606550" y="4489450"/>
          <p14:tracePt t="20547" x="1619250" y="4489450"/>
          <p14:tracePt t="20569" x="1612900" y="4495800"/>
          <p14:tracePt t="20604" x="1606550" y="4502150"/>
          <p14:tracePt t="20621" x="1600200" y="4508500"/>
          <p14:tracePt t="20628" x="1593850" y="4508500"/>
          <p14:tracePt t="20637" x="1587500" y="4508500"/>
          <p14:tracePt t="20646" x="1581150" y="4514850"/>
          <p14:tracePt t="20646" x="1568450" y="4514850"/>
          <p14:tracePt t="20666" x="1562100" y="4521200"/>
          <p14:tracePt t="20666" x="1555750" y="4521200"/>
          <p14:tracePt t="20682" x="1549400" y="4521200"/>
          <p14:tracePt t="20682" x="1543050" y="4521200"/>
          <p14:tracePt t="20698" x="1536700" y="4514850"/>
          <p14:tracePt t="20713" x="1543050" y="4514850"/>
          <p14:tracePt t="20757" x="1543050" y="4508500"/>
          <p14:tracePt t="20761" x="1549400" y="4508500"/>
          <p14:tracePt t="20769" x="1555750" y="4508500"/>
          <p14:tracePt t="20780" x="1568450" y="4508500"/>
          <p14:tracePt t="20780" x="1574800" y="4502150"/>
          <p14:tracePt t="20798" x="1587500" y="4502150"/>
          <p14:tracePt t="20798" x="1593850" y="4495800"/>
          <p14:tracePt t="20814" x="1606550" y="4495800"/>
          <p14:tracePt t="20814" x="1631950" y="4489450"/>
          <p14:tracePt t="20832" x="1638300" y="4489450"/>
          <p14:tracePt t="20832" x="1651000" y="4489450"/>
          <p14:tracePt t="20848" x="1657350" y="4483100"/>
          <p14:tracePt t="20848" x="1670050" y="4483100"/>
          <p14:tracePt t="20848" x="1676400" y="4483100"/>
          <p14:tracePt t="20871" x="1676400" y="4489450"/>
          <p14:tracePt t="20881" x="1670050" y="4495800"/>
          <p14:tracePt t="20905" x="1657350" y="4495800"/>
          <p14:tracePt t="20913" x="1651000" y="4502150"/>
          <p14:tracePt t="20913" x="1638300" y="4508500"/>
          <p14:tracePt t="20932" x="1625600" y="4508500"/>
          <p14:tracePt t="20932" x="1593850" y="4514850"/>
          <p14:tracePt t="20949" x="1574800" y="4521200"/>
          <p14:tracePt t="20949" x="1549400" y="4527550"/>
          <p14:tracePt t="20966" x="1530350" y="4527550"/>
          <p14:tracePt t="20966" x="1504950" y="4533900"/>
          <p14:tracePt t="20982" x="1479550" y="4533900"/>
          <p14:tracePt t="20982" x="1454150" y="4540250"/>
          <p14:tracePt t="20999" x="1428750" y="4540250"/>
          <p14:tracePt t="20999" x="1403350" y="4546600"/>
          <p14:tracePt t="21015" x="1371600" y="4546600"/>
          <p14:tracePt t="21015" x="1308100" y="4546600"/>
          <p14:tracePt t="21033" x="1276350" y="4546600"/>
          <p14:tracePt t="21033" x="1238250" y="4546600"/>
          <p14:tracePt t="21049" x="1206500" y="4546600"/>
          <p14:tracePt t="21049" x="1174750" y="4546600"/>
          <p14:tracePt t="21065" x="1136650" y="4546600"/>
          <p14:tracePt t="21065" x="1104900" y="4540250"/>
          <p14:tracePt t="21082" x="1073150" y="4540250"/>
          <p14:tracePt t="21082" x="1041400" y="4533900"/>
          <p14:tracePt t="21098" x="1009650" y="4527550"/>
          <p14:tracePt t="21098" x="952500" y="4514850"/>
          <p14:tracePt t="21098" x="927100" y="4508500"/>
          <p14:tracePt t="21123" x="901700" y="4502150"/>
          <p14:tracePt t="21131" x="876300" y="4489450"/>
          <p14:tracePt t="21131" x="850900" y="4483100"/>
          <p14:tracePt t="21149" x="825500" y="4476750"/>
          <p14:tracePt t="21149" x="806450" y="4470400"/>
          <p14:tracePt t="21166" x="781050" y="4457700"/>
          <p14:tracePt t="21166" x="749300" y="4445000"/>
          <p14:tracePt t="21182" x="730250" y="4438650"/>
          <p14:tracePt t="21182" x="717550" y="4425950"/>
          <p14:tracePt t="21199" x="704850" y="4419600"/>
          <p14:tracePt t="21199" x="692150" y="4413250"/>
          <p14:tracePt t="21216" x="685800" y="4400550"/>
          <p14:tracePt t="21216" x="679450" y="4394200"/>
          <p14:tracePt t="21233" x="666750" y="4381500"/>
          <p14:tracePt t="21233" x="660400" y="4362450"/>
          <p14:tracePt t="21249" x="660400" y="4356100"/>
          <p14:tracePt t="21249" x="654050" y="4349750"/>
          <p14:tracePt t="21266" x="654050" y="4343400"/>
          <p14:tracePt t="21266" x="654050" y="4330700"/>
          <p14:tracePt t="21283" x="660400" y="4330700"/>
          <p14:tracePt t="21298" x="666750" y="4318000"/>
          <p14:tracePt t="21298" x="673100" y="4318000"/>
          <p14:tracePt t="21318" x="685800" y="4311650"/>
          <p14:tracePt t="21318" x="692150" y="4311650"/>
          <p14:tracePt t="21333" x="704850" y="4311650"/>
          <p14:tracePt t="21333" x="711200" y="4305300"/>
          <p14:tracePt t="21350" x="717550" y="4305300"/>
          <p14:tracePt t="21350" x="730250" y="4298950"/>
          <p14:tracePt t="21366" x="736600" y="4298950"/>
          <p14:tracePt t="21366" x="749300" y="4292600"/>
          <p14:tracePt t="21366" x="755650" y="4292600"/>
          <p14:tracePt t="21386" x="762000" y="4292600"/>
          <p14:tracePt t="21398" x="774700" y="4292600"/>
          <p14:tracePt t="21398" x="787400" y="4292600"/>
          <p14:tracePt t="21417" x="793750" y="4292600"/>
          <p14:tracePt t="21417" x="806450" y="4292600"/>
          <p14:tracePt t="21433" x="812800" y="4292600"/>
          <p14:tracePt t="21433" x="819150" y="4292600"/>
          <p14:tracePt t="21450" x="825500" y="4292600"/>
          <p14:tracePt t="21450" x="838200" y="4292600"/>
          <p14:tracePt t="21467" x="844550" y="4292600"/>
          <p14:tracePt t="21467" x="863600" y="4292600"/>
          <p14:tracePt t="21484" x="869950" y="4292600"/>
          <p14:tracePt t="21484" x="876300" y="4292600"/>
          <p14:tracePt t="21500" x="882650" y="4286250"/>
          <p14:tracePt t="21500" x="889000" y="4286250"/>
          <p14:tracePt t="21517" x="895350" y="4279900"/>
          <p14:tracePt t="21517" x="901700" y="4279900"/>
          <p14:tracePt t="21533" x="908050" y="4279900"/>
          <p14:tracePt t="21533" x="914400" y="4267200"/>
          <p14:tracePt t="21551" x="920750" y="4260850"/>
          <p14:tracePt t="21565" x="927100" y="4254500"/>
          <p14:tracePt t="21685" x="933450" y="4248150"/>
          <p14:tracePt t="21701" x="939800" y="4248150"/>
          <p14:tracePt t="21708" x="946150" y="4241800"/>
          <p14:tracePt t="21721" x="958850" y="4235450"/>
          <p14:tracePt t="21737" x="965200" y="4229100"/>
          <p14:tracePt t="21777" x="965200" y="4222750"/>
          <p14:tracePt t="21841" x="971550" y="4222750"/>
          <p14:tracePt t="21867" x="977900" y="4216400"/>
          <p14:tracePt t="21881" x="984250" y="4216400"/>
          <p14:tracePt t="21897" x="990600" y="4216400"/>
          <p14:tracePt t="21909" x="996950" y="4216400"/>
          <p14:tracePt t="21924" x="1003300" y="4210050"/>
          <p14:tracePt t="21933" x="1009650" y="4210050"/>
          <p14:tracePt t="21933" x="1016000" y="4210050"/>
          <p14:tracePt t="21951" x="1022350" y="4210050"/>
          <p14:tracePt t="21951" x="1035050" y="4210050"/>
          <p14:tracePt t="21970" x="1054100" y="4210050"/>
          <p14:tracePt t="21970" x="1066800" y="4210050"/>
          <p14:tracePt t="21985" x="1079500" y="4210050"/>
          <p14:tracePt t="21985" x="1092200" y="4203700"/>
          <p14:tracePt t="22002" x="1104900" y="4203700"/>
          <p14:tracePt t="22002" x="1117600" y="4203700"/>
          <p14:tracePt t="22019" x="1136650" y="4203700"/>
          <p14:tracePt t="22019" x="1155700" y="4203700"/>
          <p14:tracePt t="22019" x="1174750" y="4197350"/>
          <p14:tracePt t="22037" x="1193800" y="4197350"/>
          <p14:tracePt t="22050" x="1212850" y="4197350"/>
          <p14:tracePt t="22050" x="1257300" y="4191000"/>
          <p14:tracePt t="22069" x="1282700" y="4191000"/>
          <p14:tracePt t="22069" x="1308100" y="4191000"/>
          <p14:tracePt t="22085" x="1327150" y="4184650"/>
          <p14:tracePt t="22085" x="1352550" y="4184650"/>
          <p14:tracePt t="22102" x="1377950" y="4184650"/>
          <p14:tracePt t="22102" x="1403350" y="4184650"/>
          <p14:tracePt t="22119" x="1428750" y="4178300"/>
          <p14:tracePt t="22119" x="1454150" y="4178300"/>
          <p14:tracePt t="22119" x="1485900" y="4178300"/>
          <p14:tracePt t="22138" x="1511300" y="4178300"/>
          <p14:tracePt t="22138" x="1536700" y="4178300"/>
          <p14:tracePt t="22152" x="1562100" y="4184650"/>
          <p14:tracePt t="22152" x="1593850" y="4184650"/>
          <p14:tracePt t="22169" x="1619250" y="4184650"/>
          <p14:tracePt t="22169" x="1644650" y="4184650"/>
          <p14:tracePt t="22185" x="1670050" y="4184650"/>
          <p14:tracePt t="22185" x="1720850" y="4191000"/>
          <p14:tracePt t="22202" x="1752600" y="4191000"/>
          <p14:tracePt t="22202" x="1778000" y="4197350"/>
          <p14:tracePt t="22219" x="1803400" y="4197350"/>
          <p14:tracePt t="22219" x="1835150" y="4197350"/>
          <p14:tracePt t="22236" x="1860550" y="4203700"/>
          <p14:tracePt t="22236" x="1885950" y="4203700"/>
          <p14:tracePt t="22253" x="1917700" y="4203700"/>
          <p14:tracePt t="22253" x="1974850" y="4210050"/>
          <p14:tracePt t="22269" x="2000250" y="4210050"/>
          <p14:tracePt t="22269" x="2032000" y="4210050"/>
          <p14:tracePt t="22286" x="2063750" y="4210050"/>
          <p14:tracePt t="22286" x="2089150" y="4210050"/>
          <p14:tracePt t="22302" x="2120900" y="4216400"/>
          <p14:tracePt t="22302" x="2152650" y="4216400"/>
          <p14:tracePt t="22302" x="2184400" y="4216400"/>
          <p14:tracePt t="22321" x="2216150" y="4216400"/>
          <p14:tracePt t="22335" x="2247900" y="4216400"/>
          <p14:tracePt t="22335" x="2311400" y="4216400"/>
          <p14:tracePt t="22353" x="2349500" y="4216400"/>
          <p14:tracePt t="22353" x="2381250" y="4216400"/>
          <p14:tracePt t="22373" x="2413000" y="4216400"/>
          <p14:tracePt t="22373" x="2451100" y="4216400"/>
          <p14:tracePt t="22386" x="2482850" y="4216400"/>
          <p14:tracePt t="22386" x="2520950" y="4216400"/>
          <p14:tracePt t="22386" x="2559050" y="4216400"/>
          <p14:tracePt t="22406" x="2597150" y="4216400"/>
          <p14:tracePt t="22418" x="2635250" y="4216400"/>
          <p14:tracePt t="22418" x="2711450" y="4222750"/>
          <p14:tracePt t="22437" x="2749550" y="4222750"/>
          <p14:tracePt t="22437" x="2787650" y="4222750"/>
          <p14:tracePt t="22453" x="2832100" y="4229100"/>
          <p14:tracePt t="22453" x="2870200" y="4229100"/>
          <p14:tracePt t="22470" x="2908300" y="4235450"/>
          <p14:tracePt t="22470" x="2946400" y="4235450"/>
          <p14:tracePt t="22486" x="2984500" y="4241800"/>
          <p14:tracePt t="22486" x="3067050" y="4248150"/>
          <p14:tracePt t="22503" x="3105150" y="4248150"/>
          <p14:tracePt t="22503" x="3143250" y="4254500"/>
          <p14:tracePt t="22520" x="3181350" y="4254500"/>
          <p14:tracePt t="22520" x="3219450" y="4254500"/>
          <p14:tracePt t="22537" x="3257550" y="4254500"/>
          <p14:tracePt t="22537" x="3295650" y="4260850"/>
          <p14:tracePt t="22554" x="3333750" y="4260850"/>
          <p14:tracePt t="22554" x="3416300" y="4260850"/>
          <p14:tracePt t="22570" x="3454400" y="4260850"/>
          <p14:tracePt t="22570" x="3498850" y="4267200"/>
          <p14:tracePt t="22587" x="3536950" y="4267200"/>
          <p14:tracePt t="22587" x="3581400" y="4267200"/>
          <p14:tracePt t="22604" x="3619500" y="4267200"/>
          <p14:tracePt t="22604" x="3708400" y="4273550"/>
          <p14:tracePt t="22623" x="3752850" y="4273550"/>
          <p14:tracePt t="22623" x="3797300" y="4273550"/>
          <p14:tracePt t="22638" x="3841750" y="4279900"/>
          <p14:tracePt t="22638" x="3879850" y="4279900"/>
          <p14:tracePt t="22654" x="3924300" y="4279900"/>
          <p14:tracePt t="22654" x="3975100" y="4279900"/>
          <p14:tracePt t="22670" x="4019550" y="4286250"/>
          <p14:tracePt t="22670" x="4064000" y="4286250"/>
          <p14:tracePt t="22670" x="4108450" y="4286250"/>
          <p14:tracePt t="22689" x="4152900" y="4286250"/>
          <p14:tracePt t="22703" x="4203700" y="4286250"/>
          <p14:tracePt t="22703" x="4292600" y="4286250"/>
          <p14:tracePt t="22721" x="4337050" y="4286250"/>
          <p14:tracePt t="22721" x="4381500" y="4286250"/>
          <p14:tracePt t="22738" x="4419600" y="4286250"/>
          <p14:tracePt t="22738" x="4457700" y="4286250"/>
          <p14:tracePt t="22754" x="4495800" y="4286250"/>
          <p14:tracePt t="22754" x="4527550" y="4286250"/>
          <p14:tracePt t="22771" x="4559300" y="4286250"/>
          <p14:tracePt t="22771" x="4591050" y="4286250"/>
          <p14:tracePt t="22771" x="4616450" y="4286250"/>
          <p14:tracePt t="22790" x="4635500" y="4286250"/>
          <p14:tracePt t="22790" x="4660900" y="4286250"/>
          <p14:tracePt t="22804" x="4673600" y="4292600"/>
          <p14:tracePt t="22804" x="4692650" y="4292600"/>
          <p14:tracePt t="22821" x="4705350" y="4292600"/>
          <p14:tracePt t="22821" x="4718050" y="4292600"/>
          <p14:tracePt t="22838" x="4724400" y="4298950"/>
          <p14:tracePt t="22853" x="4724400" y="4305300"/>
          <p14:tracePt t="22853" x="4718050" y="4318000"/>
          <p14:tracePt t="22873" x="4711700" y="4318000"/>
          <p14:tracePt t="22887" x="4705350" y="4324350"/>
          <p14:tracePt t="22903" x="4705350" y="4318000"/>
          <p14:tracePt t="22903" x="4730750" y="4292600"/>
          <p14:tracePt t="22921" x="4743450" y="4273550"/>
          <p14:tracePt t="22921" x="4768850" y="4254500"/>
          <p14:tracePt t="22938" x="4794250" y="4229100"/>
          <p14:tracePt t="26705" x="812800" y="6267450"/>
          <p14:tracePt t="26745" x="812800" y="6273800"/>
          <p14:tracePt t="26753" x="812800" y="6280150"/>
          <p14:tracePt t="26753" x="806450" y="6280150"/>
          <p14:tracePt t="26767" x="800100" y="6286500"/>
          <p14:tracePt t="26767" x="800100" y="6299200"/>
          <p14:tracePt t="26783" x="787400" y="6318250"/>
          <p14:tracePt t="26799" x="781050" y="6350000"/>
          <p14:tracePt t="26817" x="781050" y="6375400"/>
          <p14:tracePt t="26833" x="781050" y="6407150"/>
          <p14:tracePt t="26849" x="774700" y="6438900"/>
          <p14:tracePt t="26869" x="768350" y="647065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データの範囲を指定する</a:t>
            </a:r>
          </a:p>
        </p:txBody>
      </p:sp>
      <p:pic>
        <p:nvPicPr>
          <p:cNvPr id="600069" name="Picture 5" descr="エクセル分析ツールｔ検定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484784"/>
            <a:ext cx="7046902" cy="4248472"/>
          </a:xfrm>
          <a:prstGeom prst="rect">
            <a:avLst/>
          </a:prstGeom>
          <a:noFill/>
        </p:spPr>
      </p:pic>
      <p:pic>
        <p:nvPicPr>
          <p:cNvPr id="2" name="オーディ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068"/>
    </mc:Choice>
    <mc:Fallback>
      <p:transition spd="slow" advTm="67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95" x="2755900" y="5664200"/>
          <p14:tracePt t="952" x="2749550" y="5676900"/>
          <p14:tracePt t="959" x="2749550" y="5689600"/>
          <p14:tracePt t="970" x="2736850" y="5708650"/>
          <p14:tracePt t="970" x="2724150" y="5727700"/>
          <p14:tracePt t="988" x="2711450" y="5746750"/>
          <p14:tracePt t="988" x="2667000" y="5778500"/>
          <p14:tracePt t="1005" x="2635250" y="5784850"/>
          <p14:tracePt t="1005" x="2603500" y="5797550"/>
          <p14:tracePt t="1021" x="2571750" y="5803900"/>
          <p14:tracePt t="1021" x="2533650" y="5810250"/>
          <p14:tracePt t="1038" x="2495550" y="5816600"/>
          <p14:tracePt t="1038" x="2419350" y="5822950"/>
          <p14:tracePt t="1057" x="2374900" y="5829300"/>
          <p14:tracePt t="1057" x="2324100" y="5829300"/>
          <p14:tracePt t="1071" x="2279650" y="5829300"/>
          <p14:tracePt t="1071" x="2228850" y="5835650"/>
          <p14:tracePt t="1087" x="2178050" y="5835650"/>
          <p14:tracePt t="1087" x="2127250" y="5829300"/>
          <p14:tracePt t="1104" x="2070100" y="5822950"/>
          <p14:tracePt t="1104" x="2019300" y="5816600"/>
          <p14:tracePt t="1121" x="1955800" y="5803900"/>
          <p14:tracePt t="1121" x="1898650" y="5791200"/>
          <p14:tracePt t="1121" x="1835150" y="5778500"/>
          <p14:tracePt t="1141" x="1771650" y="5759450"/>
          <p14:tracePt t="1141" x="1714500" y="5734050"/>
          <p14:tracePt t="1154" x="1651000" y="5702300"/>
          <p14:tracePt t="1154" x="1587500" y="5670550"/>
          <p14:tracePt t="1171" x="1524000" y="5632450"/>
          <p14:tracePt t="1171" x="1460500" y="5581650"/>
          <p14:tracePt t="1171" x="1403350" y="5524500"/>
          <p14:tracePt t="1193" x="1346200" y="5461000"/>
          <p14:tracePt t="1203" x="1289050" y="5391150"/>
          <p14:tracePt t="1203" x="1238250" y="5314950"/>
          <p14:tracePt t="1203" x="1187450" y="5232400"/>
          <p14:tracePt t="1224" x="1136650" y="5143500"/>
          <p14:tracePt t="1224" x="1092200" y="5048250"/>
          <p14:tracePt t="1238" x="1041400" y="4946650"/>
          <p14:tracePt t="1238" x="996950" y="4838700"/>
          <p14:tracePt t="1255" x="958850" y="4730750"/>
          <p14:tracePt t="1255" x="914400" y="4616450"/>
          <p14:tracePt t="1271" x="882650" y="4495800"/>
          <p14:tracePt t="1271" x="850900" y="4375150"/>
          <p14:tracePt t="1288" x="819150" y="4254500"/>
          <p14:tracePt t="1288" x="781050" y="4006850"/>
          <p14:tracePt t="1305" x="768350" y="3892550"/>
          <p14:tracePt t="1305" x="762000" y="3771900"/>
          <p14:tracePt t="1323" x="762000" y="3657600"/>
          <p14:tracePt t="1323" x="768350" y="3543300"/>
          <p14:tracePt t="1339" x="781050" y="3435350"/>
          <p14:tracePt t="1339" x="831850" y="3225800"/>
          <p14:tracePt t="1355" x="863600" y="3124200"/>
          <p14:tracePt t="1355" x="908050" y="3028950"/>
          <p14:tracePt t="1372" x="946150" y="2933700"/>
          <p14:tracePt t="1372" x="996950" y="2844800"/>
          <p14:tracePt t="1389" x="1054100" y="2755900"/>
          <p14:tracePt t="1389" x="1117600" y="2660650"/>
          <p14:tracePt t="1405" x="1187450" y="2571750"/>
          <p14:tracePt t="1405" x="1346200" y="2406650"/>
          <p14:tracePt t="1424" x="1435100" y="2330450"/>
          <p14:tracePt t="1424" x="1530350" y="2254250"/>
          <p14:tracePt t="1442" x="1631950" y="2178050"/>
          <p14:tracePt t="1442" x="1739900" y="2114550"/>
          <p14:tracePt t="1455" x="1847850" y="2057400"/>
          <p14:tracePt t="1455" x="1962150" y="2000250"/>
          <p14:tracePt t="1472" x="2076450" y="1943100"/>
          <p14:tracePt t="1472" x="2190750" y="1892300"/>
          <p14:tracePt t="1472" x="2305050" y="1841500"/>
          <p14:tracePt t="1491" x="2425700" y="1797050"/>
          <p14:tracePt t="1504" x="2552700" y="1752600"/>
          <p14:tracePt t="1504" x="2800350" y="1676400"/>
          <p14:tracePt t="1523" x="2933700" y="1638300"/>
          <p14:tracePt t="1523" x="3067050" y="1612900"/>
          <p14:tracePt t="1539" x="3200400" y="1581150"/>
          <p14:tracePt t="1539" x="3352800" y="1562100"/>
          <p14:tracePt t="1556" x="3492500" y="1536700"/>
          <p14:tracePt t="1556" x="3638550" y="1517650"/>
          <p14:tracePt t="1572" x="3778250" y="1504950"/>
          <p14:tracePt t="1572" x="3924300" y="1492250"/>
          <p14:tracePt t="1572" x="4070350" y="1479550"/>
          <p14:tracePt t="1591" x="4229100" y="1473200"/>
          <p14:tracePt t="1591" x="4375150" y="1473200"/>
          <p14:tracePt t="1606" x="4508500" y="1479550"/>
          <p14:tracePt t="1606" x="4654550" y="1485900"/>
          <p14:tracePt t="1623" x="4800600" y="1498600"/>
          <p14:tracePt t="1623" x="4946650" y="1517650"/>
          <p14:tracePt t="1639" x="5092700" y="1536700"/>
          <p14:tracePt t="1639" x="5372100" y="1593850"/>
          <p14:tracePt t="1656" x="5511800" y="1631950"/>
          <p14:tracePt t="1656" x="5676900" y="1670050"/>
          <p14:tracePt t="1672" x="5816600" y="1714500"/>
          <p14:tracePt t="1672" x="5949950" y="1758950"/>
          <p14:tracePt t="1692" x="6089650" y="1816100"/>
          <p14:tracePt t="1692" x="6216650" y="1873250"/>
          <p14:tracePt t="1706" x="6343650" y="1936750"/>
          <p14:tracePt t="1706" x="6584950" y="2089150"/>
          <p14:tracePt t="1723" x="6680200" y="2165350"/>
          <p14:tracePt t="1723" x="6788150" y="2247900"/>
          <p14:tracePt t="1740" x="6896100" y="2336800"/>
          <p14:tracePt t="1740" x="6991350" y="2425700"/>
          <p14:tracePt t="1757" x="7086600" y="2520950"/>
          <p14:tracePt t="1757" x="7175500" y="2622550"/>
          <p14:tracePt t="1773" x="7258050" y="2717800"/>
          <p14:tracePt t="1773" x="7334250" y="2819400"/>
          <p14:tracePt t="1773" x="7404100" y="2921000"/>
          <p14:tracePt t="1792" x="7467600" y="3022600"/>
          <p14:tracePt t="1792" x="7524750" y="3124200"/>
          <p14:tracePt t="1807" x="7581900" y="3232150"/>
          <p14:tracePt t="1807" x="7626350" y="3333750"/>
          <p14:tracePt t="1823" x="7664450" y="3441700"/>
          <p14:tracePt t="1823" x="7689850" y="3549650"/>
          <p14:tracePt t="1840" x="7715250" y="3657600"/>
          <p14:tracePt t="1840" x="7734300" y="3765550"/>
          <p14:tracePt t="1857" x="7740650" y="3867150"/>
          <p14:tracePt t="1857" x="7740650" y="3975100"/>
          <p14:tracePt t="1857" x="7740650" y="4070350"/>
          <p14:tracePt t="1876" x="7727950" y="4171950"/>
          <p14:tracePt t="1889" x="7708900" y="4267200"/>
          <p14:tracePt t="1889" x="7645400" y="4451350"/>
          <p14:tracePt t="1907" x="7600950" y="4533900"/>
          <p14:tracePt t="1907" x="7550150" y="4622800"/>
          <p14:tracePt t="1923" x="7493000" y="4705350"/>
          <p14:tracePt t="1923" x="7346950" y="4870450"/>
          <p14:tracePt t="1945" x="7264400" y="4940300"/>
          <p14:tracePt t="1945" x="7169150" y="5016500"/>
          <p14:tracePt t="1957" x="7067550" y="5080000"/>
          <p14:tracePt t="1957" x="6959600" y="5143500"/>
          <p14:tracePt t="1974" x="6851650" y="5207000"/>
          <p14:tracePt t="1974" x="6731000" y="5264150"/>
          <p14:tracePt t="1990" x="6616700" y="5321300"/>
          <p14:tracePt t="1990" x="6489700" y="5372100"/>
          <p14:tracePt t="2007" x="6369050" y="5422900"/>
          <p14:tracePt t="2007" x="6121400" y="5505450"/>
          <p14:tracePt t="2024" x="6000750" y="5543550"/>
          <p14:tracePt t="2024" x="5880100" y="5581650"/>
          <p14:tracePt t="2041" x="5759450" y="5613400"/>
          <p14:tracePt t="2041" x="5645150" y="5638800"/>
          <p14:tracePt t="2058" x="5524500" y="5664200"/>
          <p14:tracePt t="2058" x="5283200" y="5708650"/>
          <p14:tracePt t="2075" x="5162550" y="5727700"/>
          <p14:tracePt t="2075" x="5048250" y="5746750"/>
          <p14:tracePt t="2091" x="4933950" y="5759450"/>
          <p14:tracePt t="2091" x="4819650" y="5772150"/>
          <p14:tracePt t="2108" x="4711700" y="5778500"/>
          <p14:tracePt t="2108" x="4610100" y="5784850"/>
          <p14:tracePt t="2124" x="4514850" y="5784850"/>
          <p14:tracePt t="2124" x="4425950" y="5784850"/>
          <p14:tracePt t="2141" x="4343400" y="5778500"/>
          <p14:tracePt t="2141" x="4267200" y="5772150"/>
          <p14:tracePt t="2141" x="4197350" y="5759450"/>
          <p14:tracePt t="2159" x="4127500" y="5740400"/>
          <p14:tracePt t="2159" x="4070350" y="5727700"/>
          <p14:tracePt t="2175" x="4013200" y="5708650"/>
          <p14:tracePt t="2175" x="3962400" y="5695950"/>
          <p14:tracePt t="2192" x="3911600" y="5676900"/>
          <p14:tracePt t="2192" x="3867150" y="5657850"/>
          <p14:tracePt t="2208" x="3829050" y="5645150"/>
          <p14:tracePt t="2208" x="3797300" y="5632450"/>
          <p14:tracePt t="2225" x="3771900" y="5626100"/>
          <p14:tracePt t="2225" x="3752850" y="5619750"/>
          <p14:tracePt t="2225" x="3740150" y="5613400"/>
          <p14:tracePt t="2244" x="3733800" y="5613400"/>
          <p14:tracePt t="2257" x="3727450" y="5619750"/>
          <p14:tracePt t="2257" x="3740150" y="5626100"/>
          <p14:tracePt t="2274" x="3746500" y="5638800"/>
          <p14:tracePt t="2274" x="3759200" y="5645150"/>
          <p14:tracePt t="2292" x="3778250" y="5651500"/>
          <p14:tracePt t="2292" x="3797300" y="5664200"/>
          <p14:tracePt t="2308" x="3816350" y="5676900"/>
          <p14:tracePt t="2308" x="3860800" y="5695950"/>
          <p14:tracePt t="2327" x="3879850" y="5708650"/>
          <p14:tracePt t="2327" x="3898900" y="5721350"/>
          <p14:tracePt t="2342" x="3911600" y="5727700"/>
          <p14:tracePt t="2342" x="3924300" y="5734050"/>
          <p14:tracePt t="2358" x="3930650" y="5740400"/>
          <p14:tracePt t="2374" x="3924300" y="5734050"/>
          <p14:tracePt t="2391" x="3911600" y="5727700"/>
          <p14:tracePt t="2391" x="3905250" y="5721350"/>
          <p14:tracePt t="2408" x="3892550" y="5715000"/>
          <p14:tracePt t="2408" x="3879850" y="5715000"/>
          <p14:tracePt t="2425" x="3867150" y="5708650"/>
          <p14:tracePt t="2425" x="3835400" y="5702300"/>
          <p14:tracePt t="2444" x="3822700" y="5702300"/>
          <p14:tracePt t="2444" x="3810000" y="5702300"/>
          <p14:tracePt t="2459" x="3797300" y="5702300"/>
          <p14:tracePt t="2459" x="3784600" y="5702300"/>
          <p14:tracePt t="2475" x="3765550" y="5702300"/>
          <p14:tracePt t="2475" x="3759200" y="5695950"/>
          <p14:tracePt t="2492" x="3746500" y="5702300"/>
          <p14:tracePt t="2492" x="3740150" y="5695950"/>
          <p14:tracePt t="2492" x="3727450" y="5702300"/>
          <p14:tracePt t="2511" x="3721100" y="5702300"/>
          <p14:tracePt t="2524" x="3714750" y="5702300"/>
          <p14:tracePt t="2524" x="3714750" y="5708650"/>
          <p14:tracePt t="2543" x="3708400" y="5715000"/>
          <p14:tracePt t="2557" x="3714750" y="5721350"/>
          <p14:tracePt t="2579" x="3721100" y="5721350"/>
          <p14:tracePt t="2595" x="3727450" y="5721350"/>
          <p14:tracePt t="2614" x="3733800" y="5727700"/>
          <p14:tracePt t="2671" x="3733800" y="5734050"/>
          <p14:tracePt t="2690" x="3727450" y="5740400"/>
          <p14:tracePt t="2714" x="3727450" y="5746750"/>
          <p14:tracePt t="2735" x="3733800" y="5746750"/>
          <p14:tracePt t="2811" x="3733800" y="5740400"/>
          <p14:tracePt t="2843" x="3733800" y="5734050"/>
          <p14:tracePt t="2863" x="3733800" y="5727700"/>
          <p14:tracePt t="2982" x="3740150" y="5721350"/>
          <p14:tracePt t="3014" x="3746500" y="5715000"/>
          <p14:tracePt t="3051" x="3740150" y="5715000"/>
          <p14:tracePt t="3094" x="3733800" y="5721350"/>
          <p14:tracePt t="3119" x="3727450" y="5727700"/>
          <p14:tracePt t="3142" x="3721100" y="5734050"/>
          <p14:tracePt t="3188" x="3714750" y="5740400"/>
          <p14:tracePt t="3202" x="3708400" y="5740400"/>
          <p14:tracePt t="3222" x="3708400" y="5746750"/>
          <p14:tracePt t="3246" x="3714750" y="5746750"/>
          <p14:tracePt t="3330" x="3721100" y="5746750"/>
          <p14:tracePt t="3350" x="3727450" y="5746750"/>
          <p14:tracePt t="3374" x="3727450" y="5753100"/>
          <p14:tracePt t="3402" x="3733800" y="5746750"/>
          <p14:tracePt t="3450" x="3740150" y="5746750"/>
          <p14:tracePt t="3502" x="3746500" y="5746750"/>
          <p14:tracePt t="3530" x="3746500" y="5753100"/>
          <p14:tracePt t="3574" x="3746500" y="5759450"/>
          <p14:tracePt t="3623" x="3740150" y="5759450"/>
          <p14:tracePt t="3642" x="3740150" y="5765800"/>
          <p14:tracePt t="3674" x="3740150" y="5759450"/>
          <p14:tracePt t="3751" x="3746500" y="5753100"/>
          <p14:tracePt t="3770" x="3746500" y="5746750"/>
          <p14:tracePt t="3787" x="3752850" y="5740400"/>
          <p14:tracePt t="3802" x="3759200" y="5734050"/>
          <p14:tracePt t="3810" x="3765550" y="5727700"/>
          <p14:tracePt t="3816" x="3765550" y="5721350"/>
          <p14:tracePt t="3828" x="3771900" y="5708650"/>
          <p14:tracePt t="3828" x="3784600" y="5676900"/>
          <p14:tracePt t="3847" x="3790950" y="5657850"/>
          <p14:tracePt t="3847" x="3803650" y="5632450"/>
          <p14:tracePt t="3864" x="3810000" y="5607050"/>
          <p14:tracePt t="3864" x="3822700" y="5575300"/>
          <p14:tracePt t="3880" x="3829050" y="5537200"/>
          <p14:tracePt t="3880" x="3841750" y="5499100"/>
          <p14:tracePt t="3880" x="3854450" y="5454650"/>
          <p14:tracePt t="3899" x="3860800" y="5397500"/>
          <p14:tracePt t="3912" x="3873500" y="5340350"/>
          <p14:tracePt t="3912" x="3886200" y="5200650"/>
          <p14:tracePt t="3931" x="3892550" y="5118100"/>
          <p14:tracePt t="3931" x="3892550" y="5035550"/>
          <p14:tracePt t="3947" x="3898900" y="4940300"/>
          <p14:tracePt t="3947" x="3898900" y="4851400"/>
          <p14:tracePt t="3963" x="3905250" y="4749800"/>
          <p14:tracePt t="3963" x="3905250" y="4654550"/>
          <p14:tracePt t="3980" x="3905250" y="4559300"/>
          <p14:tracePt t="3980" x="3898900" y="4375150"/>
          <p14:tracePt t="3997" x="3892550" y="4292600"/>
          <p14:tracePt t="3997" x="3873500" y="4210050"/>
          <p14:tracePt t="4013" x="3854450" y="4133850"/>
          <p14:tracePt t="4013" x="3822700" y="4057650"/>
          <p14:tracePt t="4030" x="3790950" y="3987800"/>
          <p14:tracePt t="4030" x="3752850" y="3917950"/>
          <p14:tracePt t="4047" x="3714750" y="3848100"/>
          <p14:tracePt t="4047" x="3625850" y="3708400"/>
          <p14:tracePt t="4064" x="3575050" y="3638550"/>
          <p14:tracePt t="4064" x="3524250" y="3568700"/>
          <p14:tracePt t="4081" x="3467100" y="3505200"/>
          <p14:tracePt t="4081" x="3409950" y="3448050"/>
          <p14:tracePt t="4098" x="3352800" y="3390900"/>
          <p14:tracePt t="4098" x="3225800" y="3282950"/>
          <p14:tracePt t="4116" x="3162300" y="3238500"/>
          <p14:tracePt t="4116" x="3098800" y="3200400"/>
          <p14:tracePt t="4131" x="3035300" y="3168650"/>
          <p14:tracePt t="4131" x="2971800" y="3136900"/>
          <p14:tracePt t="4147" x="2914650" y="3105150"/>
          <p14:tracePt t="4147" x="2851150" y="3079750"/>
          <p14:tracePt t="4164" x="2794000" y="3048000"/>
          <p14:tracePt t="4164" x="2736850" y="3022600"/>
          <p14:tracePt t="4164" x="2679700" y="2997200"/>
          <p14:tracePt t="4183" x="2628900" y="2965450"/>
          <p14:tracePt t="4183" x="2571750" y="2933700"/>
          <p14:tracePt t="4201" x="2520950" y="2908300"/>
          <p14:tracePt t="4201" x="2463800" y="2882900"/>
          <p14:tracePt t="4215" x="2413000" y="2857500"/>
          <p14:tracePt t="4215" x="2362200" y="2838450"/>
          <p14:tracePt t="4232" x="2311400" y="2819400"/>
          <p14:tracePt t="4232" x="2260600" y="2800350"/>
          <p14:tracePt t="4248" x="2209800" y="2781300"/>
          <p14:tracePt t="4248" x="2165350" y="2768600"/>
          <p14:tracePt t="4265" x="2120900" y="2755900"/>
          <p14:tracePt t="4265" x="2082800" y="2736850"/>
          <p14:tracePt t="4265" x="2038350" y="2724150"/>
          <p14:tracePt t="4284" x="2000250" y="2717800"/>
          <p14:tracePt t="4284" x="1962150" y="2705100"/>
          <p14:tracePt t="4298" x="1930400" y="2698750"/>
          <p14:tracePt t="4298" x="1898650" y="2686050"/>
          <p14:tracePt t="4298" x="1860550" y="2673350"/>
          <p14:tracePt t="4322" x="1828800" y="2660650"/>
          <p14:tracePt t="4330" x="1803400" y="2654300"/>
          <p14:tracePt t="4330" x="1778000" y="2641600"/>
          <p14:tracePt t="4348" x="1752600" y="2628900"/>
          <p14:tracePt t="4348" x="1701800" y="2616200"/>
          <p14:tracePt t="4365" x="1682750" y="2609850"/>
          <p14:tracePt t="4365" x="1663700" y="2597150"/>
          <p14:tracePt t="4381" x="1644650" y="2590800"/>
          <p14:tracePt t="4381" x="1625600" y="2584450"/>
          <p14:tracePt t="4399" x="1606550" y="2578100"/>
          <p14:tracePt t="4399" x="1562100" y="2559050"/>
          <p14:tracePt t="4416" x="1543050" y="2546350"/>
          <p14:tracePt t="4416" x="1524000" y="2540000"/>
          <p14:tracePt t="4432" x="1498600" y="2527300"/>
          <p14:tracePt t="4432" x="1479550" y="2520950"/>
          <p14:tracePt t="4448" x="1454150" y="2508250"/>
          <p14:tracePt t="4448" x="1435100" y="2501900"/>
          <p14:tracePt t="4465" x="1416050" y="2495550"/>
          <p14:tracePt t="4465" x="1397000" y="2495550"/>
          <p14:tracePt t="4465" x="1377950" y="2495550"/>
          <p14:tracePt t="4484" x="1358900" y="2495550"/>
          <p14:tracePt t="4484" x="1346200" y="2495550"/>
          <p14:tracePt t="4499" x="1327150" y="2495550"/>
          <p14:tracePt t="4499" x="1314450" y="2495550"/>
          <p14:tracePt t="4516" x="1301750" y="2495550"/>
          <p14:tracePt t="4516" x="1289050" y="2501900"/>
          <p14:tracePt t="4532" x="1282700" y="2501900"/>
          <p14:tracePt t="4532" x="1270000" y="2501900"/>
          <p14:tracePt t="4532" x="1263650" y="2501900"/>
          <p14:tracePt t="4552" x="1257300" y="2501900"/>
          <p14:tracePt t="4564" x="1250950" y="2501900"/>
          <p14:tracePt t="4582" x="1257300" y="2501900"/>
          <p14:tracePt t="4602" x="1263650" y="2501900"/>
          <p14:tracePt t="4618" x="1270000" y="2501900"/>
          <p14:tracePt t="4631" x="1276350" y="2501900"/>
          <p14:tracePt t="4631" x="1282700" y="2501900"/>
          <p14:tracePt t="4631" x="1289050" y="2508250"/>
          <p14:tracePt t="4651" x="1301750" y="2508250"/>
          <p14:tracePt t="4651" x="1308100" y="2508250"/>
          <p14:tracePt t="4666" x="1320800" y="2508250"/>
          <p14:tracePt t="4666" x="1327150" y="2508250"/>
          <p14:tracePt t="4682" x="1339850" y="2508250"/>
          <p14:tracePt t="4682" x="1358900" y="2508250"/>
          <p14:tracePt t="4699" x="1371600" y="2508250"/>
          <p14:tracePt t="4699" x="1416050" y="2501900"/>
          <p14:tracePt t="4716" x="1435100" y="2501900"/>
          <p14:tracePt t="4716" x="1460500" y="2508250"/>
          <p14:tracePt t="4732" x="1485900" y="2508250"/>
          <p14:tracePt t="4732" x="1511300" y="2508250"/>
          <p14:tracePt t="4749" x="1536700" y="2508250"/>
          <p14:tracePt t="4749" x="1568450" y="2514600"/>
          <p14:tracePt t="4766" x="1593850" y="2514600"/>
          <p14:tracePt t="4766" x="1663700" y="2514600"/>
          <p14:tracePt t="4784" x="1695450" y="2508250"/>
          <p14:tracePt t="4784" x="1733550" y="2508250"/>
          <p14:tracePt t="4801" x="1771650" y="2508250"/>
          <p14:tracePt t="4801" x="1809750" y="2508250"/>
          <p14:tracePt t="4820" x="1847850" y="2508250"/>
          <p14:tracePt t="4820" x="1885950" y="2508250"/>
          <p14:tracePt t="4820" x="1930400" y="2508250"/>
          <p14:tracePt t="4836" x="1968500" y="2508250"/>
          <p14:tracePt t="4849" x="2006600" y="2514600"/>
          <p14:tracePt t="4849" x="2089150" y="2520950"/>
          <p14:tracePt t="4868" x="2127250" y="2520950"/>
          <p14:tracePt t="4868" x="2171700" y="2520950"/>
          <p14:tracePt t="4884" x="2209800" y="2527300"/>
          <p14:tracePt t="4884" x="2254250" y="2527300"/>
          <p14:tracePt t="4901" x="2292350" y="2527300"/>
          <p14:tracePt t="4901" x="2336800" y="2527300"/>
          <p14:tracePt t="4917" x="2374900" y="2527300"/>
          <p14:tracePt t="4917" x="2419350" y="2527300"/>
          <p14:tracePt t="4917" x="2457450" y="2520950"/>
          <p14:tracePt t="4938" x="2501900" y="2520950"/>
          <p14:tracePt t="4950" x="2540000" y="2520950"/>
          <p14:tracePt t="4950" x="2622550" y="2514600"/>
          <p14:tracePt t="4968" x="2660650" y="2514600"/>
          <p14:tracePt t="4968" x="2698750" y="2508250"/>
          <p14:tracePt t="4985" x="2736850" y="2508250"/>
          <p14:tracePt t="4985" x="2768600" y="2508250"/>
          <p14:tracePt t="5001" x="2806700" y="2501900"/>
          <p14:tracePt t="5001" x="2870200" y="2501900"/>
          <p14:tracePt t="5017" x="2895600" y="2495550"/>
          <p14:tracePt t="5017" x="2927350" y="2495550"/>
          <p14:tracePt t="5035" x="2952750" y="2489200"/>
          <p14:tracePt t="5035" x="2978150" y="2489200"/>
          <p14:tracePt t="5051" x="2997200" y="2489200"/>
          <p14:tracePt t="5051" x="3016250" y="2482850"/>
          <p14:tracePt t="5069" x="3028950" y="2482850"/>
          <p14:tracePt t="5069" x="3054350" y="2476500"/>
          <p14:tracePt t="5085" x="3060700" y="2476500"/>
          <p14:tracePt t="5100" x="3067050" y="2476500"/>
          <p14:tracePt t="5117" x="3060700" y="2476500"/>
          <p14:tracePt t="5136" x="3054350" y="2476500"/>
          <p14:tracePt t="5136" x="3048000" y="2482850"/>
          <p14:tracePt t="5152" x="3041650" y="2482850"/>
          <p14:tracePt t="5152" x="3035300" y="2482850"/>
          <p14:tracePt t="5168" x="3028950" y="2482850"/>
          <p14:tracePt t="5168" x="3022600" y="2489200"/>
          <p14:tracePt t="5185" x="3016250" y="2489200"/>
          <p14:tracePt t="5185" x="3009900" y="2495550"/>
          <p14:tracePt t="5185" x="3003550" y="2495550"/>
          <p14:tracePt t="5204" x="2997200" y="2495550"/>
          <p14:tracePt t="5217" x="2990850" y="2501900"/>
          <p14:tracePt t="5234" x="2990850" y="2508250"/>
          <p14:tracePt t="5252" x="2997200" y="2508250"/>
          <p14:tracePt t="5272" x="3003550" y="2508250"/>
          <p14:tracePt t="5284" x="3009900" y="2508250"/>
          <p14:tracePt t="5300" x="3016250" y="2501900"/>
          <p14:tracePt t="5319" x="3022600" y="2501900"/>
          <p14:tracePt t="5334" x="3028950" y="2501900"/>
          <p14:tracePt t="5351" x="3022600" y="2501900"/>
          <p14:tracePt t="5432" x="3016250" y="2501900"/>
          <p14:tracePt t="5467" x="3009900" y="2501900"/>
          <p14:tracePt t="5492" x="3009900" y="2508250"/>
          <p14:tracePt t="5519" x="3009900" y="2514600"/>
          <p14:tracePt t="5555" x="3003550" y="2520950"/>
          <p14:tracePt t="5596" x="3009900" y="2527300"/>
          <p14:tracePt t="5663" x="3016250" y="2520950"/>
          <p14:tracePt t="5783" x="3022600" y="2520950"/>
          <p14:tracePt t="5835" x="3022600" y="2527300"/>
          <p14:tracePt t="5856" x="3028950" y="2533650"/>
          <p14:tracePt t="5912" x="3035300" y="2527300"/>
          <p14:tracePt t="5931" x="3041650" y="2527300"/>
          <p14:tracePt t="5956" x="3048000" y="2520950"/>
          <p14:tracePt t="5983" x="3048000" y="2514600"/>
          <p14:tracePt t="6008" x="3054350" y="2514600"/>
          <p14:tracePt t="6035" x="3054350" y="2508250"/>
          <p14:tracePt t="6068" x="3060700" y="2508250"/>
          <p14:tracePt t="6172" x="3067050" y="2508250"/>
          <p14:tracePt t="6195" x="3073400" y="2501900"/>
          <p14:tracePt t="6224" x="3079750" y="2501900"/>
          <p14:tracePt t="6239" x="3086100" y="2501900"/>
          <p14:tracePt t="6255" x="3098800" y="2501900"/>
          <p14:tracePt t="6272" x="3105150" y="2501900"/>
          <p14:tracePt t="6284" x="3111500" y="2501900"/>
          <p14:tracePt t="6292" x="3124200" y="2501900"/>
          <p14:tracePt t="6304" x="3130550" y="2501900"/>
          <p14:tracePt t="6304" x="3136900" y="2501900"/>
          <p14:tracePt t="6304" x="3149600" y="2495550"/>
          <p14:tracePt t="6326" x="3162300" y="2495550"/>
          <p14:tracePt t="6326" x="3175000" y="2489200"/>
          <p14:tracePt t="6339" x="3194050" y="2489200"/>
          <p14:tracePt t="6339" x="3213100" y="2482850"/>
          <p14:tracePt t="6356" x="3232150" y="2476500"/>
          <p14:tracePt t="6356" x="3257550" y="2476500"/>
          <p14:tracePt t="6372" x="3282950" y="2470150"/>
          <p14:tracePt t="6372" x="3308350" y="2463800"/>
          <p14:tracePt t="6389" x="3340100" y="2457450"/>
          <p14:tracePt t="6389" x="3403600" y="2451100"/>
          <p14:tracePt t="6406" x="3441700" y="2444750"/>
          <p14:tracePt t="6406" x="3473450" y="2438400"/>
          <p14:tracePt t="6422" x="3511550" y="2432050"/>
          <p14:tracePt t="6422" x="3556000" y="2425700"/>
          <p14:tracePt t="6422" x="3594100" y="2419350"/>
          <p14:tracePt t="6444" x="3638550" y="2419350"/>
          <p14:tracePt t="6444" x="3683000" y="2413000"/>
          <p14:tracePt t="6456" x="3727450" y="2406650"/>
          <p14:tracePt t="6456" x="3771900" y="2406650"/>
          <p14:tracePt t="6473" x="3816350" y="2406650"/>
          <p14:tracePt t="6473" x="3860800" y="2406650"/>
          <p14:tracePt t="6489" x="3905250" y="2406650"/>
          <p14:tracePt t="6489" x="3949700" y="2413000"/>
          <p14:tracePt t="6506" x="3987800" y="2413000"/>
          <p14:tracePt t="6506" x="4025900" y="2419350"/>
          <p14:tracePt t="6524" x="4102100" y="2432050"/>
          <p14:tracePt t="6524" x="4140200" y="2438400"/>
          <p14:tracePt t="6540" x="4171950" y="2451100"/>
          <p14:tracePt t="6540" x="4203700" y="2457450"/>
          <p14:tracePt t="6556" x="4235450" y="2457450"/>
          <p14:tracePt t="6556" x="4267200" y="2463800"/>
          <p14:tracePt t="6573" x="4286250" y="2470150"/>
          <p14:tracePt t="6573" x="4311650" y="2476500"/>
          <p14:tracePt t="6590" x="4330700" y="2482850"/>
          <p14:tracePt t="6590" x="4356100" y="2482850"/>
          <p14:tracePt t="6590" x="4368800" y="2489200"/>
          <p14:tracePt t="6609" x="4381500" y="2489200"/>
          <p14:tracePt t="6622" x="4394200" y="2495550"/>
          <p14:tracePt t="6622" x="4406900" y="2508250"/>
          <p14:tracePt t="6640" x="4406900" y="2514600"/>
          <p14:tracePt t="6640" x="4400550" y="2520950"/>
          <p14:tracePt t="6657" x="4400550" y="2527300"/>
          <p14:tracePt t="6657" x="4387850" y="2533650"/>
          <p14:tracePt t="6673" x="4381500" y="2540000"/>
          <p14:tracePt t="6673" x="4356100" y="2546350"/>
          <p14:tracePt t="6673" x="4337050" y="2552700"/>
          <p14:tracePt t="6696" x="4318000" y="2559050"/>
          <p14:tracePt t="6705" x="4298950" y="2559050"/>
          <p14:tracePt t="6705" x="4273550" y="2565400"/>
          <p14:tracePt t="6723" x="4248150" y="2565400"/>
          <p14:tracePt t="6723" x="4222750" y="2571750"/>
          <p14:tracePt t="6740" x="4191000" y="2571750"/>
          <p14:tracePt t="6740" x="4127500" y="2578100"/>
          <p14:tracePt t="6757" x="4095750" y="2578100"/>
          <p14:tracePt t="6757" x="4064000" y="2578100"/>
          <p14:tracePt t="6774" x="4032250" y="2578100"/>
          <p14:tracePt t="6774" x="4000500" y="2571750"/>
          <p14:tracePt t="6790" x="3968750" y="2565400"/>
          <p14:tracePt t="6790" x="3937000" y="2559050"/>
          <p14:tracePt t="6807" x="3905250" y="2552700"/>
          <p14:tracePt t="6807" x="3841750" y="2540000"/>
          <p14:tracePt t="6825" x="3816350" y="2527300"/>
          <p14:tracePt t="6825" x="3790950" y="2514600"/>
          <p14:tracePt t="6841" x="3765550" y="2501900"/>
          <p14:tracePt t="6841" x="3746500" y="2482850"/>
          <p14:tracePt t="6857" x="3727450" y="2463800"/>
          <p14:tracePt t="6857" x="3721100" y="2444750"/>
          <p14:tracePt t="6857" x="3714750" y="2419350"/>
          <p14:tracePt t="6876" x="3714750" y="2400300"/>
          <p14:tracePt t="6889" x="3721100" y="2374900"/>
          <p14:tracePt t="6889" x="3740150" y="2324100"/>
          <p14:tracePt t="6908" x="3752850" y="2305050"/>
          <p14:tracePt t="6908" x="3771900" y="2286000"/>
          <p14:tracePt t="6925" x="3790950" y="2266950"/>
          <p14:tracePt t="6925" x="3816350" y="2254250"/>
          <p14:tracePt t="6925" x="3848100" y="2241550"/>
          <p14:tracePt t="6946" x="3873500" y="2228850"/>
          <p14:tracePt t="6956" x="3911600" y="2216150"/>
          <p14:tracePt t="6956" x="3949700" y="2203450"/>
          <p14:tracePt t="6956" x="3987800" y="2190750"/>
          <p14:tracePt t="6976" x="4032250" y="2178050"/>
          <p14:tracePt t="6989" x="4083050" y="2165350"/>
          <p14:tracePt t="6989" x="4184650" y="2139950"/>
          <p14:tracePt t="7008" x="4241800" y="2133600"/>
          <p14:tracePt t="7008" x="4298950" y="2120900"/>
          <p14:tracePt t="7025" x="4362450" y="2108200"/>
          <p14:tracePt t="7025" x="4425950" y="2101850"/>
          <p14:tracePt t="7041" x="4489450" y="2089150"/>
          <p14:tracePt t="7041" x="4616450" y="2070100"/>
          <p14:tracePt t="7058" x="4686300" y="2063750"/>
          <p14:tracePt t="7058" x="4756150" y="2051050"/>
          <p14:tracePt t="7075" x="4826000" y="2044700"/>
          <p14:tracePt t="7075" x="4895850" y="2038350"/>
          <p14:tracePt t="7092" x="4965700" y="2032000"/>
          <p14:tracePt t="7092" x="5035550" y="2032000"/>
          <p14:tracePt t="7108" x="5105400" y="2025650"/>
          <p14:tracePt t="7108" x="5238750" y="2025650"/>
          <p14:tracePt t="7125" x="5308600" y="2025650"/>
          <p14:tracePt t="7125" x="5372100" y="2032000"/>
          <p14:tracePt t="7141" x="5435600" y="2038350"/>
          <p14:tracePt t="7141" x="5499100" y="2044700"/>
          <p14:tracePt t="7158" x="5556250" y="2051050"/>
          <p14:tracePt t="7158" x="5657850" y="2076450"/>
          <p14:tracePt t="7176" x="5708650" y="2089150"/>
          <p14:tracePt t="7176" x="5753100" y="2108200"/>
          <p14:tracePt t="7192" x="5797550" y="2127250"/>
          <p14:tracePt t="7192" x="5829300" y="2146300"/>
          <p14:tracePt t="7208" x="5867400" y="2165350"/>
          <p14:tracePt t="7208" x="5899150" y="2178050"/>
          <p14:tracePt t="7225" x="5924550" y="2197100"/>
          <p14:tracePt t="7225" x="5943600" y="2216150"/>
          <p14:tracePt t="7225" x="5962650" y="2235200"/>
          <p14:tracePt t="7244" x="5975350" y="2254250"/>
          <p14:tracePt t="7257" x="5981700" y="2266950"/>
          <p14:tracePt t="7257" x="5981700" y="2311400"/>
          <p14:tracePt t="7275" x="5975350" y="2336800"/>
          <p14:tracePt t="7275" x="5969000" y="2355850"/>
          <p14:tracePt t="7292" x="5956300" y="2381250"/>
          <p14:tracePt t="7292" x="5937250" y="2400300"/>
          <p14:tracePt t="7309" x="5918200" y="2425700"/>
          <p14:tracePt t="7309" x="5899150" y="2444750"/>
          <p14:tracePt t="7309" x="5873750" y="2463800"/>
          <p14:tracePt t="7328" x="5848350" y="2482850"/>
          <p14:tracePt t="7341" x="5822950" y="2495550"/>
          <p14:tracePt t="7341" x="5772150" y="2527300"/>
          <p14:tracePt t="7359" x="5740400" y="2540000"/>
          <p14:tracePt t="7359" x="5708650" y="2552700"/>
          <p14:tracePt t="7375" x="5683250" y="2565400"/>
          <p14:tracePt t="7375" x="5651500" y="2578100"/>
          <p14:tracePt t="7392" x="5613400" y="2590800"/>
          <p14:tracePt t="7392" x="5581650" y="2597150"/>
          <p14:tracePt t="7409" x="5549900" y="2609850"/>
          <p14:tracePt t="7409" x="5480050" y="2622550"/>
          <p14:tracePt t="7426" x="5448300" y="2628900"/>
          <p14:tracePt t="7426" x="5422900" y="2635250"/>
          <p14:tracePt t="7445" x="5397500" y="2635250"/>
          <p14:tracePt t="7445" x="5372100" y="2635250"/>
          <p14:tracePt t="7459" x="5353050" y="2635250"/>
          <p14:tracePt t="7459" x="5314950" y="2635250"/>
          <p14:tracePt t="7476" x="5302250" y="2628900"/>
          <p14:tracePt t="7476" x="5289550" y="2622550"/>
          <p14:tracePt t="7493" x="5283200" y="2622550"/>
          <p14:tracePt t="7493" x="5276850" y="2616200"/>
          <p14:tracePt t="7509" x="5276850" y="2609850"/>
          <p14:tracePt t="7509" x="5283200" y="2603500"/>
          <p14:tracePt t="7526" x="5289550" y="2597150"/>
          <p14:tracePt t="7526" x="5302250" y="2590800"/>
          <p14:tracePt t="7545" x="5314950" y="2578100"/>
          <p14:tracePt t="7545" x="5327650" y="2571750"/>
          <p14:tracePt t="7560" x="5334000" y="2565400"/>
          <p14:tracePt t="7560" x="5346700" y="2559050"/>
          <p14:tracePt t="7576" x="5359400" y="2552700"/>
          <p14:tracePt t="7576" x="5372100" y="2546350"/>
          <p14:tracePt t="7593" x="5384800" y="2540000"/>
          <p14:tracePt t="7593" x="5391150" y="2533650"/>
          <p14:tracePt t="7609" x="5403850" y="2527300"/>
          <p14:tracePt t="7609" x="5410200" y="2527300"/>
          <p14:tracePt t="7609" x="5416550" y="2520950"/>
          <p14:tracePt t="7629" x="5429250" y="2520950"/>
          <p14:tracePt t="7642" x="5429250" y="2514600"/>
          <p14:tracePt t="7642" x="5435600" y="2514600"/>
          <p14:tracePt t="7659" x="5448300" y="2508250"/>
          <p14:tracePt t="7675" x="5441950" y="2514600"/>
          <p14:tracePt t="7723" x="5435600" y="2514600"/>
          <p14:tracePt t="7739" x="5429250" y="2514600"/>
          <p14:tracePt t="7747" x="5422900" y="2514600"/>
          <p14:tracePt t="7759" x="5416550" y="2514600"/>
          <p14:tracePt t="7759" x="5403850" y="2514600"/>
          <p14:tracePt t="7777" x="5397500" y="2508250"/>
          <p14:tracePt t="7777" x="5391150" y="2508250"/>
          <p14:tracePt t="7793" x="5384800" y="2501900"/>
          <p14:tracePt t="7793" x="5378450" y="2495550"/>
          <p14:tracePt t="7810" x="5372100" y="2489200"/>
          <p14:tracePt t="7826" x="5365750" y="2482850"/>
          <p14:tracePt t="7843" x="5372100" y="2482850"/>
          <p14:tracePt t="7860" x="5378450" y="2489200"/>
          <p14:tracePt t="7860" x="5384800" y="2495550"/>
          <p14:tracePt t="7878" x="5391150" y="2495550"/>
          <p14:tracePt t="7878" x="5403850" y="2495550"/>
          <p14:tracePt t="7878" x="5416550" y="2495550"/>
          <p14:tracePt t="7896" x="5429250" y="2495550"/>
          <p14:tracePt t="7909" x="5441950" y="2495550"/>
          <p14:tracePt t="7909" x="5467350" y="2482850"/>
          <p14:tracePt t="7929" x="5480050" y="2476500"/>
          <p14:tracePt t="7929" x="5499100" y="2476500"/>
          <p14:tracePt t="7944" x="5511800" y="2476500"/>
          <p14:tracePt t="7944" x="5530850" y="2470150"/>
          <p14:tracePt t="7961" x="5543550" y="2476500"/>
          <p14:tracePt t="7961" x="5556250" y="2476500"/>
          <p14:tracePt t="7978" x="5575300" y="2482850"/>
          <p14:tracePt t="7978" x="5588000" y="2482850"/>
          <p14:tracePt t="7978" x="5594350" y="2489200"/>
          <p14:tracePt t="7997" x="5607050" y="2495550"/>
          <p14:tracePt t="7997" x="5613400" y="2501900"/>
          <p14:tracePt t="8010" x="5619750" y="2501900"/>
          <p14:tracePt t="8026" x="5626100" y="2508250"/>
          <p14:tracePt t="8043" x="5626100" y="2514600"/>
          <p14:tracePt t="8063" x="5619750" y="2514600"/>
          <p14:tracePt t="8083" x="5613400" y="2514600"/>
          <p14:tracePt t="8099" x="5607050" y="2514600"/>
          <p14:tracePt t="8115" x="5600700" y="2514600"/>
          <p14:tracePt t="8127" x="5594350" y="2514600"/>
          <p14:tracePt t="8143" x="5588000" y="2514600"/>
          <p14:tracePt t="8143" x="5581650" y="2514600"/>
          <p14:tracePt t="8162" x="5575300" y="2520950"/>
          <p14:tracePt t="8177" x="5568950" y="2527300"/>
          <p14:tracePt t="8193" x="5562600" y="2533650"/>
          <p14:tracePt t="8210" x="5556250" y="2540000"/>
          <p14:tracePt t="8227" x="5556250" y="2546350"/>
          <p14:tracePt t="8244" x="5549900" y="2552700"/>
          <p14:tracePt t="8260" x="5549900" y="2559050"/>
          <p14:tracePt t="8277" x="5543550" y="2559050"/>
          <p14:tracePt t="8295" x="5537200" y="2565400"/>
          <p14:tracePt t="8295" x="5524500" y="2559050"/>
          <p14:tracePt t="8312" x="5524500" y="2552700"/>
          <p14:tracePt t="8312" x="5518150" y="2546350"/>
          <p14:tracePt t="8329" x="5511800" y="2533650"/>
          <p14:tracePt t="8329" x="5505450" y="2520950"/>
          <p14:tracePt t="8346" x="5499100" y="2508250"/>
          <p14:tracePt t="8346" x="5492750" y="2495550"/>
          <p14:tracePt t="8346" x="5492750" y="2476500"/>
          <p14:tracePt t="8364" x="5486400" y="2457450"/>
          <p14:tracePt t="8364" x="5480050" y="2438400"/>
          <p14:tracePt t="8379" x="5480050" y="2413000"/>
          <p14:tracePt t="8379" x="5480050" y="2387600"/>
          <p14:tracePt t="8396" x="5480050" y="2362200"/>
          <p14:tracePt t="8396" x="5480050" y="2336800"/>
          <p14:tracePt t="8412" x="5480050" y="2311400"/>
          <p14:tracePt t="8412" x="5492750" y="2266950"/>
          <p14:tracePt t="8429" x="5499100" y="2247900"/>
          <p14:tracePt t="8429" x="5505450" y="2228850"/>
          <p14:tracePt t="8449" x="5524500" y="2216150"/>
          <p14:tracePt t="8449" x="5537200" y="2203450"/>
          <p14:tracePt t="8463" x="5556250" y="2190750"/>
          <p14:tracePt t="8463" x="5575300" y="2178050"/>
          <p14:tracePt t="8480" x="5594350" y="2171700"/>
          <p14:tracePt t="8480" x="5638800" y="2159000"/>
          <p14:tracePt t="8496" x="5657850" y="2159000"/>
          <p14:tracePt t="8496" x="5683250" y="2165350"/>
          <p14:tracePt t="8512" x="5702300" y="2165350"/>
          <p14:tracePt t="8512" x="5721350" y="2178050"/>
          <p14:tracePt t="8530" x="5746750" y="2190750"/>
          <p14:tracePt t="8530" x="5765800" y="2203450"/>
          <p14:tracePt t="8546" x="5784850" y="2228850"/>
          <p14:tracePt t="8546" x="5797550" y="2247900"/>
          <p14:tracePt t="8546" x="5816600" y="2273300"/>
          <p14:tracePt t="8565" x="5829300" y="2298700"/>
          <p14:tracePt t="8565" x="5842000" y="2330450"/>
          <p14:tracePt t="8580" x="5848350" y="2355850"/>
          <p14:tracePt t="8580" x="5854700" y="2381250"/>
          <p14:tracePt t="8596" x="5854700" y="2413000"/>
          <p14:tracePt t="8596" x="5854700" y="2438400"/>
          <p14:tracePt t="8613" x="5854700" y="2463800"/>
          <p14:tracePt t="8613" x="5848350" y="2482850"/>
          <p14:tracePt t="8613" x="5842000" y="2508250"/>
          <p14:tracePt t="8633" x="5829300" y="2527300"/>
          <p14:tracePt t="8645" x="5816600" y="2546350"/>
          <p14:tracePt t="8645" x="5803900" y="2565400"/>
          <p14:tracePt t="8664" x="5772150" y="2597150"/>
          <p14:tracePt t="8664" x="5753100" y="2609850"/>
          <p14:tracePt t="8680" x="5727700" y="2622550"/>
          <p14:tracePt t="8680" x="5708650" y="2635250"/>
          <p14:tracePt t="8697" x="5683250" y="2641600"/>
          <p14:tracePt t="8697" x="5657850" y="2647950"/>
          <p14:tracePt t="8714" x="5632450" y="2647950"/>
          <p14:tracePt t="8714" x="5575300" y="2641600"/>
          <p14:tracePt t="8730" x="5549900" y="2628900"/>
          <p14:tracePt t="8730" x="5524500" y="2616200"/>
          <p14:tracePt t="8746" x="5499100" y="2603500"/>
          <p14:tracePt t="8746" x="5480050" y="2584450"/>
          <p14:tracePt t="8763" x="5461000" y="2559050"/>
          <p14:tracePt t="8763" x="5448300" y="2533650"/>
          <p14:tracePt t="8780" x="5435600" y="2501900"/>
          <p14:tracePt t="8780" x="5422900" y="2432050"/>
          <p14:tracePt t="8797" x="5416550" y="2400300"/>
          <p14:tracePt t="8797" x="5422900" y="2362200"/>
          <p14:tracePt t="8814" x="5422900" y="2330450"/>
          <p14:tracePt t="8814" x="5435600" y="2298700"/>
          <p14:tracePt t="8831" x="5448300" y="2273300"/>
          <p14:tracePt t="8831" x="5467350" y="2254250"/>
          <p14:tracePt t="8848" x="5511800" y="2222500"/>
          <p14:tracePt t="8848" x="5537200" y="2209800"/>
          <p14:tracePt t="8864" x="5568950" y="2197100"/>
          <p14:tracePt t="8864" x="5594350" y="2190750"/>
          <p14:tracePt t="8881" x="5626100" y="2190750"/>
          <p14:tracePt t="8881" x="5651500" y="2190750"/>
          <p14:tracePt t="8897" x="5683250" y="2197100"/>
          <p14:tracePt t="8897" x="5708650" y="2209800"/>
          <p14:tracePt t="8897" x="5734050" y="2228850"/>
          <p14:tracePt t="8916" x="5759450" y="2254250"/>
          <p14:tracePt t="8929" x="5784850" y="2279650"/>
          <p14:tracePt t="8929" x="5822950" y="2343150"/>
          <p14:tracePt t="8948" x="5835650" y="2381250"/>
          <p14:tracePt t="8948" x="5842000" y="2413000"/>
          <p14:tracePt t="8964" x="5848350" y="2438400"/>
          <p14:tracePt t="8964" x="5848350" y="2470150"/>
          <p14:tracePt t="8980" x="5842000" y="2501900"/>
          <p14:tracePt t="8980" x="5835650" y="2527300"/>
          <p14:tracePt t="8980" x="5822950" y="2552700"/>
          <p14:tracePt t="9000" x="5810250" y="2571750"/>
          <p14:tracePt t="9013" x="5791200" y="2590800"/>
          <p14:tracePt t="9013" x="5759450" y="2628900"/>
          <p14:tracePt t="9032" x="5740400" y="2641600"/>
          <p14:tracePt t="9032" x="5727700" y="2647950"/>
          <p14:tracePt t="9048" x="5708650" y="2660650"/>
          <p14:tracePt t="9048" x="5689600" y="2660650"/>
          <p14:tracePt t="9048" x="5676900" y="2667000"/>
          <p14:tracePt t="9069" x="5664200" y="2660650"/>
          <p14:tracePt t="9080" x="5651500" y="2660650"/>
          <p14:tracePt t="9080" x="5632450" y="2647950"/>
          <p14:tracePt t="9097" x="5619750" y="2641600"/>
          <p14:tracePt t="9097" x="5613400" y="2635250"/>
          <p14:tracePt t="9114" x="5613400" y="2628900"/>
          <p14:tracePt t="9114" x="5613400" y="2622550"/>
          <p14:tracePt t="9131" x="5613400" y="2616200"/>
          <p14:tracePt t="9131" x="5613400" y="2609850"/>
          <p14:tracePt t="9148" x="5619750" y="2603500"/>
          <p14:tracePt t="9148" x="5626100" y="2597150"/>
          <p14:tracePt t="9165" x="5632450" y="2590800"/>
          <p14:tracePt t="9180" x="5638800" y="2584450"/>
          <p14:tracePt t="9197" x="5645150" y="2578100"/>
          <p14:tracePt t="9213" x="5651500" y="2578100"/>
          <p14:tracePt t="9229" x="5657850" y="2578100"/>
          <p14:tracePt t="9248" x="5651500" y="2584450"/>
          <p14:tracePt t="9343" x="5645150" y="2584450"/>
          <p14:tracePt t="9523" x="5638800" y="2590800"/>
          <p14:tracePt t="9635" x="5638800" y="2597150"/>
          <p14:tracePt t="9660" x="5638800" y="2603500"/>
          <p14:tracePt t="9676" x="5638800" y="2609850"/>
          <p14:tracePt t="9688" x="5638800" y="2616200"/>
          <p14:tracePt t="9703" x="5645150" y="2622550"/>
          <p14:tracePt t="9720" x="5651500" y="2622550"/>
          <p14:tracePt t="9736" x="5657850" y="2628900"/>
          <p14:tracePt t="9748" x="5664200" y="2622550"/>
          <p14:tracePt t="9748" x="5670550" y="2622550"/>
          <p14:tracePt t="9766" x="5683250" y="2622550"/>
          <p14:tracePt t="9766" x="5695950" y="2616200"/>
          <p14:tracePt t="9783" x="5702300" y="2609850"/>
          <p14:tracePt t="9783" x="5715000" y="2603500"/>
          <p14:tracePt t="9800" x="5734050" y="2590800"/>
          <p14:tracePt t="9800" x="5765800" y="2565400"/>
          <p14:tracePt t="9818" x="5784850" y="2546350"/>
          <p14:tracePt t="9818" x="5803900" y="2527300"/>
          <p14:tracePt t="9834" x="5822950" y="2508250"/>
          <p14:tracePt t="9834" x="5842000" y="2489200"/>
          <p14:tracePt t="9850" x="5867400" y="2457450"/>
          <p14:tracePt t="9850" x="5918200" y="2400300"/>
          <p14:tracePt t="9868" x="5937250" y="2368550"/>
          <p14:tracePt t="9868" x="5962650" y="2336800"/>
          <p14:tracePt t="9884" x="5988050" y="2305050"/>
          <p14:tracePt t="9884" x="6013450" y="2266950"/>
          <p14:tracePt t="9901" x="6032500" y="2235200"/>
          <p14:tracePt t="9901" x="6057900" y="2197100"/>
          <p14:tracePt t="9917" x="6076950" y="2165350"/>
          <p14:tracePt t="9917" x="6096000" y="2127250"/>
          <p14:tracePt t="9917" x="6115050" y="2095500"/>
          <p14:tracePt t="9936" x="6134100" y="2063750"/>
          <p14:tracePt t="9949" x="6146800" y="2032000"/>
          <p14:tracePt t="9949" x="6172200" y="1974850"/>
          <p14:tracePt t="9968" x="6184900" y="1949450"/>
          <p14:tracePt t="9968" x="6191250" y="1917700"/>
          <p14:tracePt t="9985" x="6203950" y="1898650"/>
          <p14:tracePt t="9985" x="6210300" y="1873250"/>
          <p14:tracePt t="10001" x="6216650" y="1841500"/>
          <p14:tracePt t="10001" x="6223000" y="1816100"/>
          <p14:tracePt t="10017" x="6223000" y="1790700"/>
          <p14:tracePt t="10017" x="6229350" y="1765300"/>
          <p14:tracePt t="10017" x="6229350" y="1739900"/>
          <p14:tracePt t="10037" x="6229350" y="1714500"/>
          <p14:tracePt t="10037" x="6229350" y="1689100"/>
          <p14:tracePt t="10051" x="6223000" y="1663700"/>
          <p14:tracePt t="10051" x="6216650" y="1644650"/>
          <p14:tracePt t="10051" x="6210300" y="1625600"/>
          <p14:tracePt t="10073" x="6210300" y="1606550"/>
          <p14:tracePt t="10083" x="6197600" y="1593850"/>
          <p14:tracePt t="10083" x="6191250" y="1574800"/>
          <p14:tracePt t="10101" x="6191250" y="1562100"/>
          <p14:tracePt t="10101" x="6178550" y="1543050"/>
          <p14:tracePt t="10118" x="6172200" y="1530350"/>
          <p14:tracePt t="10133" x="6172200" y="1524000"/>
          <p14:tracePt t="10150" x="6165850" y="1536700"/>
          <p14:tracePt t="10150" x="6159500" y="1568450"/>
          <p14:tracePt t="10168" x="6153150" y="1606550"/>
          <p14:tracePt t="10168" x="6153150" y="1663700"/>
          <p14:tracePt t="10185" x="6146800" y="1733550"/>
          <p14:tracePt t="10185" x="6146800" y="1822450"/>
          <p14:tracePt t="10201" x="6140450" y="1930400"/>
          <p14:tracePt t="10201" x="6140450" y="2057400"/>
          <p14:tracePt t="10218" x="6140450" y="2197100"/>
          <p14:tracePt t="10218" x="6134100" y="2489200"/>
          <p14:tracePt t="10237" x="6127750" y="2635250"/>
          <p14:tracePt t="10237" x="6121400" y="2787650"/>
          <p14:tracePt t="10252" x="6108700" y="2927350"/>
          <p14:tracePt t="10252" x="6096000" y="3086100"/>
          <p14:tracePt t="10269" x="6089650" y="3232150"/>
          <p14:tracePt t="10269" x="6076950" y="3378200"/>
          <p14:tracePt t="10285" x="6070600" y="3524250"/>
          <p14:tracePt t="10285" x="6070600" y="3663950"/>
          <p14:tracePt t="10302" x="6070600" y="3810000"/>
          <p14:tracePt t="10302" x="6070600" y="3949700"/>
          <p14:tracePt t="10302" x="6076950" y="4083050"/>
          <p14:tracePt t="10321" x="6083300" y="4197350"/>
          <p14:tracePt t="10321" x="6089650" y="4318000"/>
          <p14:tracePt t="10336" x="6096000" y="4432300"/>
          <p14:tracePt t="10336" x="6102350" y="4540250"/>
          <p14:tracePt t="10352" x="6108700" y="4641850"/>
          <p14:tracePt t="10352" x="6108700" y="4737100"/>
          <p14:tracePt t="10368" x="6115050" y="4819650"/>
          <p14:tracePt t="10368" x="6115050" y="4902200"/>
          <p14:tracePt t="10385" x="6115050" y="4972050"/>
          <p14:tracePt t="10385" x="6115050" y="5041900"/>
          <p14:tracePt t="10385" x="6108700" y="5099050"/>
          <p14:tracePt t="10404" x="6108700" y="5149850"/>
          <p14:tracePt t="10404" x="6115050" y="5200650"/>
          <p14:tracePt t="10419" x="6115050" y="5238750"/>
          <p14:tracePt t="10419" x="6115050" y="5270500"/>
          <p14:tracePt t="10436" x="6121400" y="5302250"/>
          <p14:tracePt t="10436" x="6127750" y="5321300"/>
          <p14:tracePt t="10452" x="6140450" y="5340350"/>
          <p14:tracePt t="10452" x="6159500" y="5365750"/>
          <p14:tracePt t="10469" x="6172200" y="5365750"/>
          <p14:tracePt t="10469" x="6191250" y="5372100"/>
          <p14:tracePt t="10485" x="6203950" y="5372100"/>
          <p14:tracePt t="10485" x="6223000" y="5365750"/>
          <p14:tracePt t="10501" x="6242050" y="5359400"/>
          <p14:tracePt t="10501" x="6261100" y="5346700"/>
          <p14:tracePt t="10518" x="6286500" y="5334000"/>
          <p14:tracePt t="10518" x="6343650" y="5308600"/>
          <p14:tracePt t="10535" x="6375400" y="5295900"/>
          <p14:tracePt t="10535" x="6413500" y="5276850"/>
          <p14:tracePt t="10552" x="6451600" y="5264150"/>
          <p14:tracePt t="10552" x="6496050" y="5245100"/>
          <p14:tracePt t="10568" x="6546850" y="5232400"/>
          <p14:tracePt t="10568" x="6597650" y="5219700"/>
          <p14:tracePt t="10568" x="6654800" y="5213350"/>
          <p14:tracePt t="10587" x="6711950" y="5200650"/>
          <p14:tracePt t="10600" x="6769100" y="5194300"/>
          <p14:tracePt t="10600" x="6896100" y="5181600"/>
          <p14:tracePt t="10618" x="6965950" y="5175250"/>
          <p14:tracePt t="10618" x="7035800" y="5168900"/>
          <p14:tracePt t="10635" x="7105650" y="5162550"/>
          <p14:tracePt t="10635" x="7169150" y="5156200"/>
          <p14:tracePt t="10652" x="7239000" y="5156200"/>
          <p14:tracePt t="10652" x="7308850" y="5149850"/>
          <p14:tracePt t="10668" x="7372350" y="5143500"/>
          <p14:tracePt t="10668" x="7499350" y="5137150"/>
          <p14:tracePt t="10690" x="7556500" y="5130800"/>
          <p14:tracePt t="10701" x="7613650" y="5130800"/>
          <p14:tracePt t="10701" x="7715250" y="5124450"/>
          <p14:tracePt t="10719" x="7766050" y="5124450"/>
          <p14:tracePt t="10719" x="7810500" y="5118100"/>
          <p14:tracePt t="10735" x="7848600" y="5118100"/>
          <p14:tracePt t="10735" x="7880350" y="5111750"/>
          <p14:tracePt t="10752" x="7912100" y="5105400"/>
          <p14:tracePt t="10752" x="7962900" y="5092700"/>
          <p14:tracePt t="10769" x="7981950" y="5086350"/>
          <p14:tracePt t="10769" x="7994650" y="5073650"/>
          <p14:tracePt t="10786" x="8007350" y="5060950"/>
          <p14:tracePt t="10786" x="8013700" y="5048250"/>
          <p14:tracePt t="10802" x="8020050" y="5029200"/>
          <p14:tracePt t="10802" x="8026400" y="5010150"/>
          <p14:tracePt t="10820" x="8026400" y="4984750"/>
          <p14:tracePt t="10820" x="8013700" y="4933950"/>
          <p14:tracePt t="10836" x="8007350" y="4902200"/>
          <p14:tracePt t="10836" x="8001000" y="4864100"/>
          <p14:tracePt t="10853" x="7988300" y="4826000"/>
          <p14:tracePt t="10853" x="7981950" y="4775200"/>
          <p14:tracePt t="10870" x="7969250" y="4724400"/>
          <p14:tracePt t="10870" x="7956550" y="4667250"/>
          <p14:tracePt t="10886" x="7943850" y="4603750"/>
          <p14:tracePt t="10886" x="7918450" y="4438650"/>
          <p14:tracePt t="10903" x="7905750" y="4343400"/>
          <p14:tracePt t="10903" x="7893050" y="4235450"/>
          <p14:tracePt t="10919" x="7886700" y="4121150"/>
          <p14:tracePt t="10919" x="7874000" y="3987800"/>
          <p14:tracePt t="10940" x="7867650" y="3848100"/>
          <p14:tracePt t="10940" x="7861300" y="3702050"/>
          <p14:tracePt t="10940" x="7848600" y="3549650"/>
          <p14:tracePt t="10955" x="7835900" y="3390900"/>
          <p14:tracePt t="10968" x="7829550" y="3232150"/>
          <p14:tracePt t="10968" x="7797800" y="2908300"/>
          <p14:tracePt t="10988" x="7785100" y="2749550"/>
          <p14:tracePt t="10988" x="7772400" y="2597150"/>
          <p14:tracePt t="11004" x="7759700" y="2451100"/>
          <p14:tracePt t="11004" x="7753350" y="2311400"/>
          <p14:tracePt t="11019" x="7747000" y="2184400"/>
          <p14:tracePt t="11019" x="7740650" y="2063750"/>
          <p14:tracePt t="11036" x="7740650" y="1955800"/>
          <p14:tracePt t="11036" x="7734300" y="1866900"/>
          <p14:tracePt t="11036" x="7734300" y="1784350"/>
          <p14:tracePt t="11055" x="7727950" y="1720850"/>
          <p14:tracePt t="11055" x="7721600" y="1663700"/>
          <p14:tracePt t="11070" x="7708900" y="1612900"/>
          <p14:tracePt t="11070" x="7696200" y="1581150"/>
          <p14:tracePt t="11086" x="7683500" y="1562100"/>
          <p14:tracePt t="11086" x="7670800" y="1536700"/>
          <p14:tracePt t="11103" x="7658100" y="1524000"/>
          <p14:tracePt t="11103" x="7645400" y="1511300"/>
          <p14:tracePt t="11120" x="7632700" y="1504950"/>
          <p14:tracePt t="11120" x="7600950" y="1498600"/>
          <p14:tracePt t="11136" x="7588250" y="1498600"/>
          <p14:tracePt t="11136" x="7575550" y="1492250"/>
          <p14:tracePt t="11153" x="7562850" y="1498600"/>
          <p14:tracePt t="11153" x="7550150" y="1498600"/>
          <p14:tracePt t="11170" x="7531100" y="1504950"/>
          <p14:tracePt t="11170" x="7499350" y="1511300"/>
          <p14:tracePt t="11189" x="7486650" y="1511300"/>
          <p14:tracePt t="11189" x="7473950" y="1524000"/>
          <p14:tracePt t="11204" x="7461250" y="1530350"/>
          <p14:tracePt t="11204" x="7448550" y="1530350"/>
          <p14:tracePt t="11221" x="7435850" y="1536700"/>
          <p14:tracePt t="11221" x="7429500" y="1543050"/>
          <p14:tracePt t="11237" x="7416800" y="1555750"/>
          <p14:tracePt t="11237" x="7410450" y="1555750"/>
          <p14:tracePt t="11237" x="7397750" y="1562100"/>
          <p14:tracePt t="11256" x="7391400" y="1562100"/>
          <p14:tracePt t="11256" x="7391400" y="1568450"/>
          <p14:tracePt t="11271" x="7385050" y="1574800"/>
          <p14:tracePt t="11271" x="7378700" y="1574800"/>
          <p14:tracePt t="11287" x="7372350" y="1574800"/>
          <p14:tracePt t="11302" x="7372350" y="1568450"/>
          <p14:tracePt t="11346" x="7378700" y="1562100"/>
          <p14:tracePt t="11363" x="7378700" y="1555750"/>
          <p14:tracePt t="11382" x="7372350" y="1555750"/>
          <p14:tracePt t="11407" x="7359650" y="1549400"/>
          <p14:tracePt t="11422" x="7353300" y="1549400"/>
          <p14:tracePt t="11427" x="7346950" y="1549400"/>
          <p14:tracePt t="11437" x="7334250" y="1549400"/>
          <p14:tracePt t="11437" x="7315200" y="1549400"/>
          <p14:tracePt t="11454" x="7302500" y="1549400"/>
          <p14:tracePt t="11454" x="7277100" y="1549400"/>
          <p14:tracePt t="11471" x="7251700" y="1549400"/>
          <p14:tracePt t="11471" x="7200900" y="1555750"/>
          <p14:tracePt t="11488" x="7162800" y="1549400"/>
          <p14:tracePt t="11488" x="7124700" y="1555750"/>
          <p14:tracePt t="11504" x="7086600" y="1555750"/>
          <p14:tracePt t="11504" x="7042150" y="1549400"/>
          <p14:tracePt t="11522" x="6997700" y="1555750"/>
          <p14:tracePt t="11522" x="6953250" y="1555750"/>
          <p14:tracePt t="11538" x="6896100" y="1549400"/>
          <p14:tracePt t="11538" x="6788150" y="1549400"/>
          <p14:tracePt t="11556" x="6724650" y="1543050"/>
          <p14:tracePt t="11556" x="6667500" y="1543050"/>
          <p14:tracePt t="11572" x="6604000" y="1543050"/>
          <p14:tracePt t="11572" x="6546850" y="1543050"/>
          <p14:tracePt t="11588" x="6483350" y="1543050"/>
          <p14:tracePt t="11588" x="6432550" y="1543050"/>
          <p14:tracePt t="11588" x="6381750" y="1549400"/>
          <p14:tracePt t="11607" x="6324600" y="1549400"/>
          <p14:tracePt t="11620" x="6280150" y="1555750"/>
          <p14:tracePt t="11620" x="6191250" y="1562100"/>
          <p14:tracePt t="11639" x="6153150" y="1562100"/>
          <p14:tracePt t="11639" x="6121400" y="1562100"/>
          <p14:tracePt t="11655" x="6089650" y="1562100"/>
          <p14:tracePt t="11655" x="6064250" y="1562100"/>
          <p14:tracePt t="11672" x="6038850" y="1568450"/>
          <p14:tracePt t="11672" x="6007100" y="1555750"/>
          <p14:tracePt t="11694" x="5994400" y="1555750"/>
          <p14:tracePt t="11704" x="5988050" y="1555750"/>
          <p14:tracePt t="11704" x="5981700" y="1555750"/>
          <p14:tracePt t="11723" x="5981700" y="1549400"/>
          <p14:tracePt t="11737" x="5988050" y="1549400"/>
          <p14:tracePt t="11737" x="5994400" y="1549400"/>
          <p14:tracePt t="11755" x="6000750" y="1549400"/>
          <p14:tracePt t="11755" x="6007100" y="1543050"/>
          <p14:tracePt t="11772" x="6019800" y="1543050"/>
          <p14:tracePt t="11772" x="6032500" y="1543050"/>
          <p14:tracePt t="11789" x="6038850" y="1543050"/>
          <p14:tracePt t="11804" x="6045200" y="1549400"/>
          <p14:tracePt t="11821" x="6038850" y="1555750"/>
          <p14:tracePt t="11855" x="6032500" y="1555750"/>
          <p14:tracePt t="11870" x="6026150" y="1562100"/>
          <p14:tracePt t="11886" x="6019800" y="1568450"/>
          <p14:tracePt t="11902" x="6007100" y="1568450"/>
          <p14:tracePt t="11915" x="6000750" y="1568450"/>
          <p14:tracePt t="11930" x="5994400" y="1562100"/>
          <p14:tracePt t="11939" x="5988050" y="1568450"/>
          <p14:tracePt t="11939" x="5981700" y="1562100"/>
          <p14:tracePt t="11956" x="5975350" y="1562100"/>
          <p14:tracePt t="11956" x="5962650" y="1562100"/>
          <p14:tracePt t="11956" x="5956300" y="1562100"/>
          <p14:tracePt t="11975" x="5949950" y="1562100"/>
          <p14:tracePt t="11988" x="5943600" y="1562100"/>
          <p14:tracePt t="11988" x="5930900" y="1568450"/>
          <p14:tracePt t="12007" x="5924550" y="1574800"/>
          <p14:tracePt t="12007" x="5918200" y="1581150"/>
          <p14:tracePt t="12024" x="5905500" y="1600200"/>
          <p14:tracePt t="12024" x="5899150" y="1612900"/>
          <p14:tracePt t="12040" x="5892800" y="1638300"/>
          <p14:tracePt t="12040" x="5886450" y="1663700"/>
          <p14:tracePt t="12056" x="5886450" y="1695450"/>
          <p14:tracePt t="12056" x="5880100" y="1727200"/>
          <p14:tracePt t="12056" x="5880100" y="1765300"/>
          <p14:tracePt t="12075" x="5880100" y="1809750"/>
          <p14:tracePt t="12075" x="5886450" y="1860550"/>
          <p14:tracePt t="12090" x="5886450" y="1924050"/>
          <p14:tracePt t="12090" x="5892800" y="1993900"/>
          <p14:tracePt t="12106" x="5899150" y="2070100"/>
          <p14:tracePt t="12106" x="5905500" y="2159000"/>
          <p14:tracePt t="12124" x="5911850" y="2254250"/>
          <p14:tracePt t="12124" x="5918200" y="2355850"/>
          <p14:tracePt t="12140" x="5924550" y="2457450"/>
          <p14:tracePt t="12140" x="5943600" y="2647950"/>
          <p14:tracePt t="12157" x="5956300" y="2743200"/>
          <p14:tracePt t="12157" x="5962650" y="2832100"/>
          <p14:tracePt t="12173" x="5969000" y="2921000"/>
          <p14:tracePt t="12173" x="5981700" y="3009900"/>
          <p14:tracePt t="12192" x="5994400" y="3098800"/>
          <p14:tracePt t="12192" x="6013450" y="3308350"/>
          <p14:tracePt t="12207" x="6026150" y="3422650"/>
          <p14:tracePt t="12207" x="6038850" y="3536950"/>
          <p14:tracePt t="12223" x="6051550" y="3657600"/>
          <p14:tracePt t="12223" x="6064250" y="3778250"/>
          <p14:tracePt t="12240" x="6070600" y="3898900"/>
          <p14:tracePt t="12240" x="6083300" y="4013200"/>
          <p14:tracePt t="12257" x="6089650" y="4127500"/>
          <p14:tracePt t="12257" x="6102350" y="4324350"/>
          <p14:tracePt t="12275" x="6108700" y="4413250"/>
          <p14:tracePt t="12275" x="6115050" y="4502150"/>
          <p14:tracePt t="12291" x="6115050" y="4578350"/>
          <p14:tracePt t="12291" x="6121400" y="4660900"/>
          <p14:tracePt t="12307" x="6127750" y="4730750"/>
          <p14:tracePt t="12307" x="6127750" y="4806950"/>
          <p14:tracePt t="12307" x="6134100" y="4870450"/>
          <p14:tracePt t="12327" x="6140450" y="4940300"/>
          <p14:tracePt t="12339" x="6146800" y="4997450"/>
          <p14:tracePt t="12339" x="6153150" y="5054600"/>
          <p14:tracePt t="12339" x="6159500" y="5111750"/>
          <p14:tracePt t="12359" x="6172200" y="5156200"/>
          <p14:tracePt t="12372" x="6178550" y="5200650"/>
          <p14:tracePt t="12372" x="6184900" y="5276850"/>
          <p14:tracePt t="12391" x="6191250" y="5302250"/>
          <p14:tracePt t="12391" x="6197600" y="5334000"/>
          <p14:tracePt t="12408" x="6203950" y="5353050"/>
          <p14:tracePt t="12408" x="6216650" y="5372100"/>
          <p14:tracePt t="12424" x="6223000" y="5391150"/>
          <p14:tracePt t="12424" x="6229350" y="5403850"/>
          <p14:tracePt t="12424" x="6242050" y="5416550"/>
          <p14:tracePt t="12444" x="6254750" y="5429250"/>
          <p14:tracePt t="12444" x="6261100" y="5441950"/>
          <p14:tracePt t="12458" x="6273800" y="5448300"/>
          <p14:tracePt t="12458" x="6286500" y="5454650"/>
          <p14:tracePt t="12474" x="6305550" y="5461000"/>
          <p14:tracePt t="12474" x="6318250" y="5461000"/>
          <p14:tracePt t="12491" x="6337300" y="5461000"/>
          <p14:tracePt t="12491" x="6375400" y="5454650"/>
          <p14:tracePt t="12508" x="6394450" y="5454650"/>
          <p14:tracePt t="12508" x="6419850" y="5448300"/>
          <p14:tracePt t="12525" x="6451600" y="5441950"/>
          <p14:tracePt t="12525" x="6483350" y="5435600"/>
          <p14:tracePt t="12541" x="6515100" y="5429250"/>
          <p14:tracePt t="12541" x="6553200" y="5429250"/>
          <p14:tracePt t="12558" x="6591300" y="5422900"/>
          <p14:tracePt t="12558" x="6680200" y="5416550"/>
          <p14:tracePt t="12579" x="6724650" y="5416550"/>
          <p14:tracePt t="12579" x="6775450" y="5416550"/>
          <p14:tracePt t="12592" x="6826250" y="5416550"/>
          <p14:tracePt t="12592" x="6883400" y="5410200"/>
          <p14:tracePt t="12608" x="6940550" y="5410200"/>
          <p14:tracePt t="12608" x="6997700" y="5410200"/>
          <p14:tracePt t="12608" x="7054850" y="5410200"/>
          <p14:tracePt t="12628" x="7112000" y="5403850"/>
          <p14:tracePt t="12640" x="7175500" y="5403850"/>
          <p14:tracePt t="12640" x="7296150" y="5397500"/>
          <p14:tracePt t="12659" x="7359650" y="5397500"/>
          <p14:tracePt t="12659" x="7416800" y="5391150"/>
          <p14:tracePt t="12675" x="7473950" y="5391150"/>
          <p14:tracePt t="12675" x="7531100" y="5391150"/>
          <p14:tracePt t="12692" x="7581900" y="5384800"/>
          <p14:tracePt t="12692" x="7632700" y="5378450"/>
          <p14:tracePt t="12708" x="7677150" y="5372100"/>
          <p14:tracePt t="12708" x="7721600" y="5372100"/>
          <p14:tracePt t="12708" x="7766050" y="5365750"/>
          <p14:tracePt t="12728" x="7804150" y="5359400"/>
          <p14:tracePt t="12740" x="7835900" y="5346700"/>
          <p14:tracePt t="12740" x="7899400" y="5327650"/>
          <p14:tracePt t="12759" x="7931150" y="5314950"/>
          <p14:tracePt t="12759" x="7956550" y="5295900"/>
          <p14:tracePt t="12775" x="7981950" y="5276850"/>
          <p14:tracePt t="12775" x="8001000" y="5257800"/>
          <p14:tracePt t="12792" x="8020050" y="5232400"/>
          <p14:tracePt t="12792" x="8051800" y="5162550"/>
          <p14:tracePt t="12808" x="8064500" y="5124450"/>
          <p14:tracePt t="12808" x="8070850" y="5080000"/>
          <p14:tracePt t="12826" x="8083550" y="5022850"/>
          <p14:tracePt t="12826" x="8083550" y="4965700"/>
          <p14:tracePt t="12842" x="8089900" y="4895850"/>
          <p14:tracePt t="12842" x="8089900" y="4813300"/>
          <p14:tracePt t="12859" x="8089900" y="4724400"/>
          <p14:tracePt t="12859" x="8070850" y="4521200"/>
          <p14:tracePt t="12876" x="8058150" y="4406900"/>
          <p14:tracePt t="12876" x="8045450" y="4279900"/>
          <p14:tracePt t="12892" x="8026400" y="4146550"/>
          <p14:tracePt t="12892" x="8007350" y="4006850"/>
          <p14:tracePt t="12910" x="7981950" y="3860800"/>
          <p14:tracePt t="12910" x="7937500" y="3562350"/>
          <p14:tracePt t="12928" x="7912100" y="3416300"/>
          <p14:tracePt t="12928" x="7893050" y="3263900"/>
          <p14:tracePt t="12943" x="7874000" y="3117850"/>
          <p14:tracePt t="12943" x="7854950" y="2971800"/>
          <p14:tracePt t="12959" x="7835900" y="2832100"/>
          <p14:tracePt t="12959" x="7823200" y="2692400"/>
          <p14:tracePt t="12976" x="7810500" y="2565400"/>
          <p14:tracePt t="12976" x="7797800" y="2444750"/>
          <p14:tracePt t="12976" x="7785100" y="2330450"/>
          <p14:tracePt t="12995" x="7778750" y="2235200"/>
          <p14:tracePt t="13008" x="7766050" y="2146300"/>
          <p14:tracePt t="13008" x="7740650" y="2012950"/>
          <p14:tracePt t="13027" x="7727950" y="1968500"/>
          <p14:tracePt t="14175" x="4673600" y="2882900"/>
          <p14:tracePt t="14234" x="4667250" y="2876550"/>
          <p14:tracePt t="14242" x="4654550" y="2876550"/>
          <p14:tracePt t="14258" x="4648200" y="2876550"/>
          <p14:tracePt t="14274" x="4641850" y="2882900"/>
          <p14:tracePt t="14294" x="4648200" y="2889250"/>
          <p14:tracePt t="14302" x="4648200" y="2901950"/>
          <p14:tracePt t="14318" x="4648200" y="2908300"/>
          <p14:tracePt t="14335" x="4654550" y="2908300"/>
          <p14:tracePt t="14362" x="4660900" y="2914650"/>
          <p14:tracePt t="14378" x="4667250" y="2908300"/>
          <p14:tracePt t="14386" x="4673600" y="2914650"/>
          <p14:tracePt t="14402" x="4679950" y="2914650"/>
          <p14:tracePt t="14412" x="4686300" y="2914650"/>
          <p14:tracePt t="14430" x="4692650" y="2914650"/>
          <p14:tracePt t="14446" x="4692650" y="2908300"/>
          <p14:tracePt t="14463" x="4686300" y="2914650"/>
          <p14:tracePt t="14483" x="4679950" y="2908300"/>
          <p14:tracePt t="14499" x="4679950" y="2914650"/>
          <p14:tracePt t="14514" x="4679950" y="2921000"/>
          <p14:tracePt t="14534" x="4686300" y="2927350"/>
          <p14:tracePt t="14551" x="4692650" y="2921000"/>
          <p14:tracePt t="14574" x="4692650" y="2927350"/>
          <p14:tracePt t="14634" x="4699000" y="2940050"/>
          <p14:tracePt t="14694" x="4705350" y="2940050"/>
          <p14:tracePt t="14710" x="4711700" y="2940050"/>
          <p14:tracePt t="14739" x="4718050" y="2933700"/>
          <p14:tracePt t="14754" x="4724400" y="2933700"/>
          <p14:tracePt t="14774" x="4730750" y="2933700"/>
          <p14:tracePt t="14790" x="4737100" y="2933700"/>
          <p14:tracePt t="14807" x="4730750" y="2933700"/>
          <p14:tracePt t="14850" x="4724400" y="2940050"/>
          <p14:tracePt t="14867" x="4718050" y="2940050"/>
          <p14:tracePt t="14882" x="4711700" y="2946400"/>
          <p14:tracePt t="14910" x="4705350" y="2946400"/>
          <p14:tracePt t="14927" x="4705350" y="2952750"/>
          <p14:tracePt t="14942" x="4699000" y="2959100"/>
          <p14:tracePt t="14954" x="4692650" y="2959100"/>
          <p14:tracePt t="14970" x="4686300" y="2965450"/>
          <p14:tracePt t="14994" x="4679950" y="2971800"/>
          <p14:tracePt t="15010" x="4673600" y="2971800"/>
          <p14:tracePt t="15039" x="4673600" y="2978150"/>
          <p14:tracePt t="15054" x="4679950" y="2971800"/>
          <p14:tracePt t="15070" x="4686300" y="2978150"/>
          <p14:tracePt t="15090" x="4679950" y="2984500"/>
          <p14:tracePt t="15134" x="4673600" y="2978150"/>
          <p14:tracePt t="15166" x="4667250" y="2984500"/>
          <p14:tracePt t="15194" x="4667250" y="2990850"/>
          <p14:tracePt t="15227" x="4660900" y="3003550"/>
          <p14:tracePt t="15242" x="4654550" y="3009900"/>
          <p14:tracePt t="15262" x="4648200" y="3009900"/>
          <p14:tracePt t="15294" x="4648200" y="3003550"/>
          <p14:tracePt t="15442" x="4654550" y="3003550"/>
          <p14:tracePt t="16151" x="4686300" y="2990850"/>
          <p14:tracePt t="16194" x="4686300" y="2997200"/>
          <p14:tracePt t="16210" x="4679950" y="2990850"/>
          <p14:tracePt t="16262" x="4686300" y="2990850"/>
          <p14:tracePt t="16278" x="4686300" y="2984500"/>
          <p14:tracePt t="16290" x="4692650" y="2984500"/>
          <p14:tracePt t="16306" x="4699000" y="2984500"/>
          <p14:tracePt t="16314" x="4699000" y="2978150"/>
          <p14:tracePt t="16358" x="4692650" y="2984500"/>
          <p14:tracePt t="16398" x="4692650" y="2990850"/>
          <p14:tracePt t="16418" x="4699000" y="2990850"/>
          <p14:tracePt t="16458" x="4699000" y="2984500"/>
          <p14:tracePt t="16590" x="4692650" y="2990850"/>
          <p14:tracePt t="16646" x="4686300" y="2984500"/>
          <p14:tracePt t="16698" x="4692650" y="2978150"/>
          <p14:tracePt t="16718" x="4692650" y="2984500"/>
          <p14:tracePt t="16727" x="4692650" y="2990850"/>
          <p14:tracePt t="16737" x="4699000" y="2990850"/>
          <p14:tracePt t="16754" x="4705350" y="2997200"/>
          <p14:tracePt t="16778" x="4711700" y="2990850"/>
          <p14:tracePt t="16794" x="4711700" y="2997200"/>
          <p14:tracePt t="16862" x="4711700" y="3003550"/>
          <p14:tracePt t="16891" x="4705350" y="2997200"/>
          <p14:tracePt t="16946" x="4711700" y="2990850"/>
          <p14:tracePt t="16991" x="4718050" y="2997200"/>
          <p14:tracePt t="17006" x="4724400" y="2997200"/>
          <p14:tracePt t="17043" x="4724400" y="2990850"/>
          <p14:tracePt t="17102" x="4724400" y="2984500"/>
          <p14:tracePt t="17154" x="4730750" y="2990850"/>
          <p14:tracePt t="17190" x="4730750" y="2997200"/>
          <p14:tracePt t="17198" x="4724400" y="3003550"/>
          <p14:tracePt t="17214" x="4724400" y="3009900"/>
          <p14:tracePt t="17246" x="4718050" y="3003550"/>
          <p14:tracePt t="17258" x="4718050" y="3009900"/>
          <p14:tracePt t="17290" x="4724400" y="3016250"/>
          <p14:tracePt t="17326" x="4730750" y="3009900"/>
          <p14:tracePt t="17334" x="4737100" y="3016250"/>
          <p14:tracePt t="17358" x="4743450" y="3022600"/>
          <p14:tracePt t="17366" x="4743450" y="3016250"/>
          <p14:tracePt t="17559" x="4749800" y="3016250"/>
          <p14:tracePt t="17642" x="4743450" y="3022600"/>
          <p14:tracePt t="17727" x="4749800" y="3022600"/>
          <p14:tracePt t="17814" x="4749800" y="3028950"/>
          <p14:tracePt t="17822" x="4749800" y="3035300"/>
          <p14:tracePt t="17850" x="4749800" y="3022600"/>
          <p14:tracePt t="17882" x="4756150" y="3022600"/>
          <p14:tracePt t="17906" x="4756150" y="3028950"/>
          <p14:tracePt t="17943" x="4749800" y="3028950"/>
          <p14:tracePt t="17971" x="4749800" y="3035300"/>
          <p14:tracePt t="18070" x="4749800" y="3028950"/>
          <p14:tracePt t="18123" x="4743450" y="3028950"/>
          <p14:tracePt t="18147" x="4749800" y="3028950"/>
          <p14:tracePt t="18235" x="4756150" y="3028950"/>
          <p14:tracePt t="18242" x="4768850" y="3028950"/>
          <p14:tracePt t="18250" x="4775200" y="3028950"/>
          <p14:tracePt t="18259" x="4781550" y="3022600"/>
          <p14:tracePt t="18259" x="4787900" y="3022600"/>
          <p14:tracePt t="18277" x="4794250" y="3028950"/>
          <p14:tracePt t="18292" x="4800600" y="3028950"/>
          <p14:tracePt t="18310" x="4794250" y="3035300"/>
          <p14:tracePt t="18327" x="4794250" y="3041650"/>
          <p14:tracePt t="18342" x="4787900" y="3035300"/>
          <p14:tracePt t="18359" x="4781550" y="3035300"/>
          <p14:tracePt t="18376" x="4775200" y="3041650"/>
          <p14:tracePt t="18392" x="4768850" y="3041650"/>
          <p14:tracePt t="18409" x="4775200" y="3041650"/>
          <p14:tracePt t="18450" x="4781550" y="3041650"/>
          <p14:tracePt t="18482" x="4781550" y="3048000"/>
          <p14:tracePt t="18506" x="4781550" y="3041650"/>
          <p14:tracePt t="18542" x="4775200" y="3035300"/>
          <p14:tracePt t="18566" x="4781550" y="3035300"/>
          <p14:tracePt t="18626" x="4781550" y="3041650"/>
          <p14:tracePt t="18646" x="4781550" y="3048000"/>
          <p14:tracePt t="18670" x="4775200" y="3048000"/>
          <p14:tracePt t="18686" x="4775200" y="3041650"/>
          <p14:tracePt t="18699" x="4781550" y="3035300"/>
          <p14:tracePt t="18722" x="4775200" y="3041650"/>
          <p14:tracePt t="18750" x="4775200" y="3048000"/>
          <p14:tracePt t="18782" x="4781550" y="3048000"/>
          <p14:tracePt t="18834" x="4775200" y="3048000"/>
          <p14:tracePt t="18918" x="4768850" y="3054350"/>
          <p14:tracePt t="18946" x="4768850" y="3060700"/>
          <p14:tracePt t="18970" x="4775200" y="3054350"/>
          <p14:tracePt t="19046" x="4775200" y="3048000"/>
          <p14:tracePt t="19058" x="4781550" y="3048000"/>
          <p14:tracePt t="19075" x="4787900" y="3041650"/>
          <p14:tracePt t="19098" x="4794250" y="3041650"/>
          <p14:tracePt t="19118" x="4794250" y="3048000"/>
          <p14:tracePt t="19151" x="4794250" y="3054350"/>
          <p14:tracePt t="19187" x="4787900" y="3060700"/>
          <p14:tracePt t="19239" x="4787900" y="3067050"/>
          <p14:tracePt t="19270" x="4787900" y="3073400"/>
          <p14:tracePt t="19306" x="4794250" y="3073400"/>
          <p14:tracePt t="19338" x="4800600" y="3067050"/>
          <p14:tracePt t="19351" x="4806950" y="3073400"/>
          <p14:tracePt t="19406" x="4813300" y="3073400"/>
          <p14:tracePt t="19494" x="4819650" y="3079750"/>
          <p14:tracePt t="19518" x="4826000" y="3073400"/>
          <p14:tracePt t="19531" x="4826000" y="3079750"/>
          <p14:tracePt t="19538" x="4832350" y="3086100"/>
          <p14:tracePt t="19563" x="4826000" y="3079750"/>
          <p14:tracePt t="19682" x="4832350" y="3086100"/>
          <p14:tracePt t="19706" x="4838700" y="3086100"/>
          <p14:tracePt t="19734" x="4838700" y="3079750"/>
          <p14:tracePt t="19758" x="4845050" y="3073400"/>
          <p14:tracePt t="19786" x="4845050" y="3079750"/>
          <p14:tracePt t="19826" x="4851400" y="3086100"/>
          <p14:tracePt t="19838" x="4851400" y="3079750"/>
          <p14:tracePt t="19890" x="4845050" y="3086100"/>
          <p14:tracePt t="19951" x="4845050" y="3092450"/>
          <p14:tracePt t="19975" x="4845050" y="3086100"/>
          <p14:tracePt t="20018" x="4845050" y="3079750"/>
          <p14:tracePt t="20050" x="4845050" y="3092450"/>
          <p14:tracePt t="20086" x="4838700" y="3092450"/>
          <p14:tracePt t="20102" x="4845050" y="3092450"/>
          <p14:tracePt t="20146" x="4845050" y="3086100"/>
          <p14:tracePt t="20162" x="4851400" y="3086100"/>
          <p14:tracePt t="20179" x="4857750" y="3092450"/>
          <p14:tracePt t="20190" x="4851400" y="3098800"/>
          <p14:tracePt t="20326" x="4845050" y="3098800"/>
          <p14:tracePt t="20351" x="4838700" y="3098800"/>
          <p14:tracePt t="20366" x="4832350" y="3092450"/>
          <p14:tracePt t="20378" x="4826000" y="3098800"/>
          <p14:tracePt t="20402" x="4813300" y="3105150"/>
          <p14:tracePt t="20418" x="4806950" y="3105150"/>
          <p14:tracePt t="20430" x="4800600" y="3105150"/>
          <p14:tracePt t="20462" x="4794250" y="3105150"/>
          <p14:tracePt t="20479" x="4787900" y="3111500"/>
          <p14:tracePt t="20498" x="4787900" y="3117850"/>
          <p14:tracePt t="20530" x="4794250" y="3117850"/>
          <p14:tracePt t="20546" x="4800600" y="3124200"/>
          <p14:tracePt t="20558" x="4806950" y="3124200"/>
          <p14:tracePt t="20590" x="4806950" y="3130550"/>
          <p14:tracePt t="20606" x="4813300" y="3136900"/>
          <p14:tracePt t="20627" x="4800600" y="3143250"/>
          <p14:tracePt t="20650" x="4794250" y="3149600"/>
          <p14:tracePt t="20666" x="4781550" y="3155950"/>
          <p14:tracePt t="20671" x="4775200" y="3155950"/>
          <p14:tracePt t="20683" x="4762500" y="3162300"/>
          <p14:tracePt t="20683" x="4743450" y="3162300"/>
          <p14:tracePt t="20683" x="4730750" y="3168650"/>
          <p14:tracePt t="20704" x="4711700" y="3175000"/>
          <p14:tracePt t="20716" x="4692650" y="3175000"/>
          <p14:tracePt t="20716" x="4648200" y="3181350"/>
          <p14:tracePt t="20735" x="4654550" y="3181350"/>
          <p14:tracePt t="21026" x="3721100" y="3200400"/>
          <p14:tracePt t="21043" x="3727450" y="3200400"/>
          <p14:tracePt t="21051" x="3733800" y="3200400"/>
          <p14:tracePt t="21051" x="3746500" y="3200400"/>
          <p14:tracePt t="21069" x="3752850" y="3206750"/>
          <p14:tracePt t="21069" x="3765550" y="3206750"/>
          <p14:tracePt t="21088" x="3771900" y="3206750"/>
          <p14:tracePt t="21101" x="3765550" y="3206750"/>
          <p14:tracePt t="21127" x="3759200" y="3213100"/>
          <p14:tracePt t="21135" x="3752850" y="3213100"/>
          <p14:tracePt t="21135" x="3740150" y="3219450"/>
          <p14:tracePt t="21135" x="3721100" y="3219450"/>
          <p14:tracePt t="21155" x="3702050" y="3219450"/>
          <p14:tracePt t="21168" x="3676650" y="3225800"/>
          <p14:tracePt t="21168" x="3625850" y="3238500"/>
          <p14:tracePt t="21188" x="3594100" y="3238500"/>
          <p14:tracePt t="21188" x="3562350" y="3244850"/>
          <p14:tracePt t="21203" x="3524250" y="3251200"/>
          <p14:tracePt t="21203" x="3486150" y="3263900"/>
          <p14:tracePt t="21219" x="3448050" y="3270250"/>
          <p14:tracePt t="21219" x="3409950" y="3276600"/>
          <p14:tracePt t="21219" x="3378200" y="3289300"/>
          <p14:tracePt t="21239" x="3340100" y="3302000"/>
          <p14:tracePt t="21252" x="3308350" y="3308350"/>
          <p14:tracePt t="21252" x="3238500" y="3321050"/>
          <p14:tracePt t="21270" x="3213100" y="3327400"/>
          <p14:tracePt t="21270" x="3181350" y="3327400"/>
          <p14:tracePt t="21286" x="3155950" y="3327400"/>
          <p14:tracePt t="21286" x="3130550" y="3333750"/>
          <p14:tracePt t="21303" x="3105150" y="3327400"/>
          <p14:tracePt t="21303" x="3073400" y="3321050"/>
          <p14:tracePt t="21322" x="3060700" y="3321050"/>
          <p14:tracePt t="21322" x="3048000" y="3314700"/>
          <p14:tracePt t="21337" x="3041650" y="3308350"/>
          <p14:tracePt t="21337" x="3028950" y="3302000"/>
          <p14:tracePt t="21353" x="3022600" y="3295650"/>
          <p14:tracePt t="21368" x="3022600" y="3289300"/>
          <p14:tracePt t="21368" x="3022600" y="3276600"/>
          <p14:tracePt t="21388" x="3022600" y="3270250"/>
          <p14:tracePt t="21388" x="3022600" y="3263900"/>
          <p14:tracePt t="21403" x="3028950" y="3257550"/>
          <p14:tracePt t="21403" x="3028950" y="3244850"/>
          <p14:tracePt t="21420" x="3028950" y="3238500"/>
          <p14:tracePt t="21420" x="3028950" y="3225800"/>
          <p14:tracePt t="21441" x="3035300" y="3206750"/>
          <p14:tracePt t="21452" x="3035300" y="3200400"/>
          <p14:tracePt t="21452" x="3041650" y="3181350"/>
          <p14:tracePt t="21471" x="3041650" y="3175000"/>
          <p14:tracePt t="21471" x="3041650" y="3168650"/>
          <p14:tracePt t="21487" x="3041650" y="3162300"/>
          <p14:tracePt t="21487" x="3048000" y="3155950"/>
          <p14:tracePt t="21504" x="3048000" y="3149600"/>
          <p14:tracePt t="21519" x="3054350" y="3143250"/>
          <p14:tracePt t="21536" x="3060700" y="3143250"/>
          <p14:tracePt t="21558" x="3067050" y="3149600"/>
          <p14:tracePt t="21574" x="3073400" y="3155950"/>
          <p14:tracePt t="21590" x="3079750" y="3162300"/>
          <p14:tracePt t="21607" x="3086100" y="3168650"/>
          <p14:tracePt t="21619" x="3092450" y="3175000"/>
          <p14:tracePt t="21636" x="3098800" y="3175000"/>
          <p14:tracePt t="21653" x="3105150" y="3181350"/>
          <p14:tracePt t="21669" x="3111500" y="3181350"/>
          <p14:tracePt t="21688" x="3117850" y="3187700"/>
          <p14:tracePt t="21703" x="3111500" y="3187700"/>
          <p14:tracePt t="21746" x="3105150" y="3187700"/>
          <p14:tracePt t="21762" x="3098800" y="3187700"/>
          <p14:tracePt t="21779" x="3092450" y="3187700"/>
          <p14:tracePt t="21794" x="3086100" y="3181350"/>
          <p14:tracePt t="21806" x="3079750" y="3181350"/>
          <p14:tracePt t="21822" x="3073400" y="3181350"/>
          <p14:tracePt t="21854" x="3073400" y="3187700"/>
          <p14:tracePt t="21950" x="3073400" y="3194050"/>
          <p14:tracePt t="21994" x="3079750" y="3200400"/>
          <p14:tracePt t="22098" x="3086100" y="3200400"/>
          <p14:tracePt t="22114" x="3092450" y="3206750"/>
          <p14:tracePt t="22130" x="3098800" y="3213100"/>
          <p14:tracePt t="22146" x="3105150" y="3219450"/>
          <p14:tracePt t="22154" x="3105150" y="3225800"/>
          <p14:tracePt t="22171" x="3111500" y="3232150"/>
          <p14:tracePt t="22191" x="3117850" y="3238500"/>
          <p14:tracePt t="22207" x="3124200" y="3232150"/>
          <p14:tracePt t="22221" x="3130550" y="3232150"/>
          <p14:tracePt t="22238" x="3136900" y="3225800"/>
          <p14:tracePt t="22259" x="3143250" y="3219450"/>
          <p14:tracePt t="22278" x="3143250" y="3213100"/>
          <p14:tracePt t="22314" x="3136900" y="3206750"/>
          <p14:tracePt t="22327" x="3143250" y="3200400"/>
          <p14:tracePt t="22394" x="3149600" y="3200400"/>
          <p14:tracePt t="22414" x="3149600" y="3194050"/>
          <p14:tracePt t="22431" x="3155950" y="3194050"/>
          <p14:tracePt t="22458" x="3155950" y="3200400"/>
          <p14:tracePt t="22490" x="3149600" y="3200400"/>
          <p14:tracePt t="22542" x="3143250" y="3200400"/>
          <p14:tracePt t="22626" x="3149600" y="3200400"/>
          <p14:tracePt t="22670" x="3155950" y="3194050"/>
          <p14:tracePt t="22706" x="3162300" y="3200400"/>
          <p14:tracePt t="22738" x="3155950" y="3200400"/>
          <p14:tracePt t="22834" x="3155950" y="3206750"/>
          <p14:tracePt t="22886" x="3149600" y="3206750"/>
          <p14:tracePt t="22927" x="3149600" y="3200400"/>
          <p14:tracePt t="23210" x="3149600" y="3194050"/>
          <p14:tracePt t="23246" x="3155950" y="3187700"/>
          <p14:tracePt t="23286" x="3162300" y="3187700"/>
          <p14:tracePt t="23315" x="3162300" y="3181350"/>
          <p14:tracePt t="23358" x="3168650" y="3181350"/>
          <p14:tracePt t="23450" x="3175000" y="3181350"/>
          <p14:tracePt t="23486" x="3181350" y="3187700"/>
          <p14:tracePt t="23527" x="3175000" y="3194050"/>
          <p14:tracePt t="23586" x="3168650" y="3194050"/>
          <p14:tracePt t="23623" x="3162300" y="3194050"/>
          <p14:tracePt t="23854" x="3162300" y="3200400"/>
          <p14:tracePt t="24018" x="3168650" y="3206750"/>
          <p14:tracePt t="24058" x="3175000" y="3200400"/>
          <p14:tracePt t="24118" x="3175000" y="3194050"/>
          <p14:tracePt t="24146" x="3175000" y="3187700"/>
          <p14:tracePt t="24282" x="3181350" y="3187700"/>
          <p14:tracePt t="24334" x="3181350" y="3194050"/>
          <p14:tracePt t="24394" x="3175000" y="3187700"/>
          <p14:tracePt t="24446" x="3168650" y="3187700"/>
          <p14:tracePt t="24478" x="3168650" y="3194050"/>
          <p14:tracePt t="24547" x="3175000" y="3200400"/>
          <p14:tracePt t="24614" x="3175000" y="3206750"/>
          <p14:tracePt t="24687" x="3168650" y="3206750"/>
          <p14:tracePt t="24711" x="3162300" y="3206750"/>
          <p14:tracePt t="24727" x="3155950" y="3206750"/>
          <p14:tracePt t="24746" x="3155950" y="3200400"/>
          <p14:tracePt t="24786" x="3162300" y="3200400"/>
          <p14:tracePt t="24838" x="3168650" y="3206750"/>
          <p14:tracePt t="24898" x="3162300" y="3213100"/>
          <p14:tracePt t="24926" x="3155950" y="3213100"/>
          <p14:tracePt t="24942" x="3149600" y="3219450"/>
          <p14:tracePt t="24958" x="3143250" y="3225800"/>
          <p14:tracePt t="24974" x="3136900" y="3225800"/>
          <p14:tracePt t="24987" x="3130550" y="3232150"/>
          <p14:tracePt t="25027" x="3130550" y="3225800"/>
          <p14:tracePt t="25046" x="3130550" y="3219450"/>
          <p14:tracePt t="25078" x="3136900" y="3213100"/>
          <p14:tracePt t="25099" x="3143250" y="3206750"/>
          <p14:tracePt t="25122" x="3149600" y="3200400"/>
          <p14:tracePt t="25146" x="3155950" y="3200400"/>
          <p14:tracePt t="25158" x="3149600" y="3200400"/>
          <p14:tracePt t="25286" x="3143250" y="3206750"/>
          <p14:tracePt t="25321" x="3149600" y="3200400"/>
          <p14:tracePt t="25394" x="3155950" y="3200400"/>
          <p14:tracePt t="25422" x="3162300" y="3200400"/>
          <p14:tracePt t="25458" x="3155950" y="3200400"/>
          <p14:tracePt t="25526" x="3149600" y="3200400"/>
          <p14:tracePt t="25746" x="3149600" y="3194050"/>
          <p14:tracePt t="25790" x="3155950" y="3194050"/>
          <p14:tracePt t="25858" x="3155950" y="3187700"/>
          <p14:tracePt t="25970" x="3149600" y="3181350"/>
          <p14:tracePt t="26074" x="3143250" y="3181350"/>
          <p14:tracePt t="26186" x="3136900" y="3187700"/>
          <p14:tracePt t="26306" x="3130550" y="3187700"/>
          <p14:tracePt t="26346" x="3130550" y="3181350"/>
          <p14:tracePt t="26398" x="3136900" y="3181350"/>
          <p14:tracePt t="26466" x="3130550" y="3181350"/>
          <p14:tracePt t="26862" x="3136900" y="3175000"/>
          <p14:tracePt t="26959" x="3136900" y="3181350"/>
          <p14:tracePt t="27222" x="3130550" y="3187700"/>
          <p14:tracePt t="27254" x="3124200" y="3194050"/>
          <p14:tracePt t="27298" x="3130550" y="3187700"/>
          <p14:tracePt t="27394" x="3130550" y="3181350"/>
          <p14:tracePt t="27426" x="3136900" y="3175000"/>
          <p14:tracePt t="27462" x="3136900" y="3168650"/>
          <p14:tracePt t="27634" x="3143250" y="3162300"/>
          <p14:tracePt t="27642" x="3149600" y="3155950"/>
          <p14:tracePt t="27655" x="3162300" y="3149600"/>
          <p14:tracePt t="27655" x="3194050" y="3130550"/>
          <p14:tracePt t="27676" x="3213100" y="3117850"/>
          <p14:tracePt t="27676" x="3238500" y="3105150"/>
          <p14:tracePt t="27690" x="3263900" y="3086100"/>
          <p14:tracePt t="27690" x="3295650" y="3073400"/>
          <p14:tracePt t="27708" x="3333750" y="3054350"/>
          <p14:tracePt t="27708" x="3371850" y="3035300"/>
          <p14:tracePt t="27724" x="3416300" y="3016250"/>
          <p14:tracePt t="27724" x="3530600" y="2965450"/>
          <p14:tracePt t="27740" x="3600450" y="2933700"/>
          <p14:tracePt t="27740" x="3676650" y="2901950"/>
          <p14:tracePt t="27757" x="3759200" y="2863850"/>
          <p14:tracePt t="27757" x="3848100" y="2825750"/>
          <p14:tracePt t="27774" x="3943350" y="2781300"/>
          <p14:tracePt t="27774" x="4044950" y="2736850"/>
          <p14:tracePt t="27791" x="4146550" y="2692400"/>
          <p14:tracePt t="27791" x="4362450" y="2590800"/>
          <p14:tracePt t="27808" x="4476750" y="2546350"/>
          <p14:tracePt t="27808" x="4591050" y="2495550"/>
          <p14:tracePt t="27825" x="4705350" y="2444750"/>
          <p14:tracePt t="27825" x="4819650" y="2393950"/>
          <p14:tracePt t="27841" x="4933950" y="2349500"/>
          <p14:tracePt t="27841" x="5054600" y="2311400"/>
          <p14:tracePt t="27859" x="5283200" y="2235200"/>
          <p14:tracePt t="27859" x="5391150" y="2209800"/>
          <p14:tracePt t="27874" x="5492750" y="2184400"/>
          <p14:tracePt t="27874" x="5594350" y="2165350"/>
          <p14:tracePt t="27891" x="5695950" y="2146300"/>
          <p14:tracePt t="27891" x="5784850" y="2139950"/>
          <p14:tracePt t="27908" x="5873750" y="2127250"/>
          <p14:tracePt t="27908" x="5956300" y="2114550"/>
          <p14:tracePt t="27908" x="6032500" y="2114550"/>
          <p14:tracePt t="27927" x="6108700" y="2108200"/>
          <p14:tracePt t="27940" x="6172200" y="2114550"/>
          <p14:tracePt t="27940" x="6280150" y="2120900"/>
          <p14:tracePt t="27958" x="6330950" y="2127250"/>
          <p14:tracePt t="27958" x="6369050" y="2133600"/>
          <p14:tracePt t="27975" x="6407150" y="2152650"/>
          <p14:tracePt t="27975" x="6432550" y="2165350"/>
          <p14:tracePt t="27991" x="6457950" y="2184400"/>
          <p14:tracePt t="27991" x="6477000" y="2197100"/>
          <p14:tracePt t="28008" x="6489700" y="2222500"/>
          <p14:tracePt t="28008" x="6496050" y="2241550"/>
          <p14:tracePt t="28008" x="6496050" y="2260600"/>
          <p14:tracePt t="28027" x="6489700" y="2286000"/>
          <p14:tracePt t="28027" x="6477000" y="2311400"/>
          <p14:tracePt t="28042" x="6457950" y="2336800"/>
          <p14:tracePt t="28042" x="6438900" y="2355850"/>
          <p14:tracePt t="28058" x="6419850" y="2381250"/>
          <p14:tracePt t="28058" x="6388100" y="2406650"/>
          <p14:tracePt t="28075" x="6362700" y="2425700"/>
          <p14:tracePt t="28075" x="6330950" y="2451100"/>
          <p14:tracePt t="28092" x="6299200" y="2470150"/>
          <p14:tracePt t="28092" x="6229350" y="2508250"/>
          <p14:tracePt t="28108" x="6191250" y="2527300"/>
          <p14:tracePt t="28108" x="6153150" y="2546350"/>
          <p14:tracePt t="28125" x="6115050" y="2559050"/>
          <p14:tracePt t="28125" x="6070600" y="2571750"/>
          <p14:tracePt t="28143" x="6038850" y="2584450"/>
          <p14:tracePt t="28143" x="5962650" y="2597150"/>
          <p14:tracePt t="28159" x="5930900" y="2603500"/>
          <p14:tracePt t="28159" x="5899150" y="2609850"/>
          <p14:tracePt t="28176" x="5867400" y="2609850"/>
          <p14:tracePt t="28176" x="5842000" y="2609850"/>
          <p14:tracePt t="28192" x="5816600" y="2609850"/>
          <p14:tracePt t="28192" x="5791200" y="2609850"/>
          <p14:tracePt t="28209" x="5772150" y="2609850"/>
          <p14:tracePt t="28209" x="5740400" y="2609850"/>
          <p14:tracePt t="28227" x="5727700" y="2609850"/>
          <p14:tracePt t="28227" x="5715000" y="2609850"/>
          <p14:tracePt t="28243" x="5702300" y="2609850"/>
          <p14:tracePt t="28243" x="5695950" y="2609850"/>
          <p14:tracePt t="28259" x="5689600" y="2609850"/>
          <p14:tracePt t="28259" x="5676900" y="2609850"/>
          <p14:tracePt t="28276" x="5670550" y="2609850"/>
          <p14:tracePt t="28291" x="5664200" y="2616200"/>
          <p14:tracePt t="28291" x="5657850" y="2616200"/>
          <p14:tracePt t="28291" x="5651500" y="2616200"/>
          <p14:tracePt t="28311" x="5645150" y="2622550"/>
          <p14:tracePt t="28324" x="5638800" y="2622550"/>
          <p14:tracePt t="28324" x="5632450" y="2622550"/>
          <p14:tracePt t="28342" x="5619750" y="2622550"/>
          <p14:tracePt t="28342" x="5613400" y="2622550"/>
          <p14:tracePt t="28359" x="5607050" y="2622550"/>
          <p14:tracePt t="28359" x="5594350" y="2622550"/>
          <p14:tracePt t="28376" x="5581650" y="2622550"/>
          <p14:tracePt t="28376" x="5568950" y="2622550"/>
          <p14:tracePt t="28376" x="5556250" y="2616200"/>
          <p14:tracePt t="28396" x="5543550" y="2609850"/>
          <p14:tracePt t="28396" x="5530850" y="2609850"/>
          <p14:tracePt t="28409" x="5511800" y="2603500"/>
          <p14:tracePt t="28409" x="5499100" y="2590800"/>
          <p14:tracePt t="28427" x="5486400" y="2584450"/>
          <p14:tracePt t="28427" x="5473700" y="2571750"/>
          <p14:tracePt t="28443" x="5461000" y="2565400"/>
          <p14:tracePt t="28443" x="5435600" y="2533650"/>
          <p14:tracePt t="28460" x="5422900" y="2520950"/>
          <p14:tracePt t="28460" x="5410200" y="2501900"/>
          <p14:tracePt t="28476" x="5403850" y="2476500"/>
          <p14:tracePt t="28476" x="5397500" y="2457450"/>
          <p14:tracePt t="28493" x="5391150" y="2432050"/>
          <p14:tracePt t="28493" x="5391150" y="2413000"/>
          <p14:tracePt t="28509" x="5391150" y="2387600"/>
          <p14:tracePt t="28509" x="5403850" y="2343150"/>
          <p14:tracePt t="28527" x="5416550" y="2317750"/>
          <p14:tracePt t="28527" x="5429250" y="2298700"/>
          <p14:tracePt t="28543" x="5441950" y="2279650"/>
          <p14:tracePt t="28543" x="5461000" y="2260600"/>
          <p14:tracePt t="28562" x="5480050" y="2247900"/>
          <p14:tracePt t="28562" x="5505450" y="2228850"/>
          <p14:tracePt t="28562" x="5530850" y="2216150"/>
          <p14:tracePt t="28579" x="5556250" y="2203450"/>
          <p14:tracePt t="28592" x="5581650" y="2190750"/>
          <p14:tracePt t="28592" x="5638800" y="2171700"/>
          <p14:tracePt t="28611" x="5664200" y="2171700"/>
          <p14:tracePt t="28611" x="5695950" y="2171700"/>
          <p14:tracePt t="28628" x="5721350" y="2171700"/>
          <p14:tracePt t="28628" x="5746750" y="2178050"/>
          <p14:tracePt t="28643" x="5772150" y="2184400"/>
          <p14:tracePt t="28643" x="5797550" y="2197100"/>
          <p14:tracePt t="28660" x="5816600" y="2216150"/>
          <p14:tracePt t="28660" x="5835650" y="2235200"/>
          <p14:tracePt t="28660" x="5854700" y="2260600"/>
          <p14:tracePt t="28680" x="5873750" y="2286000"/>
          <p14:tracePt t="28692" x="5886450" y="2317750"/>
          <p14:tracePt t="28692" x="5905500" y="2393950"/>
          <p14:tracePt t="28710" x="5911850" y="2432050"/>
          <p14:tracePt t="28710" x="5918200" y="2476500"/>
          <p14:tracePt t="28728" x="5911850" y="2514600"/>
          <p14:tracePt t="28728" x="5905500" y="2552700"/>
          <p14:tracePt t="28744" x="5899150" y="2584450"/>
          <p14:tracePt t="28744" x="5867400" y="2641600"/>
          <p14:tracePt t="28760" x="5848350" y="2660650"/>
          <p14:tracePt t="28760" x="5822950" y="2679700"/>
          <p14:tracePt t="28778" x="5797550" y="2692400"/>
          <p14:tracePt t="28778" x="5772150" y="2705100"/>
          <p14:tracePt t="28795" x="5740400" y="2711450"/>
          <p14:tracePt t="28795" x="5708650" y="2711450"/>
          <p14:tracePt t="28811" x="5676900" y="2711450"/>
          <p14:tracePt t="28811" x="5607050" y="2711450"/>
          <p14:tracePt t="28828" x="5575300" y="2705100"/>
          <p14:tracePt t="28828" x="5543550" y="2692400"/>
          <p14:tracePt t="28844" x="5511800" y="2686050"/>
          <p14:tracePt t="28844" x="5486400" y="2673350"/>
          <p14:tracePt t="28861" x="5461000" y="2667000"/>
          <p14:tracePt t="28861" x="5416550" y="2641600"/>
          <p14:tracePt t="28880" x="5397500" y="2628900"/>
          <p14:tracePt t="28880" x="5384800" y="2616200"/>
          <p14:tracePt t="28895" x="5365750" y="2609850"/>
          <p14:tracePt t="28895" x="5359400" y="2597150"/>
          <p14:tracePt t="28911" x="5346700" y="2590800"/>
          <p14:tracePt t="28911" x="5340350" y="2584450"/>
          <p14:tracePt t="28928" x="5340350" y="2571750"/>
          <p14:tracePt t="28928" x="5334000" y="2565400"/>
          <p14:tracePt t="28928" x="5340350" y="2559050"/>
          <p14:tracePt t="28946" x="5340350" y="2546350"/>
          <p14:tracePt t="28960" x="5346700" y="2540000"/>
          <p14:tracePt t="28960" x="5359400" y="2514600"/>
          <p14:tracePt t="28979" x="5372100" y="2501900"/>
          <p14:tracePt t="28979" x="5384800" y="2489200"/>
          <p14:tracePt t="28996" x="5397500" y="2476500"/>
          <p14:tracePt t="28996" x="5416550" y="2457450"/>
          <p14:tracePt t="29012" x="5429250" y="2438400"/>
          <p14:tracePt t="29012" x="5448300" y="2425700"/>
          <p14:tracePt t="29028" x="5467350" y="2400300"/>
          <p14:tracePt t="29028" x="5486400" y="2381250"/>
          <p14:tracePt t="29028" x="5505450" y="2368550"/>
          <p14:tracePt t="29047" x="5518150" y="2349500"/>
          <p14:tracePt t="29047" x="5537200" y="2330450"/>
          <p14:tracePt t="29062" x="5556250" y="2317750"/>
          <p14:tracePt t="29062" x="5575300" y="2305050"/>
          <p14:tracePt t="29079" x="5588000" y="2292350"/>
          <p14:tracePt t="29079" x="5607050" y="2286000"/>
          <p14:tracePt t="29095" x="5619750" y="2279650"/>
          <p14:tracePt t="29095" x="5638800" y="2279650"/>
          <p14:tracePt t="29112" x="5651500" y="2279650"/>
          <p14:tracePt t="29112" x="5670550" y="2292350"/>
          <p14:tracePt t="29129" x="5683250" y="2305050"/>
          <p14:tracePt t="29129" x="5689600" y="2324100"/>
          <p14:tracePt t="29145" x="5702300" y="2343150"/>
          <p14:tracePt t="29145" x="5708650" y="2368550"/>
          <p14:tracePt t="29162" x="5715000" y="2387600"/>
          <p14:tracePt t="29162" x="5721350" y="2438400"/>
          <p14:tracePt t="29180" x="5721350" y="2457450"/>
          <p14:tracePt t="29180" x="5721350" y="2482850"/>
          <p14:tracePt t="29198" x="5721350" y="2508250"/>
          <p14:tracePt t="29198" x="5715000" y="2527300"/>
          <p14:tracePt t="29212" x="5708650" y="2546350"/>
          <p14:tracePt t="29212" x="5702300" y="2559050"/>
          <p14:tracePt t="29230" x="5689600" y="2578100"/>
          <p14:tracePt t="29230" x="5664200" y="2603500"/>
          <p14:tracePt t="29248" x="5645150" y="2609850"/>
          <p14:tracePt t="29248" x="5626100" y="2616200"/>
          <p14:tracePt t="29262" x="5607050" y="2622550"/>
          <p14:tracePt t="29262" x="5581650" y="2628900"/>
          <p14:tracePt t="29280" x="5556250" y="2628900"/>
          <p14:tracePt t="29280" x="5530850" y="2628900"/>
          <p14:tracePt t="29296" x="5511800" y="2628900"/>
          <p14:tracePt t="29296" x="5486400" y="2622550"/>
          <p14:tracePt t="29319" x="5435600" y="2609850"/>
          <p14:tracePt t="29328" x="5416550" y="2597150"/>
          <p14:tracePt t="29328" x="5397500" y="2584450"/>
          <p14:tracePt t="29347" x="5359400" y="2552700"/>
          <p14:tracePt t="29347" x="5340350" y="2540000"/>
          <p14:tracePt t="29363" x="5327650" y="2514600"/>
          <p14:tracePt t="29363" x="5314950" y="2495550"/>
          <p14:tracePt t="29379" x="5308600" y="2470150"/>
          <p14:tracePt t="29379" x="5308600" y="2444750"/>
          <p14:tracePt t="29396" x="5308600" y="2419350"/>
          <p14:tracePt t="29396" x="5308600" y="2387600"/>
          <p14:tracePt t="29396" x="5321300" y="2362200"/>
          <p14:tracePt t="29415" x="5334000" y="2336800"/>
          <p14:tracePt t="29415" x="5346700" y="2311400"/>
          <p14:tracePt t="29430" x="5365750" y="2286000"/>
          <p14:tracePt t="29430" x="5384800" y="2266950"/>
          <p14:tracePt t="29446" x="5410200" y="2247900"/>
          <p14:tracePt t="29446" x="5435600" y="2228850"/>
          <p14:tracePt t="29463" x="5461000" y="2209800"/>
          <p14:tracePt t="29463" x="5511800" y="2184400"/>
          <p14:tracePt t="29479" x="5543550" y="2171700"/>
          <p14:tracePt t="29479" x="5568950" y="2165350"/>
          <p14:tracePt t="29496" x="5600700" y="2159000"/>
          <p14:tracePt t="29496" x="5632450" y="2159000"/>
          <p14:tracePt t="29513" x="5657850" y="2159000"/>
          <p14:tracePt t="29513" x="5689600" y="2165350"/>
          <p14:tracePt t="29530" x="5715000" y="2178050"/>
          <p14:tracePt t="29530" x="5759450" y="2216150"/>
          <p14:tracePt t="29547" x="5784850" y="2241550"/>
          <p14:tracePt t="29547" x="5803900" y="2273300"/>
          <p14:tracePt t="29565" x="5822950" y="2305050"/>
          <p14:tracePt t="29565" x="5835650" y="2343150"/>
          <p14:tracePt t="29580" x="5848350" y="2381250"/>
          <p14:tracePt t="29580" x="5861050" y="2419350"/>
          <p14:tracePt t="29596" x="5867400" y="2457450"/>
          <p14:tracePt t="29596" x="5867400" y="2489200"/>
          <p14:tracePt t="29596" x="5867400" y="2520950"/>
          <p14:tracePt t="29615" x="5867400" y="2546350"/>
          <p14:tracePt t="29615" x="5854700" y="2571750"/>
          <p14:tracePt t="29631" x="5848350" y="2597150"/>
          <p14:tracePt t="29631" x="5835650" y="2616200"/>
          <p14:tracePt t="29647" x="5816600" y="2628900"/>
          <p14:tracePt t="29647" x="5803900" y="2647950"/>
          <p14:tracePt t="29663" x="5784850" y="2654300"/>
          <p14:tracePt t="29663" x="5772150" y="2667000"/>
          <p14:tracePt t="29680" x="5753100" y="2673350"/>
          <p14:tracePt t="29680" x="5740400" y="2679700"/>
          <p14:tracePt t="29680" x="5727700" y="2679700"/>
          <p14:tracePt t="29699" x="5715000" y="2679700"/>
          <p14:tracePt t="29712" x="5702300" y="2679700"/>
          <p14:tracePt t="29712" x="5689600" y="2667000"/>
          <p14:tracePt t="29730" x="5689600" y="2660650"/>
          <p14:tracePt t="29730" x="5683250" y="2654300"/>
          <p14:tracePt t="29747" x="5683250" y="2647950"/>
          <p14:tracePt t="29747" x="5689600" y="2641600"/>
          <p14:tracePt t="29764" x="5689600" y="2635250"/>
          <p14:tracePt t="29764" x="5695950" y="2622550"/>
          <p14:tracePt t="29780" x="5702300" y="2616200"/>
          <p14:tracePt t="29780" x="5708650" y="2609850"/>
          <p14:tracePt t="29798" x="5715000" y="2609850"/>
          <p14:tracePt t="29798" x="5721350" y="2603500"/>
          <p14:tracePt t="29817" x="5727700" y="2603500"/>
          <p14:tracePt t="29834" x="5721350" y="2609850"/>
          <p14:tracePt t="29854" x="5715000" y="2616200"/>
          <p14:tracePt t="29863" x="5702300" y="2622550"/>
          <p14:tracePt t="29863" x="5689600" y="2628900"/>
          <p14:tracePt t="29881" x="5670550" y="2641600"/>
          <p14:tracePt t="29881" x="5619750" y="2667000"/>
          <p14:tracePt t="29900" x="5581650" y="2679700"/>
          <p14:tracePt t="29900" x="5543550" y="2698750"/>
          <p14:tracePt t="29915" x="5499100" y="2717800"/>
          <p14:tracePt t="29915" x="5441950" y="2743200"/>
          <p14:tracePt t="29931" x="5378450" y="2768600"/>
          <p14:tracePt t="29931" x="5308600" y="2794000"/>
          <p14:tracePt t="29948" x="5232400" y="2825750"/>
          <p14:tracePt t="29948" x="5137150" y="2863850"/>
          <p14:tracePt t="29965" x="5035550" y="2901950"/>
          <p14:tracePt t="29965" x="4927600" y="2946400"/>
          <p14:tracePt t="29965" x="4800600" y="2990850"/>
          <p14:tracePt t="29984" x="4667250" y="3041650"/>
          <p14:tracePt t="29996" x="4527550" y="3092450"/>
          <p14:tracePt t="29996" x="4216400" y="3194050"/>
          <p14:tracePt t="30016" x="4057650" y="3238500"/>
          <p14:tracePt t="30016" x="3898900" y="3289300"/>
          <p14:tracePt t="30031" x="3740150" y="3333750"/>
          <p14:tracePt t="30031" x="3587750" y="3378200"/>
          <p14:tracePt t="30048" x="3435350" y="3422650"/>
          <p14:tracePt t="30048" x="3136900" y="3505200"/>
          <p14:tracePt t="30069" x="2990850" y="3543300"/>
          <p14:tracePt t="30069" x="2851150" y="3581400"/>
          <p14:tracePt t="30082" x="2717800" y="3619500"/>
          <p14:tracePt t="30082" x="2584450" y="3651250"/>
          <p14:tracePt t="30098" x="2463800" y="3676650"/>
          <p14:tracePt t="30098" x="2343150" y="3702050"/>
          <p14:tracePt t="30115" x="2235200" y="3727450"/>
          <p14:tracePt t="30115" x="2133600" y="3740150"/>
          <p14:tracePt t="30132" x="2038350" y="3759200"/>
          <p14:tracePt t="30132" x="1873250" y="3778250"/>
          <p14:tracePt t="30148" x="1803400" y="3784600"/>
          <p14:tracePt t="30148" x="1739900" y="3797300"/>
          <p14:tracePt t="30165" x="1689100" y="3797300"/>
          <p14:tracePt t="30165" x="1638300" y="3803650"/>
          <p14:tracePt t="30182" x="1593850" y="3810000"/>
          <p14:tracePt t="30182" x="1530350" y="3816350"/>
          <p14:tracePt t="30199" x="1504950" y="3822700"/>
          <p14:tracePt t="30199" x="1485900" y="3822700"/>
          <p14:tracePt t="30215" x="1473200" y="3829050"/>
          <p14:tracePt t="30215" x="1460500" y="3829050"/>
          <p14:tracePt t="30232" x="1454150" y="3835400"/>
          <p14:tracePt t="30232" x="1447800" y="3835400"/>
          <p14:tracePt t="30249" x="1454150" y="3829050"/>
          <p14:tracePt t="30298" x="1460500" y="3822700"/>
          <p14:tracePt t="30318" x="1466850" y="3822700"/>
          <p14:tracePt t="30327" x="1466850" y="3816350"/>
          <p14:tracePt t="30358" x="1460500" y="3816350"/>
          <p14:tracePt t="30394" x="1454150" y="3816350"/>
          <p14:tracePt t="30419" x="1454150" y="3829050"/>
          <p14:tracePt t="30439" x="1447800" y="3835400"/>
          <p14:tracePt t="30494" x="1441450" y="3835400"/>
          <p14:tracePt t="30499" x="1435100" y="3835400"/>
          <p14:tracePt t="30499" x="1422400" y="3841750"/>
          <p14:tracePt t="30516" x="1416050" y="3841750"/>
          <p14:tracePt t="30516" x="1403350" y="3841750"/>
          <p14:tracePt t="30534" x="1384300" y="3841750"/>
          <p14:tracePt t="30534" x="1371600" y="3841750"/>
          <p14:tracePt t="30550" x="1352550" y="3841750"/>
          <p14:tracePt t="30550" x="1314450" y="3841750"/>
          <p14:tracePt t="30567" x="1289050" y="3841750"/>
          <p14:tracePt t="30567" x="1270000" y="3835400"/>
          <p14:tracePt t="30583" x="1250950" y="3829050"/>
          <p14:tracePt t="30583" x="1225550" y="3816350"/>
          <p14:tracePt t="30600" x="1206500" y="3810000"/>
          <p14:tracePt t="30600" x="1181100" y="3797300"/>
          <p14:tracePt t="30616" x="1162050" y="3784600"/>
          <p14:tracePt t="30616" x="1143000" y="3771900"/>
          <p14:tracePt t="30616" x="1123950" y="3752850"/>
          <p14:tracePt t="30636" x="1104900" y="3740150"/>
          <p14:tracePt t="30636" x="1092200" y="3721100"/>
          <p14:tracePt t="30650" x="1079500" y="3702050"/>
          <p14:tracePt t="30650" x="1066800" y="3683000"/>
          <p14:tracePt t="30667" x="1060450" y="3670300"/>
          <p14:tracePt t="30667" x="1054100" y="3651250"/>
          <p14:tracePt t="30683" x="1054100" y="3632200"/>
          <p14:tracePt t="30683" x="1054100" y="3613150"/>
          <p14:tracePt t="30700" x="1060450" y="3594100"/>
          <p14:tracePt t="30700" x="1066800" y="3581400"/>
          <p14:tracePt t="30700" x="1079500" y="3562350"/>
          <p14:tracePt t="30719" x="1092200" y="3543300"/>
          <p14:tracePt t="30719" x="1111250" y="3524250"/>
          <p14:tracePt t="30733" x="1130300" y="3511550"/>
          <p14:tracePt t="30733" x="1155700" y="3492500"/>
          <p14:tracePt t="30751" x="1181100" y="3479800"/>
          <p14:tracePt t="30751" x="1212850" y="3467100"/>
          <p14:tracePt t="30767" x="1244600" y="3448050"/>
          <p14:tracePt t="30767" x="1276350" y="3441700"/>
          <p14:tracePt t="30784" x="1314450" y="3429000"/>
          <p14:tracePt t="30784" x="1397000" y="3409950"/>
          <p14:tracePt t="30801" x="1441450" y="3403600"/>
          <p14:tracePt t="30801" x="1485900" y="3403600"/>
          <p14:tracePt t="30818" x="1536700" y="3397250"/>
          <p14:tracePt t="30818" x="1581150" y="3403600"/>
          <p14:tracePt t="30834" x="1631950" y="3403600"/>
          <p14:tracePt t="30834" x="1676400" y="3409950"/>
          <p14:tracePt t="30851" x="1727200" y="3416300"/>
          <p14:tracePt t="30851" x="1816100" y="3435350"/>
          <p14:tracePt t="30868" x="1860550" y="3448050"/>
          <p14:tracePt t="30868" x="1898650" y="3460750"/>
          <p14:tracePt t="30884" x="1936750" y="3479800"/>
          <p14:tracePt t="30884" x="1974850" y="3498850"/>
          <p14:tracePt t="30901" x="2000250" y="3511550"/>
          <p14:tracePt t="30901" x="2032000" y="3530600"/>
          <p14:tracePt t="30901" x="2057400" y="3549650"/>
          <p14:tracePt t="30919" x="2076450" y="3568700"/>
          <p14:tracePt t="30919" x="2089150" y="3587750"/>
          <p14:tracePt t="30935" x="2101850" y="3606800"/>
          <p14:tracePt t="30935" x="2108200" y="3625850"/>
          <p14:tracePt t="30951" x="2108200" y="3644900"/>
          <p14:tracePt t="30951" x="2108200" y="3663950"/>
          <p14:tracePt t="30968" x="2095500" y="3683000"/>
          <p14:tracePt t="30968" x="2082800" y="3702050"/>
          <p14:tracePt t="30984" x="2070100" y="3721100"/>
          <p14:tracePt t="30984" x="2044700" y="3740150"/>
          <p14:tracePt t="30984" x="2025650" y="3752850"/>
          <p14:tracePt t="31003" x="2000250" y="3771900"/>
          <p14:tracePt t="31003" x="1968500" y="3784600"/>
          <p14:tracePt t="31018" x="1936750" y="3803650"/>
          <p14:tracePt t="31018" x="1905000" y="3816350"/>
          <p14:tracePt t="31035" x="1866900" y="3829050"/>
          <p14:tracePt t="31035" x="1835150" y="3841750"/>
          <p14:tracePt t="31051" x="1797050" y="3848100"/>
          <p14:tracePt t="31051" x="1765300" y="3854450"/>
          <p14:tracePt t="31051" x="1727200" y="3867150"/>
          <p14:tracePt t="31071" x="1695450" y="3867150"/>
          <p14:tracePt t="31083" x="1663700" y="3873500"/>
          <p14:tracePt t="31083" x="1606550" y="3873500"/>
          <p14:tracePt t="31102" x="1581150" y="3873500"/>
          <p14:tracePt t="31102" x="1555750" y="3867150"/>
          <p14:tracePt t="31119" x="1530350" y="3860800"/>
          <p14:tracePt t="31119" x="1511300" y="3854450"/>
          <p14:tracePt t="31135" x="1485900" y="3841750"/>
          <p14:tracePt t="31135" x="1466850" y="3835400"/>
          <p14:tracePt t="31152" x="1447800" y="3822700"/>
          <p14:tracePt t="31152" x="1409700" y="3797300"/>
          <p14:tracePt t="31169" x="1397000" y="3784600"/>
          <p14:tracePt t="31169" x="1384300" y="3771900"/>
          <p14:tracePt t="31185" x="1365250" y="3752850"/>
          <p14:tracePt t="31185" x="1358900" y="3740150"/>
          <p14:tracePt t="31202" x="1346200" y="3727450"/>
          <p14:tracePt t="31202" x="1327150" y="3702050"/>
          <p14:tracePt t="31220" x="1327150" y="3689350"/>
          <p14:tracePt t="31220" x="1320800" y="3683000"/>
          <p14:tracePt t="31235" x="1314450" y="3670300"/>
          <p14:tracePt t="31235" x="1314450" y="3663950"/>
          <p14:tracePt t="31252" x="1308100" y="3657600"/>
          <p14:tracePt t="31252" x="1308100" y="3651250"/>
          <p14:tracePt t="31269" x="1308100" y="3644900"/>
          <p14:tracePt t="31269" x="1301750" y="3638550"/>
          <p14:tracePt t="31287" x="1295400" y="3632200"/>
          <p14:tracePt t="31301" x="1289050" y="3625850"/>
          <p14:tracePt t="31320" x="1282700" y="3619500"/>
          <p14:tracePt t="31320" x="1276350" y="3619500"/>
          <p14:tracePt t="31336" x="1270000" y="3619500"/>
          <p14:tracePt t="31351" x="1263650" y="3625850"/>
          <p14:tracePt t="31351" x="1257300" y="3625850"/>
          <p14:tracePt t="31351" x="1250950" y="3632200"/>
          <p14:tracePt t="31371" x="1250950" y="3644900"/>
          <p14:tracePt t="31385" x="1250950" y="3657600"/>
          <p14:tracePt t="31385" x="1250950" y="3689350"/>
          <p14:tracePt t="31402" x="1257300" y="3708400"/>
          <p14:tracePt t="31402" x="1263650" y="3727450"/>
          <p14:tracePt t="31420" x="1270000" y="3746500"/>
          <p14:tracePt t="31420" x="1276350" y="3765550"/>
          <p14:tracePt t="31420" x="1289050" y="3784600"/>
          <p14:tracePt t="31440" x="1295400" y="3803650"/>
          <p14:tracePt t="31440" x="1301750" y="3816350"/>
          <p14:tracePt t="31453" x="1308100" y="3829050"/>
          <p14:tracePt t="31453" x="1314450" y="3835400"/>
          <p14:tracePt t="31470" x="1320800" y="3841750"/>
          <p14:tracePt t="31470" x="1327150" y="3848100"/>
          <p14:tracePt t="31486" x="1327150" y="3841750"/>
          <p14:tracePt t="31542" x="1327150" y="3835400"/>
          <p14:tracePt t="31558" x="1327150" y="3829050"/>
          <p14:tracePt t="31574" x="1333500" y="3822700"/>
          <p14:tracePt t="31579" x="1333500" y="3810000"/>
          <p14:tracePt t="31587" x="1333500" y="3797300"/>
          <p14:tracePt t="31587" x="1339850" y="3790950"/>
          <p14:tracePt t="31603" x="1346200" y="3771900"/>
          <p14:tracePt t="31603" x="1352550" y="3759200"/>
          <p14:tracePt t="31620" x="1365250" y="3740150"/>
          <p14:tracePt t="31620" x="1377950" y="3721100"/>
          <p14:tracePt t="31620" x="1390650" y="3702050"/>
          <p14:tracePt t="31639" x="1409700" y="3683000"/>
          <p14:tracePt t="31652" x="1422400" y="3663950"/>
          <p14:tracePt t="31652" x="1460500" y="3625850"/>
          <p14:tracePt t="31671" x="1479550" y="3606800"/>
          <p14:tracePt t="31671" x="1517650" y="3568700"/>
          <p14:tracePt t="31692" x="1536700" y="3556000"/>
          <p14:tracePt t="31702" x="1549400" y="3543300"/>
          <p14:tracePt t="31702" x="1568450" y="3530600"/>
          <p14:tracePt t="31720" x="1581150" y="3524250"/>
          <p14:tracePt t="31720" x="1593850" y="3517900"/>
          <p14:tracePt t="31720" x="1600200" y="3517900"/>
          <p14:tracePt t="31739" x="1606550" y="3511550"/>
          <p14:tracePt t="31739" x="1612900" y="3511550"/>
          <p14:tracePt t="31754" x="1619250" y="3511550"/>
          <p14:tracePt t="31769" x="1619250" y="3517900"/>
          <p14:tracePt t="31786" x="1619250" y="3524250"/>
          <p14:tracePt t="31802" x="1612900" y="3530600"/>
          <p14:tracePt t="31802" x="1606550" y="3543300"/>
          <p14:tracePt t="31820" x="1606550" y="3549650"/>
          <p14:tracePt t="31836" x="1600200" y="3556000"/>
          <p14:tracePt t="31853" x="1600200" y="3562350"/>
          <p14:tracePt t="31870" x="1606550" y="3562350"/>
          <p14:tracePt t="31955" x="1612900" y="3562350"/>
          <p14:tracePt t="31970" x="1619250" y="3562350"/>
          <p14:tracePt t="31986" x="1625600" y="3562350"/>
          <p14:tracePt t="32006" x="1625600" y="3568700"/>
          <p14:tracePt t="32082" x="1625600" y="3575050"/>
          <p14:tracePt t="32106" x="1625600" y="3581400"/>
          <p14:tracePt t="32126" x="1619250" y="3587750"/>
          <p14:tracePt t="32150" x="1619250" y="3594100"/>
          <p14:tracePt t="32166" x="1619250" y="3600450"/>
          <p14:tracePt t="32178" x="1619250" y="3606800"/>
          <p14:tracePt t="32194" x="1612900" y="3606800"/>
          <p14:tracePt t="32210" x="1612900" y="3613150"/>
          <p14:tracePt t="32227" x="1612900" y="3619500"/>
          <p14:tracePt t="32238" x="1612900" y="3625850"/>
          <p14:tracePt t="32254" x="1606550" y="3632200"/>
          <p14:tracePt t="32271" x="1606550" y="3638550"/>
          <p14:tracePt t="32287" x="1606550" y="3644900"/>
          <p14:tracePt t="32304" x="1606550" y="3651250"/>
          <p14:tracePt t="32321" x="1606550" y="3657600"/>
          <p14:tracePt t="32338" x="1600200" y="3663950"/>
          <p14:tracePt t="32367" x="1600200" y="3670300"/>
          <p14:tracePt t="32406" x="1593850" y="3670300"/>
          <p14:tracePt t="32442" x="1587500" y="3676650"/>
          <p14:tracePt t="32598" x="1587500" y="3683000"/>
          <p14:tracePt t="32631" x="1581150" y="3689350"/>
          <p14:tracePt t="32654" x="1574800" y="3689350"/>
          <p14:tracePt t="32674" x="1568450" y="3689350"/>
          <p14:tracePt t="32706" x="1562100" y="3689350"/>
          <p14:tracePt t="32758" x="1562100" y="3695700"/>
          <p14:tracePt t="32826" x="1555750" y="3702050"/>
          <p14:tracePt t="32862" x="1555750" y="3708400"/>
          <p14:tracePt t="32878" x="1549400" y="3708400"/>
          <p14:tracePt t="32890" x="1549400" y="3714750"/>
          <p14:tracePt t="32906" x="1549400" y="3721100"/>
          <p14:tracePt t="32930" x="1543050" y="3727450"/>
          <p14:tracePt t="32950" x="1543050" y="3733800"/>
          <p14:tracePt t="32966" x="1543050" y="3740150"/>
          <p14:tracePt t="32982" x="1536700" y="3746500"/>
          <p14:tracePt t="32998" x="1536700" y="3759200"/>
          <p14:tracePt t="33010" x="1536700" y="3771900"/>
          <p14:tracePt t="33034" x="1530350" y="3778250"/>
          <p14:tracePt t="33050" x="1524000" y="3784600"/>
          <p14:tracePt t="33066" x="1517650" y="3790950"/>
          <p14:tracePt t="33078" x="1511300" y="3797300"/>
          <p14:tracePt t="33094" x="1498600" y="3803650"/>
          <p14:tracePt t="33111" x="1492250" y="3810000"/>
          <p14:tracePt t="33123" x="1485900" y="3816350"/>
          <p14:tracePt t="33123" x="1473200" y="3822700"/>
          <p14:tracePt t="33142" x="1466850" y="3829050"/>
          <p14:tracePt t="33142" x="1454150" y="3829050"/>
          <p14:tracePt t="33158" x="1447800" y="3835400"/>
          <p14:tracePt t="33158" x="1435100" y="3835400"/>
          <p14:tracePt t="33175" x="1422400" y="3835400"/>
          <p14:tracePt t="33175" x="1403350" y="3835400"/>
          <p14:tracePt t="33192" x="1390650" y="3835400"/>
          <p14:tracePt t="33192" x="1377950" y="3835400"/>
          <p14:tracePt t="33208" x="1365250" y="3841750"/>
          <p14:tracePt t="33208" x="1352550" y="3841750"/>
          <p14:tracePt t="33225" x="1339850" y="3841750"/>
          <p14:tracePt t="33225" x="1327150" y="3841750"/>
          <p14:tracePt t="33242" x="1314450" y="3841750"/>
          <p14:tracePt t="33242" x="1295400" y="3848100"/>
          <p14:tracePt t="33259" x="1289050" y="3848100"/>
          <p14:tracePt t="33259" x="1276350" y="3854450"/>
          <p14:tracePt t="33275" x="1270000" y="3854450"/>
          <p14:tracePt t="33275" x="1263650" y="3854450"/>
          <p14:tracePt t="33292" x="1257300" y="3854450"/>
          <p14:tracePt t="33307" x="1250950" y="3854450"/>
          <p14:tracePt t="33327" x="1250950" y="3848100"/>
          <p14:tracePt t="33342" x="1257300" y="3848100"/>
          <p14:tracePt t="33358" x="1263650" y="3841750"/>
          <p14:tracePt t="33374" x="1276350" y="3841750"/>
          <p14:tracePt t="33374" x="1282700" y="3841750"/>
          <p14:tracePt t="33392" x="1289050" y="3841750"/>
          <p14:tracePt t="33392" x="1289050" y="3848100"/>
          <p14:tracePt t="33392" x="1295400" y="3848100"/>
          <p14:tracePt t="33411" x="1301750" y="3854450"/>
          <p14:tracePt t="33424" x="1308100" y="3860800"/>
          <p14:tracePt t="33424" x="1314450" y="3867150"/>
          <p14:tracePt t="33444" x="1314450" y="3879850"/>
          <p14:tracePt t="33458" x="1308100" y="3879850"/>
          <p14:tracePt t="33474" x="1301750" y="3879850"/>
          <p14:tracePt t="33474" x="1282700" y="3879850"/>
          <p14:tracePt t="33493" x="1270000" y="3879850"/>
          <p14:tracePt t="33493" x="1250950" y="3879850"/>
          <p14:tracePt t="33509" x="1238250" y="3879850"/>
          <p14:tracePt t="33509" x="1219200" y="3886200"/>
          <p14:tracePt t="33526" x="1200150" y="3886200"/>
          <p14:tracePt t="33526" x="1181100" y="3892550"/>
          <p14:tracePt t="33543" x="1162050" y="3898900"/>
          <p14:tracePt t="33543" x="1130300" y="3911600"/>
          <p14:tracePt t="33559" x="1117600" y="3917950"/>
          <p14:tracePt t="33559" x="1104900" y="3924300"/>
          <p14:tracePt t="33576" x="1092200" y="3924300"/>
          <p14:tracePt t="33576" x="1085850" y="3930650"/>
          <p14:tracePt t="33593" x="1079500" y="3930650"/>
          <p14:tracePt t="33593" x="1066800" y="3924300"/>
          <p14:tracePt t="33611" x="1060450" y="3917950"/>
          <p14:tracePt t="33627" x="1060450" y="3911600"/>
          <p14:tracePt t="33643" x="1066800" y="3905250"/>
          <p14:tracePt t="33643" x="1066800" y="3898900"/>
          <p14:tracePt t="33660" x="1073150" y="3892550"/>
          <p14:tracePt t="33660" x="1079500" y="3886200"/>
          <p14:tracePt t="33660" x="1079500" y="3879850"/>
          <p14:tracePt t="33679" x="1085850" y="3873500"/>
          <p14:tracePt t="33692" x="1085850" y="3867150"/>
          <p14:tracePt t="33692" x="1092200" y="3854450"/>
          <p14:tracePt t="33710" x="1085850" y="3848100"/>
          <p14:tracePt t="33727" x="1079500" y="3841750"/>
          <p14:tracePt t="33742" x="1066800" y="3835400"/>
          <p14:tracePt t="33742" x="1060450" y="3829050"/>
          <p14:tracePt t="33742" x="1054100" y="3822700"/>
          <p14:tracePt t="33763" x="1047750" y="3816350"/>
          <p14:tracePt t="33775" x="1035050" y="3803650"/>
          <p14:tracePt t="33775" x="1022350" y="3778250"/>
          <p14:tracePt t="33794" x="1016000" y="3765550"/>
          <p14:tracePt t="33794" x="1016000" y="3746500"/>
          <p14:tracePt t="33794" x="1016000" y="3727450"/>
          <p14:tracePt t="33816" x="1009650" y="3702050"/>
          <p14:tracePt t="33826" x="1016000" y="3676650"/>
          <p14:tracePt t="33826" x="1016000" y="3651250"/>
          <p14:tracePt t="33844" x="1022350" y="3619500"/>
          <p14:tracePt t="33844" x="1041400" y="3562350"/>
          <p14:tracePt t="33861" x="1047750" y="3530600"/>
          <p14:tracePt t="33861" x="1060450" y="3505200"/>
          <p14:tracePt t="33878" x="1073150" y="3486150"/>
          <p14:tracePt t="33878" x="1085850" y="3460750"/>
          <p14:tracePt t="33894" x="1098550" y="3448050"/>
          <p14:tracePt t="33894" x="1136650" y="3416300"/>
          <p14:tracePt t="33911" x="1162050" y="3403600"/>
          <p14:tracePt t="33911" x="1181100" y="3390900"/>
          <p14:tracePt t="33928" x="1206500" y="3378200"/>
          <p14:tracePt t="33928" x="1231900" y="3371850"/>
          <p14:tracePt t="33944" x="1263650" y="3365500"/>
          <p14:tracePt t="33944" x="1289050" y="3365500"/>
          <p14:tracePt t="33961" x="1320800" y="3371850"/>
          <p14:tracePt t="33961" x="1352550" y="3378200"/>
          <p14:tracePt t="33978" x="1422400" y="3409950"/>
          <p14:tracePt t="33978" x="1454150" y="3429000"/>
          <p14:tracePt t="33995" x="1485900" y="3454400"/>
          <p14:tracePt t="33995" x="1511300" y="3479800"/>
          <p14:tracePt t="34011" x="1536700" y="3505200"/>
          <p14:tracePt t="34011" x="1562100" y="3536950"/>
          <p14:tracePt t="34028" x="1581150" y="3562350"/>
          <p14:tracePt t="34028" x="1593850" y="3587750"/>
          <p14:tracePt t="34028" x="1600200" y="3619500"/>
          <p14:tracePt t="34047" x="1606550" y="3644900"/>
          <p14:tracePt t="34060" x="1606550" y="3670300"/>
          <p14:tracePt t="34060" x="1593850" y="3714750"/>
          <p14:tracePt t="34078" x="1581150" y="3733800"/>
          <p14:tracePt t="34078" x="1568450" y="3752850"/>
          <p14:tracePt t="34095" x="1555750" y="3771900"/>
          <p14:tracePt t="34095" x="1536700" y="3784600"/>
          <p14:tracePt t="34112" x="1517650" y="3797300"/>
          <p14:tracePt t="34112" x="1498600" y="3810000"/>
          <p14:tracePt t="34128" x="1479550" y="3816350"/>
          <p14:tracePt t="34128" x="1466850" y="3822700"/>
          <p14:tracePt t="34128" x="1447800" y="3829050"/>
          <p14:tracePt t="34147" x="1435100" y="3829050"/>
          <p14:tracePt t="34147" x="1422400" y="3829050"/>
          <p14:tracePt t="34161" x="1409700" y="3829050"/>
          <p14:tracePt t="34161" x="1403350" y="3829050"/>
          <p14:tracePt t="34178" x="1397000" y="3822700"/>
          <p14:tracePt t="34194" x="1390650" y="3816350"/>
          <p14:tracePt t="34194" x="1390650" y="3810000"/>
          <p14:tracePt t="34212" x="1397000" y="3803650"/>
          <p14:tracePt t="34227" x="1403350" y="3797300"/>
          <p14:tracePt t="34227" x="1409700" y="3790950"/>
          <p14:tracePt t="34245" x="1416050" y="3790950"/>
          <p14:tracePt t="34245" x="1428750" y="3784600"/>
          <p14:tracePt t="34262" x="1435100" y="3778250"/>
          <p14:tracePt t="34262" x="1447800" y="3771900"/>
          <p14:tracePt t="34279" x="1460500" y="3765550"/>
          <p14:tracePt t="34279" x="1466850" y="3765550"/>
          <p14:tracePt t="34295" x="1473200" y="3765550"/>
          <p14:tracePt t="34295" x="1479550" y="3759200"/>
          <p14:tracePt t="34295" x="1485900" y="3759200"/>
          <p14:tracePt t="34320" x="1492250" y="3759200"/>
          <p14:tracePt t="34327" x="1498600" y="3752850"/>
          <p14:tracePt t="34327" x="1504950" y="3752850"/>
          <p14:tracePt t="34327" x="1511300" y="3752850"/>
          <p14:tracePt t="34348" x="1524000" y="3746500"/>
          <p14:tracePt t="34370" x="1530350" y="3746500"/>
          <p14:tracePt t="34386" x="1530350" y="3740150"/>
          <p14:tracePt t="34430" x="1524000" y="3733800"/>
          <p14:tracePt t="34450" x="1524000" y="3727450"/>
          <p14:tracePt t="34466" x="1517650" y="3714750"/>
          <p14:tracePt t="34482" x="1511300" y="3708400"/>
          <p14:tracePt t="34498" x="1504950" y="3708400"/>
          <p14:tracePt t="34542" x="1504950" y="3714750"/>
          <p14:tracePt t="34566" x="1504950" y="3721100"/>
          <p14:tracePt t="34586" x="1511300" y="3727450"/>
          <p14:tracePt t="34610" x="1517650" y="3727450"/>
          <p14:tracePt t="34634" x="1524000" y="3733800"/>
          <p14:tracePt t="34662" x="1530350" y="3733800"/>
          <p14:tracePt t="34687" x="1530350" y="3740150"/>
          <p14:tracePt t="34722" x="1524000" y="3740150"/>
          <p14:tracePt t="34746" x="1517650" y="3740150"/>
          <p14:tracePt t="34766" x="1511300" y="3746500"/>
          <p14:tracePt t="34798" x="1511300" y="3752850"/>
          <p14:tracePt t="34834" x="1517650" y="3759200"/>
          <p14:tracePt t="34878" x="1517650" y="3765550"/>
          <p14:tracePt t="34902" x="1524000" y="3765550"/>
          <p14:tracePt t="34930" x="1530350" y="3765550"/>
          <p14:tracePt t="34970" x="1536700" y="3765550"/>
          <p14:tracePt t="35014" x="1536700" y="3759200"/>
          <p14:tracePt t="35050" x="1530350" y="3759200"/>
          <p14:tracePt t="35098" x="1530350" y="3765550"/>
          <p14:tracePt t="35119" x="1524000" y="3765550"/>
          <p14:tracePt t="35150" x="1530350" y="3771900"/>
          <p14:tracePt t="35203" x="1536700" y="3765550"/>
          <p14:tracePt t="35227" x="1543050" y="3759200"/>
          <p14:tracePt t="35306" x="1536700" y="3765550"/>
          <p14:tracePt t="35427" x="1536700" y="3771900"/>
          <p14:tracePt t="35466" x="1530350" y="3771900"/>
          <p14:tracePt t="35486" x="1524000" y="3778250"/>
          <p14:tracePt t="35510" x="1517650" y="3784600"/>
          <p14:tracePt t="35530" x="1517650" y="3778250"/>
          <p14:tracePt t="35646" x="1517650" y="3784600"/>
          <p14:tracePt t="35710" x="1511300" y="3790950"/>
          <p14:tracePt t="35890" x="1511300" y="3797300"/>
          <p14:tracePt t="35914" x="1504950" y="3797300"/>
          <p14:tracePt t="35930" x="1504950" y="3803650"/>
          <p14:tracePt t="35946" x="1498600" y="3810000"/>
          <p14:tracePt t="35966" x="1504950" y="3810000"/>
          <p14:tracePt t="36070" x="1504950" y="3816350"/>
          <p14:tracePt t="36130" x="1498600" y="3816350"/>
          <p14:tracePt t="36162" x="1498600" y="3822700"/>
          <p14:tracePt t="36206" x="1492250" y="3829050"/>
          <p14:tracePt t="36326" x="1485900" y="3835400"/>
          <p14:tracePt t="36386" x="1485900" y="3841750"/>
          <p14:tracePt t="36418" x="1479550" y="3848100"/>
          <p14:tracePt t="36470" x="1473200" y="3848100"/>
          <p14:tracePt t="36530" x="1466850" y="3848100"/>
          <p14:tracePt t="36554" x="1466850" y="3854450"/>
          <p14:tracePt t="36606" x="1473200" y="3860800"/>
          <p14:tracePt t="36626" x="1473200" y="3867150"/>
          <p14:tracePt t="36642" x="1479550" y="3867150"/>
          <p14:tracePt t="36658" x="1492250" y="3873500"/>
          <p14:tracePt t="36670" x="1498600" y="3873500"/>
          <p14:tracePt t="36687" x="1504950" y="3873500"/>
          <p14:tracePt t="36694" x="1511300" y="3873500"/>
          <p14:tracePt t="36703" x="1517650" y="3873500"/>
          <p14:tracePt t="36703" x="1530350" y="3867150"/>
          <p14:tracePt t="36719" x="1536700" y="3867150"/>
          <p14:tracePt t="36719" x="1543050" y="3867150"/>
          <p14:tracePt t="36719" x="1549400" y="3867150"/>
          <p14:tracePt t="36739" x="1555750" y="3867150"/>
          <p14:tracePt t="36752" x="1562100" y="3867150"/>
          <p14:tracePt t="36752" x="1568450" y="3867150"/>
          <p14:tracePt t="36771" x="1581150" y="3867150"/>
          <p14:tracePt t="36771" x="1581150" y="3860800"/>
          <p14:tracePt t="36787" x="1587500" y="3860800"/>
          <p14:tracePt t="36787" x="1593850" y="3860800"/>
          <p14:tracePt t="36803" x="1606550" y="3854450"/>
          <p14:tracePt t="36819" x="1612900" y="3854450"/>
          <p14:tracePt t="36835" x="1619250" y="3848100"/>
          <p14:tracePt t="36852" x="1619250" y="3841750"/>
          <p14:tracePt t="36869" x="1625600" y="3835400"/>
          <p14:tracePt t="36886" x="1625600" y="3829050"/>
          <p14:tracePt t="36918" x="1619250" y="3822700"/>
          <p14:tracePt t="36934" x="1619250" y="3816350"/>
          <p14:tracePt t="36950" x="1625600" y="3810000"/>
          <p14:tracePt t="37018" x="1631950" y="3803650"/>
          <p14:tracePt t="37030" x="1644650" y="3803650"/>
          <p14:tracePt t="37046" x="1651000" y="3797300"/>
          <p14:tracePt t="37054" x="1657350" y="3797300"/>
          <p14:tracePt t="37054" x="1663700" y="3797300"/>
          <p14:tracePt t="37071" x="1670050" y="3797300"/>
          <p14:tracePt t="37071" x="1682750" y="3797300"/>
          <p14:tracePt t="37087" x="1689100" y="3797300"/>
          <p14:tracePt t="37087" x="1701800" y="3803650"/>
          <p14:tracePt t="37104" x="1720850" y="3810000"/>
          <p14:tracePt t="37104" x="1733550" y="3816350"/>
          <p14:tracePt t="37104" x="1752600" y="3822700"/>
          <p14:tracePt t="37123" x="1771650" y="3829050"/>
          <p14:tracePt t="37136" x="1790700" y="3835400"/>
          <p14:tracePt t="37136" x="1828800" y="3848100"/>
          <p14:tracePt t="37154" x="1841500" y="3854450"/>
          <p14:tracePt t="37154" x="1860550" y="3860800"/>
          <p14:tracePt t="37171" x="1873250" y="3860800"/>
          <p14:tracePt t="37171" x="1892300" y="3867150"/>
          <p14:tracePt t="37171" x="1905000" y="3867150"/>
          <p14:tracePt t="37193" x="1924050" y="3867150"/>
          <p14:tracePt t="37203" x="1936750" y="3860800"/>
          <p14:tracePt t="37203" x="1968500" y="3860800"/>
          <p14:tracePt t="37222" x="1981200" y="3860800"/>
          <p14:tracePt t="37222" x="2000250" y="3867150"/>
          <p14:tracePt t="37238" x="2019300" y="3867150"/>
          <p14:tracePt t="37238" x="2032000" y="3867150"/>
          <p14:tracePt t="37255" x="2051050" y="3873500"/>
          <p14:tracePt t="37255" x="2089150" y="3879850"/>
          <p14:tracePt t="37272" x="2108200" y="3886200"/>
          <p14:tracePt t="37272" x="2127250" y="3886200"/>
          <p14:tracePt t="37288" x="2139950" y="3892550"/>
          <p14:tracePt t="37288" x="2159000" y="3892550"/>
          <p14:tracePt t="37305" x="2171700" y="3892550"/>
          <p14:tracePt t="37305" x="2190750" y="3892550"/>
          <p14:tracePt t="37324" x="2203450" y="3892550"/>
          <p14:tracePt t="37324" x="2228850" y="3886200"/>
          <p14:tracePt t="37339" x="2241550" y="3886200"/>
          <p14:tracePt t="37339" x="2254250" y="3886200"/>
          <p14:tracePt t="37355" x="2266950" y="3879850"/>
          <p14:tracePt t="37355" x="2273300" y="3879850"/>
          <p14:tracePt t="37372" x="2279650" y="3873500"/>
          <p14:tracePt t="37372" x="2292350" y="3873500"/>
          <p14:tracePt t="37372" x="2298700" y="3867150"/>
          <p14:tracePt t="37391" x="2305050" y="3860800"/>
          <p14:tracePt t="37404" x="2311400" y="3860800"/>
          <p14:tracePt t="37404" x="2317750" y="3860800"/>
          <p14:tracePt t="37422" x="2324100" y="3854450"/>
          <p14:tracePt t="37438" x="2317750" y="3854450"/>
          <p14:tracePt t="37490" x="2311400" y="3860800"/>
          <p14:tracePt t="37498" x="2305050" y="3860800"/>
          <p14:tracePt t="37507" x="2298700" y="3867150"/>
          <p14:tracePt t="37507" x="2292350" y="3867150"/>
          <p14:tracePt t="37523" x="2286000" y="3873500"/>
          <p14:tracePt t="37523" x="2279650" y="3879850"/>
          <p14:tracePt t="37539" x="2266950" y="3879850"/>
          <p14:tracePt t="37539" x="2260600" y="3886200"/>
          <p14:tracePt t="37556" x="2254250" y="3892550"/>
          <p14:tracePt t="37556" x="2235200" y="3898900"/>
          <p14:tracePt t="37573" x="2228850" y="3898900"/>
          <p14:tracePt t="37573" x="2222500" y="3898900"/>
          <p14:tracePt t="37589" x="2209800" y="3905250"/>
          <p14:tracePt t="37589" x="2203450" y="3905250"/>
          <p14:tracePt t="37606" x="2190750" y="3905250"/>
          <p14:tracePt t="37606" x="2184400" y="3905250"/>
          <p14:tracePt t="37622" x="2171700" y="3905250"/>
          <p14:tracePt t="37622" x="2159000" y="3905250"/>
          <p14:tracePt t="37640" x="2146300" y="3905250"/>
          <p14:tracePt t="37640" x="2139950" y="3905250"/>
          <p14:tracePt t="37656" x="2127250" y="3905250"/>
          <p14:tracePt t="37656" x="2114550" y="3905250"/>
          <p14:tracePt t="37672" x="2101850" y="3905250"/>
          <p14:tracePt t="37672" x="2070100" y="3898900"/>
          <p14:tracePt t="37692" x="2057400" y="3898900"/>
          <p14:tracePt t="37692" x="2038350" y="3898900"/>
          <p14:tracePt t="37707" x="2019300" y="3892550"/>
          <p14:tracePt t="37707" x="1993900" y="3892550"/>
          <p14:tracePt t="37723" x="1974850" y="3886200"/>
          <p14:tracePt t="37723" x="1949450" y="3886200"/>
          <p14:tracePt t="37740" x="1930400" y="3886200"/>
          <p14:tracePt t="37740" x="1905000" y="3886200"/>
          <p14:tracePt t="37740" x="1879600" y="3886200"/>
          <p14:tracePt t="37759" x="1860550" y="3886200"/>
          <p14:tracePt t="37772" x="1841500" y="3886200"/>
          <p14:tracePt t="37772" x="1816100" y="3892550"/>
          <p14:tracePt t="37791" x="1778000" y="3898900"/>
          <p14:tracePt t="37791" x="1765300" y="3905250"/>
          <p14:tracePt t="37807" x="1746250" y="3911600"/>
          <p14:tracePt t="37807" x="1733550" y="3917950"/>
          <p14:tracePt t="37824" x="1720850" y="3924300"/>
          <p14:tracePt t="37824" x="1708150" y="3924300"/>
          <p14:tracePt t="37840" x="1701800" y="3930650"/>
          <p14:tracePt t="37840" x="1689100" y="3937000"/>
          <p14:tracePt t="37840" x="1682750" y="3937000"/>
          <p14:tracePt t="37859" x="1670050" y="3937000"/>
          <p14:tracePt t="37859" x="1663700" y="3943350"/>
          <p14:tracePt t="37873" x="1657350" y="3943350"/>
          <p14:tracePt t="37873" x="1651000" y="3943350"/>
          <p14:tracePt t="37891" x="1644650" y="3943350"/>
          <p14:tracePt t="37891" x="1638300" y="3943350"/>
          <p14:tracePt t="37907" x="1631950" y="3949700"/>
          <p14:tracePt t="37907" x="1625600" y="3949700"/>
          <p14:tracePt t="37924" x="1619250" y="3949700"/>
          <p14:tracePt t="37924" x="1612900" y="3949700"/>
          <p14:tracePt t="37941" x="1606550" y="3949700"/>
          <p14:tracePt t="37941" x="1600200" y="3956050"/>
          <p14:tracePt t="37957" x="1593850" y="3956050"/>
          <p14:tracePt t="37957" x="1587500" y="3956050"/>
          <p14:tracePt t="37974" x="1581150" y="3956050"/>
          <p14:tracePt t="37974" x="1568450" y="3962400"/>
          <p14:tracePt t="37991" x="1562100" y="3962400"/>
          <p14:tracePt t="38006" x="1555750" y="3962400"/>
          <p14:tracePt t="38023" x="1543050" y="3962400"/>
          <p14:tracePt t="38039" x="1536700" y="3968750"/>
          <p14:tracePt t="38056" x="1536700" y="3975100"/>
          <p14:tracePt t="38074" x="1536700" y="3981450"/>
          <p14:tracePt t="38098" x="1549400" y="3981450"/>
          <p14:tracePt t="38110" x="1555750" y="3981450"/>
          <p14:tracePt t="38127" x="1562100" y="3975100"/>
          <p14:tracePt t="38142" x="1568450" y="3968750"/>
          <p14:tracePt t="38159" x="1574800" y="3962400"/>
          <p14:tracePt t="38173" x="1581150" y="3956050"/>
          <p14:tracePt t="38190" x="1587500" y="3949700"/>
          <p14:tracePt t="38207" x="1593850" y="3943350"/>
          <p14:tracePt t="38223" x="1593850" y="3930650"/>
          <p14:tracePt t="38240" x="1593850" y="3924300"/>
          <p14:tracePt t="38240" x="1600200" y="3924300"/>
          <p14:tracePt t="38258" x="1600200" y="3911600"/>
          <p14:tracePt t="38273" x="1600200" y="3905250"/>
          <p14:tracePt t="38273" x="1600200" y="3898900"/>
          <p14:tracePt t="38291" x="1600200" y="3892550"/>
          <p14:tracePt t="38291" x="1600200" y="3886200"/>
          <p14:tracePt t="38308" x="1600200" y="3879850"/>
          <p14:tracePt t="38308" x="1600200" y="3873500"/>
          <p14:tracePt t="38328" x="1600200" y="3867150"/>
          <p14:tracePt t="38340" x="1593850" y="3860800"/>
          <p14:tracePt t="38340" x="1593850" y="3854450"/>
          <p14:tracePt t="38359" x="1593850" y="3848100"/>
          <p14:tracePt t="38374" x="1593850" y="3841750"/>
          <p14:tracePt t="38390" x="1600200" y="3835400"/>
          <p14:tracePt t="38418" x="1606550" y="3835400"/>
          <p14:tracePt t="38442" x="1612900" y="3841750"/>
          <p14:tracePt t="38466" x="1619250" y="3848100"/>
          <p14:tracePt t="38486" x="1619250" y="3854450"/>
          <p14:tracePt t="38570" x="1612900" y="3848100"/>
          <p14:tracePt t="38614" x="1606550" y="3848100"/>
          <p14:tracePt t="38658" x="1600200" y="3848100"/>
          <p14:tracePt t="38706" x="1593850" y="3854450"/>
          <p14:tracePt t="38727" x="1581150" y="3854450"/>
          <p14:tracePt t="38742" x="1574800" y="3860800"/>
          <p14:tracePt t="38758" x="1568450" y="3860800"/>
          <p14:tracePt t="38766" x="1562100" y="3867150"/>
          <p14:tracePt t="38775" x="1555750" y="3873500"/>
          <p14:tracePt t="38792" x="1549400" y="3873500"/>
          <p14:tracePt t="38792" x="1536700" y="3886200"/>
          <p14:tracePt t="38814" x="1530350" y="3892550"/>
          <p14:tracePt t="38827" x="1517650" y="3898900"/>
          <p14:tracePt t="38842" x="1511300" y="3905250"/>
          <p14:tracePt t="38858" x="1504950" y="3905250"/>
          <p14:tracePt t="38875" x="1511300" y="3898900"/>
          <p14:tracePt t="38914" x="1517650" y="3892550"/>
          <p14:tracePt t="38922" x="1530350" y="3886200"/>
          <p14:tracePt t="38930" x="1543050" y="3873500"/>
          <p14:tracePt t="38942" x="1562100" y="3860800"/>
          <p14:tracePt t="38942" x="1612900" y="3829050"/>
          <p14:tracePt t="38960" x="1644650" y="3803650"/>
          <p14:tracePt t="38960" x="1682750" y="3778250"/>
          <p14:tracePt t="38978" x="1727200" y="3746500"/>
          <p14:tracePt t="38978" x="1771650" y="3714750"/>
          <p14:tracePt t="38994" x="1828800" y="3683000"/>
          <p14:tracePt t="38994" x="1949450" y="3606800"/>
          <p14:tracePt t="39011" x="2019300" y="3568700"/>
          <p14:tracePt t="39011" x="2089150" y="3530600"/>
          <p14:tracePt t="39027" x="2165350" y="3492500"/>
          <p14:tracePt t="39027" x="2241550" y="3460750"/>
          <p14:tracePt t="39044" x="2324100" y="3429000"/>
          <p14:tracePt t="39044" x="2413000" y="3403600"/>
          <p14:tracePt t="39061" x="2501900" y="3378200"/>
          <p14:tracePt t="39061" x="2679700" y="3340100"/>
          <p14:tracePt t="39080" x="2774950" y="3333750"/>
          <p14:tracePt t="39080" x="2863850" y="3321050"/>
          <p14:tracePt t="39095" x="2952750" y="3314700"/>
          <p14:tracePt t="39095" x="3035300" y="3314700"/>
          <p14:tracePt t="39111" x="3105150" y="3308350"/>
          <p14:tracePt t="39111" x="3175000" y="3308350"/>
          <p14:tracePt t="39128" x="3238500" y="3308350"/>
          <p14:tracePt t="39128" x="3295650" y="3314700"/>
          <p14:tracePt t="39144" x="3346450" y="3314700"/>
          <p14:tracePt t="39144" x="3397250" y="3321050"/>
          <p14:tracePt t="39144" x="3435350" y="3321050"/>
          <p14:tracePt t="39164" x="3473450" y="3327400"/>
          <p14:tracePt t="39176" x="3505200" y="3327400"/>
          <p14:tracePt t="39176" x="3549650" y="3346450"/>
          <p14:tracePt t="39194" x="3562350" y="3359150"/>
          <p14:tracePt t="39194" x="3575050" y="3365500"/>
          <p14:tracePt t="39211" x="3575050" y="3378200"/>
          <p14:tracePt t="39211" x="3575050" y="3397250"/>
          <p14:tracePt t="39211" x="3568700" y="3409950"/>
          <p14:tracePt t="39231" x="3556000" y="3429000"/>
          <p14:tracePt t="39243" x="3536950" y="3441700"/>
          <p14:tracePt t="39243" x="3486150" y="3479800"/>
          <p14:tracePt t="39262" x="3454400" y="3498850"/>
          <p14:tracePt t="39262" x="3422650" y="3517900"/>
          <p14:tracePt t="39279" x="3384550" y="3536950"/>
          <p14:tracePt t="39279" x="3340100" y="3562350"/>
          <p14:tracePt t="39295" x="3302000" y="3581400"/>
          <p14:tracePt t="39295" x="3206750" y="3632200"/>
          <p14:tracePt t="39316" x="3162300" y="3657600"/>
          <p14:tracePt t="39316" x="3111500" y="3683000"/>
          <p14:tracePt t="39329" x="3054350" y="3708400"/>
          <p14:tracePt t="39329" x="3003550" y="3733800"/>
          <p14:tracePt t="39345" x="2946400" y="3759200"/>
          <p14:tracePt t="39345" x="2889250" y="3784600"/>
          <p14:tracePt t="39362" x="2832100" y="3803650"/>
          <p14:tracePt t="39362" x="2717800" y="3841750"/>
          <p14:tracePt t="39380" x="2660650" y="3860800"/>
          <p14:tracePt t="39380" x="2609850" y="3873500"/>
          <p14:tracePt t="39395" x="2559050" y="3886200"/>
          <p14:tracePt t="39395" x="2514600" y="3898900"/>
          <p14:tracePt t="39412" x="2470150" y="3905250"/>
          <p14:tracePt t="39412" x="2432050" y="3911600"/>
          <p14:tracePt t="39412" x="2393950" y="3917950"/>
          <p14:tracePt t="39431" x="2362200" y="3924300"/>
          <p14:tracePt t="39444" x="2336800" y="3924300"/>
          <p14:tracePt t="39444" x="2286000" y="3930650"/>
          <p14:tracePt t="39462" x="2266950" y="3930650"/>
          <p14:tracePt t="39462" x="2254250" y="3930650"/>
          <p14:tracePt t="39480" x="2241550" y="3930650"/>
          <p14:tracePt t="39480" x="2228850" y="3930650"/>
          <p14:tracePt t="39495" x="2222500" y="3930650"/>
          <p14:tracePt t="39495" x="2216150" y="3930650"/>
          <p14:tracePt t="39511" x="2209800" y="3924300"/>
          <p14:tracePt t="39528" x="2209800" y="3917950"/>
          <p14:tracePt t="39544" x="2216150" y="3911600"/>
          <p14:tracePt t="39544" x="2222500" y="3905250"/>
          <p14:tracePt t="39563" x="2228850" y="3898900"/>
          <p14:tracePt t="39578" x="2235200" y="3892550"/>
          <p14:tracePt t="39595" x="2247900" y="3886200"/>
          <p14:tracePt t="39595" x="2254250" y="3886200"/>
          <p14:tracePt t="39612" x="2260600" y="3879850"/>
          <p14:tracePt t="39628" x="2273300" y="3879850"/>
          <p14:tracePt t="39644" x="2279650" y="3879850"/>
          <p14:tracePt t="39661" x="2286000" y="3879850"/>
          <p14:tracePt t="39678" x="2286000" y="3873500"/>
          <p14:tracePt t="39710" x="2286000" y="3867150"/>
          <p14:tracePt t="39730" x="2279650" y="3860800"/>
          <p14:tracePt t="39746" x="2273300" y="3854450"/>
          <p14:tracePt t="39762" x="2266950" y="3848100"/>
          <p14:tracePt t="39778" x="2266950" y="3841750"/>
          <p14:tracePt t="39786" x="2260600" y="3841750"/>
          <p14:tracePt t="39795" x="2254250" y="3835400"/>
          <p14:tracePt t="39795" x="2247900" y="3835400"/>
          <p14:tracePt t="39816" x="2241550" y="3835400"/>
          <p14:tracePt t="39816" x="2235200" y="3829050"/>
          <p14:tracePt t="39831" x="2228850" y="3835400"/>
          <p14:tracePt t="39831" x="2222500" y="3835400"/>
          <p14:tracePt t="39847" x="2216150" y="3835400"/>
          <p14:tracePt t="39847" x="2209800" y="3835400"/>
          <p14:tracePt t="39863" x="2203450" y="3841750"/>
          <p14:tracePt t="39879" x="2197100" y="3848100"/>
          <p14:tracePt t="39879" x="2190750" y="3854450"/>
          <p14:tracePt t="39898" x="2184400" y="3860800"/>
          <p14:tracePt t="39912" x="2184400" y="3867150"/>
          <p14:tracePt t="39929" x="2178050" y="3879850"/>
          <p14:tracePt t="39946" x="2178050" y="3886200"/>
          <p14:tracePt t="39946" x="2178050" y="3892550"/>
          <p14:tracePt t="39964" x="2178050" y="3898900"/>
          <p14:tracePt t="39964" x="2178050" y="3905250"/>
          <p14:tracePt t="39981" x="2178050" y="3911600"/>
          <p14:tracePt t="39981" x="2178050" y="3917950"/>
          <p14:tracePt t="39997" x="2171700" y="3924300"/>
          <p14:tracePt t="40012" x="2171700" y="3930650"/>
          <p14:tracePt t="40029" x="2171700" y="3937000"/>
          <p14:tracePt t="40046" x="2165350" y="3943350"/>
          <p14:tracePt t="40063" x="2159000" y="3943350"/>
          <p14:tracePt t="40086" x="2159000" y="3949700"/>
          <p14:tracePt t="40114" x="2152650" y="3949700"/>
          <p14:tracePt t="40146" x="2146300" y="3956050"/>
          <p14:tracePt t="40174" x="2146300" y="3962400"/>
          <p14:tracePt t="40226" x="2152650" y="3962400"/>
          <p14:tracePt t="40258" x="2159000" y="3962400"/>
          <p14:tracePt t="40278" x="2165350" y="3962400"/>
          <p14:tracePt t="40294" x="2171700" y="3962400"/>
          <p14:tracePt t="40326" x="2178050" y="3962400"/>
          <p14:tracePt t="40346" x="2184400" y="3956050"/>
          <p14:tracePt t="40386" x="2184400" y="3962400"/>
          <p14:tracePt t="40450" x="2178050" y="3968750"/>
          <p14:tracePt t="40490" x="2171700" y="3968750"/>
          <p14:tracePt t="40518" x="2165350" y="3975100"/>
          <p14:tracePt t="40534" x="2159000" y="3981450"/>
          <p14:tracePt t="40558" x="2152650" y="3981450"/>
          <p14:tracePt t="40578" x="2146300" y="3981450"/>
          <p14:tracePt t="40602" x="2139950" y="3987800"/>
          <p14:tracePt t="40630" x="2139950" y="3994150"/>
          <p14:tracePt t="40662" x="2133600" y="3994150"/>
          <p14:tracePt t="40690" x="2127250" y="4000500"/>
          <p14:tracePt t="40722" x="2120900" y="4000500"/>
          <p14:tracePt t="40750" x="2114550" y="4006850"/>
          <p14:tracePt t="40774" x="2114550" y="4013200"/>
          <p14:tracePt t="40790" x="2108200" y="4019550"/>
          <p14:tracePt t="40806" x="2108200" y="4025900"/>
          <p14:tracePt t="40834" x="2114550" y="4032250"/>
          <p14:tracePt t="40866" x="2120900" y="4038600"/>
          <p14:tracePt t="40894" x="2120900" y="4044950"/>
          <p14:tracePt t="40926" x="2127250" y="4051300"/>
          <p14:tracePt t="40970" x="2133600" y="4051300"/>
          <p14:tracePt t="41022" x="2139950" y="4051300"/>
          <p14:tracePt t="41046" x="2146300" y="4051300"/>
          <p14:tracePt t="41058" x="2152650" y="4051300"/>
          <p14:tracePt t="41075" x="2159000" y="4044950"/>
          <p14:tracePt t="41090" x="2165350" y="4044950"/>
          <p14:tracePt t="41118" x="2171700" y="4038600"/>
          <p14:tracePt t="41134" x="2178050" y="4038600"/>
          <p14:tracePt t="41158" x="2184400" y="4038600"/>
          <p14:tracePt t="41182" x="2190750" y="4032250"/>
          <p14:tracePt t="41210" x="2190750" y="4038600"/>
          <p14:tracePt t="41286" x="2184400" y="4044950"/>
          <p14:tracePt t="41306" x="2178050" y="4051300"/>
          <p14:tracePt t="41330" x="2178050" y="4057650"/>
          <p14:tracePt t="41346" x="2171700" y="4064000"/>
          <p14:tracePt t="41359" x="2165350" y="4070350"/>
          <p14:tracePt t="41374" x="2159000" y="4076700"/>
          <p14:tracePt t="41390" x="2152650" y="4083050"/>
          <p14:tracePt t="41406" x="2146300" y="4089400"/>
          <p14:tracePt t="41419" x="2146300" y="4095750"/>
          <p14:tracePt t="41434" x="2139950" y="4095750"/>
          <p14:tracePt t="41450" x="2133600" y="4102100"/>
          <p14:tracePt t="41471" x="2127250" y="4108450"/>
          <p14:tracePt t="41526" x="2133600" y="4102100"/>
          <p14:tracePt t="41554" x="2133600" y="4095750"/>
          <p14:tracePt t="41590" x="2139950" y="4095750"/>
          <p14:tracePt t="41614" x="2146300" y="4089400"/>
          <p14:tracePt t="41638" x="2152650" y="4089400"/>
          <p14:tracePt t="41658" x="2159000" y="4089400"/>
          <p14:tracePt t="41698" x="2165350" y="4089400"/>
          <p14:tracePt t="41726" x="2171700" y="4089400"/>
          <p14:tracePt t="41770" x="2178050" y="4083050"/>
          <p14:tracePt t="41786" x="2184400" y="4083050"/>
          <p14:tracePt t="41794" x="2197100" y="4083050"/>
          <p14:tracePt t="41803" x="2203450" y="4083050"/>
          <p14:tracePt t="41803" x="2216150" y="4076700"/>
          <p14:tracePt t="41820" x="2228850" y="4076700"/>
          <p14:tracePt t="41820" x="2247900" y="4076700"/>
          <p14:tracePt t="41820" x="2273300" y="4076700"/>
          <p14:tracePt t="41839" x="2292350" y="4083050"/>
          <p14:tracePt t="41851" x="2324100" y="4089400"/>
          <p14:tracePt t="41851" x="2355850" y="4102100"/>
          <p14:tracePt t="41871" x="2425700" y="4140200"/>
          <p14:tracePt t="41871" x="2470150" y="4165600"/>
          <p14:tracePt t="41887" x="2514600" y="4191000"/>
          <p14:tracePt t="41887" x="2559050" y="4222750"/>
          <p14:tracePt t="41903" x="2603500" y="4254500"/>
          <p14:tracePt t="41903" x="2647950" y="4292600"/>
          <p14:tracePt t="41920" x="2686050" y="4324350"/>
          <p14:tracePt t="41920" x="2717800" y="4368800"/>
          <p14:tracePt t="41920" x="2749550" y="4406900"/>
          <p14:tracePt t="41939" x="2774950" y="4451350"/>
          <p14:tracePt t="41939" x="2794000" y="4489450"/>
          <p14:tracePt t="41954" x="2806700" y="4533900"/>
          <p14:tracePt t="41954" x="2813050" y="4578350"/>
          <p14:tracePt t="41970" x="2819400" y="4616450"/>
          <p14:tracePt t="41970" x="2819400" y="4654550"/>
          <p14:tracePt t="41987" x="2813050" y="4692650"/>
          <p14:tracePt t="41987" x="2806700" y="4730750"/>
          <p14:tracePt t="42003" x="2800350" y="4762500"/>
          <p14:tracePt t="42003" x="2768600" y="4819650"/>
          <p14:tracePt t="42020" x="2743200" y="4845050"/>
          <p14:tracePt t="42020" x="2717800" y="4870450"/>
          <p14:tracePt t="42037" x="2692400" y="4895850"/>
          <p14:tracePt t="42037" x="2660650" y="4921250"/>
          <p14:tracePt t="42054" x="2628900" y="4946650"/>
          <p14:tracePt t="42054" x="2552700" y="4991100"/>
          <p14:tracePt t="42072" x="2514600" y="5016500"/>
          <p14:tracePt t="42072" x="2470150" y="5035550"/>
          <p14:tracePt t="42088" x="2425700" y="5048250"/>
          <p14:tracePt t="42088" x="2387600" y="5060950"/>
          <p14:tracePt t="42104" x="2343150" y="5073650"/>
          <p14:tracePt t="42104" x="2298700" y="5073650"/>
          <p14:tracePt t="42121" x="2254250" y="5073650"/>
          <p14:tracePt t="42121" x="2203450" y="5073650"/>
          <p14:tracePt t="42121" x="2152650" y="5067300"/>
          <p14:tracePt t="42139" x="2101850" y="5060950"/>
          <p14:tracePt t="42139" x="2057400" y="5054600"/>
          <p14:tracePt t="42154" x="2006600" y="5048250"/>
          <p14:tracePt t="42154" x="1955800" y="5041900"/>
          <p14:tracePt t="42171" x="1905000" y="5029200"/>
          <p14:tracePt t="42171" x="1809750" y="5016500"/>
          <p14:tracePt t="42193" x="1765300" y="5010150"/>
          <p14:tracePt t="42203" x="1727200" y="5003800"/>
          <p14:tracePt t="42203" x="1689100" y="4991100"/>
          <p14:tracePt t="42203" x="1651000" y="4984750"/>
          <p14:tracePt t="42223" x="1612900" y="4972050"/>
          <p14:tracePt t="42236" x="1574800" y="4959350"/>
          <p14:tracePt t="42236" x="1504950" y="4933950"/>
          <p14:tracePt t="42254" x="1466850" y="4914900"/>
          <p14:tracePt t="42254" x="1435100" y="4902200"/>
          <p14:tracePt t="42271" x="1409700" y="4883150"/>
          <p14:tracePt t="42271" x="1384300" y="4864100"/>
          <p14:tracePt t="42288" x="1358900" y="4845050"/>
          <p14:tracePt t="42288" x="1339850" y="4819650"/>
          <p14:tracePt t="42288" x="1327150" y="4794250"/>
          <p14:tracePt t="42307" x="1314450" y="4768850"/>
          <p14:tracePt t="42307" x="1308100" y="4737100"/>
          <p14:tracePt t="42323" x="1301750" y="4705350"/>
          <p14:tracePt t="42323" x="1308100" y="4673600"/>
          <p14:tracePt t="42338" x="1314450" y="4641850"/>
          <p14:tracePt t="42338" x="1327150" y="4610100"/>
          <p14:tracePt t="42355" x="1346200" y="4578350"/>
          <p14:tracePt t="42355" x="1390650" y="4521200"/>
          <p14:tracePt t="42371" x="1416050" y="4489450"/>
          <p14:tracePt t="42371" x="1454150" y="4464050"/>
          <p14:tracePt t="42388" x="1492250" y="4438650"/>
          <p14:tracePt t="42388" x="1530350" y="4413250"/>
          <p14:tracePt t="42405" x="1574800" y="4394200"/>
          <p14:tracePt t="42405" x="1625600" y="4381500"/>
          <p14:tracePt t="42421" x="1682750" y="4368800"/>
          <p14:tracePt t="42421" x="1797050" y="4356100"/>
          <p14:tracePt t="42442" x="1860550" y="4362450"/>
          <p14:tracePt t="42442" x="1924050" y="4368800"/>
          <p14:tracePt t="42455" x="1993900" y="4381500"/>
          <p14:tracePt t="42455" x="2057400" y="4400550"/>
          <p14:tracePt t="42471" x="2120900" y="4419600"/>
          <p14:tracePt t="42471" x="2184400" y="4445000"/>
          <p14:tracePt t="42488" x="2241550" y="4476750"/>
          <p14:tracePt t="42488" x="2298700" y="4502150"/>
          <p14:tracePt t="42488" x="2343150" y="4533900"/>
          <p14:tracePt t="42507" x="2387600" y="4565650"/>
          <p14:tracePt t="42507" x="2419350" y="4597400"/>
          <p14:tracePt t="42522" x="2451100" y="4635500"/>
          <p14:tracePt t="42522" x="2476500" y="4667250"/>
          <p14:tracePt t="42539" x="2495550" y="4705350"/>
          <p14:tracePt t="42539" x="2508250" y="4737100"/>
          <p14:tracePt t="42555" x="2514600" y="4775200"/>
          <p14:tracePt t="42555" x="2520950" y="4806950"/>
          <p14:tracePt t="42572" x="2520950" y="4832350"/>
          <p14:tracePt t="42572" x="2520950" y="4870450"/>
          <p14:tracePt t="42591" x="2520950" y="4883150"/>
          <p14:tracePt t="42604" x="2520950" y="4889500"/>
          <p14:tracePt t="42604" x="2527300" y="4883150"/>
          <p14:tracePt t="42622" x="2533650" y="4876800"/>
          <p14:tracePt t="42622" x="2540000" y="4870450"/>
          <p14:tracePt t="42639" x="2552700" y="4857750"/>
          <p14:tracePt t="42639" x="2571750" y="4838700"/>
          <p14:tracePt t="42656" x="2597150" y="4826000"/>
          <p14:tracePt t="42656" x="2673350" y="4787900"/>
          <p14:tracePt t="42672" x="2717800" y="4768850"/>
          <p14:tracePt t="42672" x="2774950" y="4756150"/>
          <p14:tracePt t="42690" x="2844800" y="4749800"/>
          <p14:tracePt t="42690" x="2914650" y="4737100"/>
          <p14:tracePt t="42706" x="2990850" y="4737100"/>
          <p14:tracePt t="42706" x="3073400" y="4737100"/>
          <p14:tracePt t="42723" x="3162300" y="4737100"/>
          <p14:tracePt t="42723" x="3352800" y="4743450"/>
          <p14:tracePt t="42739" x="3454400" y="4737100"/>
          <p14:tracePt t="42739" x="3556000" y="4737100"/>
          <p14:tracePt t="42756" x="3657600" y="4730750"/>
          <p14:tracePt t="42756" x="3765550" y="4724400"/>
          <p14:tracePt t="42773" x="3867150" y="4718050"/>
          <p14:tracePt t="42773" x="4083050" y="4705350"/>
          <p14:tracePt t="42790" x="4191000" y="4705350"/>
          <p14:tracePt t="42790" x="4292600" y="4705350"/>
          <p14:tracePt t="42806" x="4394200" y="4711700"/>
          <p14:tracePt t="42806" x="4489450" y="4711700"/>
          <p14:tracePt t="42824" x="4578350" y="4718050"/>
          <p14:tracePt t="42824" x="4667250" y="4718050"/>
          <p14:tracePt t="42839" x="4749800" y="4724400"/>
          <p14:tracePt t="42839" x="4826000" y="4724400"/>
          <p14:tracePt t="42839" x="4902200" y="4724400"/>
          <p14:tracePt t="42859" x="4978400" y="4724400"/>
          <p14:tracePt t="42872" x="5048250" y="4730750"/>
          <p14:tracePt t="42872" x="5118100" y="4730750"/>
          <p14:tracePt t="42890" x="5251450" y="4743450"/>
          <p14:tracePt t="42890" x="5308600" y="4749800"/>
          <p14:tracePt t="42907" x="5365750" y="4756150"/>
          <p14:tracePt t="42907" x="5416550" y="4762500"/>
          <p14:tracePt t="42923" x="5461000" y="4768850"/>
          <p14:tracePt t="42923" x="5505450" y="4768850"/>
          <p14:tracePt t="42940" x="5537200" y="4768850"/>
          <p14:tracePt t="42940" x="5568950" y="4768850"/>
          <p14:tracePt t="42940" x="5594350" y="4768850"/>
          <p14:tracePt t="42958" x="5619750" y="4768850"/>
          <p14:tracePt t="42958" x="5638800" y="4768850"/>
          <p14:tracePt t="42974" x="5651500" y="4768850"/>
          <p14:tracePt t="42974" x="5664200" y="4775200"/>
          <p14:tracePt t="42990" x="5670550" y="4775200"/>
          <p14:tracePt t="42990" x="5676900" y="4781550"/>
          <p14:tracePt t="43007" x="5683250" y="4787900"/>
          <p14:tracePt t="43007" x="5683250" y="4794250"/>
          <p14:tracePt t="43024" x="5683250" y="4800600"/>
          <p14:tracePt t="43024" x="5683250" y="4819650"/>
          <p14:tracePt t="43040" x="5676900" y="4826000"/>
          <p14:tracePt t="43040" x="5670550" y="4838700"/>
          <p14:tracePt t="43057" x="5657850" y="4845050"/>
          <p14:tracePt t="43057" x="5651500" y="4857750"/>
          <p14:tracePt t="43074" x="5638800" y="4870450"/>
          <p14:tracePt t="43074" x="5607050" y="4883150"/>
          <p14:tracePt t="43091" x="5588000" y="4889500"/>
          <p14:tracePt t="43091" x="5562600" y="4895850"/>
          <p14:tracePt t="43107" x="5543550" y="4895850"/>
          <p14:tracePt t="43107" x="5518150" y="4889500"/>
          <p14:tracePt t="43124" x="5492750" y="4883150"/>
          <p14:tracePt t="43124" x="5467350" y="4870450"/>
          <p14:tracePt t="43141" x="5435600" y="4857750"/>
          <p14:tracePt t="43141" x="5384800" y="4806950"/>
          <p14:tracePt t="43159" x="5353050" y="4768850"/>
          <p14:tracePt t="43159" x="5327650" y="4724400"/>
          <p14:tracePt t="43175" x="5302250" y="4679950"/>
          <p14:tracePt t="43175" x="5283200" y="4629150"/>
          <p14:tracePt t="43192" x="5270500" y="4572000"/>
          <p14:tracePt t="43192" x="5257800" y="4521200"/>
          <p14:tracePt t="43208" x="5257800" y="4476750"/>
          <p14:tracePt t="43208" x="5270500" y="4432300"/>
          <p14:tracePt t="43224" x="5283200" y="4394200"/>
          <p14:tracePt t="43224" x="5308600" y="4356100"/>
          <p14:tracePt t="43224" x="5334000" y="4330700"/>
          <p14:tracePt t="43243" x="5365750" y="4311650"/>
          <p14:tracePt t="43256" x="5403850" y="4292600"/>
          <p14:tracePt t="43256" x="5486400" y="4267200"/>
          <p14:tracePt t="43274" x="5530850" y="4267200"/>
          <p14:tracePt t="43274" x="5575300" y="4267200"/>
          <p14:tracePt t="43291" x="5626100" y="4267200"/>
          <p14:tracePt t="43291" x="5676900" y="4279900"/>
          <p14:tracePt t="43307" x="5734050" y="4298950"/>
          <p14:tracePt t="43307" x="5791200" y="4318000"/>
          <p14:tracePt t="43307" x="5842000" y="4349750"/>
          <p14:tracePt t="43327" x="5892800" y="4381500"/>
          <p14:tracePt t="43327" x="5943600" y="4413250"/>
          <p14:tracePt t="43342" x="5988050" y="4451350"/>
          <p14:tracePt t="43342" x="6026150" y="4489450"/>
          <p14:tracePt t="43358" x="6057900" y="4527550"/>
          <p14:tracePt t="43358" x="6083300" y="4565650"/>
          <p14:tracePt t="43374" x="6108700" y="4603750"/>
          <p14:tracePt t="43374" x="6127750" y="4679950"/>
          <p14:tracePt t="43392" x="6134100" y="4711700"/>
          <p14:tracePt t="43392" x="6127750" y="4749800"/>
          <p14:tracePt t="43409" x="6121400" y="4781550"/>
          <p14:tracePt t="43409" x="6108700" y="4813300"/>
          <p14:tracePt t="43425" x="6096000" y="4845050"/>
          <p14:tracePt t="43425" x="6076950" y="4870450"/>
          <p14:tracePt t="43443" x="6057900" y="4895850"/>
          <p14:tracePt t="43443" x="6000750" y="4940300"/>
          <p14:tracePt t="43459" x="5969000" y="4959350"/>
          <p14:tracePt t="43459" x="5937250" y="4978400"/>
          <p14:tracePt t="43475" x="5905500" y="4997450"/>
          <p14:tracePt t="43475" x="5873750" y="5010150"/>
          <p14:tracePt t="43491" x="5835650" y="5022850"/>
          <p14:tracePt t="43491" x="5803900" y="5035550"/>
          <p14:tracePt t="43508" x="5772150" y="5048250"/>
          <p14:tracePt t="43508" x="5740400" y="5054600"/>
          <p14:tracePt t="43527" x="5683250" y="5067300"/>
          <p14:tracePt t="43527" x="5651500" y="5067300"/>
          <p14:tracePt t="43543" x="5626100" y="5067300"/>
          <p14:tracePt t="43543" x="5607050" y="5067300"/>
          <p14:tracePt t="43559" x="5581650" y="5067300"/>
          <p14:tracePt t="43559" x="5562600" y="5067300"/>
          <p14:tracePt t="43575" x="5543550" y="5067300"/>
          <p14:tracePt t="43575" x="5530850" y="5060950"/>
          <p14:tracePt t="43592" x="5518150" y="5060950"/>
          <p14:tracePt t="43592" x="5505450" y="5060950"/>
          <p14:tracePt t="43592" x="5499100" y="5054600"/>
          <p14:tracePt t="43611" x="5492750" y="5054600"/>
          <p14:tracePt t="43611" x="5486400" y="5054600"/>
          <p14:tracePt t="43628" x="5486400" y="5048250"/>
          <p14:tracePt t="43646" x="5492750" y="5048250"/>
          <p14:tracePt t="43670" x="5499100" y="5054600"/>
          <p14:tracePt t="43686" x="5505450" y="5054600"/>
          <p14:tracePt t="43698" x="5518150" y="5054600"/>
          <p14:tracePt t="43714" x="5524500" y="5054600"/>
          <p14:tracePt t="43730" x="5530850" y="5054600"/>
          <p14:tracePt t="43747" x="5530850" y="5060950"/>
          <p14:tracePt t="43782" x="5530850" y="5067300"/>
          <p14:tracePt t="43805" x="5537200" y="5060950"/>
          <p14:tracePt t="43869" x="5543550" y="5054600"/>
          <p14:tracePt t="43893" x="5549900" y="5048250"/>
          <p14:tracePt t="43926" x="5556250" y="5048250"/>
          <p14:tracePt t="43939" x="5562600" y="5048250"/>
          <p14:tracePt t="43954" x="5568950" y="5041900"/>
          <p14:tracePt t="43970" x="5575300" y="5041900"/>
          <p14:tracePt t="43986" x="5581650" y="5041900"/>
          <p14:tracePt t="43998" x="5588000" y="5041900"/>
          <p14:tracePt t="44014" x="5594350" y="5041900"/>
          <p14:tracePt t="44030" x="5600700" y="5048250"/>
          <p14:tracePt t="44046" x="5607050" y="5054600"/>
          <p14:tracePt t="44065" x="5607050" y="5060950"/>
          <p14:tracePt t="44090" x="5613400" y="5060950"/>
          <p14:tracePt t="44110" x="5613400" y="5067300"/>
          <p14:tracePt t="44142" x="5619750" y="5073650"/>
          <p14:tracePt t="44165" x="5626100" y="5080000"/>
          <p14:tracePt t="44178" x="5632450" y="5080000"/>
          <p14:tracePt t="44194" x="5638800" y="5086350"/>
          <p14:tracePt t="44210" x="5645150" y="5080000"/>
          <p14:tracePt t="44230" x="5651500" y="5073650"/>
          <p14:tracePt t="44278" x="5657850" y="5073650"/>
          <p14:tracePt t="44298" x="5664200" y="5073650"/>
          <p14:tracePt t="44316" x="5670550" y="5073650"/>
          <p14:tracePt t="44339" x="5670550" y="5080000"/>
          <p14:tracePt t="44426" x="5664200" y="5086350"/>
          <p14:tracePt t="44457" x="5657850" y="5086350"/>
          <p14:tracePt t="44494" x="5664200" y="5092700"/>
          <p14:tracePt t="44525" x="5664200" y="5099050"/>
          <p14:tracePt t="44553" x="5670550" y="5105400"/>
          <p14:tracePt t="44589" x="5676900" y="5105400"/>
          <p14:tracePt t="44681" x="5683250" y="5099050"/>
          <p14:tracePt t="44741" x="5689600" y="5105400"/>
          <p14:tracePt t="44793" x="5689600" y="5111750"/>
          <p14:tracePt t="44826" x="5689600" y="5118100"/>
          <p14:tracePt t="44898" x="5689600" y="5124450"/>
          <p14:tracePt t="44950" x="5695950" y="5124450"/>
          <p14:tracePt t="45006" x="5702300" y="5124450"/>
          <p14:tracePt t="45034" x="5708650" y="5130800"/>
          <p14:tracePt t="45102" x="5708650" y="5137150"/>
          <p14:tracePt t="45146" x="5702300" y="5137150"/>
          <p14:tracePt t="45178" x="5695950" y="5143500"/>
          <p14:tracePt t="45197" x="5689600" y="5143500"/>
          <p14:tracePt t="45221" x="5683250" y="5149850"/>
          <p14:tracePt t="45246" x="5676900" y="5149850"/>
          <p14:tracePt t="45273" x="5676900" y="5156200"/>
          <p14:tracePt t="45349" x="5676900" y="5162550"/>
          <p14:tracePt t="45385" x="5670550" y="5168900"/>
          <p14:tracePt t="45445" x="5664200" y="5175250"/>
          <p14:tracePt t="45469" x="5657850" y="5181600"/>
          <p14:tracePt t="45485" x="5651500" y="5181600"/>
          <p14:tracePt t="45522" x="5645150" y="5181600"/>
          <p14:tracePt t="45549" x="5651500" y="5187950"/>
          <p14:tracePt t="45617" x="5645150" y="5187950"/>
          <p14:tracePt t="45710" x="5632450" y="5181600"/>
          <p14:tracePt t="45726" x="5626100" y="5181600"/>
          <p14:tracePt t="45738" x="5613400" y="5181600"/>
          <p14:tracePt t="45748" x="5607050" y="5175250"/>
          <p14:tracePt t="45748" x="5594350" y="5175250"/>
          <p14:tracePt t="45766" x="5581650" y="5168900"/>
          <p14:tracePt t="45766" x="5568950" y="5162550"/>
          <p14:tracePt t="45782" x="5556250" y="5156200"/>
          <p14:tracePt t="45782" x="5524500" y="5143500"/>
          <p14:tracePt t="45799" x="5505450" y="5130800"/>
          <p14:tracePt t="45799" x="5480050" y="5118100"/>
          <p14:tracePt t="45818" x="5461000" y="5105400"/>
          <p14:tracePt t="45818" x="5435600" y="5086350"/>
          <p14:tracePt t="45833" x="5410200" y="5067300"/>
          <p14:tracePt t="45833" x="5346700" y="5029200"/>
          <p14:tracePt t="45851" x="5314950" y="5003800"/>
          <p14:tracePt t="45851" x="5283200" y="4978400"/>
          <p14:tracePt t="45867" x="5251450" y="4953000"/>
          <p14:tracePt t="45867" x="5219700" y="4927600"/>
          <p14:tracePt t="45883" x="5181600" y="4895850"/>
          <p14:tracePt t="45883" x="5149850" y="4864100"/>
          <p14:tracePt t="45900" x="5118100" y="4832350"/>
          <p14:tracePt t="45900" x="5080000" y="4800600"/>
          <p14:tracePt t="45900" x="5048250" y="4768850"/>
          <p14:tracePt t="45919" x="5016500" y="4737100"/>
          <p14:tracePt t="45932" x="4984750" y="4705350"/>
          <p14:tracePt t="45932" x="4927600" y="4648200"/>
          <p14:tracePt t="45952" x="4902200" y="4622800"/>
          <p14:tracePt t="45952" x="4876800" y="4591050"/>
          <p14:tracePt t="45967" x="4857750" y="4559300"/>
          <p14:tracePt t="45967" x="4838700" y="4527550"/>
          <p14:tracePt t="45984" x="4813300" y="4495800"/>
          <p14:tracePt t="45984" x="4794250" y="4457700"/>
          <p14:tracePt t="46000" x="4768850" y="4419600"/>
          <p14:tracePt t="46000" x="4743450" y="4381500"/>
          <p14:tracePt t="46000" x="4718050" y="4343400"/>
          <p14:tracePt t="46018" x="4692650" y="4311650"/>
          <p14:tracePt t="46018" x="4667250" y="4273550"/>
          <p14:tracePt t="46033" x="4641850" y="4235450"/>
          <p14:tracePt t="46033" x="4616450" y="4203700"/>
          <p14:tracePt t="46050" x="4591050" y="4171950"/>
          <p14:tracePt t="46050" x="4572000" y="4146550"/>
          <p14:tracePt t="46050" x="4546600" y="4114800"/>
          <p14:tracePt t="46071" x="4527550" y="4089400"/>
          <p14:tracePt t="46082" x="4502150" y="4057650"/>
          <p14:tracePt t="46082" x="4451350" y="4000500"/>
          <p14:tracePt t="46100" x="4425950" y="3975100"/>
          <p14:tracePt t="46100" x="4394200" y="3943350"/>
          <p14:tracePt t="46117" x="4362450" y="3911600"/>
          <p14:tracePt t="46117" x="4330700" y="3886200"/>
          <p14:tracePt t="46134" x="4298950" y="3860800"/>
          <p14:tracePt t="46134" x="4229100" y="3810000"/>
          <p14:tracePt t="46150" x="4191000" y="3784600"/>
          <p14:tracePt t="46150" x="4152900" y="3759200"/>
          <p14:tracePt t="46167" x="4114800" y="3740150"/>
          <p14:tracePt t="46167" x="4076700" y="3714750"/>
          <p14:tracePt t="46183" x="4032250" y="3689350"/>
          <p14:tracePt t="46183" x="3994150" y="3670300"/>
          <p14:tracePt t="46200" x="3949700" y="3644900"/>
          <p14:tracePt t="46200" x="3911600" y="3619500"/>
          <p14:tracePt t="46200" x="3867150" y="3594100"/>
          <p14:tracePt t="46219" x="3829050" y="3575050"/>
          <p14:tracePt t="46219" x="3790950" y="3556000"/>
          <p14:tracePt t="46234" x="3752850" y="3536950"/>
          <p14:tracePt t="46234" x="3721100" y="3524250"/>
          <p14:tracePt t="46251" x="3689350" y="3511550"/>
          <p14:tracePt t="46251" x="3657600" y="3498850"/>
          <p14:tracePt t="46267" x="3632200" y="3486150"/>
          <p14:tracePt t="46267" x="3606800" y="3479800"/>
          <p14:tracePt t="46284" x="3581400" y="3473450"/>
          <p14:tracePt t="46284" x="3562350" y="3473450"/>
          <p14:tracePt t="46284" x="3549650" y="3473450"/>
          <p14:tracePt t="46303" x="3530600" y="3473450"/>
          <p14:tracePt t="46316" x="3517900" y="3473450"/>
          <p14:tracePt t="46316" x="3498850" y="3479800"/>
          <p14:tracePt t="46336" x="3486150" y="3486150"/>
          <p14:tracePt t="46336" x="3479800" y="3486150"/>
          <p14:tracePt t="46351" x="3467100" y="3492500"/>
          <p14:tracePt t="46351" x="3460750" y="3498850"/>
          <p14:tracePt t="46368" x="3454400" y="3498850"/>
          <p14:tracePt t="46368" x="3448050" y="3505200"/>
          <p14:tracePt t="46384" x="3441700" y="3511550"/>
          <p14:tracePt t="46400" x="3448050" y="3517900"/>
          <p14:tracePt t="46439" x="3454400" y="3511550"/>
          <p14:tracePt t="46446" x="3460750" y="3511550"/>
          <p14:tracePt t="46450" x="3467100" y="3511550"/>
          <p14:tracePt t="46450" x="3473450" y="3511550"/>
          <p14:tracePt t="46468" x="3479800" y="3505200"/>
          <p14:tracePt t="46468" x="3492500" y="3505200"/>
          <p14:tracePt t="46485" x="3498850" y="3505200"/>
          <p14:tracePt t="46485" x="3511550" y="3505200"/>
          <p14:tracePt t="46502" x="3524250" y="3511550"/>
          <p14:tracePt t="46502" x="3543300" y="3517900"/>
          <p14:tracePt t="46518" x="3556000" y="3517900"/>
          <p14:tracePt t="46518" x="3562350" y="3524250"/>
          <p14:tracePt t="46535" x="3568700" y="3530600"/>
          <p14:tracePt t="46535" x="3581400" y="3536950"/>
          <p14:tracePt t="46552" x="3587750" y="3543300"/>
          <p14:tracePt t="46552" x="3587750" y="3549650"/>
          <p14:tracePt t="46568" x="3594100" y="3556000"/>
          <p14:tracePt t="46568" x="3594100" y="3562350"/>
          <p14:tracePt t="46586" x="3587750" y="3568700"/>
          <p14:tracePt t="46600" x="3581400" y="3568700"/>
          <p14:tracePt t="46600" x="3562350" y="3568700"/>
          <p14:tracePt t="46619" x="3549650" y="3562350"/>
          <p14:tracePt t="46619" x="3536950" y="3556000"/>
          <p14:tracePt t="46636" x="3517900" y="3549650"/>
          <p14:tracePt t="46636" x="3498850" y="3543300"/>
          <p14:tracePt t="46652" x="3486150" y="3530600"/>
          <p14:tracePt t="46652" x="3467100" y="3524250"/>
          <p14:tracePt t="46652" x="3454400" y="3511550"/>
          <p14:tracePt t="46671" x="3435350" y="3498850"/>
          <p14:tracePt t="46684" x="3422650" y="3479800"/>
          <p14:tracePt t="46684" x="3403600" y="3435350"/>
          <p14:tracePt t="46703" x="3397250" y="3409950"/>
          <p14:tracePt t="46703" x="3390900" y="3378200"/>
          <p14:tracePt t="46719" x="3384550" y="3340100"/>
          <p14:tracePt t="46719" x="3384550" y="3308350"/>
          <p14:tracePt t="46735" x="3390900" y="3270250"/>
          <p14:tracePt t="46735" x="3403600" y="3206750"/>
          <p14:tracePt t="46752" x="3416300" y="3181350"/>
          <p14:tracePt t="46752" x="3429000" y="3155950"/>
          <p14:tracePt t="46769" x="3448050" y="3130550"/>
          <p14:tracePt t="46769" x="3473450" y="3111500"/>
          <p14:tracePt t="46786" x="3498850" y="3098800"/>
          <p14:tracePt t="46786" x="3524250" y="3086100"/>
          <p14:tracePt t="46802" x="3549650" y="3067050"/>
          <p14:tracePt t="46802" x="3613150" y="3048000"/>
          <p14:tracePt t="46820" x="3651250" y="3035300"/>
          <p14:tracePt t="46820" x="3689350" y="3028950"/>
          <p14:tracePt t="46836" x="3721100" y="3028950"/>
          <p14:tracePt t="46836" x="3759200" y="3022600"/>
          <p14:tracePt t="46853" x="3797300" y="3022600"/>
          <p14:tracePt t="46853" x="3835400" y="3028950"/>
          <p14:tracePt t="46853" x="3873500" y="3035300"/>
          <p14:tracePt t="46871" x="3905250" y="3048000"/>
          <p14:tracePt t="46871" x="3937000" y="3054350"/>
          <p14:tracePt t="46886" x="3962400" y="3067050"/>
          <p14:tracePt t="46886" x="3987800" y="3086100"/>
          <p14:tracePt t="46903" x="4013200" y="3098800"/>
          <p14:tracePt t="46903" x="4032250" y="3117850"/>
          <p14:tracePt t="46919" x="4044950" y="3130550"/>
          <p14:tracePt t="46919" x="4057650" y="3149600"/>
          <p14:tracePt t="46919" x="4070350" y="3168650"/>
          <p14:tracePt t="46941" x="4076700" y="3194050"/>
          <p14:tracePt t="46951" x="4083050" y="3219450"/>
          <p14:tracePt t="46951" x="4083050" y="3270250"/>
          <p14:tracePt t="46972" x="4083050" y="3295650"/>
          <p14:tracePt t="46972" x="4076700" y="3321050"/>
          <p14:tracePt t="46987" x="4070350" y="3352800"/>
          <p14:tracePt t="46987" x="4064000" y="3378200"/>
          <p14:tracePt t="47003" x="4057650" y="3403600"/>
          <p14:tracePt t="47003" x="4044950" y="3422650"/>
          <p14:tracePt t="47020" x="4038600" y="3441700"/>
          <p14:tracePt t="47020" x="4025900" y="3454400"/>
          <p14:tracePt t="47020" x="4013200" y="3473450"/>
          <p14:tracePt t="47039" x="4000500" y="3486150"/>
          <p14:tracePt t="47039" x="3981450" y="3492500"/>
          <p14:tracePt t="47054" x="3968750" y="3505200"/>
          <p14:tracePt t="47054" x="3949700" y="3511550"/>
          <p14:tracePt t="47070" x="3937000" y="3517900"/>
          <p14:tracePt t="47070" x="3917950" y="3524250"/>
          <p14:tracePt t="47087" x="3898900" y="3524250"/>
          <p14:tracePt t="47087" x="3886200" y="3530600"/>
          <p14:tracePt t="47104" x="3867150" y="3530600"/>
          <p14:tracePt t="47104" x="3835400" y="3530600"/>
          <p14:tracePt t="47120" x="3822700" y="3530600"/>
          <p14:tracePt t="47120" x="3810000" y="3524250"/>
          <p14:tracePt t="47136" x="3797300" y="3524250"/>
          <p14:tracePt t="47136" x="3784600" y="3517900"/>
          <p14:tracePt t="47153" x="3778250" y="3511550"/>
          <p14:tracePt t="47153" x="3771900" y="3511550"/>
          <p14:tracePt t="47170" x="3771900" y="3505200"/>
          <p14:tracePt t="47186" x="3771900" y="3492500"/>
          <p14:tracePt t="47203" x="3778250" y="3486150"/>
          <p14:tracePt t="47219" x="3790950" y="3479800"/>
          <p14:tracePt t="47236" x="3797300" y="3473450"/>
          <p14:tracePt t="47236" x="3810000" y="3467100"/>
          <p14:tracePt t="47254" x="3816350" y="3467100"/>
          <p14:tracePt t="47254" x="3822700" y="3467100"/>
          <p14:tracePt t="47272" x="3829050" y="3460750"/>
          <p14:tracePt t="47287" x="3841750" y="3460750"/>
          <p14:tracePt t="47303" x="3848100" y="3454400"/>
          <p14:tracePt t="47320" x="3854450" y="3454400"/>
          <p14:tracePt t="47337" x="3860800" y="3448050"/>
          <p14:tracePt t="47354" x="3867150" y="3448050"/>
          <p14:tracePt t="47370" x="3867150" y="3454400"/>
          <p14:tracePt t="47411" x="3867150" y="3460750"/>
          <p14:tracePt t="47451" x="3873500" y="3467100"/>
          <p14:tracePt t="47471" x="3879850" y="3473450"/>
          <p14:tracePt t="47495" x="3886200" y="3479800"/>
          <p14:tracePt t="47511" x="3892550" y="3486150"/>
          <p14:tracePt t="47528" x="3898900" y="3486150"/>
          <p14:tracePt t="47539" x="3905250" y="3492500"/>
          <p14:tracePt t="47555" x="3905250" y="3498850"/>
          <p14:tracePt t="47571" x="3911600" y="3505200"/>
          <p14:tracePt t="47587" x="3911600" y="3511550"/>
          <p14:tracePt t="47599" x="3911600" y="3517900"/>
          <p14:tracePt t="47615" x="3911600" y="3524250"/>
          <p14:tracePt t="47631" x="3905250" y="3524250"/>
          <p14:tracePt t="47643" x="3905250" y="3530600"/>
          <p14:tracePt t="47667" x="3905250" y="3536950"/>
          <p14:tracePt t="47691" x="3905250" y="3543300"/>
          <p14:tracePt t="47711" x="3911600" y="3549650"/>
          <p14:tracePt t="47735" x="3911600" y="3556000"/>
          <p14:tracePt t="47759" x="3917950" y="3562350"/>
          <p14:tracePt t="47771" x="3924300" y="3562350"/>
          <p14:tracePt t="47787" x="3924300" y="3568700"/>
          <p14:tracePt t="47803" x="3930650" y="3575050"/>
          <p14:tracePt t="47820" x="3930650" y="3581400"/>
          <p14:tracePt t="47831" x="3937000" y="3587750"/>
          <p14:tracePt t="47855" x="3930650" y="3587750"/>
          <p14:tracePt t="47879" x="3924300" y="3587750"/>
          <p14:tracePt t="47891" x="3917950" y="3587750"/>
          <p14:tracePt t="47907" x="3911600" y="3587750"/>
          <p14:tracePt t="47915" x="3905250" y="3587750"/>
          <p14:tracePt t="47924" x="3898900" y="3594100"/>
          <p14:tracePt t="47940" x="3892550" y="3594100"/>
          <p14:tracePt t="47956" x="3886200" y="3594100"/>
          <p14:tracePt t="47973" x="3879850" y="3600450"/>
          <p14:tracePt t="47989" x="3873500" y="3600450"/>
          <p14:tracePt t="48006" x="3879850" y="3594100"/>
          <p14:tracePt t="48035" x="3886200" y="3594100"/>
          <p14:tracePt t="48051" x="3892550" y="3594100"/>
          <p14:tracePt t="48067" x="3892550" y="3600450"/>
          <p14:tracePt t="48123" x="3886200" y="3606800"/>
          <p14:tracePt t="48163" x="3879850" y="3606800"/>
          <p14:tracePt t="48180" x="3873500" y="3606800"/>
          <p14:tracePt t="48191" x="3867150" y="3606800"/>
          <p14:tracePt t="48215" x="3860800" y="3600450"/>
          <p14:tracePt t="48239" x="3854450" y="3606800"/>
          <p14:tracePt t="48299" x="3860800" y="3613150"/>
          <p14:tracePt t="48335" x="3867150" y="3613150"/>
          <p14:tracePt t="48360" x="3873500" y="3619500"/>
          <p14:tracePt t="48371" x="3879850" y="3619500"/>
          <p14:tracePt t="48387" x="3886200" y="3619500"/>
          <p14:tracePt t="48396" x="3892550" y="3619500"/>
          <p14:tracePt t="48407" x="3898900" y="3625850"/>
          <p14:tracePt t="48407" x="3905250" y="3625850"/>
          <p14:tracePt t="48425" x="3911600" y="3625850"/>
          <p14:tracePt t="48440" x="3917950" y="3632200"/>
          <p14:tracePt t="48457" x="3924300" y="3638550"/>
          <p14:tracePt t="48479" x="3917950" y="3644900"/>
          <p14:tracePt t="48506" x="3911600" y="3644900"/>
          <p14:tracePt t="48515" x="3905250" y="3651250"/>
          <p14:tracePt t="48524" x="3898900" y="3651250"/>
          <p14:tracePt t="48524" x="3892550" y="3657600"/>
          <p14:tracePt t="48524" x="3879850" y="3657600"/>
          <p14:tracePt t="48545" x="3873500" y="3663950"/>
          <p14:tracePt t="48545" x="3860800" y="3670300"/>
          <p14:tracePt t="48560" x="3841750" y="3670300"/>
          <p14:tracePt t="48560" x="3829050" y="3676650"/>
          <p14:tracePt t="48576" x="3816350" y="3676650"/>
          <p14:tracePt t="48576" x="3797300" y="3676650"/>
          <p14:tracePt t="48592" x="3784600" y="3683000"/>
          <p14:tracePt t="48592" x="3765550" y="3683000"/>
          <p14:tracePt t="48609" x="3752850" y="3683000"/>
          <p14:tracePt t="48609" x="3733800" y="3683000"/>
          <p14:tracePt t="48609" x="3721100" y="3676650"/>
          <p14:tracePt t="48629" x="3708400" y="3676650"/>
          <p14:tracePt t="48641" x="3695700" y="3670300"/>
          <p14:tracePt t="48641" x="3663950" y="3657600"/>
          <p14:tracePt t="48659" x="3644900" y="3651250"/>
          <p14:tracePt t="48659" x="3632200" y="3638550"/>
          <p14:tracePt t="48676" x="3613150" y="3632200"/>
          <p14:tracePt t="48676" x="3600450" y="3613150"/>
          <p14:tracePt t="48693" x="3581400" y="3594100"/>
          <p14:tracePt t="48693" x="3568700" y="3575050"/>
          <p14:tracePt t="48693" x="3549650" y="3556000"/>
          <p14:tracePt t="48712" x="3530600" y="3530600"/>
          <p14:tracePt t="48712" x="3517900" y="3505200"/>
          <p14:tracePt t="48726" x="3505200" y="3479800"/>
          <p14:tracePt t="48726" x="3492500" y="3448050"/>
          <p14:tracePt t="48743" x="3486150" y="3422650"/>
          <p14:tracePt t="48743" x="3479800" y="3397250"/>
          <p14:tracePt t="48760" x="3473450" y="3365500"/>
          <p14:tracePt t="48760" x="3473450" y="3340100"/>
          <p14:tracePt t="48776" x="3473450" y="3308350"/>
          <p14:tracePt t="48776" x="3479800" y="3251200"/>
          <p14:tracePt t="48793" x="3486150" y="3225800"/>
          <p14:tracePt t="48793" x="3498850" y="3194050"/>
          <p14:tracePt t="48810" x="3505200" y="3168650"/>
          <p14:tracePt t="48810" x="3524250" y="3149600"/>
          <p14:tracePt t="48828" x="3536950" y="3130550"/>
          <p14:tracePt t="48828" x="3568700" y="3092450"/>
          <p14:tracePt t="48844" x="3587750" y="3073400"/>
          <p14:tracePt t="48844" x="3606800" y="3060700"/>
          <p14:tracePt t="48860" x="3632200" y="3048000"/>
          <p14:tracePt t="48860" x="3651250" y="3041650"/>
          <p14:tracePt t="48877" x="3670300" y="3028950"/>
          <p14:tracePt t="48877" x="3695700" y="3016250"/>
          <p14:tracePt t="48894" x="3721100" y="3009900"/>
          <p14:tracePt t="48894" x="3740150" y="3003550"/>
          <p14:tracePt t="48894" x="3765550" y="2997200"/>
          <p14:tracePt t="48912" x="3790950" y="2997200"/>
          <p14:tracePt t="48912" x="3816350" y="2997200"/>
          <p14:tracePt t="48929" x="3841750" y="3003550"/>
          <p14:tracePt t="48929" x="3867150" y="3009900"/>
          <p14:tracePt t="48944" x="3892550" y="3016250"/>
          <p14:tracePt t="48944" x="3917950" y="3028950"/>
          <p14:tracePt t="48960" x="3943350" y="3048000"/>
          <p14:tracePt t="48960" x="3962400" y="3067050"/>
          <p14:tracePt t="48977" x="3987800" y="3086100"/>
          <p14:tracePt t="48977" x="4006850" y="3105150"/>
          <p14:tracePt t="48977" x="4019550" y="3124200"/>
          <p14:tracePt t="48996" x="4038600" y="3143250"/>
          <p14:tracePt t="48996" x="4051300" y="3168650"/>
          <p14:tracePt t="49011" x="4064000" y="3194050"/>
          <p14:tracePt t="49011" x="4076700" y="3225800"/>
          <p14:tracePt t="49028" x="4083050" y="3257550"/>
          <p14:tracePt t="49028" x="4095750" y="3295650"/>
          <p14:tracePt t="49044" x="4102100" y="3327400"/>
          <p14:tracePt t="49044" x="4108450" y="3365500"/>
          <p14:tracePt t="49060" x="4108450" y="3403600"/>
          <p14:tracePt t="49060" x="4108450" y="3441700"/>
          <p14:tracePt t="49060" x="4108450" y="3473450"/>
          <p14:tracePt t="49079" x="4102100" y="3505200"/>
          <p14:tracePt t="49079" x="4089400" y="3536950"/>
          <p14:tracePt t="49094" x="4083050" y="3562350"/>
          <p14:tracePt t="49094" x="4070350" y="3587750"/>
          <p14:tracePt t="49111" x="4057650" y="3613150"/>
          <p14:tracePt t="49111" x="4044950" y="3632200"/>
          <p14:tracePt t="49128" x="4032250" y="3644900"/>
          <p14:tracePt t="49128" x="4000500" y="3670300"/>
          <p14:tracePt t="49144" x="3987800" y="3683000"/>
          <p14:tracePt t="49144" x="3975100" y="3689350"/>
          <p14:tracePt t="49161" x="3956050" y="3695700"/>
          <p14:tracePt t="49161" x="3943350" y="3702050"/>
          <p14:tracePt t="49178" x="3930650" y="3708400"/>
          <p14:tracePt t="49178" x="3917950" y="3708400"/>
          <p14:tracePt t="49194" x="3905250" y="3714750"/>
          <p14:tracePt t="49194" x="3886200" y="3714750"/>
          <p14:tracePt t="49212" x="3873500" y="3708400"/>
          <p14:tracePt t="49212" x="3867150" y="3708400"/>
          <p14:tracePt t="49228" x="3860800" y="3708400"/>
          <p14:tracePt t="49228" x="3854450" y="3702050"/>
          <p14:tracePt t="49245" x="3848100" y="3695700"/>
          <p14:tracePt t="49267" x="3848100" y="3689350"/>
          <p14:tracePt t="49280" x="3848100" y="3683000"/>
          <p14:tracePt t="49295" x="3848100" y="3676650"/>
          <p14:tracePt t="49316" x="3848100" y="3670300"/>
          <p14:tracePt t="49331" x="3854450" y="3670300"/>
          <p14:tracePt t="49355" x="3854450" y="3663950"/>
          <p14:tracePt t="49379" x="3848100" y="3657600"/>
          <p14:tracePt t="49415" x="3841750" y="3657600"/>
          <p14:tracePt t="49440" x="3835400" y="3657600"/>
          <p14:tracePt t="49459" x="3835400" y="3651250"/>
          <p14:tracePt t="49483" x="3829050" y="3644900"/>
          <p14:tracePt t="49511" x="3822700" y="3638550"/>
          <p14:tracePt t="49559" x="3810000" y="3644900"/>
          <p14:tracePt t="49573" x="3803650" y="3644900"/>
          <p14:tracePt t="49587" x="3797300" y="3644900"/>
          <p14:tracePt t="49595" x="3790950" y="3651250"/>
          <p14:tracePt t="49595" x="3778250" y="3651250"/>
          <p14:tracePt t="49612" x="3765550" y="3651250"/>
          <p14:tracePt t="49612" x="3759200" y="3651250"/>
          <p14:tracePt t="49612" x="3740150" y="3651250"/>
          <p14:tracePt t="49632" x="3727450" y="3644900"/>
          <p14:tracePt t="49644" x="3708400" y="3638550"/>
          <p14:tracePt t="49644" x="3676650" y="3625850"/>
          <p14:tracePt t="49665" x="3663950" y="3619500"/>
          <p14:tracePt t="49665" x="3644900" y="3606800"/>
          <p14:tracePt t="49680" x="3632200" y="3587750"/>
          <p14:tracePt t="49680" x="3613150" y="3575050"/>
          <p14:tracePt t="49696" x="3600450" y="3556000"/>
          <p14:tracePt t="49696" x="3587750" y="3536950"/>
          <p14:tracePt t="49712" x="3575050" y="3511550"/>
          <p14:tracePt t="49712" x="3562350" y="3486150"/>
          <p14:tracePt t="49712" x="3556000" y="3460750"/>
          <p14:tracePt t="49732" x="3549650" y="3429000"/>
          <p14:tracePt t="49732" x="3543300" y="3403600"/>
          <p14:tracePt t="49746" x="3536950" y="3371850"/>
          <p14:tracePt t="49746" x="3536950" y="3340100"/>
          <p14:tracePt t="49764" x="3543300" y="3308350"/>
          <p14:tracePt t="49764" x="3549650" y="3282950"/>
          <p14:tracePt t="49780" x="3556000" y="3251200"/>
          <p14:tracePt t="49780" x="3575050" y="3225800"/>
          <p14:tracePt t="49796" x="3587750" y="3200400"/>
          <p14:tracePt t="49796" x="3625850" y="3149600"/>
          <p14:tracePt t="49817" x="3651250" y="3130550"/>
          <p14:tracePt t="49817" x="3676650" y="3111500"/>
          <p14:tracePt t="49830" x="3702050" y="3092450"/>
          <p14:tracePt t="49830" x="3727450" y="3073400"/>
          <p14:tracePt t="49847" x="3752850" y="3060700"/>
          <p14:tracePt t="49847" x="3784600" y="3048000"/>
          <p14:tracePt t="49863" x="3810000" y="3041650"/>
          <p14:tracePt t="49863" x="3873500" y="3028950"/>
          <p14:tracePt t="49880" x="3898900" y="3028950"/>
          <p14:tracePt t="49880" x="3930650" y="3028950"/>
          <p14:tracePt t="49897" x="3956050" y="3035300"/>
          <p14:tracePt t="49897" x="3981450" y="3048000"/>
          <p14:tracePt t="49913" x="4000500" y="3060700"/>
          <p14:tracePt t="49913" x="4025900" y="3079750"/>
          <p14:tracePt t="49913" x="4044950" y="3098800"/>
          <p14:tracePt t="49932" x="4064000" y="3124200"/>
          <p14:tracePt t="49932" x="4083050" y="3155950"/>
          <p14:tracePt t="49947" x="4102100" y="3187700"/>
          <p14:tracePt t="49947" x="4114800" y="3225800"/>
          <p14:tracePt t="49964" x="4127500" y="3257550"/>
          <p14:tracePt t="49964" x="4133850" y="3295650"/>
          <p14:tracePt t="49980" x="4140200" y="3333750"/>
          <p14:tracePt t="49980" x="4140200" y="3365500"/>
          <p14:tracePt t="49997" x="4140200" y="3397250"/>
          <p14:tracePt t="49997" x="4133850" y="3429000"/>
          <p14:tracePt t="49997" x="4127500" y="3460750"/>
          <p14:tracePt t="50016" x="4114800" y="3486150"/>
          <p14:tracePt t="50029" x="4102100" y="3511550"/>
          <p14:tracePt t="50029" x="4064000" y="3556000"/>
          <p14:tracePt t="50047" x="4044950" y="3575050"/>
          <p14:tracePt t="50047" x="4006850" y="3613150"/>
          <p14:tracePt t="50070" x="3987800" y="3625850"/>
          <p14:tracePt t="50079" x="3962400" y="3638550"/>
          <p14:tracePt t="50079" x="3943350" y="3651250"/>
          <p14:tracePt t="50079" x="3917950" y="3657600"/>
          <p14:tracePt t="50100" x="3892550" y="3663950"/>
          <p14:tracePt t="50100" x="3867150" y="3670300"/>
          <p14:tracePt t="50114" x="3848100" y="3670300"/>
          <p14:tracePt t="50114" x="3822700" y="3670300"/>
          <p14:tracePt t="50131" x="3797300" y="3670300"/>
          <p14:tracePt t="50131" x="3778250" y="3670300"/>
          <p14:tracePt t="50147" x="3759200" y="3663950"/>
          <p14:tracePt t="50147" x="3727450" y="3644900"/>
          <p14:tracePt t="50164" x="3708400" y="3632200"/>
          <p14:tracePt t="50164" x="3695700" y="3613150"/>
          <p14:tracePt t="50181" x="3683000" y="3594100"/>
          <p14:tracePt t="50181" x="3670300" y="3575050"/>
          <p14:tracePt t="50198" x="3657600" y="3549650"/>
          <p14:tracePt t="50198" x="3651250" y="3530600"/>
          <p14:tracePt t="50215" x="3644900" y="3505200"/>
          <p14:tracePt t="50215" x="3644900" y="3454400"/>
          <p14:tracePt t="50231" x="3644900" y="3422650"/>
          <p14:tracePt t="50231" x="3644900" y="3397250"/>
          <p14:tracePt t="50248" x="3651250" y="3371850"/>
          <p14:tracePt t="50248" x="3657600" y="3346450"/>
          <p14:tracePt t="50265" x="3663950" y="3314700"/>
          <p14:tracePt t="50265" x="3676650" y="3289300"/>
          <p14:tracePt t="50265" x="3689350" y="3270250"/>
          <p14:tracePt t="50284" x="3702050" y="3244850"/>
          <p14:tracePt t="50297" x="3721100" y="3219450"/>
          <p14:tracePt t="50297" x="3759200" y="3187700"/>
          <p14:tracePt t="50319" x="3778250" y="3175000"/>
          <p14:tracePt t="50319" x="3797300" y="3162300"/>
          <p14:tracePt t="50332" x="3816350" y="3155950"/>
          <p14:tracePt t="50332" x="3835400" y="3155950"/>
          <p14:tracePt t="50348" x="3860800" y="3155950"/>
          <p14:tracePt t="50348" x="3879850" y="3162300"/>
          <p14:tracePt t="50365" x="3905250" y="3175000"/>
          <p14:tracePt t="50365" x="3924300" y="3194050"/>
          <p14:tracePt t="50365" x="3943350" y="3219450"/>
          <p14:tracePt t="50384" x="3962400" y="3244850"/>
          <p14:tracePt t="50397" x="3981450" y="3276600"/>
          <p14:tracePt t="50397" x="4000500" y="3346450"/>
          <p14:tracePt t="50415" x="4006850" y="3384550"/>
          <p14:tracePt t="50415" x="4013200" y="3416300"/>
          <p14:tracePt t="50432" x="4013200" y="3454400"/>
          <p14:tracePt t="50432" x="4006850" y="3486150"/>
          <p14:tracePt t="50449" x="3994150" y="3511550"/>
          <p14:tracePt t="50449" x="3968750" y="3568700"/>
          <p14:tracePt t="50465" x="3949700" y="3587750"/>
          <p14:tracePt t="50465" x="3924300" y="3606800"/>
          <p14:tracePt t="50482" x="3898900" y="3625850"/>
          <p14:tracePt t="50482" x="3873500" y="3638550"/>
          <p14:tracePt t="50499" x="3848100" y="3651250"/>
          <p14:tracePt t="50499" x="3822700" y="3657600"/>
          <p14:tracePt t="50516" x="3790950" y="3657600"/>
          <p14:tracePt t="50516" x="3740150" y="3651250"/>
          <p14:tracePt t="50533" x="3721100" y="3644900"/>
          <p14:tracePt t="50533" x="3695700" y="3625850"/>
          <p14:tracePt t="50549" x="3676650" y="3606800"/>
          <p14:tracePt t="50549" x="3663950" y="3581400"/>
          <p14:tracePt t="50567" x="3651250" y="3556000"/>
          <p14:tracePt t="50567" x="3625850" y="3486150"/>
          <p14:tracePt t="50584" x="3619500" y="3454400"/>
          <p14:tracePt t="50584" x="3613150" y="3409950"/>
          <p14:tracePt t="50599" x="3613150" y="3371850"/>
          <p14:tracePt t="50599" x="3619500" y="3333750"/>
          <p14:tracePt t="50616" x="3625850" y="3295650"/>
          <p14:tracePt t="50616" x="3638550" y="3257550"/>
          <p14:tracePt t="50633" x="3657600" y="3225800"/>
          <p14:tracePt t="50633" x="3676650" y="3194050"/>
          <p14:tracePt t="50649" x="3695700" y="3175000"/>
          <p14:tracePt t="50649" x="3752850" y="3136900"/>
          <p14:tracePt t="50668" x="3778250" y="3130550"/>
          <p14:tracePt t="50668" x="3810000" y="3130550"/>
          <p14:tracePt t="50683" x="3841750" y="3136900"/>
          <p14:tracePt t="50683" x="3867150" y="3143250"/>
          <p14:tracePt t="50700" x="3898900" y="3155950"/>
          <p14:tracePt t="50700" x="3930650" y="3181350"/>
          <p14:tracePt t="50717" x="3956050" y="3206750"/>
          <p14:tracePt t="50717" x="3975100" y="3238500"/>
          <p14:tracePt t="50733" x="3994150" y="3270250"/>
          <p14:tracePt t="50733" x="4013200" y="3308350"/>
          <p14:tracePt t="50749" x="4019550" y="3340100"/>
          <p14:tracePt t="50749" x="4025900" y="3416300"/>
          <p14:tracePt t="50767" x="4019550" y="3448050"/>
          <p14:tracePt t="50767" x="4006850" y="3486150"/>
          <p14:tracePt t="50783" x="3994150" y="3517900"/>
          <p14:tracePt t="50783" x="3975100" y="3543300"/>
          <p14:tracePt t="50800" x="3956050" y="3568700"/>
          <p14:tracePt t="50800" x="3930650" y="3594100"/>
          <p14:tracePt t="50817" x="3905250" y="3619500"/>
          <p14:tracePt t="50817" x="3848100" y="3651250"/>
          <p14:tracePt t="50833" x="3822700" y="3657600"/>
          <p14:tracePt t="50833" x="3790950" y="3663950"/>
          <p14:tracePt t="50850" x="3765550" y="3663950"/>
          <p14:tracePt t="50850" x="3740150" y="3663950"/>
          <p14:tracePt t="50867" x="3714750" y="3651250"/>
          <p14:tracePt t="50867" x="3676650" y="3625850"/>
          <p14:tracePt t="50883" x="3663950" y="3600450"/>
          <p14:tracePt t="50883" x="3644900" y="3575050"/>
          <p14:tracePt t="50900" x="3638550" y="3543300"/>
          <p14:tracePt t="50900" x="3632200" y="3511550"/>
          <p14:tracePt t="50917" x="3625850" y="3473450"/>
          <p14:tracePt t="50917" x="3625850" y="3435350"/>
          <p14:tracePt t="50933" x="3625850" y="3390900"/>
          <p14:tracePt t="50933" x="3638550" y="3314700"/>
          <p14:tracePt t="50952" x="3644900" y="3282950"/>
          <p14:tracePt t="50952" x="3663950" y="3251200"/>
          <p14:tracePt t="50967" x="3676650" y="3219450"/>
          <p14:tracePt t="50967" x="3695700" y="3200400"/>
          <p14:tracePt t="50984" x="3721100" y="3181350"/>
          <p14:tracePt t="50984" x="3746500" y="3168650"/>
          <p14:tracePt t="51001" x="3771900" y="3162300"/>
          <p14:tracePt t="51001" x="3797300" y="3162300"/>
          <p14:tracePt t="51017" x="3822700" y="3162300"/>
          <p14:tracePt t="51017" x="3848100" y="3168650"/>
          <p14:tracePt t="51017" x="3873500" y="3187700"/>
          <p14:tracePt t="51035" x="3898900" y="3206750"/>
          <p14:tracePt t="51049" x="3917950" y="3232150"/>
          <p14:tracePt t="51049" x="3956050" y="3295650"/>
          <p14:tracePt t="51067" x="3975100" y="3327400"/>
          <p14:tracePt t="51067" x="3981450" y="3371850"/>
          <p14:tracePt t="51085" x="3987800" y="3409950"/>
          <p14:tracePt t="51085" x="3994150" y="3441700"/>
          <p14:tracePt t="51101" x="3994150" y="3479800"/>
          <p14:tracePt t="51101" x="3987800" y="3511550"/>
          <p14:tracePt t="51101" x="3975100" y="3543300"/>
          <p14:tracePt t="51119" x="3968750" y="3575050"/>
          <p14:tracePt t="51119" x="3949700" y="3600450"/>
          <p14:tracePt t="51134" x="3930650" y="3625850"/>
          <p14:tracePt t="51134" x="3911600" y="3651250"/>
          <p14:tracePt t="51151" x="3892550" y="3670300"/>
          <p14:tracePt t="51151" x="3867150" y="3689350"/>
          <p14:tracePt t="51168" x="3848100" y="3702050"/>
          <p14:tracePt t="51168" x="3803650" y="3727450"/>
          <p14:tracePt t="51185" x="3778250" y="3740150"/>
          <p14:tracePt t="51185" x="3759200" y="3740150"/>
          <p14:tracePt t="51201" x="3740150" y="3746500"/>
          <p14:tracePt t="51201" x="3721100" y="3746500"/>
          <p14:tracePt t="51218" x="3702050" y="3740150"/>
          <p14:tracePt t="51218" x="3683000" y="3733800"/>
          <p14:tracePt t="51235" x="3670300" y="3721100"/>
          <p14:tracePt t="51235" x="3644900" y="3695700"/>
          <p14:tracePt t="51252" x="3632200" y="3670300"/>
          <p14:tracePt t="51252" x="3625850" y="3651250"/>
          <p14:tracePt t="51268" x="3619500" y="3625850"/>
          <p14:tracePt t="51268" x="3613150" y="3606800"/>
          <p14:tracePt t="51285" x="3613150" y="3575050"/>
          <p14:tracePt t="51285" x="3606800" y="3549650"/>
          <p14:tracePt t="51301" x="3606800" y="3524250"/>
          <p14:tracePt t="51301" x="3613150" y="3467100"/>
          <p14:tracePt t="51321" x="3613150" y="3448050"/>
          <p14:tracePt t="51321" x="3619500" y="3422650"/>
          <p14:tracePt t="51335" x="3619500" y="3403600"/>
          <p14:tracePt t="51335" x="3625850" y="3378200"/>
          <p14:tracePt t="51352" x="3632200" y="3359150"/>
          <p14:tracePt t="51352" x="3638550" y="3340100"/>
          <p14:tracePt t="51368" x="3644900" y="3321050"/>
          <p14:tracePt t="51368" x="3657600" y="3308350"/>
          <p14:tracePt t="51385" x="3663950" y="3289300"/>
          <p14:tracePt t="51385" x="3676650" y="3276600"/>
          <p14:tracePt t="51385" x="3683000" y="3263900"/>
          <p14:tracePt t="51403" x="3695700" y="3251200"/>
          <p14:tracePt t="51417" x="3702050" y="3238500"/>
          <p14:tracePt t="51417" x="3721100" y="3219450"/>
          <p14:tracePt t="51435" x="3727450" y="3206750"/>
          <p14:tracePt t="51435" x="3740150" y="3200400"/>
          <p14:tracePt t="51452" x="3746500" y="3194050"/>
          <p14:tracePt t="51452" x="3752850" y="3187700"/>
          <p14:tracePt t="51469" x="3759200" y="3187700"/>
          <p14:tracePt t="51469" x="3771900" y="3181350"/>
          <p14:tracePt t="51485" x="3778250" y="3181350"/>
          <p14:tracePt t="51485" x="3784600" y="3187700"/>
          <p14:tracePt t="51502" x="3790950" y="3187700"/>
          <p14:tracePt t="51502" x="3797300" y="3194050"/>
          <p14:tracePt t="51519" x="3803650" y="3200400"/>
          <p14:tracePt t="51534" x="3803650" y="3206750"/>
          <p14:tracePt t="51534" x="3803650" y="3219450"/>
          <p14:tracePt t="51553" x="3803650" y="3225800"/>
          <p14:tracePt t="51553" x="3803650" y="3232150"/>
          <p14:tracePt t="51569" x="3797300" y="3238500"/>
          <p14:tracePt t="51584" x="3790950" y="3244850"/>
          <p14:tracePt t="51584" x="3778250" y="3257550"/>
          <p14:tracePt t="51603" x="3771900" y="3257550"/>
          <p14:tracePt t="51603" x="3765550" y="3263900"/>
          <p14:tracePt t="51619" x="3759200" y="3270250"/>
          <p14:tracePt t="51619" x="3752850" y="3270250"/>
          <p14:tracePt t="51636" x="3746500" y="3276600"/>
          <p14:tracePt t="51636" x="3740150" y="3276600"/>
          <p14:tracePt t="51652" x="3733800" y="3282950"/>
          <p14:tracePt t="51652" x="3727450" y="3282950"/>
          <p14:tracePt t="51669" x="3721100" y="3282950"/>
          <p14:tracePt t="51669" x="3714750" y="3282950"/>
          <p14:tracePt t="51669" x="3708400" y="3289300"/>
          <p14:tracePt t="51689" x="3702050" y="3289300"/>
          <p14:tracePt t="51701" x="3695700" y="3295650"/>
          <p14:tracePt t="51701" x="3689350" y="3302000"/>
          <p14:tracePt t="51719" x="3683000" y="3302000"/>
          <p14:tracePt t="51719" x="3676650" y="3314700"/>
          <p14:tracePt t="51736" x="3670300" y="3321050"/>
          <p14:tracePt t="51736" x="3663950" y="3327400"/>
          <p14:tracePt t="51753" x="3657600" y="3340100"/>
          <p14:tracePt t="51753" x="3651250" y="3346450"/>
          <p14:tracePt t="51753" x="3638550" y="3359150"/>
          <p14:tracePt t="51772" x="3632200" y="3378200"/>
          <p14:tracePt t="51772" x="3619500" y="3390900"/>
          <p14:tracePt t="51786" x="3606800" y="3403600"/>
          <p14:tracePt t="51786" x="3594100" y="3422650"/>
          <p14:tracePt t="51803" x="3581400" y="3441700"/>
          <p14:tracePt t="51803" x="3562350" y="3460750"/>
          <p14:tracePt t="51820" x="3543300" y="3486150"/>
          <p14:tracePt t="51820" x="3524250" y="3511550"/>
          <p14:tracePt t="51837" x="3505200" y="3536950"/>
          <p14:tracePt t="51837" x="3454400" y="3600450"/>
          <p14:tracePt t="51853" x="3429000" y="3632200"/>
          <p14:tracePt t="51853" x="3403600" y="3663950"/>
          <p14:tracePt t="51870" x="3371850" y="3695700"/>
          <p14:tracePt t="51870" x="3340100" y="3727450"/>
          <p14:tracePt t="51887" x="3308350" y="3752850"/>
          <p14:tracePt t="51887" x="3238500" y="3810000"/>
          <p14:tracePt t="51904" x="3200400" y="3835400"/>
          <p14:tracePt t="51904" x="3155950" y="3867150"/>
          <p14:tracePt t="51920" x="3111500" y="3892550"/>
          <p14:tracePt t="51920" x="3060700" y="3924300"/>
          <p14:tracePt t="51937" x="3003550" y="3949700"/>
          <p14:tracePt t="51937" x="2946400" y="3975100"/>
          <p14:tracePt t="51955" x="2889250" y="3994150"/>
          <p14:tracePt t="51955" x="2762250" y="4038600"/>
          <p14:tracePt t="51972" x="2698750" y="4057650"/>
          <p14:tracePt t="51972" x="2635250" y="4076700"/>
          <p14:tracePt t="51987" x="2571750" y="4089400"/>
          <p14:tracePt t="51987" x="2514600" y="4108450"/>
          <p14:tracePt t="52004" x="2457450" y="4121150"/>
          <p14:tracePt t="52004" x="2406650" y="4140200"/>
          <p14:tracePt t="52020" x="2355850" y="4152900"/>
          <p14:tracePt t="52020" x="2311400" y="4171950"/>
          <p14:tracePt t="52037" x="2266950" y="4191000"/>
          <p14:tracePt t="52037" x="2228850" y="4203700"/>
          <p14:tracePt t="52037" x="2197100" y="4216400"/>
          <p14:tracePt t="52056" x="2159000" y="4235450"/>
          <p14:tracePt t="52069" x="2127250" y="4248150"/>
          <p14:tracePt t="52069" x="2070100" y="4260850"/>
          <p14:tracePt t="52088" x="2038350" y="4273550"/>
          <p14:tracePt t="52088" x="2012950" y="4279900"/>
          <p14:tracePt t="52104" x="1981200" y="4286250"/>
          <p14:tracePt t="52104" x="1955800" y="4286250"/>
          <p14:tracePt t="52121" x="1930400" y="4292600"/>
          <p14:tracePt t="52121" x="1905000" y="4298950"/>
          <p14:tracePt t="52137" x="1885950" y="4305300"/>
          <p14:tracePt t="52137" x="1835150" y="4311650"/>
          <p14:tracePt t="52154" x="1816100" y="4318000"/>
          <p14:tracePt t="52154" x="1790700" y="4324350"/>
          <p14:tracePt t="52171" x="1771650" y="4330700"/>
          <p14:tracePt t="52171" x="1746250" y="4330700"/>
          <p14:tracePt t="52189" x="1727200" y="4337050"/>
          <p14:tracePt t="52189" x="1682750" y="4337050"/>
          <p14:tracePt t="52204" x="1663700" y="4343400"/>
          <p14:tracePt t="52204" x="1644650" y="4343400"/>
          <p14:tracePt t="52221" x="1625600" y="4343400"/>
          <p14:tracePt t="52221" x="1606550" y="4343400"/>
          <p14:tracePt t="52238" x="1581150" y="4343400"/>
          <p14:tracePt t="52238" x="1562100" y="4343400"/>
          <p14:tracePt t="52254" x="1549400" y="4337050"/>
          <p14:tracePt t="52254" x="1511300" y="4337050"/>
          <p14:tracePt t="52271" x="1498600" y="4330700"/>
          <p14:tracePt t="52271" x="1479550" y="4330700"/>
          <p14:tracePt t="52288" x="1466850" y="4330700"/>
          <p14:tracePt t="52288" x="1454150" y="4324350"/>
          <p14:tracePt t="52304" x="1441450" y="4324350"/>
          <p14:tracePt t="52304" x="1428750" y="4318000"/>
          <p14:tracePt t="52304" x="1416050" y="4318000"/>
          <p14:tracePt t="52324" x="1409700" y="4311650"/>
          <p14:tracePt t="52337" x="1397000" y="4305300"/>
          <p14:tracePt t="52337" x="1371600" y="4292600"/>
          <p14:tracePt t="52355" x="1358900" y="4286250"/>
          <p14:tracePt t="52355" x="1346200" y="4279900"/>
          <p14:tracePt t="52372" x="1333500" y="4273550"/>
          <p14:tracePt t="52372" x="1320800" y="4267200"/>
          <p14:tracePt t="52388" x="1301750" y="4260850"/>
          <p14:tracePt t="52388" x="1289050" y="4248150"/>
          <p14:tracePt t="52405" x="1270000" y="4241800"/>
          <p14:tracePt t="52405" x="1250950" y="4229100"/>
          <p14:tracePt t="52405" x="1238250" y="4216400"/>
          <p14:tracePt t="52423" x="1219200" y="4203700"/>
          <p14:tracePt t="52437" x="1200150" y="4184650"/>
          <p14:tracePt t="52437" x="1168400" y="4152900"/>
          <p14:tracePt t="52455" x="1155700" y="4133850"/>
          <p14:tracePt t="52455" x="1143000" y="4114800"/>
          <p14:tracePt t="52472" x="1130300" y="4095750"/>
          <p14:tracePt t="52472" x="1123950" y="4076700"/>
          <p14:tracePt t="52488" x="1123950" y="4057650"/>
          <p14:tracePt t="52488" x="1117600" y="4019550"/>
          <p14:tracePt t="52505" x="1123950" y="4000500"/>
          <p14:tracePt t="52505" x="1130300" y="3975100"/>
          <p14:tracePt t="52522" x="1143000" y="3956050"/>
          <p14:tracePt t="52522" x="1155700" y="3937000"/>
          <p14:tracePt t="52539" x="1174750" y="3917950"/>
          <p14:tracePt t="52539" x="1193800" y="3898900"/>
          <p14:tracePt t="52556" x="1212850" y="3879850"/>
          <p14:tracePt t="52556" x="1263650" y="3848100"/>
          <p14:tracePt t="52572" x="1289050" y="3829050"/>
          <p14:tracePt t="52572" x="1314450" y="3822700"/>
          <p14:tracePt t="52589" x="1339850" y="3810000"/>
          <p14:tracePt t="52589" x="1371600" y="3803650"/>
          <p14:tracePt t="52606" x="1403350" y="3803650"/>
          <p14:tracePt t="52606" x="1466850" y="3816350"/>
          <p14:tracePt t="52624" x="1498600" y="3829050"/>
          <p14:tracePt t="52624" x="1530350" y="3841750"/>
          <p14:tracePt t="52639" x="1555750" y="3860800"/>
          <p14:tracePt t="52639" x="1587500" y="3879850"/>
          <p14:tracePt t="52656" x="1606550" y="3898900"/>
          <p14:tracePt t="52656" x="1631950" y="3924300"/>
          <p14:tracePt t="52672" x="1644650" y="3943350"/>
          <p14:tracePt t="52672" x="1657350" y="3962400"/>
          <p14:tracePt t="52689" x="1670050" y="3987800"/>
          <p14:tracePt t="52689" x="1676400" y="4006850"/>
          <p14:tracePt t="52689" x="1676400" y="4025900"/>
          <p14:tracePt t="52708" x="1676400" y="4038600"/>
          <p14:tracePt t="52721" x="1676400" y="4057650"/>
          <p14:tracePt t="52721" x="1670050" y="4089400"/>
          <p14:tracePt t="52739" x="1663700" y="4102100"/>
          <p14:tracePt t="52739" x="1663700" y="4114800"/>
          <p14:tracePt t="52756" x="1657350" y="4121150"/>
          <p14:tracePt t="52756" x="1657350" y="4127500"/>
          <p14:tracePt t="52773" x="1657350" y="4133850"/>
          <p14:tracePt t="52773" x="1651000" y="4140200"/>
          <p14:tracePt t="52773" x="1651000" y="4146550"/>
          <p14:tracePt t="52791" x="1657350" y="4152900"/>
          <p14:tracePt t="52805" x="1663700" y="4152900"/>
          <p14:tracePt t="52805" x="1670050" y="4159250"/>
          <p14:tracePt t="52823" x="1676400" y="4171950"/>
          <p14:tracePt t="52823" x="1695450" y="4178300"/>
          <p14:tracePt t="52840" x="1708150" y="4191000"/>
          <p14:tracePt t="52840" x="1733550" y="4197350"/>
          <p14:tracePt t="52856" x="1758950" y="4210050"/>
          <p14:tracePt t="52856" x="1816100" y="4241800"/>
          <p14:tracePt t="52873" x="1854200" y="4254500"/>
          <p14:tracePt t="52873" x="1885950" y="4260850"/>
          <p14:tracePt t="52890" x="1924050" y="4273550"/>
          <p14:tracePt t="52890" x="1968500" y="4279900"/>
          <p14:tracePt t="52906" x="2006600" y="4286250"/>
          <p14:tracePt t="52906" x="2089150" y="4298950"/>
          <p14:tracePt t="52923" x="2133600" y="4298950"/>
          <p14:tracePt t="52923" x="2178050" y="4305300"/>
          <p14:tracePt t="52942" x="2222500" y="4305300"/>
          <p14:tracePt t="52942" x="2260600" y="4298950"/>
          <p14:tracePt t="52957" x="2305050" y="4298950"/>
          <p14:tracePt t="52957" x="2349500" y="4298950"/>
          <p14:tracePt t="52974" x="2387600" y="4292600"/>
          <p14:tracePt t="52974" x="2463800" y="4286250"/>
          <p14:tracePt t="52992" x="2501900" y="4279900"/>
          <p14:tracePt t="52992" x="2533650" y="4273550"/>
          <p14:tracePt t="53007" x="2565400" y="4267200"/>
          <p14:tracePt t="53007" x="2590800" y="4260850"/>
          <p14:tracePt t="53024" x="2616200" y="4254500"/>
          <p14:tracePt t="53024" x="2641600" y="4248150"/>
          <p14:tracePt t="53040" x="2660650" y="4241800"/>
          <p14:tracePt t="53040" x="2679700" y="4235450"/>
          <p14:tracePt t="53057" x="2692400" y="4229100"/>
          <p14:tracePt t="53057" x="2717800" y="4216400"/>
          <p14:tracePt t="53076" x="2730500" y="4216400"/>
          <p14:tracePt t="53089" x="2736850" y="4210050"/>
          <p14:tracePt t="53089" x="2736850" y="4203700"/>
          <p14:tracePt t="53110" x="2730500" y="4203700"/>
          <p14:tracePt t="53127" x="2724150" y="4203700"/>
          <p14:tracePt t="53143" x="2711450" y="4203700"/>
          <p14:tracePt t="53156" x="2705100" y="4203700"/>
          <p14:tracePt t="53156" x="2686050" y="4203700"/>
          <p14:tracePt t="53174" x="2679700" y="4210050"/>
          <p14:tracePt t="53174" x="2667000" y="4203700"/>
          <p14:tracePt t="53191" x="2654300" y="4203700"/>
          <p14:tracePt t="53191" x="2641600" y="4203700"/>
          <p14:tracePt t="53208" x="2635250" y="4203700"/>
          <p14:tracePt t="53208" x="2609850" y="4197350"/>
          <p14:tracePt t="53224" x="2603500" y="4197350"/>
          <p14:tracePt t="53224" x="2590800" y="4191000"/>
          <p14:tracePt t="53241" x="2584450" y="4191000"/>
          <p14:tracePt t="53241" x="2578100" y="4184650"/>
          <p14:tracePt t="53257" x="2571750" y="4184650"/>
          <p14:tracePt t="53257" x="2565400" y="4178300"/>
          <p14:tracePt t="53273" x="2559050" y="4178300"/>
          <p14:tracePt t="53273" x="2552700" y="4178300"/>
          <p14:tracePt t="53291" x="2546350" y="4171950"/>
          <p14:tracePt t="53291" x="2540000" y="4165600"/>
          <p14:tracePt t="53308" x="2533650" y="4165600"/>
          <p14:tracePt t="53323" x="2520950" y="4165600"/>
          <p14:tracePt t="53340" x="2514600" y="4165600"/>
          <p14:tracePt t="53356" x="2514600" y="4159250"/>
          <p14:tracePt t="53479" x="2520950" y="4152900"/>
          <p14:tracePt t="53494" x="2527300" y="4146550"/>
          <p14:tracePt t="53518" x="2533650" y="4146550"/>
          <p14:tracePt t="53531" x="2540000" y="4146550"/>
          <p14:tracePt t="53546" x="2546350" y="4146550"/>
          <p14:tracePt t="53563" x="2552700" y="4146550"/>
          <p14:tracePt t="53599" x="2559050" y="4152900"/>
          <p14:tracePt t="53631" x="2559050" y="4159250"/>
          <p14:tracePt t="53650" x="2559050" y="4165600"/>
          <p14:tracePt t="53666" x="2559050" y="4171950"/>
          <p14:tracePt t="53682" x="2552700" y="4178300"/>
          <p14:tracePt t="53699" x="2546350" y="4184650"/>
          <p14:tracePt t="53711" x="2540000" y="4191000"/>
          <p14:tracePt t="53727" x="2533650" y="4197350"/>
          <p14:tracePt t="53743" x="2527300" y="4203700"/>
          <p14:tracePt t="53751" x="2520950" y="4203700"/>
          <p14:tracePt t="53759" x="2514600" y="4210050"/>
          <p14:tracePt t="53759" x="2514600" y="4216400"/>
          <p14:tracePt t="53776" x="2508250" y="4216400"/>
          <p14:tracePt t="53792" x="2495550" y="4229100"/>
          <p14:tracePt t="53808" x="2482850" y="4235450"/>
          <p14:tracePt t="53825" x="2476500" y="4241800"/>
          <p14:tracePt t="53825" x="2470150" y="4248150"/>
          <p14:tracePt t="53843" x="2463800" y="4248150"/>
          <p14:tracePt t="53859" x="2457450" y="4254500"/>
          <p14:tracePt t="53859" x="2451100" y="4254500"/>
          <p14:tracePt t="53877" x="2444750" y="4260850"/>
          <p14:tracePt t="53877" x="2438400" y="4267200"/>
          <p14:tracePt t="53893" x="2432050" y="4267200"/>
          <p14:tracePt t="53893" x="2425700" y="4273550"/>
          <p14:tracePt t="53910" x="2413000" y="4273550"/>
          <p14:tracePt t="53910" x="2406650" y="4279900"/>
          <p14:tracePt t="53927" x="2400300" y="4279900"/>
          <p14:tracePt t="53927" x="2381250" y="4286250"/>
          <p14:tracePt t="53945" x="2368550" y="4286250"/>
          <p14:tracePt t="53945" x="2362200" y="4292600"/>
          <p14:tracePt t="53960" x="2349500" y="4292600"/>
          <p14:tracePt t="53960" x="2336800" y="4298950"/>
          <p14:tracePt t="53976" x="2330450" y="4298950"/>
          <p14:tracePt t="53976" x="2317750" y="4305300"/>
          <p14:tracePt t="53993" x="2305050" y="4305300"/>
          <p14:tracePt t="53993" x="2286000" y="4305300"/>
          <p14:tracePt t="54011" x="2273300" y="4305300"/>
          <p14:tracePt t="54011" x="2266950" y="4298950"/>
          <p14:tracePt t="54028" x="2254250" y="4298950"/>
          <p14:tracePt t="54028" x="2241550" y="4298950"/>
          <p14:tracePt t="54044" x="2228850" y="4292600"/>
          <p14:tracePt t="54044" x="2222500" y="4286250"/>
          <p14:tracePt t="54060" x="2209800" y="4279900"/>
          <p14:tracePt t="54060" x="2197100" y="4273550"/>
          <p14:tracePt t="54077" x="2184400" y="4267200"/>
          <p14:tracePt t="54077" x="2178050" y="4260850"/>
          <p14:tracePt t="54077" x="2165350" y="4248150"/>
          <p14:tracePt t="54096" x="2152650" y="4235450"/>
          <p14:tracePt t="54109" x="2146300" y="4222750"/>
          <p14:tracePt t="54109" x="2133600" y="4197350"/>
          <p14:tracePt t="54127" x="2127250" y="4178300"/>
          <p14:tracePt t="54127" x="2120900" y="4159250"/>
          <p14:tracePt t="54144" x="2120900" y="4146550"/>
          <p14:tracePt t="54144" x="2114550" y="4127500"/>
          <p14:tracePt t="54161" x="2114550" y="4114800"/>
          <p14:tracePt t="54161" x="2120900" y="4095750"/>
          <p14:tracePt t="54161" x="2120900" y="4076700"/>
          <p14:tracePt t="54179" x="2127250" y="4057650"/>
          <p14:tracePt t="54179" x="2133600" y="4038600"/>
          <p14:tracePt t="54194" x="2146300" y="4019550"/>
          <p14:tracePt t="54194" x="2152650" y="4000500"/>
          <p14:tracePt t="54211" x="2171700" y="3981450"/>
          <p14:tracePt t="54211" x="2184400" y="3962400"/>
          <p14:tracePt t="54228" x="2203450" y="3943350"/>
          <p14:tracePt t="54228" x="2235200" y="3905250"/>
          <p14:tracePt t="54244" x="2260600" y="3892550"/>
          <p14:tracePt t="54244" x="2279650" y="3873500"/>
          <p14:tracePt t="54261" x="2298700" y="3854450"/>
          <p14:tracePt t="54261" x="2324100" y="3841750"/>
          <p14:tracePt t="54278" x="2349500" y="3822700"/>
          <p14:tracePt t="54278" x="2374900" y="3816350"/>
          <p14:tracePt t="54294" x="2400300" y="3803650"/>
          <p14:tracePt t="54294" x="2451100" y="3797300"/>
          <p14:tracePt t="54311" x="2476500" y="3797300"/>
          <p14:tracePt t="54311" x="2501900" y="3797300"/>
          <p14:tracePt t="54328" x="2527300" y="3810000"/>
          <p14:tracePt t="54328" x="2552700" y="3816350"/>
          <p14:tracePt t="54344" x="2578100" y="3829050"/>
          <p14:tracePt t="54344" x="2603500" y="3848100"/>
          <p14:tracePt t="54361" x="2628900" y="3867150"/>
          <p14:tracePt t="54361" x="2654300" y="3886200"/>
          <p14:tracePt t="54361" x="2673350" y="3905250"/>
          <p14:tracePt t="54380" x="2698750" y="3924300"/>
          <p14:tracePt t="54380" x="2711450" y="3949700"/>
          <p14:tracePt t="54396" x="2724150" y="3968750"/>
          <p14:tracePt t="54396" x="2736850" y="3994150"/>
          <p14:tracePt t="54412" x="2736850" y="4013200"/>
          <p14:tracePt t="54412" x="2743200" y="4032250"/>
          <p14:tracePt t="54428" x="2736850" y="4051300"/>
          <p14:tracePt t="54428" x="2736850" y="4076700"/>
          <p14:tracePt t="54445" x="2730500" y="4095750"/>
          <p14:tracePt t="54445" x="2717800" y="4114800"/>
          <p14:tracePt t="54445" x="2705100" y="4127500"/>
          <p14:tracePt t="54463" x="2686050" y="4146550"/>
          <p14:tracePt t="54477" x="2673350" y="4165600"/>
          <p14:tracePt t="54477" x="2635250" y="4203700"/>
          <p14:tracePt t="54495" x="2609850" y="4216400"/>
          <p14:tracePt t="54495" x="2590800" y="4229100"/>
          <p14:tracePt t="54512" x="2565400" y="4248150"/>
          <p14:tracePt t="54512" x="2546350" y="4260850"/>
          <p14:tracePt t="54529" x="2527300" y="4267200"/>
          <p14:tracePt t="54529" x="2482850" y="4286250"/>
          <p14:tracePt t="54545" x="2463800" y="4292600"/>
          <p14:tracePt t="54545" x="2444750" y="4298950"/>
          <p14:tracePt t="54564" x="2432050" y="4305300"/>
          <p14:tracePt t="54564" x="2413000" y="4311650"/>
          <p14:tracePt t="54579" x="2400300" y="4311650"/>
          <p14:tracePt t="54579" x="2387600" y="4318000"/>
          <p14:tracePt t="54595" x="2374900" y="4318000"/>
          <p14:tracePt t="54595" x="2362200" y="4318000"/>
          <p14:tracePt t="54612" x="2355850" y="4311650"/>
          <p14:tracePt t="54628" x="2355850" y="4305300"/>
          <p14:tracePt t="54651" x="2362200" y="4305300"/>
          <p14:tracePt t="54663" x="2368550" y="4298950"/>
          <p14:tracePt t="54663" x="2374900" y="4298950"/>
          <p14:tracePt t="54679" x="2381250" y="4292600"/>
          <p14:tracePt t="54679" x="2387600" y="4292600"/>
          <p14:tracePt t="54696" x="2393950" y="4286250"/>
          <p14:tracePt t="54696" x="2400300" y="4286250"/>
          <p14:tracePt t="54712" x="2406650" y="4279900"/>
          <p14:tracePt t="54712" x="2419350" y="4279900"/>
          <p14:tracePt t="54729" x="2425700" y="4279900"/>
          <p14:tracePt t="54729" x="2432050" y="4273550"/>
          <p14:tracePt t="54729" x="2438400" y="4273550"/>
          <p14:tracePt t="54747" x="2444750" y="4273550"/>
          <p14:tracePt t="54761" x="2451100" y="4267200"/>
          <p14:tracePt t="54761" x="2457450" y="4267200"/>
          <p14:tracePt t="54779" x="2463800" y="4267200"/>
          <p14:tracePt t="54795" x="2476500" y="4267200"/>
          <p14:tracePt t="54812" x="2482850" y="4267200"/>
          <p14:tracePt t="54829" x="2489200" y="4273550"/>
          <p14:tracePt t="54829" x="2495550" y="4279900"/>
          <p14:tracePt t="54846" x="2501900" y="4286250"/>
          <p14:tracePt t="54861" x="2508250" y="4292600"/>
          <p14:tracePt t="54878" x="2514600" y="4292600"/>
          <p14:tracePt t="54878" x="2520950" y="4298950"/>
          <p14:tracePt t="54896" x="2527300" y="4298950"/>
          <p14:tracePt t="54896" x="2540000" y="4298950"/>
          <p14:tracePt t="54913" x="2546350" y="4298950"/>
          <p14:tracePt t="54913" x="2552700" y="4298950"/>
          <p14:tracePt t="54930" x="2559050" y="4298950"/>
          <p14:tracePt t="54930" x="2565400" y="4298950"/>
          <p14:tracePt t="54946" x="2571750" y="4298950"/>
          <p14:tracePt t="54946" x="2590800" y="4292600"/>
          <p14:tracePt t="54963" x="2597150" y="4292600"/>
          <p14:tracePt t="54963" x="2603500" y="4286250"/>
          <p14:tracePt t="54980" x="2609850" y="4286250"/>
          <p14:tracePt t="54980" x="2616200" y="4286250"/>
          <p14:tracePt t="54997" x="2622550" y="4286250"/>
          <p14:tracePt t="54997" x="2635250" y="4279900"/>
          <p14:tracePt t="55014" x="2641600" y="4279900"/>
          <p14:tracePt t="55014" x="2654300" y="4273550"/>
          <p14:tracePt t="55032" x="2660650" y="4273550"/>
          <p14:tracePt t="55046" x="2667000" y="4267200"/>
          <p14:tracePt t="55063" x="2673350" y="4267200"/>
          <p14:tracePt t="55079" x="2679700" y="4260850"/>
          <p14:tracePt t="55096" x="2686050" y="4254500"/>
          <p14:tracePt t="55113" x="2698750" y="4248150"/>
          <p14:tracePt t="55113" x="2705100" y="4241800"/>
          <p14:tracePt t="55131" x="2711450" y="4235450"/>
          <p14:tracePt t="55131" x="2717800" y="4235450"/>
          <p14:tracePt t="55147" x="2724150" y="4229100"/>
          <p14:tracePt t="55147" x="2730500" y="4229100"/>
          <p14:tracePt t="55164" x="2730500" y="4222750"/>
          <p14:tracePt t="55164" x="2743200" y="4222750"/>
          <p14:tracePt t="55181" x="2749550" y="4222750"/>
          <p14:tracePt t="55181" x="2755900" y="4222750"/>
          <p14:tracePt t="55197" x="2762250" y="4222750"/>
          <p14:tracePt t="55197" x="2781300" y="4222750"/>
          <p14:tracePt t="55214" x="2787650" y="4222750"/>
          <p14:tracePt t="55214" x="2800350" y="4229100"/>
          <p14:tracePt t="55231" x="2806700" y="4229100"/>
          <p14:tracePt t="55231" x="2819400" y="4229100"/>
          <p14:tracePt t="55248" x="2825750" y="4235450"/>
          <p14:tracePt t="55248" x="2838450" y="4235450"/>
          <p14:tracePt t="55265" x="2844800" y="4241800"/>
          <p14:tracePt t="55265" x="2851150" y="4241800"/>
          <p14:tracePt t="55281" x="2857500" y="4241800"/>
          <p14:tracePt t="55297" x="2857500" y="4248150"/>
          <p14:tracePt t="55320" x="2857500" y="4254500"/>
          <p14:tracePt t="55347" x="2851150" y="4248150"/>
          <p14:tracePt t="55414" x="2857500" y="4248150"/>
          <p14:tracePt t="55431" x="2863850" y="4241800"/>
          <p14:tracePt t="55443" x="2870200" y="4235450"/>
          <p14:tracePt t="55452" x="2876550" y="4235450"/>
          <p14:tracePt t="55463" x="2889250" y="4235450"/>
          <p14:tracePt t="55463" x="2901950" y="4241800"/>
          <p14:tracePt t="55463" x="2914650" y="4241800"/>
          <p14:tracePt t="55484" x="2927350" y="4248150"/>
          <p14:tracePt t="55497" x="2946400" y="4248150"/>
          <p14:tracePt t="55497" x="2978150" y="4267200"/>
          <p14:tracePt t="55515" x="2997200" y="4273550"/>
          <p14:tracePt t="55515" x="3022600" y="4279900"/>
          <p14:tracePt t="55532" x="3041650" y="4286250"/>
          <p14:tracePt t="55532" x="3060700" y="4292600"/>
          <p14:tracePt t="55549" x="3079750" y="4298950"/>
          <p14:tracePt t="55549" x="3124200" y="4305300"/>
          <p14:tracePt t="55567" x="3143250" y="4305300"/>
          <p14:tracePt t="55567" x="3162300" y="4305300"/>
          <p14:tracePt t="55582" x="3181350" y="4305300"/>
          <p14:tracePt t="55582" x="3200400" y="4305300"/>
          <p14:tracePt t="55599" x="3219450" y="4298950"/>
          <p14:tracePt t="55599" x="3238500" y="4292600"/>
          <p14:tracePt t="55615" x="3257550" y="4292600"/>
          <p14:tracePt t="55615" x="3295650" y="4279900"/>
          <p14:tracePt t="55633" x="3308350" y="4273550"/>
          <p14:tracePt t="55633" x="3321050" y="4260850"/>
          <p14:tracePt t="55649" x="3333750" y="4254500"/>
          <p14:tracePt t="55649" x="3346450" y="4248150"/>
          <p14:tracePt t="55665" x="3359150" y="4241800"/>
          <p14:tracePt t="55665" x="3365500" y="4241800"/>
          <p14:tracePt t="55665" x="3378200" y="4235450"/>
          <p14:tracePt t="55684" x="3384550" y="4229100"/>
          <p14:tracePt t="55684" x="3390900" y="4222750"/>
          <p14:tracePt t="55701" x="3397250" y="4222750"/>
          <p14:tracePt t="55715" x="3403600" y="4216400"/>
          <p14:tracePt t="55731" x="3397250" y="4216400"/>
          <p14:tracePt t="55759" x="3390900" y="4216400"/>
          <p14:tracePt t="55775" x="3384550" y="4216400"/>
          <p14:tracePt t="55791" x="3378200" y="4222750"/>
          <p14:tracePt t="55803" x="3371850" y="4222750"/>
          <p14:tracePt t="55819" x="3371850" y="4229100"/>
          <p14:tracePt t="55843" x="3371850" y="4235450"/>
          <p14:tracePt t="55863" x="3371850" y="4241800"/>
          <p14:tracePt t="55887" x="3371850" y="4248150"/>
          <p14:tracePt t="55911" x="3371850" y="4254500"/>
          <p14:tracePt t="55979" x="3365500" y="4260850"/>
          <p14:tracePt t="55991" x="3359150" y="4260850"/>
          <p14:tracePt t="56007" x="3346450" y="4260850"/>
          <p14:tracePt t="56023" x="3346450" y="4267200"/>
          <p14:tracePt t="56032" x="3340100" y="4267200"/>
          <p14:tracePt t="56032" x="3333750" y="4267200"/>
          <p14:tracePt t="56032" x="3327400" y="4267200"/>
          <p14:tracePt t="56053" x="3327400" y="4273550"/>
          <p14:tracePt t="56053" x="3321050" y="4273550"/>
          <p14:tracePt t="56067" x="3314700" y="4273550"/>
          <p14:tracePt t="56082" x="3308350" y="4273550"/>
          <p14:tracePt t="56099" x="3302000" y="4279900"/>
          <p14:tracePt t="56116" x="3295650" y="4279900"/>
          <p14:tracePt t="56132" x="3295650" y="4273550"/>
          <p14:tracePt t="56205" x="3289300" y="4267200"/>
          <p14:tracePt t="56231" x="3282950" y="4267200"/>
          <p14:tracePt t="56247" x="3276600" y="4267200"/>
          <p14:tracePt t="56255" x="3270250" y="4267200"/>
          <p14:tracePt t="56266" x="3263900" y="4273550"/>
          <p14:tracePt t="56266" x="3251200" y="4279900"/>
          <p14:tracePt t="56284" x="3238500" y="4279900"/>
          <p14:tracePt t="56284" x="3232150" y="4286250"/>
          <p14:tracePt t="56301" x="3219450" y="4292600"/>
          <p14:tracePt t="56301" x="3206750" y="4298950"/>
          <p14:tracePt t="56319" x="3187700" y="4298950"/>
          <p14:tracePt t="56319" x="3175000" y="4305300"/>
          <p14:tracePt t="56334" x="3155950" y="4311650"/>
          <p14:tracePt t="56334" x="3111500" y="4324350"/>
          <p14:tracePt t="56351" x="3086100" y="4330700"/>
          <p14:tracePt t="56351" x="3060700" y="4337050"/>
          <p14:tracePt t="56368" x="3022600" y="4343400"/>
          <p14:tracePt t="56368" x="2990850" y="4343400"/>
          <p14:tracePt t="56384" x="2952750" y="4349750"/>
          <p14:tracePt t="56384" x="2914650" y="4349750"/>
          <p14:tracePt t="56401" x="2870200" y="4349750"/>
          <p14:tracePt t="56401" x="2825750" y="4356100"/>
          <p14:tracePt t="56401" x="2781300" y="4349750"/>
          <p14:tracePt t="56420" x="2730500" y="4349750"/>
          <p14:tracePt t="56433" x="2686050" y="4343400"/>
          <p14:tracePt t="56433" x="2597150" y="4330700"/>
          <p14:tracePt t="56451" x="2552700" y="4324350"/>
          <p14:tracePt t="56451" x="2508250" y="4311650"/>
          <p14:tracePt t="56468" x="2470150" y="4305300"/>
          <p14:tracePt t="56468" x="2432050" y="4292600"/>
          <p14:tracePt t="56484" x="2400300" y="4286250"/>
          <p14:tracePt t="56484" x="2368550" y="4273550"/>
          <p14:tracePt t="56501" x="2343150" y="4267200"/>
          <p14:tracePt t="56501" x="2317750" y="4254500"/>
          <p14:tracePt t="56501" x="2298700" y="4248150"/>
          <p14:tracePt t="56520" x="2279650" y="4241800"/>
          <p14:tracePt t="56520" x="2260600" y="4235450"/>
          <p14:tracePt t="56535" x="2247900" y="4222750"/>
          <p14:tracePt t="56535" x="2235200" y="4216400"/>
          <p14:tracePt t="56552" x="2222500" y="4203700"/>
          <p14:tracePt t="56552" x="2209800" y="4197350"/>
          <p14:tracePt t="56568" x="2197100" y="4191000"/>
          <p14:tracePt t="56568" x="2178050" y="4165600"/>
          <p14:tracePt t="56585" x="2165350" y="4159250"/>
          <p14:tracePt t="56585" x="2159000" y="4146550"/>
          <p14:tracePt t="56602" x="2152650" y="4140200"/>
          <p14:tracePt t="56602" x="2139950" y="4133850"/>
          <p14:tracePt t="56619" x="2133600" y="4121150"/>
          <p14:tracePt t="56619" x="2127250" y="4114800"/>
          <p14:tracePt t="56635" x="2120900" y="4108450"/>
          <p14:tracePt t="56635" x="2108200" y="4089400"/>
          <p14:tracePt t="56652" x="2108200" y="4083050"/>
          <p14:tracePt t="56652" x="2101850" y="4076700"/>
          <p14:tracePt t="56669" x="2101850" y="4064000"/>
          <p14:tracePt t="56684" x="2101850" y="4057650"/>
          <p14:tracePt t="56701" x="2101850" y="4051300"/>
          <p14:tracePt t="56701" x="2108200" y="4044950"/>
          <p14:tracePt t="56719" x="2114550" y="4044950"/>
          <p14:tracePt t="56736" x="2120900" y="4044950"/>
          <p14:tracePt t="56751" x="2133600" y="4044950"/>
          <p14:tracePt t="56768" x="2139950" y="4038600"/>
          <p14:tracePt t="56785" x="2146300" y="4038600"/>
          <p14:tracePt t="56785" x="2152650" y="4038600"/>
          <p14:tracePt t="56804" x="2159000" y="4038600"/>
          <p14:tracePt t="56804" x="2165350" y="4038600"/>
          <p14:tracePt t="56820" x="2171700" y="4038600"/>
          <p14:tracePt t="56834" x="2184400" y="4044950"/>
          <p14:tracePt t="56851" x="2190750" y="4044950"/>
          <p14:tracePt t="56868" x="2184400" y="4044950"/>
          <p14:tracePt t="56923" x="2178050" y="4044950"/>
          <p14:tracePt t="56941" x="2171700" y="4044950"/>
          <p14:tracePt t="56950" x="2165350" y="4044950"/>
          <p14:tracePt t="56959" x="2159000" y="4044950"/>
          <p14:tracePt t="56968" x="2152650" y="4038600"/>
          <p14:tracePt t="56985" x="2146300" y="4032250"/>
          <p14:tracePt t="57002" x="2146300" y="4025900"/>
          <p14:tracePt t="57002" x="2146300" y="4019550"/>
          <p14:tracePt t="57020" x="2146300" y="4013200"/>
          <p14:tracePt t="57020" x="2146300" y="4000500"/>
          <p14:tracePt t="57037" x="2146300" y="3987800"/>
          <p14:tracePt t="57037" x="2152650" y="3981450"/>
          <p14:tracePt t="57053" x="2159000" y="3962400"/>
          <p14:tracePt t="57053" x="2165350" y="3949700"/>
          <p14:tracePt t="57053" x="2171700" y="3930650"/>
          <p14:tracePt t="57073" x="2184400" y="3917950"/>
          <p14:tracePt t="57085" x="2190750" y="3898900"/>
          <p14:tracePt t="57085" x="2222500" y="3860800"/>
          <p14:tracePt t="57104" x="2235200" y="3841750"/>
          <p14:tracePt t="57104" x="2254250" y="3829050"/>
          <p14:tracePt t="57120" x="2266950" y="3810000"/>
          <p14:tracePt t="57120" x="2286000" y="3797300"/>
          <p14:tracePt t="57137" x="2311400" y="3784600"/>
          <p14:tracePt t="57137" x="2330450" y="3771900"/>
          <p14:tracePt t="57137" x="2355850" y="3765550"/>
          <p14:tracePt t="57156" x="2374900" y="3759200"/>
          <p14:tracePt t="57169" x="2400300" y="3759200"/>
          <p14:tracePt t="57169" x="2451100" y="3765550"/>
          <p14:tracePt t="57169" x="2476500" y="3778250"/>
          <p14:tracePt t="57193" x="2501900" y="3790950"/>
          <p14:tracePt t="57202" x="2527300" y="3803650"/>
          <p14:tracePt t="57202" x="2552700" y="3829050"/>
          <p14:tracePt t="57221" x="2578100" y="3848100"/>
          <p14:tracePt t="57221" x="2603500" y="3873500"/>
          <p14:tracePt t="57237" x="2622550" y="3905250"/>
          <p14:tracePt t="57237" x="2660650" y="3962400"/>
          <p14:tracePt t="57254" x="2667000" y="3994150"/>
          <p14:tracePt t="57254" x="2673350" y="4019550"/>
          <p14:tracePt t="57271" x="2679700" y="4051300"/>
          <p14:tracePt t="57271" x="2673350" y="4076700"/>
          <p14:tracePt t="57287" x="2667000" y="4108450"/>
          <p14:tracePt t="57287" x="2641600" y="4165600"/>
          <p14:tracePt t="57304" x="2622550" y="4191000"/>
          <p14:tracePt t="57304" x="2603500" y="4222750"/>
          <p14:tracePt t="57323" x="2584450" y="4248150"/>
          <p14:tracePt t="57323" x="2559050" y="4273550"/>
          <p14:tracePt t="57338" x="2540000" y="4292600"/>
          <p14:tracePt t="57338" x="2514600" y="4318000"/>
          <p14:tracePt t="57354" x="2495550" y="4337050"/>
          <p14:tracePt t="57354" x="2451100" y="4368800"/>
          <p14:tracePt t="57372" x="2432050" y="4381500"/>
          <p14:tracePt t="57372" x="2419350" y="4400550"/>
          <p14:tracePt t="57389" x="2400300" y="4406900"/>
          <p14:tracePt t="57389" x="2387600" y="4419600"/>
          <p14:tracePt t="57405" x="2374900" y="4425950"/>
          <p14:tracePt t="57405" x="2362200" y="4432300"/>
          <p14:tracePt t="57405" x="2355850" y="4438650"/>
          <p14:tracePt t="57423" x="2343150" y="4445000"/>
          <p14:tracePt t="57436" x="2336800" y="4451350"/>
          <p14:tracePt t="57455" x="2336800" y="4445000"/>
          <p14:tracePt t="57491" x="2343150" y="4438650"/>
          <p14:tracePt t="57507" x="2355850" y="4432300"/>
          <p14:tracePt t="57523" x="2362200" y="4432300"/>
          <p14:tracePt t="57539" x="2368550" y="4425950"/>
          <p14:tracePt t="57543" x="2374900" y="4425950"/>
          <p14:tracePt t="57559" x="2381250" y="4419600"/>
          <p14:tracePt t="57575" x="2387600" y="4419600"/>
          <p14:tracePt t="57591" x="2393950" y="4419600"/>
          <p14:tracePt t="57610" x="2400300" y="4413250"/>
          <p14:tracePt t="57643" x="2400300" y="4406900"/>
          <p14:tracePt t="57658" x="2406650" y="4400550"/>
          <p14:tracePt t="57663" x="2413000" y="4394200"/>
          <p14:tracePt t="57678" x="2419350" y="4387850"/>
          <p14:tracePt t="57688" x="2419350" y="4381500"/>
          <p14:tracePt t="57688" x="2425700" y="4368800"/>
          <p14:tracePt t="57705" x="2432050" y="4362450"/>
          <p14:tracePt t="57705" x="2438400" y="4356100"/>
          <p14:tracePt t="57705" x="2438400" y="4343400"/>
          <p14:tracePt t="57724" x="2444750" y="4330700"/>
          <p14:tracePt t="57724" x="2444750" y="4318000"/>
          <p14:tracePt t="57739" x="2444750" y="4305300"/>
          <p14:tracePt t="57739" x="2438400" y="4286250"/>
          <p14:tracePt t="57755" x="2432050" y="4267200"/>
          <p14:tracePt t="57755" x="2425700" y="4248150"/>
          <p14:tracePt t="61695" x="6800850" y="2457450"/>
          <p14:tracePt t="61723" x="6807200" y="2463800"/>
          <p14:tracePt t="61783" x="6813550" y="2470150"/>
          <p14:tracePt t="61815" x="6819900" y="2463800"/>
          <p14:tracePt t="61835" x="6819900" y="2470150"/>
          <p14:tracePt t="61851" x="6826250" y="2470150"/>
          <p14:tracePt t="61867" x="6838950" y="24701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ｔ検定の結果</a:t>
            </a:r>
          </a:p>
        </p:txBody>
      </p:sp>
      <p:pic>
        <p:nvPicPr>
          <p:cNvPr id="596997" name="Picture 5" descr="エクセル分析ツールｔ検定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1" y="1087709"/>
            <a:ext cx="4876817" cy="4333984"/>
          </a:xfrm>
          <a:prstGeom prst="rect">
            <a:avLst/>
          </a:prstGeom>
          <a:noFill/>
        </p:spPr>
      </p:pic>
      <p:sp>
        <p:nvSpPr>
          <p:cNvPr id="596998" name="Text Box 6"/>
          <p:cNvSpPr txBox="1">
            <a:spLocks noChangeArrowheads="1"/>
          </p:cNvSpPr>
          <p:nvPr/>
        </p:nvSpPr>
        <p:spPr bwMode="auto">
          <a:xfrm>
            <a:off x="827088" y="5589588"/>
            <a:ext cx="3079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p-</a:t>
            </a:r>
            <a:r>
              <a:rPr lang="ja-JP" altLang="en-US" dirty="0"/>
              <a:t>値は</a:t>
            </a:r>
            <a:r>
              <a:rPr lang="en-US" altLang="ja-JP" dirty="0"/>
              <a:t>0.044656 </a:t>
            </a:r>
            <a:r>
              <a:rPr lang="ja-JP" altLang="en-US" dirty="0"/>
              <a:t>＜</a:t>
            </a:r>
            <a:r>
              <a:rPr lang="en-US" altLang="ja-JP" dirty="0"/>
              <a:t>5</a:t>
            </a:r>
            <a:r>
              <a:rPr lang="ja-JP" altLang="en-US" dirty="0"/>
              <a:t>％</a:t>
            </a:r>
          </a:p>
        </p:txBody>
      </p:sp>
      <p:sp>
        <p:nvSpPr>
          <p:cNvPr id="596999" name="Text Box 7"/>
          <p:cNvSpPr txBox="1">
            <a:spLocks noChangeArrowheads="1"/>
          </p:cNvSpPr>
          <p:nvPr/>
        </p:nvSpPr>
        <p:spPr bwMode="auto">
          <a:xfrm>
            <a:off x="879475" y="6042025"/>
            <a:ext cx="53927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5</a:t>
            </a:r>
            <a:r>
              <a:rPr lang="ja-JP" altLang="en-US"/>
              <a:t>％の有意水準で帰無仮説は棄却された</a:t>
            </a:r>
          </a:p>
        </p:txBody>
      </p:sp>
      <p:sp>
        <p:nvSpPr>
          <p:cNvPr id="6" name="円/楕円 5"/>
          <p:cNvSpPr/>
          <p:nvPr/>
        </p:nvSpPr>
        <p:spPr>
          <a:xfrm>
            <a:off x="4002036" y="4565213"/>
            <a:ext cx="2270177" cy="473762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オーディ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267"/>
    </mc:Choice>
    <mc:Fallback>
      <p:transition spd="slow" advTm="43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  <p:extLst>
    <p:ext uri="{3A86A75C-4F4B-4683-9AE1-C65F6400EC91}">
      <p14:laserTraceLst xmlns:p14="http://schemas.microsoft.com/office/powerpoint/2010/main">
        <p14:tracePtLst>
          <p14:tracePt t="898" x="3213100" y="5041900"/>
          <p14:tracePt t="1717" x="3194050" y="5035550"/>
          <p14:tracePt t="1724" x="3175000" y="5035550"/>
          <p14:tracePt t="1736" x="3149600" y="5029200"/>
          <p14:tracePt t="1736" x="3073400" y="5010150"/>
          <p14:tracePt t="1757" x="3035300" y="4997450"/>
          <p14:tracePt t="1757" x="2990850" y="4978400"/>
          <p14:tracePt t="1771" x="2940050" y="4959350"/>
          <p14:tracePt t="1771" x="2889250" y="4940300"/>
          <p14:tracePt t="1788" x="2838450" y="4914900"/>
          <p14:tracePt t="1788" x="2781300" y="4889500"/>
          <p14:tracePt t="1804" x="2730500" y="4857750"/>
          <p14:tracePt t="1804" x="2622550" y="4787900"/>
          <p14:tracePt t="1821" x="2571750" y="4749800"/>
          <p14:tracePt t="1821" x="2520950" y="4705350"/>
          <p14:tracePt t="1838" x="2470150" y="4654550"/>
          <p14:tracePt t="1838" x="2419350" y="4597400"/>
          <p14:tracePt t="1855" x="2374900" y="4533900"/>
          <p14:tracePt t="1855" x="2330450" y="4476750"/>
          <p14:tracePt t="1871" x="2292350" y="4406900"/>
          <p14:tracePt t="1871" x="2209800" y="4267200"/>
          <p14:tracePt t="1888" x="2171700" y="4191000"/>
          <p14:tracePt t="1888" x="2133600" y="4114800"/>
          <p14:tracePt t="1905" x="2101850" y="4038600"/>
          <p14:tracePt t="1905" x="2070100" y="3962400"/>
          <p14:tracePt t="1921" x="2044700" y="3879850"/>
          <p14:tracePt t="1921" x="2019300" y="3797300"/>
          <p14:tracePt t="1938" x="1993900" y="3714750"/>
          <p14:tracePt t="1938" x="1962150" y="3543300"/>
          <p14:tracePt t="1956" x="1949450" y="3454400"/>
          <p14:tracePt t="1956" x="1943100" y="3365500"/>
          <p14:tracePt t="1974" x="1936750" y="3282950"/>
          <p14:tracePt t="1974" x="1936750" y="3194050"/>
          <p14:tracePt t="1988" x="1936750" y="3111500"/>
          <p14:tracePt t="1988" x="1943100" y="3022600"/>
          <p14:tracePt t="2005" x="1949450" y="2933700"/>
          <p14:tracePt t="2005" x="1974850" y="2749550"/>
          <p14:tracePt t="2024" x="1993900" y="2654300"/>
          <p14:tracePt t="2024" x="2012950" y="2565400"/>
          <p14:tracePt t="2039" x="2038350" y="2476500"/>
          <p14:tracePt t="2039" x="2063750" y="2393950"/>
          <p14:tracePt t="2059" x="2095500" y="2311400"/>
          <p14:tracePt t="2059" x="2120900" y="2228850"/>
          <p14:tracePt t="2072" x="2152650" y="2159000"/>
          <p14:tracePt t="2072" x="2190750" y="2089150"/>
          <p14:tracePt t="2089" x="2222500" y="2025650"/>
          <p14:tracePt t="2089" x="2260600" y="1968500"/>
          <p14:tracePt t="2089" x="2298700" y="1905000"/>
          <p14:tracePt t="2107" x="2336800" y="1847850"/>
          <p14:tracePt t="2107" x="2374900" y="1797050"/>
          <p14:tracePt t="2123" x="2419350" y="1746250"/>
          <p14:tracePt t="2123" x="2463800" y="1695450"/>
          <p14:tracePt t="2138" x="2514600" y="1644650"/>
          <p14:tracePt t="2138" x="2565400" y="1600200"/>
          <p14:tracePt t="2156" x="2622550" y="1555750"/>
          <p14:tracePt t="2156" x="2673350" y="1511300"/>
          <p14:tracePt t="2172" x="2736850" y="1473200"/>
          <p14:tracePt t="2172" x="2863850" y="1390650"/>
          <p14:tracePt t="2189" x="2927350" y="1346200"/>
          <p14:tracePt t="2189" x="2997200" y="1308100"/>
          <p14:tracePt t="2206" x="3067050" y="1263650"/>
          <p14:tracePt t="2206" x="3143250" y="1225550"/>
          <p14:tracePt t="2223" x="3219450" y="1193800"/>
          <p14:tracePt t="2223" x="3371850" y="1130300"/>
          <p14:tracePt t="2240" x="3454400" y="1098550"/>
          <p14:tracePt t="2240" x="3536950" y="1073150"/>
          <p14:tracePt t="2256" x="3625850" y="1054100"/>
          <p14:tracePt t="2256" x="3708400" y="1035050"/>
          <p14:tracePt t="2273" x="3797300" y="1016000"/>
          <p14:tracePt t="2273" x="3892550" y="996950"/>
          <p14:tracePt t="2289" x="3981450" y="984250"/>
          <p14:tracePt t="2289" x="4076700" y="977900"/>
          <p14:tracePt t="2289" x="4171950" y="965200"/>
          <p14:tracePt t="2309" x="4273550" y="958850"/>
          <p14:tracePt t="2309" x="4375150" y="958850"/>
          <p14:tracePt t="2324" x="4476750" y="958850"/>
          <p14:tracePt t="2324" x="4578350" y="958850"/>
          <p14:tracePt t="2340" x="4679950" y="965200"/>
          <p14:tracePt t="2340" x="4787900" y="977900"/>
          <p14:tracePt t="2356" x="4895850" y="990600"/>
          <p14:tracePt t="2356" x="4997450" y="1009650"/>
          <p14:tracePt t="2373" x="5105400" y="1028700"/>
          <p14:tracePt t="2373" x="5213350" y="1054100"/>
          <p14:tracePt t="2373" x="5321300" y="1085850"/>
          <p14:tracePt t="2392" x="5422900" y="1117600"/>
          <p14:tracePt t="2405" x="5530850" y="1149350"/>
          <p14:tracePt t="2405" x="5740400" y="1231900"/>
          <p14:tracePt t="2424" x="5842000" y="1276350"/>
          <p14:tracePt t="2424" x="6045200" y="1371600"/>
          <p14:tracePt t="2446" x="6146800" y="1416050"/>
          <p14:tracePt t="2455" x="6242050" y="1473200"/>
          <p14:tracePt t="2455" x="6337300" y="1530350"/>
          <p14:tracePt t="2455" x="6426200" y="1600200"/>
          <p14:tracePt t="2475" x="6515100" y="1670050"/>
          <p14:tracePt t="2475" x="6597650" y="1739900"/>
          <p14:tracePt t="2490" x="6680200" y="1816100"/>
          <p14:tracePt t="2490" x="6756400" y="1898650"/>
          <p14:tracePt t="2507" x="6826250" y="1981200"/>
          <p14:tracePt t="2507" x="6896100" y="2070100"/>
          <p14:tracePt t="2523" x="6953250" y="2152650"/>
          <p14:tracePt t="2523" x="7067550" y="2336800"/>
          <p14:tracePt t="2540" x="7112000" y="2432050"/>
          <p14:tracePt t="2540" x="7156450" y="2527300"/>
          <p14:tracePt t="2540" x="7194550" y="2622550"/>
          <p14:tracePt t="2564" x="7226300" y="2724150"/>
          <p14:tracePt t="2572" x="7258050" y="2819400"/>
          <p14:tracePt t="2572" x="7277100" y="2914650"/>
          <p14:tracePt t="2591" x="7296150" y="3016250"/>
          <p14:tracePt t="2591" x="7308850" y="3206750"/>
          <p14:tracePt t="2607" x="7308850" y="3308350"/>
          <p14:tracePt t="2607" x="7296150" y="3403600"/>
          <p14:tracePt t="2624" x="7277100" y="3505200"/>
          <p14:tracePt t="2624" x="7258050" y="3606800"/>
          <p14:tracePt t="2642" x="7226300" y="3714750"/>
          <p14:tracePt t="2642" x="7194550" y="3810000"/>
          <p14:tracePt t="2642" x="7162800" y="3905250"/>
          <p14:tracePt t="2659" x="7118350" y="4000500"/>
          <p14:tracePt t="2673" x="7073900" y="4089400"/>
          <p14:tracePt t="2673" x="6965950" y="4254500"/>
          <p14:tracePt t="2691" x="6902450" y="4330700"/>
          <p14:tracePt t="2691" x="6838950" y="4400550"/>
          <p14:tracePt t="2708" x="6769100" y="4470400"/>
          <p14:tracePt t="2708" x="6692900" y="4533900"/>
          <p14:tracePt t="2725" x="6623050" y="4603750"/>
          <p14:tracePt t="2725" x="6540500" y="4667250"/>
          <p14:tracePt t="2725" x="6464300" y="4724400"/>
          <p14:tracePt t="2743" x="6388100" y="4775200"/>
          <p14:tracePt t="2757" x="6311900" y="4832350"/>
          <p14:tracePt t="2757" x="6159500" y="4927600"/>
          <p14:tracePt t="2776" x="6089650" y="4965700"/>
          <p14:tracePt t="2776" x="6013450" y="5010150"/>
          <p14:tracePt t="2791" x="5937250" y="5041900"/>
          <p14:tracePt t="2791" x="5861050" y="5073650"/>
          <p14:tracePt t="2791" x="5791200" y="5099050"/>
          <p14:tracePt t="2811" x="5727700" y="5130800"/>
          <p14:tracePt t="2823" x="5657850" y="5149850"/>
          <p14:tracePt t="2823" x="5530850" y="5181600"/>
          <p14:tracePt t="2841" x="5473700" y="5187950"/>
          <p14:tracePt t="2841" x="5422900" y="5200650"/>
          <p14:tracePt t="2858" x="5372100" y="5207000"/>
          <p14:tracePt t="2858" x="5321300" y="5213350"/>
          <p14:tracePt t="2875" x="5276850" y="5219700"/>
          <p14:tracePt t="2875" x="5232400" y="5226050"/>
          <p14:tracePt t="2893" x="5194300" y="5232400"/>
          <p14:tracePt t="2893" x="5124450" y="5251450"/>
          <p14:tracePt t="2908" x="5099050" y="5257800"/>
          <p14:tracePt t="2908" x="5073650" y="5276850"/>
          <p14:tracePt t="2925" x="5054600" y="5289550"/>
          <p14:tracePt t="2925" x="5035550" y="5302250"/>
          <p14:tracePt t="2942" x="5016500" y="5314950"/>
          <p14:tracePt t="2942" x="5003800" y="5327650"/>
          <p14:tracePt t="2960" x="4984750" y="5353050"/>
          <p14:tracePt t="2960" x="4978400" y="5359400"/>
          <p14:tracePt t="2975" x="4972050" y="5365750"/>
          <p14:tracePt t="2991" x="4959350" y="5365750"/>
          <p14:tracePt t="3007" x="4959350" y="5359400"/>
          <p14:tracePt t="3007" x="4959350" y="5353050"/>
          <p14:tracePt t="3007" x="4953000" y="5340350"/>
          <p14:tracePt t="3027" x="4953000" y="5334000"/>
          <p14:tracePt t="3027" x="4953000" y="5327650"/>
          <p14:tracePt t="3043" x="4953000" y="5321300"/>
          <p14:tracePt t="3043" x="4953000" y="5314950"/>
          <p14:tracePt t="3062" x="4959350" y="5308600"/>
          <p14:tracePt t="3076" x="4965700" y="5308600"/>
          <p14:tracePt t="3095" x="4972050" y="5314950"/>
          <p14:tracePt t="3118" x="4978400" y="5308600"/>
          <p14:tracePt t="3138" x="4984750" y="5308600"/>
          <p14:tracePt t="3154" x="4991100" y="5302250"/>
          <p14:tracePt t="3170" x="4997450" y="5302250"/>
          <p14:tracePt t="3186" x="5003800" y="5295900"/>
          <p14:tracePt t="3198" x="5010150" y="5295900"/>
          <p14:tracePt t="3214" x="5016500" y="5289550"/>
          <p14:tracePt t="3230" x="5022850" y="5283200"/>
          <p14:tracePt t="3246" x="5029200" y="5283200"/>
          <p14:tracePt t="3283" x="5029200" y="5276850"/>
          <p14:tracePt t="3344" x="5029200" y="5270500"/>
          <p14:tracePt t="3360" x="5035550" y="5264150"/>
          <p14:tracePt t="3379" x="5035550" y="5257800"/>
          <p14:tracePt t="3395" x="5035550" y="5251450"/>
          <p14:tracePt t="3427" x="5041900" y="5251450"/>
          <p14:tracePt t="3455" x="5048250" y="5245100"/>
          <p14:tracePt t="3498" x="5054600" y="5245100"/>
          <p14:tracePt t="3607" x="5054600" y="5238750"/>
          <p14:tracePt t="3711" x="5060950" y="5232400"/>
          <p14:tracePt t="3747" x="5067300" y="5232400"/>
          <p14:tracePt t="3815" x="5073650" y="5238750"/>
          <p14:tracePt t="3875" x="5073650" y="5245100"/>
          <p14:tracePt t="3915" x="5080000" y="5238750"/>
          <p14:tracePt t="4003" x="5086350" y="5245100"/>
          <p14:tracePt t="4099" x="5092700" y="5238750"/>
          <p14:tracePt t="4191" x="5086350" y="5232400"/>
          <p14:tracePt t="4455" x="5080000" y="5232400"/>
          <p14:tracePt t="4514" x="5080000" y="5226050"/>
          <p14:tracePt t="4543" x="5073650" y="5219700"/>
          <p14:tracePt t="4561" x="5067300" y="5219700"/>
          <p14:tracePt t="4567" x="5067300" y="5213350"/>
          <p14:tracePt t="4567" x="5060950" y="5207000"/>
          <p14:tracePt t="4580" x="5054600" y="5200650"/>
          <p14:tracePt t="4580" x="5048250" y="5187950"/>
          <p14:tracePt t="4597" x="5041900" y="5181600"/>
          <p14:tracePt t="4597" x="5035550" y="5168900"/>
          <p14:tracePt t="4613" x="5022850" y="5162550"/>
          <p14:tracePt t="4613" x="5010150" y="5156200"/>
          <p14:tracePt t="4630" x="4997450" y="5143500"/>
          <p14:tracePt t="4630" x="4959350" y="5124450"/>
          <p14:tracePt t="4648" x="4940300" y="5118100"/>
          <p14:tracePt t="4648" x="4908550" y="5105400"/>
          <p14:tracePt t="4664" x="4876800" y="5105400"/>
          <p14:tracePt t="4664" x="4845050" y="5099050"/>
          <p14:tracePt t="4682" x="4800600" y="5099050"/>
          <p14:tracePt t="4682" x="4756150" y="5099050"/>
          <p14:tracePt t="4697" x="4705350" y="5105400"/>
          <p14:tracePt t="4697" x="4648200" y="5105400"/>
          <p14:tracePt t="4697" x="4591050" y="5118100"/>
          <p14:tracePt t="4716" x="4533900" y="5130800"/>
          <p14:tracePt t="4729" x="4470400" y="5143500"/>
          <p14:tracePt t="4729" x="4337050" y="5181600"/>
          <p14:tracePt t="4747" x="4267200" y="5200650"/>
          <p14:tracePt t="4747" x="4203700" y="5226050"/>
          <p14:tracePt t="4764" x="4133850" y="5251450"/>
          <p14:tracePt t="4764" x="4064000" y="5276850"/>
          <p14:tracePt t="4781" x="4000500" y="5295900"/>
          <p14:tracePt t="4781" x="3937000" y="5308600"/>
          <p14:tracePt t="4781" x="3867150" y="5327650"/>
          <p14:tracePt t="4800" x="3810000" y="5334000"/>
          <p14:tracePt t="4813" x="3746500" y="5340350"/>
          <p14:tracePt t="4813" x="3632200" y="5346700"/>
          <p14:tracePt t="4831" x="3581400" y="5346700"/>
          <p14:tracePt t="4831" x="3530600" y="5340350"/>
          <p14:tracePt t="4848" x="3486150" y="5340350"/>
          <p14:tracePt t="4848" x="3441700" y="5340350"/>
          <p14:tracePt t="4865" x="3397250" y="5340350"/>
          <p14:tracePt t="4865" x="3321050" y="5334000"/>
          <p14:tracePt t="4881" x="3282950" y="5327650"/>
          <p14:tracePt t="4881" x="3251200" y="5327650"/>
          <p14:tracePt t="4898" x="3219450" y="5321300"/>
          <p14:tracePt t="4898" x="3194050" y="5321300"/>
          <p14:tracePt t="4914" x="3168650" y="5314950"/>
          <p14:tracePt t="4914" x="3143250" y="5308600"/>
          <p14:tracePt t="4931" x="3124200" y="5302250"/>
          <p14:tracePt t="4931" x="3086100" y="5295900"/>
          <p14:tracePt t="4949" x="3073400" y="5295900"/>
          <p14:tracePt t="4949" x="3060700" y="5289550"/>
          <p14:tracePt t="4966" x="3048000" y="5289550"/>
          <p14:tracePt t="4966" x="3041650" y="5289550"/>
          <p14:tracePt t="4983" x="3028950" y="5283200"/>
          <p14:tracePt t="4983" x="3028950" y="5276850"/>
          <p14:tracePt t="4983" x="3022600" y="5276850"/>
          <p14:tracePt t="5001" x="3016250" y="5270500"/>
          <p14:tracePt t="5001" x="3016250" y="5264150"/>
          <p14:tracePt t="5016" x="3009900" y="5257800"/>
          <p14:tracePt t="5032" x="3003550" y="5251450"/>
          <p14:tracePt t="5048" x="2997200" y="5245100"/>
          <p14:tracePt t="5068" x="2990850" y="5238750"/>
          <p14:tracePt t="5085" x="2990850" y="5232400"/>
          <p14:tracePt t="5101" x="2997200" y="5238750"/>
          <p14:tracePt t="5120" x="2997200" y="5251450"/>
          <p14:tracePt t="5131" x="2997200" y="5276850"/>
          <p14:tracePt t="5131" x="3009900" y="5308600"/>
          <p14:tracePt t="5149" x="3016250" y="5346700"/>
          <p14:tracePt t="5149" x="3022600" y="5397500"/>
          <p14:tracePt t="5166" x="3028950" y="5454650"/>
          <p14:tracePt t="5166" x="3035300" y="5581650"/>
          <p14:tracePt t="5186" x="3028950" y="5645150"/>
          <p14:tracePt t="5186" x="3016250" y="5708650"/>
          <p14:tracePt t="5200" x="2990850" y="5765800"/>
          <p14:tracePt t="5200" x="2959100" y="5822950"/>
          <p14:tracePt t="5216" x="2914650" y="5873750"/>
          <p14:tracePt t="5216" x="2870200" y="5918200"/>
          <p14:tracePt t="5233" x="2813050" y="5962650"/>
          <p14:tracePt t="5233" x="2679700" y="6045200"/>
          <p14:tracePt t="5250" x="2609850" y="6083300"/>
          <p14:tracePt t="5250" x="2540000" y="6115050"/>
          <p14:tracePt t="5267" x="2470150" y="6153150"/>
          <p14:tracePt t="5267" x="2393950" y="6184900"/>
          <p14:tracePt t="5283" x="2311400" y="6223000"/>
          <p14:tracePt t="5283" x="2159000" y="6305550"/>
          <p14:tracePt t="5301" x="2082800" y="6350000"/>
          <p14:tracePt t="5301" x="2000250" y="6394450"/>
          <p14:tracePt t="5318" x="1924050" y="6445250"/>
          <p14:tracePt t="5318" x="1841500" y="6483350"/>
          <p14:tracePt t="6308" x="1644650" y="6400800"/>
          <p14:tracePt t="6316" x="1746250" y="6330950"/>
          <p14:tracePt t="6320" x="1854200" y="6261100"/>
          <p14:tracePt t="6320" x="1955800" y="6197600"/>
          <p14:tracePt t="6337" x="2057400" y="6121400"/>
          <p14:tracePt t="6337" x="2165350" y="6051550"/>
          <p14:tracePt t="6354" x="2273300" y="5956300"/>
          <p14:tracePt t="6354" x="2343150" y="5924550"/>
          <p14:tracePt t="6370" x="2413000" y="5880100"/>
          <p14:tracePt t="6370" x="2482850" y="5842000"/>
          <p14:tracePt t="6370" x="2559050" y="5803900"/>
          <p14:tracePt t="6389" x="2635250" y="5772150"/>
          <p14:tracePt t="6389" x="2711450" y="5734050"/>
          <p14:tracePt t="6404" x="2787650" y="5708650"/>
          <p14:tracePt t="6404" x="2863850" y="5683250"/>
          <p14:tracePt t="6420" x="2940050" y="5657850"/>
          <p14:tracePt t="6420" x="3009900" y="5632450"/>
          <p14:tracePt t="6437" x="3079750" y="5613400"/>
          <p14:tracePt t="6437" x="3149600" y="5594350"/>
          <p14:tracePt t="6454" x="3206750" y="5575300"/>
          <p14:tracePt t="6454" x="3263900" y="5556250"/>
          <p14:tracePt t="6454" x="3314700" y="5537200"/>
          <p14:tracePt t="6473" x="3359150" y="5524500"/>
          <p14:tracePt t="6486" x="3397250" y="5511800"/>
          <p14:tracePt t="6486" x="3467100" y="5492750"/>
          <p14:tracePt t="6504" x="3492500" y="5480050"/>
          <p14:tracePt t="6504" x="3511550" y="5473700"/>
          <p14:tracePt t="6520" x="3530600" y="5467350"/>
          <p14:tracePt t="6520" x="3536950" y="5461000"/>
          <p14:tracePt t="6538" x="3536950" y="5454650"/>
          <p14:tracePt t="6553" x="3530600" y="5454650"/>
          <p14:tracePt t="6553" x="3492500" y="5448300"/>
          <p14:tracePt t="6572" x="3473450" y="5448300"/>
          <p14:tracePt t="6572" x="3441700" y="5448300"/>
          <p14:tracePt t="6588" x="3409950" y="5441950"/>
          <p14:tracePt t="6588" x="3371850" y="5441950"/>
          <p14:tracePt t="6604" x="3333750" y="5435600"/>
          <p14:tracePt t="6604" x="3244850" y="5422900"/>
          <p14:tracePt t="6621" x="3200400" y="5416550"/>
          <p14:tracePt t="6621" x="3155950" y="5397500"/>
          <p14:tracePt t="6638" x="3105150" y="5384800"/>
          <p14:tracePt t="6638" x="3054350" y="5365750"/>
          <p14:tracePt t="6655" x="3003550" y="5340350"/>
          <p14:tracePt t="6655" x="2952750" y="5321300"/>
          <p14:tracePt t="6671" x="2901950" y="5295900"/>
          <p14:tracePt t="6671" x="2800350" y="5251450"/>
          <p14:tracePt t="6688" x="2749550" y="5226050"/>
          <p14:tracePt t="6688" x="2705100" y="5207000"/>
          <p14:tracePt t="6706" x="2667000" y="5187950"/>
          <p14:tracePt t="6706" x="2628900" y="5162550"/>
          <p14:tracePt t="6722" x="2597150" y="5137150"/>
          <p14:tracePt t="6722" x="2571750" y="5111750"/>
          <p14:tracePt t="6738" x="2552700" y="5080000"/>
          <p14:tracePt t="6738" x="2540000" y="5048250"/>
          <p14:tracePt t="6738" x="2527300" y="5016500"/>
          <p14:tracePt t="6757" x="2520950" y="4978400"/>
          <p14:tracePt t="6770" x="2520950" y="4946650"/>
          <p14:tracePt t="6770" x="2533650" y="4889500"/>
          <p14:tracePt t="6789" x="2546350" y="4864100"/>
          <p14:tracePt t="6789" x="2571750" y="4838700"/>
          <p14:tracePt t="6805" x="2597150" y="4819650"/>
          <p14:tracePt t="6805" x="2628900" y="4806950"/>
          <p14:tracePt t="6822" x="2667000" y="4787900"/>
          <p14:tracePt t="6822" x="2711450" y="4775200"/>
          <p14:tracePt t="6822" x="2755900" y="4762500"/>
          <p14:tracePt t="6840" x="2806700" y="4743450"/>
          <p14:tracePt t="6854" x="2857500" y="4730750"/>
          <p14:tracePt t="6854" x="2971800" y="4705350"/>
          <p14:tracePt t="6872" x="3035300" y="4692650"/>
          <p14:tracePt t="6872" x="3105150" y="4686300"/>
          <p14:tracePt t="6889" x="3175000" y="4673600"/>
          <p14:tracePt t="6889" x="3244850" y="4667250"/>
          <p14:tracePt t="6905" x="3321050" y="4660900"/>
          <p14:tracePt t="6905" x="3486150" y="4641850"/>
          <p14:tracePt t="6922" x="3575050" y="4641850"/>
          <p14:tracePt t="6922" x="3670300" y="4635500"/>
          <p14:tracePt t="6939" x="3765550" y="4629150"/>
          <p14:tracePt t="6939" x="3867150" y="4629150"/>
          <p14:tracePt t="6955" x="3968750" y="4622800"/>
          <p14:tracePt t="6955" x="4076700" y="4622800"/>
          <p14:tracePt t="6972" x="4184650" y="4616450"/>
          <p14:tracePt t="6972" x="4400550" y="4616450"/>
          <p14:tracePt t="6989" x="4508500" y="4622800"/>
          <p14:tracePt t="6989" x="4616450" y="4622800"/>
          <p14:tracePt t="7006" x="4724400" y="4629150"/>
          <p14:tracePt t="7006" x="4826000" y="4635500"/>
          <p14:tracePt t="7022" x="4927600" y="4648200"/>
          <p14:tracePt t="7022" x="5124450" y="4679950"/>
          <p14:tracePt t="7040" x="5219700" y="4692650"/>
          <p14:tracePt t="7040" x="5314950" y="4711700"/>
          <p14:tracePt t="7058" x="5403850" y="4724400"/>
          <p14:tracePt t="7058" x="5492750" y="4743450"/>
          <p14:tracePt t="7075" x="5575300" y="4762500"/>
          <p14:tracePt t="7075" x="5657850" y="4775200"/>
          <p14:tracePt t="7090" x="5734050" y="4794250"/>
          <p14:tracePt t="7090" x="5810250" y="4806950"/>
          <p14:tracePt t="7090" x="5880100" y="4819650"/>
          <p14:tracePt t="7108" x="5943600" y="4832350"/>
          <p14:tracePt t="7121" x="6007100" y="4845050"/>
          <p14:tracePt t="7121" x="6115050" y="4876800"/>
          <p14:tracePt t="7140" x="6159500" y="4889500"/>
          <p14:tracePt t="7140" x="6203950" y="4902200"/>
          <p14:tracePt t="7156" x="6235700" y="4914900"/>
          <p14:tracePt t="7156" x="6267450" y="4927600"/>
          <p14:tracePt t="7173" x="6292850" y="4940300"/>
          <p14:tracePt t="7173" x="6311900" y="4959350"/>
          <p14:tracePt t="7189" x="6324600" y="4972050"/>
          <p14:tracePt t="7189" x="6330950" y="4991100"/>
          <p14:tracePt t="7189" x="6330950" y="5010150"/>
          <p14:tracePt t="7208" x="6324600" y="5022850"/>
          <p14:tracePt t="7208" x="6318250" y="5041900"/>
          <p14:tracePt t="7223" x="6299200" y="5060950"/>
          <p14:tracePt t="7223" x="6280150" y="5073650"/>
          <p14:tracePt t="7240" x="6254750" y="5086350"/>
          <p14:tracePt t="7240" x="6229350" y="5099050"/>
          <p14:tracePt t="7257" x="6191250" y="5111750"/>
          <p14:tracePt t="7257" x="6153150" y="5124450"/>
          <p14:tracePt t="7273" x="6115050" y="5130800"/>
          <p14:tracePt t="7273" x="6013450" y="5149850"/>
          <p14:tracePt t="7290" x="5962650" y="5156200"/>
          <p14:tracePt t="7290" x="5905500" y="5162550"/>
          <p14:tracePt t="7307" x="5848350" y="5168900"/>
          <p14:tracePt t="7307" x="5791200" y="5168900"/>
          <p14:tracePt t="7325" x="5727700" y="5168900"/>
          <p14:tracePt t="7325" x="5600700" y="5162550"/>
          <p14:tracePt t="7340" x="5537200" y="5156200"/>
          <p14:tracePt t="7340" x="5467350" y="5156200"/>
          <p14:tracePt t="7357" x="5397500" y="5149850"/>
          <p14:tracePt t="7357" x="5334000" y="5137150"/>
          <p14:tracePt t="7374" x="5264150" y="5130800"/>
          <p14:tracePt t="7374" x="5200650" y="5124450"/>
          <p14:tracePt t="7390" x="5137150" y="5111750"/>
          <p14:tracePt t="7390" x="5073650" y="5105400"/>
          <p14:tracePt t="7390" x="5016500" y="5092700"/>
          <p14:tracePt t="7410" x="4959350" y="5080000"/>
          <p14:tracePt t="7410" x="4908550" y="5060950"/>
          <p14:tracePt t="7425" x="4857750" y="5048250"/>
          <p14:tracePt t="7425" x="4813300" y="5041900"/>
          <p14:tracePt t="7441" x="4768850" y="5029200"/>
          <p14:tracePt t="7441" x="4730750" y="5016500"/>
          <p14:tracePt t="7458" x="4692650" y="5010150"/>
          <p14:tracePt t="7458" x="4667250" y="5003800"/>
          <p14:tracePt t="7458" x="4641850" y="5003800"/>
          <p14:tracePt t="7476" x="4622800" y="4997450"/>
          <p14:tracePt t="7489" x="4603750" y="4997450"/>
          <p14:tracePt t="7489" x="4591050" y="5003800"/>
          <p14:tracePt t="7509" x="4591050" y="5010150"/>
          <p14:tracePt t="7523" x="4597400" y="5022850"/>
          <p14:tracePt t="7523" x="4603750" y="5029200"/>
          <p14:tracePt t="7541" x="4610100" y="5041900"/>
          <p14:tracePt t="7541" x="4622800" y="5048250"/>
          <p14:tracePt t="7558" x="4635500" y="5060950"/>
          <p14:tracePt t="7558" x="4660900" y="5086350"/>
          <p14:tracePt t="7577" x="4673600" y="5092700"/>
          <p14:tracePt t="7577" x="4686300" y="5105400"/>
          <p14:tracePt t="7591" x="4692650" y="5111750"/>
          <p14:tracePt t="7591" x="4705350" y="5118100"/>
          <p14:tracePt t="7608" x="4711700" y="5124450"/>
          <p14:tracePt t="7608" x="4718050" y="5130800"/>
          <p14:tracePt t="7625" x="4724400" y="5137150"/>
          <p14:tracePt t="7625" x="4737100" y="5143500"/>
          <p14:tracePt t="7641" x="4737100" y="5149850"/>
          <p14:tracePt t="7641" x="4737100" y="5156200"/>
          <p14:tracePt t="7657" x="4737100" y="5162550"/>
          <p14:tracePt t="7657" x="4737100" y="5168900"/>
          <p14:tracePt t="7675" x="4737100" y="5175250"/>
          <p14:tracePt t="7690" x="4737100" y="5181600"/>
          <p14:tracePt t="7707" x="4737100" y="5187950"/>
          <p14:tracePt t="7724" x="4743450" y="5194300"/>
          <p14:tracePt t="7748" x="4749800" y="5187950"/>
          <p14:tracePt t="7760" x="4756150" y="5187950"/>
          <p14:tracePt t="7777" x="4762500" y="5187950"/>
          <p14:tracePt t="7792" x="4768850" y="5187950"/>
          <p14:tracePt t="7808" x="4775200" y="5187950"/>
          <p14:tracePt t="7824" x="4781550" y="5194300"/>
          <p14:tracePt t="7840" x="4787900" y="5194300"/>
          <p14:tracePt t="7876" x="4794250" y="5194300"/>
          <p14:tracePt t="7912" x="4800600" y="5187950"/>
          <p14:tracePt t="7939" x="4806950" y="5187950"/>
          <p14:tracePt t="7988" x="4813300" y="5194300"/>
          <p14:tracePt t="8015" x="4819650" y="5194300"/>
          <p14:tracePt t="8057" x="4826000" y="5194300"/>
          <p14:tracePt t="8084" x="4832350" y="5187950"/>
          <p14:tracePt t="8128" x="4838700" y="5187950"/>
          <p14:tracePt t="8144" x="4845050" y="5187950"/>
          <p14:tracePt t="8160" x="4851400" y="5187950"/>
          <p14:tracePt t="8180" x="4857750" y="5181600"/>
          <p14:tracePt t="8212" x="4857750" y="5175250"/>
          <p14:tracePt t="8236" x="4870450" y="5175250"/>
          <p14:tracePt t="8256" x="4870450" y="5168900"/>
          <p14:tracePt t="8280" x="4876800" y="5168900"/>
          <p14:tracePt t="8307" x="4883150" y="5168900"/>
          <p14:tracePt t="8356" x="4889500" y="5162550"/>
          <p14:tracePt t="8407" x="4889500" y="5156200"/>
          <p14:tracePt t="8453" x="4889500" y="5149850"/>
          <p14:tracePt t="8564" x="4895850" y="5143500"/>
          <p14:tracePt t="8600" x="4908550" y="5143500"/>
          <p14:tracePt t="8616" x="4921250" y="5137150"/>
          <p14:tracePt t="8624" x="4933950" y="5137150"/>
          <p14:tracePt t="8632" x="4953000" y="5137150"/>
          <p14:tracePt t="8642" x="4978400" y="5130800"/>
          <p14:tracePt t="8642" x="5035550" y="5124450"/>
          <p14:tracePt t="8661" x="5067300" y="5124450"/>
          <p14:tracePt t="8661" x="5105400" y="5118100"/>
          <p14:tracePt t="8677" x="5137150" y="5111750"/>
          <p14:tracePt t="8677" x="5168900" y="5111750"/>
          <p14:tracePt t="8693" x="5207000" y="5105400"/>
          <p14:tracePt t="8693" x="5238750" y="5105400"/>
          <p14:tracePt t="8710" x="5270500" y="5105400"/>
          <p14:tracePt t="8710" x="5327650" y="5099050"/>
          <p14:tracePt t="8727" x="5359400" y="5099050"/>
          <p14:tracePt t="8727" x="5384800" y="5099050"/>
          <p14:tracePt t="8743" x="5410200" y="5099050"/>
          <p14:tracePt t="8743" x="5435600" y="5092700"/>
          <p14:tracePt t="8760" x="5454650" y="5092700"/>
          <p14:tracePt t="8760" x="5473700" y="5092700"/>
          <p14:tracePt t="8777" x="5486400" y="5092700"/>
          <p14:tracePt t="8777" x="5499100" y="5092700"/>
          <p14:tracePt t="8777" x="5511800" y="5092700"/>
          <p14:tracePt t="8796" x="5518150" y="5092700"/>
          <p14:tracePt t="8809" x="5530850" y="5092700"/>
          <p14:tracePt t="8826" x="5537200" y="5099050"/>
          <p14:tracePt t="8843" x="5537200" y="5105400"/>
          <p14:tracePt t="8859" x="5530850" y="5111750"/>
          <p14:tracePt t="8876" x="5524500" y="5111750"/>
          <p14:tracePt t="8876" x="5518150" y="5111750"/>
          <p14:tracePt t="8876" x="5511800" y="5118100"/>
          <p14:tracePt t="8896" x="5505450" y="5118100"/>
          <p14:tracePt t="8896" x="5492750" y="5118100"/>
          <p14:tracePt t="8911" x="5486400" y="5118100"/>
          <p14:tracePt t="8911" x="5473700" y="5118100"/>
          <p14:tracePt t="8928" x="5461000" y="5124450"/>
          <p14:tracePt t="8928" x="5448300" y="5124450"/>
          <p14:tracePt t="8944" x="5435600" y="5124450"/>
          <p14:tracePt t="8944" x="5410200" y="5130800"/>
          <p14:tracePt t="8961" x="5397500" y="5130800"/>
          <p14:tracePt t="8961" x="5384800" y="5130800"/>
          <p14:tracePt t="8978" x="5372100" y="5130800"/>
          <p14:tracePt t="8978" x="5353050" y="5130800"/>
          <p14:tracePt t="8995" x="5340350" y="5130800"/>
          <p14:tracePt t="8995" x="5327650" y="5130800"/>
          <p14:tracePt t="9011" x="5308600" y="5130800"/>
          <p14:tracePt t="9011" x="5283200" y="5130800"/>
          <p14:tracePt t="9028" x="5270500" y="5130800"/>
          <p14:tracePt t="9028" x="5264150" y="5130800"/>
          <p14:tracePt t="9045" x="5251450" y="5137150"/>
          <p14:tracePt t="9045" x="5245100" y="5137150"/>
          <p14:tracePt t="9063" x="5238750" y="5137150"/>
          <p14:tracePt t="9077" x="5232400" y="5137150"/>
          <p14:tracePt t="9094" x="5238750" y="5137150"/>
          <p14:tracePt t="9163" x="5245100" y="5137150"/>
          <p14:tracePt t="9187" x="5251450" y="5137150"/>
          <p14:tracePt t="9207" x="5257800" y="5137150"/>
          <p14:tracePt t="9231" x="5264150" y="5137150"/>
          <p14:tracePt t="9247" x="5270500" y="5137150"/>
          <p14:tracePt t="9259" x="5276850" y="5137150"/>
          <p14:tracePt t="9275" x="5276850" y="5130800"/>
          <p14:tracePt t="9291" x="5283200" y="5130800"/>
          <p14:tracePt t="9315" x="5295900" y="5130800"/>
          <p14:tracePt t="9335" x="5302250" y="5130800"/>
          <p14:tracePt t="9359" x="5308600" y="5130800"/>
          <p14:tracePt t="9395" x="5314950" y="5130800"/>
          <p14:tracePt t="9418" x="5321300" y="5130800"/>
          <p14:tracePt t="9435" x="5327650" y="5124450"/>
          <p14:tracePt t="9447" x="5334000" y="5124450"/>
          <p14:tracePt t="9463" x="5340350" y="5124450"/>
          <p14:tracePt t="9471" x="5346700" y="5124450"/>
          <p14:tracePt t="9479" x="5353050" y="5124450"/>
          <p14:tracePt t="9479" x="5359400" y="5124450"/>
          <p14:tracePt t="9496" x="5365750" y="5124450"/>
          <p14:tracePt t="9496" x="5378450" y="5118100"/>
          <p14:tracePt t="9512" x="5384800" y="5118100"/>
          <p14:tracePt t="9512" x="5391150" y="5118100"/>
          <p14:tracePt t="9512" x="5403850" y="5118100"/>
          <p14:tracePt t="9532" x="5410200" y="5118100"/>
          <p14:tracePt t="9545" x="5416550" y="5118100"/>
          <p14:tracePt t="9545" x="5435600" y="5111750"/>
          <p14:tracePt t="9563" x="5441950" y="5111750"/>
          <p14:tracePt t="9563" x="5448300" y="5111750"/>
          <p14:tracePt t="9580" x="5454650" y="5105400"/>
          <p14:tracePt t="9580" x="5461000" y="5105400"/>
          <p14:tracePt t="9596" x="5467350" y="5105400"/>
          <p14:tracePt t="9596" x="5473700" y="5105400"/>
          <p14:tracePt t="9613" x="5480050" y="5105400"/>
          <p14:tracePt t="9629" x="5480050" y="5099050"/>
          <p14:tracePt t="9645" x="5480050" y="5105400"/>
          <p14:tracePt t="9711" x="5480050" y="5111750"/>
          <p14:tracePt t="9859" x="5480050" y="5118100"/>
          <p14:tracePt t="9959" x="5480050" y="5124450"/>
          <p14:tracePt t="9987" x="5480050" y="5118100"/>
          <p14:tracePt t="10183" x="5486400" y="5118100"/>
          <p14:tracePt t="10267" x="5486400" y="5111750"/>
          <p14:tracePt t="10379" x="5480050" y="5111750"/>
          <p14:tracePt t="10459" x="5486400" y="5118100"/>
          <p14:tracePt t="10577" x="5486400" y="5124450"/>
          <p14:tracePt t="10611" x="5486400" y="5130800"/>
          <p14:tracePt t="10627" x="5486400" y="5137150"/>
          <p14:tracePt t="10639" x="5486400" y="5143500"/>
          <p14:tracePt t="10648" x="5486400" y="5149850"/>
          <p14:tracePt t="10665" x="5486400" y="5156200"/>
          <p14:tracePt t="10665" x="5480050" y="5162550"/>
          <p14:tracePt t="10683" x="5480050" y="5168900"/>
          <p14:tracePt t="10683" x="5473700" y="5175250"/>
          <p14:tracePt t="10701" x="5473700" y="5181600"/>
          <p14:tracePt t="10715" x="5467350" y="5187950"/>
          <p14:tracePt t="10739" x="5461000" y="5187950"/>
          <p14:tracePt t="10759" x="5454650" y="5187950"/>
          <p14:tracePt t="10775" x="5448300" y="5187950"/>
          <p14:tracePt t="10807" x="5441950" y="5187950"/>
          <p14:tracePt t="10827" x="5435600" y="5187950"/>
          <p14:tracePt t="10859" x="5429250" y="5194300"/>
          <p14:tracePt t="10895" x="5435600" y="5194300"/>
          <p14:tracePt t="11067" x="5441950" y="5187950"/>
          <p14:tracePt t="11119" x="5441950" y="5181600"/>
          <p14:tracePt t="11143" x="5441950" y="5175250"/>
          <p14:tracePt t="11166" x="5441950" y="5168900"/>
          <p14:tracePt t="11187" x="5441950" y="5162550"/>
          <p14:tracePt t="11205" x="5448300" y="5156200"/>
          <p14:tracePt t="11227" x="5448300" y="5149850"/>
          <p14:tracePt t="11263" x="5448300" y="5156200"/>
          <p14:tracePt t="11399" x="5454650" y="5156200"/>
          <p14:tracePt t="11511" x="5461000" y="5162550"/>
          <p14:tracePt t="11556" x="5461000" y="5156200"/>
          <p14:tracePt t="11647" x="5461000" y="5149850"/>
          <p14:tracePt t="11675" x="5467350" y="5143500"/>
          <p14:tracePt t="11707" x="5467350" y="5137150"/>
          <p14:tracePt t="11751" x="5473700" y="5137150"/>
          <p14:tracePt t="11811" x="5473700" y="5143500"/>
          <p14:tracePt t="11854" x="5480050" y="5137150"/>
          <p14:tracePt t="11959" x="5486400" y="5130800"/>
          <p14:tracePt t="12018" x="5486400" y="5124450"/>
          <p14:tracePt t="12067" x="5492750" y="5130800"/>
          <p14:tracePt t="12095" x="5499100" y="5130800"/>
          <p14:tracePt t="12127" x="5499100" y="5124450"/>
          <p14:tracePt t="12195" x="5499100" y="5118100"/>
          <p14:tracePt t="12207" x="5492750" y="5111750"/>
          <p14:tracePt t="12223" x="5492750" y="5105400"/>
          <p14:tracePt t="12239" x="5492750" y="5099050"/>
          <p14:tracePt t="12247" x="5486400" y="5092700"/>
          <p14:tracePt t="12256" x="5486400" y="5086350"/>
          <p14:tracePt t="12256" x="5486400" y="5080000"/>
          <p14:tracePt t="12272" x="5486400" y="5073650"/>
          <p14:tracePt t="12287" x="5486400" y="5067300"/>
          <p14:tracePt t="12304" x="5492750" y="5073650"/>
          <p14:tracePt t="12327" x="5499100" y="5080000"/>
          <p14:tracePt t="12351" x="5499100" y="5086350"/>
          <p14:tracePt t="12375" x="5505450" y="5086350"/>
          <p14:tracePt t="12402" x="5511800" y="5092700"/>
          <p14:tracePt t="12455" x="5511800" y="5086350"/>
          <p14:tracePt t="12567" x="5511800" y="5080000"/>
          <p14:tracePt t="12599" x="5511800" y="5073650"/>
          <p14:tracePt t="12651" x="5518150" y="5067300"/>
          <p14:tracePt t="12686" x="5524500" y="5067300"/>
          <p14:tracePt t="13003" x="5530850" y="5073650"/>
          <p14:tracePt t="13079" x="5537200" y="5073650"/>
          <p14:tracePt t="13131" x="5543550" y="5067300"/>
          <p14:tracePt t="13611" x="5549900" y="5067300"/>
          <p14:tracePt t="13867" x="5556250" y="5060950"/>
          <p14:tracePt t="13927" x="5549900" y="5060950"/>
          <p14:tracePt t="14495" x="5543550" y="5060950"/>
          <p14:tracePt t="14527" x="5537200" y="5060950"/>
          <p14:tracePt t="14547" x="5530850" y="5060950"/>
          <p14:tracePt t="14571" x="5524500" y="5060950"/>
          <p14:tracePt t="14594" x="5524500" y="5067300"/>
          <p14:tracePt t="14615" x="5518150" y="5073650"/>
          <p14:tracePt t="14631" x="5518150" y="5080000"/>
          <p14:tracePt t="14647" x="5511800" y="5092700"/>
          <p14:tracePt t="14659" x="5511800" y="5099050"/>
          <p14:tracePt t="14667" x="5505450" y="5105400"/>
          <p14:tracePt t="14678" x="5499100" y="5105400"/>
          <p14:tracePt t="14678" x="5492750" y="5118100"/>
          <p14:tracePt t="14696" x="5486400" y="5124450"/>
          <p14:tracePt t="14696" x="5467350" y="5143500"/>
          <p14:tracePt t="14713" x="5461000" y="5149850"/>
          <p14:tracePt t="14713" x="5448300" y="5162550"/>
          <p14:tracePt t="14730" x="5435600" y="5168900"/>
          <p14:tracePt t="14730" x="5422900" y="5181600"/>
          <p14:tracePt t="14746" x="5410200" y="5194300"/>
          <p14:tracePt t="14746" x="5397500" y="5207000"/>
          <p14:tracePt t="14763" x="5378450" y="5226050"/>
          <p14:tracePt t="14763" x="5334000" y="5257800"/>
          <p14:tracePt t="14780" x="5308600" y="5270500"/>
          <p14:tracePt t="14780" x="5283200" y="5289550"/>
          <p14:tracePt t="14797" x="5251450" y="5308600"/>
          <p14:tracePt t="14797" x="5213350" y="5327650"/>
          <p14:tracePt t="14813" x="5181600" y="5346700"/>
          <p14:tracePt t="14813" x="5105400" y="5378450"/>
          <p14:tracePt t="14832" x="5073650" y="5397500"/>
          <p14:tracePt t="14832" x="5035550" y="5410200"/>
          <p14:tracePt t="14848" x="4997450" y="5429250"/>
          <p14:tracePt t="14848" x="4965700" y="5448300"/>
          <p14:tracePt t="14864" x="4933950" y="5461000"/>
          <p14:tracePt t="14864" x="4908550" y="5480050"/>
          <p14:tracePt t="14880" x="4883150" y="5492750"/>
          <p14:tracePt t="14880" x="4857750" y="5505450"/>
          <p14:tracePt t="14897" x="4838700" y="5518150"/>
          <p14:tracePt t="14897" x="4819650" y="5530850"/>
          <p14:tracePt t="14897" x="4806950" y="5537200"/>
          <p14:tracePt t="14916" x="4794250" y="5543550"/>
          <p14:tracePt t="14929" x="4787900" y="5549900"/>
          <p14:tracePt t="14929" x="4781550" y="5549900"/>
          <p14:tracePt t="14947" x="4781550" y="5543550"/>
          <p14:tracePt t="14968" x="4787900" y="5543550"/>
          <p14:tracePt t="14979" x="4794250" y="5537200"/>
          <p14:tracePt t="14979" x="4800600" y="5530850"/>
          <p14:tracePt t="14997" x="4813300" y="5524500"/>
          <p14:tracePt t="14997" x="4819650" y="5518150"/>
          <p14:tracePt t="14997" x="4826000" y="5511800"/>
          <p14:tracePt t="15016" x="4832350" y="5511800"/>
          <p14:tracePt t="15029" x="4819650" y="5518150"/>
          <p14:tracePt t="15046" x="4813300" y="5524500"/>
          <p14:tracePt t="15046" x="4794250" y="5530850"/>
          <p14:tracePt t="15064" x="4775200" y="5543550"/>
          <p14:tracePt t="15064" x="4718050" y="5581650"/>
          <p14:tracePt t="15083" x="4686300" y="5594350"/>
          <p14:tracePt t="15083" x="4648200" y="5619750"/>
          <p14:tracePt t="15098" x="4610100" y="5638800"/>
          <p14:tracePt t="15098" x="4572000" y="5657850"/>
          <p14:tracePt t="15115" x="4527550" y="5676900"/>
          <p14:tracePt t="15115" x="4483100" y="5695950"/>
          <p14:tracePt t="15132" x="4438650" y="5715000"/>
          <p14:tracePt t="15132" x="4343400" y="5753100"/>
          <p14:tracePt t="15148" x="4292600" y="5772150"/>
          <p14:tracePt t="15148" x="4241800" y="5784850"/>
          <p14:tracePt t="15165" x="4191000" y="5803900"/>
          <p14:tracePt t="15165" x="4140200" y="5816600"/>
          <p14:tracePt t="15181" x="4095750" y="5835650"/>
          <p14:tracePt t="15181" x="4051300" y="5854700"/>
          <p14:tracePt t="15181" x="4006850" y="5867400"/>
          <p14:tracePt t="15200" x="3968750" y="5880100"/>
          <p14:tracePt t="15200" x="3930650" y="5899150"/>
          <p14:tracePt t="15215" x="3892550" y="5911850"/>
          <p14:tracePt t="15215" x="3854450" y="5924550"/>
          <p14:tracePt t="15234" x="3816350" y="5930900"/>
          <p14:tracePt t="15234" x="3784600" y="5937250"/>
          <p14:tracePt t="15248" x="3752850" y="5943600"/>
          <p14:tracePt t="15248" x="3714750" y="5943600"/>
          <p14:tracePt t="15265" x="3683000" y="5943600"/>
          <p14:tracePt t="15265" x="3651250" y="5943600"/>
          <p14:tracePt t="15265" x="3619500" y="5943600"/>
          <p14:tracePt t="15283" x="3581400" y="5943600"/>
          <p14:tracePt t="15297" x="3549650" y="5943600"/>
          <p14:tracePt t="15297" x="3486150" y="5943600"/>
          <p14:tracePt t="15315" x="3460750" y="5943600"/>
          <p14:tracePt t="15315" x="3429000" y="5943600"/>
          <p14:tracePt t="15331" x="3403600" y="5937250"/>
          <p14:tracePt t="15331" x="3378200" y="5930900"/>
          <p14:tracePt t="15348" x="3352800" y="5924550"/>
          <p14:tracePt t="15348" x="3321050" y="5918200"/>
          <p14:tracePt t="15348" x="3295650" y="5905500"/>
          <p14:tracePt t="15367" x="3263900" y="5886450"/>
          <p14:tracePt t="15367" x="3238500" y="5867400"/>
          <p14:tracePt t="15382" x="3206750" y="5848350"/>
          <p14:tracePt t="15382" x="3181350" y="5829300"/>
          <p14:tracePt t="15399" x="3162300" y="5810250"/>
          <p14:tracePt t="15399" x="3143250" y="5784850"/>
          <p14:tracePt t="15415" x="3124200" y="5765800"/>
          <p14:tracePt t="15415" x="3105150" y="5721350"/>
          <p14:tracePt t="15432" x="3098800" y="5695950"/>
          <p14:tracePt t="15432" x="3092450" y="5670550"/>
          <p14:tracePt t="15449" x="3092450" y="5645150"/>
          <p14:tracePt t="15449" x="3098800" y="5619750"/>
          <p14:tracePt t="15466" x="3105150" y="5588000"/>
          <p14:tracePt t="15466" x="3117850" y="5562600"/>
          <p14:tracePt t="15485" x="3136900" y="5530850"/>
          <p14:tracePt t="15485" x="3187700" y="5473700"/>
          <p14:tracePt t="15500" x="3219450" y="5441950"/>
          <p14:tracePt t="15500" x="3263900" y="5416550"/>
          <p14:tracePt t="15516" x="3308350" y="5391150"/>
          <p14:tracePt t="15516" x="3359150" y="5372100"/>
          <p14:tracePt t="15532" x="3416300" y="5359400"/>
          <p14:tracePt t="15532" x="3473450" y="5346700"/>
          <p14:tracePt t="15532" x="3536950" y="5346700"/>
          <p14:tracePt t="15551" x="3594100" y="5346700"/>
          <p14:tracePt t="15564" x="3657600" y="5359400"/>
          <p14:tracePt t="15564" x="3721100" y="5378450"/>
          <p14:tracePt t="15583" x="3829050" y="5422900"/>
          <p14:tracePt t="15583" x="3879850" y="5454650"/>
          <p14:tracePt t="15600" x="3917950" y="5492750"/>
          <p14:tracePt t="15600" x="3949700" y="5530850"/>
          <p14:tracePt t="15616" x="3975100" y="5568950"/>
          <p14:tracePt t="15616" x="3987800" y="5613400"/>
          <p14:tracePt t="15633" x="3994150" y="5657850"/>
          <p14:tracePt t="15633" x="3987800" y="5702300"/>
          <p14:tracePt t="15633" x="3968750" y="5746750"/>
          <p14:tracePt t="15651" x="3949700" y="5791200"/>
          <p14:tracePt t="15665" x="3917950" y="5829300"/>
          <p14:tracePt t="15665" x="3841750" y="5899150"/>
          <p14:tracePt t="15683" x="3797300" y="5930900"/>
          <p14:tracePt t="15683" x="3746500" y="5962650"/>
          <p14:tracePt t="15699" x="3702050" y="5981700"/>
          <p14:tracePt t="15699" x="3657600" y="6007100"/>
          <p14:tracePt t="15716" x="3613150" y="6019800"/>
          <p14:tracePt t="15716" x="3536950" y="6045200"/>
          <p14:tracePt t="15733" x="3505200" y="6057900"/>
          <p14:tracePt t="15733" x="3479800" y="6064250"/>
          <p14:tracePt t="15750" x="3454400" y="6064250"/>
          <p14:tracePt t="15750" x="3441700" y="6070600"/>
          <p14:tracePt t="15767" x="3429000" y="6070600"/>
          <p14:tracePt t="15767" x="3422650" y="6070600"/>
          <p14:tracePt t="15784" x="3416300" y="6064250"/>
          <p14:tracePt t="15799" x="3422650" y="6051550"/>
          <p14:tracePt t="15799" x="3429000" y="6045200"/>
          <p14:tracePt t="15817" x="3435350" y="6038850"/>
          <p14:tracePt t="15817" x="3441700" y="6032500"/>
          <p14:tracePt t="15833" x="3454400" y="6026150"/>
          <p14:tracePt t="15833" x="3460750" y="6019800"/>
          <p14:tracePt t="15833" x="3467100" y="6013450"/>
          <p14:tracePt t="15853" x="3473450" y="6013450"/>
          <p14:tracePt t="15853" x="3486150" y="6013450"/>
          <p14:tracePt t="15867" x="3492500" y="6007100"/>
          <p14:tracePt t="15867" x="3498850" y="6007100"/>
          <p14:tracePt t="15884" x="3505200" y="6007100"/>
          <p14:tracePt t="15899" x="3511550" y="6007100"/>
          <p14:tracePt t="15916" x="3517900" y="6013450"/>
          <p14:tracePt t="15932" x="3524250" y="6013450"/>
          <p14:tracePt t="15949" x="3530600" y="6013450"/>
          <p14:tracePt t="15949" x="3536950" y="6013450"/>
          <p14:tracePt t="15967" x="3543300" y="6013450"/>
          <p14:tracePt t="15987" x="3543300" y="6007100"/>
          <p14:tracePt t="16011" x="3543300" y="6000750"/>
          <p14:tracePt t="16027" x="3543300" y="5994400"/>
          <p14:tracePt t="16039" x="3543300" y="5981700"/>
          <p14:tracePt t="16055" x="3543300" y="5975350"/>
          <p14:tracePt t="16072" x="3543300" y="5969000"/>
          <p14:tracePt t="16087" x="3549650" y="5969000"/>
          <p14:tracePt t="16107" x="3556000" y="5962650"/>
          <p14:tracePt t="16123" x="3562350" y="5962650"/>
          <p14:tracePt t="16147" x="3568700" y="5969000"/>
          <p14:tracePt t="16167" x="3575050" y="5969000"/>
          <p14:tracePt t="16182" x="3581400" y="5969000"/>
          <p14:tracePt t="16198" x="3587750" y="5969000"/>
          <p14:tracePt t="16235" x="3594100" y="5969000"/>
          <p14:tracePt t="16259" x="3600450" y="5969000"/>
          <p14:tracePt t="16279" x="3606800" y="5975350"/>
          <p14:tracePt t="16311" x="3606800" y="5969000"/>
          <p14:tracePt t="16370" x="3613150" y="5962650"/>
          <p14:tracePt t="16391" x="3613150" y="5956300"/>
          <p14:tracePt t="16407" x="3613150" y="5949950"/>
          <p14:tracePt t="16446" x="3613150" y="5943600"/>
          <p14:tracePt t="16466" x="3619500" y="5943600"/>
          <p14:tracePt t="16579" x="3625850" y="5949950"/>
          <p14:tracePt t="16611" x="3632200" y="5956300"/>
          <p14:tracePt t="16655" x="3632200" y="5949950"/>
          <p14:tracePt t="16695" x="3638550" y="5943600"/>
          <p14:tracePt t="16723" x="3644900" y="5943600"/>
          <p14:tracePt t="16919" x="3651250" y="5937250"/>
          <p14:tracePt t="17075" x="3644900" y="5937250"/>
          <p14:tracePt t="17315" x="3644900" y="5930900"/>
          <p14:tracePt t="17443" x="3644900" y="5924550"/>
          <p14:tracePt t="17608" x="3644900" y="5918200"/>
          <p14:tracePt t="17759" x="3644900" y="5911850"/>
          <p14:tracePt t="17795" x="3651250" y="5918200"/>
          <p14:tracePt t="17999" x="3651250" y="5911850"/>
          <p14:tracePt t="18335" x="3657600" y="5911850"/>
          <p14:tracePt t="18559" x="3657600" y="5905500"/>
          <p14:tracePt t="18815" x="3651250" y="5899150"/>
          <p14:tracePt t="18851" x="3651250" y="5892800"/>
          <p14:tracePt t="18883" x="3651250" y="5886450"/>
          <p14:tracePt t="18911" x="3657600" y="5886450"/>
          <p14:tracePt t="18935" x="3663950" y="5880100"/>
          <p14:tracePt t="18951" x="3670300" y="5880100"/>
          <p14:tracePt t="18967" x="3676650" y="5873750"/>
          <p14:tracePt t="18980" x="3683000" y="5867400"/>
          <p14:tracePt t="18987" x="3689350" y="5867400"/>
          <p14:tracePt t="18996" x="3695700" y="5867400"/>
          <p14:tracePt t="19009" x="3702050" y="5861050"/>
          <p14:tracePt t="19009" x="3714750" y="5861050"/>
          <p14:tracePt t="19027" x="3721100" y="5861050"/>
          <p14:tracePt t="19027" x="3727450" y="5861050"/>
          <p14:tracePt t="19044" x="3733800" y="5854700"/>
          <p14:tracePt t="19063" x="3740150" y="5854700"/>
          <p14:tracePt t="19080" x="3746500" y="5861050"/>
          <p14:tracePt t="19115" x="3740150" y="5867400"/>
          <p14:tracePt t="19151" x="3740150" y="5861050"/>
          <p14:tracePt t="19183" x="3740150" y="5854700"/>
          <p14:tracePt t="19199" x="3746500" y="5848350"/>
          <p14:tracePt t="19211" x="3746500" y="5842000"/>
          <p14:tracePt t="19227" x="3746500" y="5835650"/>
          <p14:tracePt t="19258" x="3740150" y="5842000"/>
          <p14:tracePt t="19303" x="3740150" y="5835650"/>
          <p14:tracePt t="19355" x="3740150" y="5829300"/>
          <p14:tracePt t="19399" x="3746500" y="5835650"/>
          <p14:tracePt t="19431" x="3752850" y="5842000"/>
          <p14:tracePt t="19451" x="3752850" y="5848350"/>
          <p14:tracePt t="19467" x="3752850" y="5854700"/>
          <p14:tracePt t="19483" x="3752850" y="5861050"/>
          <p14:tracePt t="19499" x="3752850" y="5867400"/>
          <p14:tracePt t="19506" x="3759200" y="5873750"/>
          <p14:tracePt t="19511" x="3759200" y="5880100"/>
          <p14:tracePt t="19528" x="3759200" y="5892800"/>
          <p14:tracePt t="19544" x="3765550" y="5899150"/>
          <p14:tracePt t="19560" x="3765550" y="5905500"/>
          <p14:tracePt t="19578" x="3765550" y="5911850"/>
          <p14:tracePt t="19595" x="3771900" y="5918200"/>
          <p14:tracePt t="19619" x="3771900" y="5924550"/>
          <p14:tracePt t="19631" x="3771900" y="5930900"/>
          <p14:tracePt t="19648" x="3778250" y="5937250"/>
          <p14:tracePt t="19687" x="3784600" y="5930900"/>
          <p14:tracePt t="19767" x="3790950" y="5937250"/>
          <p14:tracePt t="19799" x="3797300" y="5943600"/>
          <p14:tracePt t="19819" x="3797300" y="5949950"/>
          <p14:tracePt t="19835" x="3803650" y="5949950"/>
          <p14:tracePt t="19851" x="3803650" y="5956300"/>
          <p14:tracePt t="19887" x="3803650" y="5949950"/>
          <p14:tracePt t="19919" x="3810000" y="5943600"/>
          <p14:tracePt t="19939" x="3803650" y="5937250"/>
          <p14:tracePt t="20039" x="3797300" y="5937250"/>
          <p14:tracePt t="20082" x="3790950" y="5937250"/>
          <p14:tracePt t="20111" x="3790950" y="5943600"/>
          <p14:tracePt t="20203" x="3790950" y="5949950"/>
          <p14:tracePt t="20233" x="3797300" y="5956300"/>
          <p14:tracePt t="20262" x="3790950" y="5949950"/>
          <p14:tracePt t="20407" x="3790950" y="5943600"/>
          <p14:tracePt t="20427" x="3790950" y="5937250"/>
          <p14:tracePt t="20459" x="3790950" y="5930900"/>
          <p14:tracePt t="20518" x="3784600" y="5937250"/>
          <p14:tracePt t="20787" x="3784600" y="5943600"/>
          <p14:tracePt t="20871" x="3778250" y="5943600"/>
          <p14:tracePt t="20975" x="3778250" y="5949950"/>
          <p14:tracePt t="21018" x="3771900" y="5943600"/>
          <p14:tracePt t="21127" x="3771900" y="5937250"/>
          <p14:tracePt t="21298" x="3771900" y="5930900"/>
          <p14:tracePt t="21371" x="3765550" y="5924550"/>
          <p14:tracePt t="21547" x="3759200" y="5930900"/>
          <p14:tracePt t="21582" x="3752850" y="5930900"/>
          <p14:tracePt t="21611" x="3752850" y="5924550"/>
          <p14:tracePt t="21967" x="3746500" y="5924550"/>
          <p14:tracePt t="22266" x="3752850" y="5930900"/>
          <p14:tracePt t="22362" x="3752850" y="5937250"/>
          <p14:tracePt t="22447" x="3746500" y="5937250"/>
          <p14:tracePt t="22594" x="3746500" y="5943600"/>
          <p14:tracePt t="22691" x="3740150" y="5937250"/>
          <p14:tracePt t="22799" x="3733800" y="5943600"/>
          <p14:tracePt t="22931" x="3727450" y="5949950"/>
          <p14:tracePt t="22987" x="3721100" y="5949950"/>
          <p14:tracePt t="23067" x="3714750" y="5956300"/>
          <p14:tracePt t="23109" x="3708400" y="5956300"/>
          <p14:tracePt t="23299" x="3702050" y="5956300"/>
          <p14:tracePt t="23435" x="3695700" y="5962650"/>
          <p14:tracePt t="23503" x="3695700" y="5956300"/>
          <p14:tracePt t="23526" x="3689350" y="5956300"/>
          <p14:tracePt t="23547" x="3695700" y="5962650"/>
          <p14:tracePt t="23639" x="3702050" y="5969000"/>
          <p14:tracePt t="23659" x="3708400" y="5969000"/>
          <p14:tracePt t="23683" x="3714750" y="5969000"/>
          <p14:tracePt t="23706" x="3721100" y="5969000"/>
          <p14:tracePt t="23758" x="3721100" y="5962650"/>
          <p14:tracePt t="23826" x="3714750" y="5969000"/>
          <p14:tracePt t="23887" x="3708400" y="5975350"/>
          <p14:tracePt t="23899" x="3702050" y="5981700"/>
          <p14:tracePt t="23915" x="3695700" y="5988050"/>
          <p14:tracePt t="23930" x="3689350" y="5988050"/>
          <p14:tracePt t="23942" x="3683000" y="5994400"/>
          <p14:tracePt t="23942" x="3657600" y="6007100"/>
          <p14:tracePt t="23961" x="3644900" y="6013450"/>
          <p14:tracePt t="23961" x="3632200" y="6026150"/>
          <p14:tracePt t="23976" x="3613150" y="6032500"/>
          <p14:tracePt t="23976" x="3594100" y="6038850"/>
          <p14:tracePt t="23994" x="3575050" y="6051550"/>
          <p14:tracePt t="23994" x="3556000" y="6057900"/>
          <p14:tracePt t="24011" x="3517900" y="6076950"/>
          <p14:tracePt t="24011" x="3498850" y="6089650"/>
          <p14:tracePt t="24027" x="3479800" y="6096000"/>
          <p14:tracePt t="24027" x="3460750" y="6102350"/>
          <p14:tracePt t="24043" x="3448050" y="6115050"/>
          <p14:tracePt t="24043" x="3435350" y="6121400"/>
          <p14:tracePt t="24062" x="3422650" y="6127750"/>
          <p14:tracePt t="24062" x="3409950" y="6134100"/>
          <p14:tracePt t="24077" x="3403600" y="6140450"/>
          <p14:tracePt t="24077" x="3397250" y="6146800"/>
          <p14:tracePt t="24077" x="3384550" y="6153150"/>
          <p14:tracePt t="24095" x="3378200" y="6153150"/>
          <p14:tracePt t="24118" x="3384550" y="6146800"/>
          <p14:tracePt t="24146" x="3390900" y="6140450"/>
          <p14:tracePt t="24154" x="3390900" y="6134100"/>
          <p14:tracePt t="24163" x="3397250" y="6127750"/>
          <p14:tracePt t="24176" x="3403600" y="6121400"/>
          <p14:tracePt t="24176" x="3416300" y="6115050"/>
          <p14:tracePt t="24194" x="3422650" y="6108700"/>
          <p14:tracePt t="24194" x="3429000" y="6102350"/>
          <p14:tracePt t="24211" x="3435350" y="6096000"/>
          <p14:tracePt t="24228" x="3448050" y="6089650"/>
          <p14:tracePt t="24243" x="3454400" y="6083300"/>
          <p14:tracePt t="24260" x="3460750" y="6076950"/>
          <p14:tracePt t="24277" x="3467100" y="6070600"/>
          <p14:tracePt t="24293" x="3473450" y="6070600"/>
          <p14:tracePt t="24293" x="3479800" y="6064250"/>
          <p14:tracePt t="24311" x="3486150" y="6057900"/>
          <p14:tracePt t="24327" x="3492500" y="6045200"/>
          <p14:tracePt t="24343" x="3498850" y="6038850"/>
          <p14:tracePt t="24343" x="3498850" y="6032500"/>
          <p14:tracePt t="24361" x="3505200" y="6026150"/>
          <p14:tracePt t="24361" x="3505200" y="6019800"/>
          <p14:tracePt t="24361" x="3505200" y="6013450"/>
          <p14:tracePt t="24381" x="3505200" y="6007100"/>
          <p14:tracePt t="24396" x="3505200" y="6000750"/>
          <p14:tracePt t="24411" x="3505200" y="5994400"/>
          <p14:tracePt t="24438" x="3511550" y="6000750"/>
          <p14:tracePt t="24514" x="3511550" y="6007100"/>
          <p14:tracePt t="24551" x="3511550" y="6013450"/>
          <p14:tracePt t="24583" x="3511550" y="6019800"/>
          <p14:tracePt t="24626" x="3511550" y="6026150"/>
          <p14:tracePt t="24658" x="3505200" y="6026150"/>
          <p14:tracePt t="24710" x="3498850" y="6026150"/>
          <p14:tracePt t="24746" x="3492500" y="6026150"/>
          <p14:tracePt t="24790" x="3486150" y="6032500"/>
          <p14:tracePt t="24806" x="3486150" y="6038850"/>
          <p14:tracePt t="24822" x="3479800" y="6045200"/>
          <p14:tracePt t="24847" x="3473450" y="6051550"/>
          <p14:tracePt t="24858" x="3467100" y="6051550"/>
          <p14:tracePt t="24883" x="3460750" y="6057900"/>
          <p14:tracePt t="24899" x="3454400" y="6057900"/>
          <p14:tracePt t="24910" x="3448050" y="6064250"/>
          <p14:tracePt t="24934" x="3448050" y="6070600"/>
          <p14:tracePt t="24950" x="3441700" y="6070600"/>
          <p14:tracePt t="24966" x="3435350" y="6076950"/>
          <p14:tracePt t="24979" x="3429000" y="6083300"/>
          <p14:tracePt t="24994" x="3422650" y="6083300"/>
          <p14:tracePt t="25010" x="3422650" y="6089650"/>
          <p14:tracePt t="25026" x="3416300" y="6089650"/>
          <p14:tracePt t="25039" x="3409950" y="6096000"/>
          <p14:tracePt t="25054" x="3403600" y="6096000"/>
          <p14:tracePt t="25070" x="3403600" y="6102350"/>
          <p14:tracePt t="25087" x="3397250" y="6108700"/>
          <p14:tracePt t="25099" x="3390900" y="6115050"/>
          <p14:tracePt t="25123" x="3390900" y="6121400"/>
          <p14:tracePt t="25139" x="3384550" y="6121400"/>
          <p14:tracePt t="25158" x="3384550" y="6127750"/>
          <p14:tracePt t="25182" x="3378200" y="6134100"/>
          <p14:tracePt t="25206" x="3378200" y="6140450"/>
          <p14:tracePt t="25218" x="3371850" y="6146800"/>
          <p14:tracePt t="25242" x="3365500" y="6153150"/>
          <p14:tracePt t="25278" x="3359150" y="6159500"/>
          <p14:tracePt t="25294" x="3352800" y="6159500"/>
          <p14:tracePt t="25310" x="3346450" y="6165850"/>
          <p14:tracePt t="25326" x="3340100" y="6172200"/>
          <p14:tracePt t="25338" x="3333750" y="6178550"/>
          <p14:tracePt t="25347" x="3327400" y="6178550"/>
          <p14:tracePt t="25363" x="3314700" y="6184900"/>
          <p14:tracePt t="25363" x="3308350" y="6184900"/>
          <p14:tracePt t="25381" x="3302000" y="6184900"/>
          <p14:tracePt t="25381" x="3289300" y="6191250"/>
          <p14:tracePt t="25381" x="3276600" y="6191250"/>
          <p14:tracePt t="25400" x="3263900" y="6197600"/>
          <p14:tracePt t="25413" x="3244850" y="6197600"/>
          <p14:tracePt t="25413" x="3213100" y="6203950"/>
          <p14:tracePt t="25431" x="3194050" y="6210300"/>
          <p14:tracePt t="25431" x="3175000" y="6216650"/>
          <p14:tracePt t="25447" x="3149600" y="6223000"/>
          <p14:tracePt t="25447" x="3130550" y="6229350"/>
          <p14:tracePt t="25464" x="3111500" y="6242050"/>
          <p14:tracePt t="25464" x="3073400" y="6254750"/>
          <p14:tracePt t="25483" x="3060700" y="6267450"/>
          <p14:tracePt t="25497" x="3028950" y="6292850"/>
          <p14:tracePt t="25514" x="2997200" y="6311900"/>
          <p14:tracePt t="25530" x="2971800" y="6343650"/>
          <p14:tracePt t="25547" x="2946400" y="6375400"/>
          <p14:tracePt t="25564" x="2921000" y="6407150"/>
          <p14:tracePt t="25564" x="2895600" y="6438900"/>
          <p14:tracePt t="25581" x="2870200" y="6470650"/>
          <p14:tracePt t="25597" x="2844800" y="6489700"/>
          <p14:tracePt t="25613" x="2819400" y="6502400"/>
          <p14:tracePt t="25631" x="2800350" y="6508750"/>
          <p14:tracePt t="25647" x="2774950" y="6508750"/>
          <p14:tracePt t="25664" x="2749550" y="6508750"/>
          <p14:tracePt t="25680" x="2730500" y="6508750"/>
          <p14:tracePt t="25699" x="2736850" y="6483350"/>
          <p14:tracePt t="25767" x="2768600" y="6477000"/>
          <p14:tracePt t="25791" x="2806700" y="6470650"/>
          <p14:tracePt t="25806" x="2825750" y="6470650"/>
          <p14:tracePt t="25811" x="2851150" y="6470650"/>
          <p14:tracePt t="25819" x="2876550" y="6470650"/>
          <p14:tracePt t="25831" x="2908300" y="6470650"/>
          <p14:tracePt t="25831" x="2933700" y="6477000"/>
          <p14:tracePt t="25831" x="2965450" y="6477000"/>
          <p14:tracePt t="25852" x="2997200" y="6483350"/>
          <p14:tracePt t="25865" x="3028950" y="6489700"/>
          <p14:tracePt t="25865" x="3092450" y="6489700"/>
          <p14:tracePt t="25883" x="3117850" y="6489700"/>
          <p14:tracePt t="25883" x="3143250" y="6483350"/>
          <p14:tracePt t="25899" x="3168650" y="6477000"/>
          <p14:tracePt t="25899" x="3194050" y="6470650"/>
          <p14:tracePt t="25916" x="3232150" y="6464300"/>
          <p14:tracePt t="25932" x="3263900" y="6457950"/>
          <p14:tracePt t="25948" x="3289300" y="6464300"/>
          <p14:tracePt t="25965" x="3314700" y="6483350"/>
          <p14:tracePt t="25982" x="3346450" y="6496050"/>
          <p14:tracePt t="25982" x="3371850" y="6515100"/>
          <p14:tracePt t="25999" x="3403600" y="6521450"/>
          <p14:tracePt t="26015" x="3429000" y="6521450"/>
          <p14:tracePt t="26032" x="3448050" y="6521450"/>
          <p14:tracePt t="26049" x="3473450" y="6508750"/>
          <p14:tracePt t="26067" x="3498850" y="6496050"/>
          <p14:tracePt t="26098" x="3517900" y="6483350"/>
          <p14:tracePt t="26158" x="3517900" y="6457950"/>
          <p14:tracePt t="26306" x="3517900" y="6438900"/>
          <p14:tracePt t="26346" x="3511550" y="6413500"/>
          <p14:tracePt t="26398" x="3536950" y="6438900"/>
          <p14:tracePt t="26650" x="3556000" y="6464300"/>
          <p14:tracePt t="26690" x="3581400" y="6470650"/>
          <p14:tracePt t="26718" x="3606800" y="6470650"/>
          <p14:tracePt t="26751" x="3632200" y="6470650"/>
          <p14:tracePt t="26778" x="3663950" y="6470650"/>
          <p14:tracePt t="26802" x="3689350" y="6483350"/>
          <p14:tracePt t="26819" x="3714750" y="6489700"/>
          <p14:tracePt t="26830" x="3740150" y="6496050"/>
          <p14:tracePt t="26846" x="3765550" y="6496050"/>
          <p14:tracePt t="26862" x="3784600" y="6496050"/>
          <p14:tracePt t="26878" x="3810000" y="6496050"/>
          <p14:tracePt t="26890" x="3835400" y="6489700"/>
          <p14:tracePt t="26906" x="3860800" y="6496050"/>
          <p14:tracePt t="26923" x="3892550" y="6502400"/>
          <p14:tracePt t="26939" x="3930650" y="6521450"/>
          <p14:tracePt t="26951" x="3962400" y="6534150"/>
          <p14:tracePt t="26968" x="4000500" y="6546850"/>
          <p14:tracePt t="26985" x="4038600" y="6559550"/>
          <p14:tracePt t="27002" x="4076700" y="6565900"/>
          <p14:tracePt t="27002" x="4102100" y="6565900"/>
          <p14:tracePt t="27019" x="4121150" y="6572250"/>
          <p14:tracePt t="27019" x="4146550" y="6572250"/>
          <p14:tracePt t="27037" x="4171950" y="6578600"/>
          <p14:tracePt t="27037" x="4197350" y="6584950"/>
          <p14:tracePt t="27053" x="4222750" y="6584950"/>
          <p14:tracePt t="27053" x="4273550" y="6597650"/>
          <p14:tracePt t="27071" x="4298950" y="6597650"/>
          <p14:tracePt t="27071" x="4330700" y="6604000"/>
          <p14:tracePt t="27087" x="4356100" y="6604000"/>
          <p14:tracePt t="27087" x="4381500" y="6610350"/>
          <p14:tracePt t="27105" x="4406900" y="6610350"/>
          <p14:tracePt t="27105" x="4432300" y="6610350"/>
          <p14:tracePt t="27120" x="4457700" y="6616700"/>
          <p14:tracePt t="27120" x="4483100" y="6616700"/>
          <p14:tracePt t="27137" x="4508500" y="6616700"/>
          <p14:tracePt t="27137" x="4533900" y="6623050"/>
          <p14:tracePt t="27137" x="4552950" y="6623050"/>
          <p14:tracePt t="27155" x="4578350" y="6623050"/>
          <p14:tracePt t="27169" x="4597400" y="6623050"/>
          <p14:tracePt t="27169" x="4641850" y="6623050"/>
          <p14:tracePt t="27187" x="4667250" y="6623050"/>
          <p14:tracePt t="27187" x="4686300" y="6629400"/>
          <p14:tracePt t="27204" x="4711700" y="6629400"/>
          <p14:tracePt t="27204" x="4737100" y="6635750"/>
          <p14:tracePt t="27221" x="4762500" y="6642100"/>
          <p14:tracePt t="27221" x="4787900" y="6642100"/>
          <p14:tracePt t="27221" x="4813300" y="6648450"/>
          <p14:tracePt t="27239" x="4838700" y="6654800"/>
          <p14:tracePt t="27239" x="4864100" y="6661150"/>
          <p14:tracePt t="27254" x="4889500" y="6667500"/>
          <p14:tracePt t="27254" x="4914900" y="6667500"/>
          <p14:tracePt t="27271" x="4940300" y="6667500"/>
          <p14:tracePt t="27271" x="4959350" y="6667500"/>
          <p14:tracePt t="27288" x="4984750" y="6667500"/>
          <p14:tracePt t="27288" x="5003800" y="6667500"/>
          <p14:tracePt t="27304" x="5029200" y="6667500"/>
          <p14:tracePt t="27304" x="5073650" y="6667500"/>
          <p14:tracePt t="27320" x="5099050" y="6667500"/>
          <p14:tracePt t="27320" x="5124450" y="6673850"/>
          <p14:tracePt t="27337" x="5149850" y="6680200"/>
          <p14:tracePt t="27337" x="5175250" y="6686550"/>
          <p14:tracePt t="27353" x="5200650" y="6692900"/>
          <p14:tracePt t="27353" x="5251450" y="6699250"/>
          <p14:tracePt t="27371" x="5276850" y="6699250"/>
          <p14:tracePt t="27371" x="5295900" y="6699250"/>
          <p14:tracePt t="27387" x="5334000" y="6699250"/>
          <p14:tracePt t="27403" x="5359400" y="6692900"/>
          <p14:tracePt t="27420" x="5384800" y="6680200"/>
          <p14:tracePt t="27439" x="5403850" y="6654800"/>
          <p14:tracePt t="27490" x="5397500" y="6635750"/>
          <p14:tracePt t="27514" x="5391150" y="6616700"/>
          <p14:tracePt t="27546" x="5372100" y="6610350"/>
          <p14:tracePt t="27598" x="5346700" y="6610350"/>
          <p14:tracePt t="27634" x="5321300" y="6604000"/>
          <p14:tracePt t="27666" x="5295900" y="6597650"/>
          <p14:tracePt t="27686" x="5276850" y="6597650"/>
          <p14:tracePt t="27710" x="5251450" y="6591300"/>
          <p14:tracePt t="27730" x="5226050" y="6584950"/>
          <p14:tracePt t="27754" x="5194300" y="6578600"/>
          <p14:tracePt t="27778" x="5168900" y="6572250"/>
          <p14:tracePt t="27790" x="5137150" y="6559550"/>
          <p14:tracePt t="27806" x="5092700" y="6559550"/>
          <p14:tracePt t="27823" x="5067300" y="6553200"/>
          <p14:tracePt t="27830" x="5041900" y="6553200"/>
          <p14:tracePt t="27838" x="5016500" y="6553200"/>
          <p14:tracePt t="27838" x="4984750" y="6553200"/>
          <p14:tracePt t="27855" x="4953000" y="6553200"/>
          <p14:tracePt t="27855" x="4914900" y="6559550"/>
          <p14:tracePt t="27873" x="4883150" y="6559550"/>
          <p14:tracePt t="27873" x="4845050" y="6565900"/>
          <p14:tracePt t="27873" x="4800600" y="6565900"/>
          <p14:tracePt t="27891" x="4762500" y="6572250"/>
          <p14:tracePt t="27904" x="4718050" y="6578600"/>
          <p14:tracePt t="27904" x="4635500" y="6584950"/>
          <p14:tracePt t="27922" x="4597400" y="6591300"/>
          <p14:tracePt t="27922" x="4559300" y="6591300"/>
          <p14:tracePt t="27939" x="4521200" y="6597650"/>
          <p14:tracePt t="27939" x="4489450" y="6604000"/>
          <p14:tracePt t="27956" x="4451350" y="6610350"/>
          <p14:tracePt t="27956" x="4387850" y="6623050"/>
          <p14:tracePt t="27973" x="4362450" y="6629400"/>
          <p14:tracePt t="27973" x="4330700" y="6635750"/>
          <p14:tracePt t="27989" x="4305300" y="6642100"/>
          <p14:tracePt t="27989" x="4279900" y="6648450"/>
          <p14:tracePt t="28006" x="4260850" y="6654800"/>
          <p14:tracePt t="28022" x="4222750" y="6661150"/>
          <p14:tracePt t="28022" x="4191000" y="6667500"/>
          <p14:tracePt t="28040" x="4171950" y="6667500"/>
          <p14:tracePt t="28055" x="4146550" y="6673850"/>
          <p14:tracePt t="28078" x="4127500" y="6673850"/>
          <p14:tracePt t="28130" x="4146550" y="6673850"/>
          <p14:tracePt t="28250" x="4165600" y="6667500"/>
          <p14:tracePt t="28302" x="4159250" y="6648450"/>
          <p14:tracePt t="28810" x="4178300" y="6629400"/>
          <p14:tracePt t="28946" x="4197350" y="6623050"/>
          <p14:tracePt t="29893" x="4216400" y="6597650"/>
          <p14:tracePt t="30394" x="4235450" y="6584950"/>
          <p14:tracePt t="30814" x="4241800" y="6559550"/>
          <p14:tracePt t="31242" x="4254500" y="6540500"/>
          <p14:tracePt t="33612" x="4273550" y="6540500"/>
          <p14:tracePt t="33910" x="4260850" y="6559550"/>
          <p14:tracePt t="34098" x="4235450" y="6584950"/>
          <p14:tracePt t="34202" x="4248150" y="6559550"/>
          <p14:tracePt t="34355" x="4267200" y="6540500"/>
          <p14:tracePt t="34414" x="4286250" y="6546850"/>
          <p14:tracePt t="34502" x="4298950" y="6521450"/>
          <p14:tracePt t="36098" x="4292600" y="6502400"/>
          <p14:tracePt t="36898" x="4292600" y="6477000"/>
          <p14:tracePt t="36926" x="4279900" y="6457950"/>
          <p14:tracePt t="36950" x="4267200" y="6432550"/>
          <p14:tracePt t="36970" x="4254500" y="6407150"/>
          <p14:tracePt t="36994" x="4241800" y="6381750"/>
          <p14:tracePt t="37019" x="4235450" y="6356350"/>
          <p14:tracePt t="37038" x="4229100" y="6343650"/>
          <p14:tracePt t="37046" x="4229100" y="6330950"/>
          <p14:tracePt t="37055" x="4222750" y="6324600"/>
          <p14:tracePt t="37068" x="4222750" y="6305550"/>
          <p14:tracePt t="37068" x="4216400" y="629285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練習</a:t>
            </a:r>
          </a:p>
        </p:txBody>
      </p:sp>
      <p:sp>
        <p:nvSpPr>
          <p:cNvPr id="534531" name="Text Box 3"/>
          <p:cNvSpPr txBox="1">
            <a:spLocks noChangeArrowheads="1"/>
          </p:cNvSpPr>
          <p:nvPr/>
        </p:nvSpPr>
        <p:spPr bwMode="auto">
          <a:xfrm>
            <a:off x="357158" y="1071546"/>
            <a:ext cx="8429684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dirty="0"/>
              <a:t>Ａ地区とＢ地区それぞれ地区ぐるみで健康のために減塩に取り組んだ．無作為に選んだ標本から摂取食塩量を調査した．その結果は右下の表のようになった．食塩摂取量に差があるのか</a:t>
            </a:r>
            <a:r>
              <a:rPr lang="ja-JP" altLang="en-US" dirty="0" smtClean="0"/>
              <a:t>を</a:t>
            </a:r>
            <a:endParaRPr lang="en-US" altLang="ja-JP" dirty="0" smtClean="0"/>
          </a:p>
          <a:p>
            <a:r>
              <a:rPr lang="ja-JP" altLang="en-US" dirty="0" smtClean="0"/>
              <a:t>有意水準</a:t>
            </a:r>
            <a:r>
              <a:rPr lang="en-US" altLang="ja-JP" dirty="0" smtClean="0"/>
              <a:t>5</a:t>
            </a:r>
            <a:r>
              <a:rPr lang="ja-JP" altLang="en-US" dirty="0" smtClean="0"/>
              <a:t>％として，</a:t>
            </a:r>
            <a:r>
              <a:rPr lang="ja-JP" altLang="en-US" dirty="0" err="1" smtClean="0"/>
              <a:t>ｔ</a:t>
            </a:r>
            <a:r>
              <a:rPr lang="ja-JP" altLang="en-US" dirty="0"/>
              <a:t>検定せよ．</a:t>
            </a:r>
          </a:p>
        </p:txBody>
      </p:sp>
      <p:pic>
        <p:nvPicPr>
          <p:cNvPr id="534539" name="Picture 11" descr="ｔ検定練習問題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2708275"/>
            <a:ext cx="2474913" cy="3600450"/>
          </a:xfrm>
          <a:prstGeom prst="rect">
            <a:avLst/>
          </a:prstGeom>
          <a:noFill/>
        </p:spPr>
      </p:pic>
      <p:pic>
        <p:nvPicPr>
          <p:cNvPr id="2" name="オーディ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44"/>
    </mc:Choice>
    <mc:Fallback>
      <p:transition spd="slow" advTm="21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２つの母集団からの標本の平均の検定</a:t>
            </a:r>
          </a:p>
        </p:txBody>
      </p:sp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642910" y="1142984"/>
            <a:ext cx="634442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/>
              <a:t>対応のないデータのときの</a:t>
            </a:r>
            <a:r>
              <a:rPr lang="ja-JP" altLang="en-US" dirty="0" err="1"/>
              <a:t>ｔ</a:t>
            </a:r>
            <a:r>
              <a:rPr lang="ja-JP" altLang="en-US" dirty="0" smtClean="0"/>
              <a:t>検定（</a:t>
            </a:r>
            <a:r>
              <a:rPr lang="en-US" altLang="ja-JP" dirty="0" smtClean="0"/>
              <a:t>Welch</a:t>
            </a:r>
            <a:r>
              <a:rPr lang="ja-JP" altLang="en-US" dirty="0" smtClean="0"/>
              <a:t>の検定）</a:t>
            </a:r>
            <a:endParaRPr lang="ja-JP" altLang="en-US" dirty="0"/>
          </a:p>
        </p:txBody>
      </p:sp>
      <p:grpSp>
        <p:nvGrpSpPr>
          <p:cNvPr id="531460" name="Group 4"/>
          <p:cNvGrpSpPr>
            <a:grpSpLocks/>
          </p:cNvGrpSpPr>
          <p:nvPr/>
        </p:nvGrpSpPr>
        <p:grpSpPr bwMode="auto">
          <a:xfrm>
            <a:off x="414310" y="1884346"/>
            <a:ext cx="8137525" cy="1187450"/>
            <a:chOff x="374" y="1392"/>
            <a:chExt cx="5126" cy="748"/>
          </a:xfrm>
        </p:grpSpPr>
        <p:sp>
          <p:nvSpPr>
            <p:cNvPr id="531461" name="Text Box 5"/>
            <p:cNvSpPr txBox="1">
              <a:spLocks noChangeArrowheads="1"/>
            </p:cNvSpPr>
            <p:nvPr/>
          </p:nvSpPr>
          <p:spPr bwMode="auto">
            <a:xfrm>
              <a:off x="374" y="1392"/>
              <a:ext cx="40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/>
                <a:t>例：</a:t>
              </a:r>
            </a:p>
          </p:txBody>
        </p:sp>
        <p:sp>
          <p:nvSpPr>
            <p:cNvPr id="531462" name="Text Box 6"/>
            <p:cNvSpPr txBox="1">
              <a:spLocks noChangeArrowheads="1"/>
            </p:cNvSpPr>
            <p:nvPr/>
          </p:nvSpPr>
          <p:spPr bwMode="auto">
            <a:xfrm>
              <a:off x="720" y="1392"/>
              <a:ext cx="4780" cy="74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ja-JP" altLang="en-US"/>
                <a:t>Ｔ牧場とＷ牧場のニワトリの卵を</a:t>
              </a:r>
              <a:r>
                <a:rPr lang="en-US" altLang="ja-JP"/>
                <a:t>10</a:t>
              </a:r>
              <a:r>
                <a:rPr lang="ja-JP" altLang="en-US"/>
                <a:t>個ずつ調査し，それぞれ右下のデータとなった．両牧場の卵の重さの母平均は違うのかを検定せよ</a:t>
              </a:r>
            </a:p>
          </p:txBody>
        </p:sp>
      </p:grpSp>
      <p:sp>
        <p:nvSpPr>
          <p:cNvPr id="531465" name="Text Box 9"/>
          <p:cNvSpPr txBox="1">
            <a:spLocks noChangeArrowheads="1"/>
          </p:cNvSpPr>
          <p:nvPr/>
        </p:nvSpPr>
        <p:spPr bwMode="auto">
          <a:xfrm>
            <a:off x="360335" y="3390884"/>
            <a:ext cx="1930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帰無仮説Ｈ</a:t>
            </a:r>
            <a:r>
              <a:rPr lang="ja-JP" altLang="en-US" baseline="-25000"/>
              <a:t>０</a:t>
            </a:r>
            <a:r>
              <a:rPr lang="ja-JP" altLang="en-US"/>
              <a:t>：</a:t>
            </a:r>
          </a:p>
        </p:txBody>
      </p:sp>
      <p:sp>
        <p:nvSpPr>
          <p:cNvPr id="531466" name="Text Box 10"/>
          <p:cNvSpPr txBox="1">
            <a:spLocks noChangeArrowheads="1"/>
          </p:cNvSpPr>
          <p:nvPr/>
        </p:nvSpPr>
        <p:spPr bwMode="auto">
          <a:xfrm>
            <a:off x="360335" y="4759309"/>
            <a:ext cx="1930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対立仮説Ｈ</a:t>
            </a:r>
            <a:r>
              <a:rPr lang="ja-JP" altLang="en-US" baseline="-25000"/>
              <a:t>１</a:t>
            </a:r>
            <a:r>
              <a:rPr lang="ja-JP" altLang="en-US"/>
              <a:t>：</a:t>
            </a:r>
          </a:p>
        </p:txBody>
      </p:sp>
      <p:graphicFrame>
        <p:nvGraphicFramePr>
          <p:cNvPr id="531467" name="Object 11"/>
          <p:cNvGraphicFramePr>
            <a:graphicFrameLocks noChangeAspect="1"/>
          </p:cNvGraphicFramePr>
          <p:nvPr/>
        </p:nvGraphicFramePr>
        <p:xfrm>
          <a:off x="2160560" y="3319446"/>
          <a:ext cx="15986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36" name="数式" r:id="rId7" imgW="622080" imgH="241200" progId="Equation.3">
                  <p:embed/>
                </p:oleObj>
              </mc:Choice>
              <mc:Fallback>
                <p:oleObj name="数式" r:id="rId7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60" y="3319446"/>
                        <a:ext cx="159861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1468" name="Object 12"/>
          <p:cNvGraphicFramePr>
            <a:graphicFrameLocks noChangeAspect="1"/>
          </p:cNvGraphicFramePr>
          <p:nvPr/>
        </p:nvGraphicFramePr>
        <p:xfrm>
          <a:off x="2160560" y="4687871"/>
          <a:ext cx="15986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37" name="数式" r:id="rId9" imgW="622080" imgH="241200" progId="Equation.3">
                  <p:embed/>
                </p:oleObj>
              </mc:Choice>
              <mc:Fallback>
                <p:oleObj name="数式" r:id="rId9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60" y="4687871"/>
                        <a:ext cx="159861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1469" name="Text Box 13"/>
          <p:cNvSpPr txBox="1">
            <a:spLocks noChangeArrowheads="1"/>
          </p:cNvSpPr>
          <p:nvPr/>
        </p:nvSpPr>
        <p:spPr bwMode="auto">
          <a:xfrm>
            <a:off x="360335" y="3967146"/>
            <a:ext cx="5207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両牧場の卵の重さ（の母平均）は等しい</a:t>
            </a:r>
          </a:p>
        </p:txBody>
      </p:sp>
      <p:sp>
        <p:nvSpPr>
          <p:cNvPr id="531470" name="Text Box 14"/>
          <p:cNvSpPr txBox="1">
            <a:spLocks noChangeArrowheads="1"/>
          </p:cNvSpPr>
          <p:nvPr/>
        </p:nvSpPr>
        <p:spPr bwMode="auto">
          <a:xfrm>
            <a:off x="431773" y="5335571"/>
            <a:ext cx="52228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両牧場の卵の重さ（の母平均）は異なる</a:t>
            </a:r>
          </a:p>
        </p:txBody>
      </p:sp>
      <p:pic>
        <p:nvPicPr>
          <p:cNvPr id="531471" name="Picture 15" descr="エクセル分析ツールｔ検定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3071810"/>
            <a:ext cx="2740025" cy="3527425"/>
          </a:xfrm>
          <a:prstGeom prst="rect">
            <a:avLst/>
          </a:prstGeom>
          <a:noFill/>
        </p:spPr>
      </p:pic>
      <p:pic>
        <p:nvPicPr>
          <p:cNvPr id="2" name="オーディオ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346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158"/>
    </mc:Choice>
    <mc:Fallback>
      <p:transition spd="slow" advTm="119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31465" grpId="0"/>
      <p:bldP spid="531466" grpId="0"/>
      <p:bldP spid="531469" grpId="0"/>
      <p:bldP spid="531470" grpId="0"/>
    </p:bldLst>
  </p:timing>
  <p:extLst>
    <p:ext uri="{3A86A75C-4F4B-4683-9AE1-C65F6400EC91}">
      <p14:laserTraceLst xmlns:p14="http://schemas.microsoft.com/office/powerpoint/2010/main">
        <p14:tracePtLst>
          <p14:tracePt t="40799" x="3854450" y="5581650"/>
          <p14:tracePt t="41191" x="3848100" y="5588000"/>
          <p14:tracePt t="41259" x="3854450" y="5588000"/>
          <p14:tracePt t="41303" x="3860800" y="5588000"/>
          <p14:tracePt t="41395" x="3867150" y="5588000"/>
          <p14:tracePt t="41423" x="3873500" y="5594350"/>
          <p14:tracePt t="41431" x="3886200" y="5600700"/>
          <p14:tracePt t="41447" x="3892550" y="5600700"/>
          <p14:tracePt t="41475" x="3898900" y="5607050"/>
          <p14:tracePt t="41491" x="3905250" y="5607050"/>
          <p14:tracePt t="41499" x="3911600" y="5613400"/>
          <p14:tracePt t="41515" x="3917950" y="5613400"/>
          <p14:tracePt t="41523" x="3924300" y="5619750"/>
          <p14:tracePt t="41543" x="3937000" y="5626100"/>
          <p14:tracePt t="41559" x="3943350" y="5626100"/>
          <p14:tracePt t="41576" x="3949700" y="5632450"/>
          <p14:tracePt t="41591" x="3956050" y="5632450"/>
          <p14:tracePt t="41604" x="3962400" y="5638800"/>
          <p14:tracePt t="41671" x="3968750" y="5626100"/>
          <p14:tracePt t="41703" x="3968750" y="5632450"/>
          <p14:tracePt t="41763" x="3975100" y="5632450"/>
          <p14:tracePt t="41791" x="3981450" y="5632450"/>
          <p14:tracePt t="41815" x="3987800" y="5638800"/>
          <p14:tracePt t="41823" x="3994150" y="5645150"/>
          <p14:tracePt t="41835" x="4000500" y="5645150"/>
          <p14:tracePt t="41835" x="4006850" y="5651500"/>
          <p14:tracePt t="41852" x="4013200" y="5651500"/>
          <p14:tracePt t="41852" x="4019550" y="5657850"/>
          <p14:tracePt t="41869" x="4025900" y="5657850"/>
          <p14:tracePt t="41869" x="4038600" y="5657850"/>
          <p14:tracePt t="41885" x="4051300" y="5657850"/>
          <p14:tracePt t="41901" x="4057650" y="5664200"/>
          <p14:tracePt t="41901" x="4070350" y="5664200"/>
          <p14:tracePt t="41919" x="4076700" y="5657850"/>
          <p14:tracePt t="41936" x="4083050" y="5664200"/>
          <p14:tracePt t="41936" x="4089400" y="5664200"/>
          <p14:tracePt t="41953" x="4089400" y="5657850"/>
          <p14:tracePt t="41968" x="4102100" y="5657850"/>
          <p14:tracePt t="41988" x="4108450" y="5664200"/>
          <p14:tracePt t="42015" x="4114800" y="5664200"/>
          <p14:tracePt t="42047" x="4121150" y="5664200"/>
          <p14:tracePt t="42064" x="4127500" y="5670550"/>
          <p14:tracePt t="42075" x="4133850" y="5676900"/>
          <p14:tracePt t="42091" x="4140200" y="5676900"/>
          <p14:tracePt t="42109" x="4146550" y="5676900"/>
          <p14:tracePt t="42123" x="4152900" y="5670550"/>
          <p14:tracePt t="42143" x="4159250" y="5670550"/>
          <p14:tracePt t="42175" x="4165600" y="5664200"/>
          <p14:tracePt t="42219" x="4165600" y="5670550"/>
          <p14:tracePt t="42263" x="4171950" y="5683250"/>
          <p14:tracePt t="42303" x="4171950" y="5676900"/>
          <p14:tracePt t="42331" x="4171950" y="5670550"/>
          <p14:tracePt t="42355" x="4178300" y="5670550"/>
          <p14:tracePt t="42407" x="4184650" y="5676900"/>
          <p14:tracePt t="42435" x="4191000" y="5676900"/>
          <p14:tracePt t="42467" x="4197350" y="5683250"/>
          <p14:tracePt t="42483" x="4203700" y="5683250"/>
          <p14:tracePt t="42551" x="4210050" y="5689600"/>
          <p14:tracePt t="42603" x="4210050" y="5683250"/>
          <p14:tracePt t="42871" x="4216400" y="5689600"/>
          <p14:tracePt t="42971" x="4210050" y="5683250"/>
          <p14:tracePt t="43014" x="4216400" y="5689600"/>
          <p14:tracePt t="43075" x="4216400" y="5683250"/>
          <p14:tracePt t="43135" x="4210050" y="5689600"/>
          <p14:tracePt t="43187" x="4203700" y="5683250"/>
          <p14:tracePt t="43403" x="4203700" y="5689600"/>
          <p14:tracePt t="43435" x="4197350" y="5689600"/>
          <p14:tracePt t="43511" x="4197350" y="5695950"/>
          <p14:tracePt t="43576" x="4191000" y="5695950"/>
          <p14:tracePt t="43608" x="4184650" y="5695950"/>
          <p14:tracePt t="43635" x="4184650" y="5702300"/>
          <p14:tracePt t="43651" x="4178300" y="5695950"/>
          <p14:tracePt t="43667" x="4171950" y="5695950"/>
          <p14:tracePt t="43683" x="4159250" y="5695950"/>
          <p14:tracePt t="43695" x="4159250" y="5683250"/>
          <p14:tracePt t="43707" x="4152900" y="5683250"/>
          <p14:tracePt t="43707" x="4146550" y="5683250"/>
          <p14:tracePt t="43725" x="4140200" y="5676900"/>
          <p14:tracePt t="43725" x="4133850" y="5676900"/>
          <p14:tracePt t="43725" x="4127500" y="5670550"/>
          <p14:tracePt t="43744" x="4114800" y="5670550"/>
          <p14:tracePt t="43744" x="4108450" y="5670550"/>
          <p14:tracePt t="43758" x="4102100" y="5670550"/>
          <p14:tracePt t="43758" x="4089400" y="5670550"/>
          <p14:tracePt t="43775" x="4083050" y="5664200"/>
          <p14:tracePt t="43775" x="4076700" y="5664200"/>
          <p14:tracePt t="43792" x="4070350" y="5657850"/>
          <p14:tracePt t="43792" x="4064000" y="5657850"/>
          <p14:tracePt t="43808" x="4057650" y="5657850"/>
          <p14:tracePt t="43808" x="4044950" y="5651500"/>
          <p14:tracePt t="43825" x="4038600" y="5651500"/>
          <p14:tracePt t="43825" x="4032250" y="5651500"/>
          <p14:tracePt t="43842" x="4025900" y="5651500"/>
          <p14:tracePt t="43858" x="4013200" y="5651500"/>
          <p14:tracePt t="43858" x="4006850" y="5651500"/>
          <p14:tracePt t="43876" x="3994150" y="5651500"/>
          <p14:tracePt t="43899" x="3987800" y="5651500"/>
          <p14:tracePt t="43915" x="3981450" y="5651500"/>
          <p14:tracePt t="43931" x="3975100" y="5651500"/>
          <p14:tracePt t="43943" x="3968750" y="5651500"/>
          <p14:tracePt t="43967" x="3956050" y="5657850"/>
          <p14:tracePt t="43991" x="3949700" y="5657850"/>
          <p14:tracePt t="44003" x="3943350" y="5664200"/>
          <p14:tracePt t="44034" x="3937000" y="5670550"/>
          <p14:tracePt t="44055" x="3930650" y="5664200"/>
          <p14:tracePt t="44103" x="3930650" y="5657850"/>
          <p14:tracePt t="44147" x="3937000" y="5664200"/>
          <p14:tracePt t="44243" x="3930650" y="5657850"/>
          <p14:tracePt t="44295" x="3937000" y="5651500"/>
          <p14:tracePt t="44379" x="3943350" y="5645150"/>
          <p14:tracePt t="44463" x="3943350" y="5651500"/>
          <p14:tracePt t="44491" x="3943350" y="5657850"/>
          <p14:tracePt t="44522" x="3943350" y="5651500"/>
          <p14:tracePt t="44551" x="3943350" y="5657850"/>
          <p14:tracePt t="44595" x="3943350" y="5664200"/>
          <p14:tracePt t="44663" x="3949700" y="5657850"/>
          <p14:tracePt t="44723" x="3956050" y="5651500"/>
          <p14:tracePt t="44791" x="3962400" y="5651500"/>
          <p14:tracePt t="44807" x="3968750" y="5645150"/>
          <p14:tracePt t="44823" x="3975100" y="5645150"/>
          <p14:tracePt t="44835" x="3981450" y="5638800"/>
          <p14:tracePt t="44851" x="3987800" y="5645150"/>
          <p14:tracePt t="44875" x="3987800" y="5651500"/>
          <p14:tracePt t="44903" x="3981450" y="5657850"/>
          <p14:tracePt t="45067" x="3975100" y="5664200"/>
          <p14:tracePt t="45143" x="3968750" y="5664200"/>
          <p14:tracePt t="45195" x="3962400" y="5670550"/>
          <p14:tracePt t="45236" x="3962400" y="5664200"/>
          <p14:tracePt t="45315" x="3968750" y="5664200"/>
          <p14:tracePt t="45467" x="3968750" y="5670550"/>
          <p14:tracePt t="45526" x="3968750" y="5676900"/>
          <p14:tracePt t="45803" x="3962400" y="5683250"/>
          <p14:tracePt t="45923" x="3962400" y="5689600"/>
          <p14:tracePt t="45946" x="3968750" y="5689600"/>
          <p14:tracePt t="46015" x="3968750" y="5695950"/>
          <p14:tracePt t="46059" x="3968750" y="5689600"/>
          <p14:tracePt t="46283" x="3968750" y="5683250"/>
          <p14:tracePt t="46323" x="3975100" y="5689600"/>
          <p14:tracePt t="46384" x="3968750" y="5683250"/>
          <p14:tracePt t="46435" x="3975100" y="5689600"/>
          <p14:tracePt t="46599" x="3975100" y="5695950"/>
          <p14:tracePt t="46683" x="3975100" y="5702300"/>
          <p14:tracePt t="46695" x="3975100" y="5708650"/>
          <p14:tracePt t="46711" x="3975100" y="5715000"/>
          <p14:tracePt t="46727" x="3981450" y="5721350"/>
          <p14:tracePt t="46763" x="3981450" y="5727700"/>
          <p14:tracePt t="46967" x="3981450" y="5721350"/>
          <p14:tracePt t="47095" x="3987800" y="5727700"/>
          <p14:tracePt t="47447" x="3981450" y="5721350"/>
          <p14:tracePt t="47643" x="3975100" y="5715000"/>
          <p14:tracePt t="47827" x="3975100" y="5708650"/>
          <p14:tracePt t="47867" x="3975100" y="5715000"/>
          <p14:tracePt t="48015" x="3975100" y="5721350"/>
          <p14:tracePt t="48039" x="3975100" y="5715000"/>
          <p14:tracePt t="48151" x="3968750" y="5721350"/>
          <p14:tracePt t="48287" x="3968750" y="5727700"/>
          <p14:tracePt t="48503" x="3968750" y="5721350"/>
          <p14:tracePt t="48534" x="3968750" y="5715000"/>
          <p14:tracePt t="48563" x="3962400" y="5715000"/>
          <p14:tracePt t="48587" x="3956050" y="5708650"/>
          <p14:tracePt t="48607" x="3949700" y="5702300"/>
          <p14:tracePt t="48615" x="3949700" y="5695950"/>
          <p14:tracePt t="48631" x="3943350" y="5695950"/>
          <p14:tracePt t="48648" x="3943350" y="5689600"/>
          <p14:tracePt t="48656" x="3943350" y="5695950"/>
          <p14:tracePt t="48707" x="3949700" y="5702300"/>
          <p14:tracePt t="48735" x="3949700" y="5708650"/>
          <p14:tracePt t="48743" x="3956050" y="5715000"/>
          <p14:tracePt t="48760" x="3962400" y="5715000"/>
          <p14:tracePt t="48776" x="3962400" y="5727700"/>
          <p14:tracePt t="48790" x="3975100" y="5727700"/>
          <p14:tracePt t="48806" x="3975100" y="5734050"/>
          <p14:tracePt t="48823" x="3981450" y="5740400"/>
          <p14:tracePt t="48840" x="3981450" y="5746750"/>
          <p14:tracePt t="48871" x="3987800" y="5740400"/>
          <p14:tracePt t="48923" x="3987800" y="5734050"/>
          <p14:tracePt t="48947" x="3981450" y="5727700"/>
          <p14:tracePt t="48967" x="3981450" y="5721350"/>
          <p14:tracePt t="48983" x="3981450" y="5715000"/>
          <p14:tracePt t="48999" x="3975100" y="5708650"/>
          <p14:tracePt t="49015" x="3975100" y="5702300"/>
          <p14:tracePt t="49022" x="3975100" y="5695950"/>
          <p14:tracePt t="49028" x="3975100" y="5689600"/>
          <p14:tracePt t="49041" x="3968750" y="5683250"/>
          <p14:tracePt t="49041" x="3962400" y="5683250"/>
          <p14:tracePt t="49060" x="3956050" y="5664200"/>
          <p14:tracePt t="49060" x="3949700" y="5657850"/>
          <p14:tracePt t="49076" x="3949700" y="5651500"/>
          <p14:tracePt t="49076" x="3943350" y="5645150"/>
          <p14:tracePt t="49092" x="3937000" y="5632450"/>
          <p14:tracePt t="49092" x="3924300" y="5613400"/>
          <p14:tracePt t="49113" x="3917950" y="5607050"/>
          <p14:tracePt t="49124" x="3911600" y="5600700"/>
          <p14:tracePt t="49141" x="3905250" y="5588000"/>
          <p14:tracePt t="49158" x="3892550" y="5581650"/>
          <p14:tracePt t="49158" x="3886200" y="5575300"/>
          <p14:tracePt t="49176" x="3924300" y="5645150"/>
          <p14:tracePt t="49303" x="3930650" y="5645150"/>
          <p14:tracePt t="49319" x="3937000" y="5651500"/>
          <p14:tracePt t="49335" x="3943350" y="5657850"/>
          <p14:tracePt t="49342" x="3949700" y="5664200"/>
          <p14:tracePt t="49342" x="3956050" y="5670550"/>
          <p14:tracePt t="49342" x="3968750" y="5676900"/>
          <p14:tracePt t="49363" x="3975100" y="5683250"/>
          <p14:tracePt t="49375" x="3981450" y="5689600"/>
          <p14:tracePt t="49375" x="3987800" y="5695950"/>
          <p14:tracePt t="49393" x="3994150" y="5702300"/>
          <p14:tracePt t="49393" x="4006850" y="5715000"/>
          <p14:tracePt t="49410" x="4013200" y="5721350"/>
          <p14:tracePt t="49425" x="4019550" y="5727700"/>
          <p14:tracePt t="49442" x="4025900" y="5734050"/>
          <p14:tracePt t="49459" x="4032250" y="5740400"/>
          <p14:tracePt t="49491" x="4032250" y="5734050"/>
          <p14:tracePt t="49558" x="4025900" y="5727700"/>
          <p14:tracePt t="49654" x="4025900" y="5721350"/>
          <p14:tracePt t="49670" x="4025900" y="5708650"/>
          <p14:tracePt t="49687" x="4019550" y="5702300"/>
          <p14:tracePt t="49698" x="4006850" y="5689600"/>
          <p14:tracePt t="49715" x="4000500" y="5676900"/>
          <p14:tracePt t="49731" x="3994150" y="5670550"/>
          <p14:tracePt t="49743" x="3987800" y="5664200"/>
          <p14:tracePt t="49743" x="3975100" y="5638800"/>
          <p14:tracePt t="49761" x="3968750" y="5626100"/>
          <p14:tracePt t="49761" x="3956050" y="5619750"/>
          <p14:tracePt t="49778" x="3949700" y="5607050"/>
          <p14:tracePt t="49778" x="3943350" y="5594350"/>
          <p14:tracePt t="87465" x="3752850" y="5613400"/>
          <p14:tracePt t="87746" x="3752850" y="5619750"/>
          <p14:tracePt t="87995" x="3746500" y="5626100"/>
          <p14:tracePt t="88047" x="3746500" y="5632450"/>
          <p14:tracePt t="88071" x="3746500" y="5626100"/>
          <p14:tracePt t="88491" x="3746500" y="5632450"/>
          <p14:tracePt t="88550" x="3740150" y="5638800"/>
          <p14:tracePt t="88587" x="3740150" y="5645150"/>
          <p14:tracePt t="88663" x="3740150" y="5651500"/>
          <p14:tracePt t="88687" x="3740150" y="5657850"/>
          <p14:tracePt t="88827" x="3740150" y="5651500"/>
          <p14:tracePt t="88902" x="3740150" y="5645150"/>
          <p14:tracePt t="89047" x="3733800" y="5645150"/>
          <p14:tracePt t="89111" x="3740150" y="5645150"/>
          <p14:tracePt t="89211" x="3740150" y="5651500"/>
          <p14:tracePt t="89339" x="3740150" y="5645150"/>
          <p14:tracePt t="89367" x="3740150" y="5638800"/>
          <p14:tracePt t="89503" x="3740150" y="5645150"/>
          <p14:tracePt t="89570" x="3740150" y="5651500"/>
          <p14:tracePt t="89598" x="3740150" y="5645150"/>
          <p14:tracePt t="89631" x="3740150" y="5638800"/>
          <p14:tracePt t="89659" x="3740150" y="5645150"/>
          <p14:tracePt t="89707" x="3733800" y="5638800"/>
          <p14:tracePt t="89899" x="3733800" y="5632450"/>
          <p14:tracePt t="90027" x="3733800" y="5626100"/>
          <p14:tracePt t="90051" x="3727450" y="5632450"/>
          <p14:tracePt t="90111" x="3733800" y="5626100"/>
          <p14:tracePt t="90178" x="3733800" y="5619750"/>
          <p14:tracePt t="90275" x="3733800" y="5632450"/>
          <p14:tracePt t="90319" x="3733800" y="5626100"/>
          <p14:tracePt t="90386" x="3733800" y="5632450"/>
          <p14:tracePt t="90463" x="3727450" y="5632450"/>
          <p14:tracePt t="90487" x="3721100" y="5632450"/>
          <p14:tracePt t="90522" x="3721100" y="5638800"/>
          <p14:tracePt t="90575" x="3721100" y="5645150"/>
          <p14:tracePt t="90607" x="3727450" y="5651500"/>
          <p14:tracePt t="90627" x="3727450" y="5657850"/>
          <p14:tracePt t="90671" x="3721100" y="5664200"/>
          <p14:tracePt t="90695" x="3727450" y="5670550"/>
          <p14:tracePt t="90727" x="3727450" y="5676900"/>
          <p14:tracePt t="90779" x="3721100" y="5670550"/>
          <p14:tracePt t="90815" x="3714750" y="5676900"/>
          <p14:tracePt t="90907" x="3714750" y="5670550"/>
          <p14:tracePt t="90935" x="3714750" y="5676900"/>
          <p14:tracePt t="91010" x="3714750" y="5683250"/>
          <p14:tracePt t="91131" x="3714750" y="5689600"/>
          <p14:tracePt t="91159" x="3721100" y="5689600"/>
          <p14:tracePt t="91207" x="3727450" y="5689600"/>
          <p14:tracePt t="91242" x="3733800" y="5695950"/>
          <p14:tracePt t="91270" x="3740150" y="5695950"/>
          <p14:tracePt t="91303" x="3733800" y="5689600"/>
          <p14:tracePt t="91355" x="3733800" y="5683250"/>
          <p14:tracePt t="91371" x="3727450" y="5676900"/>
          <p14:tracePt t="91391" x="3727450" y="5670550"/>
          <p14:tracePt t="91423" x="3721100" y="5676900"/>
          <p14:tracePt t="91447" x="3714750" y="5676900"/>
          <p14:tracePt t="91475" x="3721100" y="5676900"/>
          <p14:tracePt t="91551" x="3727450" y="5670550"/>
          <p14:tracePt t="91594" x="3721100" y="5676900"/>
          <p14:tracePt t="91810" x="3721100" y="5670550"/>
          <p14:tracePt t="91835" x="3721100" y="5676900"/>
          <p14:tracePt t="91894" x="3714750" y="5676900"/>
          <p14:tracePt t="91939" x="3714750" y="5670550"/>
          <p14:tracePt t="91978" x="3714750" y="5664200"/>
          <p14:tracePt t="92015" x="3708400" y="5664200"/>
          <p14:tracePt t="92099" x="3702050" y="5657850"/>
          <p14:tracePt t="92158" x="3695700" y="5657850"/>
          <p14:tracePt t="92518" x="3702050" y="5657850"/>
          <p14:tracePt t="92630" x="3702050" y="5651500"/>
          <p14:tracePt t="92727" x="3702050" y="5657850"/>
          <p14:tracePt t="92771" x="3695700" y="5664200"/>
          <p14:tracePt t="92818" x="3702050" y="5664200"/>
          <p14:tracePt t="92871" x="3702050" y="5670550"/>
          <p14:tracePt t="92939" x="3702050" y="5664200"/>
          <p14:tracePt t="93111" x="3702050" y="5657850"/>
          <p14:tracePt t="93170" x="3702050" y="5664200"/>
          <p14:tracePt t="93463" x="3702050" y="5657850"/>
          <p14:tracePt t="93543" x="3708400" y="5651500"/>
          <p14:tracePt t="93686" x="3702050" y="5651500"/>
          <p14:tracePt t="93815" x="3695700" y="5657850"/>
          <p14:tracePt t="93934" x="3695700" y="5651500"/>
          <p14:tracePt t="94055" x="3695700" y="5657850"/>
          <p14:tracePt t="94227" x="3695700" y="5651500"/>
          <p14:tracePt t="94458" x="3702050" y="5645150"/>
          <p14:tracePt t="94500" x="3702050" y="5651500"/>
          <p14:tracePt t="94586" x="3695700" y="5651500"/>
          <p14:tracePt t="94738" x="3689350" y="5651500"/>
          <p14:tracePt t="94767" x="3689350" y="5645150"/>
          <p14:tracePt t="95059" x="3683000" y="5638800"/>
          <p14:tracePt t="95298" x="3695700" y="5638800"/>
          <p14:tracePt t="95367" x="3702050" y="5632450"/>
          <p14:tracePt t="95382" x="3714750" y="5626100"/>
          <p14:tracePt t="95390" x="3721100" y="5619750"/>
          <p14:tracePt t="95399" x="3733800" y="5613400"/>
          <p14:tracePt t="95408" x="3746500" y="5607050"/>
          <p14:tracePt t="95408" x="3778250" y="5581650"/>
          <p14:tracePt t="95428" x="3790950" y="5568950"/>
          <p14:tracePt t="95428" x="3810000" y="5556250"/>
          <p14:tracePt t="95443" x="3829050" y="5543550"/>
          <p14:tracePt t="95443" x="3848100" y="5530850"/>
          <p14:tracePt t="95460" x="3867150" y="5524500"/>
          <p14:tracePt t="95460" x="3886200" y="5511800"/>
          <p14:tracePt t="95477" x="3898900" y="5505450"/>
          <p14:tracePt t="95477" x="3917950" y="5492750"/>
          <p14:tracePt t="95493" x="3930650" y="5486400"/>
          <p14:tracePt t="95493" x="3937000" y="5480050"/>
          <p14:tracePt t="95493" x="3949700" y="5480050"/>
          <p14:tracePt t="95512" x="3956050" y="5473700"/>
          <p14:tracePt t="95525" x="3949700" y="5480050"/>
          <p14:tracePt t="95554" x="3937000" y="5480050"/>
          <p14:tracePt t="95563" x="3930650" y="5480050"/>
          <p14:tracePt t="95575" x="3924300" y="5486400"/>
          <p14:tracePt t="95575" x="3905250" y="5486400"/>
          <p14:tracePt t="95593" x="3898900" y="5486400"/>
          <p14:tracePt t="95593" x="3892550" y="5486400"/>
          <p14:tracePt t="95610" x="3879850" y="5486400"/>
          <p14:tracePt t="95610" x="3873500" y="5492750"/>
          <p14:tracePt t="95628" x="3867150" y="5492750"/>
          <p14:tracePt t="95628" x="3854450" y="5492750"/>
          <p14:tracePt t="95643" x="3848100" y="5499100"/>
          <p14:tracePt t="95643" x="3835400" y="5505450"/>
          <p14:tracePt t="95660" x="3829050" y="5505450"/>
          <p14:tracePt t="95660" x="3822700" y="5511800"/>
          <p14:tracePt t="95677" x="3816350" y="5511800"/>
          <p14:tracePt t="95677" x="3816350" y="5518150"/>
          <p14:tracePt t="95693" x="3810000" y="5518150"/>
          <p14:tracePt t="95708" x="3803650" y="5524500"/>
          <p14:tracePt t="95726" x="3797300" y="5524500"/>
          <p14:tracePt t="95758" x="3797300" y="5530850"/>
          <p14:tracePt t="95787" x="3797300" y="5537200"/>
          <p14:tracePt t="95810" x="3797300" y="5543550"/>
          <p14:tracePt t="95823" x="3790950" y="5549900"/>
          <p14:tracePt t="95855" x="3784600" y="5549900"/>
          <p14:tracePt t="95879" x="3784600" y="5543550"/>
          <p14:tracePt t="95891" x="3771900" y="5543550"/>
          <p14:tracePt t="95906" x="3765550" y="5543550"/>
          <p14:tracePt t="95922" x="3752850" y="5543550"/>
          <p14:tracePt t="95939" x="3746500" y="5537200"/>
          <p14:tracePt t="95958" x="3733800" y="5543550"/>
          <p14:tracePt t="95975" x="3727450" y="5543550"/>
          <p14:tracePt t="95990" x="3727450" y="5549900"/>
          <p14:tracePt t="96002" x="3721100" y="5549900"/>
          <p14:tracePt t="96018" x="3721100" y="5556250"/>
          <p14:tracePt t="96042" x="3727450" y="5556250"/>
          <p14:tracePt t="96078" x="3733800" y="5556250"/>
          <p14:tracePt t="96102" x="3733800" y="5562600"/>
          <p14:tracePt t="96118" x="3733800" y="5568950"/>
          <p14:tracePt t="96125" x="3740150" y="5581650"/>
          <p14:tracePt t="96146" x="3733800" y="5588000"/>
          <p14:tracePt t="96303" x="3733800" y="5594350"/>
          <p14:tracePt t="96583" x="3733800" y="5588000"/>
          <p14:tracePt t="97219" x="3733800" y="5594350"/>
          <p14:tracePt t="97294" x="3740150" y="5600700"/>
          <p14:tracePt t="97451" x="3733800" y="5594350"/>
          <p14:tracePt t="97542" x="3733800" y="5600700"/>
          <p14:tracePt t="97595" x="3733800" y="5594350"/>
          <p14:tracePt t="97682" x="3740150" y="5594350"/>
          <p14:tracePt t="97871" x="3740150" y="5588000"/>
          <p14:tracePt t="97911" x="3740150" y="5594350"/>
          <p14:tracePt t="98082" x="3740150" y="5588000"/>
          <p14:tracePt t="98135" x="3740150" y="5594350"/>
          <p14:tracePt t="98382" x="3740150" y="5600700"/>
          <p14:tracePt t="98463" x="3740150" y="5607050"/>
          <p14:tracePt t="98518" x="3740150" y="5600700"/>
          <p14:tracePt t="98539" x="3740150" y="5607050"/>
          <p14:tracePt t="98666" x="3740150" y="5613400"/>
          <p14:tracePt t="98883" x="3733800" y="5613400"/>
          <p14:tracePt t="99111" x="3733800" y="5619750"/>
          <p14:tracePt t="99171" x="3733800" y="5626100"/>
          <p14:tracePt t="99423" x="3727450" y="5632450"/>
          <p14:tracePt t="99491" x="3727450" y="5626100"/>
          <p14:tracePt t="99583" x="3727450" y="5619750"/>
          <p14:tracePt t="99711" x="3727450" y="5626100"/>
          <p14:tracePt t="99770" x="3733800" y="5632450"/>
          <p14:tracePt t="99838" x="3740150" y="5632450"/>
          <p14:tracePt t="99866" x="3746500" y="5626100"/>
          <p14:tracePt t="99882" x="3752850" y="5626100"/>
          <p14:tracePt t="99892" x="3759200" y="5619750"/>
          <p14:tracePt t="99892" x="3765550" y="5619750"/>
          <p14:tracePt t="99907" x="3778250" y="5613400"/>
          <p14:tracePt t="99907" x="3790950" y="5600700"/>
          <p14:tracePt t="99924" x="3810000" y="5588000"/>
          <p14:tracePt t="99924" x="3829050" y="5568950"/>
          <p14:tracePt t="99940" x="3860800" y="5549900"/>
          <p14:tracePt t="99940" x="3892550" y="5524500"/>
          <p14:tracePt t="99940" x="3930650" y="5492750"/>
          <p14:tracePt t="99959" x="3975100" y="5461000"/>
          <p14:tracePt t="100308" x="7613650" y="5384800"/>
          <p14:tracePt t="100308" x="7588250" y="5397500"/>
          <p14:tracePt t="100308" x="7550150" y="5410200"/>
          <p14:tracePt t="100329" x="7505700" y="5429250"/>
          <p14:tracePt t="100340" x="7448550" y="5441950"/>
          <p14:tracePt t="100340" x="7321550" y="5473700"/>
          <p14:tracePt t="100359" x="7258050" y="5486400"/>
          <p14:tracePt t="100359" x="7188200" y="5499100"/>
          <p14:tracePt t="100376" x="7124700" y="5505450"/>
          <p14:tracePt t="100376" x="7054850" y="5511800"/>
          <p14:tracePt t="100376" x="6985000" y="5511800"/>
          <p14:tracePt t="100395" x="6921500" y="5511800"/>
          <p14:tracePt t="100407" x="6851650" y="5505450"/>
          <p14:tracePt t="100407" x="6788150" y="5499100"/>
          <p14:tracePt t="100407" x="6718300" y="5486400"/>
          <p14:tracePt t="100428" x="6654800" y="5467350"/>
          <p14:tracePt t="100428" x="6591300" y="5441950"/>
          <p14:tracePt t="100442" x="6527800" y="5416550"/>
          <p14:tracePt t="100442" x="6464300" y="5384800"/>
          <p14:tracePt t="100458" x="6407150" y="5346700"/>
          <p14:tracePt t="100458" x="6350000" y="5302250"/>
          <p14:tracePt t="100476" x="6292850" y="5251450"/>
          <p14:tracePt t="100476" x="6191250" y="5137150"/>
          <p14:tracePt t="100492" x="6146800" y="5073650"/>
          <p14:tracePt t="100492" x="6108700" y="5003800"/>
          <p14:tracePt t="100509" x="6070600" y="4927600"/>
          <p14:tracePt t="100509" x="6038850" y="4845050"/>
          <p14:tracePt t="100527" x="6019800" y="4762500"/>
          <p14:tracePt t="100527" x="6000750" y="4673600"/>
          <p14:tracePt t="100542" x="5988050" y="4584700"/>
          <p14:tracePt t="100542" x="5975350" y="4400550"/>
          <p14:tracePt t="100559" x="5981700" y="4311650"/>
          <p14:tracePt t="100559" x="5994400" y="4222750"/>
          <p14:tracePt t="100577" x="6007100" y="4127500"/>
          <p14:tracePt t="100577" x="6032500" y="4038600"/>
          <p14:tracePt t="100593" x="6064250" y="3943350"/>
          <p14:tracePt t="100593" x="6102350" y="3854450"/>
          <p14:tracePt t="100593" x="6146800" y="3771900"/>
          <p14:tracePt t="100611" x="6191250" y="3689350"/>
          <p14:tracePt t="100611" x="6248400" y="3606800"/>
          <p14:tracePt t="100627" x="6311900" y="3536950"/>
          <p14:tracePt t="100627" x="6375400" y="3467100"/>
          <p14:tracePt t="100645" x="6438900" y="3403600"/>
          <p14:tracePt t="100645" x="6508750" y="3352800"/>
          <p14:tracePt t="100660" x="6584950" y="3302000"/>
          <p14:tracePt t="100660" x="6654800" y="3257550"/>
          <p14:tracePt t="100676" x="6731000" y="3225800"/>
          <p14:tracePt t="100676" x="6800850" y="3194050"/>
          <p14:tracePt t="100676" x="6877050" y="3162300"/>
          <p14:tracePt t="100695" x="6953250" y="3143250"/>
          <p14:tracePt t="100708" x="7029450" y="3124200"/>
          <p14:tracePt t="100708" x="7175500" y="3092450"/>
          <p14:tracePt t="100727" x="7251700" y="3086100"/>
          <p14:tracePt t="100727" x="7327900" y="3079750"/>
          <p14:tracePt t="100743" x="7404100" y="3073400"/>
          <p14:tracePt t="100743" x="7473950" y="3073400"/>
          <p14:tracePt t="100760" x="7550150" y="3073400"/>
          <p14:tracePt t="100760" x="7613650" y="3079750"/>
          <p14:tracePt t="100777" x="7683500" y="3092450"/>
          <p14:tracePt t="100777" x="7804150" y="3117850"/>
          <p14:tracePt t="100794" x="7867650" y="3136900"/>
          <p14:tracePt t="100794" x="7918450" y="3162300"/>
          <p14:tracePt t="100810" x="7975600" y="3194050"/>
          <p14:tracePt t="100810" x="8026400" y="3225800"/>
          <p14:tracePt t="100827" x="8070850" y="3257550"/>
          <p14:tracePt t="100827" x="8115300" y="3295650"/>
          <p14:tracePt t="100843" x="8153400" y="3340100"/>
          <p14:tracePt t="100843" x="8223250" y="3441700"/>
          <p14:tracePt t="100860" x="8248650" y="3492500"/>
          <p14:tracePt t="100860" x="8267700" y="3562350"/>
          <p14:tracePt t="100877" x="8286750" y="3625850"/>
          <p14:tracePt t="100877" x="8305800" y="3695700"/>
          <p14:tracePt t="100893" x="8318500" y="3771900"/>
          <p14:tracePt t="100893" x="8337550" y="3917950"/>
          <p14:tracePt t="100911" x="8337550" y="3994150"/>
          <p14:tracePt t="100911" x="8343900" y="4064000"/>
          <p14:tracePt t="100928" x="8337550" y="4133850"/>
          <p14:tracePt t="100928" x="8331200" y="4203700"/>
          <p14:tracePt t="100944" x="8324850" y="4267200"/>
          <p14:tracePt t="100944" x="8312150" y="4330700"/>
          <p14:tracePt t="100960" x="8299450" y="4394200"/>
          <p14:tracePt t="100960" x="8280400" y="4451350"/>
          <p14:tracePt t="100960" x="8255000" y="4502150"/>
          <p14:tracePt t="100980" x="8229600" y="4559300"/>
          <p14:tracePt t="100992" x="8204200" y="4610100"/>
          <p14:tracePt t="100992" x="8134350" y="4705350"/>
          <p14:tracePt t="101011" x="8096250" y="4743450"/>
          <p14:tracePt t="101011" x="8051800" y="4787900"/>
          <p14:tracePt t="101028" x="8013700" y="4826000"/>
          <p14:tracePt t="101028" x="7969250" y="4864100"/>
          <p14:tracePt t="101044" x="7918450" y="4895850"/>
          <p14:tracePt t="101044" x="7874000" y="4927600"/>
          <p14:tracePt t="101061" x="7823200" y="4959350"/>
          <p14:tracePt t="101061" x="7772400" y="4991100"/>
          <p14:tracePt t="101061" x="7715250" y="5016500"/>
          <p14:tracePt t="101079" x="7664450" y="5041900"/>
          <p14:tracePt t="101079" x="7607300" y="5073650"/>
          <p14:tracePt t="101094" x="7543800" y="5092700"/>
          <p14:tracePt t="101094" x="7486650" y="5118100"/>
          <p14:tracePt t="101111" x="7416800" y="5143500"/>
          <p14:tracePt t="101111" x="7353300" y="5162550"/>
          <p14:tracePt t="101128" x="7283450" y="5187950"/>
          <p14:tracePt t="101128" x="7137400" y="5238750"/>
          <p14:tracePt t="101128" x="7061200" y="5257800"/>
          <p14:tracePt t="101152" x="6985000" y="5283200"/>
          <p14:tracePt t="101160" x="6908800" y="5302250"/>
          <p14:tracePt t="101160" x="6832600" y="5321300"/>
          <p14:tracePt t="101178" x="6756400" y="5340350"/>
          <p14:tracePt t="101178" x="6686550" y="5359400"/>
          <p14:tracePt t="101194" x="6610350" y="5378450"/>
          <p14:tracePt t="101194" x="6477000" y="5397500"/>
          <p14:tracePt t="101212" x="6413500" y="5410200"/>
          <p14:tracePt t="101212" x="6350000" y="5422900"/>
          <p14:tracePt t="101228" x="6286500" y="5429250"/>
          <p14:tracePt t="101228" x="6229350" y="5435600"/>
          <p14:tracePt t="101245" x="6172200" y="5435600"/>
          <p14:tracePt t="101245" x="6121400" y="5441950"/>
          <p14:tracePt t="101261" x="6064250" y="5448300"/>
          <p14:tracePt t="101261" x="5956300" y="5454650"/>
          <p14:tracePt t="101279" x="5905500" y="5454650"/>
          <p14:tracePt t="101279" x="5861050" y="5454650"/>
          <p14:tracePt t="101295" x="5810250" y="5461000"/>
          <p14:tracePt t="101295" x="5765800" y="5461000"/>
          <p14:tracePt t="101312" x="5721350" y="5461000"/>
          <p14:tracePt t="101312" x="5676900" y="5467350"/>
          <p14:tracePt t="101312" x="5638800" y="5467350"/>
          <p14:tracePt t="101331" x="5600700" y="5467350"/>
          <p14:tracePt t="101344" x="5568950" y="5467350"/>
          <p14:tracePt t="101344" x="5530850" y="5473700"/>
          <p14:tracePt t="101344" x="5505450" y="5473700"/>
          <p14:tracePt t="101364" x="5473700" y="5473700"/>
          <p14:tracePt t="101364" x="5448300" y="5473700"/>
          <p14:tracePt t="101379" x="5422900" y="5473700"/>
          <p14:tracePt t="101379" x="5397500" y="5480050"/>
          <p14:tracePt t="101395" x="5372100" y="5480050"/>
          <p14:tracePt t="101395" x="5353050" y="5480050"/>
          <p14:tracePt t="101412" x="5334000" y="5480050"/>
          <p14:tracePt t="101412" x="5314950" y="5480050"/>
          <p14:tracePt t="101428" x="5295900" y="5480050"/>
          <p14:tracePt t="101428" x="5283200" y="5486400"/>
          <p14:tracePt t="101428" x="5270500" y="5486400"/>
          <p14:tracePt t="101448" x="5257800" y="5486400"/>
          <p14:tracePt t="101448" x="5245100" y="5486400"/>
          <p14:tracePt t="101462" x="5238750" y="5492750"/>
          <p14:tracePt t="101462" x="5226050" y="5492750"/>
          <p14:tracePt t="101479" x="5219700" y="5492750"/>
          <p14:tracePt t="101494" x="5207000" y="5499100"/>
          <p14:tracePt t="101512" x="5200650" y="5499100"/>
          <p14:tracePt t="101528" x="5200650" y="5505450"/>
          <p14:tracePt t="101544" x="5200650" y="5499100"/>
          <p14:tracePt t="101594" x="5200650" y="5492750"/>
          <p14:tracePt t="101610" x="5200650" y="5486400"/>
          <p14:tracePt t="101626" x="5194300" y="5480050"/>
          <p14:tracePt t="101638" x="5187950" y="5473700"/>
          <p14:tracePt t="101654" x="5181600" y="5473700"/>
          <p14:tracePt t="101679" x="5175250" y="5473700"/>
          <p14:tracePt t="101707" x="5162550" y="5473700"/>
          <p14:tracePt t="101723" x="5156200" y="5473700"/>
          <p14:tracePt t="101739" x="5149850" y="5473700"/>
          <p14:tracePt t="101783" x="5143500" y="5473700"/>
          <p14:tracePt t="101850" x="5137150" y="5473700"/>
          <p14:tracePt t="101878" x="5130800" y="5473700"/>
          <p14:tracePt t="101903" x="5124450" y="5467350"/>
          <p14:tracePt t="101927" x="5118100" y="5467350"/>
          <p14:tracePt t="102006" x="5111750" y="5473700"/>
          <p14:tracePt t="102046" x="5105400" y="5473700"/>
          <p14:tracePt t="102074" x="5105400" y="5480050"/>
          <p14:tracePt t="102118" x="5099050" y="5486400"/>
          <p14:tracePt t="102322" x="5092700" y="5480050"/>
          <p14:tracePt t="102426" x="5086350" y="5480050"/>
          <p14:tracePt t="102479" x="5080000" y="5473700"/>
          <p14:tracePt t="102546" x="5080000" y="5480050"/>
          <p14:tracePt t="102711" x="5086350" y="5480050"/>
          <p14:tracePt t="102847" x="5086350" y="5473700"/>
          <p14:tracePt t="102863" x="5086350" y="5467350"/>
          <p14:tracePt t="102879" x="5086350" y="5461000"/>
          <p14:tracePt t="102930" x="5080000" y="5461000"/>
          <p14:tracePt t="102959" x="5073650" y="5454650"/>
          <p14:tracePt t="102982" x="5067300" y="5454650"/>
          <p14:tracePt t="103026" x="5060950" y="5454650"/>
          <p14:tracePt t="103042" x="5054600" y="5454650"/>
          <p14:tracePt t="103067" x="5048250" y="5454650"/>
          <p14:tracePt t="103095" x="5048250" y="5461000"/>
          <p14:tracePt t="103140" x="5048250" y="5467350"/>
          <p14:tracePt t="103186" x="5041900" y="5467350"/>
          <p14:tracePt t="103223" x="5048250" y="5467350"/>
          <p14:tracePt t="103306" x="5054600" y="5467350"/>
          <p14:tracePt t="103350" x="5048250" y="5461000"/>
          <p14:tracePt t="103426" x="5048250" y="5454650"/>
          <p14:tracePt t="103471" x="5041900" y="5454650"/>
          <p14:tracePt t="103590" x="5035550" y="5461000"/>
          <p14:tracePt t="103738" x="5029200" y="5461000"/>
          <p14:tracePt t="103798" x="5022850" y="5461000"/>
          <p14:tracePt t="103830" x="5022850" y="5454650"/>
          <p14:tracePt t="103950" x="5016500" y="5454650"/>
          <p14:tracePt t="103971" x="5010150" y="5454650"/>
          <p14:tracePt t="103987" x="5003800" y="5454650"/>
          <p14:tracePt t="104002" x="4997450" y="5448300"/>
          <p14:tracePt t="104018" x="4991100" y="5448300"/>
          <p14:tracePt t="104026" x="4984750" y="5441950"/>
          <p14:tracePt t="104036" x="4978400" y="5441950"/>
          <p14:tracePt t="104036" x="4972050" y="5435600"/>
          <p14:tracePt t="104036" x="4965700" y="5429250"/>
          <p14:tracePt t="104056" x="4953000" y="5422900"/>
          <p14:tracePt t="104056" x="4940300" y="5422900"/>
          <p14:tracePt t="104071" x="4927600" y="5416550"/>
          <p14:tracePt t="104071" x="4914900" y="5416550"/>
          <p14:tracePt t="104087" x="4895850" y="5410200"/>
          <p14:tracePt t="104087" x="4876800" y="5403850"/>
          <p14:tracePt t="104104" x="4864100" y="5403850"/>
          <p14:tracePt t="104104" x="4845050" y="5403850"/>
          <p14:tracePt t="104104" x="4819650" y="5403850"/>
          <p14:tracePt t="104123" x="4800600" y="5403850"/>
          <p14:tracePt t="104136" x="4775200" y="5403850"/>
          <p14:tracePt t="104136" x="4718050" y="5416550"/>
          <p14:tracePt t="104154" x="4692650" y="5422900"/>
          <p14:tracePt t="104154" x="4654550" y="5429250"/>
          <p14:tracePt t="104171" x="4622800" y="5435600"/>
          <p14:tracePt t="104171" x="4591050" y="5448300"/>
          <p14:tracePt t="104188" x="4552950" y="5461000"/>
          <p14:tracePt t="104188" x="4514850" y="5467350"/>
          <p14:tracePt t="104204" x="4470400" y="5480050"/>
          <p14:tracePt t="104204" x="4387850" y="5505450"/>
          <p14:tracePt t="104221" x="4349750" y="5511800"/>
          <p14:tracePt t="104221" x="4305300" y="5524500"/>
          <p14:tracePt t="104237" x="4267200" y="5537200"/>
          <p14:tracePt t="104237" x="4222750" y="5549900"/>
          <p14:tracePt t="104254" x="4184650" y="5562600"/>
          <p14:tracePt t="104254" x="4108450" y="5581650"/>
          <p14:tracePt t="104272" x="4070350" y="5594350"/>
          <p14:tracePt t="104272" x="4032250" y="5600700"/>
          <p14:tracePt t="104288" x="4000500" y="5613400"/>
          <p14:tracePt t="104288" x="3968750" y="5619750"/>
          <p14:tracePt t="104305" x="3937000" y="5626100"/>
          <p14:tracePt t="104305" x="3905250" y="5626100"/>
          <p14:tracePt t="104321" x="3879850" y="5632450"/>
          <p14:tracePt t="104321" x="3822700" y="5638800"/>
          <p14:tracePt t="104341" x="3803650" y="5638800"/>
          <p14:tracePt t="104341" x="3778250" y="5638800"/>
          <p14:tracePt t="104355" x="3752850" y="5638800"/>
          <p14:tracePt t="104355" x="3733800" y="5638800"/>
          <p14:tracePt t="104372" x="3714750" y="5638800"/>
          <p14:tracePt t="104372" x="3683000" y="5632450"/>
          <p14:tracePt t="104394" x="3663950" y="5632450"/>
          <p14:tracePt t="104404" x="3651250" y="5632450"/>
          <p14:tracePt t="104404" x="3638550" y="5632450"/>
          <p14:tracePt t="104404" x="3625850" y="5632450"/>
          <p14:tracePt t="104424" x="3613150" y="5632450"/>
          <p14:tracePt t="104424" x="3600450" y="5632450"/>
          <p14:tracePt t="104439" x="3587750" y="5632450"/>
          <p14:tracePt t="104439" x="3575050" y="5632450"/>
          <p14:tracePt t="104455" x="3562350" y="5632450"/>
          <p14:tracePt t="104455" x="3549650" y="5632450"/>
          <p14:tracePt t="104472" x="3536950" y="5632450"/>
          <p14:tracePt t="104472" x="3524250" y="5638800"/>
          <p14:tracePt t="104488" x="3511550" y="5638800"/>
          <p14:tracePt t="104488" x="3498850" y="5638800"/>
          <p14:tracePt t="104505" x="3486150" y="5638800"/>
          <p14:tracePt t="104505" x="3454400" y="5645150"/>
          <p14:tracePt t="104523" x="3435350" y="5645150"/>
          <p14:tracePt t="104523" x="3416300" y="5651500"/>
          <p14:tracePt t="104539" x="3390900" y="5657850"/>
          <p14:tracePt t="104539" x="3371850" y="5657850"/>
          <p14:tracePt t="104555" x="3340100" y="5664200"/>
          <p14:tracePt t="104555" x="3282950" y="5670550"/>
          <p14:tracePt t="104572" x="3244850" y="5676900"/>
          <p14:tracePt t="104572" x="3213100" y="5683250"/>
          <p14:tracePt t="104588" x="3175000" y="5689600"/>
          <p14:tracePt t="104588" x="3130550" y="5695950"/>
          <p14:tracePt t="104605" x="3086100" y="5702300"/>
          <p14:tracePt t="104605" x="3041650" y="5708650"/>
          <p14:tracePt t="104623" x="2990850" y="5715000"/>
          <p14:tracePt t="104623" x="2889250" y="5734050"/>
          <p14:tracePt t="104641" x="2838450" y="5746750"/>
          <p14:tracePt t="104641" x="2781300" y="5759450"/>
          <p14:tracePt t="104656" x="2730500" y="5772150"/>
          <p14:tracePt t="104656" x="2673350" y="5784850"/>
          <p14:tracePt t="104672" x="2622550" y="5797550"/>
          <p14:tracePt t="104672" x="2571750" y="5810250"/>
          <p14:tracePt t="104672" x="2520950" y="5829300"/>
          <p14:tracePt t="104691" x="2476500" y="5848350"/>
          <p14:tracePt t="104704" x="2432050" y="5861050"/>
          <p14:tracePt t="104704" x="2355850" y="5899150"/>
          <p14:tracePt t="104723" x="2317750" y="5911850"/>
          <p14:tracePt t="104723" x="2279650" y="5924550"/>
          <p14:tracePt t="104739" x="2247900" y="5943600"/>
          <p14:tracePt t="104739" x="2222500" y="5956300"/>
          <p14:tracePt t="104756" x="2190750" y="5962650"/>
          <p14:tracePt t="104756" x="2165350" y="5975350"/>
          <p14:tracePt t="104756" x="2139950" y="5988050"/>
          <p14:tracePt t="104776" x="2114550" y="6000750"/>
          <p14:tracePt t="104788" x="2089150" y="6007100"/>
          <p14:tracePt t="104788" x="2044700" y="6026150"/>
          <p14:tracePt t="104807" x="2019300" y="6032500"/>
          <p14:tracePt t="104807" x="2000250" y="6038850"/>
          <p14:tracePt t="104823" x="1974850" y="6045200"/>
          <p14:tracePt t="104823" x="1955800" y="6051550"/>
          <p14:tracePt t="104840" x="1936750" y="6051550"/>
          <p14:tracePt t="104840" x="1924050" y="6057900"/>
          <p14:tracePt t="104857" x="1905000" y="6064250"/>
          <p14:tracePt t="104857" x="1879600" y="6070600"/>
          <p14:tracePt t="104873" x="1866900" y="6070600"/>
          <p14:tracePt t="104873" x="1854200" y="6070600"/>
          <p14:tracePt t="104892" x="1841500" y="6076950"/>
          <p14:tracePt t="104892" x="1828800" y="6076950"/>
          <p14:tracePt t="104906" x="1816100" y="6083300"/>
          <p14:tracePt t="104906" x="1803400" y="6083300"/>
          <p14:tracePt t="104923" x="1797050" y="6089650"/>
          <p14:tracePt t="104923" x="1778000" y="6089650"/>
          <p14:tracePt t="104940" x="1765300" y="6096000"/>
          <p14:tracePt t="104940" x="1752600" y="6096000"/>
          <p14:tracePt t="104957" x="1746250" y="6096000"/>
          <p14:tracePt t="104957" x="1733550" y="6096000"/>
          <p14:tracePt t="104974" x="1727200" y="6096000"/>
          <p14:tracePt t="104974" x="1701800" y="6089650"/>
          <p14:tracePt t="104992" x="1689100" y="6083300"/>
          <p14:tracePt t="104992" x="1682750" y="6083300"/>
          <p14:tracePt t="105007" x="1670050" y="6076950"/>
          <p14:tracePt t="105007" x="1657350" y="6076950"/>
          <p14:tracePt t="105024" x="1644650" y="6070600"/>
          <p14:tracePt t="105024" x="1638300" y="6070600"/>
          <p14:tracePt t="105040" x="1625600" y="6064250"/>
          <p14:tracePt t="105040" x="1619250" y="6064250"/>
          <p14:tracePt t="105057" x="1606550" y="6057900"/>
          <p14:tracePt t="105057" x="1600200" y="6057900"/>
          <p14:tracePt t="105057" x="1587500" y="6051550"/>
          <p14:tracePt t="105076" x="1581150" y="6051550"/>
          <p14:tracePt t="105076" x="1568450" y="6051550"/>
          <p14:tracePt t="105091" x="1562100" y="6051550"/>
          <p14:tracePt t="105091" x="1549400" y="6051550"/>
          <p14:tracePt t="105107" x="1543050" y="6057900"/>
          <p14:tracePt t="105107" x="1530350" y="6057900"/>
          <p14:tracePt t="105124" x="1524000" y="6064250"/>
          <p14:tracePt t="105124" x="1504950" y="6070600"/>
          <p14:tracePt t="105146" x="1498600" y="6076950"/>
          <p14:tracePt t="105156" x="1485900" y="6083300"/>
          <p14:tracePt t="105156" x="1473200" y="6089650"/>
          <p14:tracePt t="105175" x="1466850" y="6096000"/>
          <p14:tracePt t="105175" x="1460500" y="6108700"/>
          <p14:tracePt t="105191" x="1454150" y="6121400"/>
          <p14:tracePt t="105191" x="1447800" y="6127750"/>
          <p14:tracePt t="105207" x="1441450" y="6140450"/>
          <p14:tracePt t="105207" x="1435100" y="6146800"/>
          <p14:tracePt t="105224" x="1428750" y="6159500"/>
          <p14:tracePt t="105224" x="1416050" y="6178550"/>
          <p14:tracePt t="105241" x="1416050" y="6191250"/>
          <p14:tracePt t="105241" x="1409700" y="6197600"/>
          <p14:tracePt t="105258" x="1403350" y="6210300"/>
          <p14:tracePt t="105258" x="1403350" y="6223000"/>
          <p14:tracePt t="105275" x="1397000" y="6235700"/>
          <p14:tracePt t="105275" x="1390650" y="6261100"/>
          <p14:tracePt t="105292" x="1384300" y="6273800"/>
          <p14:tracePt t="105307" x="1384300" y="6305550"/>
          <p14:tracePt t="105323" x="1377950" y="6337300"/>
          <p14:tracePt t="105340" x="1371600" y="6369050"/>
          <p14:tracePt t="105357" x="1371600" y="6407150"/>
          <p14:tracePt t="105357" x="1365250" y="6438900"/>
          <p14:tracePt t="105376" x="1365250" y="647700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エクセルの分析ツールによるｔ検定</a:t>
            </a:r>
          </a:p>
        </p:txBody>
      </p:sp>
      <p:pic>
        <p:nvPicPr>
          <p:cNvPr id="532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3648"/>
            <a:ext cx="8748464" cy="351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オーディ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2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51"/>
    </mc:Choice>
    <mc:Fallback>
      <p:transition spd="slow" advTm="18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854" x="2343150" y="5308600"/>
          <p14:tracePt t="3157" x="2343150" y="5314950"/>
          <p14:tracePt t="3173" x="2336800" y="5314950"/>
          <p14:tracePt t="3188" x="2330450" y="5314950"/>
          <p14:tracePt t="3216" x="2330450" y="5321300"/>
          <p14:tracePt t="3284" x="2330450" y="5327650"/>
          <p14:tracePt t="3308" x="2330450" y="5334000"/>
          <p14:tracePt t="3344" x="2336800" y="5334000"/>
          <p14:tracePt t="3368" x="2343150" y="5340350"/>
          <p14:tracePt t="3388" x="2343150" y="5346700"/>
          <p14:tracePt t="3412" x="2343150" y="5353050"/>
          <p14:tracePt t="3428" x="2343150" y="5359400"/>
          <p14:tracePt t="3465" x="2336800" y="5353050"/>
          <p14:tracePt t="3516" x="2336800" y="5346700"/>
          <p14:tracePt t="3540" x="2336800" y="5340350"/>
          <p14:tracePt t="3625" x="2343150" y="5334000"/>
          <p14:tracePt t="3676" x="2336800" y="5334000"/>
          <p14:tracePt t="3696" x="2336800" y="5327650"/>
          <p14:tracePt t="3737" x="2343150" y="5321300"/>
          <p14:tracePt t="3756" x="2343150" y="5314950"/>
          <p14:tracePt t="3772" x="2349500" y="5308600"/>
          <p14:tracePt t="3832" x="2355850" y="5308600"/>
          <p14:tracePt t="3876" x="2355850" y="5302250"/>
          <p14:tracePt t="3900" x="2362200" y="5302250"/>
          <p14:tracePt t="3916" x="2362200" y="5295900"/>
          <p14:tracePt t="3937" x="2368550" y="5289550"/>
          <p14:tracePt t="3961" x="2374900" y="5289550"/>
          <p14:tracePt t="3980" x="2381250" y="5283200"/>
          <p14:tracePt t="4004" x="2387600" y="5270500"/>
          <p14:tracePt t="4040" x="2393950" y="5264150"/>
          <p14:tracePt t="4072" x="2400300" y="5257800"/>
          <p14:tracePt t="4096" x="2400300" y="5251450"/>
          <p14:tracePt t="4108" x="2400300" y="5245100"/>
          <p14:tracePt t="4124" x="2406650" y="5238750"/>
          <p14:tracePt t="4140" x="2413000" y="5226050"/>
          <p14:tracePt t="4156" x="2413000" y="5219700"/>
          <p14:tracePt t="4169" x="2419350" y="5213350"/>
          <p14:tracePt t="4181" x="2425700" y="5207000"/>
          <p14:tracePt t="4181" x="2432050" y="5200650"/>
          <p14:tracePt t="4201" x="2432050" y="5194300"/>
          <p14:tracePt t="4201" x="2438400" y="5187950"/>
          <p14:tracePt t="4201" x="2438400" y="5181600"/>
          <p14:tracePt t="4220" x="2444750" y="5181600"/>
          <p14:tracePt t="4231" x="2451100" y="5175250"/>
          <p14:tracePt t="4247" x="2457450" y="5168900"/>
          <p14:tracePt t="4265" x="2463800" y="5168900"/>
          <p14:tracePt t="4282" x="2463800" y="5162550"/>
          <p14:tracePt t="4320" x="2463800" y="5156200"/>
          <p14:tracePt t="4340" x="2470150" y="5149850"/>
          <p14:tracePt t="4356" x="2470150" y="5143500"/>
          <p14:tracePt t="4364" x="2470150" y="5137150"/>
          <p14:tracePt t="4373" x="2476500" y="5130800"/>
          <p14:tracePt t="4382" x="2476500" y="5124450"/>
          <p14:tracePt t="4382" x="2482850" y="5105400"/>
          <p14:tracePt t="4401" x="2489200" y="5099050"/>
          <p14:tracePt t="4401" x="2489200" y="5092700"/>
          <p14:tracePt t="4417" x="2495550" y="5086350"/>
          <p14:tracePt t="4433" x="2495550" y="5080000"/>
          <p14:tracePt t="4449" x="2501900" y="5086350"/>
          <p14:tracePt t="4466" x="2495550" y="5092700"/>
          <p14:tracePt t="4466" x="2495550" y="5111750"/>
          <p14:tracePt t="4485" x="2489200" y="5118100"/>
          <p14:tracePt t="4485" x="2489200" y="5130800"/>
          <p14:tracePt t="4501" x="2482850" y="5137150"/>
          <p14:tracePt t="4501" x="2482850" y="5143500"/>
          <p14:tracePt t="4517" x="2482850" y="5156200"/>
          <p14:tracePt t="4517" x="2476500" y="5168900"/>
          <p14:tracePt t="4517" x="2476500" y="5175250"/>
          <p14:tracePt t="4537" x="2470150" y="5187950"/>
          <p14:tracePt t="4549" x="2463800" y="5194300"/>
          <p14:tracePt t="4549" x="2457450" y="5200650"/>
          <p14:tracePt t="4549" x="2444750" y="5207000"/>
          <p14:tracePt t="4570" x="2438400" y="5207000"/>
          <p14:tracePt t="4570" x="2425700" y="5213350"/>
          <p14:tracePt t="4585" x="2413000" y="5213350"/>
          <p14:tracePt t="4585" x="2400300" y="5213350"/>
          <p14:tracePt t="4601" x="2381250" y="5219700"/>
          <p14:tracePt t="4601" x="2368550" y="5219700"/>
          <p14:tracePt t="4618" x="2355850" y="5219700"/>
          <p14:tracePt t="4618" x="2343150" y="5226050"/>
          <p14:tracePt t="4634" x="2324100" y="5226050"/>
          <p14:tracePt t="4634" x="2298700" y="5226050"/>
          <p14:tracePt t="4651" x="2286000" y="5226050"/>
          <p14:tracePt t="4651" x="2273300" y="5226050"/>
          <p14:tracePt t="4668" x="2254250" y="5226050"/>
          <p14:tracePt t="4668" x="2241550" y="5226050"/>
          <p14:tracePt t="4685" x="2222500" y="5226050"/>
          <p14:tracePt t="4685" x="2190750" y="5226050"/>
          <p14:tracePt t="4701" x="2171700" y="5232400"/>
          <p14:tracePt t="4701" x="2146300" y="5232400"/>
          <p14:tracePt t="4720" x="2127250" y="5238750"/>
          <p14:tracePt t="4720" x="2108200" y="5245100"/>
          <p14:tracePt t="4735" x="2082800" y="5251450"/>
          <p14:tracePt t="4735" x="2063750" y="5257800"/>
          <p14:tracePt t="4752" x="2038350" y="5264150"/>
          <p14:tracePt t="4752" x="1993900" y="5276850"/>
          <p14:tracePt t="4768" x="1968500" y="5283200"/>
          <p14:tracePt t="4768" x="1943100" y="5283200"/>
          <p14:tracePt t="4786" x="1917700" y="5289550"/>
          <p14:tracePt t="4786" x="1892300" y="5289550"/>
          <p14:tracePt t="4802" x="1860550" y="5289550"/>
          <p14:tracePt t="4802" x="1835150" y="5289550"/>
          <p14:tracePt t="4818" x="1803400" y="5283200"/>
          <p14:tracePt t="4818" x="1746250" y="5276850"/>
          <p14:tracePt t="4839" x="1714500" y="5270500"/>
          <p14:tracePt t="4850" x="1682750" y="5270500"/>
          <p14:tracePt t="4850" x="1619250" y="5264150"/>
          <p14:tracePt t="4869" x="1587500" y="5257800"/>
          <p14:tracePt t="4869" x="1555750" y="5257800"/>
          <p14:tracePt t="4885" x="1524000" y="5257800"/>
          <p14:tracePt t="4885" x="1492250" y="5251450"/>
          <p14:tracePt t="4902" x="1466850" y="5251450"/>
          <p14:tracePt t="4902" x="1435100" y="5245100"/>
          <p14:tracePt t="4902" x="1403350" y="5238750"/>
          <p14:tracePt t="4921" x="1377950" y="5232400"/>
          <p14:tracePt t="4934" x="1352550" y="5226050"/>
          <p14:tracePt t="4934" x="1301750" y="5213350"/>
          <p14:tracePt t="4953" x="1276350" y="5207000"/>
          <p14:tracePt t="4953" x="1250950" y="5200650"/>
          <p14:tracePt t="4969" x="1231900" y="5194300"/>
          <p14:tracePt t="4969" x="1212850" y="5187950"/>
          <p14:tracePt t="4986" x="1193800" y="5181600"/>
          <p14:tracePt t="4986" x="1162050" y="5168900"/>
          <p14:tracePt t="5003" x="1143000" y="5162550"/>
          <p14:tracePt t="5003" x="1130300" y="5149850"/>
          <p14:tracePt t="5019" x="1123950" y="5143500"/>
          <p14:tracePt t="5019" x="1111250" y="5137150"/>
          <p14:tracePt t="5037" x="1104900" y="5130800"/>
          <p14:tracePt t="5037" x="1098550" y="5124450"/>
          <p14:tracePt t="5053" x="1085850" y="5118100"/>
          <p14:tracePt t="5053" x="1079500" y="5111750"/>
          <p14:tracePt t="5069" x="1073150" y="5105400"/>
          <p14:tracePt t="5085" x="1066800" y="5099050"/>
          <p14:tracePt t="5102" x="1060450" y="5092700"/>
          <p14:tracePt t="5118" x="1060450" y="5086350"/>
          <p14:tracePt t="5135" x="1066800" y="5086350"/>
          <p14:tracePt t="5152" x="1073150" y="5080000"/>
          <p14:tracePt t="5168" x="1079500" y="5080000"/>
          <p14:tracePt t="5185" x="1085850" y="5073650"/>
          <p14:tracePt t="5202" x="1092200" y="5073650"/>
          <p14:tracePt t="5219" x="1098550" y="5067300"/>
          <p14:tracePt t="5235" x="1104900" y="5060950"/>
          <p14:tracePt t="5265" x="1098550" y="5060950"/>
          <p14:tracePt t="5436" x="1104900" y="5054600"/>
          <p14:tracePt t="5476" x="1111250" y="5060950"/>
          <p14:tracePt t="5520" x="1111250" y="5067300"/>
          <p14:tracePt t="5544" x="1104900" y="5073650"/>
          <p14:tracePt t="5596" x="1098550" y="5080000"/>
          <p14:tracePt t="5617" x="1092200" y="5080000"/>
          <p14:tracePt t="5632" x="1085850" y="5086350"/>
          <p14:tracePt t="5648" x="1079500" y="5092700"/>
          <p14:tracePt t="5676" x="1073150" y="5092700"/>
          <p14:tracePt t="5701" x="1066800" y="5086350"/>
          <p14:tracePt t="5728" x="1066800" y="5080000"/>
          <p14:tracePt t="5752" x="1060450" y="5080000"/>
          <p14:tracePt t="5776" x="1054100" y="5080000"/>
          <p14:tracePt t="5797" x="1047750" y="5080000"/>
          <p14:tracePt t="5820" x="1041400" y="5080000"/>
          <p14:tracePt t="5837" x="1035050" y="5080000"/>
          <p14:tracePt t="5865" x="1028700" y="5080000"/>
          <p14:tracePt t="5881" x="1022350" y="5086350"/>
          <p14:tracePt t="5896" x="1016000" y="5086350"/>
          <p14:tracePt t="5924" x="1022350" y="5086350"/>
          <p14:tracePt t="5985" x="1028700" y="5092700"/>
          <p14:tracePt t="6008" x="1035050" y="5092700"/>
          <p14:tracePt t="6020" x="1047750" y="5099050"/>
          <p14:tracePt t="6036" x="1060450" y="5105400"/>
          <p14:tracePt t="6052" x="1066800" y="5105400"/>
          <p14:tracePt t="6061" x="1073150" y="5111750"/>
          <p14:tracePt t="6071" x="1079500" y="5111750"/>
          <p14:tracePt t="6071" x="1098550" y="5118100"/>
          <p14:tracePt t="6090" x="1104900" y="5118100"/>
          <p14:tracePt t="6090" x="1117600" y="5118100"/>
          <p14:tracePt t="6106" x="1123950" y="5118100"/>
          <p14:tracePt t="6106" x="1130300" y="5118100"/>
          <p14:tracePt t="6123" x="1143000" y="5118100"/>
          <p14:tracePt t="6123" x="1149350" y="5118100"/>
          <p14:tracePt t="6123" x="1155700" y="5118100"/>
          <p14:tracePt t="6141" x="1162050" y="5111750"/>
          <p14:tracePt t="6155" x="1168400" y="5111750"/>
          <p14:tracePt t="6155" x="1181100" y="5105400"/>
          <p14:tracePt t="6174" x="1187450" y="5105400"/>
          <p14:tracePt t="6189" x="1193800" y="5099050"/>
          <p14:tracePt t="6205" x="1200150" y="5099050"/>
          <p14:tracePt t="6222" x="1200150" y="5105400"/>
          <p14:tracePt t="6308" x="1193800" y="5105400"/>
          <p14:tracePt t="6329" x="1187450" y="5105400"/>
          <p14:tracePt t="6344" x="1181100" y="5105400"/>
          <p14:tracePt t="6360" x="1174750" y="5105400"/>
          <p14:tracePt t="6377" x="1168400" y="5105400"/>
          <p14:tracePt t="6388" x="1162050" y="5105400"/>
          <p14:tracePt t="6412" x="1168400" y="5105400"/>
          <p14:tracePt t="6472" x="1174750" y="5105400"/>
          <p14:tracePt t="6488" x="1187450" y="5105400"/>
          <p14:tracePt t="6500" x="1193800" y="5099050"/>
          <p14:tracePt t="6516" x="1200150" y="5099050"/>
          <p14:tracePt t="6526" x="1206500" y="5099050"/>
          <p14:tracePt t="6526" x="1212850" y="5099050"/>
          <p14:tracePt t="6541" x="1225550" y="5099050"/>
          <p14:tracePt t="6541" x="1231900" y="5099050"/>
          <p14:tracePt t="6558" x="1238250" y="5099050"/>
          <p14:tracePt t="6558" x="1250950" y="5099050"/>
          <p14:tracePt t="6574" x="1257300" y="5099050"/>
          <p14:tracePt t="6574" x="1270000" y="5099050"/>
          <p14:tracePt t="6574" x="1276350" y="5099050"/>
          <p14:tracePt t="6595" x="1289050" y="5099050"/>
          <p14:tracePt t="6606" x="1295400" y="5099050"/>
          <p14:tracePt t="6606" x="1314450" y="5105400"/>
          <p14:tracePt t="6625" x="1327150" y="5105400"/>
          <p14:tracePt t="6625" x="1333500" y="5105400"/>
          <p14:tracePt t="6641" x="1346200" y="5105400"/>
          <p14:tracePt t="6641" x="1358900" y="5111750"/>
          <p14:tracePt t="6657" x="1365250" y="5111750"/>
          <p14:tracePt t="6657" x="1377950" y="5105400"/>
          <p14:tracePt t="6657" x="1384300" y="5105400"/>
          <p14:tracePt t="6677" x="1397000" y="5105400"/>
          <p14:tracePt t="6677" x="1403350" y="5105400"/>
          <p14:tracePt t="6691" x="1416050" y="5105400"/>
          <p14:tracePt t="6691" x="1422400" y="5099050"/>
          <p14:tracePt t="6708" x="1435100" y="5099050"/>
          <p14:tracePt t="6708" x="1441450" y="5099050"/>
          <p14:tracePt t="6725" x="1454150" y="5092700"/>
          <p14:tracePt t="6725" x="1479550" y="5092700"/>
          <p14:tracePt t="6741" x="1492250" y="5092700"/>
          <p14:tracePt t="6741" x="1498600" y="5092700"/>
          <p14:tracePt t="6758" x="1511300" y="5092700"/>
          <p14:tracePt t="6758" x="1524000" y="5092700"/>
          <p14:tracePt t="6775" x="1536700" y="5092700"/>
          <p14:tracePt t="6775" x="1543050" y="5092700"/>
          <p14:tracePt t="6791" x="1555750" y="5092700"/>
          <p14:tracePt t="6791" x="1574800" y="5092700"/>
          <p14:tracePt t="6809" x="1581150" y="5092700"/>
          <p14:tracePt t="6809" x="1587500" y="5092700"/>
          <p14:tracePt t="6825" x="1600200" y="5092700"/>
          <p14:tracePt t="6825" x="1606550" y="5092700"/>
          <p14:tracePt t="6842" x="1612900" y="5092700"/>
          <p14:tracePt t="6842" x="1625600" y="5092700"/>
          <p14:tracePt t="6858" x="1631950" y="5092700"/>
          <p14:tracePt t="6858" x="1644650" y="5099050"/>
          <p14:tracePt t="6858" x="1657350" y="5099050"/>
          <p14:tracePt t="6877" x="1663700" y="5099050"/>
          <p14:tracePt t="6890" x="1676400" y="5099050"/>
          <p14:tracePt t="6890" x="1701800" y="5092700"/>
          <p14:tracePt t="6909" x="1708150" y="5092700"/>
          <p14:tracePt t="6909" x="1720850" y="5092700"/>
          <p14:tracePt t="6926" x="1733550" y="5086350"/>
          <p14:tracePt t="6926" x="1746250" y="5086350"/>
          <p14:tracePt t="6942" x="1758950" y="5086350"/>
          <p14:tracePt t="6942" x="1771650" y="5080000"/>
          <p14:tracePt t="6958" x="1790700" y="5080000"/>
          <p14:tracePt t="6958" x="1803400" y="5080000"/>
          <p14:tracePt t="6958" x="1816100" y="5080000"/>
          <p14:tracePt t="6977" x="1828800" y="5080000"/>
          <p14:tracePt t="6977" x="1841500" y="5073650"/>
          <p14:tracePt t="6992" x="1860550" y="5073650"/>
          <p14:tracePt t="6992" x="1873250" y="5073650"/>
          <p14:tracePt t="7009" x="1885950" y="5073650"/>
          <p14:tracePt t="7009" x="1892300" y="5073650"/>
          <p14:tracePt t="7009" x="1905000" y="5073650"/>
          <p14:tracePt t="7029" x="1917700" y="5067300"/>
          <p14:tracePt t="7029" x="1930400" y="5067300"/>
          <p14:tracePt t="7042" x="1943100" y="5067300"/>
          <p14:tracePt t="7042" x="1955800" y="5067300"/>
          <p14:tracePt t="7059" x="1962150" y="5067300"/>
          <p14:tracePt t="7059" x="1974850" y="5067300"/>
          <p14:tracePt t="7075" x="1987550" y="5067300"/>
          <p14:tracePt t="7075" x="2000250" y="5067300"/>
          <p14:tracePt t="7092" x="2012950" y="5067300"/>
          <p14:tracePt t="7092" x="2038350" y="5067300"/>
          <p14:tracePt t="7110" x="2051050" y="5067300"/>
          <p14:tracePt t="7110" x="2063750" y="5067300"/>
          <p14:tracePt t="7126" x="2076450" y="5060950"/>
          <p14:tracePt t="7126" x="2089150" y="5060950"/>
          <p14:tracePt t="7143" x="2101850" y="5060950"/>
          <p14:tracePt t="7143" x="2120900" y="5067300"/>
          <p14:tracePt t="7143" x="2133600" y="5067300"/>
          <p14:tracePt t="7162" x="2146300" y="5067300"/>
          <p14:tracePt t="7175" x="2159000" y="5067300"/>
          <p14:tracePt t="7175" x="2190750" y="5067300"/>
          <p14:tracePt t="7193" x="2203450" y="5060950"/>
          <p14:tracePt t="7193" x="2216150" y="5060950"/>
          <p14:tracePt t="7209" x="2228850" y="5060950"/>
          <p14:tracePt t="7209" x="2247900" y="5060950"/>
          <p14:tracePt t="7227" x="2260600" y="5060950"/>
          <p14:tracePt t="7227" x="2273300" y="5060950"/>
          <p14:tracePt t="7227" x="2286000" y="5060950"/>
          <p14:tracePt t="7245" x="2305050" y="5060950"/>
          <p14:tracePt t="7258" x="2317750" y="5060950"/>
          <p14:tracePt t="7258" x="2343150" y="5060950"/>
          <p14:tracePt t="7277" x="2362200" y="5060950"/>
          <p14:tracePt t="7277" x="2374900" y="5060950"/>
          <p14:tracePt t="7293" x="2387600" y="5060950"/>
          <p14:tracePt t="7293" x="2400300" y="5060950"/>
          <p14:tracePt t="7310" x="2413000" y="5060950"/>
          <p14:tracePt t="7310" x="2425700" y="5060950"/>
          <p14:tracePt t="7327" x="2438400" y="5060950"/>
          <p14:tracePt t="7327" x="2463800" y="5060950"/>
          <p14:tracePt t="7327" x="2476500" y="5060950"/>
          <p14:tracePt t="7349" x="2482850" y="5060950"/>
          <p14:tracePt t="7358" x="2495550" y="5060950"/>
          <p14:tracePt t="7358" x="2501900" y="5060950"/>
          <p14:tracePt t="7376" x="2508250" y="5060950"/>
          <p14:tracePt t="7376" x="2520950" y="5060950"/>
          <p14:tracePt t="7393" x="2527300" y="5067300"/>
          <p14:tracePt t="7393" x="2546350" y="5067300"/>
          <p14:tracePt t="7410" x="2552700" y="5067300"/>
          <p14:tracePt t="7410" x="2559050" y="5067300"/>
          <p14:tracePt t="7427" x="2571750" y="5067300"/>
          <p14:tracePt t="7427" x="2578100" y="5073650"/>
          <p14:tracePt t="7444" x="2584450" y="5073650"/>
          <p14:tracePt t="7444" x="2603500" y="5073650"/>
          <p14:tracePt t="7464" x="2609850" y="5073650"/>
          <p14:tracePt t="7464" x="2622550" y="5080000"/>
          <p14:tracePt t="7478" x="2628900" y="5080000"/>
          <p14:tracePt t="7478" x="2641600" y="5080000"/>
          <p14:tracePt t="7494" x="2647950" y="5080000"/>
          <p14:tracePt t="7494" x="2660650" y="5080000"/>
          <p14:tracePt t="7510" x="2673350" y="5086350"/>
          <p14:tracePt t="7510" x="2679700" y="5086350"/>
          <p14:tracePt t="7510" x="2692400" y="5086350"/>
          <p14:tracePt t="7529" x="2705100" y="5086350"/>
          <p14:tracePt t="7529" x="2717800" y="5086350"/>
          <p14:tracePt t="7546" x="2730500" y="5086350"/>
          <p14:tracePt t="7546" x="2743200" y="5080000"/>
          <p14:tracePt t="7561" x="2749550" y="5080000"/>
          <p14:tracePt t="7561" x="2762250" y="5080000"/>
          <p14:tracePt t="7578" x="2774950" y="5080000"/>
          <p14:tracePt t="7578" x="2787650" y="5080000"/>
          <p14:tracePt t="7594" x="2800350" y="5080000"/>
          <p14:tracePt t="7594" x="2806700" y="5080000"/>
          <p14:tracePt t="7594" x="2819400" y="5080000"/>
          <p14:tracePt t="7613" x="2832100" y="5080000"/>
          <p14:tracePt t="7626" x="2844800" y="5080000"/>
          <p14:tracePt t="7626" x="2863850" y="5080000"/>
          <p14:tracePt t="7644" x="2876550" y="5080000"/>
          <p14:tracePt t="7644" x="2889250" y="5080000"/>
          <p14:tracePt t="7661" x="2901950" y="5080000"/>
          <p14:tracePt t="7661" x="2908300" y="5080000"/>
          <p14:tracePt t="7678" x="2921000" y="5073650"/>
          <p14:tracePt t="7678" x="2933700" y="5073650"/>
          <p14:tracePt t="7694" x="2940050" y="5073650"/>
          <p14:tracePt t="7694" x="2965450" y="5073650"/>
          <p14:tracePt t="7712" x="2971800" y="5073650"/>
          <p14:tracePt t="7712" x="2984500" y="5073650"/>
          <p14:tracePt t="7728" x="2990850" y="5073650"/>
          <p14:tracePt t="7728" x="3003550" y="5067300"/>
          <p14:tracePt t="7745" x="3016250" y="5067300"/>
          <p14:tracePt t="7745" x="3028950" y="5067300"/>
          <p14:tracePt t="7761" x="3041650" y="5067300"/>
          <p14:tracePt t="7761" x="3048000" y="5067300"/>
          <p14:tracePt t="7778" x="3060700" y="5067300"/>
          <p14:tracePt t="7778" x="3067050" y="5067300"/>
          <p14:tracePt t="7795" x="3073400" y="5067300"/>
          <p14:tracePt t="7795" x="3079750" y="5067300"/>
          <p14:tracePt t="7811" x="3092450" y="5067300"/>
          <p14:tracePt t="7811" x="3105150" y="5067300"/>
          <p14:tracePt t="7828" x="3111500" y="5067300"/>
          <p14:tracePt t="7828" x="3124200" y="5067300"/>
          <p14:tracePt t="7845" x="3130550" y="5067300"/>
          <p14:tracePt t="7845" x="3136900" y="5067300"/>
          <p14:tracePt t="7862" x="3149600" y="5067300"/>
          <p14:tracePt t="7862" x="3155950" y="5067300"/>
          <p14:tracePt t="7878" x="3162300" y="5067300"/>
          <p14:tracePt t="7878" x="3175000" y="5067300"/>
          <p14:tracePt t="7878" x="3181350" y="5067300"/>
          <p14:tracePt t="7897" x="3187700" y="5067300"/>
          <p14:tracePt t="7910" x="3200400" y="5067300"/>
          <p14:tracePt t="7910" x="3219450" y="5060950"/>
          <p14:tracePt t="7929" x="3225800" y="5060950"/>
          <p14:tracePt t="7929" x="3238500" y="5060950"/>
          <p14:tracePt t="7945" x="3244850" y="5060950"/>
          <p14:tracePt t="7945" x="3257550" y="5060950"/>
          <p14:tracePt t="7945" x="3263900" y="5060950"/>
          <p14:tracePt t="7966" x="3276600" y="5060950"/>
          <p14:tracePt t="7977" x="3282950" y="5060950"/>
          <p14:tracePt t="7977" x="3295650" y="5060950"/>
          <p14:tracePt t="7977" x="3302000" y="5060950"/>
          <p14:tracePt t="7998" x="3314700" y="5060950"/>
          <p14:tracePt t="7998" x="3321050" y="5060950"/>
          <p14:tracePt t="8012" x="3333750" y="5060950"/>
          <p14:tracePt t="8012" x="3340100" y="5060950"/>
          <p14:tracePt t="8031" x="3352800" y="5060950"/>
          <p14:tracePt t="8031" x="3359150" y="5060950"/>
          <p14:tracePt t="8045" x="3365500" y="5060950"/>
          <p14:tracePt t="8045" x="3384550" y="5060950"/>
          <p14:tracePt t="8062" x="3397250" y="5067300"/>
          <p14:tracePt t="8062" x="3403600" y="5067300"/>
          <p14:tracePt t="8079" x="3416300" y="5067300"/>
          <p14:tracePt t="8079" x="3422650" y="5067300"/>
          <p14:tracePt t="8096" x="3435350" y="5067300"/>
          <p14:tracePt t="8096" x="3441700" y="5067300"/>
          <p14:tracePt t="8112" x="3454400" y="5067300"/>
          <p14:tracePt t="8112" x="3473450" y="5067300"/>
          <p14:tracePt t="8129" x="3486150" y="5067300"/>
          <p14:tracePt t="8129" x="3498850" y="5067300"/>
          <p14:tracePt t="8146" x="3511550" y="5067300"/>
          <p14:tracePt t="8146" x="3524250" y="5067300"/>
          <p14:tracePt t="8162" x="3536950" y="5067300"/>
          <p14:tracePt t="8162" x="3549650" y="5067300"/>
          <p14:tracePt t="8162" x="3562350" y="5067300"/>
          <p14:tracePt t="8182" x="3575050" y="5067300"/>
          <p14:tracePt t="8195" x="3587750" y="5067300"/>
          <p14:tracePt t="8195" x="3613150" y="5067300"/>
          <p14:tracePt t="8216" x="3625850" y="5067300"/>
          <p14:tracePt t="8216" x="3638550" y="5067300"/>
          <p14:tracePt t="8230" x="3651250" y="5067300"/>
          <p14:tracePt t="8230" x="3663950" y="5067300"/>
          <p14:tracePt t="8246" x="3676650" y="5067300"/>
          <p14:tracePt t="8246" x="3689350" y="5067300"/>
          <p14:tracePt t="8246" x="3702050" y="5067300"/>
          <p14:tracePt t="8265" x="3714750" y="5073650"/>
          <p14:tracePt t="8278" x="3727450" y="5073650"/>
          <p14:tracePt t="8278" x="3759200" y="5073650"/>
          <p14:tracePt t="8297" x="3771900" y="5073650"/>
          <p14:tracePt t="8297" x="3784600" y="5073650"/>
          <p14:tracePt t="8313" x="3803650" y="5067300"/>
          <p14:tracePt t="8313" x="3816350" y="5067300"/>
          <p14:tracePt t="8330" x="3835400" y="5067300"/>
          <p14:tracePt t="8330" x="3854450" y="5067300"/>
          <p14:tracePt t="8330" x="3867150" y="5067300"/>
          <p14:tracePt t="8349" x="3886200" y="5067300"/>
          <p14:tracePt t="8349" x="3905250" y="5067300"/>
          <p14:tracePt t="8363" x="3917950" y="5067300"/>
          <p14:tracePt t="8363" x="3937000" y="5067300"/>
          <p14:tracePt t="8380" x="3949700" y="5067300"/>
          <p14:tracePt t="8380" x="3968750" y="5067300"/>
          <p14:tracePt t="8397" x="3981450" y="5067300"/>
          <p14:tracePt t="8397" x="4000500" y="5060950"/>
          <p14:tracePt t="8413" x="4013200" y="5060950"/>
          <p14:tracePt t="8413" x="4044950" y="5060950"/>
          <p14:tracePt t="8430" x="4064000" y="5060950"/>
          <p14:tracePt t="8430" x="4076700" y="5060950"/>
          <p14:tracePt t="8447" x="4089400" y="5060950"/>
          <p14:tracePt t="8447" x="4108450" y="5060950"/>
          <p14:tracePt t="8466" x="4121150" y="5060950"/>
          <p14:tracePt t="8466" x="4152900" y="5060950"/>
          <p14:tracePt t="8481" x="4165600" y="5060950"/>
          <p14:tracePt t="8481" x="4178300" y="5060950"/>
          <p14:tracePt t="8498" x="4191000" y="5060950"/>
          <p14:tracePt t="8498" x="4203700" y="5060950"/>
          <p14:tracePt t="8514" x="4216400" y="5060950"/>
          <p14:tracePt t="8514" x="4229100" y="5060950"/>
          <p14:tracePt t="8531" x="4235450" y="5067300"/>
          <p14:tracePt t="8531" x="4248150" y="5067300"/>
          <p14:tracePt t="8531" x="4260850" y="5067300"/>
          <p14:tracePt t="8549" x="4273550" y="5067300"/>
          <p14:tracePt t="8562" x="4279900" y="5067300"/>
          <p14:tracePt t="8562" x="4305300" y="5067300"/>
          <p14:tracePt t="8581" x="4318000" y="5067300"/>
          <p14:tracePt t="8581" x="4324350" y="5067300"/>
          <p14:tracePt t="8598" x="4337050" y="5067300"/>
          <p14:tracePt t="8598" x="4343400" y="5067300"/>
          <p14:tracePt t="8614" x="4356100" y="5067300"/>
          <p14:tracePt t="8614" x="4368800" y="5067300"/>
          <p14:tracePt t="8614" x="4375150" y="5067300"/>
          <p14:tracePt t="8633" x="4387850" y="5067300"/>
          <p14:tracePt t="8646" x="4400550" y="5067300"/>
          <p14:tracePt t="8646" x="4419600" y="5067300"/>
          <p14:tracePt t="8664" x="4432300" y="5067300"/>
          <p14:tracePt t="8664" x="4445000" y="5067300"/>
          <p14:tracePt t="8681" x="4457700" y="5067300"/>
          <p14:tracePt t="8681" x="4464050" y="5067300"/>
          <p14:tracePt t="8698" x="4476750" y="5067300"/>
          <p14:tracePt t="8698" x="4489450" y="5067300"/>
          <p14:tracePt t="8714" x="4495800" y="5067300"/>
          <p14:tracePt t="8714" x="4514850" y="5067300"/>
          <p14:tracePt t="8731" x="4527550" y="5067300"/>
          <p14:tracePt t="8731" x="4533900" y="5067300"/>
          <p14:tracePt t="8748" x="4546600" y="5067300"/>
          <p14:tracePt t="8748" x="4552950" y="5067300"/>
          <p14:tracePt t="8764" x="4565650" y="5067300"/>
          <p14:tracePt t="8764" x="4584700" y="5060950"/>
          <p14:tracePt t="8781" x="4597400" y="5060950"/>
          <p14:tracePt t="8781" x="4603750" y="5060950"/>
          <p14:tracePt t="8799" x="4616450" y="5060950"/>
          <p14:tracePt t="8799" x="4622800" y="5060950"/>
          <p14:tracePt t="8815" x="4635500" y="5060950"/>
          <p14:tracePt t="8815" x="4641850" y="5060950"/>
          <p14:tracePt t="8831" x="4654550" y="5060950"/>
          <p14:tracePt t="8831" x="4673600" y="5054600"/>
          <p14:tracePt t="8849" x="4686300" y="5054600"/>
          <p14:tracePt t="8849" x="4699000" y="5054600"/>
          <p14:tracePt t="8865" x="4705350" y="5054600"/>
          <p14:tracePt t="8865" x="4718050" y="5054600"/>
          <p14:tracePt t="8882" x="4730750" y="5054600"/>
          <p14:tracePt t="8882" x="4743450" y="5054600"/>
          <p14:tracePt t="8898" x="4749800" y="5054600"/>
          <p14:tracePt t="8898" x="4762500" y="5054600"/>
          <p14:tracePt t="8898" x="4768850" y="5054600"/>
          <p14:tracePt t="8917" x="4781550" y="5054600"/>
          <p14:tracePt t="8930" x="4794250" y="5054600"/>
          <p14:tracePt t="8930" x="4813300" y="5048250"/>
          <p14:tracePt t="8949" x="4819650" y="5048250"/>
          <p14:tracePt t="8949" x="4832350" y="5048250"/>
          <p14:tracePt t="8949" x="4845050" y="5048250"/>
          <p14:tracePt t="8971" x="4851400" y="5048250"/>
          <p14:tracePt t="8980" x="4864100" y="5048250"/>
          <p14:tracePt t="8980" x="4876800" y="5048250"/>
          <p14:tracePt t="8998" x="4883150" y="5048250"/>
          <p14:tracePt t="8998" x="4908550" y="5048250"/>
          <p14:tracePt t="9017" x="4921250" y="5048250"/>
          <p14:tracePt t="9017" x="4933950" y="5041900"/>
          <p14:tracePt t="9034" x="4940300" y="5041900"/>
          <p14:tracePt t="9034" x="4953000" y="5041900"/>
          <p14:tracePt t="9049" x="4965700" y="5041900"/>
          <p14:tracePt t="9049" x="4978400" y="5041900"/>
          <p14:tracePt t="9065" x="4991100" y="5041900"/>
          <p14:tracePt t="9065" x="5016500" y="5035550"/>
          <p14:tracePt t="9083" x="5029200" y="5035550"/>
          <p14:tracePt t="9083" x="5041900" y="5035550"/>
          <p14:tracePt t="9099" x="5054600" y="5035550"/>
          <p14:tracePt t="9099" x="5067300" y="5035550"/>
          <p14:tracePt t="9116" x="5080000" y="5035550"/>
          <p14:tracePt t="9116" x="5092700" y="5035550"/>
          <p14:tracePt t="9133" x="5105400" y="5035550"/>
          <p14:tracePt t="9133" x="5124450" y="5035550"/>
          <p14:tracePt t="9150" x="5137150" y="5035550"/>
          <p14:tracePt t="9150" x="5149850" y="5035550"/>
          <p14:tracePt t="9166" x="5156200" y="5029200"/>
          <p14:tracePt t="9166" x="5168900" y="5029200"/>
          <p14:tracePt t="9182" x="5181600" y="5029200"/>
          <p14:tracePt t="9182" x="5194300" y="5029200"/>
          <p14:tracePt t="9182" x="5207000" y="5029200"/>
          <p14:tracePt t="9202" x="5219700" y="5029200"/>
          <p14:tracePt t="9202" x="5232400" y="5029200"/>
          <p14:tracePt t="9219" x="5251450" y="5029200"/>
          <p14:tracePt t="9219" x="5264150" y="5029200"/>
          <p14:tracePt t="9233" x="5276850" y="5029200"/>
          <p14:tracePt t="9233" x="5295900" y="5029200"/>
          <p14:tracePt t="9250" x="5308600" y="5029200"/>
          <p14:tracePt t="9250" x="5327650" y="5029200"/>
          <p14:tracePt t="9266" x="5340350" y="5029200"/>
          <p14:tracePt t="9266" x="5359400" y="5022850"/>
          <p14:tracePt t="9266" x="5372100" y="5022850"/>
          <p14:tracePt t="9285" x="5384800" y="5022850"/>
          <p14:tracePt t="9298" x="5403850" y="5022850"/>
          <p14:tracePt t="9298" x="5429250" y="5022850"/>
          <p14:tracePt t="9317" x="5448300" y="5022850"/>
          <p14:tracePt t="9317" x="5461000" y="5022850"/>
          <p14:tracePt t="9333" x="5473700" y="5016500"/>
          <p14:tracePt t="9333" x="5486400" y="5016500"/>
          <p14:tracePt t="9350" x="5505450" y="5016500"/>
          <p14:tracePt t="9350" x="5518150" y="5016500"/>
          <p14:tracePt t="9367" x="5530850" y="5016500"/>
          <p14:tracePt t="9367" x="5556250" y="5010150"/>
          <p14:tracePt t="9383" x="5568950" y="5010150"/>
          <p14:tracePt t="9383" x="5581650" y="5010150"/>
          <p14:tracePt t="9399" x="5594350" y="5010150"/>
          <p14:tracePt t="9399" x="5607050" y="5010150"/>
          <p14:tracePt t="9416" x="5613400" y="5010150"/>
          <p14:tracePt t="9416" x="5626100" y="5010150"/>
          <p14:tracePt t="9432" x="5632450" y="5010150"/>
          <p14:tracePt t="9432" x="5651500" y="5010150"/>
          <p14:tracePt t="9449" x="5657850" y="5010150"/>
          <p14:tracePt t="9465" x="5670550" y="5010150"/>
          <p14:tracePt t="9481" x="5676900" y="5016500"/>
          <p14:tracePt t="9515" x="5676900" y="5022850"/>
          <p14:tracePt t="9540" x="5670550" y="5022850"/>
          <p14:tracePt t="9583" x="5664200" y="5022850"/>
          <p14:tracePt t="9607" x="5657850" y="5022850"/>
          <p14:tracePt t="9619" x="5651500" y="5016500"/>
          <p14:tracePt t="9636" x="5645150" y="5016500"/>
          <p14:tracePt t="9652" x="5638800" y="5016500"/>
          <p14:tracePt t="9667" x="5626100" y="5016500"/>
          <p14:tracePt t="9680" x="5619750" y="5016500"/>
          <p14:tracePt t="9695" x="5613400" y="5016500"/>
          <p14:tracePt t="9712" x="5613400" y="5022850"/>
          <p14:tracePt t="9736" x="5607050" y="5029200"/>
          <p14:tracePt t="9747" x="5607050" y="5035550"/>
          <p14:tracePt t="9763" x="5607050" y="5041900"/>
          <p14:tracePt t="9780" x="5600700" y="5054600"/>
          <p14:tracePt t="9795" x="5594350" y="5060950"/>
          <p14:tracePt t="9831" x="5594350" y="5067300"/>
          <p14:tracePt t="9859" x="5588000" y="5060950"/>
          <p14:tracePt t="9884" x="5581650" y="5060950"/>
          <p14:tracePt t="9907" x="5575300" y="5060950"/>
          <p14:tracePt t="9943" x="5575300" y="5054600"/>
          <p14:tracePt t="9979" x="5581650" y="5048250"/>
          <p14:tracePt t="10003" x="5588000" y="5041900"/>
          <p14:tracePt t="10019" x="5588000" y="5035550"/>
          <p14:tracePt t="10035" x="5594350" y="5029200"/>
          <p14:tracePt t="10047" x="5600700" y="5029200"/>
          <p14:tracePt t="10063" x="5607050" y="5022850"/>
          <p14:tracePt t="10079" x="5613400" y="5016500"/>
          <p14:tracePt t="10099" x="5613400" y="5010150"/>
          <p14:tracePt t="10131" x="5619750" y="5003800"/>
          <p14:tracePt t="10155" x="5613400" y="5003800"/>
          <p14:tracePt t="10191" x="5607050" y="5003800"/>
          <p14:tracePt t="10215" x="5600700" y="5003800"/>
          <p14:tracePt t="10244" x="5594350" y="5010150"/>
          <p14:tracePt t="10260" x="5588000" y="5010150"/>
          <p14:tracePt t="10275" x="5581650" y="5010150"/>
          <p14:tracePt t="10295" x="5575300" y="5016500"/>
          <p14:tracePt t="10338" x="5575300" y="5022850"/>
          <p14:tracePt t="10363" x="5568950" y="5029200"/>
          <p14:tracePt t="10396" x="5562600" y="5029200"/>
          <p14:tracePt t="10415" x="5562600" y="5035550"/>
          <p14:tracePt t="10439" x="5556250" y="5041900"/>
          <p14:tracePt t="10455" x="5556250" y="5048250"/>
          <p14:tracePt t="10467" x="5549900" y="5054600"/>
          <p14:tracePt t="10483" x="5549900" y="5060950"/>
          <p14:tracePt t="10499" x="5556250" y="5073650"/>
          <p14:tracePt t="10515" x="5556250" y="5080000"/>
          <p14:tracePt t="10559" x="5549900" y="5073650"/>
          <p14:tracePt t="10612" x="5543550" y="5073650"/>
          <p14:tracePt t="10640" x="5543550" y="5080000"/>
          <p14:tracePt t="10731" x="5549900" y="5086350"/>
          <p14:tracePt t="10759" x="5556250" y="5086350"/>
          <p14:tracePt t="10783" x="5562600" y="5086350"/>
          <p14:tracePt t="10807" x="5568950" y="5086350"/>
          <p14:tracePt t="10828" x="5568950" y="5092700"/>
          <p14:tracePt t="10904" x="5562600" y="5092700"/>
          <p14:tracePt t="10940" x="5556250" y="5099050"/>
          <p14:tracePt t="10972" x="5549900" y="5092700"/>
          <p14:tracePt t="11032" x="5543550" y="5092700"/>
          <p14:tracePt t="11055" x="5537200" y="5086350"/>
          <p14:tracePt t="11068" x="5530850" y="5086350"/>
          <p14:tracePt t="11091" x="5537200" y="5086350"/>
          <p14:tracePt t="11128" x="5543550" y="5086350"/>
          <p14:tracePt t="11135" x="5549900" y="5080000"/>
          <p14:tracePt t="11144" x="5556250" y="5080000"/>
          <p14:tracePt t="11153" x="5562600" y="5073650"/>
          <p14:tracePt t="11153" x="5575300" y="5067300"/>
          <p14:tracePt t="11172" x="5588000" y="5060950"/>
          <p14:tracePt t="11172" x="5626100" y="5041900"/>
          <p14:tracePt t="11189" x="5645150" y="5035550"/>
          <p14:tracePt t="11189" x="5657850" y="5022850"/>
          <p14:tracePt t="11205" x="5676900" y="5016500"/>
          <p14:tracePt t="11205" x="5695950" y="5010150"/>
          <p14:tracePt t="11222" x="5708650" y="5003800"/>
          <p14:tracePt t="11222" x="5721350" y="4997450"/>
          <p14:tracePt t="11222" x="5727700" y="4984750"/>
          <p14:tracePt t="11240" x="5740400" y="4984750"/>
          <p14:tracePt t="11253" x="5746750" y="4984750"/>
          <p14:tracePt t="11253" x="5759450" y="4984750"/>
          <p14:tracePt t="11272" x="5759450" y="4991100"/>
          <p14:tracePt t="11272" x="5765800" y="4997450"/>
          <p14:tracePt t="11288" x="5772150" y="5003800"/>
          <p14:tracePt t="11304" x="5772150" y="5010150"/>
          <p14:tracePt t="11320" x="5772150" y="5016500"/>
          <p14:tracePt t="11337" x="5778500" y="5022850"/>
          <p14:tracePt t="11337" x="5778500" y="502920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データの範囲を指定する</a:t>
            </a:r>
          </a:p>
        </p:txBody>
      </p:sp>
      <p:pic>
        <p:nvPicPr>
          <p:cNvPr id="533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8990"/>
            <a:ext cx="864907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オーディ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81"/>
    </mc:Choice>
    <mc:Fallback>
      <p:transition spd="slow" advTm="7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ｔ検定の結果</a:t>
            </a:r>
          </a:p>
        </p:txBody>
      </p:sp>
      <p:sp>
        <p:nvSpPr>
          <p:cNvPr id="596998" name="Text Box 6"/>
          <p:cNvSpPr txBox="1">
            <a:spLocks noChangeArrowheads="1"/>
          </p:cNvSpPr>
          <p:nvPr/>
        </p:nvSpPr>
        <p:spPr bwMode="auto">
          <a:xfrm>
            <a:off x="827088" y="5589588"/>
            <a:ext cx="3079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p-</a:t>
            </a:r>
            <a:r>
              <a:rPr lang="ja-JP" altLang="en-US" dirty="0"/>
              <a:t>値は</a:t>
            </a:r>
            <a:r>
              <a:rPr lang="en-US" altLang="ja-JP" dirty="0"/>
              <a:t>0.044656 </a:t>
            </a:r>
            <a:r>
              <a:rPr lang="ja-JP" altLang="en-US" dirty="0"/>
              <a:t>＜</a:t>
            </a:r>
            <a:r>
              <a:rPr lang="en-US" altLang="ja-JP" dirty="0"/>
              <a:t>5</a:t>
            </a:r>
            <a:r>
              <a:rPr lang="ja-JP" altLang="en-US" dirty="0"/>
              <a:t>％</a:t>
            </a:r>
          </a:p>
        </p:txBody>
      </p:sp>
      <p:sp>
        <p:nvSpPr>
          <p:cNvPr id="596999" name="Text Box 7"/>
          <p:cNvSpPr txBox="1">
            <a:spLocks noChangeArrowheads="1"/>
          </p:cNvSpPr>
          <p:nvPr/>
        </p:nvSpPr>
        <p:spPr bwMode="auto">
          <a:xfrm>
            <a:off x="879475" y="6042025"/>
            <a:ext cx="53927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5</a:t>
            </a:r>
            <a:r>
              <a:rPr lang="ja-JP" altLang="en-US"/>
              <a:t>％の有意水準で帰無仮説は棄却された</a:t>
            </a:r>
          </a:p>
        </p:txBody>
      </p:sp>
      <p:sp>
        <p:nvSpPr>
          <p:cNvPr id="6" name="円/楕円 5"/>
          <p:cNvSpPr/>
          <p:nvPr/>
        </p:nvSpPr>
        <p:spPr>
          <a:xfrm>
            <a:off x="4002036" y="4565213"/>
            <a:ext cx="2270177" cy="473762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80524"/>
            <a:ext cx="6122248" cy="437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オーディ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831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50"/>
    </mc:Choice>
    <mc:Fallback>
      <p:transition spd="slow" advTm="40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  <p:extLst>
    <p:ext uri="{3A86A75C-4F4B-4683-9AE1-C65F6400EC91}">
      <p14:laserTraceLst xmlns:p14="http://schemas.microsoft.com/office/powerpoint/2010/main">
        <p14:tracePtLst>
          <p14:tracePt t="652" x="2978150" y="4997450"/>
          <p14:tracePt t="676" x="2978150" y="4991100"/>
          <p14:tracePt t="683" x="2978150" y="4978400"/>
          <p14:tracePt t="691" x="2971800" y="4965700"/>
          <p14:tracePt t="691" x="2971800" y="4946650"/>
          <p14:tracePt t="691" x="2965450" y="4921250"/>
          <p14:tracePt t="714" x="2965450" y="4902200"/>
          <p14:tracePt t="724" x="2965450" y="4883150"/>
          <p14:tracePt t="724" x="2965450" y="4864100"/>
          <p14:tracePt t="724" x="2965450" y="4851400"/>
          <p14:tracePt t="745" x="2965450" y="4838700"/>
          <p14:tracePt t="745" x="2965450" y="4826000"/>
          <p14:tracePt t="759" x="2971800" y="4819650"/>
          <p14:tracePt t="759" x="2978150" y="4813300"/>
          <p14:tracePt t="776" x="2990850" y="4794250"/>
          <p14:tracePt t="776" x="2997200" y="4781550"/>
          <p14:tracePt t="792" x="3003550" y="4756150"/>
          <p14:tracePt t="792" x="3022600" y="4711700"/>
          <p14:tracePt t="809" x="3035300" y="4686300"/>
          <p14:tracePt t="809" x="3048000" y="4660900"/>
          <p14:tracePt t="826" x="3054350" y="4641850"/>
          <p14:tracePt t="826" x="3067050" y="4622800"/>
          <p14:tracePt t="842" x="3073400" y="4610100"/>
          <p14:tracePt t="842" x="3086100" y="4603750"/>
          <p14:tracePt t="859" x="3098800" y="4597400"/>
          <p14:tracePt t="859" x="3117850" y="4591050"/>
          <p14:tracePt t="876" x="3130550" y="4591050"/>
          <p14:tracePt t="876" x="3136900" y="4591050"/>
          <p14:tracePt t="893" x="3143250" y="4591050"/>
          <p14:tracePt t="893" x="3149600" y="4591050"/>
          <p14:tracePt t="909" x="3155950" y="4591050"/>
          <p14:tracePt t="909" x="3162300" y="4597400"/>
          <p14:tracePt t="928" x="3162300" y="4610100"/>
          <p14:tracePt t="928" x="3162300" y="4616450"/>
          <p14:tracePt t="944" x="3162300" y="4622800"/>
          <p14:tracePt t="944" x="3162300" y="4635500"/>
          <p14:tracePt t="961" x="3162300" y="4654550"/>
          <p14:tracePt t="961" x="3155950" y="4667250"/>
          <p14:tracePt t="977" x="3149600" y="4679950"/>
          <p14:tracePt t="977" x="3143250" y="4699000"/>
          <p14:tracePt t="993" x="3136900" y="4711700"/>
          <p14:tracePt t="993" x="3124200" y="4718050"/>
          <p14:tracePt t="993" x="3111500" y="4730750"/>
          <p14:tracePt t="1012" x="3098800" y="4730750"/>
          <p14:tracePt t="1025" x="3073400" y="4730750"/>
          <p14:tracePt t="1025" x="3028950" y="4724400"/>
          <p14:tracePt t="1044" x="2997200" y="4724400"/>
          <p14:tracePt t="1044" x="2959100" y="4718050"/>
          <p14:tracePt t="1060" x="2921000" y="4711700"/>
          <p14:tracePt t="1060" x="2825750" y="4705350"/>
          <p14:tracePt t="1082" x="2774950" y="4699000"/>
          <p14:tracePt t="1092" x="2724150" y="4692650"/>
          <p14:tracePt t="1092" x="2616200" y="4673600"/>
          <p14:tracePt t="1110" x="2559050" y="4654550"/>
          <p14:tracePt t="1110" x="2501900" y="4635500"/>
          <p14:tracePt t="1126" x="2444750" y="4616450"/>
          <p14:tracePt t="1126" x="2393950" y="4584700"/>
          <p14:tracePt t="1145" x="2336800" y="4552950"/>
          <p14:tracePt t="1145" x="2279650" y="4508500"/>
          <p14:tracePt t="1161" x="2222500" y="4464050"/>
          <p14:tracePt t="1161" x="2114550" y="4349750"/>
          <p14:tracePt t="1177" x="2057400" y="4286250"/>
          <p14:tracePt t="1177" x="2006600" y="4210050"/>
          <p14:tracePt t="1194" x="1962150" y="4133850"/>
          <p14:tracePt t="1194" x="1917700" y="4044950"/>
          <p14:tracePt t="1210" x="1873250" y="3949700"/>
          <p14:tracePt t="1210" x="1803400" y="3746500"/>
          <p14:tracePt t="1227" x="1778000" y="3638550"/>
          <p14:tracePt t="1227" x="1758950" y="3530600"/>
          <p14:tracePt t="1243" x="1746250" y="3422650"/>
          <p14:tracePt t="1243" x="1739900" y="3308350"/>
          <p14:tracePt t="1260" x="1739900" y="3187700"/>
          <p14:tracePt t="1260" x="1746250" y="3073400"/>
          <p14:tracePt t="1276" x="1765300" y="2946400"/>
          <p14:tracePt t="1276" x="1790700" y="2825750"/>
          <p14:tracePt t="1276" x="1822450" y="2698750"/>
          <p14:tracePt t="1295" x="1866900" y="2571750"/>
          <p14:tracePt t="1308" x="1917700" y="2451100"/>
          <p14:tracePt t="1308" x="2032000" y="2222500"/>
          <p14:tracePt t="1330" x="2101850" y="2120900"/>
          <p14:tracePt t="1330" x="2178050" y="2025650"/>
          <p14:tracePt t="1343" x="2254250" y="1943100"/>
          <p14:tracePt t="1343" x="2343150" y="1860550"/>
          <p14:tracePt t="1360" x="2425700" y="1784350"/>
          <p14:tracePt t="1360" x="2520950" y="1714500"/>
          <p14:tracePt t="1360" x="2622550" y="1644650"/>
          <p14:tracePt t="1379" x="2724150" y="1574800"/>
          <p14:tracePt t="1392" x="2838450" y="1511300"/>
          <p14:tracePt t="1392" x="3067050" y="1397000"/>
          <p14:tracePt t="1410" x="3187700" y="1346200"/>
          <p14:tracePt t="1410" x="3302000" y="1295400"/>
          <p14:tracePt t="1427" x="3429000" y="1250950"/>
          <p14:tracePt t="1427" x="3556000" y="1212850"/>
          <p14:tracePt t="1444" x="3683000" y="1174750"/>
          <p14:tracePt t="1444" x="3810000" y="1143000"/>
          <p14:tracePt t="1444" x="3949700" y="1111250"/>
          <p14:tracePt t="1463" x="4083050" y="1092200"/>
          <p14:tracePt t="1463" x="4222750" y="1066800"/>
          <p14:tracePt t="1477" x="4362450" y="1054100"/>
          <p14:tracePt t="1477" x="4508500" y="1041400"/>
          <p14:tracePt t="1494" x="4648200" y="1041400"/>
          <p14:tracePt t="1494" x="4794250" y="1041400"/>
          <p14:tracePt t="1511" x="4933950" y="1054100"/>
          <p14:tracePt t="1511" x="5207000" y="1092200"/>
          <p14:tracePt t="1527" x="5340350" y="1117600"/>
          <p14:tracePt t="1527" x="5473700" y="1149350"/>
          <p14:tracePt t="1544" x="5600700" y="1187450"/>
          <p14:tracePt t="1544" x="5721350" y="1231900"/>
          <p14:tracePt t="1561" x="5848350" y="1276350"/>
          <p14:tracePt t="1561" x="5962650" y="1320800"/>
          <p14:tracePt t="1580" x="6083300" y="1371600"/>
          <p14:tracePt t="1580" x="6305550" y="1473200"/>
          <p14:tracePt t="1595" x="6407150" y="1530350"/>
          <p14:tracePt t="1595" x="6515100" y="1587500"/>
          <p14:tracePt t="1611" x="6616700" y="1651000"/>
          <p14:tracePt t="1611" x="6711950" y="1714500"/>
          <p14:tracePt t="1627" x="6800850" y="1778000"/>
          <p14:tracePt t="1627" x="6896100" y="1841500"/>
          <p14:tracePt t="1627" x="6978650" y="1905000"/>
          <p14:tracePt t="1647" x="7054850" y="1968500"/>
          <p14:tracePt t="1659" x="7131050" y="2038350"/>
          <p14:tracePt t="1659" x="7258050" y="2178050"/>
          <p14:tracePt t="1679" x="7315200" y="2254250"/>
          <p14:tracePt t="1679" x="7372350" y="2336800"/>
          <p14:tracePt t="1695" x="7416800" y="2419350"/>
          <p14:tracePt t="1695" x="7467600" y="2501900"/>
          <p14:tracePt t="1712" x="7505700" y="2584450"/>
          <p14:tracePt t="1712" x="7543800" y="2673350"/>
          <p14:tracePt t="1728" x="7581900" y="2755900"/>
          <p14:tracePt t="1728" x="7607300" y="2838450"/>
          <p14:tracePt t="1728" x="7632700" y="2914650"/>
          <p14:tracePt t="1747" x="7658100" y="2990850"/>
          <p14:tracePt t="1760" x="7677150" y="3067050"/>
          <p14:tracePt t="1760" x="7689850" y="3225800"/>
          <p14:tracePt t="1779" x="7689850" y="3302000"/>
          <p14:tracePt t="1779" x="7683500" y="3384550"/>
          <p14:tracePt t="1795" x="7670800" y="3467100"/>
          <p14:tracePt t="1795" x="7658100" y="3556000"/>
          <p14:tracePt t="1812" x="7632700" y="3644900"/>
          <p14:tracePt t="1812" x="7581900" y="3822700"/>
          <p14:tracePt t="1830" x="7550150" y="3911600"/>
          <p14:tracePt t="1830" x="7512050" y="3994150"/>
          <p14:tracePt t="1845" x="7467600" y="4070350"/>
          <p14:tracePt t="1845" x="7423150" y="4140200"/>
          <p14:tracePt t="1861" x="7372350" y="4210050"/>
          <p14:tracePt t="1861" x="7321550" y="4279900"/>
          <p14:tracePt t="1878" x="7258050" y="4349750"/>
          <p14:tracePt t="1878" x="7131050" y="4483100"/>
          <p14:tracePt t="1896" x="7061200" y="4546600"/>
          <p14:tracePt t="1896" x="6985000" y="4616450"/>
          <p14:tracePt t="1912" x="6908800" y="4686300"/>
          <p14:tracePt t="1912" x="6826250" y="4749800"/>
          <p14:tracePt t="1928" x="6743700" y="4813300"/>
          <p14:tracePt t="1928" x="6654800" y="4870450"/>
          <p14:tracePt t="1928" x="6565900" y="4927600"/>
          <p14:tracePt t="1947" x="6470650" y="4978400"/>
          <p14:tracePt t="1947" x="6369050" y="5029200"/>
          <p14:tracePt t="1962" x="6267450" y="5073650"/>
          <p14:tracePt t="1962" x="6165850" y="5118100"/>
          <p14:tracePt t="1979" x="6057900" y="5162550"/>
          <p14:tracePt t="1979" x="5949950" y="5200650"/>
          <p14:tracePt t="1995" x="5835650" y="5238750"/>
          <p14:tracePt t="1995" x="5727700" y="5276850"/>
          <p14:tracePt t="2012" x="5613400" y="5308600"/>
          <p14:tracePt t="2012" x="5505450" y="5340350"/>
          <p14:tracePt t="2012" x="5391150" y="5365750"/>
          <p14:tracePt t="2031" x="5276850" y="5391150"/>
          <p14:tracePt t="2044" x="5168900" y="5416550"/>
          <p14:tracePt t="2044" x="4946650" y="5448300"/>
          <p14:tracePt t="2063" x="4838700" y="5461000"/>
          <p14:tracePt t="2063" x="4730750" y="5473700"/>
          <p14:tracePt t="2063" x="4629150" y="5480050"/>
          <p14:tracePt t="2084" x="4527550" y="5492750"/>
          <p14:tracePt t="2094" x="4425950" y="5492750"/>
          <p14:tracePt t="2094" x="4330700" y="5499100"/>
          <p14:tracePt t="2094" x="4235450" y="5499100"/>
          <p14:tracePt t="2115" x="4146550" y="5505450"/>
          <p14:tracePt t="2115" x="4064000" y="5499100"/>
          <p14:tracePt t="2129" x="3981450" y="5492750"/>
          <p14:tracePt t="2129" x="3905250" y="5492750"/>
          <p14:tracePt t="2146" x="3829050" y="5486400"/>
          <p14:tracePt t="2146" x="3759200" y="5473700"/>
          <p14:tracePt t="2146" x="3695700" y="5467350"/>
          <p14:tracePt t="2166" x="3632200" y="5454650"/>
          <p14:tracePt t="2178" x="3575050" y="5441950"/>
          <p14:tracePt t="2178" x="3473450" y="5416550"/>
          <p14:tracePt t="2196" x="3429000" y="5397500"/>
          <p14:tracePt t="2196" x="3390900" y="5384800"/>
          <p14:tracePt t="2213" x="3352800" y="5365750"/>
          <p14:tracePt t="2213" x="3321050" y="5353050"/>
          <p14:tracePt t="2230" x="3295650" y="5334000"/>
          <p14:tracePt t="2230" x="3244850" y="5308600"/>
          <p14:tracePt t="2247" x="3232150" y="5295900"/>
          <p14:tracePt t="2247" x="3219450" y="5289550"/>
          <p14:tracePt t="2263" x="3206750" y="5276850"/>
          <p14:tracePt t="2263" x="3200400" y="5270500"/>
          <p14:tracePt t="2280" x="3194050" y="5270500"/>
          <p14:tracePt t="2295" x="3194050" y="5257800"/>
          <p14:tracePt t="2312" x="3206750" y="5251450"/>
          <p14:tracePt t="2312" x="3219450" y="5245100"/>
          <p14:tracePt t="2333" x="3225800" y="5238750"/>
          <p14:tracePt t="2333" x="3232150" y="5232400"/>
          <p14:tracePt t="2346" x="3238500" y="5226050"/>
          <p14:tracePt t="2362" x="3244850" y="5219700"/>
          <p14:tracePt t="2362" x="3244850" y="5213350"/>
          <p14:tracePt t="2380" x="3244850" y="5207000"/>
          <p14:tracePt t="2380" x="3244850" y="5200650"/>
          <p14:tracePt t="2380" x="3244850" y="5194300"/>
          <p14:tracePt t="2399" x="3244850" y="5187950"/>
          <p14:tracePt t="2412" x="3244850" y="5181600"/>
          <p14:tracePt t="2412" x="3244850" y="5162550"/>
          <p14:tracePt t="2430" x="3244850" y="5156200"/>
          <p14:tracePt t="2430" x="3244850" y="5149850"/>
          <p14:tracePt t="2447" x="3244850" y="5137150"/>
          <p14:tracePt t="2447" x="3244850" y="5124450"/>
          <p14:tracePt t="2464" x="3244850" y="5105400"/>
          <p14:tracePt t="2464" x="3244850" y="5092700"/>
          <p14:tracePt t="2481" x="3251200" y="5073650"/>
          <p14:tracePt t="2481" x="3251200" y="5029200"/>
          <p14:tracePt t="2497" x="3251200" y="4997450"/>
          <p14:tracePt t="2497" x="3257550" y="4972050"/>
          <p14:tracePt t="2514" x="3257550" y="4940300"/>
          <p14:tracePt t="2514" x="3263900" y="4902200"/>
          <p14:tracePt t="2530" x="3263900" y="4864100"/>
          <p14:tracePt t="2530" x="3276600" y="4775200"/>
          <p14:tracePt t="2548" x="3276600" y="4730750"/>
          <p14:tracePt t="2548" x="3276600" y="4679950"/>
          <p14:tracePt t="2564" x="3282950" y="4622800"/>
          <p14:tracePt t="2564" x="3282950" y="4559300"/>
          <p14:tracePt t="2581" x="3282950" y="4495800"/>
          <p14:tracePt t="2581" x="3276600" y="4419600"/>
          <p14:tracePt t="2597" x="3276600" y="4343400"/>
          <p14:tracePt t="2597" x="3263900" y="4165600"/>
          <p14:tracePt t="2614" x="3251200" y="4064000"/>
          <p14:tracePt t="3034" x="2908300" y="1600200"/>
          <p14:tracePt t="3044" x="2889250" y="1600200"/>
          <p14:tracePt t="3051" x="2870200" y="1600200"/>
          <p14:tracePt t="3064" x="2851150" y="1600200"/>
          <p14:tracePt t="3064" x="2794000" y="1606550"/>
          <p14:tracePt t="3064" x="2762250" y="1612900"/>
          <p14:tracePt t="3087" x="2736850" y="1619250"/>
          <p14:tracePt t="3097" x="2711450" y="1625600"/>
          <p14:tracePt t="3097" x="2679700" y="1631950"/>
          <p14:tracePt t="3116" x="2654300" y="1638300"/>
          <p14:tracePt t="3116" x="2635250" y="1644650"/>
          <p14:tracePt t="3132" x="2609850" y="1651000"/>
          <p14:tracePt t="3132" x="2571750" y="1663700"/>
          <p14:tracePt t="3151" x="2552700" y="1663700"/>
          <p14:tracePt t="3151" x="2533650" y="1663700"/>
          <p14:tracePt t="3167" x="2520950" y="1663700"/>
          <p14:tracePt t="3167" x="2508250" y="1663700"/>
          <p14:tracePt t="3183" x="2495550" y="1663700"/>
          <p14:tracePt t="3183" x="2482850" y="1657350"/>
          <p14:tracePt t="3183" x="2463800" y="1651000"/>
          <p14:tracePt t="3183" x="2451100" y="1651000"/>
          <p14:tracePt t="3207" x="2432050" y="1644650"/>
          <p14:tracePt t="3215" x="2419350" y="1638300"/>
          <p14:tracePt t="3215" x="2400300" y="1631950"/>
          <p14:tracePt t="3233" x="2381250" y="1625600"/>
          <p14:tracePt t="3233" x="2355850" y="1612900"/>
          <p14:tracePt t="3249" x="2336800" y="1606550"/>
          <p14:tracePt t="3249" x="2292350" y="1593850"/>
          <p14:tracePt t="3266" x="2266950" y="1587500"/>
          <p14:tracePt t="3266" x="2247900" y="1581150"/>
          <p14:tracePt t="3284" x="2222500" y="1574800"/>
          <p14:tracePt t="3284" x="2197100" y="1562100"/>
          <p14:tracePt t="3299" x="2171700" y="1555750"/>
          <p14:tracePt t="3299" x="2146300" y="1543050"/>
          <p14:tracePt t="3316" x="2120900" y="1530350"/>
          <p14:tracePt t="3316" x="2076450" y="1498600"/>
          <p14:tracePt t="3337" x="2051050" y="1479550"/>
          <p14:tracePt t="3348" x="2032000" y="1460500"/>
          <p14:tracePt t="3348" x="1987550" y="1422400"/>
          <p14:tracePt t="3367" x="1968500" y="1403350"/>
          <p14:tracePt t="3367" x="1949450" y="1384300"/>
          <p14:tracePt t="3383" x="1936750" y="1365250"/>
          <p14:tracePt t="3383" x="1924050" y="1346200"/>
          <p14:tracePt t="3400" x="1911350" y="1320800"/>
          <p14:tracePt t="3400" x="1898650" y="1301750"/>
          <p14:tracePt t="3400" x="1885950" y="1282700"/>
          <p14:tracePt t="3419" x="1879600" y="1263650"/>
          <p14:tracePt t="3432" x="1873250" y="1244600"/>
          <p14:tracePt t="3432" x="1866900" y="1212850"/>
          <p14:tracePt t="3432" x="1866900" y="1193800"/>
          <p14:tracePt t="3456" x="1866900" y="1181100"/>
          <p14:tracePt t="3465" x="1873250" y="1168400"/>
          <p14:tracePt t="3465" x="1873250" y="1155700"/>
          <p14:tracePt t="3484" x="1879600" y="1143000"/>
          <p14:tracePt t="3484" x="1885950" y="1130300"/>
          <p14:tracePt t="3501" x="1892300" y="1123950"/>
          <p14:tracePt t="3501" x="1917700" y="1104900"/>
          <p14:tracePt t="3517" x="1930400" y="1098550"/>
          <p14:tracePt t="3517" x="1943100" y="1092200"/>
          <p14:tracePt t="3534" x="1962150" y="1092200"/>
          <p14:tracePt t="3534" x="1981200" y="1085850"/>
          <p14:tracePt t="3551" x="2000250" y="1079500"/>
          <p14:tracePt t="3551" x="2044700" y="1079500"/>
          <p14:tracePt t="3567" x="2070100" y="1079500"/>
          <p14:tracePt t="3567" x="2095500" y="1073150"/>
          <p14:tracePt t="3584" x="2120900" y="1073150"/>
          <p14:tracePt t="3584" x="2146300" y="1079500"/>
          <p14:tracePt t="3601" x="2178050" y="1079500"/>
          <p14:tracePt t="3601" x="2209800" y="1079500"/>
          <p14:tracePt t="3617" x="2235200" y="1085850"/>
          <p14:tracePt t="3617" x="2292350" y="1104900"/>
          <p14:tracePt t="3635" x="2324100" y="1117600"/>
          <p14:tracePt t="3635" x="2349500" y="1130300"/>
          <p14:tracePt t="3652" x="2374900" y="1149350"/>
          <p14:tracePt t="3652" x="2400300" y="1168400"/>
          <p14:tracePt t="3668" x="2425700" y="1187450"/>
          <p14:tracePt t="3668" x="2444750" y="1212850"/>
          <p14:tracePt t="3684" x="2463800" y="1231900"/>
          <p14:tracePt t="3684" x="2489200" y="1276350"/>
          <p14:tracePt t="3703" x="2495550" y="1301750"/>
          <p14:tracePt t="3716" x="2501900" y="1320800"/>
          <p14:tracePt t="3716" x="2508250" y="1365250"/>
          <p14:tracePt t="3735" x="2501900" y="1384300"/>
          <p14:tracePt t="3735" x="2501900" y="1397000"/>
          <p14:tracePt t="3751" x="2495550" y="1422400"/>
          <p14:tracePt t="3751" x="2482850" y="1441450"/>
          <p14:tracePt t="3768" x="2470150" y="1460500"/>
          <p14:tracePt t="3768" x="2457450" y="1485900"/>
          <p14:tracePt t="3784" x="2438400" y="1504950"/>
          <p14:tracePt t="3784" x="2419350" y="1530350"/>
          <p14:tracePt t="3784" x="2400300" y="1549400"/>
          <p14:tracePt t="3804" x="2381250" y="1574800"/>
          <p14:tracePt t="3804" x="2362200" y="1593850"/>
          <p14:tracePt t="3818" x="2343150" y="1612900"/>
          <p14:tracePt t="3818" x="2324100" y="1631950"/>
          <p14:tracePt t="3834" x="2305050" y="1644650"/>
          <p14:tracePt t="3834" x="2292350" y="1657350"/>
          <p14:tracePt t="3852" x="2279650" y="1670050"/>
          <p14:tracePt t="3852" x="2266950" y="1695450"/>
          <p14:tracePt t="3868" x="2260600" y="1701800"/>
          <p14:tracePt t="3868" x="2260600" y="1714500"/>
          <p14:tracePt t="3885" x="2260600" y="1720850"/>
          <p14:tracePt t="3900" x="2266950" y="1727200"/>
          <p14:tracePt t="3900" x="2279650" y="1727200"/>
          <p14:tracePt t="3919" x="2292350" y="1727200"/>
          <p14:tracePt t="3919" x="2330450" y="1714500"/>
          <p14:tracePt t="3935" x="2355850" y="1714500"/>
          <p14:tracePt t="3935" x="2381250" y="1708150"/>
          <p14:tracePt t="3955" x="2413000" y="1695450"/>
          <p14:tracePt t="3955" x="2444750" y="1689100"/>
          <p14:tracePt t="3968" x="2482850" y="1682750"/>
          <p14:tracePt t="3968" x="2520950" y="1676400"/>
          <p14:tracePt t="3968" x="2559050" y="1670050"/>
          <p14:tracePt t="3988" x="2597150" y="1663700"/>
          <p14:tracePt t="4000" x="2641600" y="1657350"/>
          <p14:tracePt t="4000" x="2724150" y="1651000"/>
          <p14:tracePt t="4019" x="2768600" y="1644650"/>
          <p14:tracePt t="4019" x="2813050" y="1644650"/>
          <p14:tracePt t="4036" x="2851150" y="1644650"/>
          <p14:tracePt t="4036" x="2889250" y="1651000"/>
          <p14:tracePt t="4052" x="2927350" y="1651000"/>
          <p14:tracePt t="4052" x="2965450" y="1651000"/>
          <p14:tracePt t="4052" x="3003550" y="1657350"/>
          <p14:tracePt t="4071" x="3035300" y="1663700"/>
          <p14:tracePt t="4084" x="3060700" y="1663700"/>
          <p14:tracePt t="4084" x="3111500" y="1670050"/>
          <p14:tracePt t="4103" x="3130550" y="1670050"/>
          <p14:tracePt t="4103" x="3149600" y="1676400"/>
          <p14:tracePt t="4119" x="3168650" y="1676400"/>
          <p14:tracePt t="4119" x="3181350" y="1676400"/>
          <p14:tracePt t="4119" x="3187700" y="1670050"/>
          <p14:tracePt t="4139" x="3194050" y="1670050"/>
          <p14:tracePt t="4151" x="3200400" y="1670050"/>
          <p14:tracePt t="4168" x="3200400" y="1663700"/>
          <p14:tracePt t="4185" x="3194050" y="1657350"/>
          <p14:tracePt t="4202" x="3187700" y="1657350"/>
          <p14:tracePt t="4218" x="3181350" y="1651000"/>
          <p14:tracePt t="4218" x="3175000" y="1651000"/>
          <p14:tracePt t="4236" x="3168650" y="1644650"/>
          <p14:tracePt t="4236" x="3162300" y="1644650"/>
          <p14:tracePt t="4252" x="3155950" y="1644650"/>
          <p14:tracePt t="4252" x="3149600" y="1638300"/>
          <p14:tracePt t="4269" x="3143250" y="1638300"/>
          <p14:tracePt t="4269" x="3130550" y="1638300"/>
          <p14:tracePt t="4288" x="3124200" y="1631950"/>
          <p14:tracePt t="4288" x="3117850" y="1631950"/>
          <p14:tracePt t="4303" x="3111500" y="1631950"/>
          <p14:tracePt t="4303" x="3105150" y="1631950"/>
          <p14:tracePt t="4320" x="3098800" y="1625600"/>
          <p14:tracePt t="4320" x="3092450" y="1625600"/>
          <p14:tracePt t="4336" x="3086100" y="1625600"/>
          <p14:tracePt t="4336" x="3079750" y="1619250"/>
          <p14:tracePt t="4336" x="3073400" y="1612900"/>
          <p14:tracePt t="4355" x="3067050" y="1606550"/>
          <p14:tracePt t="4371" x="3060700" y="1600200"/>
          <p14:tracePt t="4386" x="3060700" y="1593850"/>
          <p14:tracePt t="4403" x="3060700" y="1587500"/>
          <p14:tracePt t="4418" x="3067050" y="1581150"/>
          <p14:tracePt t="4435" x="3073400" y="1574800"/>
          <p14:tracePt t="4435" x="3079750" y="1574800"/>
          <p14:tracePt t="4435" x="3092450" y="1574800"/>
          <p14:tracePt t="4456" x="3105150" y="1568450"/>
          <p14:tracePt t="4456" x="3111500" y="1568450"/>
          <p14:tracePt t="4470" x="3130550" y="1562100"/>
          <p14:tracePt t="4470" x="3143250" y="1562100"/>
          <p14:tracePt t="4487" x="3162300" y="1562100"/>
          <p14:tracePt t="4487" x="3187700" y="1562100"/>
          <p14:tracePt t="4504" x="3206750" y="1562100"/>
          <p14:tracePt t="4504" x="3232150" y="1568450"/>
          <p14:tracePt t="4520" x="3257550" y="1568450"/>
          <p14:tracePt t="4520" x="3321050" y="1574800"/>
          <p14:tracePt t="4538" x="3352800" y="1574800"/>
          <p14:tracePt t="4538" x="3384550" y="1581150"/>
          <p14:tracePt t="4554" x="3422650" y="1581150"/>
          <p14:tracePt t="4554" x="3460750" y="1581150"/>
          <p14:tracePt t="4571" x="3498850" y="1581150"/>
          <p14:tracePt t="4571" x="3581400" y="1581150"/>
          <p14:tracePt t="4588" x="3619500" y="1581150"/>
          <p14:tracePt t="4588" x="3657600" y="1581150"/>
          <p14:tracePt t="4604" x="3695700" y="1581150"/>
          <p14:tracePt t="4604" x="3727450" y="1581150"/>
          <p14:tracePt t="4621" x="3759200" y="1581150"/>
          <p14:tracePt t="4621" x="3790950" y="1581150"/>
          <p14:tracePt t="4638" x="3816350" y="1581150"/>
          <p14:tracePt t="4638" x="3867150" y="1581150"/>
          <p14:tracePt t="4655" x="3886200" y="1581150"/>
          <p14:tracePt t="4655" x="3905250" y="1581150"/>
          <p14:tracePt t="4672" x="3917950" y="1587500"/>
          <p14:tracePt t="4672" x="3930650" y="1587500"/>
          <p14:tracePt t="4687" x="3943350" y="1587500"/>
          <p14:tracePt t="4687" x="3949700" y="1587500"/>
          <p14:tracePt t="4705" x="3956050" y="1587500"/>
          <p14:tracePt t="4705" x="3962400" y="1587500"/>
          <p14:tracePt t="4721" x="3968750" y="1593850"/>
          <p14:tracePt t="4721" x="3975100" y="1593850"/>
          <p14:tracePt t="4739" x="3981450" y="1600200"/>
          <p14:tracePt t="4763" x="3987800" y="1600200"/>
          <p14:tracePt t="4790" x="3994150" y="1600200"/>
          <p14:tracePt t="4828" x="4000500" y="1593850"/>
          <p14:tracePt t="4858" x="4006850" y="1593850"/>
          <p14:tracePt t="4874" x="4013200" y="1587500"/>
          <p14:tracePt t="4886" x="4019550" y="1587500"/>
          <p14:tracePt t="4894" x="4025900" y="1587500"/>
          <p14:tracePt t="4903" x="4032250" y="1587500"/>
          <p14:tracePt t="4903" x="4038600" y="1587500"/>
          <p14:tracePt t="4922" x="4044950" y="1587500"/>
          <p14:tracePt t="4922" x="4051300" y="1581150"/>
          <p14:tracePt t="4938" x="4064000" y="1581150"/>
          <p14:tracePt t="4938" x="4083050" y="1581150"/>
          <p14:tracePt t="4957" x="4095750" y="1581150"/>
          <p14:tracePt t="4957" x="4108450" y="1581150"/>
          <p14:tracePt t="4972" x="4121150" y="1581150"/>
          <p14:tracePt t="4972" x="4140200" y="1581150"/>
          <p14:tracePt t="4989" x="4152900" y="1581150"/>
          <p14:tracePt t="4989" x="4171950" y="1581150"/>
          <p14:tracePt t="4989" x="4184650" y="1581150"/>
          <p14:tracePt t="5007" x="4203700" y="1581150"/>
          <p14:tracePt t="5007" x="4222750" y="1581150"/>
          <p14:tracePt t="5022" x="4241800" y="1581150"/>
          <p14:tracePt t="5022" x="4260850" y="1581150"/>
          <p14:tracePt t="5039" x="4279900" y="1581150"/>
          <p14:tracePt t="5039" x="4305300" y="1581150"/>
          <p14:tracePt t="5056" x="4324350" y="1581150"/>
          <p14:tracePt t="5056" x="4349750" y="1581150"/>
          <p14:tracePt t="5072" x="4375150" y="1581150"/>
          <p14:tracePt t="5072" x="4406900" y="1581150"/>
          <p14:tracePt t="5072" x="4432300" y="1581150"/>
          <p14:tracePt t="5091" x="4457700" y="1574800"/>
          <p14:tracePt t="5104" x="4489450" y="1574800"/>
          <p14:tracePt t="5104" x="4540250" y="1574800"/>
          <p14:tracePt t="5123" x="4572000" y="1574800"/>
          <p14:tracePt t="5123" x="4597400" y="1568450"/>
          <p14:tracePt t="5123" x="4622800" y="1568450"/>
          <p14:tracePt t="5143" x="4648200" y="1568450"/>
          <p14:tracePt t="5154" x="4679950" y="1568450"/>
          <p14:tracePt t="5154" x="4705350" y="1568450"/>
          <p14:tracePt t="5173" x="4730750" y="1568450"/>
          <p14:tracePt t="5173" x="4781550" y="1568450"/>
          <p14:tracePt t="5189" x="4800600" y="1568450"/>
          <p14:tracePt t="5189" x="4819650" y="1568450"/>
          <p14:tracePt t="5206" x="4838700" y="1574800"/>
          <p14:tracePt t="5206" x="4857750" y="1574800"/>
          <p14:tracePt t="5223" x="4870450" y="1574800"/>
          <p14:tracePt t="5223" x="4883150" y="1581150"/>
          <p14:tracePt t="5239" x="4895850" y="1581150"/>
          <p14:tracePt t="5239" x="4908550" y="1581150"/>
          <p14:tracePt t="5257" x="4914900" y="1581150"/>
          <p14:tracePt t="5257" x="4921250" y="1581150"/>
          <p14:tracePt t="5273" x="4927600" y="1587500"/>
          <p14:tracePt t="5289" x="4933950" y="1587500"/>
          <p14:tracePt t="5306" x="4927600" y="1593850"/>
          <p14:tracePt t="5324" x="4921250" y="1593850"/>
          <p14:tracePt t="5338" x="4914900" y="1593850"/>
          <p14:tracePt t="5356" x="4908550" y="1593850"/>
          <p14:tracePt t="5372" x="4902200" y="1593850"/>
          <p14:tracePt t="5389" x="4895850" y="1593850"/>
          <p14:tracePt t="5406" x="4889500" y="1587500"/>
          <p14:tracePt t="5423" x="4889500" y="1581150"/>
          <p14:tracePt t="5459" x="4895850" y="1574800"/>
          <p14:tracePt t="5495" x="4908550" y="1574800"/>
          <p14:tracePt t="5511" x="4914900" y="1574800"/>
          <p14:tracePt t="5527" x="4921250" y="1574800"/>
          <p14:tracePt t="5535" x="4933950" y="1568450"/>
          <p14:tracePt t="5544" x="4940300" y="1568450"/>
          <p14:tracePt t="5544" x="4953000" y="1568450"/>
          <p14:tracePt t="5558" x="4959350" y="1568450"/>
          <p14:tracePt t="5558" x="4972050" y="1568450"/>
          <p14:tracePt t="5575" x="4991100" y="1562100"/>
          <p14:tracePt t="5575" x="5003800" y="1562100"/>
          <p14:tracePt t="5592" x="5022850" y="1562100"/>
          <p14:tracePt t="5592" x="5054600" y="1555750"/>
          <p14:tracePt t="5608" x="5073650" y="1549400"/>
          <p14:tracePt t="5608" x="5099050" y="1549400"/>
          <p14:tracePt t="5625" x="5118100" y="1543050"/>
          <p14:tracePt t="5625" x="5143500" y="1543050"/>
          <p14:tracePt t="5642" x="5168900" y="1536700"/>
          <p14:tracePt t="5642" x="5194300" y="1530350"/>
          <p14:tracePt t="5658" x="5226050" y="1530350"/>
          <p14:tracePt t="5658" x="5289550" y="1517650"/>
          <p14:tracePt t="5675" x="5321300" y="1511300"/>
          <p14:tracePt t="5675" x="5359400" y="1511300"/>
          <p14:tracePt t="5692" x="5391150" y="1504950"/>
          <p14:tracePt t="5692" x="5429250" y="1498600"/>
          <p14:tracePt t="5709" x="5461000" y="1498600"/>
          <p14:tracePt t="5709" x="5499100" y="1492250"/>
          <p14:tracePt t="5725" x="5537200" y="1485900"/>
          <p14:tracePt t="5725" x="5568950" y="1485900"/>
          <p14:tracePt t="5725" x="5607050" y="1485900"/>
          <p14:tracePt t="5744" x="5645150" y="1479550"/>
          <p14:tracePt t="5757" x="5683250" y="1479550"/>
          <p14:tracePt t="5757" x="5759450" y="1473200"/>
          <p14:tracePt t="5776" x="5797550" y="1473200"/>
          <p14:tracePt t="5776" x="5835650" y="1466850"/>
          <p14:tracePt t="5792" x="5873750" y="1466850"/>
          <p14:tracePt t="5792" x="5911850" y="1466850"/>
          <p14:tracePt t="5809" x="5949950" y="1466850"/>
          <p14:tracePt t="5809" x="5981700" y="1460500"/>
          <p14:tracePt t="5809" x="6013450" y="1460500"/>
          <p14:tracePt t="5830" x="6045200" y="1460500"/>
          <p14:tracePt t="5841" x="6076950" y="1460500"/>
          <p14:tracePt t="5841" x="6134100" y="1460500"/>
          <p14:tracePt t="5859" x="6159500" y="1460500"/>
          <p14:tracePt t="5859" x="6178550" y="1460500"/>
          <p14:tracePt t="5876" x="6203950" y="1460500"/>
          <p14:tracePt t="5876" x="6223000" y="1454150"/>
          <p14:tracePt t="5893" x="6242050" y="1454150"/>
          <p14:tracePt t="5893" x="6273800" y="1454150"/>
          <p14:tracePt t="5909" x="6286500" y="1447800"/>
          <p14:tracePt t="5909" x="6299200" y="1447800"/>
          <p14:tracePt t="5926" x="6305550" y="1447800"/>
          <p14:tracePt t="5926" x="6311900" y="1447800"/>
          <p14:tracePt t="5943" x="6318250" y="1447800"/>
          <p14:tracePt t="5960" x="6324600" y="1441450"/>
          <p14:tracePt t="5975" x="6318250" y="1441450"/>
          <p14:tracePt t="5999" x="6311900" y="1441450"/>
          <p14:tracePt t="6015" x="6305550" y="1435100"/>
          <p14:tracePt t="6027" x="6299200" y="1435100"/>
          <p14:tracePt t="6042" x="6292850" y="1435100"/>
          <p14:tracePt t="6059" x="6286500" y="1441450"/>
          <p14:tracePt t="6077" x="6280150" y="1441450"/>
          <p14:tracePt t="6092" x="6280150" y="1447800"/>
          <p14:tracePt t="6108" x="6280150" y="1454150"/>
          <p14:tracePt t="6125" x="6286500" y="1460500"/>
          <p14:tracePt t="6145" x="6292850" y="1460500"/>
          <p14:tracePt t="6145" x="6299200" y="1460500"/>
          <p14:tracePt t="6160" x="6305550" y="1460500"/>
          <p14:tracePt t="6160" x="6311900" y="1460500"/>
          <p14:tracePt t="6177" x="6318250" y="1460500"/>
          <p14:tracePt t="6177" x="6330950" y="1460500"/>
          <p14:tracePt t="6177" x="6343650" y="1460500"/>
          <p14:tracePt t="6195" x="6350000" y="1466850"/>
          <p14:tracePt t="6195" x="6362700" y="1466850"/>
          <p14:tracePt t="6210" x="6381750" y="1466850"/>
          <p14:tracePt t="6210" x="6394450" y="1466850"/>
          <p14:tracePt t="6227" x="6413500" y="1466850"/>
          <p14:tracePt t="6227" x="6432550" y="1466850"/>
          <p14:tracePt t="6244" x="6451600" y="1466850"/>
          <p14:tracePt t="6244" x="6477000" y="1466850"/>
          <p14:tracePt t="6260" x="6496050" y="1466850"/>
          <p14:tracePt t="6260" x="6546850" y="1460500"/>
          <p14:tracePt t="6277" x="6578600" y="1460500"/>
          <p14:tracePt t="6277" x="6604000" y="1460500"/>
          <p14:tracePt t="6294" x="6635750" y="1460500"/>
          <p14:tracePt t="6294" x="6667500" y="1460500"/>
          <p14:tracePt t="6310" x="6699250" y="1460500"/>
          <p14:tracePt t="6310" x="6769100" y="1466850"/>
          <p14:tracePt t="6331" x="6800850" y="1466850"/>
          <p14:tracePt t="6331" x="6832600" y="1466850"/>
          <p14:tracePt t="6344" x="6870700" y="1466850"/>
          <p14:tracePt t="6344" x="6902450" y="1466850"/>
          <p14:tracePt t="6361" x="6934200" y="1466850"/>
          <p14:tracePt t="6361" x="6965950" y="1466850"/>
          <p14:tracePt t="6377" x="6997700" y="1466850"/>
          <p14:tracePt t="6377" x="7029450" y="1466850"/>
          <p14:tracePt t="6377" x="7061200" y="1466850"/>
          <p14:tracePt t="6396" x="7086600" y="1466850"/>
          <p14:tracePt t="6409" x="7118350" y="1466850"/>
          <p14:tracePt t="6409" x="7162800" y="1466850"/>
          <p14:tracePt t="6428" x="7188200" y="1466850"/>
          <p14:tracePt t="6428" x="7207250" y="1466850"/>
          <p14:tracePt t="6445" x="7226300" y="1466850"/>
          <p14:tracePt t="6445" x="7245350" y="1466850"/>
          <p14:tracePt t="6461" x="7264400" y="1466850"/>
          <p14:tracePt t="6461" x="7283450" y="1466850"/>
          <p14:tracePt t="6461" x="7296150" y="1466850"/>
          <p14:tracePt t="6479" x="7308850" y="1460500"/>
          <p14:tracePt t="6493" x="7321550" y="1460500"/>
          <p14:tracePt t="6493" x="7340600" y="1460500"/>
          <p14:tracePt t="6511" x="7346950" y="1460500"/>
          <p14:tracePt t="6527" x="7353300" y="1454150"/>
          <p14:tracePt t="6543" x="7346950" y="1454150"/>
          <p14:tracePt t="6599" x="7340600" y="1454150"/>
          <p14:tracePt t="6623" x="7346950" y="1454150"/>
          <p14:tracePt t="6659" x="7353300" y="1454150"/>
          <p14:tracePt t="6675" x="7359650" y="1454150"/>
          <p14:tracePt t="6683" x="7372350" y="1454150"/>
          <p14:tracePt t="6693" x="7378700" y="1454150"/>
          <p14:tracePt t="6693" x="7397750" y="1454150"/>
          <p14:tracePt t="6712" x="7410450" y="1454150"/>
          <p14:tracePt t="6712" x="7423150" y="1454150"/>
          <p14:tracePt t="6729" x="7435850" y="1454150"/>
          <p14:tracePt t="6729" x="7454900" y="1454150"/>
          <p14:tracePt t="6745" x="7467600" y="1454150"/>
          <p14:tracePt t="6745" x="7486650" y="1454150"/>
          <p14:tracePt t="6745" x="7499350" y="1454150"/>
          <p14:tracePt t="6764" x="7518400" y="1460500"/>
          <p14:tracePt t="6777" x="7537450" y="1460500"/>
          <p14:tracePt t="6777" x="7569200" y="1466850"/>
          <p14:tracePt t="6796" x="7588250" y="1466850"/>
          <p14:tracePt t="6796" x="7607300" y="1473200"/>
          <p14:tracePt t="6812" x="7626350" y="1479550"/>
          <p14:tracePt t="6812" x="7645400" y="1479550"/>
          <p14:tracePt t="6812" x="7658100" y="1479550"/>
          <p14:tracePt t="6833" x="7670800" y="1485900"/>
          <p14:tracePt t="6844" x="7689850" y="1485900"/>
          <p14:tracePt t="6844" x="7702550" y="1485900"/>
          <p14:tracePt t="6844" x="7715250" y="1485900"/>
          <p14:tracePt t="6864" x="7721600" y="1485900"/>
          <p14:tracePt t="6864" x="7734300" y="1492250"/>
          <p14:tracePt t="6879" x="7740650" y="1492250"/>
          <p14:tracePt t="6879" x="7753350" y="1492250"/>
          <p14:tracePt t="6896" x="7759700" y="1492250"/>
          <p14:tracePt t="6911" x="7766050" y="1498600"/>
          <p14:tracePt t="6928" x="7772400" y="1504950"/>
          <p14:tracePt t="6944" x="7772400" y="1511300"/>
          <p14:tracePt t="6961" x="7766050" y="1511300"/>
          <p14:tracePt t="6983" x="7759700" y="1517650"/>
          <p14:tracePt t="6995" x="7753350" y="1517650"/>
          <p14:tracePt t="7011" x="7747000" y="1524000"/>
          <p14:tracePt t="7028" x="7740650" y="1524000"/>
          <p14:tracePt t="7045" x="7734300" y="1524000"/>
          <p14:tracePt t="7063" x="7727950" y="1524000"/>
          <p14:tracePt t="7063" x="7721600" y="1524000"/>
          <p14:tracePt t="7083" x="7715250" y="1517650"/>
          <p14:tracePt t="7103" x="7721600" y="1517650"/>
          <p14:tracePt t="7131" x="7727950" y="1517650"/>
          <p14:tracePt t="7148" x="7734300" y="1517650"/>
          <p14:tracePt t="7155" x="7740650" y="1517650"/>
          <p14:tracePt t="7167" x="7747000" y="1517650"/>
          <p14:tracePt t="7178" x="7753350" y="1517650"/>
          <p14:tracePt t="7195" x="7759700" y="1517650"/>
          <p14:tracePt t="7212" x="7766050" y="1517650"/>
          <p14:tracePt t="7229" x="7759700" y="1517650"/>
          <p14:tracePt t="7245" x="7753350" y="1511300"/>
          <p14:tracePt t="7262" x="7747000" y="1511300"/>
          <p14:tracePt t="7279" x="7740650" y="1511300"/>
          <p14:tracePt t="7279" x="7727950" y="1504950"/>
          <p14:tracePt t="7297" x="7721600" y="1504950"/>
          <p14:tracePt t="7297" x="7715250" y="1504950"/>
          <p14:tracePt t="7314" x="7708900" y="1504950"/>
          <p14:tracePt t="7314" x="7702550" y="1498600"/>
          <p14:tracePt t="7330" x="7696200" y="1498600"/>
          <p14:tracePt t="7330" x="7683500" y="1504950"/>
          <p14:tracePt t="7348" x="7677150" y="1504950"/>
          <p14:tracePt t="7348" x="7670800" y="1511300"/>
          <p14:tracePt t="7364" x="7664450" y="1511300"/>
          <p14:tracePt t="7364" x="7658100" y="1517650"/>
          <p14:tracePt t="7380" x="7651750" y="1524000"/>
          <p14:tracePt t="7380" x="7645400" y="1530350"/>
          <p14:tracePt t="7397" x="7645400" y="1536700"/>
          <p14:tracePt t="7397" x="7645400" y="1543050"/>
          <p14:tracePt t="7414" x="7645400" y="1549400"/>
          <p14:tracePt t="7429" x="7645400" y="1555750"/>
          <p14:tracePt t="7429" x="7651750" y="1562100"/>
          <p14:tracePt t="7448" x="7658100" y="1562100"/>
          <p14:tracePt t="7464" x="7664450" y="1562100"/>
          <p14:tracePt t="7479" x="7670800" y="1562100"/>
          <p14:tracePt t="7496" x="7677150" y="1562100"/>
          <p14:tracePt t="7513" x="7677150" y="1568450"/>
          <p14:tracePt t="7559" x="7670800" y="1568450"/>
          <p14:tracePt t="7576" x="7664450" y="1574800"/>
          <p14:tracePt t="7588" x="7658100" y="1574800"/>
          <p14:tracePt t="7597" x="7651750" y="1581150"/>
          <p14:tracePt t="7597" x="7645400" y="1581150"/>
          <p14:tracePt t="7615" x="7639050" y="1587500"/>
          <p14:tracePt t="7615" x="7632700" y="1587500"/>
          <p14:tracePt t="7631" x="7626350" y="1593850"/>
          <p14:tracePt t="7631" x="7620000" y="1606550"/>
          <p14:tracePt t="7649" x="7613650" y="1612900"/>
          <p14:tracePt t="7649" x="7607300" y="1619250"/>
          <p14:tracePt t="7664" x="7600950" y="1619250"/>
          <p14:tracePt t="7664" x="7594600" y="1625600"/>
          <p14:tracePt t="7681" x="7588250" y="1631950"/>
          <p14:tracePt t="7697" x="7581900" y="1638300"/>
          <p14:tracePt t="7714" x="7581900" y="1644650"/>
          <p14:tracePt t="7731" x="7581900" y="1638300"/>
          <p14:tracePt t="7799" x="7581900" y="1631950"/>
          <p14:tracePt t="7829" x="7588250" y="1631950"/>
          <p14:tracePt t="7859" x="7594600" y="1631950"/>
          <p14:tracePt t="7887" x="7588250" y="1638300"/>
          <p14:tracePt t="7971" x="7581900" y="1644650"/>
          <p14:tracePt t="7987" x="7575550" y="1644650"/>
          <p14:tracePt t="8007" x="7569200" y="1651000"/>
          <p14:tracePt t="8031" x="7562850" y="1651000"/>
          <p14:tracePt t="8055" x="7556500" y="1644650"/>
          <p14:tracePt t="8099" x="7550150" y="1644650"/>
          <p14:tracePt t="8127" x="7556500" y="1651000"/>
          <p14:tracePt t="8227" x="7562850" y="1644650"/>
          <p14:tracePt t="8247" x="7569200" y="1638300"/>
          <p14:tracePt t="8287" x="7575550" y="1638300"/>
          <p14:tracePt t="8303" x="7581900" y="1638300"/>
          <p14:tracePt t="8315" x="7588250" y="1638300"/>
          <p14:tracePt t="8331" x="7594600" y="1631950"/>
          <p14:tracePt t="8347" x="7600950" y="1631950"/>
          <p14:tracePt t="8383" x="7594600" y="1638300"/>
          <p14:tracePt t="8427" x="7588250" y="1638300"/>
          <p14:tracePt t="8443" x="7581900" y="1638300"/>
          <p14:tracePt t="8483" x="7581900" y="1631950"/>
          <p14:tracePt t="8519" x="7588250" y="1631950"/>
          <p14:tracePt t="8540" x="7594600" y="1631950"/>
          <p14:tracePt t="8563" x="7588250" y="1638300"/>
          <p14:tracePt t="8727" x="7581900" y="1638300"/>
          <p14:tracePt t="8907" x="7588250" y="1631950"/>
          <p14:tracePt t="8999" x="7594600" y="1631950"/>
          <p14:tracePt t="9015" x="7600950" y="1631950"/>
          <p14:tracePt t="9027" x="7607300" y="1631950"/>
          <p14:tracePt t="9043" x="7613650" y="1625600"/>
          <p14:tracePt t="9067" x="7607300" y="1619250"/>
          <p14:tracePt t="9215" x="7600950" y="1612900"/>
          <p14:tracePt t="9239" x="7594600" y="1612900"/>
          <p14:tracePt t="9255" x="7588250" y="1612900"/>
          <p14:tracePt t="9267" x="7581900" y="1612900"/>
          <p14:tracePt t="9283" x="7575550" y="1612900"/>
          <p14:tracePt t="9291" x="7569200" y="1612900"/>
          <p14:tracePt t="9302" x="7562850" y="1612900"/>
          <p14:tracePt t="9319" x="7556500" y="1612900"/>
          <p14:tracePt t="9336" x="7543800" y="1619250"/>
          <p14:tracePt t="9352" x="7537450" y="1619250"/>
          <p14:tracePt t="9369" x="7537450" y="1625600"/>
          <p14:tracePt t="9369" x="7531100" y="1631950"/>
          <p14:tracePt t="9388" x="7531100" y="1638300"/>
          <p14:tracePt t="9403" x="7531100" y="1651000"/>
          <p14:tracePt t="9419" x="7531100" y="1657350"/>
          <p14:tracePt t="9419" x="7537450" y="1663700"/>
          <p14:tracePt t="9437" x="7537450" y="1670050"/>
          <p14:tracePt t="9437" x="7537450" y="1676400"/>
          <p14:tracePt t="9437" x="7537450" y="1682750"/>
          <p14:tracePt t="9457" x="7537450" y="1689100"/>
          <p14:tracePt t="9469" x="7537450" y="1695450"/>
          <p14:tracePt t="9486" x="7531100" y="1708150"/>
          <p14:tracePt t="9503" x="7531100" y="1714500"/>
          <p14:tracePt t="9520" x="7524750" y="1720850"/>
          <p14:tracePt t="9536" x="7518400" y="1720850"/>
          <p14:tracePt t="9536" x="7512050" y="1720850"/>
          <p14:tracePt t="9536" x="7505700" y="1727200"/>
          <p14:tracePt t="9557" x="7499350" y="1727200"/>
          <p14:tracePt t="9557" x="7486650" y="1727200"/>
          <p14:tracePt t="9571" x="7473950" y="1727200"/>
          <p14:tracePt t="9571" x="7461250" y="1727200"/>
          <p14:tracePt t="9588" x="7448550" y="1727200"/>
          <p14:tracePt t="9588" x="7429500" y="1727200"/>
          <p14:tracePt t="9604" x="7404100" y="1727200"/>
          <p14:tracePt t="9604" x="7353300" y="1727200"/>
          <p14:tracePt t="9620" x="7321550" y="1727200"/>
          <p14:tracePt t="9620" x="7283450" y="1727200"/>
          <p14:tracePt t="9639" x="7245350" y="1727200"/>
          <p14:tracePt t="9639" x="7194550" y="1727200"/>
          <p14:tracePt t="9655" x="7143750" y="1727200"/>
          <p14:tracePt t="9655" x="7092950" y="1727200"/>
          <p14:tracePt t="9671" x="7029450" y="1727200"/>
          <p14:tracePt t="9671" x="6889750" y="1727200"/>
          <p14:tracePt t="9689" x="6813550" y="1727200"/>
          <p14:tracePt t="9689" x="6724650" y="1727200"/>
          <p14:tracePt t="9707" x="6635750" y="1720850"/>
          <p14:tracePt t="9707" x="6540500" y="1720850"/>
          <p14:tracePt t="9721" x="6445250" y="1720850"/>
          <p14:tracePt t="9721" x="6343650" y="1714500"/>
          <p14:tracePt t="9721" x="6235700" y="1708150"/>
          <p14:tracePt t="9741" x="6121400" y="1708150"/>
          <p14:tracePt t="9753" x="6007100" y="1701800"/>
          <p14:tracePt t="9753" x="5759450" y="1695450"/>
          <p14:tracePt t="9772" x="5632450" y="1695450"/>
          <p14:tracePt t="9772" x="5499100" y="1689100"/>
          <p14:tracePt t="9789" x="5365750" y="1689100"/>
          <p14:tracePt t="9789" x="5226050" y="1689100"/>
          <p14:tracePt t="9805" x="5086350" y="1689100"/>
          <p14:tracePt t="9805" x="4940300" y="1695450"/>
          <p14:tracePt t="9805" x="4800600" y="1695450"/>
          <p14:tracePt t="9824" x="4654550" y="1695450"/>
          <p14:tracePt t="9824" x="4508500" y="1695450"/>
          <p14:tracePt t="9843" x="4368800" y="1701800"/>
          <p14:tracePt t="9843" x="4222750" y="1701800"/>
          <p14:tracePt t="9856" x="4076700" y="1701800"/>
          <p14:tracePt t="9856" x="3937000" y="1701800"/>
          <p14:tracePt t="9872" x="3797300" y="1701800"/>
          <p14:tracePt t="9872" x="3663950" y="1695450"/>
          <p14:tracePt t="9872" x="3530600" y="1695450"/>
          <p14:tracePt t="9892" x="3403600" y="1689100"/>
          <p14:tracePt t="9904" x="3282950" y="1676400"/>
          <p14:tracePt t="9904" x="3054350" y="1657350"/>
          <p14:tracePt t="9922" x="2946400" y="1644650"/>
          <p14:tracePt t="9922" x="2851150" y="1631950"/>
          <p14:tracePt t="9939" x="2755900" y="1612900"/>
          <p14:tracePt t="9939" x="2673350" y="1593850"/>
          <p14:tracePt t="9956" x="2597150" y="1574800"/>
          <p14:tracePt t="9956" x="2527300" y="1549400"/>
          <p14:tracePt t="9972" x="2463800" y="1524000"/>
          <p14:tracePt t="9972" x="2362200" y="1466850"/>
          <p14:tracePt t="9988" x="2324100" y="1428750"/>
          <p14:tracePt t="9988" x="2298700" y="1390650"/>
          <p14:tracePt t="10005" x="2279650" y="1352550"/>
          <p14:tracePt t="10005" x="2266950" y="1314450"/>
          <p14:tracePt t="10021" x="2266950" y="1276350"/>
          <p14:tracePt t="10021" x="2292350" y="1193800"/>
          <p14:tracePt t="10040" x="2317750" y="1155700"/>
          <p14:tracePt t="10040" x="2349500" y="1117600"/>
          <p14:tracePt t="10056" x="2387600" y="1079500"/>
          <p14:tracePt t="10056" x="2432050" y="1041400"/>
          <p14:tracePt t="10072" x="2489200" y="1003300"/>
          <p14:tracePt t="10072" x="2552700" y="971550"/>
          <p14:tracePt t="10088" x="2628900" y="933450"/>
          <p14:tracePt t="10088" x="2705100" y="901700"/>
          <p14:tracePt t="10088" x="2794000" y="876300"/>
          <p14:tracePt t="10107" x="2889250" y="844550"/>
          <p14:tracePt t="10107" x="2997200" y="819150"/>
          <p14:tracePt t="10123" x="3105150" y="800100"/>
          <p14:tracePt t="10123" x="3219450" y="781050"/>
          <p14:tracePt t="10141" x="3340100" y="762000"/>
          <p14:tracePt t="10141" x="3467100" y="749300"/>
          <p14:tracePt t="10157" x="3594100" y="742950"/>
          <p14:tracePt t="10157" x="3733800" y="730250"/>
          <p14:tracePt t="10173" x="3873500" y="717550"/>
          <p14:tracePt t="10173" x="4019550" y="711200"/>
          <p14:tracePt t="10173" x="4165600" y="704850"/>
          <p14:tracePt t="10192" x="4318000" y="698500"/>
          <p14:tracePt t="10205" x="4476750" y="698500"/>
          <p14:tracePt t="10205" x="4787900" y="692150"/>
          <p14:tracePt t="10223" x="4946650" y="692150"/>
          <p14:tracePt t="10223" x="5105400" y="692150"/>
          <p14:tracePt t="10240" x="5264150" y="698500"/>
          <p14:tracePt t="10240" x="5422900" y="704850"/>
          <p14:tracePt t="10256" x="5581650" y="711200"/>
          <p14:tracePt t="10256" x="5740400" y="717550"/>
          <p14:tracePt t="10273" x="5892800" y="730250"/>
          <p14:tracePt t="10273" x="6191250" y="755650"/>
          <p14:tracePt t="10290" x="6337300" y="768350"/>
          <p14:tracePt t="10290" x="6477000" y="781050"/>
          <p14:tracePt t="10306" x="6616700" y="800100"/>
          <p14:tracePt t="10306" x="6750050" y="825500"/>
          <p14:tracePt t="10322" x="6877050" y="844550"/>
          <p14:tracePt t="10322" x="7112000" y="901700"/>
          <p14:tracePt t="10341" x="7219950" y="939800"/>
          <p14:tracePt t="10341" x="7315200" y="971550"/>
          <p14:tracePt t="10357" x="7404100" y="1009650"/>
          <p14:tracePt t="10357" x="7486650" y="1047750"/>
          <p14:tracePt t="10373" x="7556500" y="1085850"/>
          <p14:tracePt t="10373" x="7626350" y="1123950"/>
          <p14:tracePt t="10389" x="7677150" y="1162050"/>
          <p14:tracePt t="10389" x="7766050" y="1238250"/>
          <p14:tracePt t="10406" x="7797800" y="1270000"/>
          <p14:tracePt t="10406" x="7816850" y="1308100"/>
          <p14:tracePt t="10423" x="7829550" y="1346200"/>
          <p14:tracePt t="10423" x="7829550" y="1377950"/>
          <p14:tracePt t="10440" x="7823200" y="1416050"/>
          <p14:tracePt t="10440" x="7804150" y="1454150"/>
          <p14:tracePt t="10456" x="7772400" y="1492250"/>
          <p14:tracePt t="10456" x="7734300" y="1524000"/>
          <p14:tracePt t="10456" x="7677150" y="1562100"/>
          <p14:tracePt t="10475" x="7613650" y="1600200"/>
          <p14:tracePt t="10488" x="7537450" y="1638300"/>
          <p14:tracePt t="10488" x="7346950" y="1708150"/>
          <p14:tracePt t="10506" x="7239000" y="1746250"/>
          <p14:tracePt t="10506" x="7118350" y="1778000"/>
          <p14:tracePt t="10523" x="6997700" y="1816100"/>
          <p14:tracePt t="10523" x="6864350" y="1854200"/>
          <p14:tracePt t="10540" x="6731000" y="1892300"/>
          <p14:tracePt t="10540" x="6591300" y="1936750"/>
          <p14:tracePt t="10557" x="6445250" y="1981200"/>
          <p14:tracePt t="10557" x="6305550" y="2025650"/>
          <p14:tracePt t="10557" x="6165850" y="2070100"/>
          <p14:tracePt t="10578" x="6032500" y="2120900"/>
          <p14:tracePt t="10578" x="5899150" y="2171700"/>
          <p14:tracePt t="10590" x="5772150" y="2228850"/>
          <p14:tracePt t="10590" x="5651500" y="2286000"/>
          <p14:tracePt t="10607" x="5530850" y="2343150"/>
          <p14:tracePt t="10607" x="5422900" y="2406650"/>
          <p14:tracePt t="10623" x="5327650" y="2470150"/>
          <p14:tracePt t="10623" x="5238750" y="2533650"/>
          <p14:tracePt t="10623" x="5149850" y="2597150"/>
          <p14:tracePt t="10643" x="5073650" y="2660650"/>
          <p14:tracePt t="10643" x="5003800" y="2730500"/>
          <p14:tracePt t="10657" x="4946650" y="2794000"/>
          <p14:tracePt t="10657" x="4889500" y="2857500"/>
          <p14:tracePt t="10674" x="4838700" y="2921000"/>
          <p14:tracePt t="10674" x="4794250" y="2978150"/>
          <p14:tracePt t="10691" x="4749800" y="3041650"/>
          <p14:tracePt t="10691" x="4679950" y="3168650"/>
          <p14:tracePt t="10708" x="4654550" y="3238500"/>
          <p14:tracePt t="10708" x="4629150" y="3308350"/>
          <p14:tracePt t="10724" x="4610100" y="3384550"/>
          <p14:tracePt t="10724" x="4591050" y="3460750"/>
          <p14:tracePt t="10740" x="4584700" y="3536950"/>
          <p14:tracePt t="10740" x="4578350" y="3619500"/>
          <p14:tracePt t="10757" x="4572000" y="3702050"/>
          <p14:tracePt t="10757" x="4578350" y="3860800"/>
          <p14:tracePt t="10775" x="4584700" y="3943350"/>
          <p14:tracePt t="10775" x="4591050" y="4013200"/>
          <p14:tracePt t="10791" x="4603750" y="4083050"/>
          <p14:tracePt t="10791" x="4616450" y="4152900"/>
          <p14:tracePt t="10808" x="4635500" y="4210050"/>
          <p14:tracePt t="10808" x="4673600" y="4330700"/>
          <p14:tracePt t="10829" x="4692650" y="4381500"/>
          <p14:tracePt t="10839" x="4718050" y="4438650"/>
          <p14:tracePt t="10839" x="4737100" y="4483100"/>
          <p14:tracePt t="10839" x="4756150" y="4533900"/>
          <p14:tracePt t="10860" x="4775200" y="4578350"/>
          <p14:tracePt t="10860" x="4794250" y="4629150"/>
          <p14:tracePt t="10875" x="4813300" y="4667250"/>
          <p14:tracePt t="10875" x="4826000" y="4711700"/>
          <p14:tracePt t="10891" x="4838700" y="4749800"/>
          <p14:tracePt t="10891" x="4851400" y="4787900"/>
          <p14:tracePt t="10908" x="4857750" y="4819650"/>
          <p14:tracePt t="10908" x="4870450" y="4851400"/>
          <p14:tracePt t="10924" x="4876800" y="4883150"/>
          <p14:tracePt t="10924" x="4876800" y="4914900"/>
          <p14:tracePt t="10924" x="4883150" y="4946650"/>
          <p14:tracePt t="10943" x="4883150" y="4972050"/>
          <p14:tracePt t="10943" x="4889500" y="5003800"/>
          <p14:tracePt t="10958" x="4889500" y="5029200"/>
          <p14:tracePt t="10958" x="4889500" y="5054600"/>
          <p14:tracePt t="10974" x="4883150" y="5073650"/>
          <p14:tracePt t="10974" x="4883150" y="5099050"/>
          <p14:tracePt t="10991" x="4876800" y="5118100"/>
          <p14:tracePt t="10991" x="4864100" y="5149850"/>
          <p14:tracePt t="11008" x="4851400" y="5162550"/>
          <p14:tracePt t="11008" x="4838700" y="5175250"/>
          <p14:tracePt t="11025" x="4826000" y="5187950"/>
          <p14:tracePt t="11025" x="4813300" y="5200650"/>
          <p14:tracePt t="11041" x="4794250" y="5213350"/>
          <p14:tracePt t="11041" x="4756150" y="5232400"/>
          <p14:tracePt t="11058" x="4737100" y="5245100"/>
          <p14:tracePt t="11058" x="4718050" y="5257800"/>
          <p14:tracePt t="11078" x="4692650" y="5264150"/>
          <p14:tracePt t="11078" x="4667250" y="5276850"/>
          <p14:tracePt t="11092" x="4641850" y="5289550"/>
          <p14:tracePt t="11092" x="4616450" y="5295900"/>
          <p14:tracePt t="11109" x="4591050" y="5302250"/>
          <p14:tracePt t="11109" x="4565650" y="5314950"/>
          <p14:tracePt t="11109" x="4540250" y="5321300"/>
          <p14:tracePt t="11128" x="4514850" y="5321300"/>
          <p14:tracePt t="11128" x="4483100" y="5327650"/>
          <p14:tracePt t="11144" x="4457700" y="5334000"/>
          <p14:tracePt t="11144" x="4425950" y="5340350"/>
          <p14:tracePt t="11159" x="4394200" y="5340350"/>
          <p14:tracePt t="11159" x="4368800" y="5340350"/>
          <p14:tracePt t="11176" x="4337050" y="5346700"/>
          <p14:tracePt t="11176" x="4311650" y="5346700"/>
          <p14:tracePt t="11192" x="4286250" y="5340350"/>
          <p14:tracePt t="11192" x="4260850" y="5340350"/>
          <p14:tracePt t="11192" x="4241800" y="5340350"/>
          <p14:tracePt t="11211" x="4222750" y="5334000"/>
          <p14:tracePt t="11224" x="4203700" y="5334000"/>
          <p14:tracePt t="11224" x="4171950" y="5321300"/>
          <p14:tracePt t="11242" x="4159250" y="5321300"/>
          <p14:tracePt t="11242" x="4146550" y="5314950"/>
          <p14:tracePt t="11259" x="4127500" y="5308600"/>
          <p14:tracePt t="11259" x="4114800" y="5302250"/>
          <p14:tracePt t="11276" x="4102100" y="5295900"/>
          <p14:tracePt t="11276" x="4095750" y="5295900"/>
          <p14:tracePt t="11292" x="4083050" y="5289550"/>
          <p14:tracePt t="11292" x="4064000" y="5276850"/>
          <p14:tracePt t="11309" x="4057650" y="5276850"/>
          <p14:tracePt t="11309" x="4051300" y="5276850"/>
          <p14:tracePt t="11309" x="4044950" y="5270500"/>
          <p14:tracePt t="11332" x="4038600" y="5270500"/>
          <p14:tracePt t="11341" x="4032250" y="5270500"/>
          <p14:tracePt t="11341" x="4013200" y="5276850"/>
          <p14:tracePt t="11359" x="4000500" y="5276850"/>
          <p14:tracePt t="11359" x="3987800" y="5283200"/>
          <p14:tracePt t="11376" x="3975100" y="5289550"/>
          <p14:tracePt t="11376" x="3962400" y="5295900"/>
          <p14:tracePt t="11392" x="3949700" y="5308600"/>
          <p14:tracePt t="11392" x="3930650" y="5314950"/>
          <p14:tracePt t="11409" x="3911600" y="5321300"/>
          <p14:tracePt t="11409" x="3873500" y="5334000"/>
          <p14:tracePt t="11427" x="3854450" y="5340350"/>
          <p14:tracePt t="11427" x="3841750" y="5346700"/>
          <p14:tracePt t="11443" x="3822700" y="5346700"/>
          <p14:tracePt t="11443" x="3810000" y="5346700"/>
          <p14:tracePt t="11460" x="3797300" y="5340350"/>
          <p14:tracePt t="11460" x="3790950" y="5340350"/>
          <p14:tracePt t="11476" x="3784600" y="5334000"/>
          <p14:tracePt t="11476" x="3778250" y="5327650"/>
          <p14:tracePt t="11476" x="3778250" y="5321300"/>
          <p14:tracePt t="11495" x="3778250" y="5314950"/>
          <p14:tracePt t="11508" x="3778250" y="5308600"/>
          <p14:tracePt t="11508" x="3790950" y="5289550"/>
          <p14:tracePt t="11527" x="3803650" y="5283200"/>
          <p14:tracePt t="11527" x="3810000" y="5276850"/>
          <p14:tracePt t="11543" x="3822700" y="5264150"/>
          <p14:tracePt t="11543" x="3841750" y="5257800"/>
          <p14:tracePt t="11560" x="3854450" y="5245100"/>
          <p14:tracePt t="11560" x="3873500" y="5232400"/>
          <p14:tracePt t="11560" x="3892550" y="5226050"/>
          <p14:tracePt t="11580" x="3911600" y="5219700"/>
          <p14:tracePt t="11592" x="3930650" y="5207000"/>
          <p14:tracePt t="11592" x="3968750" y="5194300"/>
          <p14:tracePt t="11610" x="3994150" y="5187950"/>
          <p14:tracePt t="11610" x="4013200" y="5187950"/>
          <p14:tracePt t="11627" x="4038600" y="5181600"/>
          <p14:tracePt t="11627" x="4064000" y="5175250"/>
          <p14:tracePt t="11644" x="4083050" y="5175250"/>
          <p14:tracePt t="11644" x="4121150" y="5175250"/>
          <p14:tracePt t="11660" x="4140200" y="5175250"/>
          <p14:tracePt t="11660" x="4159250" y="5175250"/>
          <p14:tracePt t="11677" x="4171950" y="5181600"/>
          <p14:tracePt t="11677" x="4184650" y="5187950"/>
          <p14:tracePt t="11694" x="4197350" y="5187950"/>
          <p14:tracePt t="11694" x="4203700" y="5194300"/>
          <p14:tracePt t="11710" x="4216400" y="5200650"/>
          <p14:tracePt t="11710" x="4229100" y="5207000"/>
          <p14:tracePt t="11727" x="4229100" y="5213350"/>
          <p14:tracePt t="11727" x="4229100" y="5219700"/>
          <p14:tracePt t="11743" x="4229100" y="5226050"/>
          <p14:tracePt t="11743" x="4229100" y="5232400"/>
          <p14:tracePt t="11760" x="4229100" y="5238750"/>
          <p14:tracePt t="11760" x="4229100" y="5245100"/>
          <p14:tracePt t="11760" x="4222750" y="5251450"/>
          <p14:tracePt t="11779" x="4222750" y="5257800"/>
          <p14:tracePt t="11792" x="4216400" y="5270500"/>
          <p14:tracePt t="11792" x="4210050" y="5289550"/>
          <p14:tracePt t="11811" x="4203700" y="5302250"/>
          <p14:tracePt t="11811" x="4197350" y="5308600"/>
          <p14:tracePt t="11830" x="4191000" y="5321300"/>
          <p14:tracePt t="11830" x="4184650" y="5334000"/>
          <p14:tracePt t="11844" x="4171950" y="5346700"/>
          <p14:tracePt t="11844" x="4165600" y="5353050"/>
          <p14:tracePt t="11844" x="4152900" y="5365750"/>
          <p14:tracePt t="11863" x="4133850" y="5378450"/>
          <p14:tracePt t="11876" x="4114800" y="5391150"/>
          <p14:tracePt t="11876" x="4070350" y="5416550"/>
          <p14:tracePt t="11895" x="4038600" y="5435600"/>
          <p14:tracePt t="11895" x="4006850" y="5454650"/>
          <p14:tracePt t="11911" x="3975100" y="5473700"/>
          <p14:tracePt t="11911" x="3930650" y="5499100"/>
          <p14:tracePt t="11928" x="3886200" y="5524500"/>
          <p14:tracePt t="11928" x="3835400" y="5549900"/>
          <p14:tracePt t="11944" x="3778250" y="5581650"/>
          <p14:tracePt t="11944" x="3651250" y="5645150"/>
          <p14:tracePt t="11961" x="3581400" y="5676900"/>
          <p14:tracePt t="11961" x="3511550" y="5715000"/>
          <p14:tracePt t="11978" x="3429000" y="5746750"/>
          <p14:tracePt t="11978" x="3346450" y="5784850"/>
          <p14:tracePt t="11995" x="3257550" y="5822950"/>
          <p14:tracePt t="11995" x="3168650" y="5867400"/>
          <p14:tracePt t="12011" x="3073400" y="5905500"/>
          <p14:tracePt t="12011" x="2870200" y="5981700"/>
          <p14:tracePt t="12028" x="2768600" y="6019800"/>
          <p14:tracePt t="12028" x="2667000" y="6057900"/>
          <p14:tracePt t="12045" x="2565400" y="6089650"/>
          <p14:tracePt t="12045" x="2470150" y="6121400"/>
          <p14:tracePt t="12061" x="2381250" y="6153150"/>
          <p14:tracePt t="12061" x="2197100" y="6229350"/>
          <p14:tracePt t="12081" x="2114550" y="6267450"/>
          <p14:tracePt t="12081" x="2025650" y="6311900"/>
          <p14:tracePt t="12095" x="1943100" y="6350000"/>
          <p14:tracePt t="12095" x="1866900" y="6394450"/>
          <p14:tracePt t="12111" x="1784350" y="6432550"/>
          <p14:tracePt t="12111" x="1708150" y="6470650"/>
          <p14:tracePt t="12438" x="984250" y="6438900"/>
          <p14:tracePt t="12447" x="1022350" y="6394450"/>
          <p14:tracePt t="12454" x="1073150" y="6356350"/>
          <p14:tracePt t="12463" x="1117600" y="6311900"/>
          <p14:tracePt t="12463" x="1174750" y="6267450"/>
          <p14:tracePt t="12479" x="1238250" y="6216650"/>
          <p14:tracePt t="12479" x="1308100" y="6178550"/>
          <p14:tracePt t="12479" x="1384300" y="6140450"/>
          <p14:tracePt t="12498" x="1466850" y="6102350"/>
          <p14:tracePt t="12512" x="1549400" y="6057900"/>
          <p14:tracePt t="12512" x="1746250" y="5969000"/>
          <p14:tracePt t="12532" x="1847850" y="5924550"/>
          <p14:tracePt t="12532" x="1949450" y="5886450"/>
          <p14:tracePt t="12547" x="2057400" y="5842000"/>
          <p14:tracePt t="12547" x="2165350" y="5797550"/>
          <p14:tracePt t="12563" x="2273300" y="5753100"/>
          <p14:tracePt t="12563" x="2387600" y="5708650"/>
          <p14:tracePt t="12580" x="2501900" y="5670550"/>
          <p14:tracePt t="12580" x="2616200" y="5632450"/>
          <p14:tracePt t="12580" x="2730500" y="5594350"/>
          <p14:tracePt t="12599" x="2844800" y="5556250"/>
          <p14:tracePt t="12612" x="2952750" y="5524500"/>
          <p14:tracePt t="12612" x="3162300" y="5454650"/>
          <p14:tracePt t="12630" x="3257550" y="5422900"/>
          <p14:tracePt t="12630" x="3352800" y="5391150"/>
          <p14:tracePt t="12647" x="3441700" y="5372100"/>
          <p14:tracePt t="12647" x="3524250" y="5346700"/>
          <p14:tracePt t="12663" x="3600450" y="5327650"/>
          <p14:tracePt t="12663" x="3752850" y="5295900"/>
          <p14:tracePt t="12680" x="3816350" y="5283200"/>
          <p14:tracePt t="12680" x="3879850" y="5276850"/>
          <p14:tracePt t="12697" x="3937000" y="5270500"/>
          <p14:tracePt t="12697" x="3987800" y="5264150"/>
          <p14:tracePt t="12714" x="4032250" y="5257800"/>
          <p14:tracePt t="12714" x="4076700" y="5257800"/>
          <p14:tracePt t="12730" x="4114800" y="5251450"/>
          <p14:tracePt t="12730" x="4178300" y="5245100"/>
          <p14:tracePt t="12747" x="4203700" y="5245100"/>
          <p14:tracePt t="12747" x="4229100" y="5238750"/>
          <p14:tracePt t="12764" x="4248150" y="5232400"/>
          <p14:tracePt t="12764" x="4267200" y="5226050"/>
          <p14:tracePt t="12780" x="4286250" y="5219700"/>
          <p14:tracePt t="12780" x="4305300" y="5213350"/>
          <p14:tracePt t="12780" x="4324350" y="5207000"/>
          <p14:tracePt t="12799" x="4337050" y="5194300"/>
          <p14:tracePt t="12812" x="4356100" y="5187950"/>
          <p14:tracePt t="12812" x="4381500" y="5175250"/>
          <p14:tracePt t="12831" x="4394200" y="5162550"/>
          <p14:tracePt t="12831" x="4406900" y="5156200"/>
          <p14:tracePt t="12848" x="4419600" y="5149850"/>
          <p14:tracePt t="12848" x="4432300" y="5143500"/>
          <p14:tracePt t="12864" x="4438650" y="5137150"/>
          <p14:tracePt t="12864" x="4451350" y="5130800"/>
          <p14:tracePt t="12864" x="4457700" y="5124450"/>
          <p14:tracePt t="12883" x="4464050" y="5118100"/>
          <p14:tracePt t="12896" x="4464050" y="5111750"/>
          <p14:tracePt t="12896" x="4470400" y="5105400"/>
          <p14:tracePt t="12914" x="4476750" y="5105400"/>
          <p14:tracePt t="12930" x="4483100" y="5105400"/>
          <p14:tracePt t="12946" x="4489450" y="5105400"/>
          <p14:tracePt t="12963" x="4495800" y="5111750"/>
          <p14:tracePt t="12980" x="4495800" y="5118100"/>
          <p14:tracePt t="12996" x="4495800" y="5111750"/>
          <p14:tracePt t="13054" x="4495800" y="5105400"/>
          <p14:tracePt t="13070" x="4489450" y="5099050"/>
          <p14:tracePt t="13086" x="4483100" y="5092700"/>
          <p14:tracePt t="13106" x="4489450" y="5099050"/>
          <p14:tracePt t="13190" x="4495800" y="5105400"/>
          <p14:tracePt t="13234" x="4502150" y="5111750"/>
          <p14:tracePt t="13274" x="4502150" y="5105400"/>
          <p14:tracePt t="13474" x="4508500" y="5099050"/>
          <p14:tracePt t="13498" x="4508500" y="5092700"/>
          <p14:tracePt t="13514" x="4514850" y="5086350"/>
          <p14:tracePt t="13526" x="4521200" y="5080000"/>
          <p14:tracePt t="13610" x="4521200" y="5073650"/>
          <p14:tracePt t="13655" x="4521200" y="5067300"/>
          <p14:tracePt t="13706" x="4521200" y="5060950"/>
          <p14:tracePt t="13738" x="4521200" y="5054600"/>
          <p14:tracePt t="13798" x="4527550" y="5054600"/>
          <p14:tracePt t="13858" x="4533900" y="5060950"/>
          <p14:tracePt t="13910" x="4533900" y="5067300"/>
          <p14:tracePt t="13946" x="4540250" y="5067300"/>
          <p14:tracePt t="14039" x="4533900" y="5073650"/>
          <p14:tracePt t="14142" x="4527550" y="5080000"/>
          <p14:tracePt t="14158" x="4521200" y="5080000"/>
          <p14:tracePt t="14166" x="4514850" y="5080000"/>
          <p14:tracePt t="14174" x="4508500" y="5086350"/>
          <p14:tracePt t="14183" x="4495800" y="5092700"/>
          <p14:tracePt t="14183" x="4457700" y="5105400"/>
          <p14:tracePt t="14205" x="4438650" y="5111750"/>
          <p14:tracePt t="14205" x="4413250" y="5118100"/>
          <p14:tracePt t="14219" x="4381500" y="5130800"/>
          <p14:tracePt t="14219" x="4349750" y="5143500"/>
          <p14:tracePt t="14235" x="4318000" y="5156200"/>
          <p14:tracePt t="14235" x="4279900" y="5168900"/>
          <p14:tracePt t="14252" x="4235450" y="5181600"/>
          <p14:tracePt t="14252" x="4184650" y="5200650"/>
          <p14:tracePt t="14252" x="4133850" y="5213350"/>
          <p14:tracePt t="14271" x="4076700" y="5232400"/>
          <p14:tracePt t="14284" x="4019550" y="5251450"/>
          <p14:tracePt t="14284" x="3879850" y="5295900"/>
          <p14:tracePt t="14302" x="3810000" y="5321300"/>
          <p14:tracePt t="14302" x="3727450" y="5353050"/>
          <p14:tracePt t="14318" x="3651250" y="5378450"/>
          <p14:tracePt t="14318" x="3575050" y="5410200"/>
          <p14:tracePt t="14335" x="3492500" y="5441950"/>
          <p14:tracePt t="14335" x="3409950" y="5480050"/>
          <p14:tracePt t="14352" x="3327400" y="5511800"/>
          <p14:tracePt t="14352" x="3162300" y="5588000"/>
          <p14:tracePt t="14369" x="3073400" y="5626100"/>
          <p14:tracePt t="14369" x="2990850" y="5664200"/>
          <p14:tracePt t="14385" x="2901950" y="5702300"/>
          <p14:tracePt t="14385" x="2813050" y="5746750"/>
          <p14:tracePt t="14403" x="2730500" y="5791200"/>
          <p14:tracePt t="14403" x="2565400" y="5873750"/>
          <p14:tracePt t="14419" x="2489200" y="5918200"/>
          <p14:tracePt t="14419" x="2419350" y="5962650"/>
          <p14:tracePt t="14436" x="2349500" y="6007100"/>
          <p14:tracePt t="14436" x="2286000" y="6051550"/>
          <p14:tracePt t="14455" x="2216150" y="6096000"/>
          <p14:tracePt t="14455" x="2159000" y="6134100"/>
          <p14:tracePt t="14470" x="2095500" y="6172200"/>
          <p14:tracePt t="14470" x="1987550" y="6254750"/>
          <p14:tracePt t="14487" x="1930400" y="6292850"/>
          <p14:tracePt t="14487" x="1879600" y="6330950"/>
          <p14:tracePt t="14503" x="1828800" y="6375400"/>
          <p14:tracePt t="14503" x="1784350" y="6413500"/>
          <p14:tracePt t="14520" x="1739900" y="6451600"/>
          <p14:tracePt t="14520" x="1695450" y="6489700"/>
          <p14:tracePt t="15195" x="723900" y="6451600"/>
          <p14:tracePt t="15199" x="755650" y="6426200"/>
          <p14:tracePt t="15207" x="793750" y="6400800"/>
          <p14:tracePt t="15220" x="838200" y="6375400"/>
          <p14:tracePt t="15220" x="939800" y="6324600"/>
          <p14:tracePt t="15239" x="1003300" y="6292850"/>
          <p14:tracePt t="15239" x="1073150" y="6267450"/>
          <p14:tracePt t="15255" x="1149350" y="6242050"/>
          <p14:tracePt t="15255" x="1238250" y="6210300"/>
          <p14:tracePt t="15272" x="1327150" y="6178550"/>
          <p14:tracePt t="15272" x="1428750" y="6153150"/>
          <p14:tracePt t="15272" x="1536700" y="6121400"/>
          <p14:tracePt t="15291" x="1657350" y="6089650"/>
          <p14:tracePt t="15304" x="1778000" y="6057900"/>
          <p14:tracePt t="15304" x="2019300" y="5981700"/>
          <p14:tracePt t="15322" x="2146300" y="5937250"/>
          <p14:tracePt t="15322" x="2286000" y="5886450"/>
          <p14:tracePt t="15339" x="2425700" y="5835650"/>
          <p14:tracePt t="15339" x="2565400" y="5784850"/>
          <p14:tracePt t="15356" x="2711450" y="5727700"/>
          <p14:tracePt t="15356" x="2851150" y="5664200"/>
          <p14:tracePt t="15356" x="2997200" y="5607050"/>
          <p14:tracePt t="15375" x="3143250" y="5543550"/>
          <p14:tracePt t="15375" x="3282950" y="5486400"/>
          <p14:tracePt t="15389" x="3422650" y="5435600"/>
          <p14:tracePt t="15389" x="3549650" y="5378450"/>
          <p14:tracePt t="15405" x="3676650" y="5327650"/>
          <p14:tracePt t="15405" x="3797300" y="5283200"/>
          <p14:tracePt t="15422" x="3917950" y="5238750"/>
          <p14:tracePt t="15422" x="4133850" y="5168900"/>
          <p14:tracePt t="15439" x="4229100" y="5143500"/>
          <p14:tracePt t="15439" x="4311650" y="5118100"/>
          <p14:tracePt t="15456" x="4394200" y="5105400"/>
          <p14:tracePt t="15456" x="4464050" y="5086350"/>
          <p14:tracePt t="15472" x="4521200" y="5080000"/>
          <p14:tracePt t="15472" x="4572000" y="5073650"/>
          <p14:tracePt t="15489" x="4616450" y="5073650"/>
          <p14:tracePt t="15489" x="4673600" y="5067300"/>
          <p14:tracePt t="15507" x="4692650" y="5073650"/>
          <p14:tracePt t="15507" x="4705350" y="5073650"/>
          <p14:tracePt t="15523" x="4705350" y="5080000"/>
          <p14:tracePt t="15538" x="4705350" y="5086350"/>
          <p14:tracePt t="15538" x="4699000" y="5092700"/>
          <p14:tracePt t="15556" x="4686300" y="5092700"/>
          <p14:tracePt t="15556" x="4673600" y="5099050"/>
          <p14:tracePt t="15556" x="4654550" y="5099050"/>
          <p14:tracePt t="15576" x="4635500" y="5105400"/>
          <p14:tracePt t="15588" x="4610100" y="5105400"/>
          <p14:tracePt t="15588" x="4559300" y="5111750"/>
          <p14:tracePt t="15606" x="4527550" y="5111750"/>
          <p14:tracePt t="15606" x="4495800" y="5111750"/>
          <p14:tracePt t="15623" x="4457700" y="5105400"/>
          <p14:tracePt t="15623" x="4425950" y="5105400"/>
          <p14:tracePt t="15640" x="4387850" y="5092700"/>
          <p14:tracePt t="15640" x="4356100" y="5086350"/>
          <p14:tracePt t="15640" x="4324350" y="5067300"/>
          <p14:tracePt t="15659" x="4292600" y="5054600"/>
          <p14:tracePt t="15672" x="4267200" y="5035550"/>
          <p14:tracePt t="15672" x="4222750" y="4991100"/>
          <p14:tracePt t="15690" x="4203700" y="4965700"/>
          <p14:tracePt t="15690" x="4191000" y="4940300"/>
          <p14:tracePt t="15707" x="4178300" y="4914900"/>
          <p14:tracePt t="15707" x="4165600" y="4883150"/>
          <p14:tracePt t="15723" x="4159250" y="4857750"/>
          <p14:tracePt t="15723" x="4159250" y="4813300"/>
          <p14:tracePt t="15740" x="4159250" y="4787900"/>
          <p14:tracePt t="15740" x="4165600" y="4768850"/>
          <p14:tracePt t="15757" x="4171950" y="4749800"/>
          <p14:tracePt t="15757" x="4191000" y="4737100"/>
          <p14:tracePt t="15773" x="4203700" y="4718050"/>
          <p14:tracePt t="15773" x="4229100" y="4705350"/>
          <p14:tracePt t="15790" x="4254500" y="4686300"/>
          <p14:tracePt t="15790" x="4311650" y="4654550"/>
          <p14:tracePt t="15807" x="4343400" y="4641850"/>
          <p14:tracePt t="15807" x="4375150" y="4629150"/>
          <p14:tracePt t="15824" x="4413250" y="4616450"/>
          <p14:tracePt t="15824" x="4445000" y="4610100"/>
          <p14:tracePt t="15840" x="4483100" y="4597400"/>
          <p14:tracePt t="15840" x="4521200" y="4591050"/>
          <p14:tracePt t="15840" x="4565650" y="4591050"/>
          <p14:tracePt t="15859" x="4603750" y="4584700"/>
          <p14:tracePt t="15872" x="4648200" y="4578350"/>
          <p14:tracePt t="15872" x="4737100" y="4572000"/>
          <p14:tracePt t="15891" x="4781550" y="4572000"/>
          <p14:tracePt t="15891" x="4832350" y="4565650"/>
          <p14:tracePt t="15908" x="4883150" y="4565650"/>
          <p14:tracePt t="15908" x="4933950" y="4565650"/>
          <p14:tracePt t="15924" x="4984750" y="4559300"/>
          <p14:tracePt t="15924" x="5035550" y="4559300"/>
          <p14:tracePt t="15924" x="5092700" y="4565650"/>
          <p14:tracePt t="15943" x="5156200" y="4565650"/>
          <p14:tracePt t="15956" x="5213350" y="4572000"/>
          <p14:tracePt t="15956" x="5334000" y="4584700"/>
          <p14:tracePt t="15974" x="5391150" y="4591050"/>
          <p14:tracePt t="15974" x="5454650" y="4597400"/>
          <p14:tracePt t="15991" x="5518150" y="4603750"/>
          <p14:tracePt t="15991" x="5575300" y="4610100"/>
          <p14:tracePt t="16007" x="5638800" y="4616450"/>
          <p14:tracePt t="16007" x="5702300" y="4629150"/>
          <p14:tracePt t="16007" x="5759450" y="4635500"/>
          <p14:tracePt t="16026" x="5822950" y="4641850"/>
          <p14:tracePt t="16026" x="5880100" y="4654550"/>
          <p14:tracePt t="16041" x="5930900" y="4660900"/>
          <p14:tracePt t="16041" x="5981700" y="4673600"/>
          <p14:tracePt t="16058" x="6038850" y="4686300"/>
          <p14:tracePt t="16058" x="6083300" y="4699000"/>
          <p14:tracePt t="16076" x="6127750" y="4705350"/>
          <p14:tracePt t="16076" x="6172200" y="4718050"/>
          <p14:tracePt t="16091" x="6210300" y="4730750"/>
          <p14:tracePt t="16091" x="6286500" y="4756150"/>
          <p14:tracePt t="16108" x="6311900" y="4768850"/>
          <p14:tracePt t="16108" x="6337300" y="4781550"/>
          <p14:tracePt t="16124" x="6362700" y="4794250"/>
          <p14:tracePt t="16124" x="6375400" y="4813300"/>
          <p14:tracePt t="16143" x="6388100" y="4826000"/>
          <p14:tracePt t="16143" x="6407150" y="4864100"/>
          <p14:tracePt t="16159" x="6407150" y="4883150"/>
          <p14:tracePt t="16159" x="6400800" y="4902200"/>
          <p14:tracePt t="16175" x="6394450" y="4921250"/>
          <p14:tracePt t="16175" x="6388100" y="4940300"/>
          <p14:tracePt t="16191" x="6375400" y="4965700"/>
          <p14:tracePt t="16191" x="6356350" y="4978400"/>
          <p14:tracePt t="16208" x="6337300" y="4997450"/>
          <p14:tracePt t="16208" x="6311900" y="5016500"/>
          <p14:tracePt t="16208" x="6286500" y="5035550"/>
          <p14:tracePt t="16227" x="6254750" y="5054600"/>
          <p14:tracePt t="16240" x="6216650" y="5067300"/>
          <p14:tracePt t="16240" x="6134100" y="5099050"/>
          <p14:tracePt t="16259" x="6089650" y="5111750"/>
          <p14:tracePt t="16259" x="6038850" y="5118100"/>
          <p14:tracePt t="16275" x="5981700" y="5130800"/>
          <p14:tracePt t="16275" x="5924550" y="5137150"/>
          <p14:tracePt t="16292" x="5867400" y="5143500"/>
          <p14:tracePt t="16292" x="5803900" y="5149850"/>
          <p14:tracePt t="16292" x="5740400" y="5149850"/>
          <p14:tracePt t="16311" x="5670550" y="5156200"/>
          <p14:tracePt t="16311" x="5600700" y="5156200"/>
          <p14:tracePt t="16329" x="5530850" y="5156200"/>
          <p14:tracePt t="16329" x="5454650" y="5156200"/>
          <p14:tracePt t="16342" x="5384800" y="5156200"/>
          <p14:tracePt t="16342" x="5308600" y="5156200"/>
          <p14:tracePt t="16359" x="5232400" y="5149850"/>
          <p14:tracePt t="16359" x="5162550" y="5149850"/>
          <p14:tracePt t="16375" x="5086350" y="5143500"/>
          <p14:tracePt t="16375" x="5016500" y="5137150"/>
          <p14:tracePt t="16392" x="4953000" y="5137150"/>
          <p14:tracePt t="16392" x="4826000" y="5124450"/>
          <p14:tracePt t="16409" x="4768850" y="5124450"/>
          <p14:tracePt t="16409" x="4711700" y="5124450"/>
          <p14:tracePt t="16426" x="4667250" y="5118100"/>
          <p14:tracePt t="16426" x="4622800" y="5118100"/>
          <p14:tracePt t="16442" x="4584700" y="5118100"/>
          <p14:tracePt t="16442" x="4521200" y="5118100"/>
          <p14:tracePt t="16459" x="4495800" y="5111750"/>
          <p14:tracePt t="16459" x="4470400" y="5111750"/>
          <p14:tracePt t="16476" x="4451350" y="5111750"/>
          <p14:tracePt t="16476" x="4438650" y="5111750"/>
          <p14:tracePt t="16492" x="4425950" y="5111750"/>
          <p14:tracePt t="16492" x="4413250" y="5105400"/>
          <p14:tracePt t="16509" x="4406900" y="5105400"/>
          <p14:tracePt t="16509" x="4400550" y="5111750"/>
          <p14:tracePt t="16526" x="4406900" y="5111750"/>
          <p14:tracePt t="16550" x="4413250" y="5118100"/>
          <p14:tracePt t="16574" x="4413250" y="5124450"/>
          <p14:tracePt t="16595" x="4406900" y="5130800"/>
          <p14:tracePt t="16627" x="4400550" y="5130800"/>
          <p14:tracePt t="16634" x="4394200" y="5137150"/>
          <p14:tracePt t="16641" x="4387850" y="5137150"/>
          <p14:tracePt t="16641" x="4381500" y="5137150"/>
          <p14:tracePt t="16660" x="4368800" y="5143500"/>
          <p14:tracePt t="16660" x="4362450" y="5143500"/>
          <p14:tracePt t="16676" x="4356100" y="5143500"/>
          <p14:tracePt t="16676" x="4349750" y="5149850"/>
          <p14:tracePt t="16676" x="4343400" y="5143500"/>
          <p14:tracePt t="16696" x="4337050" y="5143500"/>
          <p14:tracePt t="16709" x="4330700" y="5137150"/>
          <p14:tracePt t="16709" x="4324350" y="5130800"/>
          <p14:tracePt t="16727" x="4324350" y="5118100"/>
          <p14:tracePt t="16727" x="4324350" y="5111750"/>
          <p14:tracePt t="16743" x="4318000" y="5099050"/>
          <p14:tracePt t="16743" x="4318000" y="5073650"/>
          <p14:tracePt t="16760" x="4318000" y="5060950"/>
          <p14:tracePt t="16760" x="4311650" y="5048250"/>
          <p14:tracePt t="16777" x="4311650" y="5035550"/>
          <p14:tracePt t="16777" x="4305300" y="5022850"/>
          <p14:tracePt t="16793" x="4298950" y="5016500"/>
          <p14:tracePt t="16793" x="4298950" y="5003800"/>
          <p14:tracePt t="16810" x="4292600" y="5003800"/>
          <p14:tracePt t="16810" x="4279900" y="4991100"/>
          <p14:tracePt t="16830" x="4273550" y="4984750"/>
          <p14:tracePt t="16842" x="4267200" y="4978400"/>
          <p14:tracePt t="16859" x="4260850" y="4972050"/>
          <p14:tracePt t="16879" x="4267200" y="4972050"/>
          <p14:tracePt t="16910" x="4273550" y="4965700"/>
          <p14:tracePt t="16926" x="4286250" y="4959350"/>
          <p14:tracePt t="16938" x="4292600" y="4959350"/>
          <p14:tracePt t="16954" x="4298950" y="4959350"/>
          <p14:tracePt t="16963" x="4305300" y="4959350"/>
          <p14:tracePt t="16976" x="4318000" y="4959350"/>
          <p14:tracePt t="16976" x="4337050" y="4959350"/>
          <p14:tracePt t="16995" x="4343400" y="4959350"/>
          <p14:tracePt t="16995" x="4356100" y="4959350"/>
          <p14:tracePt t="17011" x="4368800" y="4959350"/>
          <p14:tracePt t="17011" x="4375150" y="4959350"/>
          <p14:tracePt t="17027" x="4387850" y="4959350"/>
          <p14:tracePt t="17027" x="4400550" y="4959350"/>
          <p14:tracePt t="17027" x="4406900" y="4959350"/>
          <p14:tracePt t="17047" x="4419600" y="4959350"/>
          <p14:tracePt t="17047" x="4425950" y="4959350"/>
          <p14:tracePt t="17061" x="4432300" y="4959350"/>
          <p14:tracePt t="17061" x="4445000" y="4953000"/>
          <p14:tracePt t="17078" x="4451350" y="4953000"/>
          <p14:tracePt t="17093" x="4457700" y="4953000"/>
          <p14:tracePt t="17110" x="4464050" y="4959350"/>
          <p14:tracePt t="17150" x="4464050" y="4965700"/>
          <p14:tracePt t="17166" x="4470400" y="4972050"/>
          <p14:tracePt t="17174" x="4470400" y="4978400"/>
          <p14:tracePt t="17179" x="4476750" y="4991100"/>
          <p14:tracePt t="17179" x="4489450" y="4997450"/>
          <p14:tracePt t="17195" x="4495800" y="5010150"/>
          <p14:tracePt t="17195" x="4508500" y="5016500"/>
          <p14:tracePt t="17211" x="4521200" y="5029200"/>
          <p14:tracePt t="17211" x="4533900" y="5041900"/>
          <p14:tracePt t="17228" x="4546600" y="5048250"/>
          <p14:tracePt t="17228" x="4559300" y="5054600"/>
          <p14:tracePt t="17228" x="4572000" y="5067300"/>
          <p14:tracePt t="17247" x="4584700" y="5073650"/>
          <p14:tracePt t="17260" x="4597400" y="5080000"/>
          <p14:tracePt t="17260" x="4622800" y="5086350"/>
          <p14:tracePt t="17279" x="4629150" y="5086350"/>
          <p14:tracePt t="17279" x="4641850" y="5086350"/>
          <p14:tracePt t="17295" x="4648200" y="5080000"/>
          <p14:tracePt t="17295" x="4654550" y="5080000"/>
          <p14:tracePt t="17312" x="4660900" y="5080000"/>
          <p14:tracePt t="17312" x="4667250" y="5073650"/>
          <p14:tracePt t="17334" x="4660900" y="5073650"/>
          <p14:tracePt t="17354" x="4648200" y="5073650"/>
          <p14:tracePt t="17360" x="4641850" y="5080000"/>
          <p14:tracePt t="17360" x="4629150" y="5080000"/>
          <p14:tracePt t="17378" x="4616450" y="5080000"/>
          <p14:tracePt t="17378" x="4597400" y="5080000"/>
          <p14:tracePt t="17396" x="4584700" y="5080000"/>
          <p14:tracePt t="17396" x="4565650" y="5086350"/>
          <p14:tracePt t="17412" x="4546600" y="5086350"/>
          <p14:tracePt t="17412" x="4514850" y="5080000"/>
          <p14:tracePt t="17428" x="4489450" y="5080000"/>
          <p14:tracePt t="17428" x="4470400" y="5073650"/>
          <p14:tracePt t="17445" x="4451350" y="5067300"/>
          <p14:tracePt t="17445" x="4425950" y="5060950"/>
          <p14:tracePt t="17463" x="4394200" y="5054600"/>
          <p14:tracePt t="17463" x="4330700" y="5022850"/>
          <p14:tracePt t="17479" x="4292600" y="5010150"/>
          <p14:tracePt t="17479" x="4254500" y="4997450"/>
          <p14:tracePt t="17496" x="4210050" y="4984750"/>
          <p14:tracePt t="17496" x="4165600" y="4972050"/>
          <p14:tracePt t="17513" x="4121150" y="4965700"/>
          <p14:tracePt t="17513" x="4076700" y="4959350"/>
          <p14:tracePt t="17529" x="4032250" y="4959350"/>
          <p14:tracePt t="17529" x="3943350" y="4959350"/>
          <p14:tracePt t="17547" x="3898900" y="4959350"/>
          <p14:tracePt t="17547" x="3854450" y="4959350"/>
          <p14:tracePt t="17563" x="3803650" y="4965700"/>
          <p14:tracePt t="17563" x="3752850" y="4965700"/>
          <p14:tracePt t="17581" x="3702050" y="4972050"/>
          <p14:tracePt t="17581" x="3657600" y="4972050"/>
          <p14:tracePt t="17596" x="3606800" y="4972050"/>
          <p14:tracePt t="17596" x="3562350" y="4972050"/>
          <p14:tracePt t="17596" x="3517900" y="4972050"/>
          <p14:tracePt t="17615" x="3473450" y="4972050"/>
          <p14:tracePt t="17628" x="3441700" y="4972050"/>
          <p14:tracePt t="17628" x="3378200" y="4972050"/>
          <p14:tracePt t="17647" x="3352800" y="4972050"/>
          <p14:tracePt t="17647" x="3333750" y="4972050"/>
          <p14:tracePt t="17663" x="3314700" y="4972050"/>
          <p14:tracePt t="17663" x="3302000" y="4972050"/>
          <p14:tracePt t="17680" x="3295650" y="4972050"/>
          <p14:tracePt t="17695" x="3308350" y="4972050"/>
          <p14:tracePt t="17715" x="3321050" y="4972050"/>
          <p14:tracePt t="17715" x="3346450" y="4965700"/>
          <p14:tracePt t="17730" x="3371850" y="4965700"/>
          <p14:tracePt t="17730" x="3409950" y="4972050"/>
          <p14:tracePt t="17747" x="3448050" y="4972050"/>
          <p14:tracePt t="17747" x="3492500" y="4978400"/>
          <p14:tracePt t="17763" x="3543300" y="4978400"/>
          <p14:tracePt t="17763" x="3663950" y="4991100"/>
          <p14:tracePt t="17780" x="3727450" y="4997450"/>
          <p14:tracePt t="17780" x="3790950" y="5003800"/>
          <p14:tracePt t="17797" x="3860800" y="5003800"/>
          <p14:tracePt t="17797" x="3930650" y="5010150"/>
          <p14:tracePt t="17813" x="4000500" y="5016500"/>
          <p14:tracePt t="17813" x="4064000" y="5029200"/>
          <p14:tracePt t="17830" x="4133850" y="5035550"/>
          <p14:tracePt t="17830" x="4260850" y="5054600"/>
          <p14:tracePt t="17847" x="4318000" y="5067300"/>
          <p14:tracePt t="17847" x="4375150" y="5073650"/>
          <p14:tracePt t="17864" x="4425950" y="5080000"/>
          <p14:tracePt t="17864" x="4470400" y="5080000"/>
          <p14:tracePt t="17880" x="4508500" y="5080000"/>
          <p14:tracePt t="17880" x="4540250" y="5080000"/>
          <p14:tracePt t="17880" x="4565650" y="5080000"/>
          <p14:tracePt t="17899" x="4584700" y="5080000"/>
          <p14:tracePt t="17912" x="4603750" y="5073650"/>
          <p14:tracePt t="17912" x="4622800" y="5073650"/>
          <p14:tracePt t="17931" x="4629150" y="5073650"/>
          <p14:tracePt t="17931" x="4635500" y="5067300"/>
          <p14:tracePt t="17947" x="4641850" y="5067300"/>
          <p14:tracePt t="17962" x="4648200" y="5060950"/>
          <p14:tracePt t="17979" x="4654550" y="5060950"/>
          <p14:tracePt t="17996" x="4660900" y="5060950"/>
          <p14:tracePt t="18013" x="4667250" y="5054600"/>
          <p14:tracePt t="18030" x="4673600" y="5054600"/>
          <p14:tracePt t="18046" x="4679950" y="5054600"/>
          <p14:tracePt t="18063" x="4686300" y="5054600"/>
          <p14:tracePt t="18080" x="4692650" y="5048250"/>
          <p14:tracePt t="18096" x="4692650" y="5054600"/>
          <p14:tracePt t="18186" x="4699000" y="5048250"/>
          <p14:tracePt t="18206" x="4705350" y="5048250"/>
          <p14:tracePt t="18222" x="4711700" y="5048250"/>
          <p14:tracePt t="18239" x="4718050" y="5054600"/>
          <p14:tracePt t="18246" x="4724400" y="5054600"/>
          <p14:tracePt t="18254" x="4730750" y="5060950"/>
          <p14:tracePt t="18263" x="4743450" y="5067300"/>
          <p14:tracePt t="18263" x="4762500" y="5073650"/>
          <p14:tracePt t="18283" x="4775200" y="5080000"/>
          <p14:tracePt t="18283" x="4781550" y="5086350"/>
          <p14:tracePt t="18299" x="4794250" y="5092700"/>
          <p14:tracePt t="18299" x="4800600" y="5099050"/>
          <p14:tracePt t="18315" x="4806950" y="5105400"/>
          <p14:tracePt t="18315" x="4813300" y="5105400"/>
          <p14:tracePt t="18332" x="4819650" y="5111750"/>
          <p14:tracePt t="18332" x="4826000" y="5111750"/>
          <p14:tracePt t="18332" x="4832350" y="5111750"/>
          <p14:tracePt t="18351" x="4838700" y="5118100"/>
          <p14:tracePt t="18367" x="4845050" y="5118100"/>
          <p14:tracePt t="18380" x="4845050" y="5111750"/>
          <p14:tracePt t="18410" x="4845050" y="5105400"/>
          <p14:tracePt t="18434" x="4845050" y="5099050"/>
          <p14:tracePt t="18446" x="4838700" y="5092700"/>
          <p14:tracePt t="18478" x="4838700" y="5086350"/>
          <p14:tracePt t="18494" x="4838700" y="5080000"/>
          <p14:tracePt t="18506" x="4838700" y="5073650"/>
          <p14:tracePt t="18522" x="4838700" y="5067300"/>
          <p14:tracePt t="18538" x="4838700" y="5060950"/>
          <p14:tracePt t="18558" x="4838700" y="5054600"/>
          <p14:tracePt t="18582" x="4845050" y="5054600"/>
          <p14:tracePt t="18618" x="4845050" y="5048250"/>
          <p14:tracePt t="18686" x="4845050" y="5041900"/>
          <p14:tracePt t="18710" x="4845050" y="5035550"/>
          <p14:tracePt t="18726" x="4838700" y="5029200"/>
          <p14:tracePt t="18738" x="4838700" y="5022850"/>
          <p14:tracePt t="18754" x="4838700" y="5016500"/>
          <p14:tracePt t="18786" x="4832350" y="5010150"/>
          <p14:tracePt t="18797" x="4832350" y="5003800"/>
          <p14:tracePt t="18822" x="4838700" y="4997450"/>
          <p14:tracePt t="18858" x="4845050" y="5003800"/>
          <p14:tracePt t="18966" x="4845050" y="4997450"/>
          <p14:tracePt t="19026" x="4845050" y="4991100"/>
          <p14:tracePt t="19122" x="4845050" y="4984750"/>
          <p14:tracePt t="19278" x="4845050" y="4978400"/>
          <p14:tracePt t="19406" x="4851400" y="4972050"/>
          <p14:tracePt t="19542" x="4851400" y="4965700"/>
          <p14:tracePt t="19618" x="4857750" y="4965700"/>
          <p14:tracePt t="19686" x="4864100" y="4965700"/>
          <p14:tracePt t="19746" x="4864100" y="4972050"/>
          <p14:tracePt t="20030" x="4864100" y="4965700"/>
          <p14:tracePt t="20354" x="4870450" y="4965700"/>
          <p14:tracePt t="20674" x="4876800" y="4965700"/>
          <p14:tracePt t="20990" x="4876800" y="4972050"/>
          <p14:tracePt t="21102" x="4883150" y="4978400"/>
          <p14:tracePt t="21318" x="4883150" y="4984750"/>
          <p14:tracePt t="21734" x="4889500" y="4991100"/>
          <p14:tracePt t="22931" x="4895850" y="4991100"/>
          <p14:tracePt t="22962" x="4889500" y="4984750"/>
          <p14:tracePt t="23234" x="4883150" y="4991100"/>
          <p14:tracePt t="23270" x="4883150" y="4997450"/>
          <p14:tracePt t="23294" x="4876800" y="4997450"/>
          <p14:tracePt t="23314" x="4876800" y="5003800"/>
          <p14:tracePt t="23330" x="4870450" y="5010150"/>
          <p14:tracePt t="23358" x="4864100" y="5016500"/>
          <p14:tracePt t="23418" x="4857750" y="5016500"/>
          <p14:tracePt t="23594" x="4851400" y="5016500"/>
          <p14:tracePt t="23630" x="4845050" y="5016500"/>
          <p14:tracePt t="23718" x="4838700" y="5016500"/>
          <p14:tracePt t="23834" x="4832350" y="5016500"/>
          <p14:tracePt t="23966" x="4826000" y="5016500"/>
          <p14:tracePt t="24050" x="4826000" y="5010150"/>
          <p14:tracePt t="24102" x="4819650" y="5010150"/>
          <p14:tracePt t="24134" x="4819650" y="5016500"/>
          <p14:tracePt t="24298" x="4826000" y="5022850"/>
          <p14:tracePt t="24319" x="4826000" y="5029200"/>
          <p14:tracePt t="24342" x="4832350" y="5035550"/>
          <p14:tracePt t="24365" x="4838700" y="5035550"/>
          <p14:tracePt t="24410" x="4845050" y="5029200"/>
          <p14:tracePt t="24434" x="4845050" y="5022850"/>
          <p14:tracePt t="24462" x="4845050" y="5029200"/>
          <p14:tracePt t="24498" x="4845050" y="5035550"/>
          <p14:tracePt t="24514" x="4845050" y="5041900"/>
          <p14:tracePt t="24530" x="4845050" y="5048250"/>
          <p14:tracePt t="24546" x="4845050" y="5054600"/>
          <p14:tracePt t="24558" x="4845050" y="5060950"/>
          <p14:tracePt t="24575" x="4845050" y="5067300"/>
          <p14:tracePt t="24590" x="4845050" y="5073650"/>
          <p14:tracePt t="24600" x="4838700" y="5080000"/>
          <p14:tracePt t="24600" x="4826000" y="5105400"/>
          <p14:tracePt t="24619" x="4813300" y="5118100"/>
          <p14:tracePt t="24619" x="4800600" y="5130800"/>
          <p14:tracePt t="24635" x="4781550" y="5149850"/>
          <p14:tracePt t="24635" x="4762500" y="5168900"/>
          <p14:tracePt t="24652" x="4737100" y="5194300"/>
          <p14:tracePt t="24652" x="4705350" y="5219700"/>
          <p14:tracePt t="24669" x="4679950" y="5251450"/>
          <p14:tracePt t="24669" x="4603750" y="5314950"/>
          <p14:tracePt t="24688" x="4565650" y="5346700"/>
          <p14:tracePt t="24688" x="4521200" y="5378450"/>
          <p14:tracePt t="24706" x="4476750" y="5410200"/>
          <p14:tracePt t="24706" x="4432300" y="5441950"/>
          <p14:tracePt t="24719" x="4387850" y="5473700"/>
          <p14:tracePt t="24719" x="4337050" y="5499100"/>
          <p14:tracePt t="24719" x="4292600" y="5524500"/>
          <p14:tracePt t="24739" x="4241800" y="5549900"/>
          <p14:tracePt t="24751" x="4191000" y="5575300"/>
          <p14:tracePt t="24751" x="4089400" y="5619750"/>
          <p14:tracePt t="24772" x="4038600" y="5645150"/>
          <p14:tracePt t="24772" x="3981450" y="5664200"/>
          <p14:tracePt t="24788" x="3924300" y="5676900"/>
          <p14:tracePt t="24788" x="3867150" y="5695950"/>
          <p14:tracePt t="24802" x="3810000" y="5715000"/>
          <p14:tracePt t="24802" x="3752850" y="5727700"/>
          <p14:tracePt t="24819" x="3695700" y="5746750"/>
          <p14:tracePt t="24819" x="3644900" y="5765800"/>
          <p14:tracePt t="24819" x="3587750" y="5784850"/>
          <p14:tracePt t="24839" x="3543300" y="5803900"/>
          <p14:tracePt t="24851" x="3492500" y="5822950"/>
          <p14:tracePt t="24851" x="3397250" y="5861050"/>
          <p14:tracePt t="24870" x="3352800" y="5886450"/>
          <p14:tracePt t="24870" x="3308350" y="5905500"/>
          <p14:tracePt t="24887" x="3263900" y="5930900"/>
          <p14:tracePt t="24887" x="3225800" y="5956300"/>
          <p14:tracePt t="24903" x="3187700" y="5981700"/>
          <p14:tracePt t="24903" x="3117850" y="6038850"/>
          <p14:tracePt t="24920" x="3086100" y="6070600"/>
          <p14:tracePt t="24920" x="3060700" y="6096000"/>
          <p14:tracePt t="24937" x="3041650" y="6121400"/>
          <p14:tracePt t="24937" x="3028950" y="6146800"/>
          <p14:tracePt t="24955" x="3022600" y="6172200"/>
          <p14:tracePt t="24955" x="3016250" y="6191250"/>
          <p14:tracePt t="24970" x="3022600" y="6210300"/>
          <p14:tracePt t="24970" x="3035300" y="6229350"/>
          <p14:tracePt t="24987" x="3079750" y="6273800"/>
          <p14:tracePt t="24987" x="3105150" y="6299200"/>
          <p14:tracePt t="25003" x="3143250" y="6318250"/>
          <p14:tracePt t="25003" x="3181350" y="6343650"/>
          <p14:tracePt t="25020" x="3225800" y="6362700"/>
          <p14:tracePt t="25020" x="3270250" y="6375400"/>
          <p14:tracePt t="25020" x="3308350" y="6394450"/>
          <p14:tracePt t="25040" x="3352800" y="6400800"/>
          <p14:tracePt t="25052" x="3397250" y="6407150"/>
          <p14:tracePt t="25052" x="3486150" y="6400800"/>
          <p14:tracePt t="25070" x="3524250" y="6394450"/>
          <p14:tracePt t="25070" x="3562350" y="6381750"/>
          <p14:tracePt t="25090" x="3606800" y="6375400"/>
          <p14:tracePt t="25090" x="3644900" y="6362700"/>
          <p14:tracePt t="25104" x="3683000" y="6350000"/>
          <p14:tracePt t="25104" x="3714750" y="6337300"/>
          <p14:tracePt t="25104" x="3752850" y="6324600"/>
          <p14:tracePt t="25123" x="3784600" y="6318250"/>
          <p14:tracePt t="25123" x="3816350" y="6305550"/>
          <p14:tracePt t="25139" x="3848100" y="6299200"/>
          <p14:tracePt t="25139" x="3873500" y="6292850"/>
          <p14:tracePt t="25155" x="3905250" y="6286500"/>
          <p14:tracePt t="25155" x="3937000" y="6280150"/>
          <p14:tracePt t="25171" x="3962400" y="6280150"/>
          <p14:tracePt t="25171" x="3994150" y="6280150"/>
          <p14:tracePt t="25188" x="4025900" y="6273800"/>
          <p14:tracePt t="25188" x="4051300" y="6273800"/>
          <p14:tracePt t="25204" x="4083050" y="6273800"/>
          <p14:tracePt t="25204" x="4140200" y="6267450"/>
          <p14:tracePt t="25221" x="4165600" y="6261100"/>
          <p14:tracePt t="25221" x="4197350" y="6254750"/>
          <p14:tracePt t="25239" x="4222750" y="6254750"/>
          <p14:tracePt t="25239" x="4254500" y="6248400"/>
          <p14:tracePt t="25254" x="4286250" y="6248400"/>
          <p14:tracePt t="25254" x="4311650" y="6242050"/>
          <p14:tracePt t="25271" x="4343400" y="6242050"/>
          <p14:tracePt t="25271" x="4406900" y="6235700"/>
          <p14:tracePt t="25289" x="4438650" y="6235700"/>
          <p14:tracePt t="25289" x="4464050" y="6229350"/>
          <p14:tracePt t="25304" x="4495800" y="6229350"/>
          <p14:tracePt t="25304" x="4521200" y="6229350"/>
          <p14:tracePt t="25321" x="4552950" y="6229350"/>
          <p14:tracePt t="25321" x="4603750" y="6229350"/>
          <p14:tracePt t="25339" x="4622800" y="6229350"/>
          <p14:tracePt t="25339" x="4641850" y="6229350"/>
          <p14:tracePt t="25355" x="4660900" y="6229350"/>
          <p14:tracePt t="25355" x="4679950" y="6229350"/>
          <p14:tracePt t="25372" x="4699000" y="6223000"/>
          <p14:tracePt t="25372" x="4711700" y="6223000"/>
          <p14:tracePt t="25388" x="4724400" y="6223000"/>
          <p14:tracePt t="25388" x="4730750" y="6223000"/>
          <p14:tracePt t="25388" x="4743450" y="6216650"/>
          <p14:tracePt t="25407" x="4749800" y="6216650"/>
          <p14:tracePt t="25420" x="4756150" y="6216650"/>
          <p14:tracePt t="25420" x="4762500" y="6216650"/>
          <p14:tracePt t="25439" x="4768850" y="6223000"/>
          <p14:tracePt t="25490" x="4768850" y="6229350"/>
          <p14:tracePt t="25534" x="4781550" y="6229350"/>
          <p14:tracePt t="25550" x="4787900" y="6229350"/>
          <p14:tracePt t="25558" x="4794250" y="6229350"/>
          <p14:tracePt t="25570" x="4800600" y="6223000"/>
          <p14:tracePt t="25570" x="4813300" y="6229350"/>
          <p14:tracePt t="25589" x="4819650" y="6229350"/>
          <p14:tracePt t="25589" x="4832350" y="6235700"/>
          <p14:tracePt t="25606" x="4838700" y="6235700"/>
          <p14:tracePt t="25606" x="4851400" y="6242050"/>
          <p14:tracePt t="25622" x="4864100" y="6242050"/>
          <p14:tracePt t="25622" x="4889500" y="6254750"/>
          <p14:tracePt t="25640" x="4902200" y="6254750"/>
          <p14:tracePt t="25640" x="4914900" y="6261100"/>
          <p14:tracePt t="25655" x="4927600" y="6261100"/>
          <p14:tracePt t="25655" x="4940300" y="6261100"/>
          <p14:tracePt t="25672" x="4953000" y="6267450"/>
          <p14:tracePt t="25672" x="4965700" y="6267450"/>
          <p14:tracePt t="25689" x="4978400" y="6273800"/>
          <p14:tracePt t="25689" x="4991100" y="6273800"/>
          <p14:tracePt t="25707" x="5016500" y="6280150"/>
          <p14:tracePt t="25707" x="5029200" y="6280150"/>
          <p14:tracePt t="25722" x="5041900" y="6280150"/>
          <p14:tracePt t="25722" x="5054600" y="6280150"/>
          <p14:tracePt t="25739" x="5067300" y="6280150"/>
          <p14:tracePt t="25739" x="5086350" y="6280150"/>
          <p14:tracePt t="25756" x="5099050" y="6280150"/>
          <p14:tracePt t="25756" x="5118100" y="6280150"/>
          <p14:tracePt t="25772" x="5130800" y="6280150"/>
          <p14:tracePt t="25772" x="5149850" y="6280150"/>
          <p14:tracePt t="25772" x="5168900" y="6273800"/>
          <p14:tracePt t="25791" x="5187950" y="6273800"/>
          <p14:tracePt t="25791" x="5207000" y="6273800"/>
          <p14:tracePt t="25806" x="5226050" y="6267450"/>
          <p14:tracePt t="25806" x="5245100" y="6267450"/>
          <p14:tracePt t="25823" x="5264150" y="6267450"/>
          <p14:tracePt t="25823" x="5289550" y="6267450"/>
          <p14:tracePt t="25840" x="5308600" y="6267450"/>
          <p14:tracePt t="25840" x="5327650" y="6267450"/>
          <p14:tracePt t="25840" x="5346700" y="6267450"/>
          <p14:tracePt t="25858" x="5365750" y="6267450"/>
          <p14:tracePt t="25871" x="5391150" y="6267450"/>
          <p14:tracePt t="25871" x="5422900" y="6273800"/>
          <p14:tracePt t="25890" x="5435600" y="6280150"/>
          <p14:tracePt t="25890" x="5454650" y="6280150"/>
          <p14:tracePt t="25906" x="5467350" y="6280150"/>
          <p14:tracePt t="25906" x="5473700" y="6280150"/>
          <p14:tracePt t="25923" x="5486400" y="6280150"/>
          <p14:tracePt t="25923" x="5505450" y="6286500"/>
          <p14:tracePt t="25940" x="5511800" y="6286500"/>
          <p14:tracePt t="25940" x="5518150" y="6280150"/>
          <p14:tracePt t="25956" x="5524500" y="6286500"/>
          <p14:tracePt t="25972" x="5530850" y="6286500"/>
          <p14:tracePt t="25988" x="5530850" y="6292850"/>
          <p14:tracePt t="26007" x="5537200" y="6299200"/>
          <p14:tracePt t="26022" x="5543550" y="6305550"/>
          <p14:tracePt t="26039" x="5549900" y="6311900"/>
          <p14:tracePt t="26059" x="5556250" y="6311900"/>
          <p14:tracePt t="26106" x="5556250" y="6305550"/>
          <p14:tracePt t="26174" x="5549900" y="6305550"/>
          <p14:tracePt t="26218" x="5556250" y="6299200"/>
          <p14:tracePt t="26286" x="5562600" y="6299200"/>
          <p14:tracePt t="26374" x="5562600" y="6305550"/>
          <p14:tracePt t="26502" x="5556250" y="6299200"/>
          <p14:tracePt t="26538" x="5549900" y="6299200"/>
          <p14:tracePt t="26562" x="5549900" y="6292850"/>
          <p14:tracePt t="26622" x="5543550" y="6292850"/>
          <p14:tracePt t="26658" x="5537200" y="6299200"/>
          <p14:tracePt t="26689" x="5530850" y="6299200"/>
          <p14:tracePt t="26718" x="5530850" y="6305550"/>
          <p14:tracePt t="26834" x="5530850" y="6311900"/>
          <p14:tracePt t="26878" x="5524500" y="6318250"/>
          <p14:tracePt t="27026" x="5524500" y="6324600"/>
          <p14:tracePt t="27074" x="5518150" y="6324600"/>
          <p14:tracePt t="27146" x="5511800" y="6324600"/>
          <p14:tracePt t="27186" x="5505450" y="6318250"/>
          <p14:tracePt t="27214" x="5505450" y="6311900"/>
          <p14:tracePt t="27238" x="5499100" y="6305550"/>
          <p14:tracePt t="27266" x="5499100" y="6299200"/>
          <p14:tracePt t="27290" x="5499100" y="6292850"/>
          <p14:tracePt t="27314" x="5492750" y="6292850"/>
          <p14:tracePt t="27342" x="5492750" y="6286500"/>
          <p14:tracePt t="27402" x="5486400" y="6292850"/>
          <p14:tracePt t="27454" x="5480050" y="6299200"/>
          <p14:tracePt t="27506" x="5473700" y="6299200"/>
          <p14:tracePt t="27554" x="5473700" y="6305550"/>
          <p14:tracePt t="27643" x="5467350" y="6305550"/>
          <p14:tracePt t="27754" x="5467350" y="6311900"/>
          <p14:tracePt t="27787" x="5467350" y="6318250"/>
          <p14:tracePt t="27874" x="5461000" y="6324600"/>
          <p14:tracePt t="28018" x="5454650" y="6324600"/>
          <p14:tracePt t="28070" x="5454650" y="6318250"/>
          <p14:tracePt t="28098" x="5454650" y="6311900"/>
          <p14:tracePt t="28210" x="5454650" y="6318250"/>
          <p14:tracePt t="28302" x="5454650" y="6324600"/>
          <p14:tracePt t="28570" x="5454650" y="6318250"/>
          <p14:tracePt t="28618" x="5454650" y="6311900"/>
          <p14:tracePt t="28722" x="5454650" y="6305550"/>
          <p14:tracePt t="28746" x="5454650" y="6299200"/>
          <p14:tracePt t="28886" x="5454650" y="6305550"/>
          <p14:tracePt t="28934" x="5448300" y="6299200"/>
          <p14:tracePt t="29053" x="5448300" y="6292850"/>
          <p14:tracePt t="29082" x="5448300" y="6286500"/>
          <p14:tracePt t="29158" x="5448300" y="6280150"/>
          <p14:tracePt t="29238" x="5448300" y="6273800"/>
          <p14:tracePt t="29270" x="5441950" y="6267450"/>
          <p14:tracePt t="29390" x="5435600" y="6267450"/>
          <p14:tracePt t="29426" x="5435600" y="6273800"/>
          <p14:tracePt t="29478" x="5429250" y="6267450"/>
          <p14:tracePt t="29538" x="5422900" y="6273800"/>
          <p14:tracePt t="29590" x="5422900" y="6280150"/>
          <p14:tracePt t="29622" x="5416550" y="6280150"/>
          <p14:tracePt t="29649" x="5410200" y="6280150"/>
          <p14:tracePt t="29682" x="5410200" y="6273800"/>
          <p14:tracePt t="29718" x="5403850" y="6267450"/>
          <p14:tracePt t="29749" x="5397500" y="6267450"/>
          <p14:tracePt t="29786" x="5391150" y="6261100"/>
          <p14:tracePt t="29830" x="5391150" y="6267450"/>
          <p14:tracePt t="29966" x="5391150" y="6261100"/>
          <p14:tracePt t="30026" x="5397500" y="6254750"/>
          <p14:tracePt t="30094" x="5403850" y="6254750"/>
          <p14:tracePt t="30154" x="5403850" y="6248400"/>
          <p14:tracePt t="30198" x="5403850" y="6242050"/>
          <p14:tracePt t="30310" x="5410200" y="6242050"/>
          <p14:tracePt t="30378" x="5410200" y="6235700"/>
          <p14:tracePt t="30426" x="5403850" y="6229350"/>
          <p14:tracePt t="30485" x="5397500" y="6229350"/>
          <p14:tracePt t="30574" x="5391150" y="6223000"/>
          <p14:tracePt t="30642" x="5391150" y="6216650"/>
          <p14:tracePt t="30666" x="5384800" y="6210300"/>
          <p14:tracePt t="30678" x="5378450" y="6197600"/>
          <p14:tracePt t="30710" x="5372100" y="6191250"/>
          <p14:tracePt t="30726" x="5365750" y="6191250"/>
          <p14:tracePt t="30738" x="5359400" y="6184900"/>
          <p14:tracePt t="30754" x="5353050" y="6184900"/>
          <p14:tracePt t="30790" x="5359400" y="6184900"/>
          <p14:tracePt t="30838" x="5359400" y="6191250"/>
          <p14:tracePt t="30850" x="5372100" y="6197600"/>
          <p14:tracePt t="30866" x="5378450" y="6210300"/>
          <p14:tracePt t="30882" x="5384800" y="6210300"/>
          <p14:tracePt t="30891" x="5384800" y="6216650"/>
          <p14:tracePt t="30891" x="5391150" y="6223000"/>
          <p14:tracePt t="30907" x="5397500" y="6229350"/>
          <p14:tracePt t="30921" x="5403850" y="6235700"/>
          <p14:tracePt t="30938" x="5410200" y="6242050"/>
          <p14:tracePt t="30955" x="5416550" y="6242050"/>
          <p14:tracePt t="30986" x="5410200" y="6235700"/>
          <p14:tracePt t="31026" x="5410200" y="6229350"/>
          <p14:tracePt t="31038" x="5403850" y="6223000"/>
          <p14:tracePt t="31054" x="5397500" y="6216650"/>
          <p14:tracePt t="31070" x="5397500" y="6210300"/>
          <p14:tracePt t="31078" x="5391150" y="6210300"/>
          <p14:tracePt t="31078" x="5391150" y="6203950"/>
          <p14:tracePt t="31091" x="5384800" y="6191250"/>
          <p14:tracePt t="31091" x="5384800" y="6184900"/>
          <p14:tracePt t="31107" x="5378450" y="6178550"/>
          <p14:tracePt t="31107" x="5372100" y="6159500"/>
          <p14:tracePt t="31124" x="5365750" y="6153150"/>
          <p14:tracePt t="31124" x="5359400" y="6140450"/>
          <p14:tracePt t="31142" x="5353050" y="6121400"/>
          <p14:tracePt t="31142" x="5340350" y="6108700"/>
          <p14:tracePt t="31142" x="5334000" y="6089650"/>
          <p14:tracePt t="31159" x="5327650" y="6076950"/>
          <p14:tracePt t="31172" x="5314950" y="6064250"/>
          <p14:tracePt t="31172" x="5289550" y="6038850"/>
          <p14:tracePt t="31190" x="5283200" y="6026150"/>
          <p14:tracePt t="31190" x="5270500" y="6013450"/>
          <p14:tracePt t="31207" x="5264150" y="6007100"/>
          <p14:tracePt t="31207" x="5257800" y="5994400"/>
          <p14:tracePt t="31224" x="5251450" y="5994400"/>
          <p14:tracePt t="31239" x="5257800" y="6007100"/>
          <p14:tracePt t="31266" x="5264150" y="6013450"/>
          <p14:tracePt t="31272" x="5276850" y="6026150"/>
          <p14:tracePt t="31272" x="5283200" y="6045200"/>
          <p14:tracePt t="31290" x="5302250" y="6057900"/>
          <p14:tracePt t="31290" x="5314950" y="6076950"/>
          <p14:tracePt t="31307" x="5327650" y="6096000"/>
          <p14:tracePt t="31307" x="5346700" y="6115050"/>
          <p14:tracePt t="31307" x="5359400" y="6134100"/>
          <p14:tracePt t="31307" x="5378450" y="6153150"/>
          <p14:tracePt t="31332" x="5391150" y="6165850"/>
          <p14:tracePt t="31339" x="5403850" y="6178550"/>
          <p14:tracePt t="31339" x="5416550" y="6191250"/>
          <p14:tracePt t="31358" x="5422900" y="6197600"/>
          <p14:tracePt t="31358" x="5429250" y="6203950"/>
          <p14:tracePt t="31374" x="5441950" y="6203950"/>
          <p14:tracePt t="31374" x="5441950" y="6210300"/>
          <p14:tracePt t="31391" x="5454650" y="6216650"/>
          <p14:tracePt t="31406" x="5454650" y="6210300"/>
          <p14:tracePt t="31458" x="5448300" y="6203950"/>
          <p14:tracePt t="31482" x="5448300" y="6197600"/>
          <p14:tracePt t="31510" x="5441950" y="6191250"/>
          <p14:tracePt t="31534" x="5435600" y="6184900"/>
          <p14:tracePt t="31570" x="5429250" y="6172200"/>
          <p14:tracePt t="31586" x="5429250" y="6165850"/>
          <p14:tracePt t="31594" x="5422900" y="6159500"/>
          <p14:tracePt t="31607" x="5416550" y="6153150"/>
          <p14:tracePt t="31607" x="5410200" y="6140450"/>
          <p14:tracePt t="31607" x="5403850" y="6127750"/>
          <p14:tracePt t="31627" x="5397500" y="6108700"/>
          <p14:tracePt t="31627" x="5391150" y="6096000"/>
          <p14:tracePt t="31642" x="5378450" y="6076950"/>
          <p14:tracePt t="31642" x="5372100" y="6057900"/>
          <p14:tracePt t="31659" x="5359400" y="6038850"/>
          <p14:tracePt t="31659" x="5346700" y="6019800"/>
          <p14:tracePt t="31675" x="5340350" y="6000750"/>
          <p14:tracePt t="31675" x="5321300" y="5962650"/>
          <p14:tracePt t="31692" x="5308600" y="5937250"/>
          <p14:tracePt t="31692" x="5302250" y="5918200"/>
          <p14:tracePt t="31709" x="5295900" y="5899150"/>
          <p14:tracePt t="31709" x="5289550" y="5886450"/>
          <p14:tracePt t="31725" x="5283200" y="5867400"/>
          <p14:tracePt t="31725" x="5276850" y="5848350"/>
          <p14:tracePt t="31742" x="5276850" y="5835650"/>
          <p14:tracePt t="31742" x="5264150" y="5816600"/>
          <p14:tracePt t="31759" x="5264150" y="5810250"/>
          <p14:tracePt t="31759" x="5264150" y="5803900"/>
          <p14:tracePt t="31776" x="5257800" y="5797550"/>
          <p14:tracePt t="31798" x="5257800" y="5803900"/>
          <p14:tracePt t="31842" x="5257800" y="5810250"/>
          <p14:tracePt t="31910" x="5257800" y="5803900"/>
          <p14:tracePt t="31986" x="5251450" y="5797550"/>
          <p14:tracePt t="32038" x="5257800" y="5810250"/>
          <p14:tracePt t="32134" x="5257800" y="5816600"/>
          <p14:tracePt t="32142" x="5264150" y="5816600"/>
          <p14:tracePt t="32150" x="5264150" y="5829300"/>
          <p14:tracePt t="32158" x="5270500" y="5835650"/>
          <p14:tracePt t="32158" x="5270500" y="5842000"/>
          <p14:tracePt t="32158" x="5276850" y="5848350"/>
          <p14:tracePt t="32179" x="5276850" y="5854700"/>
          <p14:tracePt t="32192" x="5283200" y="5861050"/>
          <p14:tracePt t="32192" x="5289550" y="5873750"/>
          <p14:tracePt t="32211" x="5295900" y="5880100"/>
          <p14:tracePt t="32211" x="5295900" y="5886450"/>
          <p14:tracePt t="32227" x="5302250" y="5892800"/>
          <p14:tracePt t="32242" x="5308600" y="5899150"/>
          <p14:tracePt t="32259" x="5314950" y="5911850"/>
          <p14:tracePt t="32276" x="5321300" y="5918200"/>
          <p14:tracePt t="32292" x="5327650" y="5924550"/>
          <p14:tracePt t="32338" x="5327650" y="5918200"/>
          <p14:tracePt t="32418" x="5321300" y="5911850"/>
          <p14:tracePt t="32478" x="5321300" y="5905500"/>
          <p14:tracePt t="32502" x="5314950" y="5899150"/>
          <p14:tracePt t="32517" x="5314950" y="5892800"/>
          <p14:tracePt t="32530" x="5314950" y="5886450"/>
          <p14:tracePt t="32539" x="5308600" y="5880100"/>
          <p14:tracePt t="32547" x="5308600" y="5873750"/>
          <p14:tracePt t="32560" x="5308600" y="5867400"/>
          <p14:tracePt t="32560" x="5302250" y="5861050"/>
          <p14:tracePt t="32579" x="5302250" y="5854700"/>
          <p14:tracePt t="32593" x="5302250" y="5848350"/>
          <p14:tracePt t="32610" x="5302250" y="5842000"/>
          <p14:tracePt t="32631" x="5295900" y="5842000"/>
          <p14:tracePt t="32666" x="5302250" y="5835650"/>
          <p14:tracePt t="32742" x="5308600" y="5835650"/>
          <p14:tracePt t="32778" x="5308600" y="5829300"/>
          <p14:tracePt t="32890" x="5308600" y="5835650"/>
          <p14:tracePt t="32990" x="5302250" y="5829300"/>
          <p14:tracePt t="33050" x="5308600" y="5835650"/>
          <p14:tracePt t="33130" x="5302250" y="5835650"/>
          <p14:tracePt t="33186" x="5308600" y="5842000"/>
          <p14:tracePt t="33230" x="5302250" y="5848350"/>
          <p14:tracePt t="33282" x="5302250" y="5842000"/>
          <p14:tracePt t="33317" x="5302250" y="5835650"/>
          <p14:tracePt t="33366" x="5302250" y="5842000"/>
          <p14:tracePt t="33550" x="5308600" y="5848350"/>
          <p14:tracePt t="33598" x="5302250" y="5854700"/>
          <p14:tracePt t="33626" x="5302250" y="5861050"/>
          <p14:tracePt t="33738" x="5302250" y="5854700"/>
          <p14:tracePt t="33910" x="5308600" y="5848350"/>
          <p14:tracePt t="33950" x="5302250" y="5854700"/>
          <p14:tracePt t="33994" x="5295900" y="5854700"/>
          <p14:tracePt t="34026" x="5289550" y="5854700"/>
          <p14:tracePt t="34080" x="5283200" y="5861050"/>
          <p14:tracePt t="34146" x="5289550" y="5867400"/>
          <p14:tracePt t="34286" x="5289550" y="5861050"/>
          <p14:tracePt t="34386" x="5289550" y="5854700"/>
          <p14:tracePt t="34406" x="5289550" y="5848350"/>
          <p14:tracePt t="34422" x="5289550" y="5842000"/>
          <p14:tracePt t="34438" x="5283200" y="5829300"/>
          <p14:tracePt t="34450" x="5283200" y="5822950"/>
          <p14:tracePt t="34458" x="5283200" y="5816600"/>
          <p14:tracePt t="34466" x="5283200" y="5810250"/>
          <p14:tracePt t="34466" x="5283200" y="5803900"/>
          <p14:tracePt t="34484" x="5276850" y="5797550"/>
          <p14:tracePt t="34484" x="5276850" y="5791200"/>
          <p14:tracePt t="34501" x="5276850" y="5784850"/>
          <p14:tracePt t="34501" x="5276850" y="5778500"/>
          <p14:tracePt t="34518" x="5276850" y="5772150"/>
          <p14:tracePt t="34533" x="5283200" y="5772150"/>
          <p14:tracePt t="34565" x="5289550" y="5765800"/>
          <p14:tracePt t="34602" x="5295900" y="5778500"/>
          <p14:tracePt t="34630" x="5302250" y="5784850"/>
          <p14:tracePt t="34646" x="5302250" y="5791200"/>
          <p14:tracePt t="34654" x="5308600" y="5791200"/>
          <p14:tracePt t="34666" x="5308600" y="5797550"/>
          <p14:tracePt t="34683" x="5314950" y="5810250"/>
          <p14:tracePt t="34683" x="5321300" y="5816600"/>
          <p14:tracePt t="34683" x="5327650" y="5822950"/>
          <p14:tracePt t="34708" x="5334000" y="5829300"/>
          <p14:tracePt t="34722" x="5334000" y="5835650"/>
          <p14:tracePt t="34733" x="5334000" y="5842000"/>
          <p14:tracePt t="34733" x="5340350" y="5854700"/>
          <p14:tracePt t="34752" x="5346700" y="5861050"/>
          <p14:tracePt t="34767" x="5353050" y="5867400"/>
          <p14:tracePt t="34767" x="5353050" y="5873750"/>
          <p14:tracePt t="34785" x="5353050" y="5880100"/>
          <p14:tracePt t="34800" x="5359400" y="5886450"/>
          <p14:tracePt t="34800" x="5372100" y="5899150"/>
          <p14:tracePt t="34819" x="5378450" y="5899150"/>
          <p14:tracePt t="34834" x="5384800" y="5905500"/>
          <p14:tracePt t="34850" x="5391150" y="5911850"/>
          <p14:tracePt t="34850" x="5391150" y="5918200"/>
          <p14:tracePt t="34850" x="5397500" y="5924550"/>
          <p14:tracePt t="34871" x="5410200" y="5930900"/>
          <p14:tracePt t="34884" x="5416550" y="5937250"/>
          <p14:tracePt t="34884" x="5435600" y="5943600"/>
          <p14:tracePt t="34902" x="5441950" y="5949950"/>
          <p14:tracePt t="34902" x="5454650" y="5956300"/>
          <p14:tracePt t="34919" x="5467350" y="5962650"/>
          <p14:tracePt t="34919" x="5473700" y="5962650"/>
          <p14:tracePt t="34936" x="5492750" y="5969000"/>
          <p14:tracePt t="34936" x="5524500" y="5981700"/>
          <p14:tracePt t="34956" x="5549900" y="5994400"/>
          <p14:tracePt t="34968" x="5575300" y="6013450"/>
          <p14:tracePt t="34968" x="5626100" y="6045200"/>
          <p14:tracePt t="34987" x="5651500" y="6064250"/>
          <p14:tracePt t="34987" x="5676900" y="6083300"/>
          <p14:tracePt t="35002" x="5702300" y="6102350"/>
          <p14:tracePt t="35002" x="5727700" y="6115050"/>
          <p14:tracePt t="35019" x="5753100" y="6127750"/>
          <p14:tracePt t="35019" x="5772150" y="6134100"/>
          <p14:tracePt t="35036" x="5797550" y="6146800"/>
          <p14:tracePt t="35036" x="5842000" y="6165850"/>
          <p14:tracePt t="35053" x="5867400" y="6172200"/>
          <p14:tracePt t="35053" x="5899150" y="6172200"/>
          <p14:tracePt t="35069" x="5924550" y="6178550"/>
          <p14:tracePt t="35069" x="5956300" y="6184900"/>
          <p14:tracePt t="35086" x="5988050" y="6191250"/>
          <p14:tracePt t="35086" x="6026150" y="6191250"/>
          <p14:tracePt t="35102" x="6057900" y="6197600"/>
          <p14:tracePt t="35102" x="6134100" y="6210300"/>
          <p14:tracePt t="35120" x="6178550" y="6216650"/>
          <p14:tracePt t="35120" x="6216650" y="6223000"/>
          <p14:tracePt t="35136" x="6261100" y="6229350"/>
          <p14:tracePt t="35136" x="6305550" y="6229350"/>
          <p14:tracePt t="35153" x="6350000" y="6235700"/>
          <p14:tracePt t="35153" x="6432550" y="6235700"/>
          <p14:tracePt t="35170" x="6477000" y="6235700"/>
          <p14:tracePt t="35170" x="6527800" y="6229350"/>
          <p14:tracePt t="35187" x="6572250" y="6229350"/>
          <p14:tracePt t="35187" x="6623050" y="6223000"/>
          <p14:tracePt t="35207" x="6667500" y="6216650"/>
          <p14:tracePt t="35207" x="6718300" y="6216650"/>
          <p14:tracePt t="35220" x="6769100" y="6210300"/>
          <p14:tracePt t="35220" x="6813550" y="6203950"/>
          <p14:tracePt t="35220" x="6864350" y="6197600"/>
          <p14:tracePt t="35239" x="6915150" y="6191250"/>
          <p14:tracePt t="35252" x="6965950" y="6191250"/>
          <p14:tracePt t="35252" x="7054850" y="6184900"/>
          <p14:tracePt t="35271" x="7099300" y="6184900"/>
          <p14:tracePt t="35271" x="7143750" y="6178550"/>
          <p14:tracePt t="35287" x="7181850" y="6178550"/>
          <p14:tracePt t="35287" x="7219950" y="6178550"/>
          <p14:tracePt t="35304" x="7258050" y="6172200"/>
          <p14:tracePt t="35304" x="7289800" y="6172200"/>
          <p14:tracePt t="35320" x="7321550" y="6165850"/>
          <p14:tracePt t="35320" x="7346950" y="6165850"/>
          <p14:tracePt t="35320" x="7372350" y="6165850"/>
          <p14:tracePt t="35339" x="7391400" y="6165850"/>
          <p14:tracePt t="35339" x="7410450" y="6159500"/>
          <p14:tracePt t="35353" x="7423150" y="6159500"/>
          <p14:tracePt t="35353" x="7429500" y="6153150"/>
          <p14:tracePt t="35370" x="7429500" y="6146800"/>
          <p14:tracePt t="35386" x="7423150" y="6140450"/>
          <p14:tracePt t="35386" x="7410450" y="6134100"/>
          <p14:tracePt t="35404" x="7391400" y="6121400"/>
          <p14:tracePt t="35404" x="7346950" y="608965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9|1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7.6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17031</TotalTime>
  <Words>1259</Words>
  <Application>Microsoft Office PowerPoint</Application>
  <PresentationFormat>画面に合わせる (4:3)</PresentationFormat>
  <Paragraphs>69</Paragraphs>
  <Slides>10</Slides>
  <Notes>10</Notes>
  <HiddenSlides>0</HiddenSlides>
  <MMClips>10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ＭＳ Ｐゴシック</vt:lpstr>
      <vt:lpstr>ＭＳ Ｐ明朝</vt:lpstr>
      <vt:lpstr>ＭＳ ゴシック</vt:lpstr>
      <vt:lpstr>Arial</vt:lpstr>
      <vt:lpstr>Calibri</vt:lpstr>
      <vt:lpstr>Times New Roman</vt:lpstr>
      <vt:lpstr>Office テーマ</vt:lpstr>
      <vt:lpstr>数式</vt:lpstr>
      <vt:lpstr>２つの母集団からの標本の平均の検定</vt:lpstr>
      <vt:lpstr>エクセルの分析ツールによるｔ検定</vt:lpstr>
      <vt:lpstr>データの範囲を指定する</vt:lpstr>
      <vt:lpstr>ｔ検定の結果</vt:lpstr>
      <vt:lpstr>練習</vt:lpstr>
      <vt:lpstr>２つの母集団からの標本の平均の検定</vt:lpstr>
      <vt:lpstr>エクセルの分析ツールによるｔ検定</vt:lpstr>
      <vt:lpstr>データの範囲を指定する</vt:lpstr>
      <vt:lpstr>ｔ検定の結果</vt:lpstr>
      <vt:lpstr>練習</vt:lpstr>
    </vt:vector>
  </TitlesOfParts>
  <Company>島根大学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作物学実験</dc:title>
  <dc:creator>小林和広</dc:creator>
  <cp:lastModifiedBy>小林和広</cp:lastModifiedBy>
  <cp:revision>313</cp:revision>
  <dcterms:created xsi:type="dcterms:W3CDTF">2002-05-14T06:24:18Z</dcterms:created>
  <dcterms:modified xsi:type="dcterms:W3CDTF">2013-10-27T01:34:01Z</dcterms:modified>
</cp:coreProperties>
</file>