
<file path=[Content_Types].xml><?xml version="1.0" encoding="utf-8"?>
<Types xmlns="http://schemas.openxmlformats.org/package/2006/content-types">
  <Default Extension="png" ContentType="image/png"/>
  <Default Extension="wma" ContentType="audio/x-ms-wma"/>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661" r:id="rId2"/>
    <p:sldId id="702" r:id="rId3"/>
    <p:sldId id="662" r:id="rId4"/>
    <p:sldId id="663" r:id="rId5"/>
    <p:sldId id="706" r:id="rId6"/>
    <p:sldId id="707" r:id="rId7"/>
    <p:sldId id="704" r:id="rId8"/>
    <p:sldId id="703" r:id="rId9"/>
    <p:sldId id="705" r:id="rId10"/>
    <p:sldId id="708" r:id="rId11"/>
    <p:sldId id="709" r:id="rId12"/>
  </p:sldIdLst>
  <p:sldSz cx="9144000" cy="6858000" type="screen4x3"/>
  <p:notesSz cx="6735763" cy="98694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66FF33"/>
    <a:srgbClr val="3333CC"/>
    <a:srgbClr val="33CC33"/>
    <a:srgbClr val="000000"/>
    <a:srgbClr val="FF3300"/>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72101" autoAdjust="0"/>
  </p:normalViewPr>
  <p:slideViewPr>
    <p:cSldViewPr>
      <p:cViewPr varScale="1">
        <p:scale>
          <a:sx n="45" d="100"/>
          <a:sy n="45" d="100"/>
        </p:scale>
        <p:origin x="190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1650" y="-66"/>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8675"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8676"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8677"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8320583-4D7C-48CB-842C-962D0D09B264}" type="slidenum">
              <a:rPr lang="en-US" altLang="ja-JP"/>
              <a:pPr/>
              <a:t>‹#›</a:t>
            </a:fld>
            <a:endParaRPr lang="en-US" altLang="ja-JP"/>
          </a:p>
        </p:txBody>
      </p:sp>
    </p:spTree>
    <p:extLst>
      <p:ext uri="{BB962C8B-B14F-4D97-AF65-F5344CB8AC3E}">
        <p14:creationId xmlns:p14="http://schemas.microsoft.com/office/powerpoint/2010/main" val="2247026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96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9700" name="Rectangle 4"/>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9702" name="Rectangle 6"/>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9703" name="Rectangle 7"/>
          <p:cNvSpPr>
            <a:spLocks noGrp="1" noChangeArrowheads="1"/>
          </p:cNvSpPr>
          <p:nvPr>
            <p:ph type="sldNum" sz="quarter" idx="5"/>
          </p:nvPr>
        </p:nvSpPr>
        <p:spPr bwMode="auto">
          <a:xfrm>
            <a:off x="38100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858F63D-4227-427A-BDD0-3E8E05FCD4FC}" type="slidenum">
              <a:rPr lang="en-US" altLang="ja-JP"/>
              <a:pPr/>
              <a:t>‹#›</a:t>
            </a:fld>
            <a:endParaRPr lang="en-US" altLang="ja-JP"/>
          </a:p>
        </p:txBody>
      </p:sp>
    </p:spTree>
    <p:extLst>
      <p:ext uri="{BB962C8B-B14F-4D97-AF65-F5344CB8AC3E}">
        <p14:creationId xmlns:p14="http://schemas.microsoft.com/office/powerpoint/2010/main" val="216024336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プリント「生物統計学＿第８回分散分析その１　一元配置</a:t>
            </a:r>
            <a:r>
              <a:rPr kumimoji="1" lang="en-US" altLang="ja-JP" dirty="0" smtClean="0"/>
              <a:t>2013</a:t>
            </a:r>
            <a:r>
              <a:rPr kumimoji="1" lang="ja-JP" altLang="en-US" dirty="0" smtClean="0"/>
              <a:t>年」</a:t>
            </a:r>
            <a:r>
              <a:rPr kumimoji="1" lang="en-US" altLang="ja-JP" dirty="0" smtClean="0"/>
              <a:t>P</a:t>
            </a:r>
            <a:r>
              <a:rPr kumimoji="1" lang="ja-JP" altLang="en-US" dirty="0" smtClean="0"/>
              <a:t>１０以降を予習しながら空所を埋めていきましょう．</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ここでは多重比較について説明します．</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ハムスターの成長をよくする餌（ひまわり，大豆，人工餌）のうち，どれが効果があるかあるいはないかを比較したいので，ここまで分散分析で，検定しました．わたしたちは，ひまわり，大豆，人工餌の３つを比較したいと考え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B858F63D-4227-427A-BDD0-3E8E05FCD4FC}" type="slidenum">
              <a:rPr lang="en-US" altLang="ja-JP" smtClean="0"/>
              <a:pPr/>
              <a:t>1</a:t>
            </a:fld>
            <a:endParaRPr lang="en-US" altLang="ja-JP"/>
          </a:p>
        </p:txBody>
      </p:sp>
    </p:spTree>
    <p:extLst>
      <p:ext uri="{BB962C8B-B14F-4D97-AF65-F5344CB8AC3E}">
        <p14:creationId xmlns:p14="http://schemas.microsoft.com/office/powerpoint/2010/main" val="1121847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それでは予習問題をやってみましょう．</a:t>
            </a:r>
            <a:r>
              <a:rPr kumimoji="1" lang="ja-JP" altLang="ja-JP" sz="1200" kern="1200" dirty="0" smtClean="0">
                <a:solidFill>
                  <a:schemeClr val="tx1"/>
                </a:solidFill>
                <a:effectLst/>
                <a:latin typeface="Times New Roman" pitchFamily="18" charset="0"/>
                <a:ea typeface="ＭＳ Ｐ明朝" charset="-128"/>
                <a:cs typeface="+mn-cs"/>
              </a:rPr>
              <a:t>ＬＳＤ法と</a:t>
            </a:r>
            <a:r>
              <a:rPr kumimoji="1" lang="en-US" altLang="ja-JP" sz="1200" kern="1200" dirty="0" err="1" smtClean="0">
                <a:solidFill>
                  <a:schemeClr val="tx1"/>
                </a:solidFill>
                <a:effectLst/>
                <a:latin typeface="Times New Roman" pitchFamily="18" charset="0"/>
                <a:ea typeface="ＭＳ Ｐ明朝" charset="-128"/>
                <a:cs typeface="+mn-cs"/>
              </a:rPr>
              <a:t>Tukey</a:t>
            </a:r>
            <a:r>
              <a:rPr kumimoji="1" lang="ja-JP" altLang="ja-JP" sz="1200" kern="1200" dirty="0" smtClean="0">
                <a:solidFill>
                  <a:schemeClr val="tx1"/>
                </a:solidFill>
                <a:effectLst/>
                <a:latin typeface="Times New Roman" pitchFamily="18" charset="0"/>
                <a:ea typeface="ＭＳ Ｐ明朝" charset="-128"/>
                <a:cs typeface="+mn-cs"/>
              </a:rPr>
              <a:t>法で多重比較を</a:t>
            </a:r>
            <a:r>
              <a:rPr kumimoji="1" lang="ja-JP" altLang="en-US" sz="1200" kern="1200" dirty="0" smtClean="0">
                <a:solidFill>
                  <a:schemeClr val="tx1"/>
                </a:solidFill>
                <a:effectLst/>
                <a:latin typeface="Times New Roman" pitchFamily="18" charset="0"/>
                <a:ea typeface="ＭＳ Ｐ明朝" charset="-128"/>
                <a:cs typeface="+mn-cs"/>
              </a:rPr>
              <a:t>しましょう．</a:t>
            </a:r>
            <a:r>
              <a:rPr kumimoji="1" lang="ja-JP" altLang="en-US" dirty="0" smtClean="0"/>
              <a:t>有意水準は５％とします．</a:t>
            </a:r>
            <a:r>
              <a:rPr lang="ja-JP" altLang="en-US" dirty="0" smtClean="0"/>
              <a:t>予習は「生物統計学第７回宿題と第８回のための予習</a:t>
            </a:r>
            <a:r>
              <a:rPr lang="en-US" altLang="ja-JP" dirty="0" smtClean="0"/>
              <a:t>2013 </a:t>
            </a:r>
            <a:r>
              <a:rPr lang="ja-JP" altLang="en-US" dirty="0" smtClean="0"/>
              <a:t>」の提出用タブ欄問６に入力して提出してください．</a:t>
            </a:r>
            <a:endParaRPr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EF59437-11D6-4B7B-A38A-1C70B9D39D77}" type="slidenum">
              <a:rPr lang="en-US" altLang="ja-JP" smtClean="0"/>
              <a:pPr/>
              <a:t>10</a:t>
            </a:fld>
            <a:endParaRPr lang="en-US" altLang="ja-JP"/>
          </a:p>
        </p:txBody>
      </p:sp>
    </p:spTree>
    <p:extLst>
      <p:ext uri="{BB962C8B-B14F-4D97-AF65-F5344CB8AC3E}">
        <p14:creationId xmlns:p14="http://schemas.microsoft.com/office/powerpoint/2010/main" val="1488467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SPSS</a:t>
            </a:r>
            <a:r>
              <a:rPr kumimoji="1" lang="ja-JP" altLang="en-US" dirty="0" smtClean="0"/>
              <a:t>による</a:t>
            </a:r>
            <a:r>
              <a:rPr kumimoji="1" lang="en-US" altLang="ja-JP" dirty="0" err="1" smtClean="0"/>
              <a:t>Tukey</a:t>
            </a:r>
            <a:r>
              <a:rPr kumimoji="1" lang="ja-JP" altLang="en-US" dirty="0" smtClean="0"/>
              <a:t>法による検定結果は右の通りです．</a:t>
            </a:r>
            <a:endParaRPr kumimoji="1" lang="ja-JP" altLang="en-US" dirty="0"/>
          </a:p>
        </p:txBody>
      </p:sp>
      <p:sp>
        <p:nvSpPr>
          <p:cNvPr id="4" name="スライド番号プレースホルダー 3"/>
          <p:cNvSpPr>
            <a:spLocks noGrp="1"/>
          </p:cNvSpPr>
          <p:nvPr>
            <p:ph type="sldNum" sz="quarter" idx="10"/>
          </p:nvPr>
        </p:nvSpPr>
        <p:spPr/>
        <p:txBody>
          <a:bodyPr/>
          <a:lstStyle/>
          <a:p>
            <a:fld id="{B858F63D-4227-427A-BDD0-3E8E05FCD4FC}" type="slidenum">
              <a:rPr lang="en-US" altLang="ja-JP" smtClean="0"/>
              <a:pPr/>
              <a:t>11</a:t>
            </a:fld>
            <a:endParaRPr lang="en-US" altLang="ja-JP"/>
          </a:p>
        </p:txBody>
      </p:sp>
    </p:spTree>
    <p:extLst>
      <p:ext uri="{BB962C8B-B14F-4D97-AF65-F5344CB8AC3E}">
        <p14:creationId xmlns:p14="http://schemas.microsoft.com/office/powerpoint/2010/main" val="2554140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分散分析の結果，</a:t>
            </a:r>
            <a:r>
              <a:rPr kumimoji="1" lang="en-US" altLang="ja-JP" dirty="0" smtClean="0"/>
              <a:t>p</a:t>
            </a:r>
            <a:r>
              <a:rPr kumimoji="1" lang="ja-JP" altLang="en-US" dirty="0" smtClean="0"/>
              <a:t>値が</a:t>
            </a:r>
            <a:r>
              <a:rPr kumimoji="1" lang="en-US" altLang="ja-JP" dirty="0" smtClean="0"/>
              <a:t>0.05</a:t>
            </a:r>
            <a:r>
              <a:rPr kumimoji="1" lang="ja-JP" altLang="en-US" dirty="0" smtClean="0"/>
              <a:t>（</a:t>
            </a:r>
            <a:r>
              <a:rPr kumimoji="1" lang="en-US" altLang="ja-JP" dirty="0" smtClean="0"/>
              <a:t>5</a:t>
            </a:r>
            <a:r>
              <a:rPr kumimoji="1" lang="ja-JP" altLang="en-US" dirty="0" smtClean="0"/>
              <a:t>％）以下だったので，分散分析では，水準間で平均がどれか一つは異なること（餌のうちどれかひとつは他よりも効果が高いあるいは低いこと），すなわち餌には効果があることだけがわかります．</a:t>
            </a:r>
            <a:endParaRPr kumimoji="1" lang="en-US" altLang="ja-JP" dirty="0" smtClean="0"/>
          </a:p>
          <a:p>
            <a:r>
              <a:rPr kumimoji="1" lang="ja-JP" altLang="en-US" dirty="0" smtClean="0"/>
              <a:t>分散分析の結果，有意差が検出されると，少なくともひとつは平均が他とは違うということですから，３つとも違うということもあるでしょうし，人工餌だけほかの２つより効果があるのかもしれないし，</a:t>
            </a:r>
            <a:r>
              <a:rPr lang="ja-JP" altLang="en-US" dirty="0" smtClean="0"/>
              <a:t>大豆だけほかの</a:t>
            </a:r>
            <a:r>
              <a:rPr lang="en-US" altLang="ja-JP" dirty="0" smtClean="0"/>
              <a:t>2</a:t>
            </a:r>
            <a:r>
              <a:rPr lang="ja-JP" altLang="en-US" dirty="0" smtClean="0"/>
              <a:t>つよりよくない効果があるだけなのかもしれないということになります．</a:t>
            </a:r>
            <a:endParaRPr lang="en-US" altLang="ja-JP" dirty="0" smtClean="0"/>
          </a:p>
          <a:p>
            <a:r>
              <a:rPr lang="ja-JP" altLang="en-US" dirty="0" smtClean="0"/>
              <a:t>ふつうにはいちばん大きいものといちばん小さいものの間には差があるといえます．だからこの場合人工餌と大豆には有意差があります．しかし，人工餌とひまわりの間には有意差があるのか，ひまわりと大豆の間には有意差があるのかはわかりません．つまりすべての組み合わせそれぞれに有意差があるかどうかは分散分析ではわかりません．</a:t>
            </a:r>
            <a:endParaRPr lang="en-US" altLang="ja-JP" dirty="0" smtClean="0"/>
          </a:p>
        </p:txBody>
      </p:sp>
      <p:sp>
        <p:nvSpPr>
          <p:cNvPr id="4" name="スライド番号プレースホルダー 3"/>
          <p:cNvSpPr>
            <a:spLocks noGrp="1"/>
          </p:cNvSpPr>
          <p:nvPr>
            <p:ph type="sldNum" sz="quarter" idx="10"/>
          </p:nvPr>
        </p:nvSpPr>
        <p:spPr/>
        <p:txBody>
          <a:bodyPr/>
          <a:lstStyle/>
          <a:p>
            <a:fld id="{B858F63D-4227-427A-BDD0-3E8E05FCD4FC}" type="slidenum">
              <a:rPr lang="en-US" altLang="ja-JP" smtClean="0"/>
              <a:pPr/>
              <a:t>2</a:t>
            </a:fld>
            <a:endParaRPr lang="en-US" altLang="ja-JP"/>
          </a:p>
        </p:txBody>
      </p:sp>
    </p:spTree>
    <p:extLst>
      <p:ext uri="{BB962C8B-B14F-4D97-AF65-F5344CB8AC3E}">
        <p14:creationId xmlns:p14="http://schemas.microsoft.com/office/powerpoint/2010/main" val="3210851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このような場合，それぞれの水準間で有意差があるかを調べる方法は２つあります．</a:t>
            </a:r>
            <a:r>
              <a:rPr kumimoji="1" lang="en-US" altLang="ja-JP" dirty="0" smtClean="0"/>
              <a:t>1</a:t>
            </a:r>
            <a:r>
              <a:rPr kumimoji="1" lang="ja-JP" altLang="en-US" dirty="0" err="1" smtClean="0"/>
              <a:t>つは</a:t>
            </a:r>
            <a:r>
              <a:rPr kumimoji="1" lang="ja-JP" altLang="en-US" dirty="0" smtClean="0"/>
              <a:t>回帰分析です．これは第</a:t>
            </a:r>
            <a:r>
              <a:rPr kumimoji="1" lang="en-US" altLang="ja-JP" dirty="0" smtClean="0"/>
              <a:t>12</a:t>
            </a:r>
            <a:r>
              <a:rPr kumimoji="1" lang="ja-JP" altLang="en-US" dirty="0" err="1" smtClean="0"/>
              <a:t>，</a:t>
            </a:r>
            <a:r>
              <a:rPr kumimoji="1" lang="en-US" altLang="ja-JP" dirty="0" smtClean="0"/>
              <a:t>13</a:t>
            </a:r>
            <a:r>
              <a:rPr kumimoji="1" lang="ja-JP" altLang="en-US" dirty="0" smtClean="0"/>
              <a:t>回目の授業で学びます．もうひとつが多重比較法です．回帰分析は比較する水準が量的因子，つまり量を増やしたり，減らしたりして実験する場合に使います．</a:t>
            </a:r>
            <a:r>
              <a:rPr kumimoji="1" lang="ja-JP" altLang="ja-JP" sz="1200" kern="1200" dirty="0" smtClean="0">
                <a:solidFill>
                  <a:schemeClr val="tx1"/>
                </a:solidFill>
                <a:effectLst/>
                <a:latin typeface="Times New Roman" pitchFamily="18" charset="0"/>
                <a:ea typeface="ＭＳ Ｐ明朝" charset="-128"/>
                <a:cs typeface="+mn-cs"/>
              </a:rPr>
              <a:t>量的因子であれば，実験で採用した水準そのものが最適な水準とは限</a:t>
            </a:r>
            <a:r>
              <a:rPr kumimoji="1" lang="ja-JP" altLang="en-US" sz="1200" kern="1200" dirty="0" smtClean="0">
                <a:solidFill>
                  <a:schemeClr val="tx1"/>
                </a:solidFill>
                <a:effectLst/>
                <a:latin typeface="Times New Roman" pitchFamily="18" charset="0"/>
                <a:ea typeface="ＭＳ Ｐ明朝" charset="-128"/>
                <a:cs typeface="+mn-cs"/>
              </a:rPr>
              <a:t>りません</a:t>
            </a:r>
            <a:r>
              <a:rPr kumimoji="1" lang="ja-JP" altLang="ja-JP" sz="1200" kern="1200" dirty="0" smtClean="0">
                <a:solidFill>
                  <a:schemeClr val="tx1"/>
                </a:solidFill>
                <a:effectLst/>
                <a:latin typeface="Times New Roman" pitchFamily="18" charset="0"/>
                <a:ea typeface="ＭＳ Ｐ明朝" charset="-128"/>
                <a:cs typeface="+mn-cs"/>
              </a:rPr>
              <a:t>．採用した水準と水準の間に最適な水準がある方がふつうで</a:t>
            </a:r>
            <a:r>
              <a:rPr kumimoji="1" lang="ja-JP" altLang="en-US" sz="1200" kern="1200" dirty="0" smtClean="0">
                <a:solidFill>
                  <a:schemeClr val="tx1"/>
                </a:solidFill>
                <a:effectLst/>
                <a:latin typeface="Times New Roman" pitchFamily="18" charset="0"/>
                <a:ea typeface="ＭＳ Ｐ明朝" charset="-128"/>
                <a:cs typeface="+mn-cs"/>
              </a:rPr>
              <a:t>す</a:t>
            </a:r>
            <a:r>
              <a:rPr kumimoji="1" lang="ja-JP" altLang="ja-JP" sz="1200" kern="1200" dirty="0" smtClean="0">
                <a:solidFill>
                  <a:schemeClr val="tx1"/>
                </a:solidFill>
                <a:effectLst/>
                <a:latin typeface="Times New Roman" pitchFamily="18" charset="0"/>
                <a:ea typeface="ＭＳ Ｐ明朝" charset="-128"/>
                <a:cs typeface="+mn-cs"/>
              </a:rPr>
              <a:t>．そのような場合，水準と反応を回帰分析し，最適な水準をみつけ</a:t>
            </a:r>
            <a:r>
              <a:rPr kumimoji="1" lang="ja-JP" altLang="en-US" sz="1200" kern="1200" dirty="0" smtClean="0">
                <a:solidFill>
                  <a:schemeClr val="tx1"/>
                </a:solidFill>
                <a:effectLst/>
                <a:latin typeface="Times New Roman" pitchFamily="18" charset="0"/>
                <a:ea typeface="ＭＳ Ｐ明朝" charset="-128"/>
                <a:cs typeface="+mn-cs"/>
              </a:rPr>
              <a:t>ます．つまり画面左のグラフのようにいちばん山の高いところをみつければよいわけです．このような山の頂上は実験で採用した薬の量とぴったり同じであることはまずないですが，回帰分析で計算すれば求められるわけです</a:t>
            </a:r>
            <a:r>
              <a:rPr kumimoji="1" lang="ja-JP" altLang="ja-JP" sz="1200" kern="1200" dirty="0" smtClean="0">
                <a:solidFill>
                  <a:schemeClr val="tx1"/>
                </a:solidFill>
                <a:effectLst/>
                <a:latin typeface="Times New Roman" pitchFamily="18" charset="0"/>
                <a:ea typeface="ＭＳ Ｐ明朝" charset="-128"/>
                <a:cs typeface="+mn-cs"/>
              </a:rPr>
              <a:t>．</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kern="1200" dirty="0" smtClean="0">
                <a:solidFill>
                  <a:schemeClr val="tx1"/>
                </a:solidFill>
                <a:effectLst/>
                <a:latin typeface="Times New Roman" pitchFamily="18" charset="0"/>
                <a:ea typeface="ＭＳ Ｐ明朝" charset="-128"/>
                <a:cs typeface="+mn-cs"/>
              </a:rPr>
              <a:t>一方，右の画面のように，薬の量ではなく，種類だったら，どれか</a:t>
            </a:r>
            <a:r>
              <a:rPr kumimoji="1" lang="en-US" altLang="ja-JP" sz="1200" kern="1200" dirty="0" smtClean="0">
                <a:solidFill>
                  <a:schemeClr val="tx1"/>
                </a:solidFill>
                <a:effectLst/>
                <a:latin typeface="Times New Roman" pitchFamily="18" charset="0"/>
                <a:ea typeface="ＭＳ Ｐ明朝" charset="-128"/>
                <a:cs typeface="+mn-cs"/>
              </a:rPr>
              <a:t>1</a:t>
            </a:r>
            <a:r>
              <a:rPr kumimoji="1" lang="ja-JP" altLang="en-US" sz="1200" kern="1200" dirty="0" err="1" smtClean="0">
                <a:solidFill>
                  <a:schemeClr val="tx1"/>
                </a:solidFill>
                <a:effectLst/>
                <a:latin typeface="Times New Roman" pitchFamily="18" charset="0"/>
                <a:ea typeface="ＭＳ Ｐ明朝" charset="-128"/>
                <a:cs typeface="+mn-cs"/>
              </a:rPr>
              <a:t>つを</a:t>
            </a:r>
            <a:r>
              <a:rPr kumimoji="1" lang="ja-JP" altLang="en-US" sz="1200" kern="1200" dirty="0" smtClean="0">
                <a:solidFill>
                  <a:schemeClr val="tx1"/>
                </a:solidFill>
                <a:effectLst/>
                <a:latin typeface="Times New Roman" pitchFamily="18" charset="0"/>
                <a:ea typeface="ＭＳ Ｐ明朝" charset="-128"/>
                <a:cs typeface="+mn-cs"/>
              </a:rPr>
              <a:t>選ぶということになります．このように，</a:t>
            </a:r>
            <a:r>
              <a:rPr kumimoji="1" lang="ja-JP" altLang="ja-JP" sz="1200" kern="1200" dirty="0" smtClean="0">
                <a:solidFill>
                  <a:schemeClr val="tx1"/>
                </a:solidFill>
                <a:effectLst/>
                <a:latin typeface="Times New Roman" pitchFamily="18" charset="0"/>
                <a:ea typeface="ＭＳ Ｐ明朝" charset="-128"/>
                <a:cs typeface="+mn-cs"/>
              </a:rPr>
              <a:t>３水準以上を同時に行った実験について，それぞれの水準について個々に差があるかどうかを検定する方法が多重比較法である．質的因子では最適な水準は実験で採用した水準から選ぶことができる．</a:t>
            </a:r>
          </a:p>
          <a:p>
            <a:endParaRPr kumimoji="1" lang="ja-JP" altLang="en-US" dirty="0"/>
          </a:p>
        </p:txBody>
      </p:sp>
      <p:sp>
        <p:nvSpPr>
          <p:cNvPr id="4" name="スライド番号プレースホルダー 3"/>
          <p:cNvSpPr>
            <a:spLocks noGrp="1"/>
          </p:cNvSpPr>
          <p:nvPr>
            <p:ph type="sldNum" sz="quarter" idx="10"/>
          </p:nvPr>
        </p:nvSpPr>
        <p:spPr/>
        <p:txBody>
          <a:bodyPr/>
          <a:lstStyle/>
          <a:p>
            <a:fld id="{B858F63D-4227-427A-BDD0-3E8E05FCD4FC}" type="slidenum">
              <a:rPr lang="en-US" altLang="ja-JP" smtClean="0"/>
              <a:pPr/>
              <a:t>3</a:t>
            </a:fld>
            <a:endParaRPr lang="en-US" altLang="ja-JP"/>
          </a:p>
        </p:txBody>
      </p:sp>
    </p:spTree>
    <p:extLst>
      <p:ext uri="{BB962C8B-B14F-4D97-AF65-F5344CB8AC3E}">
        <p14:creationId xmlns:p14="http://schemas.microsoft.com/office/powerpoint/2010/main" val="93333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kern="1200" dirty="0" smtClean="0">
                <a:solidFill>
                  <a:schemeClr val="tx1"/>
                </a:solidFill>
                <a:effectLst/>
                <a:latin typeface="Times New Roman" pitchFamily="18" charset="0"/>
                <a:ea typeface="ＭＳ Ｐ明朝" charset="-128"/>
                <a:cs typeface="+mn-cs"/>
              </a:rPr>
              <a:t>このような多重比較法として，</a:t>
            </a:r>
            <a:r>
              <a:rPr kumimoji="1" lang="ja-JP" altLang="ja-JP" sz="1200" kern="1200" dirty="0" smtClean="0">
                <a:solidFill>
                  <a:schemeClr val="tx1"/>
                </a:solidFill>
                <a:effectLst/>
                <a:latin typeface="Times New Roman" pitchFamily="18" charset="0"/>
                <a:ea typeface="ＭＳ Ｐ明朝" charset="-128"/>
                <a:cs typeface="+mn-cs"/>
              </a:rPr>
              <a:t>古くから使われた</a:t>
            </a:r>
            <a:r>
              <a:rPr kumimoji="1" lang="en-US" altLang="ja-JP" sz="1200" kern="1200" dirty="0" smtClean="0">
                <a:solidFill>
                  <a:schemeClr val="tx1"/>
                </a:solidFill>
                <a:effectLst/>
                <a:latin typeface="Times New Roman" pitchFamily="18" charset="0"/>
                <a:ea typeface="ＭＳ Ｐ明朝" charset="-128"/>
                <a:cs typeface="+mn-cs"/>
              </a:rPr>
              <a:t>LSD</a:t>
            </a:r>
            <a:r>
              <a:rPr kumimoji="1" lang="ja-JP" altLang="ja-JP" sz="1200" kern="1200" dirty="0" smtClean="0">
                <a:solidFill>
                  <a:schemeClr val="tx1"/>
                </a:solidFill>
                <a:effectLst/>
                <a:latin typeface="Times New Roman" pitchFamily="18" charset="0"/>
                <a:ea typeface="ＭＳ Ｐ明朝" charset="-128"/>
                <a:cs typeface="+mn-cs"/>
              </a:rPr>
              <a:t>法は</a:t>
            </a:r>
            <a:r>
              <a:rPr kumimoji="1" lang="ja-JP" altLang="ja-JP" sz="1200" kern="1200" dirty="0" err="1" smtClean="0">
                <a:solidFill>
                  <a:schemeClr val="tx1"/>
                </a:solidFill>
                <a:effectLst/>
                <a:latin typeface="Times New Roman" pitchFamily="18" charset="0"/>
                <a:ea typeface="ＭＳ Ｐ明朝" charset="-128"/>
                <a:cs typeface="+mn-cs"/>
              </a:rPr>
              <a:t>ｔ</a:t>
            </a:r>
            <a:r>
              <a:rPr kumimoji="1" lang="ja-JP" altLang="ja-JP" sz="1200" kern="1200" dirty="0" smtClean="0">
                <a:solidFill>
                  <a:schemeClr val="tx1"/>
                </a:solidFill>
                <a:effectLst/>
                <a:latin typeface="Times New Roman" pitchFamily="18" charset="0"/>
                <a:ea typeface="ＭＳ Ｐ明朝" charset="-128"/>
                <a:cs typeface="+mn-cs"/>
              </a:rPr>
              <a:t>検定を繰り返して行う方法なので，実際にはすべての水準の組み合わせについて</a:t>
            </a:r>
            <a:r>
              <a:rPr kumimoji="1" lang="en-US" altLang="ja-JP" sz="1200" kern="1200" dirty="0" smtClean="0">
                <a:solidFill>
                  <a:schemeClr val="tx1"/>
                </a:solidFill>
                <a:effectLst/>
                <a:latin typeface="Times New Roman" pitchFamily="18" charset="0"/>
                <a:ea typeface="ＭＳ Ｐ明朝" charset="-128"/>
                <a:cs typeface="+mn-cs"/>
              </a:rPr>
              <a:t>LSD</a:t>
            </a:r>
            <a:r>
              <a:rPr kumimoji="1" lang="ja-JP" altLang="ja-JP" sz="1200" kern="1200" dirty="0" smtClean="0">
                <a:solidFill>
                  <a:schemeClr val="tx1"/>
                </a:solidFill>
                <a:effectLst/>
                <a:latin typeface="Times New Roman" pitchFamily="18" charset="0"/>
                <a:ea typeface="ＭＳ Ｐ明朝" charset="-128"/>
                <a:cs typeface="+mn-cs"/>
              </a:rPr>
              <a:t>法で有意差を検定すると，その中のあるペアについて誤った判定をする確率は高くなる</a:t>
            </a:r>
            <a:r>
              <a:rPr kumimoji="1" lang="ja-JP" altLang="en-US" sz="1200" kern="1200" dirty="0" smtClean="0">
                <a:solidFill>
                  <a:schemeClr val="tx1"/>
                </a:solidFill>
                <a:effectLst/>
                <a:latin typeface="Times New Roman" pitchFamily="18" charset="0"/>
                <a:ea typeface="ＭＳ Ｐ明朝" charset="-128"/>
                <a:cs typeface="+mn-cs"/>
              </a:rPr>
              <a:t>ことがわかっています</a:t>
            </a:r>
            <a:r>
              <a:rPr kumimoji="1" lang="ja-JP" altLang="ja-JP" sz="1200" kern="1200" dirty="0" smtClean="0">
                <a:solidFill>
                  <a:schemeClr val="tx1"/>
                </a:solidFill>
                <a:effectLst/>
                <a:latin typeface="Times New Roman" pitchFamily="18" charset="0"/>
                <a:ea typeface="ＭＳ Ｐ明朝" charset="-128"/>
                <a:cs typeface="+mn-cs"/>
              </a:rPr>
              <a:t>．このことからすべての水準の組み合わせについて同時に検定しながら，宣言した有意水準の範囲で第１種の誤りを抑えるような検定法が考えられてい</a:t>
            </a:r>
            <a:r>
              <a:rPr kumimoji="1" lang="ja-JP" altLang="en-US" sz="1200" kern="1200" dirty="0" smtClean="0">
                <a:solidFill>
                  <a:schemeClr val="tx1"/>
                </a:solidFill>
                <a:effectLst/>
                <a:latin typeface="Times New Roman" pitchFamily="18" charset="0"/>
                <a:ea typeface="ＭＳ Ｐ明朝" charset="-128"/>
                <a:cs typeface="+mn-cs"/>
              </a:rPr>
              <a:t>ます</a:t>
            </a:r>
            <a:r>
              <a:rPr kumimoji="1" lang="ja-JP" altLang="ja-JP" sz="1200" kern="1200" dirty="0" smtClean="0">
                <a:solidFill>
                  <a:schemeClr val="tx1"/>
                </a:solidFill>
                <a:effectLst/>
                <a:latin typeface="Times New Roman" pitchFamily="18" charset="0"/>
                <a:ea typeface="ＭＳ Ｐ明朝" charset="-128"/>
                <a:cs typeface="+mn-cs"/>
              </a:rPr>
              <a:t>．これを多重比較法とい</a:t>
            </a:r>
            <a:r>
              <a:rPr kumimoji="1" lang="ja-JP" altLang="en-US" sz="1200" kern="1200" dirty="0" smtClean="0">
                <a:solidFill>
                  <a:schemeClr val="tx1"/>
                </a:solidFill>
                <a:effectLst/>
                <a:latin typeface="Times New Roman" pitchFamily="18" charset="0"/>
                <a:ea typeface="ＭＳ Ｐ明朝" charset="-128"/>
                <a:cs typeface="+mn-cs"/>
              </a:rPr>
              <a:t>います</a:t>
            </a:r>
            <a:r>
              <a:rPr kumimoji="1" lang="ja-JP" altLang="ja-JP" sz="1200" kern="1200" dirty="0" smtClean="0">
                <a:solidFill>
                  <a:schemeClr val="tx1"/>
                </a:solidFill>
                <a:effectLst/>
                <a:latin typeface="Times New Roman" pitchFamily="18" charset="0"/>
                <a:ea typeface="ＭＳ Ｐ明朝" charset="-128"/>
                <a:cs typeface="+mn-cs"/>
              </a:rPr>
              <a:t>．しかし，多重比較法には多数の手法があり，状況に応じて使い分ける必要があ</a:t>
            </a:r>
            <a:r>
              <a:rPr kumimoji="1" lang="ja-JP" altLang="en-US" sz="1200" kern="1200" dirty="0" smtClean="0">
                <a:solidFill>
                  <a:schemeClr val="tx1"/>
                </a:solidFill>
                <a:effectLst/>
                <a:latin typeface="Times New Roman" pitchFamily="18" charset="0"/>
                <a:ea typeface="ＭＳ Ｐ明朝" charset="-128"/>
                <a:cs typeface="+mn-cs"/>
              </a:rPr>
              <a:t>ります．</a:t>
            </a:r>
            <a:r>
              <a:rPr kumimoji="1" lang="ja-JP" altLang="ja-JP" sz="1200" kern="1200" dirty="0" smtClean="0">
                <a:solidFill>
                  <a:schemeClr val="tx1"/>
                </a:solidFill>
                <a:effectLst/>
                <a:latin typeface="Times New Roman" pitchFamily="18" charset="0"/>
                <a:ea typeface="ＭＳ Ｐ明朝" charset="-128"/>
                <a:cs typeface="+mn-cs"/>
              </a:rPr>
              <a:t>その上，専門家の間でもどれを使ったらよいのかの意見の一致をかならずしも見て</a:t>
            </a:r>
            <a:r>
              <a:rPr kumimoji="1" lang="ja-JP" altLang="en-US" sz="1200" kern="1200" dirty="0" smtClean="0">
                <a:solidFill>
                  <a:schemeClr val="tx1"/>
                </a:solidFill>
                <a:effectLst/>
                <a:latin typeface="Times New Roman" pitchFamily="18" charset="0"/>
                <a:ea typeface="ＭＳ Ｐ明朝" charset="-128"/>
                <a:cs typeface="+mn-cs"/>
              </a:rPr>
              <a:t>いません</a:t>
            </a:r>
            <a:r>
              <a:rPr kumimoji="1" lang="ja-JP" altLang="ja-JP" sz="1200" kern="1200" dirty="0" smtClean="0">
                <a:solidFill>
                  <a:schemeClr val="tx1"/>
                </a:solidFill>
                <a:effectLst/>
                <a:latin typeface="Times New Roman" pitchFamily="18" charset="0"/>
                <a:ea typeface="ＭＳ Ｐ明朝" charset="-128"/>
                <a:cs typeface="+mn-cs"/>
              </a:rPr>
              <a:t>．</a:t>
            </a:r>
            <a:r>
              <a:rPr kumimoji="1" lang="ja-JP" altLang="en-US" sz="1200" kern="1200" dirty="0" smtClean="0">
                <a:solidFill>
                  <a:schemeClr val="tx1"/>
                </a:solidFill>
                <a:effectLst/>
                <a:latin typeface="Times New Roman" pitchFamily="18" charset="0"/>
                <a:ea typeface="ＭＳ Ｐ明朝" charset="-128"/>
                <a:cs typeface="+mn-cs"/>
              </a:rPr>
              <a:t>とりあえずのところ，各研究分野でよく使われる多重比較法は論文をみるとわかりますので，それを使えばよいでしょう．</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dirty="0" smtClean="0">
                <a:solidFill>
                  <a:schemeClr val="tx1"/>
                </a:solidFill>
                <a:effectLst/>
                <a:latin typeface="Times New Roman" pitchFamily="18" charset="0"/>
                <a:ea typeface="ＭＳ Ｐ明朝" charset="-128"/>
                <a:cs typeface="+mn-cs"/>
              </a:rPr>
              <a:t>さて</a:t>
            </a:r>
            <a:r>
              <a:rPr kumimoji="1" lang="ja-JP" altLang="ja-JP" sz="1200" kern="1200" dirty="0" smtClean="0">
                <a:solidFill>
                  <a:schemeClr val="tx1"/>
                </a:solidFill>
                <a:effectLst/>
                <a:latin typeface="Times New Roman" pitchFamily="18" charset="0"/>
                <a:ea typeface="ＭＳ Ｐ明朝" charset="-128"/>
                <a:cs typeface="+mn-cs"/>
              </a:rPr>
              <a:t>多重比較した結果，各水準にそれぞれ有意差がある，あるいは有意差が認められなかった場合は</a:t>
            </a:r>
            <a:r>
              <a:rPr kumimoji="1" lang="ja-JP" altLang="en-US" sz="1200" kern="1200" dirty="0" smtClean="0">
                <a:solidFill>
                  <a:schemeClr val="tx1"/>
                </a:solidFill>
                <a:effectLst/>
                <a:latin typeface="Times New Roman" pitchFamily="18" charset="0"/>
                <a:ea typeface="ＭＳ Ｐ明朝" charset="-128"/>
                <a:cs typeface="+mn-cs"/>
              </a:rPr>
              <a:t>画面左の表</a:t>
            </a:r>
            <a:r>
              <a:rPr kumimoji="1" lang="ja-JP" altLang="ja-JP" sz="1200" kern="1200" dirty="0" smtClean="0">
                <a:solidFill>
                  <a:schemeClr val="tx1"/>
                </a:solidFill>
                <a:effectLst/>
                <a:latin typeface="Times New Roman" pitchFamily="18" charset="0"/>
                <a:ea typeface="ＭＳ Ｐ明朝" charset="-128"/>
                <a:cs typeface="+mn-cs"/>
              </a:rPr>
              <a:t>のように記述するのが一般的</a:t>
            </a:r>
            <a:r>
              <a:rPr kumimoji="1" lang="ja-JP" altLang="en-US" sz="1200" kern="1200" dirty="0" smtClean="0">
                <a:solidFill>
                  <a:schemeClr val="tx1"/>
                </a:solidFill>
                <a:effectLst/>
                <a:latin typeface="Times New Roman" pitchFamily="18" charset="0"/>
                <a:ea typeface="ＭＳ Ｐ明朝" charset="-128"/>
                <a:cs typeface="+mn-cs"/>
              </a:rPr>
              <a:t>です</a:t>
            </a:r>
            <a:r>
              <a:rPr kumimoji="1" lang="ja-JP" altLang="ja-JP" sz="1200" kern="1200" dirty="0" smtClean="0">
                <a:solidFill>
                  <a:schemeClr val="tx1"/>
                </a:solidFill>
                <a:effectLst/>
                <a:latin typeface="Times New Roman" pitchFamily="18" charset="0"/>
                <a:ea typeface="ＭＳ Ｐ明朝" charset="-128"/>
                <a:cs typeface="+mn-cs"/>
              </a:rPr>
              <a:t>．</a:t>
            </a:r>
            <a:r>
              <a:rPr kumimoji="1" lang="ja-JP" altLang="en-US" sz="1200" kern="1200" dirty="0" smtClean="0">
                <a:solidFill>
                  <a:schemeClr val="tx1"/>
                </a:solidFill>
                <a:effectLst/>
                <a:latin typeface="Times New Roman" pitchFamily="18" charset="0"/>
                <a:ea typeface="ＭＳ Ｐ明朝" charset="-128"/>
                <a:cs typeface="+mn-cs"/>
              </a:rPr>
              <a:t>このように表の横に</a:t>
            </a:r>
            <a:r>
              <a:rPr kumimoji="1" lang="en-US" altLang="ja-JP" sz="1200" kern="1200" dirty="0" err="1" smtClean="0">
                <a:solidFill>
                  <a:schemeClr val="tx1"/>
                </a:solidFill>
                <a:effectLst/>
                <a:latin typeface="Times New Roman" pitchFamily="18" charset="0"/>
                <a:ea typeface="ＭＳ Ｐ明朝" charset="-128"/>
                <a:cs typeface="+mn-cs"/>
              </a:rPr>
              <a:t>abc</a:t>
            </a:r>
            <a:r>
              <a:rPr kumimoji="1" lang="ja-JP" altLang="en-US" sz="1200" kern="1200" dirty="0" smtClean="0">
                <a:solidFill>
                  <a:schemeClr val="tx1"/>
                </a:solidFill>
                <a:effectLst/>
                <a:latin typeface="Times New Roman" pitchFamily="18" charset="0"/>
                <a:ea typeface="ＭＳ Ｐ明朝" charset="-128"/>
                <a:cs typeface="+mn-cs"/>
              </a:rPr>
              <a:t>の記号があり，脚注に</a:t>
            </a:r>
            <a:r>
              <a:rPr lang="ja-JP" altLang="en-US" dirty="0" smtClean="0"/>
              <a:t>同じ符号を記した値の間には，○○法で有意水準</a:t>
            </a:r>
            <a:r>
              <a:rPr lang="en-US" altLang="ja-JP" dirty="0" smtClean="0"/>
              <a:t>5</a:t>
            </a:r>
            <a:r>
              <a:rPr lang="ja-JP" altLang="en-US" dirty="0" smtClean="0"/>
              <a:t>％において有意差がないとかかれた論文を見た人も多いでしょう．このような表は論文をみたら，よくみかけます．この記号の意味は何でしょうか？</a:t>
            </a:r>
            <a:endParaRPr lang="en-US" altLang="ja-JP" dirty="0" smtClean="0"/>
          </a:p>
          <a:p>
            <a:r>
              <a:rPr kumimoji="1" lang="ja-JP" altLang="ja-JP" sz="1200" kern="1200" dirty="0" smtClean="0">
                <a:solidFill>
                  <a:schemeClr val="tx1"/>
                </a:solidFill>
                <a:effectLst/>
                <a:latin typeface="Times New Roman" pitchFamily="18" charset="0"/>
                <a:ea typeface="ＭＳ Ｐ明朝" charset="-128"/>
                <a:cs typeface="+mn-cs"/>
              </a:rPr>
              <a:t>上の例の場合，○○法という多重比較法を使った結果，ＡとＢの間には有意水準</a:t>
            </a:r>
            <a:r>
              <a:rPr kumimoji="1" lang="en-US" altLang="ja-JP" sz="1200" kern="1200" dirty="0" smtClean="0">
                <a:solidFill>
                  <a:schemeClr val="tx1"/>
                </a:solidFill>
                <a:effectLst/>
                <a:latin typeface="Times New Roman" pitchFamily="18" charset="0"/>
                <a:ea typeface="ＭＳ Ｐ明朝" charset="-128"/>
                <a:cs typeface="+mn-cs"/>
              </a:rPr>
              <a:t>5</a:t>
            </a:r>
            <a:r>
              <a:rPr kumimoji="1" lang="ja-JP" altLang="ja-JP" sz="1200" kern="1200" dirty="0" smtClean="0">
                <a:solidFill>
                  <a:schemeClr val="tx1"/>
                </a:solidFill>
                <a:effectLst/>
                <a:latin typeface="Times New Roman" pitchFamily="18" charset="0"/>
                <a:ea typeface="ＭＳ Ｐ明朝" charset="-128"/>
                <a:cs typeface="+mn-cs"/>
              </a:rPr>
              <a:t>％において有意差がない（</a:t>
            </a:r>
            <a:r>
              <a:rPr kumimoji="1" lang="ja-JP" altLang="ja-JP" sz="1200" kern="1200" dirty="0" err="1" smtClean="0">
                <a:solidFill>
                  <a:schemeClr val="tx1"/>
                </a:solidFill>
                <a:effectLst/>
                <a:latin typeface="Times New Roman" pitchFamily="18" charset="0"/>
                <a:ea typeface="ＭＳ Ｐ明朝" charset="-128"/>
                <a:cs typeface="+mn-cs"/>
              </a:rPr>
              <a:t>ｃ</a:t>
            </a:r>
            <a:r>
              <a:rPr kumimoji="1" lang="ja-JP" altLang="ja-JP" sz="1200" kern="1200" dirty="0" smtClean="0">
                <a:solidFill>
                  <a:schemeClr val="tx1"/>
                </a:solidFill>
                <a:effectLst/>
                <a:latin typeface="Times New Roman" pitchFamily="18" charset="0"/>
                <a:ea typeface="ＭＳ Ｐ明朝" charset="-128"/>
                <a:cs typeface="+mn-cs"/>
              </a:rPr>
              <a:t>という同じ記号がデータについている）が，ＡとＣの間には有意差があるということを示してい</a:t>
            </a:r>
            <a:r>
              <a:rPr kumimoji="1" lang="ja-JP" altLang="en-US" sz="1200" kern="1200" dirty="0" smtClean="0">
                <a:solidFill>
                  <a:schemeClr val="tx1"/>
                </a:solidFill>
                <a:effectLst/>
                <a:latin typeface="Times New Roman" pitchFamily="18" charset="0"/>
                <a:ea typeface="ＭＳ Ｐ明朝" charset="-128"/>
                <a:cs typeface="+mn-cs"/>
              </a:rPr>
              <a:t>ます</a:t>
            </a:r>
            <a:r>
              <a:rPr kumimoji="1" lang="ja-JP" altLang="ja-JP" sz="1200" kern="1200" dirty="0" smtClean="0">
                <a:solidFill>
                  <a:schemeClr val="tx1"/>
                </a:solidFill>
                <a:effectLst/>
                <a:latin typeface="Times New Roman" pitchFamily="18" charset="0"/>
                <a:ea typeface="ＭＳ Ｐ明朝" charset="-128"/>
                <a:cs typeface="+mn-cs"/>
              </a:rPr>
              <a:t>．対照区と有意差のあるのは同じ符号を持たないＢ，Ｃ，Ｄであり，Ａは対照区とは有意差が</a:t>
            </a:r>
            <a:r>
              <a:rPr kumimoji="1" lang="ja-JP" altLang="en-US" sz="1200" kern="1200" dirty="0" smtClean="0">
                <a:solidFill>
                  <a:schemeClr val="tx1"/>
                </a:solidFill>
                <a:effectLst/>
                <a:latin typeface="Times New Roman" pitchFamily="18" charset="0"/>
                <a:ea typeface="ＭＳ Ｐ明朝" charset="-128"/>
                <a:cs typeface="+mn-cs"/>
              </a:rPr>
              <a:t>ありません．このようなことを表からよみとることができます．</a:t>
            </a:r>
            <a:endParaRPr kumimoji="1" lang="en-US"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kern="1200" dirty="0" smtClean="0">
                <a:solidFill>
                  <a:schemeClr val="tx1"/>
                </a:solidFill>
                <a:effectLst/>
                <a:latin typeface="Times New Roman" pitchFamily="18" charset="0"/>
                <a:ea typeface="ＭＳ Ｐ明朝" charset="-128"/>
                <a:cs typeface="+mn-cs"/>
              </a:rPr>
              <a:t>いくつか論文をみたらわかりますが，○○法として，採用される多重比較法は実にたくさんあります．</a:t>
            </a:r>
            <a:endParaRPr kumimoji="1" lang="ja-JP"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B858F63D-4227-427A-BDD0-3E8E05FCD4FC}" type="slidenum">
              <a:rPr lang="en-US" altLang="ja-JP" smtClean="0"/>
              <a:pPr/>
              <a:t>4</a:t>
            </a:fld>
            <a:endParaRPr lang="en-US" altLang="ja-JP"/>
          </a:p>
        </p:txBody>
      </p:sp>
    </p:spTree>
    <p:extLst>
      <p:ext uri="{BB962C8B-B14F-4D97-AF65-F5344CB8AC3E}">
        <p14:creationId xmlns:p14="http://schemas.microsoft.com/office/powerpoint/2010/main" val="3529465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LSD</a:t>
            </a:r>
            <a:r>
              <a:rPr kumimoji="1" lang="ja-JP" altLang="en-US" dirty="0" smtClean="0"/>
              <a:t>法は計算が簡単なので，今でもときどき使われます．ただし理論的には誤りであるので，</a:t>
            </a:r>
            <a:r>
              <a:rPr kumimoji="1" lang="en-US" altLang="ja-JP" dirty="0" smtClean="0"/>
              <a:t>LSD</a:t>
            </a:r>
            <a:r>
              <a:rPr kumimoji="1" lang="ja-JP" altLang="en-US" dirty="0" smtClean="0"/>
              <a:t>法を使う場合は，厳密に検定するというよりは参考のために多重比較をしておくという場合が今は多いでしょう．</a:t>
            </a:r>
            <a:endParaRPr kumimoji="1" lang="en-US" altLang="ja-JP" dirty="0" smtClean="0"/>
          </a:p>
          <a:p>
            <a:r>
              <a:rPr kumimoji="1" lang="en-US" altLang="ja-JP" dirty="0" smtClean="0"/>
              <a:t>LSD</a:t>
            </a:r>
            <a:r>
              <a:rPr kumimoji="1" lang="ja-JP" altLang="en-US" dirty="0" smtClean="0"/>
              <a:t>の計算はエクセル生物統計学授業用データ集の第</a:t>
            </a:r>
            <a:r>
              <a:rPr kumimoji="1" lang="en-US" altLang="ja-JP" dirty="0" smtClean="0"/>
              <a:t>8</a:t>
            </a:r>
            <a:r>
              <a:rPr kumimoji="1" lang="ja-JP" altLang="en-US" dirty="0" smtClean="0"/>
              <a:t>回ＬＳＤタブのところにあります．</a:t>
            </a:r>
            <a:endParaRPr kumimoji="1" lang="en-US" altLang="ja-JP" dirty="0" smtClean="0"/>
          </a:p>
          <a:p>
            <a:r>
              <a:rPr kumimoji="1" lang="ja-JP" altLang="en-US" dirty="0" smtClean="0"/>
              <a:t>分散分析表から誤差分散（エクセル分散分析表ではグループ内の分散を使います），標本数（ここでは</a:t>
            </a:r>
            <a:r>
              <a:rPr kumimoji="1" lang="en-US" altLang="ja-JP" dirty="0" smtClean="0"/>
              <a:t>5</a:t>
            </a:r>
            <a:r>
              <a:rPr kumimoji="1" lang="ja-JP" altLang="en-US" dirty="0" err="1" smtClean="0"/>
              <a:t>，</a:t>
            </a:r>
            <a:r>
              <a:rPr kumimoji="1" lang="ja-JP" altLang="en-US" dirty="0" smtClean="0"/>
              <a:t>標本数が処理間で異なると計算が面倒です．このシートでは計算できなくなります），誤差自由度（グループ内の自由度を使います），以上の３つを入力すると有意水準</a:t>
            </a:r>
            <a:r>
              <a:rPr kumimoji="1" lang="en-US" altLang="ja-JP" dirty="0" smtClean="0"/>
              <a:t>5</a:t>
            </a:r>
            <a:r>
              <a:rPr kumimoji="1" lang="ja-JP" altLang="en-US" dirty="0" smtClean="0"/>
              <a:t>％のときの</a:t>
            </a:r>
            <a:r>
              <a:rPr kumimoji="1" lang="en-US" altLang="ja-JP" dirty="0" smtClean="0"/>
              <a:t>LSD</a:t>
            </a:r>
            <a:r>
              <a:rPr kumimoji="1" lang="ja-JP" altLang="en-US" dirty="0" smtClean="0"/>
              <a:t>を計算します．</a:t>
            </a:r>
            <a:endParaRPr kumimoji="1" lang="ja-JP" altLang="en-US" dirty="0"/>
          </a:p>
        </p:txBody>
      </p:sp>
      <p:sp>
        <p:nvSpPr>
          <p:cNvPr id="4" name="スライド番号プレースホルダー 3"/>
          <p:cNvSpPr>
            <a:spLocks noGrp="1"/>
          </p:cNvSpPr>
          <p:nvPr>
            <p:ph type="sldNum" sz="quarter" idx="10"/>
          </p:nvPr>
        </p:nvSpPr>
        <p:spPr/>
        <p:txBody>
          <a:bodyPr/>
          <a:lstStyle/>
          <a:p>
            <a:fld id="{B858F63D-4227-427A-BDD0-3E8E05FCD4FC}" type="slidenum">
              <a:rPr lang="en-US" altLang="ja-JP" smtClean="0"/>
              <a:pPr/>
              <a:t>5</a:t>
            </a:fld>
            <a:endParaRPr lang="en-US" altLang="ja-JP"/>
          </a:p>
        </p:txBody>
      </p:sp>
    </p:spTree>
    <p:extLst>
      <p:ext uri="{BB962C8B-B14F-4D97-AF65-F5344CB8AC3E}">
        <p14:creationId xmlns:p14="http://schemas.microsoft.com/office/powerpoint/2010/main" val="1830634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ハムスターの実験データでＬＳＤを計算したのが画面の例です．</a:t>
            </a:r>
            <a:endParaRPr kumimoji="1" lang="en-US" altLang="ja-JP" dirty="0" smtClean="0"/>
          </a:p>
          <a:p>
            <a:r>
              <a:rPr kumimoji="1" lang="ja-JP" altLang="en-US" dirty="0" smtClean="0"/>
              <a:t>分散分析表のところにある同じ色のところのデータを上にあるＬＳＤ計算シートに代入してやればよいのです．</a:t>
            </a:r>
            <a:endParaRPr kumimoji="1" lang="en-US" altLang="ja-JP" dirty="0" smtClean="0"/>
          </a:p>
          <a:p>
            <a:r>
              <a:rPr kumimoji="1" lang="ja-JP" altLang="en-US" dirty="0" smtClean="0"/>
              <a:t>ＬＳＤは</a:t>
            </a:r>
            <a:r>
              <a:rPr kumimoji="1" lang="en-US" altLang="ja-JP" dirty="0" smtClean="0"/>
              <a:t>3.21</a:t>
            </a:r>
            <a:r>
              <a:rPr kumimoji="1" lang="ja-JP" altLang="en-US" dirty="0" smtClean="0"/>
              <a:t>となりました．この</a:t>
            </a:r>
            <a:r>
              <a:rPr kumimoji="1" lang="en-US" altLang="ja-JP" dirty="0" smtClean="0"/>
              <a:t>LSD</a:t>
            </a:r>
            <a:r>
              <a:rPr kumimoji="1" lang="ja-JP" altLang="en-US" dirty="0" smtClean="0"/>
              <a:t>よりも比較したい２つのデータの平均の差が大きければ</a:t>
            </a:r>
            <a:r>
              <a:rPr kumimoji="1" lang="en-US" altLang="ja-JP" dirty="0" smtClean="0"/>
              <a:t>5</a:t>
            </a:r>
            <a:r>
              <a:rPr kumimoji="1" lang="ja-JP" altLang="en-US" dirty="0" smtClean="0"/>
              <a:t>％の有意水準で有意差があると判断します．</a:t>
            </a:r>
            <a:endParaRPr kumimoji="1" lang="en-US" altLang="ja-JP" dirty="0" smtClean="0"/>
          </a:p>
          <a:p>
            <a:r>
              <a:rPr kumimoji="1" lang="ja-JP" altLang="en-US" dirty="0" smtClean="0"/>
              <a:t>人工餌の平均は</a:t>
            </a:r>
            <a:r>
              <a:rPr kumimoji="1" lang="en-US" altLang="ja-JP" dirty="0" smtClean="0"/>
              <a:t>17.6</a:t>
            </a:r>
            <a:r>
              <a:rPr kumimoji="1" lang="ja-JP" altLang="en-US" dirty="0" smtClean="0"/>
              <a:t>ですから，大豆は</a:t>
            </a:r>
            <a:r>
              <a:rPr kumimoji="1" lang="en-US" altLang="ja-JP" dirty="0" smtClean="0"/>
              <a:t>3.21</a:t>
            </a:r>
            <a:r>
              <a:rPr kumimoji="1" lang="ja-JP" altLang="en-US" dirty="0" smtClean="0"/>
              <a:t>より差が大きいですので，人工餌と大豆には</a:t>
            </a:r>
            <a:r>
              <a:rPr kumimoji="1" lang="en-US" altLang="ja-JP" dirty="0" smtClean="0"/>
              <a:t>5</a:t>
            </a:r>
            <a:r>
              <a:rPr kumimoji="1" lang="ja-JP" altLang="en-US" dirty="0" smtClean="0"/>
              <a:t>％の有意水準で有意差が認められました．しかし，ひまわりの平均は</a:t>
            </a:r>
            <a:r>
              <a:rPr kumimoji="1" lang="en-US" altLang="ja-JP" dirty="0" smtClean="0"/>
              <a:t>15.6</a:t>
            </a:r>
            <a:r>
              <a:rPr kumimoji="1" lang="ja-JP" altLang="en-US" dirty="0" smtClean="0"/>
              <a:t>ですから，人工餌と</a:t>
            </a:r>
            <a:r>
              <a:rPr kumimoji="1" lang="en-US" altLang="ja-JP" dirty="0" smtClean="0"/>
              <a:t>2</a:t>
            </a:r>
            <a:r>
              <a:rPr kumimoji="1" lang="ja-JP" altLang="en-US" dirty="0" smtClean="0"/>
              <a:t>しか差がありませんから，人工餌とひまわりの間には</a:t>
            </a:r>
            <a:r>
              <a:rPr kumimoji="1" lang="en-US" altLang="ja-JP" dirty="0" smtClean="0"/>
              <a:t>5</a:t>
            </a:r>
            <a:r>
              <a:rPr kumimoji="1" lang="ja-JP" altLang="en-US" dirty="0" smtClean="0"/>
              <a:t>％の有意水準で有意差が認められません．ひまわりと大豆では差が</a:t>
            </a:r>
            <a:r>
              <a:rPr kumimoji="1" lang="en-US" altLang="ja-JP" dirty="0" smtClean="0"/>
              <a:t>LSD</a:t>
            </a:r>
            <a:r>
              <a:rPr kumimoji="1" lang="ja-JP" altLang="en-US" dirty="0" smtClean="0"/>
              <a:t>以上なので，</a:t>
            </a:r>
            <a:r>
              <a:rPr kumimoji="1" lang="en-US" altLang="ja-JP" dirty="0" smtClean="0"/>
              <a:t>5</a:t>
            </a:r>
            <a:r>
              <a:rPr kumimoji="1" lang="ja-JP" altLang="en-US" dirty="0" smtClean="0"/>
              <a:t>％の有意水準で有意差があります．</a:t>
            </a:r>
            <a:endParaRPr kumimoji="1" lang="en-US" altLang="ja-JP" dirty="0" smtClean="0"/>
          </a:p>
          <a:p>
            <a:r>
              <a:rPr kumimoji="1" lang="ja-JP" altLang="en-US" dirty="0" smtClean="0"/>
              <a:t>これを表に示すには右上のように，人工餌とひまわりには有意差がないので，同じ記号</a:t>
            </a:r>
            <a:r>
              <a:rPr kumimoji="1" lang="en-US" altLang="ja-JP" dirty="0" smtClean="0"/>
              <a:t>a</a:t>
            </a:r>
            <a:r>
              <a:rPr kumimoji="1" lang="ja-JP" altLang="en-US" dirty="0" smtClean="0"/>
              <a:t>をつけます．大豆はどちらとも有意差があるので，異なる記号をつけます．</a:t>
            </a:r>
            <a:r>
              <a:rPr kumimoji="1" lang="en-US" altLang="ja-JP" dirty="0" smtClean="0"/>
              <a:t>b</a:t>
            </a:r>
            <a:r>
              <a:rPr kumimoji="1" lang="ja-JP" altLang="en-US" dirty="0" smtClean="0"/>
              <a:t>をつければよいです．</a:t>
            </a:r>
            <a:endParaRPr kumimoji="1" lang="en-US" altLang="ja-JP" dirty="0" smtClean="0"/>
          </a:p>
          <a:p>
            <a:r>
              <a:rPr kumimoji="1" lang="ja-JP" altLang="en-US" dirty="0" smtClean="0"/>
              <a:t>記号の付け方としては，まずいちばん平均が小さいところに</a:t>
            </a:r>
            <a:r>
              <a:rPr kumimoji="1" lang="en-US" altLang="ja-JP" dirty="0" smtClean="0"/>
              <a:t>a</a:t>
            </a:r>
            <a:r>
              <a:rPr kumimoji="1" lang="ja-JP" altLang="en-US" dirty="0" smtClean="0"/>
              <a:t>をつけます．この平均値に</a:t>
            </a:r>
            <a:r>
              <a:rPr kumimoji="1" lang="en-US" altLang="ja-JP" dirty="0" smtClean="0"/>
              <a:t>LSD</a:t>
            </a:r>
            <a:r>
              <a:rPr kumimoji="1" lang="ja-JP" altLang="en-US" dirty="0" smtClean="0"/>
              <a:t>を足して，それ以下のところに</a:t>
            </a:r>
            <a:r>
              <a:rPr kumimoji="1" lang="en-US" altLang="ja-JP" dirty="0" smtClean="0"/>
              <a:t>a</a:t>
            </a:r>
            <a:r>
              <a:rPr kumimoji="1" lang="ja-JP" altLang="en-US" dirty="0" smtClean="0"/>
              <a:t>をつけていきます．次に二番目に小さいところに</a:t>
            </a:r>
            <a:r>
              <a:rPr kumimoji="1" lang="en-US" altLang="ja-JP" dirty="0" smtClean="0"/>
              <a:t>b</a:t>
            </a:r>
            <a:r>
              <a:rPr kumimoji="1" lang="ja-JP" altLang="en-US" dirty="0" smtClean="0"/>
              <a:t>をつけます．同じくこの平均にＬＳＤを足して，それ以下のところに</a:t>
            </a:r>
            <a:r>
              <a:rPr kumimoji="1" lang="en-US" altLang="ja-JP" dirty="0" smtClean="0"/>
              <a:t>b</a:t>
            </a:r>
            <a:r>
              <a:rPr kumimoji="1" lang="ja-JP" altLang="en-US" dirty="0" smtClean="0"/>
              <a:t>をつけます．以下，繰り返します．これだと多少無駄な記号がつきますが，まちがいではありません．修正方法は授業で説明します．</a:t>
            </a:r>
            <a:endParaRPr kumimoji="1" lang="ja-JP" altLang="en-US" dirty="0"/>
          </a:p>
        </p:txBody>
      </p:sp>
      <p:sp>
        <p:nvSpPr>
          <p:cNvPr id="4" name="スライド番号プレースホルダー 3"/>
          <p:cNvSpPr>
            <a:spLocks noGrp="1"/>
          </p:cNvSpPr>
          <p:nvPr>
            <p:ph type="sldNum" sz="quarter" idx="10"/>
          </p:nvPr>
        </p:nvSpPr>
        <p:spPr/>
        <p:txBody>
          <a:bodyPr/>
          <a:lstStyle/>
          <a:p>
            <a:fld id="{B858F63D-4227-427A-BDD0-3E8E05FCD4FC}" type="slidenum">
              <a:rPr lang="en-US" altLang="ja-JP" smtClean="0"/>
              <a:pPr/>
              <a:t>6</a:t>
            </a:fld>
            <a:endParaRPr lang="en-US" altLang="ja-JP"/>
          </a:p>
        </p:txBody>
      </p:sp>
    </p:spTree>
    <p:extLst>
      <p:ext uri="{BB962C8B-B14F-4D97-AF65-F5344CB8AC3E}">
        <p14:creationId xmlns:p14="http://schemas.microsoft.com/office/powerpoint/2010/main" val="595929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しかし，ＬＳＤ法は理論的な問題が指摘されているので，最近はあまり使われなくなってきています．それ以外の方法は統計ソフトでないと計算できません．例えば</a:t>
            </a:r>
            <a:r>
              <a:rPr kumimoji="1" lang="en-US" altLang="ja-JP" dirty="0" smtClean="0"/>
              <a:t>SPSS</a:t>
            </a:r>
            <a:r>
              <a:rPr kumimoji="1" lang="ja-JP" altLang="en-US" dirty="0" smtClean="0"/>
              <a:t>というよく使われる統計ソフトでは画面のように，多重比較法を選択できる．この中では，最小有意差とあるのが，ＬＳＤ法のことです．それ以外によく使われる方法としては</a:t>
            </a:r>
            <a:r>
              <a:rPr kumimoji="1" lang="en-US" altLang="ja-JP" dirty="0" err="1" smtClean="0"/>
              <a:t>Tukey</a:t>
            </a:r>
            <a:r>
              <a:rPr kumimoji="1" lang="ja-JP" altLang="en-US" dirty="0" smtClean="0"/>
              <a:t>法，</a:t>
            </a:r>
            <a:r>
              <a:rPr kumimoji="1" lang="en-US" altLang="ja-JP" dirty="0" err="1" smtClean="0"/>
              <a:t>Dunnett</a:t>
            </a:r>
            <a:r>
              <a:rPr kumimoji="1" lang="ja-JP" altLang="en-US" dirty="0" smtClean="0"/>
              <a:t>法などがあります．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B858F63D-4227-427A-BDD0-3E8E05FCD4FC}" type="slidenum">
              <a:rPr lang="en-US" altLang="ja-JP" smtClean="0"/>
              <a:pPr/>
              <a:t>7</a:t>
            </a:fld>
            <a:endParaRPr lang="en-US" altLang="ja-JP"/>
          </a:p>
        </p:txBody>
      </p:sp>
    </p:spTree>
    <p:extLst>
      <p:ext uri="{BB962C8B-B14F-4D97-AF65-F5344CB8AC3E}">
        <p14:creationId xmlns:p14="http://schemas.microsoft.com/office/powerpoint/2010/main" val="4292368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SPSS</a:t>
            </a:r>
            <a:r>
              <a:rPr kumimoji="1" lang="ja-JP" altLang="en-US" dirty="0" smtClean="0"/>
              <a:t>で多重比較を</a:t>
            </a:r>
            <a:r>
              <a:rPr kumimoji="1" lang="en-US" altLang="ja-JP" dirty="0" smtClean="0"/>
              <a:t>LSD</a:t>
            </a:r>
            <a:r>
              <a:rPr kumimoji="1" lang="ja-JP" altLang="en-US" dirty="0" smtClean="0"/>
              <a:t>法と</a:t>
            </a:r>
            <a:r>
              <a:rPr kumimoji="1" lang="en-US" altLang="ja-JP" dirty="0" err="1" smtClean="0"/>
              <a:t>Tukey</a:t>
            </a:r>
            <a:r>
              <a:rPr kumimoji="1" lang="ja-JP" altLang="en-US" dirty="0" smtClean="0"/>
              <a:t>法で実行した結果が以下の表である．</a:t>
            </a:r>
            <a:endParaRPr kumimoji="1" lang="en-US" altLang="ja-JP" dirty="0" smtClean="0"/>
          </a:p>
          <a:p>
            <a:r>
              <a:rPr kumimoji="1" lang="ja-JP" altLang="en-US" dirty="0" smtClean="0"/>
              <a:t>左から２列目と３列目のペアについて，それぞれ有意差があるかどうかを有意確率（</a:t>
            </a:r>
            <a:r>
              <a:rPr kumimoji="1" lang="en-US" altLang="ja-JP" dirty="0" smtClean="0"/>
              <a:t>p</a:t>
            </a:r>
            <a:r>
              <a:rPr kumimoji="1" lang="ja-JP" altLang="en-US" dirty="0" smtClean="0"/>
              <a:t>値）のところでみることができます．有意水準</a:t>
            </a:r>
            <a:r>
              <a:rPr kumimoji="1" lang="en-US" altLang="ja-JP" dirty="0" smtClean="0"/>
              <a:t>5</a:t>
            </a:r>
            <a:r>
              <a:rPr kumimoji="1" lang="ja-JP" altLang="en-US" dirty="0" smtClean="0"/>
              <a:t>％であるペアについて有意差があるかどうかは有意水準が</a:t>
            </a:r>
            <a:r>
              <a:rPr kumimoji="1" lang="en-US" altLang="ja-JP" dirty="0" smtClean="0"/>
              <a:t>0.05</a:t>
            </a:r>
            <a:r>
              <a:rPr kumimoji="1" lang="ja-JP" altLang="en-US" dirty="0" smtClean="0"/>
              <a:t>より小さいかどうかで検定できるということになります．</a:t>
            </a:r>
            <a:r>
              <a:rPr kumimoji="1" lang="en-US" altLang="ja-JP" dirty="0" smtClean="0"/>
              <a:t>LSD</a:t>
            </a:r>
            <a:r>
              <a:rPr kumimoji="1" lang="ja-JP" altLang="en-US" dirty="0" smtClean="0"/>
              <a:t>法の</a:t>
            </a:r>
            <a:r>
              <a:rPr kumimoji="1" lang="en-US" altLang="ja-JP" dirty="0" smtClean="0"/>
              <a:t>p</a:t>
            </a:r>
            <a:r>
              <a:rPr kumimoji="1" lang="ja-JP" altLang="en-US" dirty="0" smtClean="0"/>
              <a:t>値に比べて，</a:t>
            </a:r>
            <a:r>
              <a:rPr kumimoji="1" lang="en-US" altLang="ja-JP" dirty="0" err="1" smtClean="0"/>
              <a:t>Tukey</a:t>
            </a:r>
            <a:r>
              <a:rPr kumimoji="1" lang="ja-JP" altLang="en-US" dirty="0" smtClean="0"/>
              <a:t>法の</a:t>
            </a:r>
            <a:r>
              <a:rPr kumimoji="1" lang="en-US" altLang="ja-JP" dirty="0" smtClean="0"/>
              <a:t>p</a:t>
            </a:r>
            <a:r>
              <a:rPr kumimoji="1" lang="ja-JP" altLang="en-US" dirty="0" smtClean="0"/>
              <a:t>値はかなり大きくなっていることがわかります．それだけＬＳＤ法は甘い検定法で，有意差がでやすい，理論的に欠陥が検定であることがわかります．</a:t>
            </a:r>
            <a:endParaRPr kumimoji="1" lang="ja-JP" altLang="en-US" dirty="0"/>
          </a:p>
        </p:txBody>
      </p:sp>
      <p:sp>
        <p:nvSpPr>
          <p:cNvPr id="4" name="スライド番号プレースホルダー 3"/>
          <p:cNvSpPr>
            <a:spLocks noGrp="1"/>
          </p:cNvSpPr>
          <p:nvPr>
            <p:ph type="sldNum" sz="quarter" idx="10"/>
          </p:nvPr>
        </p:nvSpPr>
        <p:spPr/>
        <p:txBody>
          <a:bodyPr/>
          <a:lstStyle/>
          <a:p>
            <a:fld id="{B858F63D-4227-427A-BDD0-3E8E05FCD4FC}" type="slidenum">
              <a:rPr lang="en-US" altLang="ja-JP" smtClean="0"/>
              <a:pPr/>
              <a:t>8</a:t>
            </a:fld>
            <a:endParaRPr lang="en-US" altLang="ja-JP"/>
          </a:p>
        </p:txBody>
      </p:sp>
    </p:spTree>
    <p:extLst>
      <p:ext uri="{BB962C8B-B14F-4D97-AF65-F5344CB8AC3E}">
        <p14:creationId xmlns:p14="http://schemas.microsoft.com/office/powerpoint/2010/main" val="1015090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SPSS</a:t>
            </a:r>
            <a:r>
              <a:rPr kumimoji="1" lang="ja-JP" altLang="en-US" dirty="0" smtClean="0"/>
              <a:t>では</a:t>
            </a:r>
            <a:r>
              <a:rPr kumimoji="1" lang="en-US" altLang="ja-JP" dirty="0" err="1" smtClean="0"/>
              <a:t>Tukey</a:t>
            </a:r>
            <a:r>
              <a:rPr kumimoji="1" lang="ja-JP" altLang="en-US" dirty="0" smtClean="0"/>
              <a:t>法については等質サブグループを表にしてくれます．同じサブグループに属するものどうしには</a:t>
            </a:r>
            <a:r>
              <a:rPr kumimoji="1" lang="en-US" altLang="ja-JP" dirty="0" smtClean="0"/>
              <a:t>5</a:t>
            </a:r>
            <a:r>
              <a:rPr kumimoji="1" lang="ja-JP" altLang="en-US" dirty="0" smtClean="0"/>
              <a:t>％の有意水準で有意差がありません．したがって，大豆とひまわりには有意差が認められず，ひまわりと人工餌にも有意差が認められませんでした．ＬＳＤ法では大豆とひまわりには有意差が認められたので，</a:t>
            </a:r>
            <a:r>
              <a:rPr kumimoji="1" lang="en-US" altLang="ja-JP" dirty="0" err="1" smtClean="0"/>
              <a:t>Tukey</a:t>
            </a:r>
            <a:r>
              <a:rPr kumimoji="1" lang="ja-JP" altLang="en-US" dirty="0" smtClean="0"/>
              <a:t>法の方が厳しい検定だとここでもわかります．</a:t>
            </a:r>
            <a:endParaRPr kumimoji="1" lang="en-US" altLang="ja-JP" dirty="0" smtClean="0"/>
          </a:p>
          <a:p>
            <a:r>
              <a:rPr kumimoji="1" lang="ja-JP" altLang="en-US" dirty="0" smtClean="0"/>
              <a:t>この検定結果を表にするには同じサブグループに属していれば，同じアルファベットをつければよいので，簡単にできます．画面では</a:t>
            </a:r>
            <a:r>
              <a:rPr kumimoji="1" lang="en-US" altLang="ja-JP" dirty="0" smtClean="0"/>
              <a:t>a</a:t>
            </a:r>
            <a:r>
              <a:rPr kumimoji="1" lang="ja-JP" altLang="en-US" dirty="0" smtClean="0"/>
              <a:t>を大豆とひまわりに，</a:t>
            </a:r>
            <a:r>
              <a:rPr kumimoji="1" lang="en-US" altLang="ja-JP" dirty="0" smtClean="0"/>
              <a:t>b</a:t>
            </a:r>
            <a:r>
              <a:rPr kumimoji="1" lang="ja-JP" altLang="en-US" dirty="0" smtClean="0"/>
              <a:t>をひまわりと人工餌につければよいです．画面右上のようになります．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858F63D-4227-427A-BDD0-3E8E05FCD4FC}" type="slidenum">
              <a:rPr lang="en-US" altLang="ja-JP" smtClean="0"/>
              <a:pPr/>
              <a:t>9</a:t>
            </a:fld>
            <a:endParaRPr lang="en-US" altLang="ja-JP"/>
          </a:p>
        </p:txBody>
      </p:sp>
    </p:spTree>
    <p:extLst>
      <p:ext uri="{BB962C8B-B14F-4D97-AF65-F5344CB8AC3E}">
        <p14:creationId xmlns:p14="http://schemas.microsoft.com/office/powerpoint/2010/main" val="85472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961F6AD2-F086-4ACB-917D-8A9F8F35BC65}"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A92DDCC2-B756-4F83-9E70-888054E6C32B}"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59E7A66E-2204-43E1-8616-BFE2B16C5F91}"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BB797565-B8F2-4474-83C1-E10CA9078089}"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5731693C-525C-429E-888E-528D3EDCB517}"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95A33C59-DD9C-4715-A955-BD53F40A37E0}" type="slidenum">
              <a:rPr lang="en-US" altLang="ja-JP"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8AB529A3-6C92-4F0C-9022-F448C0F5B50E}"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54032"/>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8587EC4A-8E47-4C69-8B51-2CBFDB01CF68}"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2C937209-F4AE-4180-AB27-91C225A14F03}"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D896FF81-B698-4E03-8F8F-025EE0BD1426}"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BEF3F7AE-FDFE-408B-A22C-5DAB7D448941}"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8A5D1F-0075-47E9-836E-CC469CAA0E3F}"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0.wma"/><Relationship Id="rId1" Type="http://schemas.microsoft.com/office/2007/relationships/media" Target="../media/media10.wma"/><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1.wma"/><Relationship Id="rId1" Type="http://schemas.microsoft.com/office/2007/relationships/media" Target="../media/media11.wma"/><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3.png"/><Relationship Id="rId5" Type="http://schemas.openxmlformats.org/officeDocument/2006/relationships/image" Target="../media/image5.emf"/><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r>
              <a:rPr lang="ja-JP" altLang="en-US"/>
              <a:t>多重検定（多重比較）</a:t>
            </a:r>
          </a:p>
        </p:txBody>
      </p:sp>
      <p:sp>
        <p:nvSpPr>
          <p:cNvPr id="679939" name="Text Box 3"/>
          <p:cNvSpPr txBox="1">
            <a:spLocks noChangeArrowheads="1"/>
          </p:cNvSpPr>
          <p:nvPr/>
        </p:nvSpPr>
        <p:spPr bwMode="auto">
          <a:xfrm>
            <a:off x="323528" y="1124744"/>
            <a:ext cx="8496944" cy="1200329"/>
          </a:xfrm>
          <a:prstGeom prst="rect">
            <a:avLst/>
          </a:prstGeom>
          <a:noFill/>
          <a:ln w="38100">
            <a:noFill/>
            <a:miter lim="800000"/>
            <a:headEnd/>
            <a:tailEnd/>
          </a:ln>
          <a:effectLst/>
        </p:spPr>
        <p:txBody>
          <a:bodyPr wrap="square">
            <a:spAutoFit/>
          </a:bodyPr>
          <a:lstStyle/>
          <a:p>
            <a:r>
              <a:rPr lang="ja-JP" altLang="en-US" dirty="0" smtClean="0"/>
              <a:t>ハムスターの成長をよくする餌（ひまわり，大豆，人工餌）の</a:t>
            </a:r>
            <a:r>
              <a:rPr lang="ja-JP" altLang="en-US" dirty="0"/>
              <a:t>うち，どれが効果があるかあるいはないかを比較したい．したがって，ひまわり，大豆，人工餌</a:t>
            </a:r>
            <a:r>
              <a:rPr lang="ja-JP" altLang="en-US" dirty="0" smtClean="0"/>
              <a:t>の</a:t>
            </a:r>
            <a:r>
              <a:rPr lang="ja-JP" altLang="en-US" dirty="0"/>
              <a:t>３</a:t>
            </a:r>
            <a:r>
              <a:rPr lang="ja-JP" altLang="en-US" dirty="0" smtClean="0"/>
              <a:t>つを</a:t>
            </a:r>
            <a:r>
              <a:rPr lang="ja-JP" altLang="en-US" dirty="0"/>
              <a:t>比較することになる</a:t>
            </a:r>
          </a:p>
        </p:txBody>
      </p:sp>
      <p:pic>
        <p:nvPicPr>
          <p:cNvPr id="5" name="Picture 5" descr="一元配置4"/>
          <p:cNvPicPr>
            <a:picLocks noChangeAspect="1" noChangeArrowheads="1"/>
          </p:cNvPicPr>
          <p:nvPr/>
        </p:nvPicPr>
        <p:blipFill rotWithShape="1">
          <a:blip r:embed="rId5" cstate="print"/>
          <a:srcRect t="56056"/>
          <a:stretch/>
        </p:blipFill>
        <p:spPr bwMode="auto">
          <a:xfrm>
            <a:off x="611560" y="4725143"/>
            <a:ext cx="7632700" cy="1665891"/>
          </a:xfrm>
          <a:prstGeom prst="rect">
            <a:avLst/>
          </a:prstGeom>
          <a:noFill/>
        </p:spPr>
      </p:pic>
      <p:pic>
        <p:nvPicPr>
          <p:cNvPr id="6" name="図 5"/>
          <p:cNvPicPr/>
          <p:nvPr/>
        </p:nvPicPr>
        <p:blipFill rotWithShape="1">
          <a:blip r:embed="rId6" cstate="print">
            <a:grayscl/>
          </a:blip>
          <a:srcRect l="7372" r="29940" b="69565"/>
          <a:stretch/>
        </p:blipFill>
        <p:spPr bwMode="auto">
          <a:xfrm>
            <a:off x="611560" y="2415870"/>
            <a:ext cx="4561633" cy="2093250"/>
          </a:xfrm>
          <a:prstGeom prst="rect">
            <a:avLst/>
          </a:prstGeom>
          <a:noFill/>
          <a:ln w="9525">
            <a:noFill/>
            <a:miter lim="800000"/>
            <a:headEnd/>
            <a:tailEnd/>
          </a:ln>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565108536"/>
      </p:ext>
    </p:extLst>
  </p:cSld>
  <p:clrMapOvr>
    <a:masterClrMapping/>
  </p:clrMapOvr>
  <mc:AlternateContent xmlns:mc="http://schemas.openxmlformats.org/markup-compatibility/2006">
    <mc:Choice xmlns:p14="http://schemas.microsoft.com/office/powerpoint/2010/main" Requires="p14">
      <p:transition spd="slow" p14:dur="2000" advTm="41818"/>
    </mc:Choice>
    <mc:Fallback>
      <p:transition spd="slow" advTm="418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558" x="1181100" y="5010150"/>
          <p14:tracePt t="2558" x="1206500" y="4991100"/>
          <p14:tracePt t="3186" x="1193800" y="5010150"/>
          <p14:tracePt t="3196" x="1187450" y="5016500"/>
          <p14:tracePt t="3203" x="1181100" y="5022850"/>
          <p14:tracePt t="3203" x="1187450" y="5029200"/>
          <p14:tracePt t="3224" x="1193800" y="5029200"/>
          <p14:tracePt t="3224" x="1200150" y="5029200"/>
          <p14:tracePt t="3239" x="1219200" y="5022850"/>
          <p14:tracePt t="3239" x="1231900" y="5022850"/>
          <p14:tracePt t="3256" x="1250950" y="5022850"/>
          <p14:tracePt t="3256" x="1276350" y="5022850"/>
          <p14:tracePt t="3256" x="1301750" y="5022850"/>
          <p14:tracePt t="3274" x="1327150" y="5022850"/>
          <p14:tracePt t="3274" x="1358900" y="5029200"/>
          <p14:tracePt t="3289" x="1390650" y="5035550"/>
          <p14:tracePt t="3289" x="1428750" y="5041900"/>
          <p14:tracePt t="3305" x="1466850" y="5048250"/>
          <p14:tracePt t="3305" x="1504950" y="5054600"/>
          <p14:tracePt t="3322" x="1549400" y="5067300"/>
          <p14:tracePt t="3322" x="1644650" y="5086350"/>
          <p14:tracePt t="3341" x="1701800" y="5099050"/>
          <p14:tracePt t="3341" x="1752600" y="5111750"/>
          <p14:tracePt t="3356" x="1809750" y="5124450"/>
          <p14:tracePt t="3356" x="1873250" y="5137150"/>
          <p14:tracePt t="3371" x="1936750" y="5143500"/>
          <p14:tracePt t="3371" x="2000250" y="5156200"/>
          <p14:tracePt t="3388" x="2063750" y="5168900"/>
          <p14:tracePt t="3388" x="2127250" y="5181600"/>
          <p14:tracePt t="3707" x="5099050" y="6369050"/>
          <p14:tracePt t="3739" x="5124450" y="6400800"/>
          <p14:tracePt t="3750" x="5149850" y="6432550"/>
          <p14:tracePt t="3766" x="5168900" y="6451600"/>
          <p14:tracePt t="3782" x="5194300" y="6477000"/>
          <p14:tracePt t="3810" x="5207000" y="6496050"/>
          <p14:tracePt t="3842" x="5213350" y="6521450"/>
          <p14:tracePt t="3866" x="5226050" y="6546850"/>
          <p14:tracePt t="3896" x="5251450" y="6527800"/>
          <p14:tracePt t="3948" x="5264150" y="6502400"/>
          <p14:tracePt t="3963" x="5283200" y="6483350"/>
          <p14:tracePt t="3979" x="5302250" y="6457950"/>
          <p14:tracePt t="3990" x="5327650" y="6432550"/>
          <p14:tracePt t="4006" x="5346700" y="6413500"/>
          <p14:tracePt t="4022" x="5372100" y="6394450"/>
          <p14:tracePt t="4038" x="5397500" y="6381750"/>
          <p14:tracePt t="4058" x="5429250" y="6375400"/>
          <p14:tracePt t="4082" x="5461000" y="6369050"/>
          <p14:tracePt t="4106" x="5486400" y="6375400"/>
          <p14:tracePt t="4126" x="5511800" y="6381750"/>
          <p14:tracePt t="4158" x="5530850" y="6400800"/>
          <p14:tracePt t="4194" x="5556250" y="6400800"/>
          <p14:tracePt t="4246" x="5530850" y="6400800"/>
          <p14:tracePt t="4450" x="5511800" y="6394450"/>
          <p14:tracePt t="4706" x="5518150" y="6375400"/>
          <p14:tracePt t="4830" x="5537200" y="6369050"/>
          <p14:tracePt t="5026" x="5556250" y="6381750"/>
          <p14:tracePt t="5127" x="5581650" y="6369050"/>
          <p14:tracePt t="5283" x="5600700" y="6356350"/>
          <p14:tracePt t="5499" x="5613400" y="6337300"/>
          <p14:tracePt t="5598" x="5619750" y="6324600"/>
          <p14:tracePt t="5626" x="5626100" y="6318250"/>
          <p14:tracePt t="5710" x="5626100" y="6311900"/>
          <p14:tracePt t="5730" x="5632450" y="6305550"/>
          <p14:tracePt t="5814" x="5632450" y="6299200"/>
          <p14:tracePt t="5838" x="5638800" y="6292850"/>
          <p14:tracePt t="5846" x="5638800" y="6286500"/>
          <p14:tracePt t="6098" x="5645150" y="6280150"/>
          <p14:tracePt t="6226" x="5645150" y="6273800"/>
          <p14:tracePt t="6266" x="5651500" y="6273800"/>
          <p14:tracePt t="6390" x="5657850" y="6280150"/>
          <p14:tracePt t="6587" x="5651500" y="6273800"/>
          <p14:tracePt t="6647" x="5651500" y="6267450"/>
          <p14:tracePt t="6730" x="5657850" y="6267450"/>
          <p14:tracePt t="6887" x="5657850" y="6261100"/>
          <p14:tracePt t="6919" x="5657850" y="6267450"/>
          <p14:tracePt t="7119" x="5664200" y="6261100"/>
          <p14:tracePt t="7339" x="5664200" y="6254750"/>
          <p14:tracePt t="7443" x="5670550" y="6254750"/>
          <p14:tracePt t="7727" x="5670550" y="6248400"/>
          <p14:tracePt t="8119" x="5676900" y="6242050"/>
          <p14:tracePt t="8379" x="5670550" y="6248400"/>
          <p14:tracePt t="8431" x="5670550" y="6254750"/>
          <p14:tracePt t="8456" x="5676900" y="6248400"/>
          <p14:tracePt t="8651" x="5683250" y="6248400"/>
          <p14:tracePt t="8711" x="5683250" y="6254750"/>
          <p14:tracePt t="9012" x="5683250" y="6248400"/>
          <p14:tracePt t="9079" x="5683250" y="6254750"/>
          <p14:tracePt t="9139" x="5683250" y="6248400"/>
          <p14:tracePt t="9184" x="5683250" y="6254750"/>
          <p14:tracePt t="9379" x="5683250" y="6248400"/>
          <p14:tracePt t="9423" x="5683250" y="6254750"/>
          <p14:tracePt t="9483" x="5689600" y="6261100"/>
          <p14:tracePt t="9748" x="5689600" y="6254750"/>
          <p14:tracePt t="9868" x="5689600" y="6261100"/>
          <p14:tracePt t="9991" x="5689600" y="6267450"/>
          <p14:tracePt t="10168" x="5689600" y="6261100"/>
          <p14:tracePt t="10400" x="5689600" y="6267450"/>
          <p14:tracePt t="10760" x="5689600" y="6261100"/>
          <p14:tracePt t="10804" x="5689600" y="6254750"/>
          <p14:tracePt t="11052" x="5695950" y="6261100"/>
          <p14:tracePt t="11780" x="5695950" y="6254750"/>
          <p14:tracePt t="11840" x="5695950" y="6261100"/>
          <p14:tracePt t="12012" x="5695950" y="6254750"/>
          <p14:tracePt t="12228" x="5695950" y="6261100"/>
          <p14:tracePt t="12452" x="5702300" y="6261100"/>
          <p14:tracePt t="12605" x="5702300" y="6254750"/>
          <p14:tracePt t="12632" x="5702300" y="6261100"/>
          <p14:tracePt t="12709" x="5702300" y="6267450"/>
          <p14:tracePt t="13092" x="5695950" y="6273800"/>
          <p14:tracePt t="13288" x="5689600" y="6273800"/>
          <p14:tracePt t="13472" x="5689600" y="6280150"/>
          <p14:tracePt t="13489" x="5689600" y="6286500"/>
          <p14:tracePt t="13512" x="5689600" y="6292850"/>
          <p14:tracePt t="13528" x="5689600" y="6299200"/>
          <p14:tracePt t="13556" x="5695950" y="6299200"/>
          <p14:tracePt t="13632" x="5702300" y="6305550"/>
          <p14:tracePt t="13684" x="5702300" y="6311900"/>
          <p14:tracePt t="13760" x="5708650" y="6311900"/>
          <p14:tracePt t="13796" x="5715000" y="6318250"/>
          <p14:tracePt t="13828" x="5721350" y="6311900"/>
          <p14:tracePt t="13849" x="5721350" y="6318250"/>
          <p14:tracePt t="13872" x="5727700" y="6318250"/>
          <p14:tracePt t="13892" x="5734050" y="6324600"/>
          <p14:tracePt t="13933" x="5734050" y="6330950"/>
          <p14:tracePt t="14028" x="5746750" y="6350000"/>
          <p14:tracePt t="14465" x="5740400" y="6369050"/>
          <p14:tracePt t="15193" x="5753100" y="6394450"/>
          <p14:tracePt t="16454" x="5772150" y="6375400"/>
          <p14:tracePt t="16894" x="5791200" y="6369050"/>
          <p14:tracePt t="17879" x="5810250" y="6369050"/>
          <p14:tracePt t="19865" x="5810250" y="6388100"/>
          <p14:tracePt t="22920" x="5829300" y="6407150"/>
          <p14:tracePt t="22995" x="5829300" y="6388100"/>
          <p14:tracePt t="23855" x="5848350" y="6369050"/>
          <p14:tracePt t="24043" x="5829300" y="6362700"/>
          <p14:tracePt t="24315" x="5835650" y="6343650"/>
          <p14:tracePt t="24487" x="5854700" y="6337300"/>
          <p14:tracePt t="24583" x="5880100" y="6324600"/>
          <p14:tracePt t="24787" x="5880100" y="6318250"/>
          <p14:tracePt t="24854" x="5886450" y="6311900"/>
          <p14:tracePt t="24959" x="5892800" y="6311900"/>
          <p14:tracePt t="25019" x="5892800" y="6305550"/>
          <p14:tracePt t="25131" x="5892800" y="6311900"/>
          <p14:tracePt t="25175" x="5886450" y="6318250"/>
          <p14:tracePt t="25207" x="5886450" y="6324600"/>
          <p14:tracePt t="25379" x="5886450" y="6318250"/>
          <p14:tracePt t="25655" x="5892800" y="6318250"/>
          <p14:tracePt t="25715" x="5892800" y="6311900"/>
          <p14:tracePt t="25739" x="5899150" y="6318250"/>
          <p14:tracePt t="25828" x="5892800" y="6318250"/>
          <p14:tracePt t="25919" x="5892800" y="6324600"/>
          <p14:tracePt t="26063" x="5899150" y="6318250"/>
          <p14:tracePt t="26143" x="5899150" y="6324600"/>
          <p14:tracePt t="26520" x="5899150" y="6318250"/>
          <p14:tracePt t="26572" x="5899150" y="6311900"/>
          <p14:tracePt t="26707" x="5892800" y="6318250"/>
          <p14:tracePt t="26783" x="5886450" y="6311900"/>
          <p14:tracePt t="26976" x="5886450" y="6318250"/>
          <p14:tracePt t="27043" x="5886450" y="6311900"/>
          <p14:tracePt t="27104" x="5886450" y="6318250"/>
          <p14:tracePt t="27144" x="5886450" y="6324600"/>
          <p14:tracePt t="27292" x="5886450" y="6318250"/>
          <p14:tracePt t="27368" x="5886450" y="6324600"/>
          <p14:tracePt t="27435" x="5892800" y="6318250"/>
          <p14:tracePt t="27480" x="5899150" y="6318250"/>
          <p14:tracePt t="27524" x="5892800" y="6311900"/>
          <p14:tracePt t="27687" x="5886450" y="6311900"/>
          <p14:tracePt t="27864" x="5892800" y="6305550"/>
          <p14:tracePt t="27936" x="5892800" y="6299200"/>
          <p14:tracePt t="27960" x="5892800" y="6286500"/>
          <p14:tracePt t="28004" x="5899150" y="6280150"/>
          <p14:tracePt t="28044" x="5899150" y="6286500"/>
          <p14:tracePt t="28071" x="5905500" y="6286500"/>
          <p14:tracePt t="28116" x="5899150" y="6286500"/>
          <p14:tracePt t="28432" x="5905500" y="6280150"/>
          <p14:tracePt t="28516" x="5911850" y="6280150"/>
          <p14:tracePt t="28536" x="5918200" y="6273800"/>
          <p14:tracePt t="28552" x="5924550" y="6273800"/>
          <p14:tracePt t="28568" x="5930900" y="6267450"/>
          <p14:tracePt t="28584" x="5937250" y="6267450"/>
          <p14:tracePt t="28604" x="5943600" y="6267450"/>
          <p14:tracePt t="28636" x="5943600" y="6261100"/>
          <p14:tracePt t="28664" x="5949950" y="6254750"/>
          <p14:tracePt t="28688" x="5956300" y="6254750"/>
          <p14:tracePt t="28708" x="5962650" y="6254750"/>
          <p14:tracePt t="28740" x="5956300" y="6254750"/>
          <p14:tracePt t="28816" x="5956300" y="6261100"/>
          <p14:tracePt t="28860" x="5956300" y="6267450"/>
          <p14:tracePt t="28888" x="5956300" y="6273800"/>
          <p14:tracePt t="28912" x="5962650" y="6280150"/>
          <p14:tracePt t="28980" x="5962650" y="6286500"/>
          <p14:tracePt t="28996" x="5969000" y="6292850"/>
          <p14:tracePt t="29008" x="5975350" y="6299200"/>
          <p14:tracePt t="29016" x="5981700" y="6305550"/>
          <p14:tracePt t="29031" x="5981700" y="6311900"/>
          <p14:tracePt t="29056" x="5981700" y="6318250"/>
          <p14:tracePt t="29084" x="5988050" y="6311900"/>
          <p14:tracePt t="29256" x="5988050" y="6318250"/>
          <p14:tracePt t="29408" x="5994400" y="6318250"/>
          <p14:tracePt t="29496" x="5994400" y="6324600"/>
          <p14:tracePt t="29588" x="6000750" y="6318250"/>
          <p14:tracePt t="29616" x="5994400" y="6318250"/>
          <p14:tracePt t="29716" x="6007100" y="6324600"/>
          <p14:tracePt t="29844" x="6013450" y="6324600"/>
          <p14:tracePt t="29889" x="6026150" y="6330950"/>
          <p14:tracePt t="29968" x="6026150" y="6324600"/>
          <p14:tracePt t="30121" x="6019800" y="6324600"/>
          <p14:tracePt t="30216" x="6013450" y="6318250"/>
          <p14:tracePt t="30248" x="6013450" y="6311900"/>
          <p14:tracePt t="30276" x="6019800" y="6311900"/>
          <p14:tracePt t="30336" x="6019800" y="6318250"/>
          <p14:tracePt t="30368" x="6019800" y="6311900"/>
          <p14:tracePt t="30420" x="6019800" y="6318250"/>
          <p14:tracePt t="30749" x="6019800" y="6311900"/>
          <p14:tracePt t="30797" x="6026150" y="6305550"/>
          <p14:tracePt t="30817" x="6026150" y="6311900"/>
          <p14:tracePt t="30885" x="6026150" y="6318250"/>
          <p14:tracePt t="31012" x="6026150" y="6311900"/>
          <p14:tracePt t="31081" x="6026150" y="6318250"/>
          <p14:tracePt t="31285" x="6019800" y="6318250"/>
          <p14:tracePt t="31388" x="6019800" y="6311900"/>
          <p14:tracePt t="31409" x="6019800" y="6305550"/>
          <p14:tracePt t="31477" x="6019800" y="6299200"/>
          <p14:tracePt t="31493" x="6019800" y="6292850"/>
          <p14:tracePt t="31500" x="6019800" y="6280150"/>
          <p14:tracePt t="31516" x="6019800" y="6273800"/>
          <p14:tracePt t="31524" x="6019800" y="6267450"/>
          <p14:tracePt t="31534" x="6026150" y="6261100"/>
          <p14:tracePt t="31534" x="6026150" y="6248400"/>
          <p14:tracePt t="31554" x="6026150" y="6235700"/>
          <p14:tracePt t="31554" x="6026150" y="6229350"/>
          <p14:tracePt t="31570" x="6026150" y="6216650"/>
          <p14:tracePt t="31570" x="6026150" y="6210300"/>
          <p14:tracePt t="31586" x="6026150" y="6203950"/>
          <p14:tracePt t="31586" x="6032500" y="6197600"/>
          <p14:tracePt t="31586" x="6032500" y="6191250"/>
          <p14:tracePt t="31606" x="6032500" y="6178550"/>
          <p14:tracePt t="31618" x="6032500" y="6172200"/>
          <p14:tracePt t="31634" x="6032500" y="6165850"/>
          <p14:tracePt t="31651" x="6032500" y="6159500"/>
          <p14:tracePt t="31668" x="6038850" y="6159500"/>
          <p14:tracePt t="31733" x="6038850" y="6165850"/>
          <p14:tracePt t="31765" x="6038850" y="6172200"/>
          <p14:tracePt t="31777" x="6045200" y="6178550"/>
          <p14:tracePt t="31793" x="6045200" y="6184900"/>
          <p14:tracePt t="31809" x="6045200" y="6191250"/>
          <p14:tracePt t="31825" x="6045200" y="6197600"/>
          <p14:tracePt t="31837" x="6045200" y="6203950"/>
          <p14:tracePt t="31853" x="6045200" y="6210300"/>
          <p14:tracePt t="31869" x="6051550" y="6216650"/>
          <p14:tracePt t="31886" x="6051550" y="6223000"/>
          <p14:tracePt t="31906" x="6057900" y="6229350"/>
          <p14:tracePt t="31922" x="6064250" y="6235700"/>
          <p14:tracePt t="31965" x="6057900" y="6235700"/>
          <p14:tracePt t="32065" x="6051550" y="6235700"/>
          <p14:tracePt t="32077" x="6045200" y="6242050"/>
          <p14:tracePt t="32093" x="6032500" y="6242050"/>
          <p14:tracePt t="32109" x="6026150" y="6235700"/>
          <p14:tracePt t="32125" x="6019800" y="6242050"/>
          <p14:tracePt t="32125" x="6013450" y="6242050"/>
          <p14:tracePt t="32138" x="6000750" y="6242050"/>
          <p14:tracePt t="32161" x="5994400" y="6242050"/>
          <p14:tracePt t="32177" x="5988050" y="6248400"/>
          <p14:tracePt t="32190" x="5981700" y="6254750"/>
          <p14:tracePt t="32236" x="5988050" y="6254750"/>
          <p14:tracePt t="32297" x="5994400" y="6254750"/>
          <p14:tracePt t="32333" x="6000750" y="6254750"/>
          <p14:tracePt t="32692" x="6000750" y="6261100"/>
          <p14:tracePt t="32797" x="6000750" y="6267450"/>
          <p14:tracePt t="32821" x="6000750" y="6273800"/>
          <p14:tracePt t="32837" x="6007100" y="6280150"/>
          <p14:tracePt t="32849" x="6007100" y="6286500"/>
          <p14:tracePt t="32873" x="6013450" y="6286500"/>
          <p14:tracePt t="32901" x="6013450" y="6292850"/>
          <p14:tracePt t="32917" x="6019800" y="6292850"/>
          <p14:tracePt t="32957" x="6026150" y="6299200"/>
          <p14:tracePt t="32993" x="6026150" y="6305550"/>
          <p14:tracePt t="33029" x="6032500" y="6299200"/>
          <p14:tracePt t="33077" x="6032500" y="6311900"/>
          <p14:tracePt t="33113" x="6032500" y="6305550"/>
          <p14:tracePt t="33201" x="6032500" y="6299200"/>
          <p14:tracePt t="33217" x="6038850" y="6305550"/>
          <p14:tracePt t="33269" x="6038850" y="6299200"/>
          <p14:tracePt t="33328" x="6045200" y="6305550"/>
          <p14:tracePt t="33384" x="6051550" y="6299200"/>
          <p14:tracePt t="33617" x="6051550" y="6305550"/>
          <p14:tracePt t="33637" x="6045200" y="6299200"/>
          <p14:tracePt t="33729" x="6038850" y="6305550"/>
          <p14:tracePt t="33937" x="6051550" y="6330950"/>
          <p14:tracePt t="33989" x="6070600" y="6362700"/>
          <p14:tracePt t="34013" x="6089650" y="6381750"/>
          <p14:tracePt t="34029" x="6108700" y="6407150"/>
          <p14:tracePt t="34041" x="6134100" y="6419850"/>
          <p14:tracePt t="34065" x="6159500" y="6413500"/>
          <p14:tracePt t="34101" x="6165850" y="6388100"/>
          <p14:tracePt t="34133" x="6172200" y="6362700"/>
          <p14:tracePt t="34157" x="6165850" y="6343650"/>
          <p14:tracePt t="34177" x="6165850" y="6337300"/>
          <p14:tracePt t="34185" x="6165850" y="6324600"/>
          <p14:tracePt t="34201" x="6159500" y="6318250"/>
          <p14:tracePt t="34210" x="6153150" y="6305550"/>
          <p14:tracePt t="34230" x="6153150" y="6299200"/>
          <p14:tracePt t="34245" x="6153150" y="6292850"/>
          <p14:tracePt t="34261" x="6146800" y="6280150"/>
          <p14:tracePt t="34277" x="6140450" y="6273800"/>
          <p14:tracePt t="34294" x="6140450" y="6267450"/>
          <p14:tracePt t="34311" x="6134100" y="6261100"/>
          <p14:tracePt t="34327" x="6134100" y="6254750"/>
          <p14:tracePt t="34344" x="6127750" y="6248400"/>
          <p14:tracePt t="34361" x="6127750" y="6242050"/>
          <p14:tracePt t="34377" x="6127750" y="6235700"/>
          <p14:tracePt t="34399" x="6121400" y="6229350"/>
          <p14:tracePt t="34417" x="6127750" y="6229350"/>
          <p14:tracePt t="34650" x="6134100" y="6229350"/>
          <p14:tracePt t="34698" x="6140450" y="6229350"/>
          <p14:tracePt t="34761" x="6146800" y="6235700"/>
          <p14:tracePt t="34802" x="6153150" y="6242050"/>
          <p14:tracePt t="34821" x="6153150" y="6248400"/>
          <p14:tracePt t="34845" x="6159500" y="6254750"/>
          <p14:tracePt t="34877" x="6165850" y="6261100"/>
          <p14:tracePt t="34913" x="6165850" y="6267450"/>
          <p14:tracePt t="34957" x="6172200" y="6267450"/>
          <p14:tracePt t="34997" x="6178550" y="6273800"/>
          <p14:tracePt t="35121" x="6178550" y="6280150"/>
          <p14:tracePt t="35258" x="6178550" y="6286500"/>
          <p14:tracePt t="35358" x="6178550" y="6292850"/>
          <p14:tracePt t="35410" x="6178550" y="6299200"/>
          <p14:tracePt t="35650" x="6178550" y="6292850"/>
          <p14:tracePt t="35702" x="6172200" y="6292850"/>
          <p14:tracePt t="35850" x="6165850" y="6292850"/>
          <p14:tracePt t="35881" x="6159500" y="6292850"/>
          <p14:tracePt t="35910" x="6159500" y="6286500"/>
          <p14:tracePt t="36098" x="6165850" y="6280150"/>
          <p14:tracePt t="36142" x="6172200" y="6273800"/>
          <p14:tracePt t="36165" x="6178550" y="6273800"/>
          <p14:tracePt t="36182" x="6184900" y="6267450"/>
          <p14:tracePt t="36202" x="6184900" y="6261100"/>
          <p14:tracePt t="36225" x="6191250" y="6261100"/>
          <p14:tracePt t="36270" x="6184900" y="6267450"/>
          <p14:tracePt t="36318" x="6178550" y="6267450"/>
          <p14:tracePt t="36345" x="6172200" y="6267450"/>
          <p14:tracePt t="36386" x="6172200" y="6273800"/>
          <p14:tracePt t="36414" x="6172200" y="6280150"/>
          <p14:tracePt t="36438" x="6178550" y="6280150"/>
          <p14:tracePt t="36517" x="6178550" y="6267450"/>
          <p14:tracePt t="36533" x="6191250" y="6261100"/>
          <p14:tracePt t="36550" x="6197600" y="6254750"/>
          <p14:tracePt t="36562" x="6203950" y="6248400"/>
          <p14:tracePt t="36571" x="6210300" y="6242050"/>
          <p14:tracePt t="36571" x="6216650" y="6235700"/>
          <p14:tracePt t="36587" x="6223000" y="6229350"/>
          <p14:tracePt t="36602" x="6223000" y="6216650"/>
          <p14:tracePt t="36618" x="6223000" y="6210300"/>
          <p14:tracePt t="36635" x="6223000" y="6203950"/>
          <p14:tracePt t="36635" x="6223000" y="6191250"/>
          <p14:tracePt t="36654" x="6223000" y="6184900"/>
          <p14:tracePt t="36671" x="6223000" y="6178550"/>
          <p14:tracePt t="36671" x="6223000" y="6165850"/>
          <p14:tracePt t="36687" x="6223000" y="6159500"/>
          <p14:tracePt t="36702" x="6223000" y="6146800"/>
          <p14:tracePt t="36719" x="6229350" y="6140450"/>
          <p14:tracePt t="36735" x="6229350" y="6134100"/>
          <p14:tracePt t="36735" x="6223000" y="6127750"/>
          <p14:tracePt t="36754" x="6216650" y="6115050"/>
          <p14:tracePt t="36769" x="6216650" y="6108700"/>
          <p14:tracePt t="36786" x="6210300" y="6108700"/>
          <p14:tracePt t="36803" x="6203950" y="6102350"/>
          <p14:tracePt t="36819" x="6197600" y="6096000"/>
          <p14:tracePt t="36836" x="6197600" y="6089650"/>
        </p14:tracePtLst>
      </p14:laserTrace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2"/>
          <p:cNvSpPr>
            <a:spLocks noGrp="1" noChangeArrowheads="1"/>
          </p:cNvSpPr>
          <p:nvPr>
            <p:ph type="title"/>
          </p:nvPr>
        </p:nvSpPr>
        <p:spPr/>
        <p:txBody>
          <a:bodyPr/>
          <a:lstStyle/>
          <a:p>
            <a:r>
              <a:rPr lang="ja-JP" altLang="en-US" dirty="0"/>
              <a:t>エクセルでの分散分析</a:t>
            </a:r>
            <a:r>
              <a:rPr lang="ja-JP" altLang="en-US" dirty="0" smtClean="0"/>
              <a:t>（予習練習</a:t>
            </a:r>
            <a:r>
              <a:rPr lang="ja-JP" altLang="en-US" dirty="0"/>
              <a:t>）</a:t>
            </a:r>
          </a:p>
        </p:txBody>
      </p:sp>
      <p:sp>
        <p:nvSpPr>
          <p:cNvPr id="600068" name="Text Box 4"/>
          <p:cNvSpPr txBox="1">
            <a:spLocks noChangeArrowheads="1"/>
          </p:cNvSpPr>
          <p:nvPr/>
        </p:nvSpPr>
        <p:spPr bwMode="auto">
          <a:xfrm>
            <a:off x="398885" y="1214421"/>
            <a:ext cx="8456161" cy="461665"/>
          </a:xfrm>
          <a:prstGeom prst="rect">
            <a:avLst/>
          </a:prstGeom>
          <a:noFill/>
          <a:ln w="38100">
            <a:noFill/>
            <a:miter lim="800000"/>
            <a:headEnd/>
            <a:tailEnd/>
          </a:ln>
          <a:effectLst/>
        </p:spPr>
        <p:txBody>
          <a:bodyPr wrap="none">
            <a:spAutoFit/>
          </a:bodyPr>
          <a:lstStyle/>
          <a:p>
            <a:r>
              <a:rPr lang="ja-JP" altLang="en-US" dirty="0" smtClean="0"/>
              <a:t>予習問題のウズラ</a:t>
            </a:r>
            <a:r>
              <a:rPr lang="ja-JP" altLang="en-US" dirty="0"/>
              <a:t>の例</a:t>
            </a:r>
            <a:r>
              <a:rPr lang="ja-JP" altLang="en-US" dirty="0" smtClean="0"/>
              <a:t>を</a:t>
            </a:r>
            <a:r>
              <a:rPr lang="en-US" altLang="ja-JP" dirty="0" smtClean="0"/>
              <a:t>5</a:t>
            </a:r>
            <a:r>
              <a:rPr lang="ja-JP" altLang="en-US" dirty="0" smtClean="0"/>
              <a:t>％の有意水準で多重比較してみよう</a:t>
            </a:r>
            <a:r>
              <a:rPr lang="ja-JP" altLang="en-US" dirty="0"/>
              <a:t>．</a:t>
            </a:r>
          </a:p>
        </p:txBody>
      </p:sp>
      <p:pic>
        <p:nvPicPr>
          <p:cNvPr id="600072" name="Picture 8"/>
          <p:cNvPicPr>
            <a:picLocks noChangeAspect="1" noChangeArrowheads="1"/>
          </p:cNvPicPr>
          <p:nvPr/>
        </p:nvPicPr>
        <p:blipFill>
          <a:blip r:embed="rId5" cstate="print"/>
          <a:srcRect/>
          <a:stretch>
            <a:fillRect/>
          </a:stretch>
        </p:blipFill>
        <p:spPr bwMode="auto">
          <a:xfrm>
            <a:off x="193992" y="2000240"/>
            <a:ext cx="8661054" cy="4214842"/>
          </a:xfrm>
          <a:prstGeom prst="rect">
            <a:avLst/>
          </a:prstGeom>
          <a:noFill/>
          <a:ln w="38100" algn="ctr">
            <a:noFill/>
            <a:miter lim="800000"/>
            <a:headEnd/>
            <a:tailEnd/>
          </a:ln>
          <a:effectLst/>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4187492138"/>
      </p:ext>
    </p:extLst>
  </p:cSld>
  <p:clrMapOvr>
    <a:masterClrMapping/>
  </p:clrMapOvr>
  <mc:AlternateContent xmlns:mc="http://schemas.openxmlformats.org/markup-compatibility/2006">
    <mc:Choice xmlns:p14="http://schemas.microsoft.com/office/powerpoint/2010/main" Requires="p14">
      <p:transition spd="slow" p14:dur="2000" advTm="28612"/>
    </mc:Choice>
    <mc:Fallback>
      <p:transition spd="slow" advTm="286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5290" x="4641850" y="5073650"/>
          <p14:tracePt t="5299" x="4641850" y="5111750"/>
          <p14:tracePt t="5299" x="4635500" y="5232400"/>
          <p14:tracePt t="5315" x="4629150" y="5270500"/>
          <p14:tracePt t="5315" x="4584700" y="5378450"/>
          <p14:tracePt t="5331" x="4565650" y="5416550"/>
          <p14:tracePt t="5331" x="4521200" y="5486400"/>
          <p14:tracePt t="5348" x="4489450" y="5511800"/>
          <p14:tracePt t="5348" x="4457700" y="5543550"/>
          <p14:tracePt t="5348" x="4419600" y="5568950"/>
          <p14:tracePt t="5367" x="4375150" y="5594350"/>
          <p14:tracePt t="5379" x="4330700" y="5619750"/>
          <p14:tracePt t="5379" x="4216400" y="5664200"/>
          <p14:tracePt t="5398" x="4152900" y="5683250"/>
          <p14:tracePt t="5398" x="4083050" y="5702300"/>
          <p14:tracePt t="5415" x="4013200" y="5721350"/>
          <p14:tracePt t="5415" x="3930650" y="5734050"/>
          <p14:tracePt t="5432" x="3841750" y="5753100"/>
          <p14:tracePt t="5432" x="3663950" y="5778500"/>
          <p14:tracePt t="5449" x="3575050" y="5784850"/>
          <p14:tracePt t="5449" x="3473450" y="5791200"/>
          <p14:tracePt t="5465" x="3378200" y="5791200"/>
          <p14:tracePt t="5465" x="3276600" y="5797550"/>
          <p14:tracePt t="5482" x="3175000" y="5791200"/>
          <p14:tracePt t="5482" x="2952750" y="5784850"/>
          <p14:tracePt t="5499" x="2844800" y="5772150"/>
          <p14:tracePt t="5499" x="2730500" y="5759450"/>
          <p14:tracePt t="5515" x="2616200" y="5740400"/>
          <p14:tracePt t="5515" x="2501900" y="5715000"/>
          <p14:tracePt t="5533" x="2393950" y="5689600"/>
          <p14:tracePt t="5533" x="2286000" y="5657850"/>
          <p14:tracePt t="5549" x="2184400" y="5619750"/>
          <p14:tracePt t="5549" x="2089150" y="5575300"/>
          <p14:tracePt t="5549" x="1993900" y="5530850"/>
          <p14:tracePt t="5568" x="1898650" y="5480050"/>
          <p14:tracePt t="5568" x="1816100" y="5422900"/>
          <p14:tracePt t="5583" x="1733550" y="5359400"/>
          <p14:tracePt t="5583" x="1657350" y="5295900"/>
          <p14:tracePt t="5600" x="1587500" y="5226050"/>
          <p14:tracePt t="5600" x="1524000" y="5149850"/>
          <p14:tracePt t="5616" x="1466850" y="5073650"/>
          <p14:tracePt t="5616" x="1422400" y="4984750"/>
          <p14:tracePt t="5616" x="1384300" y="4895850"/>
          <p14:tracePt t="5635" x="1352550" y="4806950"/>
          <p14:tracePt t="5647" x="1333500" y="4711700"/>
          <p14:tracePt t="5647" x="1327150" y="4533900"/>
          <p14:tracePt t="5669" x="1333500" y="4445000"/>
          <p14:tracePt t="5669" x="1352550" y="4362450"/>
          <p14:tracePt t="5682" x="1384300" y="4286250"/>
          <p14:tracePt t="5682" x="1422400" y="4210050"/>
          <p14:tracePt t="5699" x="1466850" y="4140200"/>
          <p14:tracePt t="5699" x="1524000" y="4070350"/>
          <p14:tracePt t="5716" x="1587500" y="4006850"/>
          <p14:tracePt t="5716" x="1663700" y="3949700"/>
          <p14:tracePt t="5716" x="1746250" y="3886200"/>
          <p14:tracePt t="5735" x="1835150" y="3829050"/>
          <p14:tracePt t="5735" x="1930400" y="3771900"/>
          <p14:tracePt t="5749" x="2032000" y="3721100"/>
          <p14:tracePt t="5749" x="2146300" y="3670300"/>
          <p14:tracePt t="5766" x="2260600" y="3625850"/>
          <p14:tracePt t="5766" x="2393950" y="3581400"/>
          <p14:tracePt t="5783" x="2527300" y="3543300"/>
          <p14:tracePt t="5783" x="2819400" y="3473450"/>
          <p14:tracePt t="5799" x="2990850" y="3448050"/>
          <p14:tracePt t="5799" x="3155950" y="3422650"/>
          <p14:tracePt t="5816" x="3327400" y="3403600"/>
          <p14:tracePt t="5816" x="3498850" y="3390900"/>
          <p14:tracePt t="5833" x="3670300" y="3384550"/>
          <p14:tracePt t="5833" x="3841750" y="3378200"/>
          <p14:tracePt t="5850" x="4013200" y="3378200"/>
          <p14:tracePt t="5850" x="4343400" y="3390900"/>
          <p14:tracePt t="5867" x="4514850" y="3403600"/>
          <p14:tracePt t="5867" x="4679950" y="3416300"/>
          <p14:tracePt t="5884" x="4838700" y="3435350"/>
          <p14:tracePt t="5884" x="4997450" y="3460750"/>
          <p14:tracePt t="5900" x="5149850" y="3492500"/>
          <p14:tracePt t="5900" x="5302250" y="3524250"/>
          <p14:tracePt t="5900" x="5448300" y="3562350"/>
          <p14:tracePt t="5919" x="5594350" y="3600450"/>
          <p14:tracePt t="5931" x="5727700" y="3644900"/>
          <p14:tracePt t="5931" x="5988050" y="3746500"/>
          <p14:tracePt t="5951" x="6108700" y="3797300"/>
          <p14:tracePt t="5951" x="6216650" y="3848100"/>
          <p14:tracePt t="5967" x="6324600" y="3905250"/>
          <p14:tracePt t="5967" x="6419850" y="3962400"/>
          <p14:tracePt t="5984" x="6508750" y="4013200"/>
          <p14:tracePt t="5984" x="6591300" y="4070350"/>
          <p14:tracePt t="6000" x="6661150" y="4121150"/>
          <p14:tracePt t="6000" x="6724650" y="4178300"/>
          <p14:tracePt t="6000" x="6788150" y="4229100"/>
          <p14:tracePt t="6019" x="6832600" y="4279900"/>
          <p14:tracePt t="6032" x="6877050" y="4330700"/>
          <p14:tracePt t="6032" x="6940550" y="4432300"/>
          <p14:tracePt t="6050" x="6965950" y="4476750"/>
          <p14:tracePt t="6050" x="6985000" y="4527550"/>
          <p14:tracePt t="6067" x="6991350" y="4572000"/>
          <p14:tracePt t="6067" x="6997700" y="4622800"/>
          <p14:tracePt t="6084" x="6997700" y="4667250"/>
          <p14:tracePt t="6084" x="6978650" y="4756150"/>
          <p14:tracePt t="6101" x="6959600" y="4794250"/>
          <p14:tracePt t="6101" x="6934200" y="4838700"/>
          <p14:tracePt t="6117" x="6902450" y="4870450"/>
          <p14:tracePt t="6117" x="6864350" y="4908550"/>
          <p14:tracePt t="6134" x="6826250" y="4946650"/>
          <p14:tracePt t="6134" x="6775450" y="4978400"/>
          <p14:tracePt t="6150" x="6724650" y="5010150"/>
          <p14:tracePt t="6150" x="6597650" y="5080000"/>
          <p14:tracePt t="6169" x="6534150" y="5111750"/>
          <p14:tracePt t="6169" x="6457950" y="5143500"/>
          <p14:tracePt t="6184" x="6388100" y="5175250"/>
          <p14:tracePt t="6184" x="6305550" y="5207000"/>
          <p14:tracePt t="6201" x="6229350" y="5245100"/>
          <p14:tracePt t="6201" x="6146800" y="5283200"/>
          <p14:tracePt t="6217" x="6064250" y="5314950"/>
          <p14:tracePt t="6217" x="5892800" y="5391150"/>
          <p14:tracePt t="6235" x="5803900" y="5429250"/>
          <p14:tracePt t="6235" x="5721350" y="5467350"/>
          <p14:tracePt t="6251" x="5638800" y="5499100"/>
          <p14:tracePt t="6251" x="5556250" y="5530850"/>
          <p14:tracePt t="6268" x="5480050" y="5556250"/>
          <p14:tracePt t="6268" x="5403850" y="5581650"/>
          <p14:tracePt t="6268" x="5327650" y="5607050"/>
          <p14:tracePt t="6287" x="5257800" y="5626100"/>
          <p14:tracePt t="6299" x="5187950" y="5645150"/>
          <p14:tracePt t="6299" x="5124450" y="5651500"/>
          <p14:tracePt t="6319" x="4997450" y="5670550"/>
          <p14:tracePt t="6319" x="4946650" y="5676900"/>
          <p14:tracePt t="6336" x="4889500" y="5676900"/>
          <p14:tracePt t="6336" x="4845050" y="5676900"/>
          <p14:tracePt t="6352" x="4800600" y="5676900"/>
          <p14:tracePt t="6352" x="4762500" y="5676900"/>
          <p14:tracePt t="6368" x="4724400" y="5676900"/>
          <p14:tracePt t="6368" x="4692650" y="5676900"/>
          <p14:tracePt t="6368" x="4667250" y="5676900"/>
          <p14:tracePt t="6387" x="4648200" y="5676900"/>
          <p14:tracePt t="6400" x="4629150" y="5676900"/>
          <p14:tracePt t="6400" x="4597400" y="5670550"/>
          <p14:tracePt t="6418" x="4591050" y="5670550"/>
          <p14:tracePt t="6418" x="4584700" y="5670550"/>
          <p14:tracePt t="6435" x="4578350" y="5670550"/>
          <p14:tracePt t="6450" x="4572000" y="5670550"/>
          <p14:tracePt t="6467" x="4572000" y="5676900"/>
          <p14:tracePt t="6490" x="4578350" y="5676900"/>
          <p14:tracePt t="6514" x="4584700" y="5676900"/>
          <p14:tracePt t="6535" x="4584700" y="5670550"/>
          <p14:tracePt t="6558" x="4584700" y="5664200"/>
          <p14:tracePt t="6586" x="4578350" y="5670550"/>
          <p14:tracePt t="6618" x="4584700" y="5676900"/>
          <p14:tracePt t="6634" x="4584700" y="5683250"/>
          <p14:tracePt t="6646" x="4591050" y="5689600"/>
          <p14:tracePt t="6662" x="4591050" y="5695950"/>
          <p14:tracePt t="6678" x="4597400" y="5695950"/>
          <p14:tracePt t="6698" x="4603750" y="5702300"/>
          <p14:tracePt t="6723" x="4610100" y="5708650"/>
          <p14:tracePt t="6746" x="4616450" y="5708650"/>
          <p14:tracePt t="6775" x="4622800" y="5702300"/>
          <p14:tracePt t="6790" x="4629150" y="5702300"/>
          <p14:tracePt t="6807" x="4635500" y="5695950"/>
          <p14:tracePt t="6818" x="4641850" y="5689600"/>
          <p14:tracePt t="6834" x="4648200" y="5689600"/>
          <p14:tracePt t="6850" x="4654550" y="5683250"/>
          <p14:tracePt t="6866" x="4660900" y="5676900"/>
          <p14:tracePt t="6878" x="4667250" y="5670550"/>
          <p14:tracePt t="6895" x="4667250" y="5664200"/>
          <p14:tracePt t="6911" x="4673600" y="5657850"/>
          <p14:tracePt t="6926" x="4679950" y="5651500"/>
          <p14:tracePt t="6939" x="4686300" y="5645150"/>
          <p14:tracePt t="6955" x="4692650" y="5645150"/>
          <p14:tracePt t="6971" x="4699000" y="5638800"/>
          <p14:tracePt t="6987" x="4705350" y="5632450"/>
          <p14:tracePt t="7002" x="4711700" y="5626100"/>
          <p14:tracePt t="7019" x="4718050" y="5626100"/>
          <p14:tracePt t="7036" x="4724400" y="5626100"/>
          <p14:tracePt t="7056" x="4730750" y="5626100"/>
          <p14:tracePt t="7075" x="4737100" y="5626100"/>
          <p14:tracePt t="7091" x="4737100" y="5619750"/>
          <p14:tracePt t="7107" x="4743450" y="5613400"/>
          <p14:tracePt t="7119" x="4749800" y="5607050"/>
          <p14:tracePt t="7135" x="4756150" y="5600700"/>
          <p14:tracePt t="7152" x="4762500" y="5600700"/>
          <p14:tracePt t="7170" x="4768850" y="5594350"/>
          <p14:tracePt t="7186" x="4775200" y="5588000"/>
          <p14:tracePt t="7203" x="4781550" y="5588000"/>
          <p14:tracePt t="7219" x="4787900" y="5588000"/>
          <p14:tracePt t="7236" x="4794250" y="5581650"/>
          <p14:tracePt t="7271" x="4800600" y="5581650"/>
          <p14:tracePt t="7347" x="4806950" y="5575300"/>
          <p14:tracePt t="7375" x="4813300" y="5575300"/>
          <p14:tracePt t="7407" x="4813300" y="5568950"/>
          <p14:tracePt t="7451" x="4819650" y="5562600"/>
          <p14:tracePt t="7475" x="4826000" y="5556250"/>
          <p14:tracePt t="7526" x="4832350" y="5549900"/>
          <p14:tracePt t="7546" x="4832350" y="5543550"/>
          <p14:tracePt t="7570" x="4838700" y="5537200"/>
          <p14:tracePt t="7595" x="4845050" y="5537200"/>
          <p14:tracePt t="7607" x="4851400" y="5530850"/>
          <p14:tracePt t="7623" x="4857750" y="5524500"/>
          <p14:tracePt t="7639" x="4864100" y="5518150"/>
          <p14:tracePt t="7667" x="4870450" y="5511800"/>
          <p14:tracePt t="7698" x="4876800" y="5511800"/>
          <p14:tracePt t="7726" x="4876800" y="5505450"/>
          <p14:tracePt t="7766" x="4883150" y="5499100"/>
          <p14:tracePt t="7826" x="4889500" y="5499100"/>
          <p14:tracePt t="7870" x="4895850" y="5492750"/>
          <p14:tracePt t="7895" x="4902200" y="5486400"/>
          <p14:tracePt t="7967" x="4908550" y="5480050"/>
          <p14:tracePt t="7999" x="4914900" y="5480050"/>
          <p14:tracePt t="8026" x="4921250" y="5473700"/>
          <p14:tracePt t="8095" x="4921250" y="5467350"/>
          <p14:tracePt t="8119" x="4921250" y="5461000"/>
          <p14:tracePt t="8411" x="4927600" y="5454650"/>
          <p14:tracePt t="8514" x="4933950" y="5448300"/>
          <p14:tracePt t="8591" x="4940300" y="5448300"/>
          <p14:tracePt t="8635" x="4946650" y="5441950"/>
          <p14:tracePt t="8695" x="4946650" y="5435600"/>
          <p14:tracePt t="8799" x="4946650" y="5429250"/>
          <p14:tracePt t="8974" x="4946650" y="5422900"/>
          <p14:tracePt t="9251" x="4953000" y="5422900"/>
          <p14:tracePt t="9287" x="4953000" y="5416550"/>
          <p14:tracePt t="9491" x="4953000" y="5410200"/>
          <p14:tracePt t="9527" x="4959350" y="5410200"/>
          <p14:tracePt t="9575" x="4959350" y="5403850"/>
          <p14:tracePt t="9635" x="4965700" y="5403850"/>
          <p14:tracePt t="9695" x="4965700" y="5397500"/>
          <p14:tracePt t="9767" x="4965700" y="5403850"/>
          <p14:tracePt t="9808" x="4959350" y="5410200"/>
          <p14:tracePt t="9911" x="4959350" y="5416550"/>
          <p14:tracePt t="9963" x="4959350" y="5410200"/>
          <p14:tracePt t="10047" x="4959350" y="5416550"/>
          <p14:tracePt t="10107" x="4953000" y="5410200"/>
          <p14:tracePt t="10187" x="4946650" y="5416550"/>
          <p14:tracePt t="10299" x="4946650" y="5410200"/>
          <p14:tracePt t="10391" x="4953000" y="5410200"/>
          <p14:tracePt t="10459" x="4959350" y="5410200"/>
          <p14:tracePt t="10511" x="4965700" y="5410200"/>
          <p14:tracePt t="10539" x="4965700" y="5403850"/>
          <p14:tracePt t="10579" x="4972050" y="5397500"/>
          <p14:tracePt t="10608" x="4972050" y="5391150"/>
          <p14:tracePt t="10639" x="4978400" y="5384800"/>
          <p14:tracePt t="10659" x="4984750" y="5384800"/>
          <p14:tracePt t="10675" x="4991100" y="5378450"/>
          <p14:tracePt t="10691" x="4997450" y="5378450"/>
          <p14:tracePt t="10708" x="5003800" y="5372100"/>
          <p14:tracePt t="10716" x="5010150" y="5372100"/>
          <p14:tracePt t="10716" x="5016500" y="5372100"/>
          <p14:tracePt t="10716" x="5022850" y="5365750"/>
          <p14:tracePt t="10736" x="5029200" y="5365750"/>
          <p14:tracePt t="10748" x="5035550" y="5365750"/>
          <p14:tracePt t="10748" x="5048250" y="5359400"/>
          <p14:tracePt t="10769" x="5054600" y="5353050"/>
          <p14:tracePt t="10769" x="5060950" y="5353050"/>
          <p14:tracePt t="10784" x="5067300" y="5346700"/>
          <p14:tracePt t="10784" x="5073650" y="5340350"/>
          <p14:tracePt t="10800" x="5080000" y="5340350"/>
          <p14:tracePt t="10800" x="5086350" y="5334000"/>
          <p14:tracePt t="10817" x="5092700" y="5327650"/>
          <p14:tracePt t="10817" x="5099050" y="5327650"/>
          <p14:tracePt t="10817" x="5105400" y="5327650"/>
          <p14:tracePt t="10836" x="5111750" y="5321300"/>
          <p14:tracePt t="10848" x="5118100" y="5321300"/>
          <p14:tracePt t="10865" x="5111750" y="5321300"/>
          <p14:tracePt t="10939" x="5105400" y="5327650"/>
          <p14:tracePt t="10959" x="5099050" y="5327650"/>
          <p14:tracePt t="10975" x="5092700" y="5334000"/>
          <p14:tracePt t="10991" x="5086350" y="5340350"/>
          <p14:tracePt t="11007" x="5080000" y="5346700"/>
          <p14:tracePt t="11019" x="5073650" y="5353050"/>
          <p14:tracePt t="11035" x="5060950" y="5359400"/>
          <p14:tracePt t="11051" x="5054600" y="5359400"/>
          <p14:tracePt t="11067" x="5048250" y="5365750"/>
          <p14:tracePt t="11080" x="5041900" y="5365750"/>
          <p14:tracePt t="11095" x="5029200" y="5372100"/>
          <p14:tracePt t="11111" x="5022850" y="5378450"/>
          <p14:tracePt t="11127" x="5016500" y="5384800"/>
          <p14:tracePt t="11139" x="5010150" y="5391150"/>
          <p14:tracePt t="11156" x="5003800" y="5397500"/>
          <p14:tracePt t="11172" x="5003800" y="5403850"/>
          <p14:tracePt t="11196" x="5010150" y="5403850"/>
          <p14:tracePt t="11259" x="5022850" y="5403850"/>
          <p14:tracePt t="11275" x="5029200" y="5410200"/>
          <p14:tracePt t="11283" x="5035550" y="5410200"/>
          <p14:tracePt t="11291" x="5041900" y="5416550"/>
          <p14:tracePt t="11300" x="5048250" y="5422900"/>
          <p14:tracePt t="11300" x="5067300" y="5435600"/>
          <p14:tracePt t="11321" x="5080000" y="5448300"/>
          <p14:tracePt t="11321" x="5092700" y="5454650"/>
          <p14:tracePt t="11336" x="5105400" y="5467350"/>
          <p14:tracePt t="11336" x="5118100" y="5480050"/>
          <p14:tracePt t="11352" x="5130800" y="5486400"/>
          <p14:tracePt t="11352" x="5137150" y="5499100"/>
          <p14:tracePt t="11369" x="5149850" y="5511800"/>
          <p14:tracePt t="11369" x="5162550" y="5524500"/>
          <p14:tracePt t="11385" x="5175250" y="5537200"/>
          <p14:tracePt t="11385" x="5187950" y="5549900"/>
          <p14:tracePt t="11385" x="5194300" y="5562600"/>
          <p14:tracePt t="11405" x="5207000" y="5575300"/>
          <p14:tracePt t="11417" x="5219700" y="5594350"/>
          <p14:tracePt t="11417" x="5238750" y="5619750"/>
          <p14:tracePt t="11436" x="5245100" y="5626100"/>
          <p14:tracePt t="11436" x="5257800" y="5638800"/>
          <p14:tracePt t="11453" x="5264150" y="5645150"/>
          <p14:tracePt t="11453" x="5270500" y="5651500"/>
          <p14:tracePt t="11453" x="5276850" y="5657850"/>
          <p14:tracePt t="11472" x="5276850" y="5664200"/>
          <p14:tracePt t="11484" x="5289550" y="5670550"/>
          <p14:tracePt t="11501" x="5295900" y="5676900"/>
          <p14:tracePt t="11518" x="5295900" y="5683250"/>
          <p14:tracePt t="11535" x="5302250" y="5683250"/>
          <p14:tracePt t="11551" x="5308600" y="5689600"/>
          <p14:tracePt t="11551" x="5314950" y="5689600"/>
          <p14:tracePt t="11569" x="5321300" y="5689600"/>
          <p14:tracePt t="11591" x="5321300" y="5695950"/>
          <p14:tracePt t="11615" x="5321300" y="5689600"/>
          <p14:tracePt t="11687" x="5314950" y="5689600"/>
          <p14:tracePt t="11710" x="5308600" y="5689600"/>
          <p14:tracePt t="11734" x="5302250" y="5689600"/>
          <p14:tracePt t="11755" x="5295900" y="5695950"/>
          <p14:tracePt t="11787" x="5295900" y="5702300"/>
          <p14:tracePt t="11815" x="5295900" y="5708650"/>
          <p14:tracePt t="11847" x="5295900" y="5715000"/>
          <p14:tracePt t="11867" x="5295900" y="5721350"/>
          <p14:tracePt t="11890" x="5289550" y="5727700"/>
          <p14:tracePt t="11915" x="5283200" y="5734050"/>
          <p14:tracePt t="11919" x="5270500" y="5740400"/>
          <p14:tracePt t="11935" x="5264150" y="5746750"/>
          <p14:tracePt t="11935" x="5251450" y="5753100"/>
          <p14:tracePt t="11953" x="5245100" y="5759450"/>
          <p14:tracePt t="11953" x="5232400" y="5759450"/>
          <p14:tracePt t="11970" x="5219700" y="5765800"/>
          <p14:tracePt t="11970" x="5194300" y="5778500"/>
          <p14:tracePt t="11987" x="5181600" y="5784850"/>
          <p14:tracePt t="11987" x="5168900" y="5784850"/>
          <p14:tracePt t="12003" x="5156200" y="5791200"/>
          <p14:tracePt t="12003" x="5143500" y="5797550"/>
          <p14:tracePt t="12021" x="5130800" y="5797550"/>
          <p14:tracePt t="12021" x="5124450" y="5797550"/>
          <p14:tracePt t="12021" x="5111750" y="5803900"/>
          <p14:tracePt t="12040" x="5105400" y="5803900"/>
          <p14:tracePt t="12052" x="5092700" y="5810250"/>
          <p14:tracePt t="12052" x="5086350" y="5810250"/>
          <p14:tracePt t="12072" x="5073650" y="5810250"/>
          <p14:tracePt t="12072" x="5067300" y="5816600"/>
          <p14:tracePt t="12088" x="5060950" y="5816600"/>
          <p14:tracePt t="12102" x="5054600" y="5816600"/>
          <p14:tracePt t="12119" x="5048250" y="5816600"/>
          <p14:tracePt t="12136" x="5041900" y="5822950"/>
          <p14:tracePt t="12136" x="5035550" y="5835650"/>
          <p14:tracePt t="12136" x="5029200" y="5842000"/>
          <p14:tracePt t="12159" x="5022850" y="5842000"/>
          <p14:tracePt t="12170" x="5010150" y="5848350"/>
          <p14:tracePt t="12170" x="4997450" y="5854700"/>
          <p14:tracePt t="12188" x="4984750" y="5861050"/>
          <p14:tracePt t="12188" x="4965700" y="5861050"/>
          <p14:tracePt t="12204" x="4946650" y="5867400"/>
          <p14:tracePt t="12204" x="4902200" y="5873750"/>
          <p14:tracePt t="12221" x="4876800" y="5873750"/>
          <p14:tracePt t="12221" x="4845050" y="5873750"/>
          <p14:tracePt t="12238" x="4813300" y="5873750"/>
          <p14:tracePt t="12238" x="4781550" y="5873750"/>
          <p14:tracePt t="12254" x="4743450" y="5867400"/>
          <p14:tracePt t="12254" x="4705350" y="5861050"/>
          <p14:tracePt t="12271" x="4667250" y="5854700"/>
          <p14:tracePt t="12271" x="4572000" y="5835650"/>
          <p14:tracePt t="12288" x="4521200" y="5822950"/>
          <p14:tracePt t="12288" x="4464050" y="5810250"/>
          <p14:tracePt t="12304" x="4400550" y="5797550"/>
          <p14:tracePt t="12304" x="4337050" y="5778500"/>
          <p14:tracePt t="12321" x="4267200" y="5765800"/>
          <p14:tracePt t="12321" x="4191000" y="5746750"/>
          <p14:tracePt t="12321" x="4114800" y="5734050"/>
          <p14:tracePt t="12340" x="4038600" y="5721350"/>
          <p14:tracePt t="12340" x="3956050" y="5708650"/>
          <p14:tracePt t="12356" x="3873500" y="5695950"/>
          <p14:tracePt t="12356" x="3784600" y="5683250"/>
          <p14:tracePt t="12372" x="3702050" y="5670550"/>
          <p14:tracePt t="12372" x="3613150" y="5657850"/>
          <p14:tracePt t="12388" x="3524250" y="5645150"/>
          <p14:tracePt t="12388" x="3435350" y="5626100"/>
          <p14:tracePt t="12404" x="3346450" y="5607050"/>
          <p14:tracePt t="12404" x="3251200" y="5588000"/>
          <p14:tracePt t="12404" x="3155950" y="5568950"/>
          <p14:tracePt t="12424" x="3054350" y="5549900"/>
          <p14:tracePt t="12436" x="2952750" y="5524500"/>
          <p14:tracePt t="12436" x="2749550" y="5467350"/>
          <p14:tracePt t="12455" x="2654300" y="5435600"/>
          <p14:tracePt t="12455" x="2559050" y="5403850"/>
          <p14:tracePt t="12472" x="2470150" y="5372100"/>
          <p14:tracePt t="12472" x="2387600" y="5334000"/>
          <p14:tracePt t="12488" x="2311400" y="5289550"/>
          <p14:tracePt t="12488" x="2241550" y="5245100"/>
          <p14:tracePt t="12488" x="2178050" y="5194300"/>
          <p14:tracePt t="12508" x="2114550" y="5143500"/>
          <p14:tracePt t="12508" x="2063750" y="5086350"/>
          <p14:tracePt t="12522" x="2019300" y="5022850"/>
          <p14:tracePt t="12522" x="1987550" y="4959350"/>
          <p14:tracePt t="12539" x="1955800" y="4889500"/>
          <p14:tracePt t="12539" x="1936750" y="4819650"/>
          <p14:tracePt t="12556" x="1930400" y="4737100"/>
          <p14:tracePt t="12556" x="1936750" y="4660900"/>
          <p14:tracePt t="12572" x="1955800" y="4584700"/>
          <p14:tracePt t="12572" x="2019300" y="4425950"/>
          <p14:tracePt t="12589" x="2063750" y="4349750"/>
          <p14:tracePt t="12589" x="2120900" y="4273550"/>
          <p14:tracePt t="12606" x="2184400" y="4203700"/>
          <p14:tracePt t="12606" x="2254250" y="4133850"/>
          <p14:tracePt t="12947" x="7264400" y="4946650"/>
          <p14:tracePt t="12957" x="7251700" y="4978400"/>
          <p14:tracePt t="12957" x="7226300" y="5010150"/>
          <p14:tracePt t="12973" x="7194550" y="5054600"/>
          <p14:tracePt t="12973" x="7099300" y="5156200"/>
          <p14:tracePt t="12992" x="7042150" y="5213350"/>
          <p14:tracePt t="12992" x="6978650" y="5264150"/>
          <p14:tracePt t="13008" x="6908800" y="5308600"/>
          <p14:tracePt t="13008" x="6832600" y="5359400"/>
          <p14:tracePt t="13024" x="6750050" y="5403850"/>
          <p14:tracePt t="13024" x="6667500" y="5448300"/>
          <p14:tracePt t="13041" x="6578600" y="5486400"/>
          <p14:tracePt t="13041" x="6483350" y="5524500"/>
          <p14:tracePt t="13041" x="6388100" y="5556250"/>
          <p14:tracePt t="13060" x="6292850" y="5588000"/>
          <p14:tracePt t="13072" x="6197600" y="5619750"/>
          <p14:tracePt t="13072" x="6102350" y="5645150"/>
          <p14:tracePt t="13092" x="5905500" y="5689600"/>
          <p14:tracePt t="13092" x="5810250" y="5708650"/>
          <p14:tracePt t="13108" x="5708650" y="5721350"/>
          <p14:tracePt t="13108" x="5613400" y="5740400"/>
          <p14:tracePt t="13124" x="5518150" y="5753100"/>
          <p14:tracePt t="13124" x="5416550" y="5765800"/>
          <p14:tracePt t="13141" x="5321300" y="5784850"/>
          <p14:tracePt t="13141" x="5219700" y="5797550"/>
          <p14:tracePt t="13141" x="5124450" y="5816600"/>
          <p14:tracePt t="13161" x="5022850" y="5822950"/>
          <p14:tracePt t="13161" x="4927600" y="5842000"/>
          <p14:tracePt t="13176" x="4838700" y="5848350"/>
          <p14:tracePt t="13176" x="4749800" y="5861050"/>
          <p14:tracePt t="13191" x="4667250" y="5867400"/>
          <p14:tracePt t="13191" x="4591050" y="5867400"/>
          <p14:tracePt t="13208" x="4521200" y="5873750"/>
          <p14:tracePt t="13208" x="4457700" y="5873750"/>
          <p14:tracePt t="13224" x="4394200" y="5880100"/>
          <p14:tracePt t="13224" x="4292600" y="5880100"/>
          <p14:tracePt t="13241" x="4241800" y="5873750"/>
          <p14:tracePt t="13241" x="4197350" y="5873750"/>
          <p14:tracePt t="13258" x="4159250" y="5867400"/>
          <p14:tracePt t="13258" x="4127500" y="5867400"/>
          <p14:tracePt t="13274" x="4095750" y="5861050"/>
          <p14:tracePt t="13274" x="4044950" y="5848350"/>
          <p14:tracePt t="13292" x="4032250" y="5848350"/>
          <p14:tracePt t="13292" x="4013200" y="5842000"/>
          <p14:tracePt t="13308" x="4006850" y="5842000"/>
          <p14:tracePt t="13308" x="3994150" y="5848350"/>
          <p14:tracePt t="13325" x="3987800" y="5848350"/>
          <p14:tracePt t="13340" x="3981450" y="5854700"/>
          <p14:tracePt t="13357" x="3981450" y="5861050"/>
          <p14:tracePt t="13357" x="3981450" y="5867400"/>
          <p14:tracePt t="13376" x="3987800" y="5880100"/>
          <p14:tracePt t="13392" x="3987800" y="5892800"/>
          <p14:tracePt t="13392" x="3994150" y="5899150"/>
          <p14:tracePt t="13408" x="3994150" y="5905500"/>
          <p14:tracePt t="13408" x="4000500" y="5911850"/>
          <p14:tracePt t="13408" x="4000500" y="5918200"/>
          <p14:tracePt t="13428" x="4006850" y="5924550"/>
          <p14:tracePt t="13440" x="4006850" y="5930900"/>
          <p14:tracePt t="13440" x="4013200" y="5943600"/>
          <p14:tracePt t="13461" x="4006850" y="5937250"/>
          <p14:tracePt t="13519" x="4000500" y="5930900"/>
          <p14:tracePt t="13531" x="3994150" y="5930900"/>
          <p14:tracePt t="13547" x="3987800" y="5930900"/>
          <p14:tracePt t="13563" x="3981450" y="5930900"/>
          <p14:tracePt t="13579" x="3975100" y="5937250"/>
          <p14:tracePt t="13591" x="3968750" y="5943600"/>
          <p14:tracePt t="13591" x="3962400" y="5949950"/>
          <p14:tracePt t="13609" x="3956050" y="5956300"/>
          <p14:tracePt t="13609" x="3956050" y="5962650"/>
          <p14:tracePt t="13626" x="3949700" y="5969000"/>
          <p14:tracePt t="13641" x="3943350" y="5975350"/>
          <p14:tracePt t="13641" x="3937000" y="5981700"/>
          <p14:tracePt t="13660" x="3930650" y="5988050"/>
          <p14:tracePt t="13676" x="3924300" y="5994400"/>
          <p14:tracePt t="13691" x="3917950" y="5994400"/>
          <p14:tracePt t="13707" x="3911600" y="6000750"/>
          <p14:tracePt t="13735" x="3917950" y="6007100"/>
          <p14:tracePt t="13759" x="3924300" y="6007100"/>
          <p14:tracePt t="13779" x="3930650" y="6007100"/>
          <p14:tracePt t="13803" x="3937000" y="6000750"/>
          <p14:tracePt t="13847" x="3937000" y="5994400"/>
          <p14:tracePt t="13863" x="3943350" y="5981700"/>
          <p14:tracePt t="13887" x="3943350" y="5975350"/>
          <p14:tracePt t="13899" x="3949700" y="5969000"/>
          <p14:tracePt t="13908" x="3949700" y="5962650"/>
          <p14:tracePt t="13908" x="3949700" y="5956300"/>
          <p14:tracePt t="13927" x="3956050" y="5949950"/>
          <p14:tracePt t="13942" x="3962400" y="5943600"/>
          <p14:tracePt t="13942" x="3968750" y="5937250"/>
          <p14:tracePt t="13960" x="3975100" y="5930900"/>
          <p14:tracePt t="13960" x="3981450" y="5924550"/>
          <p14:tracePt t="13977" x="3987800" y="5918200"/>
          <p14:tracePt t="13992" x="3994150" y="5911850"/>
          <p14:tracePt t="13992" x="3994150" y="5899150"/>
          <p14:tracePt t="13992" x="4000500" y="5892800"/>
          <p14:tracePt t="14013" x="4006850" y="5880100"/>
          <p14:tracePt t="14013" x="4006850" y="5867400"/>
          <p14:tracePt t="14028" x="4013200" y="5854700"/>
          <p14:tracePt t="14028" x="4019550" y="5842000"/>
          <p14:tracePt t="14045" x="4019550" y="5829300"/>
          <p14:tracePt t="14045" x="4025900" y="5822950"/>
          <p14:tracePt t="14061" x="4032250" y="5810250"/>
          <p14:tracePt t="14061" x="4032250" y="5803900"/>
          <p14:tracePt t="14061" x="4038600" y="5791200"/>
          <p14:tracePt t="14080" x="4038600" y="5784850"/>
          <p14:tracePt t="14092" x="4044950" y="5778500"/>
          <p14:tracePt t="14092" x="4051300" y="5753100"/>
          <p14:tracePt t="14112" x="4051300" y="5740400"/>
          <p14:tracePt t="14112" x="4057650" y="5734050"/>
          <p14:tracePt t="14128" x="4057650" y="5721350"/>
          <p14:tracePt t="14128" x="4057650" y="5715000"/>
          <p14:tracePt t="14145" x="4057650" y="5702300"/>
          <p14:tracePt t="14145" x="4057650" y="5695950"/>
          <p14:tracePt t="14161" x="4057650" y="5689600"/>
          <p14:tracePt t="14161" x="4057650" y="5676900"/>
          <p14:tracePt t="14161" x="4057650" y="5670550"/>
          <p14:tracePt t="14181" x="4057650" y="5664200"/>
          <p14:tracePt t="14181" x="4057650" y="5657850"/>
          <p14:tracePt t="14195" x="4057650" y="5651500"/>
          <p14:tracePt t="14195" x="4057650" y="5638800"/>
          <p14:tracePt t="14211" x="4057650" y="5632450"/>
          <p14:tracePt t="14211" x="4057650" y="5619750"/>
          <p14:tracePt t="14228" x="4064000" y="5613400"/>
          <p14:tracePt t="14228" x="4064000" y="5607050"/>
          <p14:tracePt t="14245" x="4064000" y="5594350"/>
          <p14:tracePt t="14245" x="4064000" y="5581650"/>
          <p14:tracePt t="14261" x="4064000" y="5575300"/>
          <p14:tracePt t="14261" x="4064000" y="5568950"/>
          <p14:tracePt t="14278" x="4057650" y="5562600"/>
          <p14:tracePt t="14278" x="4057650" y="5549900"/>
          <p14:tracePt t="14294" x="4057650" y="5543550"/>
          <p14:tracePt t="14294" x="4051300" y="5518150"/>
          <p14:tracePt t="14312" x="4051300" y="5511800"/>
          <p14:tracePt t="14312" x="4051300" y="5499100"/>
          <p14:tracePt t="14329" x="4051300" y="5486400"/>
          <p14:tracePt t="14329" x="4051300" y="5467350"/>
          <p14:tracePt t="14345" x="4057650" y="5454650"/>
          <p14:tracePt t="15604" x="5035550" y="4984750"/>
          <p14:tracePt t="15612" x="5029200" y="4984750"/>
          <p14:tracePt t="15617" x="5016500" y="4991100"/>
          <p14:tracePt t="15617" x="5010150" y="4997450"/>
          <p14:tracePt t="15633" x="4997450" y="4997450"/>
          <p14:tracePt t="15633" x="4984750" y="4997450"/>
          <p14:tracePt t="15649" x="4978400" y="5003800"/>
          <p14:tracePt t="15649" x="4965700" y="5010150"/>
          <p14:tracePt t="15668" x="4959350" y="5016500"/>
          <p14:tracePt t="15668" x="4940300" y="5016500"/>
          <p14:tracePt t="15685" x="4933950" y="5022850"/>
          <p14:tracePt t="15698" x="4927600" y="5029200"/>
          <p14:tracePt t="15698" x="4921250" y="5035550"/>
          <p14:tracePt t="15716" x="4914900" y="5048250"/>
          <p14:tracePt t="15732" x="4908550" y="5054600"/>
          <p14:tracePt t="15748" x="4908550" y="5067300"/>
          <p14:tracePt t="15765" x="4908550" y="5073650"/>
          <p14:tracePt t="15784" x="4908550" y="5080000"/>
          <p14:tracePt t="15784" x="4908550" y="5099050"/>
          <p14:tracePt t="15800" x="4908550" y="5105400"/>
          <p14:tracePt t="15800" x="4908550" y="5111750"/>
          <p14:tracePt t="15817" x="4908550" y="5118100"/>
          <p14:tracePt t="15817" x="4908550" y="5124450"/>
          <p14:tracePt t="15817" x="4908550" y="5130800"/>
          <p14:tracePt t="15836" x="4908550" y="5137150"/>
          <p14:tracePt t="15848" x="4908550" y="5143500"/>
          <p14:tracePt t="15848" x="4902200" y="5149850"/>
          <p14:tracePt t="15867" x="4895850" y="5156200"/>
          <p14:tracePt t="15882" x="4889500" y="5162550"/>
          <p14:tracePt t="15903" x="4883150" y="5168900"/>
          <p14:tracePt t="15916" x="4876800" y="5175250"/>
          <p14:tracePt t="15932" x="4870450" y="5187950"/>
          <p14:tracePt t="15949" x="4864100" y="5187950"/>
          <p14:tracePt t="15949" x="4857750" y="5194300"/>
          <p14:tracePt t="15967" x="4851400" y="5194300"/>
          <p14:tracePt t="15983" x="4838700" y="5194300"/>
          <p14:tracePt t="16000" x="4832350" y="5200650"/>
          <p14:tracePt t="16016" x="4826000" y="5207000"/>
          <p14:tracePt t="16032" x="4813300" y="5200650"/>
          <p14:tracePt t="16068" x="4806950" y="5207000"/>
          <p14:tracePt t="16103" x="4800600" y="5207000"/>
          <p14:tracePt t="16120" x="4794250" y="5207000"/>
          <p14:tracePt t="16136" x="4787900" y="5207000"/>
          <p14:tracePt t="16152" x="4775200" y="5200650"/>
          <p14:tracePt t="16163" x="4762500" y="5194300"/>
          <p14:tracePt t="16187" x="4756150" y="5187950"/>
          <p14:tracePt t="16203" x="4743450" y="5181600"/>
          <p14:tracePt t="16215" x="4743450" y="5175250"/>
          <p14:tracePt t="16223" x="4737100" y="5175250"/>
          <p14:tracePt t="16233" x="4730750" y="5175250"/>
          <p14:tracePt t="16250" x="4730750" y="5168900"/>
          <p14:tracePt t="16267" x="4724400" y="5162550"/>
          <p14:tracePt t="16284" x="4718050" y="5156200"/>
          <p14:tracePt t="16336" x="4724400" y="5162550"/>
          <p14:tracePt t="16376" x="4730750" y="5162550"/>
          <p14:tracePt t="16396" x="4730750" y="5156200"/>
          <p14:tracePt t="16412" x="4737100" y="5149850"/>
          <p14:tracePt t="16436" x="4743450" y="5149850"/>
          <p14:tracePt t="16472" x="4749800" y="5149850"/>
          <p14:tracePt t="16488" x="4756150" y="5149850"/>
          <p14:tracePt t="16504" x="4762500" y="5149850"/>
          <p14:tracePt t="16523" x="4768850" y="5149850"/>
          <p14:tracePt t="16556" x="4775200" y="5149850"/>
          <p14:tracePt t="16583" x="4781550" y="5156200"/>
          <p14:tracePt t="16615" x="4781550" y="5162550"/>
          <p14:tracePt t="16659" x="4781550" y="5168900"/>
          <p14:tracePt t="16683" x="4781550" y="5175250"/>
          <p14:tracePt t="16704" x="4775200" y="5181600"/>
          <p14:tracePt t="16720" x="4768850" y="5187950"/>
          <p14:tracePt t="16756" x="4768850" y="5194300"/>
          <p14:tracePt t="16788" x="4768850" y="5200650"/>
          <p14:tracePt t="16816" x="4768850" y="5207000"/>
          <p14:tracePt t="16840" x="4768850" y="5213350"/>
          <p14:tracePt t="16856" x="4768850" y="5219700"/>
          <p14:tracePt t="16872" x="4775200" y="5226050"/>
          <p14:tracePt t="16884" x="4775200" y="5232400"/>
          <p14:tracePt t="16900" x="4781550" y="5238750"/>
          <p14:tracePt t="16924" x="4781550" y="5245100"/>
          <p14:tracePt t="16932" x="4781550" y="5251450"/>
          <p14:tracePt t="16936" x="4787900" y="5251450"/>
          <p14:tracePt t="16936" x="4787900" y="5264150"/>
          <p14:tracePt t="16954" x="4787900" y="5276850"/>
          <p14:tracePt t="16969" x="4794250" y="5283200"/>
          <p14:tracePt t="16969" x="4794250" y="5289550"/>
          <p14:tracePt t="16988" x="4794250" y="5295900"/>
          <p14:tracePt t="16988" x="4800600" y="5308600"/>
          <p14:tracePt t="17005" x="4806950" y="5308600"/>
          <p14:tracePt t="17005" x="4813300" y="5314950"/>
          <p14:tracePt t="17021" x="4813300" y="5321300"/>
          <p14:tracePt t="17021" x="4819650" y="5327650"/>
          <p14:tracePt t="17038" x="4826000" y="5334000"/>
          <p14:tracePt t="17038" x="4826000" y="5340350"/>
          <p14:tracePt t="17055" x="4832350" y="5346700"/>
          <p14:tracePt t="17069" x="4838700" y="5353050"/>
          <p14:tracePt t="17069" x="4838700" y="5359400"/>
          <p14:tracePt t="17089" x="4845050" y="5365750"/>
          <p14:tracePt t="17105" x="4845050" y="5372100"/>
          <p14:tracePt t="17120" x="4851400" y="5378450"/>
          <p14:tracePt t="17140" x="4857750" y="5378450"/>
          <p14:tracePt t="17164" x="4864100" y="5384800"/>
          <p14:tracePt t="17184" x="4870450" y="5384800"/>
          <p14:tracePt t="17200" x="4876800" y="5391150"/>
          <p14:tracePt t="17216" x="4883150" y="5397500"/>
          <p14:tracePt t="17232" x="4889500" y="5403850"/>
          <p14:tracePt t="17244" x="4895850" y="5410200"/>
          <p14:tracePt t="17253" x="4902200" y="5416550"/>
          <p14:tracePt t="17253" x="4908550" y="5416550"/>
          <p14:tracePt t="17272" x="4908550" y="5422900"/>
          <p14:tracePt t="17272" x="4914900" y="5422900"/>
          <p14:tracePt t="17289" x="4921250" y="5422900"/>
          <p14:tracePt t="17289" x="4933950" y="5429250"/>
          <p14:tracePt t="17306" x="4940300" y="5429250"/>
          <p14:tracePt t="17306" x="4946650" y="5429250"/>
          <p14:tracePt t="17322" x="4953000" y="5429250"/>
          <p14:tracePt t="17322" x="4965700" y="5435600"/>
          <p14:tracePt t="17339" x="4972050" y="5429250"/>
          <p14:tracePt t="17339" x="4984750" y="5435600"/>
          <p14:tracePt t="17358" x="4997450" y="5435600"/>
          <p14:tracePt t="17358" x="5003800" y="5435600"/>
          <p14:tracePt t="17373" x="5010150" y="5435600"/>
          <p14:tracePt t="17373" x="5016500" y="5435600"/>
          <p14:tracePt t="17389" x="5022850" y="5435600"/>
          <p14:tracePt t="17389" x="5029200" y="5435600"/>
          <p14:tracePt t="17406" x="5029200" y="5429250"/>
          <p14:tracePt t="17406" x="5035550" y="5429250"/>
          <p14:tracePt t="17406" x="5041900" y="5422900"/>
          <p14:tracePt t="17425" x="5048250" y="5416550"/>
          <p14:tracePt t="17441" x="5060950" y="5410200"/>
          <p14:tracePt t="17457" x="5067300" y="5403850"/>
          <p14:tracePt t="17473" x="5073650" y="5397500"/>
          <p14:tracePt t="17487" x="5080000" y="5391150"/>
          <p14:tracePt t="17504" x="5080000" y="5384800"/>
          <p14:tracePt t="17521" x="5086350" y="5378450"/>
          <p14:tracePt t="17537" x="5086350" y="5372100"/>
          <p14:tracePt t="17576" x="5086350" y="5365750"/>
          <p14:tracePt t="17592" x="5086350" y="5359400"/>
          <p14:tracePt t="17603" x="5086350" y="5353050"/>
          <p14:tracePt t="17612" x="5080000" y="5346700"/>
          <p14:tracePt t="17652" x="5080000" y="5353050"/>
          <p14:tracePt t="17664" x="5080000" y="5359400"/>
          <p14:tracePt t="17680" x="5086350" y="5365750"/>
          <p14:tracePt t="17712" x="5092700" y="5372100"/>
          <p14:tracePt t="17724" x="5099050" y="5372100"/>
          <p14:tracePt t="17732" x="5105400" y="5372100"/>
          <p14:tracePt t="17741" x="5111750" y="5372100"/>
          <p14:tracePt t="17741" x="5118100" y="5372100"/>
          <p14:tracePt t="17758" x="5124450" y="5378450"/>
          <p14:tracePt t="17758" x="5130800" y="5378450"/>
          <p14:tracePt t="17773" x="5137150" y="5378450"/>
          <p14:tracePt t="17773" x="5143500" y="5378450"/>
          <p14:tracePt t="17773" x="5149850" y="5378450"/>
          <p14:tracePt t="17792" x="5162550" y="5384800"/>
          <p14:tracePt t="17805" x="5168900" y="5384800"/>
          <p14:tracePt t="17805" x="5175250" y="5384800"/>
          <p14:tracePt t="17825" x="5187950" y="5378450"/>
          <p14:tracePt t="17825" x="5194300" y="5384800"/>
          <p14:tracePt t="17840" x="5200650" y="5384800"/>
          <p14:tracePt t="17840" x="5207000" y="5384800"/>
          <p14:tracePt t="17840" x="5213350" y="5391150"/>
          <p14:tracePt t="17860" x="5219700" y="5391150"/>
          <p14:tracePt t="17872" x="5226050" y="5397500"/>
          <p14:tracePt t="17872" x="5232400" y="5403850"/>
          <p14:tracePt t="17872" x="5238750" y="5403850"/>
          <p14:tracePt t="17893" x="5245100" y="5410200"/>
          <p14:tracePt t="17893" x="5257800" y="5410200"/>
          <p14:tracePt t="17909" x="5264150" y="5416550"/>
          <p14:tracePt t="17909" x="5276850" y="5422900"/>
          <p14:tracePt t="17924" x="5283200" y="5422900"/>
          <p14:tracePt t="17924" x="5289550" y="5422900"/>
          <p14:tracePt t="17941" x="5295900" y="5422900"/>
          <p14:tracePt t="17941" x="5314950" y="5422900"/>
          <p14:tracePt t="17958" x="5321300" y="5422900"/>
          <p14:tracePt t="17958" x="5327650" y="5422900"/>
          <p14:tracePt t="17974" x="5334000" y="5422900"/>
          <p14:tracePt t="17974" x="5340350" y="5422900"/>
          <p14:tracePt t="17991" x="5346700" y="5416550"/>
          <p14:tracePt t="17991" x="5353050" y="5416550"/>
          <p14:tracePt t="18008" x="5353050" y="5410200"/>
          <p14:tracePt t="18008" x="5365750" y="5410200"/>
          <p14:tracePt t="18025" x="5365750" y="5403850"/>
          <p14:tracePt t="18040" x="5372100" y="5403850"/>
          <p14:tracePt t="18056" x="5365750" y="5397500"/>
          <p14:tracePt t="18084" x="5365750" y="5384800"/>
          <p14:tracePt t="18100" x="5359400" y="5378450"/>
          <p14:tracePt t="18124" x="5353050" y="5372100"/>
          <p14:tracePt t="18136" x="5346700" y="5365750"/>
          <p14:tracePt t="18144" x="5340350" y="5365750"/>
          <p14:tracePt t="18157" x="5334000" y="5359400"/>
          <p14:tracePt t="18157" x="5327650" y="5353050"/>
          <p14:tracePt t="18178" x="5321300" y="5346700"/>
          <p14:tracePt t="18190" x="5314950" y="5340350"/>
          <p14:tracePt t="18190" x="5302250" y="5327650"/>
          <p14:tracePt t="18210" x="5302250" y="5314950"/>
          <p14:tracePt t="18210" x="5295900" y="5308600"/>
          <p14:tracePt t="18225" x="5289550" y="5302250"/>
          <p14:tracePt t="18225" x="5289550" y="5289550"/>
          <p14:tracePt t="18242" x="5289550" y="5283200"/>
          <p14:tracePt t="18242" x="5283200" y="5270500"/>
          <p14:tracePt t="18259" x="5276850" y="5264150"/>
          <p14:tracePt t="18274" x="5276850" y="5257800"/>
          <p14:tracePt t="18290" x="5270500" y="5257800"/>
          <p14:tracePt t="18307" x="5264150" y="5257800"/>
          <p14:tracePt t="18324" x="5257800" y="5251450"/>
          <p14:tracePt t="18340" x="5264150" y="5251450"/>
          <p14:tracePt t="18436" x="5270500" y="5251450"/>
          <p14:tracePt t="18452" x="5276850" y="5251450"/>
          <p14:tracePt t="18468" x="5283200" y="5251450"/>
          <p14:tracePt t="18484" x="5289550" y="5251450"/>
          <p14:tracePt t="18512" x="5289550" y="5257800"/>
          <p14:tracePt t="18536" x="5289550" y="5264150"/>
          <p14:tracePt t="18544" x="5295900" y="5270500"/>
          <p14:tracePt t="18558" x="5295900" y="5276850"/>
          <p14:tracePt t="18558" x="5295900" y="5289550"/>
          <p14:tracePt t="18577" x="5302250" y="5295900"/>
          <p14:tracePt t="18577" x="5302250" y="5302250"/>
          <p14:tracePt t="18593" x="5302250" y="5308600"/>
          <p14:tracePt t="18593" x="5308600" y="5308600"/>
          <p14:tracePt t="18610" x="5308600" y="5321300"/>
          <p14:tracePt t="18610" x="5314950" y="5334000"/>
          <p14:tracePt t="18627" x="5321300" y="5334000"/>
          <p14:tracePt t="18627" x="5321300" y="5340350"/>
          <p14:tracePt t="18643" x="5321300" y="5346700"/>
          <p14:tracePt t="18658" x="5334000" y="5353050"/>
          <p14:tracePt t="18658" x="5340350" y="5359400"/>
          <p14:tracePt t="18678" x="5346700" y="5353050"/>
          <p14:tracePt t="18693" x="5353050" y="5353050"/>
          <p14:tracePt t="18708" x="5353050" y="5346700"/>
          <p14:tracePt t="18725" x="5359400" y="5340350"/>
          <p14:tracePt t="18742" x="5359400" y="5334000"/>
          <p14:tracePt t="18742" x="5365750" y="5327650"/>
          <p14:tracePt t="18761" x="5365750" y="5314950"/>
          <p14:tracePt t="18761" x="5365750" y="5308600"/>
          <p14:tracePt t="18777" x="5365750" y="5295900"/>
          <p14:tracePt t="18777" x="5365750" y="5289550"/>
          <p14:tracePt t="18794" x="5365750" y="5276850"/>
          <p14:tracePt t="18794" x="5359400" y="5257800"/>
          <p14:tracePt t="18794" x="5359400" y="5238750"/>
          <p14:tracePt t="18813" x="5353050" y="5219700"/>
          <p14:tracePt t="18825" x="5353050" y="5200650"/>
          <p14:tracePt t="18825" x="5353050" y="5181600"/>
          <p14:tracePt t="18845" x="5346700" y="5143500"/>
          <p14:tracePt t="18845" x="5346700" y="5130800"/>
          <p14:tracePt t="18861" x="5340350" y="5124450"/>
          <p14:tracePt t="18861" x="5340350" y="5118100"/>
          <p14:tracePt t="18877" x="5334000" y="5118100"/>
          <p14:tracePt t="18904" x="5334000" y="5124450"/>
          <p14:tracePt t="18932" x="5334000" y="5130800"/>
          <p14:tracePt t="18940" x="5334000" y="5137150"/>
          <p14:tracePt t="18956" x="5334000" y="5143500"/>
          <p14:tracePt t="18964" x="5340350" y="5149850"/>
          <p14:tracePt t="18964" x="5340350" y="5156200"/>
          <p14:tracePt t="18978" x="5340350" y="5168900"/>
          <p14:tracePt t="18978" x="5346700" y="5175250"/>
          <p14:tracePt t="18995" x="5346700" y="5181600"/>
          <p14:tracePt t="18995" x="5346700" y="5187950"/>
          <p14:tracePt t="19012" x="5346700" y="5194300"/>
          <p14:tracePt t="19012" x="5346700" y="5200650"/>
          <p14:tracePt t="19028" x="5340350" y="5207000"/>
          <p14:tracePt t="19028" x="5340350" y="5213350"/>
          <p14:tracePt t="19045" x="5340350" y="5219700"/>
          <p14:tracePt t="19061" x="5334000" y="5219700"/>
          <p14:tracePt t="19076" x="5334000" y="5226050"/>
          <p14:tracePt t="19093" x="5327650" y="5226050"/>
          <p14:tracePt t="19110" x="5321300" y="5232400"/>
          <p14:tracePt t="19127" x="5314950" y="5238750"/>
          <p14:tracePt t="19145" x="5314950" y="5245100"/>
          <p14:tracePt t="19160" x="5308600" y="5238750"/>
          <p14:tracePt t="19181" x="5308600" y="5232400"/>
          <p14:tracePt t="19197" x="5308600" y="5226050"/>
          <p14:tracePt t="19210" x="5302250" y="5219700"/>
          <p14:tracePt t="19210" x="5308600" y="5207000"/>
          <p14:tracePt t="19229" x="5302250" y="5200650"/>
          <p14:tracePt t="19229" x="5302250" y="5194300"/>
          <p14:tracePt t="19245" x="5302250" y="5181600"/>
          <p14:tracePt t="19245" x="5302250" y="5175250"/>
          <p14:tracePt t="19262" x="5295900" y="5162550"/>
          <p14:tracePt t="19262" x="5289550" y="5149850"/>
        </p14:tracePtLst>
      </p14:laserTrace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68760"/>
            <a:ext cx="8966157"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549226661"/>
      </p:ext>
    </p:extLst>
  </p:cSld>
  <p:clrMapOvr>
    <a:masterClrMapping/>
  </p:clrMapOvr>
  <mc:AlternateContent xmlns:mc="http://schemas.openxmlformats.org/markup-compatibility/2006">
    <mc:Choice xmlns:p14="http://schemas.microsoft.com/office/powerpoint/2010/main" Requires="p14">
      <p:transition spd="slow" p14:dur="2000" advTm="14192"/>
    </mc:Choice>
    <mc:Fallback>
      <p:transition spd="slow" advTm="141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447" x="4984750" y="5664200"/>
          <p14:tracePt t="493" x="4978400" y="5657850"/>
          <p14:tracePt t="513" x="4972050" y="5651500"/>
          <p14:tracePt t="537" x="4965700" y="5645150"/>
          <p14:tracePt t="557" x="4965700" y="5638800"/>
          <p14:tracePt t="573" x="4959350" y="5632450"/>
          <p14:tracePt t="582" x="4953000" y="5626100"/>
          <p14:tracePt t="597" x="4946650" y="5613400"/>
          <p14:tracePt t="606" x="4946650" y="5607050"/>
          <p14:tracePt t="606" x="4940300" y="5600700"/>
          <p14:tracePt t="621" x="4933950" y="5594350"/>
          <p14:tracePt t="621" x="4927600" y="5588000"/>
          <p14:tracePt t="637" x="4921250" y="5575300"/>
          <p14:tracePt t="637" x="4914900" y="5568950"/>
          <p14:tracePt t="654" x="4914900" y="5562600"/>
          <p14:tracePt t="654" x="4908550" y="5556250"/>
          <p14:tracePt t="671" x="4902200" y="5549900"/>
          <p14:tracePt t="671" x="4895850" y="5537200"/>
          <p14:tracePt t="687" x="4889500" y="5530850"/>
          <p14:tracePt t="687" x="4883150" y="5530850"/>
          <p14:tracePt t="704" x="4876800" y="5524500"/>
          <p14:tracePt t="719" x="4870450" y="5518150"/>
          <p14:tracePt t="719" x="4857750" y="5499100"/>
          <p14:tracePt t="738" x="4851400" y="5492750"/>
          <p14:tracePt t="738" x="4851400" y="5486400"/>
          <p14:tracePt t="755" x="4845050" y="5473700"/>
          <p14:tracePt t="755" x="4838700" y="5473700"/>
          <p14:tracePt t="771" x="4832350" y="5467350"/>
          <p14:tracePt t="771" x="4826000" y="5461000"/>
          <p14:tracePt t="788" x="4826000" y="5454650"/>
          <p14:tracePt t="788" x="4813300" y="5441950"/>
          <p14:tracePt t="807" x="4806950" y="5435600"/>
          <p14:tracePt t="807" x="4800600" y="5429250"/>
          <p14:tracePt t="823" x="4794250" y="5422900"/>
          <p14:tracePt t="823" x="4794250" y="5416550"/>
          <p14:tracePt t="838" x="4787900" y="5410200"/>
          <p14:tracePt t="838" x="4781550" y="5403850"/>
          <p14:tracePt t="855" x="4775200" y="5391150"/>
          <p14:tracePt t="855" x="4768850" y="5384800"/>
          <p14:tracePt t="855" x="4762500" y="5372100"/>
          <p14:tracePt t="874" x="4756150" y="5365750"/>
          <p14:tracePt t="887" x="4749800" y="5359400"/>
          <p14:tracePt t="887" x="4743450" y="5346700"/>
          <p14:tracePt t="907" x="4737100" y="5340350"/>
          <p14:tracePt t="920" x="4730750" y="5334000"/>
          <p14:tracePt t="937" x="4724400" y="5327650"/>
          <p14:tracePt t="954" x="4718050" y="5314950"/>
          <p14:tracePt t="954" x="4711700" y="5308600"/>
          <p14:tracePt t="973" x="4711700" y="5295900"/>
          <p14:tracePt t="973" x="4705350" y="5295900"/>
          <p14:tracePt t="989" x="4699000" y="5289550"/>
          <p14:tracePt t="1003" x="4699000" y="5283200"/>
          <p14:tracePt t="1003" x="4699000" y="5276850"/>
          <p14:tracePt t="1022" x="4692650" y="5276850"/>
          <p14:tracePt t="1038" x="4686300" y="5270500"/>
          <p14:tracePt t="1062" x="4679950" y="5276850"/>
          <p14:tracePt t="1094" x="4673600" y="5276850"/>
          <p14:tracePt t="1122" x="4673600" y="5283200"/>
          <p14:tracePt t="1137" x="4673600" y="5289550"/>
          <p14:tracePt t="1174" x="4667250" y="5295900"/>
          <p14:tracePt t="1190" x="4667250" y="5289550"/>
          <p14:tracePt t="1213" x="4660900" y="5283200"/>
          <p14:tracePt t="1242" x="4654550" y="5276850"/>
          <p14:tracePt t="1258" x="4648200" y="5270500"/>
          <p14:tracePt t="1293" x="4641850" y="5270500"/>
          <p14:tracePt t="1325" x="4641850" y="5264150"/>
          <p14:tracePt t="1360" x="4648200" y="5264150"/>
          <p14:tracePt t="1429" x="4654550" y="5264150"/>
          <p14:tracePt t="1445" x="4660900" y="5264150"/>
          <p14:tracePt t="1457" x="4667250" y="5257800"/>
          <p14:tracePt t="1464" x="4673600" y="5257800"/>
          <p14:tracePt t="1481" x="4679950" y="5251450"/>
          <p14:tracePt t="1489" x="4686300" y="5251450"/>
          <p14:tracePt t="1505" x="4692650" y="5251450"/>
          <p14:tracePt t="1521" x="4699000" y="5251450"/>
          <p14:tracePt t="1538" x="4705350" y="5251450"/>
          <p14:tracePt t="1554" x="4711700" y="5251450"/>
          <p14:tracePt t="1572" x="4718050" y="5251450"/>
          <p14:tracePt t="1588" x="4724400" y="5257800"/>
          <p14:tracePt t="1605" x="4737100" y="5264150"/>
          <p14:tracePt t="1605" x="4737100" y="5270500"/>
          <p14:tracePt t="1605" x="4743450" y="5276850"/>
          <p14:tracePt t="1626" x="4749800" y="5283200"/>
          <p14:tracePt t="1626" x="4749800" y="5289550"/>
          <p14:tracePt t="1640" x="4756150" y="5302250"/>
          <p14:tracePt t="1640" x="4762500" y="5308600"/>
          <p14:tracePt t="1657" x="4768850" y="5321300"/>
          <p14:tracePt t="1657" x="4768850" y="5327650"/>
          <p14:tracePt t="1673" x="4768850" y="5334000"/>
          <p14:tracePt t="1673" x="4775200" y="5340350"/>
          <p14:tracePt t="1690" x="4781550" y="5346700"/>
          <p14:tracePt t="1690" x="4787900" y="5353050"/>
          <p14:tracePt t="1707" x="4787900" y="5359400"/>
          <p14:tracePt t="1722" x="4794250" y="5353050"/>
          <p14:tracePt t="1738" x="4800600" y="5346700"/>
          <p14:tracePt t="1738" x="4806950" y="5346700"/>
          <p14:tracePt t="1757" x="4813300" y="5340350"/>
          <p14:tracePt t="1757" x="4819650" y="5334000"/>
          <p14:tracePt t="1774" x="4826000" y="5327650"/>
          <p14:tracePt t="1774" x="4838700" y="5321300"/>
          <p14:tracePt t="1790" x="4851400" y="5314950"/>
          <p14:tracePt t="1790" x="4864100" y="5308600"/>
          <p14:tracePt t="1807" x="4883150" y="5295900"/>
          <p14:tracePt t="1807" x="4914900" y="5270500"/>
          <p14:tracePt t="1826" x="4933950" y="5257800"/>
          <p14:tracePt t="1826" x="4953000" y="5251450"/>
          <p14:tracePt t="1841" x="4972050" y="5238750"/>
          <p14:tracePt t="1841" x="4991100" y="5232400"/>
          <p14:tracePt t="1860" x="5010150" y="5219700"/>
          <p14:tracePt t="1860" x="5054600" y="5207000"/>
          <p14:tracePt t="1877" x="5073650" y="5200650"/>
          <p14:tracePt t="1877" x="5092700" y="5187950"/>
          <p14:tracePt t="1894" x="5111750" y="5175250"/>
          <p14:tracePt t="1894" x="5130800" y="5162550"/>
          <p14:tracePt t="1909" x="5149850" y="5156200"/>
          <p14:tracePt t="1909" x="5168900" y="5143500"/>
          <p14:tracePt t="1925" x="5181600" y="5137150"/>
          <p14:tracePt t="1925" x="5200650" y="5124450"/>
          <p14:tracePt t="1941" x="5219700" y="5124450"/>
          <p14:tracePt t="1941" x="5232400" y="5124450"/>
          <p14:tracePt t="1958" x="5251450" y="5124450"/>
          <p14:tracePt t="1958" x="5264150" y="5124450"/>
          <p14:tracePt t="1958" x="5283200" y="5130800"/>
          <p14:tracePt t="1977" x="5302250" y="5143500"/>
          <p14:tracePt t="1989" x="5314950" y="5149850"/>
          <p14:tracePt t="1989" x="5346700" y="5175250"/>
          <p14:tracePt t="2008" x="5359400" y="5181600"/>
          <p14:tracePt t="2008" x="5372100" y="5194300"/>
          <p14:tracePt t="2025" x="5384800" y="5207000"/>
          <p14:tracePt t="2025" x="5397500" y="5219700"/>
          <p14:tracePt t="2042" x="5403850" y="5226050"/>
          <p14:tracePt t="2042" x="5429250" y="5251450"/>
          <p14:tracePt t="2058" x="5435600" y="5257800"/>
          <p14:tracePt t="2058" x="5448300" y="5270500"/>
          <p14:tracePt t="2075" x="5454650" y="5276850"/>
          <p14:tracePt t="2075" x="5467350" y="5283200"/>
          <p14:tracePt t="2092" x="5473700" y="5283200"/>
          <p14:tracePt t="2092" x="5480050" y="5289550"/>
          <p14:tracePt t="2109" x="5492750" y="5289550"/>
          <p14:tracePt t="2109" x="5505450" y="5289550"/>
          <p14:tracePt t="2125" x="5511800" y="5289550"/>
          <p14:tracePt t="2125" x="5524500" y="5283200"/>
          <p14:tracePt t="2142" x="5530850" y="5283200"/>
          <p14:tracePt t="2157" x="5537200" y="5283200"/>
          <p14:tracePt t="2174" x="5549900" y="5276850"/>
          <p14:tracePt t="2190" x="5556250" y="5276850"/>
          <p14:tracePt t="2208" x="5562600" y="5276850"/>
          <p14:tracePt t="2226" x="5568950" y="5276850"/>
          <p14:tracePt t="2245" x="5575300" y="5276850"/>
          <p14:tracePt t="2268" x="5581650" y="5283200"/>
          <p14:tracePt t="2293" x="5588000" y="5283200"/>
          <p14:tracePt t="2305" x="5588000" y="5289550"/>
          <p14:tracePt t="2321" x="5594350" y="5295900"/>
          <p14:tracePt t="2337" x="5600700" y="5302250"/>
          <p14:tracePt t="2353" x="5613400" y="5308600"/>
          <p14:tracePt t="2365" x="5619750" y="5314950"/>
          <p14:tracePt t="2381" x="5626100" y="5314950"/>
          <p14:tracePt t="2397" x="5632450" y="5321300"/>
          <p14:tracePt t="2413" x="5638800" y="5327650"/>
          <p14:tracePt t="2425" x="5645150" y="5334000"/>
          <p14:tracePt t="2441" x="5651500" y="5340350"/>
          <p14:tracePt t="2458" x="5657850" y="5340350"/>
          <p14:tracePt t="2474" x="5664200" y="5346700"/>
          <p14:tracePt t="2492" x="5670550" y="5353050"/>
          <p14:tracePt t="2508" x="5670550" y="5359400"/>
          <p14:tracePt t="2525" x="5664200" y="5365750"/>
          <p14:tracePt t="2545" x="5664200" y="5372100"/>
          <p14:tracePt t="2569" x="5657850" y="5372100"/>
          <p14:tracePt t="2585" x="5657850" y="5384800"/>
          <p14:tracePt t="2597" x="5651500" y="5391150"/>
          <p14:tracePt t="2613" x="5651500" y="5397500"/>
          <p14:tracePt t="2630" x="5651500" y="5403850"/>
          <p14:tracePt t="2645" x="5651500" y="5410200"/>
          <p14:tracePt t="2658" x="5657850" y="5416550"/>
          <p14:tracePt t="2675" x="5657850" y="5422900"/>
          <p14:tracePt t="2692" x="5664200" y="5429250"/>
          <p14:tracePt t="2708" x="5670550" y="5441950"/>
          <p14:tracePt t="2708" x="5676900" y="5441950"/>
          <p14:tracePt t="2727" x="5683250" y="5454650"/>
          <p14:tracePt t="2742" x="5689600" y="5461000"/>
          <p14:tracePt t="2759" x="5695950" y="5467350"/>
          <p14:tracePt t="2776" x="5702300" y="5473700"/>
          <p14:tracePt t="2793" x="5702300" y="5480050"/>
          <p14:tracePt t="2809" x="5708650" y="5486400"/>
          <p14:tracePt t="2826" x="5715000" y="5486400"/>
          <p14:tracePt t="2853" x="5715000" y="5492750"/>
          <p14:tracePt t="2877" x="5715000" y="5499100"/>
          <p14:tracePt t="2893" x="5715000" y="5505450"/>
          <p14:tracePt t="2905" x="5715000" y="5511800"/>
          <p14:tracePt t="2945" x="5715000" y="5518150"/>
          <p14:tracePt t="2981" x="5715000" y="5524500"/>
          <p14:tracePt t="3005" x="5715000" y="5530850"/>
          <p14:tracePt t="3032" x="5721350" y="5530850"/>
          <p14:tracePt t="3085" x="5721350" y="5537200"/>
          <p14:tracePt t="3117" x="5727700" y="5543550"/>
          <p14:tracePt t="3153" x="5734050" y="5543550"/>
          <p14:tracePt t="3184" x="5740400" y="5549900"/>
          <p14:tracePt t="3205" x="5746750" y="5556250"/>
          <p14:tracePt t="3230" x="5753100" y="5562600"/>
          <p14:tracePt t="3245" x="5753100" y="5575300"/>
          <p14:tracePt t="3257" x="5759450" y="5575300"/>
          <p14:tracePt t="3265" x="5759450" y="5581650"/>
          <p14:tracePt t="3277" x="5759450" y="5588000"/>
          <p14:tracePt t="3277" x="5765800" y="5594350"/>
          <p14:tracePt t="3277" x="5765800" y="5600700"/>
          <p14:tracePt t="3298" x="5765800" y="5607050"/>
          <p14:tracePt t="3298" x="5765800" y="5613400"/>
          <p14:tracePt t="3314" x="5765800" y="5619750"/>
          <p14:tracePt t="3314" x="5765800" y="5626100"/>
          <p14:tracePt t="3330" x="5759450" y="5632450"/>
          <p14:tracePt t="3330" x="5759450" y="5638800"/>
          <p14:tracePt t="3346" x="5753100" y="5645150"/>
          <p14:tracePt t="3346" x="5740400" y="5657850"/>
          <p14:tracePt t="3363" x="5727700" y="5664200"/>
          <p14:tracePt t="3363" x="5702300" y="5683250"/>
          <p14:tracePt t="3380" x="5683250" y="5695950"/>
          <p14:tracePt t="3380" x="5664200" y="5702300"/>
          <p14:tracePt t="3398" x="5638800" y="5715000"/>
          <p14:tracePt t="3398" x="5613400" y="5721350"/>
          <p14:tracePt t="3413" x="5581650" y="5727700"/>
          <p14:tracePt t="3413" x="5549900" y="5727700"/>
          <p14:tracePt t="3431" x="5518150" y="5734050"/>
          <p14:tracePt t="3431" x="5448300" y="5727700"/>
          <p14:tracePt t="3446" x="5410200" y="5721350"/>
          <p14:tracePt t="3446" x="5365750" y="5708650"/>
          <p14:tracePt t="3463" x="5321300" y="5695950"/>
          <p14:tracePt t="3463" x="5276850" y="5676900"/>
          <p14:tracePt t="3481" x="5226050" y="5657850"/>
          <p14:tracePt t="3481" x="5111750" y="5600700"/>
          <p14:tracePt t="3498" x="5054600" y="5568950"/>
          <p14:tracePt t="3498" x="4991100" y="5530850"/>
          <p14:tracePt t="3514" x="4921250" y="5492750"/>
          <p14:tracePt t="3514" x="4857750" y="5448300"/>
          <p14:tracePt t="3531" x="4800600" y="5403850"/>
          <p14:tracePt t="3531" x="4737100" y="5353050"/>
          <p14:tracePt t="3547" x="4686300" y="5302250"/>
          <p14:tracePt t="3547" x="4629150" y="5245100"/>
          <p14:tracePt t="3547" x="4584700" y="5187950"/>
          <p14:tracePt t="3566" x="4540250" y="5118100"/>
          <p14:tracePt t="3578" x="4495800" y="5048250"/>
          <p14:tracePt t="3578" x="4425950" y="4889500"/>
          <p14:tracePt t="3598" x="4394200" y="4800600"/>
          <p14:tracePt t="3598" x="4368800" y="4711700"/>
          <p14:tracePt t="3614" x="4343400" y="4622800"/>
          <p14:tracePt t="3614" x="4324350" y="4527550"/>
          <p14:tracePt t="3631" x="4318000" y="4432300"/>
          <p14:tracePt t="3631" x="4311650" y="4343400"/>
          <p14:tracePt t="3631" x="4305300" y="4248150"/>
          <p14:tracePt t="3649" x="4311650" y="4146550"/>
          <p14:tracePt t="3662" x="4324350" y="4051300"/>
          <p14:tracePt t="3662" x="4362450" y="3848100"/>
          <p14:tracePt t="3681" x="4394200" y="3740150"/>
          <p14:tracePt t="3681" x="4425950" y="3638550"/>
          <p14:tracePt t="3697" x="4457700" y="3536950"/>
          <p14:tracePt t="3697" x="4502150" y="3441700"/>
          <p14:tracePt t="3714" x="4546600" y="3352800"/>
          <p14:tracePt t="3714" x="4603750" y="3263900"/>
          <p14:tracePt t="3714" x="4660900" y="3181350"/>
          <p14:tracePt t="3734" x="4724400" y="3105150"/>
          <p14:tracePt t="3734" x="4794250" y="3035300"/>
          <p14:tracePt t="3747" x="4864100" y="2965450"/>
          <p14:tracePt t="3747" x="4946650" y="2901950"/>
          <p14:tracePt t="3764" x="5029200" y="2838450"/>
          <p14:tracePt t="3764" x="5118100" y="2774950"/>
          <p14:tracePt t="3781" x="5200650" y="2711450"/>
          <p14:tracePt t="3781" x="5384800" y="2603500"/>
          <p14:tracePt t="3798" x="5480050" y="2552700"/>
          <p14:tracePt t="3798" x="5575300" y="2501900"/>
          <p14:tracePt t="3815" x="5676900" y="2457450"/>
          <p14:tracePt t="3815" x="5784850" y="2413000"/>
          <p14:tracePt t="3831" x="5892800" y="2374900"/>
          <p14:tracePt t="3831" x="6000750" y="2343150"/>
          <p14:tracePt t="3848" x="6115050" y="2317750"/>
          <p14:tracePt t="3848" x="6343650" y="2273300"/>
          <p14:tracePt t="3867" x="6464300" y="2266950"/>
          <p14:tracePt t="3867" x="6578600" y="2260600"/>
          <p14:tracePt t="3882" x="6692900" y="2260600"/>
          <p14:tracePt t="3882" x="6813550" y="2266950"/>
          <p14:tracePt t="3899" x="6934200" y="2279650"/>
          <p14:tracePt t="3899" x="7048500" y="2292350"/>
          <p14:tracePt t="3915" x="7162800" y="2317750"/>
          <p14:tracePt t="3915" x="7283450" y="2343150"/>
          <p14:tracePt t="3915" x="7391400" y="2381250"/>
          <p14:tracePt t="3934" x="7505700" y="2419350"/>
          <p14:tracePt t="3946" x="7613650" y="2463800"/>
          <p14:tracePt t="3946" x="7823200" y="2571750"/>
          <p14:tracePt t="3966" x="7924800" y="2635250"/>
          <p14:tracePt t="3966" x="8020050" y="2705100"/>
          <p14:tracePt t="3982" x="8108950" y="2781300"/>
          <p14:tracePt t="3982" x="8191500" y="2863850"/>
          <p14:tracePt t="3998" x="8274050" y="2946400"/>
          <p14:tracePt t="3998" x="8343900" y="3035300"/>
          <p14:tracePt t="3998" x="8413750" y="3124200"/>
          <p14:tracePt t="4017" x="8477250" y="3219450"/>
          <p14:tracePt t="4030" x="8540750" y="3321050"/>
          <p14:tracePt t="4030" x="8655050" y="3517900"/>
          <p14:tracePt t="4049" x="8705850" y="3619500"/>
          <p14:tracePt t="4049" x="8750300" y="3721100"/>
          <p14:tracePt t="4065" x="8782050" y="3829050"/>
          <p14:tracePt t="4065" x="8813800" y="3937000"/>
          <p14:tracePt t="4082" x="8832850" y="4044950"/>
          <p14:tracePt t="4082" x="8858250" y="4267200"/>
          <p14:tracePt t="4098" x="8851900" y="4375150"/>
          <p14:tracePt t="4098" x="8845550" y="4483100"/>
          <p14:tracePt t="4115" x="8832850" y="4584700"/>
          <p14:tracePt t="4115" x="8807450" y="4686300"/>
          <p14:tracePt t="4132" x="8782050" y="4787900"/>
          <p14:tracePt t="4132" x="8750300" y="4876800"/>
          <p14:tracePt t="4149" x="8712200" y="4965700"/>
          <p14:tracePt t="4149" x="8610600" y="5124450"/>
          <p14:tracePt t="4166" x="8547100" y="5200650"/>
          <p14:tracePt t="4166" x="8483600" y="5270500"/>
          <p14:tracePt t="4182" x="8407400" y="5340350"/>
          <p14:tracePt t="4182" x="8331200" y="5403850"/>
          <p14:tracePt t="4200" x="8255000" y="5461000"/>
          <p14:tracePt t="4200" x="8172450" y="5518150"/>
          <p14:tracePt t="4200" x="8089900" y="5568950"/>
          <p14:tracePt t="4218" x="8001000" y="5613400"/>
          <p14:tracePt t="4230" x="7918450" y="5651500"/>
          <p14:tracePt t="4230" x="7747000" y="5715000"/>
          <p14:tracePt t="4250" x="7664450" y="5734050"/>
          <p14:tracePt t="4250" x="7581900" y="5753100"/>
          <p14:tracePt t="4267" x="7505700" y="5765800"/>
          <p14:tracePt t="4267" x="7429500" y="5778500"/>
          <p14:tracePt t="4283" x="7353300" y="5784850"/>
          <p14:tracePt t="4283" x="7283450" y="5791200"/>
          <p14:tracePt t="4283" x="7213600" y="5797550"/>
          <p14:tracePt t="4301" x="7150100" y="5797550"/>
          <p14:tracePt t="4314" x="7092950" y="5797550"/>
          <p14:tracePt t="4314" x="7035800" y="5797550"/>
          <p14:tracePt t="4335" x="6953250" y="5791200"/>
          <p14:tracePt t="4335" x="6915150" y="5784850"/>
          <p14:tracePt t="4350" x="6889750" y="5784850"/>
          <p14:tracePt t="4350" x="6864350" y="5778500"/>
          <p14:tracePt t="4366" x="6851650" y="5778500"/>
          <p14:tracePt t="4366" x="6838950" y="5772150"/>
          <p14:tracePt t="4383" x="6832600" y="5765800"/>
          <p14:tracePt t="4383" x="6826250" y="5759450"/>
          <p14:tracePt t="4401" x="6832600" y="5759450"/>
          <p14:tracePt t="4414" x="6838950" y="5753100"/>
          <p14:tracePt t="4414" x="6851650" y="5753100"/>
          <p14:tracePt t="4433" x="6858000" y="5753100"/>
          <p14:tracePt t="4433" x="6864350" y="5753100"/>
          <p14:tracePt t="4450" x="6877050" y="5753100"/>
          <p14:tracePt t="4450" x="6896100" y="5753100"/>
          <p14:tracePt t="4467" x="6902450" y="5746750"/>
          <p14:tracePt t="4467" x="6908800" y="5746750"/>
          <p14:tracePt t="4483" x="6915150" y="5746750"/>
          <p14:tracePt t="4483" x="6921500" y="5746750"/>
          <p14:tracePt t="4500" x="6927850" y="5746750"/>
          <p14:tracePt t="4515" x="6921500" y="5753100"/>
          <p14:tracePt t="4565" x="6915150" y="5753100"/>
          <p14:tracePt t="4577" x="6915150" y="5759450"/>
          <p14:tracePt t="4593" x="6908800" y="5765800"/>
          <p14:tracePt t="4617" x="6908800" y="5772150"/>
          <p14:tracePt t="4637" x="6908800" y="5778500"/>
          <p14:tracePt t="4669" x="6915150" y="5778500"/>
          <p14:tracePt t="4693" x="6921500" y="5778500"/>
          <p14:tracePt t="4713" x="6927850" y="5778500"/>
          <p14:tracePt t="4737" x="6934200" y="5772150"/>
          <p14:tracePt t="4765" x="6927850" y="5778500"/>
          <p14:tracePt t="4849" x="6927850" y="5784850"/>
          <p14:tracePt t="4893" x="6927850" y="5791200"/>
          <p14:tracePt t="4933" x="6927850" y="5797550"/>
          <p14:tracePt t="4961" x="6934200" y="5791200"/>
          <p14:tracePt t="5073" x="6940550" y="5784850"/>
          <p14:tracePt t="5126" x="6934200" y="5784850"/>
          <p14:tracePt t="5177" x="6927850" y="5791200"/>
          <p14:tracePt t="5201" x="6921500" y="5797550"/>
          <p14:tracePt t="5217" x="6915150" y="5803900"/>
          <p14:tracePt t="5234" x="6908800" y="5810250"/>
          <p14:tracePt t="5269" x="6908800" y="5816600"/>
          <p14:tracePt t="5305" x="6915150" y="5816600"/>
          <p14:tracePt t="5345" x="6915150" y="5822950"/>
          <p14:tracePt t="5365" x="6921500" y="5816600"/>
          <p14:tracePt t="5390" x="6927850" y="5816600"/>
          <p14:tracePt t="5414" x="6934200" y="5816600"/>
          <p14:tracePt t="5433" x="6940550" y="5816600"/>
          <p14:tracePt t="5457" x="6946900" y="5822950"/>
          <p14:tracePt t="5478" x="6953250" y="5822950"/>
          <p14:tracePt t="5525" x="6953250" y="5829300"/>
          <p14:tracePt t="5554" x="6953250" y="5835650"/>
          <p14:tracePt t="5646" x="6959600" y="5842000"/>
          <p14:tracePt t="5777" x="6965950" y="5842000"/>
          <p14:tracePt t="5818" x="6965950" y="5848350"/>
          <p14:tracePt t="5885" x="6965950" y="5842000"/>
          <p14:tracePt t="5945" x="6972300" y="5835650"/>
          <p14:tracePt t="5974" x="6978650" y="5835650"/>
          <p14:tracePt t="5998" x="6985000" y="5835650"/>
          <p14:tracePt t="6137" x="6978650" y="5835650"/>
          <p14:tracePt t="6169" x="6972300" y="5835650"/>
          <p14:tracePt t="6214" x="6972300" y="5842000"/>
          <p14:tracePt t="6266" x="6978650" y="5842000"/>
          <p14:tracePt t="6306" x="6985000" y="5848350"/>
          <p14:tracePt t="6374" x="6991350" y="5854700"/>
          <p14:tracePt t="6418" x="6991350" y="5861050"/>
          <p14:tracePt t="6486" x="6991350" y="5867400"/>
          <p14:tracePt t="6505" x="6991350" y="5873750"/>
          <p14:tracePt t="6530" x="6985000" y="5880100"/>
          <p14:tracePt t="6558" x="6978650" y="5886450"/>
          <p14:tracePt t="6694" x="6978650" y="5880100"/>
          <p14:tracePt t="6754" x="6978650" y="5886450"/>
          <p14:tracePt t="6814" x="6978650" y="5892800"/>
          <p14:tracePt t="6830" x="6972300" y="5899150"/>
          <p14:tracePt t="6890" x="6972300" y="5905500"/>
          <p14:tracePt t="6918" x="6965950" y="5911850"/>
          <p14:tracePt t="6958" x="6972300" y="5905500"/>
          <p14:tracePt t="7018" x="6972300" y="5911850"/>
          <p14:tracePt t="7078" x="6978650" y="5911850"/>
          <p14:tracePt t="7173" x="6972300" y="5918200"/>
          <p14:tracePt t="7266" x="6972300" y="5924550"/>
          <p14:tracePt t="7438" x="6978650" y="5924550"/>
          <p14:tracePt t="7525" x="6985000" y="5918200"/>
          <p14:tracePt t="7558" x="6985000" y="5924550"/>
          <p14:tracePt t="7646" x="6978650" y="5924550"/>
          <p14:tracePt t="7678" x="6972300" y="5924550"/>
          <p14:tracePt t="7722" x="6978650" y="5918200"/>
          <p14:tracePt t="7825" x="6985000" y="5918200"/>
          <p14:tracePt t="7878" x="6991350" y="5918200"/>
          <p14:tracePt t="7909" x="6985000" y="5924550"/>
          <p14:tracePt t="7994" x="6978650" y="5924550"/>
          <p14:tracePt t="8021" x="6985000" y="5924550"/>
          <p14:tracePt t="8106" x="6978650" y="5924550"/>
          <p14:tracePt t="8234" x="6972300" y="5924550"/>
          <p14:tracePt t="8354" x="6965950" y="5930900"/>
          <p14:tracePt t="8374" x="6959600" y="5937250"/>
          <p14:tracePt t="8418" x="6953250" y="5943600"/>
          <p14:tracePt t="8450" x="6946900" y="5943600"/>
          <p14:tracePt t="8478" x="6946900" y="5949950"/>
          <p14:tracePt t="8546" x="6953250" y="5949950"/>
          <p14:tracePt t="8578" x="6959600" y="5943600"/>
          <p14:tracePt t="8598" x="6965950" y="5943600"/>
          <p14:tracePt t="8622" x="6972300" y="5943600"/>
          <p14:tracePt t="8645" x="6978650" y="5943600"/>
          <p14:tracePt t="8666" x="6985000" y="5937250"/>
          <p14:tracePt t="8683" x="6991350" y="5930900"/>
          <p14:tracePt t="8718" x="6997700" y="5924550"/>
          <p14:tracePt t="8742" x="7004050" y="5924550"/>
          <p14:tracePt t="8774" x="6997700" y="5930900"/>
          <p14:tracePt t="8838" x="7004050" y="5930900"/>
          <p14:tracePt t="8922" x="7010400" y="5930900"/>
          <p14:tracePt t="8958" x="7016750" y="5930900"/>
          <p14:tracePt t="8983" x="7023100" y="5930900"/>
          <p14:tracePt t="9006" x="7029450" y="5930900"/>
          <p14:tracePt t="9035" x="7029450" y="5924550"/>
          <p14:tracePt t="9078" x="7023100" y="5930900"/>
          <p14:tracePt t="9198" x="7016750" y="5937250"/>
          <p14:tracePt t="9230" x="7010400" y="5937250"/>
          <p14:tracePt t="9247" x="7004050" y="5943600"/>
          <p14:tracePt t="9258" x="6997700" y="5943600"/>
          <p14:tracePt t="9274" x="6997700" y="5949950"/>
          <p14:tracePt t="9290" x="6991350" y="5956300"/>
          <p14:tracePt t="9314" x="6985000" y="5962650"/>
          <p14:tracePt t="9326" x="6978650" y="5962650"/>
          <p14:tracePt t="9350" x="6972300" y="5969000"/>
          <p14:tracePt t="9378" x="6965950" y="5969000"/>
          <p14:tracePt t="9439" x="6959600" y="5962650"/>
          <p14:tracePt t="9470" x="6953250" y="5962650"/>
          <p14:tracePt t="9498" x="6953250" y="5956300"/>
          <p14:tracePt t="9538" x="6959600" y="5949950"/>
          <p14:tracePt t="9567" x="6959600" y="5943600"/>
          <p14:tracePt t="9598" x="6953250" y="5937250"/>
          <p14:tracePt t="9634" x="6946900" y="5937250"/>
          <p14:tracePt t="9658" x="6940550" y="5937250"/>
          <p14:tracePt t="9686" x="6934200" y="5937250"/>
          <p14:tracePt t="9711" x="6934200" y="5930900"/>
          <p14:tracePt t="9746" x="6940550" y="5930900"/>
          <p14:tracePt t="9762" x="6946900" y="5924550"/>
          <p14:tracePt t="9779" x="6953250" y="5918200"/>
          <p14:tracePt t="9787" x="6959600" y="5911850"/>
          <p14:tracePt t="9787" x="6965950" y="5905500"/>
          <p14:tracePt t="9802" x="6972300" y="5899150"/>
          <p14:tracePt t="9802" x="6972300" y="5892800"/>
          <p14:tracePt t="9819" x="6978650" y="5886450"/>
          <p14:tracePt t="9819" x="6985000" y="5886450"/>
          <p14:tracePt t="9836" x="6991350" y="5880100"/>
          <p14:tracePt t="9836" x="6997700" y="5873750"/>
          <p14:tracePt t="9852" x="7004050" y="5867400"/>
          <p14:tracePt t="9852" x="7016750" y="5861050"/>
          <p14:tracePt t="9868" x="7023100" y="5854700"/>
          <p14:tracePt t="9868" x="7023100" y="5848350"/>
          <p14:tracePt t="9885" x="7029450" y="5842000"/>
          <p14:tracePt t="9902" x="7029450" y="5835650"/>
          <p14:tracePt t="9917" x="7035800" y="5835650"/>
          <p14:tracePt t="9966" x="7035800" y="5842000"/>
          <p14:tracePt t="9978" x="7029450" y="5848350"/>
          <p14:tracePt t="9994" x="7029450" y="5854700"/>
          <p14:tracePt t="10010" x="7023100" y="5861050"/>
          <p14:tracePt t="10026" x="7023100" y="5867400"/>
          <p14:tracePt t="10079" x="7029450" y="5873750"/>
          <p14:tracePt t="10115" x="7029450" y="5880100"/>
          <p14:tracePt t="10122" x="7029450" y="5886450"/>
          <p14:tracePt t="10139" x="7029450" y="5892800"/>
          <p14:tracePt t="10155" x="7023100" y="5899150"/>
          <p14:tracePt t="10168" x="7023100" y="5905500"/>
          <p14:tracePt t="10185" x="7016750" y="5911850"/>
          <p14:tracePt t="10202" x="7016750" y="5918200"/>
          <p14:tracePt t="10202" x="7010400" y="5924550"/>
          <p14:tracePt t="10220" x="7004050" y="5930900"/>
          <p14:tracePt t="10235" x="6997700" y="5937250"/>
          <p14:tracePt t="10251" x="6991350" y="5949950"/>
          <p14:tracePt t="10268" x="6985000" y="5949950"/>
          <p14:tracePt t="10286" x="6978650" y="5956300"/>
          <p14:tracePt t="10303" x="6978650" y="5962650"/>
          <p14:tracePt t="10318" x="6972300" y="5969000"/>
          <p14:tracePt t="10339" x="6965950" y="5975350"/>
          <p14:tracePt t="10407" x="6965950" y="5981700"/>
          <p14:tracePt t="10483" x="6959600" y="5975350"/>
          <p14:tracePt t="10498" x="6953250" y="5975350"/>
          <p14:tracePt t="10515" x="6946900" y="5975350"/>
          <p14:tracePt t="10527" x="6940550" y="5981700"/>
          <p14:tracePt t="10542" x="6927850" y="5988050"/>
          <p14:tracePt t="10559" x="6921500" y="5994400"/>
          <p14:tracePt t="10559" x="6921500" y="6000750"/>
          <p14:tracePt t="10571" x="6915150" y="6000750"/>
          <p14:tracePt t="10571" x="6908800" y="6007100"/>
          <p14:tracePt t="10588" x="6902450" y="6007100"/>
          <p14:tracePt t="10588" x="6896100" y="6013450"/>
          <p14:tracePt t="10605" x="6889750" y="6013450"/>
          <p14:tracePt t="10605" x="6883400" y="6013450"/>
          <p14:tracePt t="10621" x="6877050" y="6019800"/>
          <p14:tracePt t="10636" x="6870700" y="6026150"/>
          <p14:tracePt t="10636" x="6864350" y="6032500"/>
          <p14:tracePt t="10656" x="6858000" y="6038850"/>
          <p14:tracePt t="10671" x="6851650" y="6045200"/>
          <p14:tracePt t="10687" x="6858000" y="6038850"/>
          <p14:tracePt t="10747" x="6864350" y="6026150"/>
          <p14:tracePt t="10759" x="6870700" y="6019800"/>
          <p14:tracePt t="10775" x="6870700" y="6013450"/>
          <p14:tracePt t="10783" x="6877050" y="6013450"/>
          <p14:tracePt t="10799" x="6883400" y="6007100"/>
          <p14:tracePt t="10815" x="6877050" y="6000750"/>
          <p14:tracePt t="10851" x="6870700" y="6000750"/>
          <p14:tracePt t="10867" x="6870700" y="5994400"/>
          <p14:tracePt t="10886" x="6864350" y="5988050"/>
          <p14:tracePt t="10902" x="6858000" y="5981700"/>
          <p14:tracePt t="10911" x="6858000" y="5975350"/>
          <p14:tracePt t="10920" x="6858000" y="5962650"/>
          <p14:tracePt t="10920" x="6858000" y="5956300"/>
          <p14:tracePt t="10940" x="6858000" y="5937250"/>
          <p14:tracePt t="10940" x="6858000" y="5918200"/>
          <p14:tracePt t="10956" x="6864350" y="5899150"/>
          <p14:tracePt t="10956" x="6864350" y="5867400"/>
          <p14:tracePt t="10972" x="6870700" y="5835650"/>
          <p14:tracePt t="10972" x="6877050" y="5797550"/>
          <p14:tracePt t="10989" x="6883400" y="5746750"/>
          <p14:tracePt t="10989" x="6889750" y="570230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分散分析の結果</a:t>
            </a:r>
            <a:endParaRPr kumimoji="1" lang="ja-JP" altLang="en-US" dirty="0"/>
          </a:p>
        </p:txBody>
      </p:sp>
      <p:sp>
        <p:nvSpPr>
          <p:cNvPr id="4" name="テキスト ボックス 3"/>
          <p:cNvSpPr txBox="1"/>
          <p:nvPr/>
        </p:nvSpPr>
        <p:spPr>
          <a:xfrm>
            <a:off x="361570" y="3366668"/>
            <a:ext cx="8567407" cy="2677656"/>
          </a:xfrm>
          <a:prstGeom prst="rect">
            <a:avLst/>
          </a:prstGeom>
          <a:noFill/>
        </p:spPr>
        <p:txBody>
          <a:bodyPr wrap="square" rtlCol="0">
            <a:spAutoFit/>
          </a:bodyPr>
          <a:lstStyle/>
          <a:p>
            <a:r>
              <a:rPr kumimoji="1" lang="ja-JP" altLang="en-US" dirty="0" smtClean="0"/>
              <a:t>分散分析では，水準間で平均がどれか一つは異なること（餌のうちどれかひとつは他よりも効果が高いあるいは低いこと），すなわち餌には効果があることだけがわかる</a:t>
            </a:r>
            <a:endParaRPr kumimoji="1" lang="en-US" altLang="ja-JP" dirty="0" smtClean="0"/>
          </a:p>
          <a:p>
            <a:endParaRPr lang="en-US" altLang="ja-JP" dirty="0"/>
          </a:p>
          <a:p>
            <a:r>
              <a:rPr kumimoji="1" lang="ja-JP" altLang="en-US" dirty="0" smtClean="0"/>
              <a:t>つまり，人工餌だけほかの２つより効果があるのかもしれないし，</a:t>
            </a:r>
            <a:endParaRPr kumimoji="1" lang="en-US" altLang="ja-JP" dirty="0" smtClean="0"/>
          </a:p>
          <a:p>
            <a:r>
              <a:rPr lang="ja-JP" altLang="en-US" dirty="0"/>
              <a:t>大豆</a:t>
            </a:r>
            <a:r>
              <a:rPr lang="ja-JP" altLang="en-US" dirty="0" smtClean="0"/>
              <a:t>だけ</a:t>
            </a:r>
            <a:r>
              <a:rPr lang="ja-JP" altLang="en-US" dirty="0"/>
              <a:t>ほかの</a:t>
            </a:r>
            <a:r>
              <a:rPr lang="en-US" altLang="ja-JP" dirty="0"/>
              <a:t>2</a:t>
            </a:r>
            <a:r>
              <a:rPr lang="ja-JP" altLang="en-US" dirty="0"/>
              <a:t>つ</a:t>
            </a:r>
            <a:r>
              <a:rPr lang="ja-JP" altLang="en-US" dirty="0" smtClean="0"/>
              <a:t>よりよくない効果があるだけなのかもしれない</a:t>
            </a:r>
            <a:endParaRPr lang="en-US" altLang="ja-JP" dirty="0"/>
          </a:p>
          <a:p>
            <a:r>
              <a:rPr kumimoji="1" lang="ja-JP" altLang="en-US" dirty="0" smtClean="0"/>
              <a:t>したがって，それぞれの水準間で有意差があるかはわからない</a:t>
            </a:r>
            <a:endParaRPr kumimoji="1" lang="ja-JP" altLang="en-US" dirty="0"/>
          </a:p>
        </p:txBody>
      </p:sp>
      <p:pic>
        <p:nvPicPr>
          <p:cNvPr id="5" name="Picture 5" descr="一元配置4"/>
          <p:cNvPicPr>
            <a:picLocks noChangeAspect="1" noChangeArrowheads="1"/>
          </p:cNvPicPr>
          <p:nvPr/>
        </p:nvPicPr>
        <p:blipFill rotWithShape="1">
          <a:blip r:embed="rId5" cstate="print"/>
          <a:srcRect t="56056"/>
          <a:stretch/>
        </p:blipFill>
        <p:spPr bwMode="auto">
          <a:xfrm>
            <a:off x="21061" y="1124744"/>
            <a:ext cx="8907916" cy="1944216"/>
          </a:xfrm>
          <a:prstGeom prst="rect">
            <a:avLst/>
          </a:prstGeom>
          <a:noFill/>
        </p:spPr>
      </p:pic>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666961758"/>
      </p:ext>
    </p:extLst>
  </p:cSld>
  <p:clrMapOvr>
    <a:masterClrMapping/>
  </p:clrMapOvr>
  <mc:AlternateContent xmlns:mc="http://schemas.openxmlformats.org/markup-compatibility/2006">
    <mc:Choice xmlns:p14="http://schemas.microsoft.com/office/powerpoint/2010/main" Requires="p14">
      <p:transition spd="slow" p14:dur="2000" advTm="77841"/>
    </mc:Choice>
    <mc:Fallback>
      <p:transition spd="slow" advTm="778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901" x="4813300" y="5880100"/>
          <p14:tracePt t="1303" x="4813300" y="5867400"/>
          <p14:tracePt t="1309" x="4806950" y="5842000"/>
          <p14:tracePt t="1317" x="4806950" y="5822950"/>
          <p14:tracePt t="1327" x="4800600" y="5791200"/>
          <p14:tracePt t="1327" x="4794250" y="5765800"/>
          <p14:tracePt t="1346" x="4781550" y="5734050"/>
          <p14:tracePt t="1987" x="3365500" y="4222750"/>
          <p14:tracePt t="2029" x="3371850" y="4216400"/>
          <p14:tracePt t="2045" x="3378200" y="4210050"/>
          <p14:tracePt t="2054" x="3384550" y="4203700"/>
          <p14:tracePt t="2063" x="3390900" y="4197350"/>
          <p14:tracePt t="2063" x="3397250" y="4184650"/>
          <p14:tracePt t="2082" x="3403600" y="4171950"/>
          <p14:tracePt t="2082" x="3429000" y="4152900"/>
          <p14:tracePt t="2099" x="3448050" y="4140200"/>
          <p14:tracePt t="2099" x="3467100" y="4121150"/>
          <p14:tracePt t="2115" x="3492500" y="4108450"/>
          <p14:tracePt t="2115" x="3517900" y="4089400"/>
          <p14:tracePt t="2131" x="3549650" y="4076700"/>
          <p14:tracePt t="2131" x="3581400" y="4057650"/>
          <p14:tracePt t="2131" x="3613150" y="4044950"/>
          <p14:tracePt t="2152" x="3651250" y="4025900"/>
          <p14:tracePt t="2163" x="3689350" y="4013200"/>
          <p14:tracePt t="2163" x="3765550" y="3987800"/>
          <p14:tracePt t="2183" x="3803650" y="3975100"/>
          <p14:tracePt t="2183" x="3841750" y="3968750"/>
          <p14:tracePt t="2199" x="3879850" y="3956050"/>
          <p14:tracePt t="2199" x="3917950" y="3949700"/>
          <p14:tracePt t="2215" x="3956050" y="3943350"/>
          <p14:tracePt t="2215" x="3987800" y="3937000"/>
          <p14:tracePt t="2215" x="4019550" y="3937000"/>
          <p14:tracePt t="2235" x="4044950" y="3930650"/>
          <p14:tracePt t="2248" x="4070350" y="3930650"/>
          <p14:tracePt t="2248" x="4114800" y="3924300"/>
          <p14:tracePt t="2268" x="4127500" y="3924300"/>
          <p14:tracePt t="2268" x="4140200" y="3924300"/>
          <p14:tracePt t="2284" x="4152900" y="3930650"/>
          <p14:tracePt t="2284" x="4159250" y="3930650"/>
          <p14:tracePt t="2299" x="4165600" y="3930650"/>
          <p14:tracePt t="2314" x="4171950" y="3930650"/>
          <p14:tracePt t="2363" x="4184650" y="3924300"/>
          <p14:tracePt t="2379" x="4191000" y="3917950"/>
          <p14:tracePt t="2391" x="4203700" y="3917950"/>
          <p14:tracePt t="2407" x="4210050" y="3917950"/>
          <p14:tracePt t="2423" x="4216400" y="3917950"/>
          <p14:tracePt t="2459" x="4222750" y="3911600"/>
          <p14:tracePt t="2511" x="4222750" y="3917950"/>
          <p14:tracePt t="2571" x="4222750" y="3924300"/>
          <p14:tracePt t="2603" x="4229100" y="3924300"/>
          <p14:tracePt t="2655" x="4229100" y="3930650"/>
          <p14:tracePt t="2714" x="4222750" y="3937000"/>
          <p14:tracePt t="2739" x="4216400" y="3937000"/>
          <p14:tracePt t="2751" x="4210050" y="3937000"/>
          <p14:tracePt t="2767" x="4203700" y="3943350"/>
          <p14:tracePt t="2782" x="4197350" y="3943350"/>
          <p14:tracePt t="2798" x="4191000" y="3943350"/>
          <p14:tracePt t="2819" x="4184650" y="3949700"/>
          <p14:tracePt t="2871" x="4191000" y="3956050"/>
          <p14:tracePt t="2895" x="4184650" y="3962400"/>
          <p14:tracePt t="2979" x="4178300" y="3962400"/>
          <p14:tracePt t="3014" x="4184650" y="3956050"/>
          <p14:tracePt t="3066" x="4191000" y="3949700"/>
          <p14:tracePt t="3099" x="4191000" y="3943350"/>
          <p14:tracePt t="3171" x="4197350" y="3937000"/>
          <p14:tracePt t="3231" x="4191000" y="3937000"/>
          <p14:tracePt t="3407" x="4197350" y="3930650"/>
          <p14:tracePt t="3467" x="4203700" y="3930650"/>
          <p14:tracePt t="3495" x="4210050" y="3924300"/>
          <p14:tracePt t="3519" x="4216400" y="3924300"/>
          <p14:tracePt t="3563" x="4222750" y="3917950"/>
          <p14:tracePt t="3587" x="4229100" y="3917950"/>
          <p14:tracePt t="3607" x="4235450" y="3917950"/>
          <p14:tracePt t="3647" x="4235450" y="3924300"/>
          <p14:tracePt t="3727" x="4241800" y="3924300"/>
          <p14:tracePt t="3767" x="4248150" y="3924300"/>
          <p14:tracePt t="3787" x="4254500" y="3924300"/>
          <p14:tracePt t="3811" x="4260850" y="3924300"/>
          <p14:tracePt t="3827" x="4267200" y="3924300"/>
          <p14:tracePt t="3855" x="4273550" y="3924300"/>
          <p14:tracePt t="3871" x="4279900" y="3924300"/>
          <p14:tracePt t="3887" x="4286250" y="3924300"/>
          <p14:tracePt t="3899" x="4292600" y="3924300"/>
          <p14:tracePt t="3915" x="4298950" y="3917950"/>
          <p14:tracePt t="3931" x="4305300" y="3917950"/>
          <p14:tracePt t="3951" x="4311650" y="3911600"/>
          <p14:tracePt t="3983" x="4318000" y="3911600"/>
          <p14:tracePt t="4131" x="4324350" y="3905250"/>
          <p14:tracePt t="4171" x="4330700" y="3905250"/>
          <p14:tracePt t="4191" x="4337050" y="3905250"/>
          <p14:tracePt t="4215" x="4343400" y="3905250"/>
          <p14:tracePt t="4247" x="4349750" y="3905250"/>
          <p14:tracePt t="4259" x="4356100" y="3898900"/>
          <p14:tracePt t="4268" x="4368800" y="3898900"/>
          <p14:tracePt t="4283" x="4375150" y="3898900"/>
          <p14:tracePt t="4299" x="4387850" y="3892550"/>
          <p14:tracePt t="4308" x="4394200" y="3892550"/>
          <p14:tracePt t="4308" x="4400550" y="3892550"/>
          <p14:tracePt t="4323" x="4413250" y="3886200"/>
          <p14:tracePt t="4323" x="4425950" y="3886200"/>
          <p14:tracePt t="4340" x="4432300" y="3879850"/>
          <p14:tracePt t="4340" x="4445000" y="3879850"/>
          <p14:tracePt t="4357" x="4457700" y="3879850"/>
          <p14:tracePt t="4357" x="4476750" y="3873500"/>
          <p14:tracePt t="4374" x="4489450" y="3873500"/>
          <p14:tracePt t="4374" x="4502150" y="3867150"/>
          <p14:tracePt t="4391" x="4514850" y="3867150"/>
          <p14:tracePt t="4391" x="4527550" y="3867150"/>
          <p14:tracePt t="4407" x="4540250" y="3860800"/>
          <p14:tracePt t="4407" x="4559300" y="3854450"/>
          <p14:tracePt t="4424" x="4572000" y="3854450"/>
          <p14:tracePt t="4424" x="4597400" y="3841750"/>
          <p14:tracePt t="4440" x="4616450" y="3835400"/>
          <p14:tracePt t="4440" x="4629150" y="3829050"/>
          <p14:tracePt t="4457" x="4641850" y="3822700"/>
          <p14:tracePt t="4457" x="4660900" y="3816350"/>
          <p14:tracePt t="4474" x="4673600" y="3810000"/>
          <p14:tracePt t="4474" x="4705350" y="3803650"/>
          <p14:tracePt t="4493" x="4718050" y="3797300"/>
          <p14:tracePt t="4493" x="4737100" y="3790950"/>
          <p14:tracePt t="4508" x="4749800" y="3790950"/>
          <p14:tracePt t="4508" x="4762500" y="3790950"/>
          <p14:tracePt t="4525" x="4781550" y="3784600"/>
          <p14:tracePt t="4525" x="4794250" y="3784600"/>
          <p14:tracePt t="4541" x="4806950" y="3784600"/>
          <p14:tracePt t="4541" x="4826000" y="3784600"/>
          <p14:tracePt t="4541" x="4838700" y="3778250"/>
          <p14:tracePt t="4560" x="4851400" y="3784600"/>
          <p14:tracePt t="4572" x="4864100" y="3784600"/>
          <p14:tracePt t="4572" x="4876800" y="3784600"/>
          <p14:tracePt t="4592" x="4895850" y="3784600"/>
          <p14:tracePt t="4592" x="4902200" y="3784600"/>
          <p14:tracePt t="4609" x="4908550" y="3790950"/>
          <p14:tracePt t="4609" x="4914900" y="3790950"/>
          <p14:tracePt t="4624" x="4921250" y="3797300"/>
          <p14:tracePt t="4639" x="4921250" y="3810000"/>
          <p14:tracePt t="4656" x="4914900" y="3816350"/>
          <p14:tracePt t="4656" x="4908550" y="3822700"/>
          <p14:tracePt t="4675" x="4908550" y="3829050"/>
          <p14:tracePt t="4675" x="4902200" y="3835400"/>
          <p14:tracePt t="4691" x="4895850" y="3835400"/>
          <p14:tracePt t="4691" x="4889500" y="3841750"/>
          <p14:tracePt t="4709" x="4883150" y="3854450"/>
          <p14:tracePt t="4723" x="4883150" y="3860800"/>
          <p14:tracePt t="4723" x="4876800" y="3867150"/>
          <p14:tracePt t="4741" x="4876800" y="3873500"/>
          <p14:tracePt t="4756" x="4876800" y="3879850"/>
          <p14:tracePt t="4773" x="4876800" y="3886200"/>
          <p14:tracePt t="4790" x="4883150" y="3892550"/>
          <p14:tracePt t="4807" x="4883150" y="3898900"/>
          <p14:tracePt t="4823" x="4889500" y="3892550"/>
          <p14:tracePt t="4987" x="4889500" y="3886200"/>
          <p14:tracePt t="5011" x="4889500" y="3879850"/>
          <p14:tracePt t="5039" x="4889500" y="3873500"/>
          <p14:tracePt t="5079" x="4889500" y="3867150"/>
          <p14:tracePt t="5107" x="4895850" y="3867150"/>
          <p14:tracePt t="5139" x="4895850" y="3860800"/>
          <p14:tracePt t="5199" x="4889500" y="3860800"/>
          <p14:tracePt t="5243" x="4889500" y="3854450"/>
          <p14:tracePt t="5347" x="4889500" y="3848100"/>
          <p14:tracePt t="5391" x="4895850" y="3841750"/>
          <p14:tracePt t="5416" x="4895850" y="3835400"/>
          <p14:tracePt t="5511" x="4902200" y="3829050"/>
          <p14:tracePt t="5535" x="4902200" y="3822700"/>
          <p14:tracePt t="5559" x="4908550" y="3822700"/>
          <p14:tracePt t="5580" x="4914900" y="3822700"/>
          <p14:tracePt t="5604" x="4921250" y="3822700"/>
          <p14:tracePt t="5619" x="4927600" y="3822700"/>
          <p14:tracePt t="5631" x="4927600" y="3816350"/>
          <p14:tracePt t="5648" x="4933950" y="3816350"/>
          <p14:tracePt t="5664" x="4940300" y="3810000"/>
          <p14:tracePt t="5687" x="4946650" y="3810000"/>
          <p14:tracePt t="5715" x="4953000" y="3803650"/>
          <p14:tracePt t="5740" x="4959350" y="3803650"/>
          <p14:tracePt t="5752" x="4965700" y="3803650"/>
          <p14:tracePt t="5768" x="4972050" y="3803650"/>
          <p14:tracePt t="5776" x="4978400" y="3803650"/>
          <p14:tracePt t="5793" x="4984750" y="3803650"/>
          <p14:tracePt t="5793" x="4997450" y="3803650"/>
          <p14:tracePt t="5812" x="5003800" y="3803650"/>
          <p14:tracePt t="5812" x="5010150" y="3803650"/>
          <p14:tracePt t="5829" x="5016500" y="3803650"/>
          <p14:tracePt t="5829" x="5022850" y="3803650"/>
          <p14:tracePt t="5845" x="5029200" y="3803650"/>
          <p14:tracePt t="5845" x="5035550" y="3803650"/>
          <p14:tracePt t="5862" x="5041900" y="3803650"/>
          <p14:tracePt t="5862" x="5048250" y="3797300"/>
          <p14:tracePt t="5862" x="5054600" y="3797300"/>
          <p14:tracePt t="5881" x="5060950" y="3797300"/>
          <p14:tracePt t="5896" x="5067300" y="3790950"/>
          <p14:tracePt t="5896" x="5073650" y="3790950"/>
          <p14:tracePt t="5913" x="5080000" y="3790950"/>
          <p14:tracePt t="5913" x="5086350" y="3784600"/>
          <p14:tracePt t="5929" x="5092700" y="3784600"/>
          <p14:tracePt t="5929" x="5099050" y="3784600"/>
          <p14:tracePt t="5929" x="5105400" y="3784600"/>
          <p14:tracePt t="5948" x="5111750" y="3778250"/>
          <p14:tracePt t="5960" x="5118100" y="3778250"/>
          <p14:tracePt t="5960" x="5130800" y="3778250"/>
          <p14:tracePt t="5980" x="5137150" y="3778250"/>
          <p14:tracePt t="5994" x="5143500" y="3771900"/>
          <p14:tracePt t="6011" x="5149850" y="3771900"/>
          <p14:tracePt t="6027" x="5149850" y="3778250"/>
          <p14:tracePt t="6044" x="5156200" y="3778250"/>
          <p14:tracePt t="6061" x="5162550" y="3784600"/>
          <p14:tracePt t="6078" x="5162550" y="3790950"/>
          <p14:tracePt t="6094" x="5168900" y="3797300"/>
          <p14:tracePt t="6111" x="5168900" y="3803650"/>
          <p14:tracePt t="6128" x="5175250" y="3803650"/>
          <p14:tracePt t="6145" x="5181600" y="3810000"/>
          <p14:tracePt t="6162" x="5187950" y="3822700"/>
          <p14:tracePt t="6179" x="5187950" y="3829050"/>
          <p14:tracePt t="6195" x="5194300" y="3835400"/>
          <p14:tracePt t="6212" x="5194300" y="3841750"/>
          <p14:tracePt t="6228" x="5194300" y="3848100"/>
          <p14:tracePt t="6245" x="5200650" y="3854450"/>
          <p14:tracePt t="6265" x="5207000" y="3860800"/>
          <p14:tracePt t="6292" x="5207000" y="3867150"/>
          <p14:tracePt t="6376" x="5207000" y="3873500"/>
          <p14:tracePt t="6408" x="5207000" y="3879850"/>
          <p14:tracePt t="6452" x="5213350" y="3879850"/>
          <p14:tracePt t="6504" x="5207000" y="3873500"/>
          <p14:tracePt t="6580" x="5200650" y="3873500"/>
          <p14:tracePt t="6600" x="5194300" y="3879850"/>
          <p14:tracePt t="6632" x="5187950" y="3879850"/>
          <p14:tracePt t="6647" x="5175250" y="3886200"/>
          <p14:tracePt t="6660" x="5168900" y="3886200"/>
          <p14:tracePt t="6676" x="5162550" y="3892550"/>
          <p14:tracePt t="6692" x="5156200" y="3898900"/>
          <p14:tracePt t="6708" x="5149850" y="3898900"/>
          <p14:tracePt t="6720" x="5149850" y="3905250"/>
          <p14:tracePt t="6736" x="5143500" y="3911600"/>
          <p14:tracePt t="6760" x="5143500" y="3917950"/>
          <p14:tracePt t="6779" x="5143500" y="3924300"/>
          <p14:tracePt t="6820" x="5149850" y="3917950"/>
          <p14:tracePt t="6840" x="5156200" y="3917950"/>
          <p14:tracePt t="6863" x="5162550" y="3911600"/>
          <p14:tracePt t="6892" x="5162550" y="3905250"/>
          <p14:tracePt t="7019" x="5162550" y="3898900"/>
          <p14:tracePt t="7096" x="5168900" y="3892550"/>
          <p14:tracePt t="7140" x="5175250" y="3892550"/>
          <p14:tracePt t="7164" x="5181600" y="3892550"/>
          <p14:tracePt t="7180" x="5187950" y="3892550"/>
          <p14:tracePt t="7192" x="5194300" y="3892550"/>
          <p14:tracePt t="7208" x="5200650" y="3886200"/>
          <p14:tracePt t="7224" x="5207000" y="3886200"/>
          <p14:tracePt t="7240" x="5219700" y="3886200"/>
          <p14:tracePt t="7253" x="5226050" y="3879850"/>
          <p14:tracePt t="7270" x="5232400" y="3879850"/>
          <p14:tracePt t="7300" x="5238750" y="3886200"/>
          <p14:tracePt t="7320" x="5245100" y="3886200"/>
          <p14:tracePt t="7344" x="5251450" y="3886200"/>
          <p14:tracePt t="7368" x="5257800" y="3886200"/>
          <p14:tracePt t="7380" x="5264150" y="3886200"/>
          <p14:tracePt t="7412" x="5270500" y="3886200"/>
          <p14:tracePt t="7428" x="5276850" y="3886200"/>
          <p14:tracePt t="7439" x="5283200" y="3886200"/>
          <p14:tracePt t="7455" x="5289550" y="3886200"/>
          <p14:tracePt t="7479" x="5295900" y="3879850"/>
          <p14:tracePt t="7499" x="5302250" y="3879850"/>
          <p14:tracePt t="7524" x="5308600" y="3879850"/>
          <p14:tracePt t="7540" x="5314950" y="3879850"/>
          <p14:tracePt t="7560" x="5321300" y="3879850"/>
          <p14:tracePt t="7600" x="5327650" y="3879850"/>
          <p14:tracePt t="7627" x="5327650" y="3886200"/>
          <p14:tracePt t="7718" x="5334000" y="3892550"/>
          <p14:tracePt t="7746" x="5340350" y="3892550"/>
          <p14:tracePt t="7786" x="5340350" y="3886200"/>
          <p14:tracePt t="7815" x="5346700" y="3886200"/>
          <p14:tracePt t="7839" x="5353050" y="3886200"/>
          <p14:tracePt t="7859" x="5359400" y="3886200"/>
          <p14:tracePt t="7875" x="5365750" y="3886200"/>
          <p14:tracePt t="7898" x="5365750" y="3879850"/>
          <p14:tracePt t="7919" x="5372100" y="3879850"/>
          <p14:tracePt t="7951" x="5378450" y="3879850"/>
          <p14:tracePt t="8003" x="5384800" y="3873500"/>
          <p14:tracePt t="8030" x="5391150" y="3873500"/>
          <p14:tracePt t="8071" x="5391150" y="3867150"/>
          <p14:tracePt t="8099" x="5397500" y="3867150"/>
          <p14:tracePt t="8123" x="5403850" y="3860800"/>
          <p14:tracePt t="8139" x="5410200" y="3860800"/>
          <p14:tracePt t="8151" x="5416550" y="3860800"/>
          <p14:tracePt t="8167" x="5429250" y="3854450"/>
          <p14:tracePt t="8183" x="5435600" y="3854450"/>
          <p14:tracePt t="8199" x="5441950" y="3854450"/>
          <p14:tracePt t="8211" x="5448300" y="3854450"/>
          <p14:tracePt t="8227" x="5454650" y="3854450"/>
          <p14:tracePt t="8243" x="5461000" y="3854450"/>
          <p14:tracePt t="8259" x="5467350" y="3854450"/>
          <p14:tracePt t="8272" x="5473700" y="3854450"/>
          <p14:tracePt t="8288" x="5480050" y="3854450"/>
          <p14:tracePt t="8305" x="5486400" y="3854450"/>
          <p14:tracePt t="8320" x="5492750" y="3854450"/>
          <p14:tracePt t="8334" x="5499100" y="3854450"/>
          <p14:tracePt t="8351" x="5505450" y="3848100"/>
          <p14:tracePt t="8368" x="5511800" y="3848100"/>
          <p14:tracePt t="8385" x="5518150" y="3848100"/>
          <p14:tracePt t="8402" x="5524500" y="3841750"/>
          <p14:tracePt t="8418" x="5530850" y="3841750"/>
          <p14:tracePt t="8435" x="5537200" y="3841750"/>
          <p14:tracePt t="8452" x="5543550" y="3835400"/>
          <p14:tracePt t="8468" x="5549900" y="3835400"/>
          <p14:tracePt t="8527" x="5556250" y="3835400"/>
          <p14:tracePt t="8567" x="5562600" y="3835400"/>
          <p14:tracePt t="8603" x="5568950" y="3835400"/>
          <p14:tracePt t="8655" x="5575300" y="3835400"/>
          <p14:tracePt t="8687" x="5581650" y="3835400"/>
          <p14:tracePt t="8707" x="5588000" y="3829050"/>
          <p14:tracePt t="8731" x="5594350" y="3829050"/>
          <p14:tracePt t="8759" x="5600700" y="3829050"/>
          <p14:tracePt t="8783" x="5607050" y="3822700"/>
          <p14:tracePt t="8811" x="5613400" y="3816350"/>
          <p14:tracePt t="8939" x="5619750" y="3816350"/>
          <p14:tracePt t="8963" x="5626100" y="3810000"/>
          <p14:tracePt t="8988" x="5626100" y="3803650"/>
          <p14:tracePt t="9007" x="5632450" y="3803650"/>
          <p14:tracePt t="9040" x="5638800" y="3803650"/>
          <p14:tracePt t="9067" x="5645150" y="3803650"/>
          <p14:tracePt t="9099" x="5651500" y="3803650"/>
          <p14:tracePt t="9127" x="5657850" y="3803650"/>
          <p14:tracePt t="9171" x="5664200" y="3810000"/>
          <p14:tracePt t="9239" x="5670550" y="3810000"/>
          <p14:tracePt t="9263" x="5676900" y="3810000"/>
          <p14:tracePt t="9287" x="5683250" y="3816350"/>
          <p14:tracePt t="9324" x="5689600" y="3816350"/>
          <p14:tracePt t="9339" x="5695950" y="3816350"/>
          <p14:tracePt t="9351" x="5702300" y="3822700"/>
          <p14:tracePt t="9367" x="5708650" y="3822700"/>
          <p14:tracePt t="9384" x="5715000" y="3829050"/>
          <p14:tracePt t="9392" x="5721350" y="3829050"/>
          <p14:tracePt t="9408" x="5734050" y="3835400"/>
          <p14:tracePt t="9421" x="5740400" y="3835400"/>
          <p14:tracePt t="9438" x="5746750" y="3841750"/>
          <p14:tracePt t="9455" x="5753100" y="3841750"/>
          <p14:tracePt t="9472" x="5759450" y="3841750"/>
          <p14:tracePt t="9489" x="5765800" y="3841750"/>
          <p14:tracePt t="9505" x="5772150" y="3841750"/>
          <p14:tracePt t="9523" x="5778500" y="3841750"/>
          <p14:tracePt t="9523" x="5778500" y="3848100"/>
          <p14:tracePt t="9541" x="5784850" y="3848100"/>
          <p14:tracePt t="9556" x="5791200" y="3848100"/>
          <p14:tracePt t="9572" x="5797550" y="3848100"/>
          <p14:tracePt t="9592" x="5803900" y="3841750"/>
          <p14:tracePt t="9615" x="5810250" y="3835400"/>
          <p14:tracePt t="9675" x="5816600" y="3829050"/>
          <p14:tracePt t="9704" x="5822950" y="3829050"/>
          <p14:tracePt t="9727" x="5829300" y="3829050"/>
          <p14:tracePt t="9744" x="5835650" y="3829050"/>
          <p14:tracePt t="9759" x="5842000" y="3829050"/>
          <p14:tracePt t="9764" x="5848350" y="3829050"/>
          <p14:tracePt t="9779" x="5854700" y="3835400"/>
          <p14:tracePt t="9789" x="5861050" y="3835400"/>
          <p14:tracePt t="9789" x="5867400" y="3835400"/>
          <p14:tracePt t="9808" x="5873750" y="3835400"/>
          <p14:tracePt t="9808" x="5880100" y="3835400"/>
          <p14:tracePt t="9825" x="5886450" y="3835400"/>
          <p14:tracePt t="9840" x="5892800" y="3829050"/>
          <p14:tracePt t="9856" x="5899150" y="3829050"/>
          <p14:tracePt t="9884" x="5905500" y="3829050"/>
          <p14:tracePt t="9899" x="5911850" y="3829050"/>
          <p14:tracePt t="9915" x="5918200" y="3829050"/>
          <p14:tracePt t="9931" x="5911850" y="3835400"/>
          <p14:tracePt t="10019" x="5905500" y="3841750"/>
          <p14:tracePt t="10035" x="5899150" y="3841750"/>
          <p14:tracePt t="10052" x="5892800" y="3848100"/>
          <p14:tracePt t="10067" x="5880100" y="3854450"/>
          <p14:tracePt t="10080" x="5873750" y="3860800"/>
          <p14:tracePt t="10096" x="5867400" y="3867150"/>
          <p14:tracePt t="10112" x="5861050" y="3873500"/>
          <p14:tracePt t="10128" x="5861050" y="3879850"/>
          <p14:tracePt t="10147" x="5867400" y="3886200"/>
          <p14:tracePt t="10179" x="5873750" y="3892550"/>
          <p14:tracePt t="10191" x="5880100" y="3892550"/>
          <p14:tracePt t="10207" x="5886450" y="3892550"/>
          <p14:tracePt t="10215" x="5892800" y="3892550"/>
          <p14:tracePt t="10224" x="5899150" y="3892550"/>
          <p14:tracePt t="10224" x="5911850" y="3898900"/>
          <p14:tracePt t="10245" x="5918200" y="3898900"/>
          <p14:tracePt t="10245" x="5924550" y="3905250"/>
          <p14:tracePt t="10261" x="5937250" y="3905250"/>
          <p14:tracePt t="10261" x="5943600" y="3911600"/>
          <p14:tracePt t="10278" x="5956300" y="3911600"/>
          <p14:tracePt t="10278" x="5962650" y="3911600"/>
          <p14:tracePt t="10294" x="5975350" y="3917950"/>
          <p14:tracePt t="10294" x="5988050" y="3917950"/>
          <p14:tracePt t="10294" x="5994400" y="3917950"/>
          <p14:tracePt t="10312" x="6007100" y="3917950"/>
          <p14:tracePt t="10325" x="6026150" y="3917950"/>
          <p14:tracePt t="10325" x="6038850" y="3917950"/>
          <p14:tracePt t="10345" x="6070600" y="3917950"/>
          <p14:tracePt t="10345" x="6089650" y="3917950"/>
          <p14:tracePt t="10361" x="6102350" y="3917950"/>
          <p14:tracePt t="10361" x="6121400" y="3911600"/>
          <p14:tracePt t="10377" x="6140450" y="3911600"/>
          <p14:tracePt t="10377" x="6159500" y="3911600"/>
          <p14:tracePt t="10377" x="6178550" y="3905250"/>
          <p14:tracePt t="10396" x="6197600" y="3905250"/>
          <p14:tracePt t="10408" x="6216650" y="3898900"/>
          <p14:tracePt t="10408" x="6235700" y="3898900"/>
          <p14:tracePt t="10408" x="6254750" y="3892550"/>
          <p14:tracePt t="10429" x="6273800" y="3892550"/>
          <p14:tracePt t="10429" x="6292850" y="3886200"/>
          <p14:tracePt t="10444" x="6305550" y="3879850"/>
          <p14:tracePt t="10444" x="6324600" y="3879850"/>
          <p14:tracePt t="10461" x="6343650" y="3879850"/>
          <p14:tracePt t="10461" x="6362700" y="3879850"/>
          <p14:tracePt t="10477" x="6381750" y="3879850"/>
          <p14:tracePt t="10477" x="6426200" y="3873500"/>
          <p14:tracePt t="10494" x="6451600" y="3867150"/>
          <p14:tracePt t="10494" x="6477000" y="3867150"/>
          <p14:tracePt t="10510" x="6508750" y="3860800"/>
          <p14:tracePt t="10510" x="6546850" y="3854450"/>
          <p14:tracePt t="10528" x="6591300" y="3848100"/>
          <p14:tracePt t="10528" x="6635750" y="3841750"/>
          <p14:tracePt t="10544" x="6680200" y="3835400"/>
          <p14:tracePt t="10544" x="6781800" y="3822700"/>
          <p14:tracePt t="10561" x="6826250" y="3816350"/>
          <p14:tracePt t="10561" x="6877050" y="3810000"/>
          <p14:tracePt t="10577" x="6934200" y="3810000"/>
          <p14:tracePt t="10577" x="6985000" y="3803650"/>
          <p14:tracePt t="10594" x="7035800" y="3797300"/>
          <p14:tracePt t="10594" x="7086600" y="3790950"/>
          <p14:tracePt t="10594" x="7143750" y="3784600"/>
          <p14:tracePt t="10613" x="7194550" y="3778250"/>
          <p14:tracePt t="10613" x="7258050" y="3771900"/>
          <p14:tracePt t="10628" x="7315200" y="3765550"/>
          <p14:tracePt t="10628" x="7372350" y="3759200"/>
          <p14:tracePt t="10645" x="7429500" y="3746500"/>
          <p14:tracePt t="10645" x="7493000" y="3740150"/>
          <p14:tracePt t="10661" x="7550150" y="3733800"/>
          <p14:tracePt t="10661" x="7607300" y="3727450"/>
          <p14:tracePt t="10661" x="7664450" y="3727450"/>
          <p14:tracePt t="10680" x="7715250" y="3727450"/>
          <p14:tracePt t="10693" x="7766050" y="3727450"/>
          <p14:tracePt t="10693" x="7816850" y="3727450"/>
          <p14:tracePt t="10713" x="7912100" y="3733800"/>
          <p14:tracePt t="10713" x="7956550" y="3733800"/>
          <p14:tracePt t="10728" x="8001000" y="3733800"/>
          <p14:tracePt t="10728" x="8045450" y="3733800"/>
          <p14:tracePt t="10745" x="8083550" y="3727450"/>
          <p14:tracePt t="10745" x="8128000" y="3721100"/>
          <p14:tracePt t="10761" x="8166100" y="3714750"/>
          <p14:tracePt t="10761" x="8204200" y="3714750"/>
          <p14:tracePt t="10761" x="8235950" y="3708400"/>
          <p14:tracePt t="10781" x="8267700" y="3708400"/>
          <p14:tracePt t="10781" x="8293100" y="3714750"/>
          <p14:tracePt t="10795" x="8312150" y="3714750"/>
          <p14:tracePt t="10795" x="8331200" y="3721100"/>
          <p14:tracePt t="10811" x="8337550" y="3727450"/>
          <p14:tracePt t="10811" x="8343900" y="3740150"/>
          <p14:tracePt t="10828" x="8343900" y="3752850"/>
          <p14:tracePt t="10828" x="8331200" y="3771900"/>
          <p14:tracePt t="10845" x="8318500" y="3784600"/>
          <p14:tracePt t="10845" x="8299450" y="3790950"/>
          <p14:tracePt t="10862" x="8274050" y="3803650"/>
          <p14:tracePt t="10862" x="8248650" y="3810000"/>
          <p14:tracePt t="10879" x="8210550" y="3816350"/>
          <p14:tracePt t="10879" x="8166100" y="3822700"/>
          <p14:tracePt t="10895" x="8115300" y="3829050"/>
          <p14:tracePt t="10895" x="7981950" y="3829050"/>
          <p14:tracePt t="10913" x="7899400" y="3829050"/>
          <p14:tracePt t="10913" x="7810500" y="3822700"/>
          <p14:tracePt t="10929" x="7715250" y="3816350"/>
          <p14:tracePt t="10929" x="7613650" y="3810000"/>
          <p14:tracePt t="10945" x="7512050" y="3803650"/>
          <p14:tracePt t="10945" x="7397750" y="3790950"/>
          <p14:tracePt t="10945" x="7283450" y="3790950"/>
          <p14:tracePt t="10965" x="7169150" y="3790950"/>
          <p14:tracePt t="10977" x="7048500" y="3790950"/>
          <p14:tracePt t="10977" x="6800850" y="3797300"/>
          <p14:tracePt t="10996" x="6673850" y="3803650"/>
          <p14:tracePt t="10996" x="6546850" y="3810000"/>
          <p14:tracePt t="11013" x="6413500" y="3816350"/>
          <p14:tracePt t="11013" x="6286500" y="3822700"/>
          <p14:tracePt t="11029" x="6153150" y="3829050"/>
          <p14:tracePt t="11029" x="6019800" y="3835400"/>
          <p14:tracePt t="11029" x="5886450" y="3835400"/>
          <p14:tracePt t="11048" x="5759450" y="3848100"/>
          <p14:tracePt t="11061" x="5626100" y="3860800"/>
          <p14:tracePt t="11061" x="5359400" y="3886200"/>
          <p14:tracePt t="11081" x="5232400" y="3911600"/>
          <p14:tracePt t="11081" x="5105400" y="3937000"/>
          <p14:tracePt t="11096" x="4984750" y="3968750"/>
          <p14:tracePt t="11096" x="4864100" y="4006850"/>
          <p14:tracePt t="11113" x="4743450" y="4044950"/>
          <p14:tracePt t="11113" x="4629150" y="4076700"/>
          <p14:tracePt t="11130" x="4521200" y="4114800"/>
          <p14:tracePt t="11130" x="4311650" y="4171950"/>
          <p14:tracePt t="11146" x="4216400" y="4191000"/>
          <p14:tracePt t="11146" x="4121150" y="4210050"/>
          <p14:tracePt t="11163" x="4025900" y="4222750"/>
          <p14:tracePt t="11163" x="3943350" y="4229100"/>
          <p14:tracePt t="11179" x="3860800" y="4241800"/>
          <p14:tracePt t="11179" x="3790950" y="4248150"/>
          <p14:tracePt t="11196" x="3721100" y="4254500"/>
          <p14:tracePt t="11196" x="3606800" y="4248150"/>
          <p14:tracePt t="11213" x="3562350" y="4235450"/>
          <p14:tracePt t="11213" x="3517900" y="4229100"/>
          <p14:tracePt t="11229" x="3479800" y="4210050"/>
          <p14:tracePt t="11229" x="3441700" y="4191000"/>
          <p14:tracePt t="11246" x="3409950" y="4171950"/>
          <p14:tracePt t="11246" x="3359150" y="4127500"/>
          <p14:tracePt t="11265" x="3340100" y="4108450"/>
          <p14:tracePt t="11265" x="3314700" y="4095750"/>
          <p14:tracePt t="11281" x="3295650" y="4076700"/>
          <p14:tracePt t="11281" x="3276600" y="4064000"/>
          <p14:tracePt t="11297" x="3257550" y="4051300"/>
          <p14:tracePt t="11297" x="3244850" y="4044950"/>
          <p14:tracePt t="11313" x="3225800" y="4038600"/>
          <p14:tracePt t="11313" x="3213100" y="4032250"/>
          <p14:tracePt t="11313" x="3200400" y="4025900"/>
          <p14:tracePt t="11333" x="3187700" y="4025900"/>
          <p14:tracePt t="11345" x="3181350" y="4019550"/>
          <p14:tracePt t="11345" x="3175000" y="4019550"/>
          <p14:tracePt t="11365" x="3168650" y="4013200"/>
          <p14:tracePt t="11379" x="3175000" y="4013200"/>
          <p14:tracePt t="11395" x="3181350" y="4013200"/>
          <p14:tracePt t="11395" x="3187700" y="4013200"/>
          <p14:tracePt t="11395" x="3194050" y="4013200"/>
          <p14:tracePt t="11416" x="3206750" y="4019550"/>
          <p14:tracePt t="11428" x="3213100" y="4025900"/>
          <p14:tracePt t="11428" x="3232150" y="4038600"/>
          <p14:tracePt t="11448" x="3244850" y="4044950"/>
          <p14:tracePt t="11448" x="3257550" y="4051300"/>
          <p14:tracePt t="11464" x="3270250" y="4057650"/>
          <p14:tracePt t="11464" x="3289300" y="4070350"/>
          <p14:tracePt t="11481" x="3302000" y="4076700"/>
          <p14:tracePt t="11481" x="3321050" y="4083050"/>
          <p14:tracePt t="11497" x="3340100" y="4095750"/>
          <p14:tracePt t="11497" x="3378200" y="4108450"/>
          <p14:tracePt t="11514" x="3403600" y="4114800"/>
          <p14:tracePt t="11514" x="3422650" y="4121150"/>
          <p14:tracePt t="11531" x="3448050" y="4127500"/>
          <p14:tracePt t="11531" x="3479800" y="4133850"/>
          <p14:tracePt t="11548" x="3505200" y="4140200"/>
          <p14:tracePt t="11548" x="3568700" y="4146550"/>
          <p14:tracePt t="11564" x="3600450" y="4146550"/>
          <p14:tracePt t="11564" x="3638550" y="4146550"/>
          <p14:tracePt t="11581" x="3670300" y="4146550"/>
          <p14:tracePt t="11581" x="3702050" y="4146550"/>
          <p14:tracePt t="11598" x="3740150" y="4140200"/>
          <p14:tracePt t="11598" x="3771900" y="4140200"/>
          <p14:tracePt t="11615" x="3797300" y="4140200"/>
          <p14:tracePt t="11615" x="3829050" y="4140200"/>
          <p14:tracePt t="11615" x="3860800" y="4133850"/>
          <p14:tracePt t="11633" x="3886200" y="4133850"/>
          <p14:tracePt t="11633" x="3911600" y="4127500"/>
          <p14:tracePt t="11649" x="3937000" y="4127500"/>
          <p14:tracePt t="11649" x="3962400" y="4121150"/>
          <p14:tracePt t="11666" x="3981450" y="4121150"/>
          <p14:tracePt t="11666" x="4006850" y="4114800"/>
          <p14:tracePt t="11681" x="4032250" y="4108450"/>
          <p14:tracePt t="11681" x="4051300" y="4108450"/>
          <p14:tracePt t="11681" x="4076700" y="4102100"/>
          <p14:tracePt t="11700" x="4102100" y="4102100"/>
          <p14:tracePt t="11713" x="4121150" y="4102100"/>
          <p14:tracePt t="11713" x="4165600" y="4102100"/>
          <p14:tracePt t="11732" x="4191000" y="4095750"/>
          <p14:tracePt t="11732" x="4210050" y="4095750"/>
          <p14:tracePt t="11748" x="4229100" y="4095750"/>
          <p14:tracePt t="11748" x="4254500" y="4095750"/>
          <p14:tracePt t="11765" x="4273550" y="4102100"/>
          <p14:tracePt t="11765" x="4292600" y="4102100"/>
          <p14:tracePt t="11765" x="4311650" y="4102100"/>
          <p14:tracePt t="11785" x="4330700" y="4102100"/>
          <p14:tracePt t="11796" x="4343400" y="4102100"/>
          <p14:tracePt t="11796" x="4381500" y="4102100"/>
          <p14:tracePt t="11815" x="4394200" y="4102100"/>
          <p14:tracePt t="11815" x="4406900" y="4102100"/>
          <p14:tracePt t="11832" x="4419600" y="4102100"/>
          <p14:tracePt t="11832" x="4432300" y="4102100"/>
          <p14:tracePt t="11849" x="4438650" y="4102100"/>
          <p14:tracePt t="11849" x="4457700" y="4102100"/>
          <p14:tracePt t="11865" x="4464050" y="4102100"/>
          <p14:tracePt t="11865" x="4470400" y="4102100"/>
          <p14:tracePt t="11882" x="4476750" y="4102100"/>
          <p14:tracePt t="11882" x="4483100" y="4102100"/>
          <p14:tracePt t="11899" x="4495800" y="4095750"/>
          <p14:tracePt t="11920" x="4502150" y="4095750"/>
          <p14:tracePt t="11932" x="4508500" y="4102100"/>
          <p14:tracePt t="11948" x="4514850" y="4102100"/>
          <p14:tracePt t="11964" x="4521200" y="4102100"/>
          <p14:tracePt t="11980" x="4533900" y="4108450"/>
          <p14:tracePt t="11997" x="4540250" y="4108450"/>
          <p14:tracePt t="12015" x="4552950" y="4108450"/>
          <p14:tracePt t="12015" x="4552950" y="4114800"/>
          <p14:tracePt t="12033" x="4559300" y="4114800"/>
          <p14:tracePt t="12033" x="4565650" y="4114800"/>
          <p14:tracePt t="12050" x="4572000" y="4121150"/>
          <p14:tracePt t="12050" x="4578350" y="4121150"/>
          <p14:tracePt t="12050" x="4584700" y="4121150"/>
          <p14:tracePt t="12069" x="4591050" y="4127500"/>
          <p14:tracePt t="12081" x="4597400" y="4133850"/>
          <p14:tracePt t="12081" x="4616450" y="4140200"/>
          <p14:tracePt t="12102" x="4622800" y="4140200"/>
          <p14:tracePt t="12102" x="4635500" y="4146550"/>
          <p14:tracePt t="12116" x="4648200" y="4146550"/>
          <p14:tracePt t="12116" x="4654550" y="4146550"/>
          <p14:tracePt t="12133" x="4667250" y="4146550"/>
          <p14:tracePt t="12133" x="4673600" y="4146550"/>
          <p14:tracePt t="12149" x="4686300" y="4146550"/>
          <p14:tracePt t="12149" x="4705350" y="4146550"/>
          <p14:tracePt t="12166" x="4711700" y="4146550"/>
          <p14:tracePt t="12166" x="4724400" y="4146550"/>
          <p14:tracePt t="12183" x="4730750" y="4146550"/>
          <p14:tracePt t="12183" x="4743450" y="4140200"/>
          <p14:tracePt t="12200" x="4749800" y="4140200"/>
          <p14:tracePt t="12200" x="4756150" y="4140200"/>
          <p14:tracePt t="12216" x="4762500" y="4140200"/>
          <p14:tracePt t="12216" x="4775200" y="4133850"/>
          <p14:tracePt t="12233" x="4781550" y="4133850"/>
          <p14:tracePt t="12233" x="4787900" y="4133850"/>
          <p14:tracePt t="12250" x="4794250" y="4127500"/>
          <p14:tracePt t="12250" x="4800600" y="4127500"/>
          <p14:tracePt t="12266" x="4806950" y="4121150"/>
          <p14:tracePt t="12281" x="4813300" y="4121150"/>
          <p14:tracePt t="12281" x="4826000" y="4121150"/>
          <p14:tracePt t="12301" x="4832350" y="4114800"/>
          <p14:tracePt t="12301" x="4838700" y="4114800"/>
          <p14:tracePt t="12317" x="4845050" y="4114800"/>
          <p14:tracePt t="12317" x="4851400" y="4114800"/>
          <p14:tracePt t="12334" x="4857750" y="4114800"/>
          <p14:tracePt t="12334" x="4864100" y="4114800"/>
          <p14:tracePt t="12334" x="4876800" y="4121150"/>
          <p14:tracePt t="12353" x="4883150" y="4121150"/>
          <p14:tracePt t="12365" x="4889500" y="4121150"/>
          <p14:tracePt t="12365" x="4902200" y="4121150"/>
          <p14:tracePt t="12385" x="4921250" y="4121150"/>
          <p14:tracePt t="12385" x="4927600" y="4121150"/>
          <p14:tracePt t="12401" x="4940300" y="4121150"/>
          <p14:tracePt t="12401" x="4953000" y="4127500"/>
          <p14:tracePt t="12417" x="4965700" y="4127500"/>
          <p14:tracePt t="12417" x="4978400" y="4127500"/>
          <p14:tracePt t="12417" x="4991100" y="4121150"/>
          <p14:tracePt t="12437" x="5003800" y="4121150"/>
          <p14:tracePt t="12449" x="5016500" y="4121150"/>
          <p14:tracePt t="12449" x="5048250" y="4121150"/>
          <p14:tracePt t="12467" x="5060950" y="4121150"/>
          <p14:tracePt t="12467" x="5073650" y="4121150"/>
          <p14:tracePt t="12485" x="5086350" y="4114800"/>
          <p14:tracePt t="12485" x="5099050" y="4114800"/>
          <p14:tracePt t="12501" x="5111750" y="4114800"/>
          <p14:tracePt t="12501" x="5118100" y="4114800"/>
          <p14:tracePt t="12518" x="5130800" y="4114800"/>
          <p14:tracePt t="12518" x="5149850" y="4114800"/>
          <p14:tracePt t="12535" x="5156200" y="4114800"/>
          <p14:tracePt t="12535" x="5162550" y="4114800"/>
          <p14:tracePt t="12551" x="5168900" y="4114800"/>
          <p14:tracePt t="12551" x="5181600" y="4114800"/>
          <p14:tracePt t="12568" x="5187950" y="4114800"/>
          <p14:tracePt t="12568" x="5194300" y="4114800"/>
          <p14:tracePt t="12585" x="5200650" y="4114800"/>
          <p14:tracePt t="12585" x="5207000" y="4114800"/>
          <p14:tracePt t="12601" x="5213350" y="4121150"/>
          <p14:tracePt t="12601" x="5219700" y="4121150"/>
          <p14:tracePt t="12618" x="5226050" y="4121150"/>
          <p14:tracePt t="12618" x="5232400" y="4121150"/>
          <p14:tracePt t="12635" x="5238750" y="4121150"/>
          <p14:tracePt t="12635" x="5245100" y="4121150"/>
          <p14:tracePt t="12635" x="5251450" y="4114800"/>
          <p14:tracePt t="12654" x="5257800" y="4114800"/>
          <p14:tracePt t="12669" x="5264150" y="4114800"/>
          <p14:tracePt t="12685" x="5270500" y="4108450"/>
          <p14:tracePt t="12700" x="5276850" y="4108450"/>
          <p14:tracePt t="12716" x="5283200" y="4108450"/>
          <p14:tracePt t="12737" x="5283200" y="4102100"/>
          <p14:tracePt t="12764" x="5289550" y="4095750"/>
          <p14:tracePt t="12796" x="5295900" y="4089400"/>
          <p14:tracePt t="12812" x="5295900" y="4083050"/>
          <p14:tracePt t="12825" x="5302250" y="4083050"/>
          <p14:tracePt t="12840" x="5308600" y="4076700"/>
          <p14:tracePt t="12856" x="5314950" y="4070350"/>
          <p14:tracePt t="12880" x="5321300" y="4070350"/>
          <p14:tracePt t="12976" x="5327650" y="4076700"/>
          <p14:tracePt t="13012" x="5334000" y="4076700"/>
          <p14:tracePt t="13044" x="5346700" y="4076700"/>
          <p14:tracePt t="13060" x="5353050" y="4076700"/>
          <p14:tracePt t="13072" x="5359400" y="4076700"/>
          <p14:tracePt t="13088" x="5365750" y="4076700"/>
          <p14:tracePt t="13105" x="5365750" y="4083050"/>
          <p14:tracePt t="13120" x="5372100" y="4083050"/>
          <p14:tracePt t="13140" x="5378450" y="4089400"/>
          <p14:tracePt t="13172" x="5384800" y="4089400"/>
          <p14:tracePt t="13192" x="5391150" y="4089400"/>
          <p14:tracePt t="13208" x="5397500" y="4089400"/>
          <p14:tracePt t="13224" x="5403850" y="4089400"/>
          <p14:tracePt t="13240" x="5410200" y="4089400"/>
          <p14:tracePt t="13245" x="5416550" y="4089400"/>
          <p14:tracePt t="13253" x="5422900" y="4089400"/>
          <p14:tracePt t="13253" x="5429250" y="4089400"/>
          <p14:tracePt t="13272" x="5441950" y="4089400"/>
          <p14:tracePt t="13272" x="5448300" y="4089400"/>
          <p14:tracePt t="13287" x="5454650" y="4089400"/>
          <p14:tracePt t="13287" x="5473700" y="4089400"/>
          <p14:tracePt t="13306" x="5480050" y="4089400"/>
          <p14:tracePt t="13306" x="5486400" y="4089400"/>
          <p14:tracePt t="13321" x="5492750" y="4089400"/>
          <p14:tracePt t="13321" x="5505450" y="4089400"/>
          <p14:tracePt t="13337" x="5511800" y="4089400"/>
          <p14:tracePt t="13337" x="5518150" y="4089400"/>
          <p14:tracePt t="13355" x="5524500" y="4089400"/>
          <p14:tracePt t="13355" x="5530850" y="4089400"/>
          <p14:tracePt t="13355" x="5537200" y="4089400"/>
          <p14:tracePt t="13373" x="5543550" y="4089400"/>
          <p14:tracePt t="13385" x="5549900" y="4089400"/>
          <p14:tracePt t="13385" x="5556250" y="4089400"/>
          <p14:tracePt t="13405" x="5562600" y="4089400"/>
          <p14:tracePt t="13405" x="5568950" y="4089400"/>
          <p14:tracePt t="13421" x="5568950" y="4095750"/>
          <p14:tracePt t="13440" x="5568950" y="4102100"/>
          <p14:tracePt t="13472" x="5575300" y="4102100"/>
          <p14:tracePt t="13560" x="5588000" y="4102100"/>
          <p14:tracePt t="13576" x="5594350" y="4102100"/>
          <p14:tracePt t="13592" x="5600700" y="4102100"/>
          <p14:tracePt t="13600" x="5607050" y="4102100"/>
          <p14:tracePt t="13605" x="5613400" y="4102100"/>
          <p14:tracePt t="13605" x="5619750" y="4102100"/>
          <p14:tracePt t="13622" x="5626100" y="4102100"/>
          <p14:tracePt t="13622" x="5638800" y="4095750"/>
          <p14:tracePt t="13638" x="5645150" y="4095750"/>
          <p14:tracePt t="13638" x="5651500" y="4095750"/>
          <p14:tracePt t="13655" x="5664200" y="4095750"/>
          <p14:tracePt t="13655" x="5670550" y="4095750"/>
          <p14:tracePt t="13655" x="5683250" y="4095750"/>
          <p14:tracePt t="13674" x="5695950" y="4095750"/>
          <p14:tracePt t="13674" x="5702300" y="4095750"/>
          <p14:tracePt t="13689" x="5715000" y="4095750"/>
          <p14:tracePt t="13689" x="5727700" y="4095750"/>
          <p14:tracePt t="13706" x="5734050" y="4095750"/>
          <p14:tracePt t="13706" x="5746750" y="4095750"/>
          <p14:tracePt t="13722" x="5753100" y="4095750"/>
          <p14:tracePt t="13722" x="5765800" y="4095750"/>
          <p14:tracePt t="13722" x="5772150" y="4089400"/>
          <p14:tracePt t="13741" x="5784850" y="4089400"/>
          <p14:tracePt t="13753" x="5791200" y="4089400"/>
          <p14:tracePt t="13753" x="5803900" y="4089400"/>
          <p14:tracePt t="13774" x="5810250" y="4089400"/>
          <p14:tracePt t="13774" x="5816600" y="4089400"/>
          <p14:tracePt t="13788" x="5822950" y="4089400"/>
          <p14:tracePt t="13788" x="5829300" y="4089400"/>
          <p14:tracePt t="13805" x="5835650" y="4083050"/>
          <p14:tracePt t="13805" x="5842000" y="4083050"/>
          <p14:tracePt t="13822" x="5848350" y="4083050"/>
          <p14:tracePt t="13837" x="5854700" y="4076700"/>
          <p14:tracePt t="13854" x="5861050" y="4076700"/>
          <p14:tracePt t="13871" x="5867400" y="4076700"/>
          <p14:tracePt t="13892" x="5873750" y="4076700"/>
          <p14:tracePt t="13905" x="5880100" y="4076700"/>
          <p14:tracePt t="13920" x="5892800" y="4083050"/>
          <p14:tracePt t="13937" x="5899150" y="4083050"/>
          <p14:tracePt t="13937" x="5905500" y="4089400"/>
          <p14:tracePt t="13956" x="5911850" y="4089400"/>
          <p14:tracePt t="13956" x="5937250" y="4095750"/>
          <p14:tracePt t="13973" x="5949950" y="4102100"/>
          <p14:tracePt t="13973" x="5962650" y="4102100"/>
          <p14:tracePt t="13989" x="5981700" y="4108450"/>
          <p14:tracePt t="13989" x="5994400" y="4108450"/>
          <p14:tracePt t="14006" x="6013450" y="4114800"/>
          <p14:tracePt t="14006" x="6038850" y="4121150"/>
          <p14:tracePt t="14006" x="6057900" y="4127500"/>
          <p14:tracePt t="14025" x="6083300" y="4133850"/>
          <p14:tracePt t="14038" x="6108700" y="4140200"/>
          <p14:tracePt t="14038" x="6127750" y="4146550"/>
          <p14:tracePt t="14058" x="6178550" y="4152900"/>
          <p14:tracePt t="14058" x="6203950" y="4159250"/>
          <p14:tracePt t="14075" x="6229350" y="4159250"/>
          <p14:tracePt t="14075" x="6248400" y="4159250"/>
          <p14:tracePt t="14090" x="6280150" y="4165600"/>
          <p14:tracePt t="14090" x="6305550" y="4165600"/>
          <p14:tracePt t="14090" x="6330950" y="4165600"/>
          <p14:tracePt t="14109" x="6356350" y="4171950"/>
          <p14:tracePt t="14121" x="6381750" y="4171950"/>
          <p14:tracePt t="14121" x="6438900" y="4178300"/>
          <p14:tracePt t="14142" x="6470650" y="4178300"/>
          <p14:tracePt t="14142" x="6502400" y="4178300"/>
          <p14:tracePt t="14156" x="6527800" y="4178300"/>
          <p14:tracePt t="14156" x="6559550" y="4178300"/>
          <p14:tracePt t="14173" x="6584950" y="4171950"/>
          <p14:tracePt t="14173" x="6610350" y="4178300"/>
          <p14:tracePt t="14190" x="6635750" y="4178300"/>
          <p14:tracePt t="14190" x="6686550" y="4191000"/>
          <p14:tracePt t="14207" x="6711950" y="4191000"/>
          <p14:tracePt t="14207" x="6737350" y="4197350"/>
          <p14:tracePt t="14223" x="6756400" y="4203700"/>
          <p14:tracePt t="14223" x="6781800" y="4210050"/>
          <p14:tracePt t="14240" x="6800850" y="4216400"/>
          <p14:tracePt t="14240" x="6813550" y="4222750"/>
          <p14:tracePt t="14257" x="6832600" y="4229100"/>
          <p14:tracePt t="14257" x="6851650" y="4235450"/>
          <p14:tracePt t="14275" x="6864350" y="4235450"/>
          <p14:tracePt t="14275" x="6870700" y="4241800"/>
          <p14:tracePt t="14291" x="6877050" y="4241800"/>
          <p14:tracePt t="14291" x="6883400" y="4248150"/>
          <p14:tracePt t="14307" x="6889750" y="4254500"/>
          <p14:tracePt t="14322" x="6896100" y="4254500"/>
          <p14:tracePt t="14339" x="6908800" y="4254500"/>
          <p14:tracePt t="14339" x="6915150" y="4254500"/>
          <p14:tracePt t="14358" x="6921500" y="4254500"/>
          <p14:tracePt t="14358" x="6927850" y="4254500"/>
          <p14:tracePt t="14374" x="6934200" y="4254500"/>
          <p14:tracePt t="14374" x="6940550" y="4254500"/>
          <p14:tracePt t="14374" x="6953250" y="4260850"/>
          <p14:tracePt t="14393" x="6959600" y="4260850"/>
          <p14:tracePt t="14405" x="6972300" y="4267200"/>
          <p14:tracePt t="14405" x="6978650" y="4273550"/>
          <p14:tracePt t="14426" x="7004050" y="4279900"/>
          <p14:tracePt t="14426" x="7010400" y="4286250"/>
          <p14:tracePt t="14441" x="7023100" y="4292600"/>
          <p14:tracePt t="14441" x="7029450" y="4292600"/>
          <p14:tracePt t="14458" x="7042150" y="4298950"/>
          <p14:tracePt t="14458" x="7048500" y="4298950"/>
          <p14:tracePt t="14474" x="7054850" y="4305300"/>
          <p14:tracePt t="14474" x="7067550" y="4305300"/>
          <p14:tracePt t="14474" x="7073900" y="4311650"/>
          <p14:tracePt t="14493" x="7080250" y="4311650"/>
          <p14:tracePt t="14506" x="7086600" y="4311650"/>
          <p14:tracePt t="14523" x="7092950" y="4311650"/>
          <p14:tracePt t="14564" x="7099300" y="4311650"/>
          <p14:tracePt t="14605" x="7105650" y="4311650"/>
          <p14:tracePt t="14621" x="7112000" y="4311650"/>
          <p14:tracePt t="14633" x="7118350" y="4311650"/>
          <p14:tracePt t="14641" x="7124700" y="4311650"/>
          <p14:tracePt t="14641" x="7131050" y="4311650"/>
          <p14:tracePt t="14658" x="7137400" y="4311650"/>
          <p14:tracePt t="14673" x="7143750" y="4311650"/>
          <p14:tracePt t="14673" x="7150100" y="4311650"/>
          <p14:tracePt t="14673" x="7162800" y="4318000"/>
          <p14:tracePt t="14694" x="7169150" y="4318000"/>
          <p14:tracePt t="14694" x="7175500" y="4318000"/>
          <p14:tracePt t="14709" x="7181850" y="4318000"/>
          <p14:tracePt t="14709" x="7188200" y="4318000"/>
          <p14:tracePt t="14726" x="7200900" y="4318000"/>
          <p14:tracePt t="14726" x="7207250" y="4318000"/>
          <p14:tracePt t="14742" x="7213600" y="4318000"/>
          <p14:tracePt t="14742" x="7226300" y="4318000"/>
          <p14:tracePt t="14742" x="7232650" y="4318000"/>
          <p14:tracePt t="14761" x="7239000" y="4324350"/>
          <p14:tracePt t="14774" x="7251700" y="4324350"/>
          <p14:tracePt t="14774" x="7277100" y="4330700"/>
          <p14:tracePt t="14794" x="7289800" y="4337050"/>
          <p14:tracePt t="14794" x="7302500" y="4337050"/>
          <p14:tracePt t="14809" x="7315200" y="4337050"/>
          <p14:tracePt t="14809" x="7334250" y="4337050"/>
          <p14:tracePt t="14825" x="7346950" y="4337050"/>
          <p14:tracePt t="14825" x="7366000" y="4337050"/>
          <p14:tracePt t="14843" x="7385050" y="4330700"/>
          <p14:tracePt t="14843" x="7404100" y="4330700"/>
          <p14:tracePt t="14843" x="7423150" y="4324350"/>
          <p14:tracePt t="14861" x="7442200" y="4324350"/>
          <p14:tracePt t="14861" x="7461250" y="4318000"/>
          <p14:tracePt t="14876" x="7486650" y="4318000"/>
          <p14:tracePt t="14876" x="7505700" y="4311650"/>
          <p14:tracePt t="14892" x="7531100" y="4305300"/>
          <p14:tracePt t="14892" x="7556500" y="4298950"/>
          <p14:tracePt t="14909" x="7575550" y="4298950"/>
          <p14:tracePt t="14909" x="7626350" y="4286250"/>
          <p14:tracePt t="14926" x="7651750" y="4279900"/>
          <p14:tracePt t="14926" x="7677150" y="4279900"/>
          <p14:tracePt t="14942" x="7702550" y="4273550"/>
          <p14:tracePt t="14942" x="7727950" y="4273550"/>
          <p14:tracePt t="14959" x="7747000" y="4273550"/>
          <p14:tracePt t="14959" x="7772400" y="4267200"/>
          <p14:tracePt t="14976" x="7791450" y="4267200"/>
          <p14:tracePt t="14976" x="7829550" y="4267200"/>
          <p14:tracePt t="14994" x="7848600" y="4273550"/>
          <p14:tracePt t="14994" x="7867650" y="4273550"/>
          <p14:tracePt t="15009" x="7880350" y="4279900"/>
          <p14:tracePt t="15009" x="7899400" y="4279900"/>
          <p14:tracePt t="15026" x="7912100" y="4286250"/>
          <p14:tracePt t="15026" x="7931150" y="4286250"/>
          <p14:tracePt t="15026" x="7943850" y="4292600"/>
          <p14:tracePt t="15045" x="7956550" y="4298950"/>
          <p14:tracePt t="15058" x="7969250" y="4298950"/>
          <p14:tracePt t="15058" x="7981950" y="4305300"/>
          <p14:tracePt t="15078" x="7994650" y="4305300"/>
          <p14:tracePt t="15078" x="8001000" y="4311650"/>
          <p14:tracePt t="15093" x="8007350" y="4318000"/>
          <p14:tracePt t="15108" x="8013700" y="4324350"/>
          <p14:tracePt t="15125" x="8013700" y="4330700"/>
          <p14:tracePt t="15141" x="8013700" y="4337050"/>
          <p14:tracePt t="15158" x="8013700" y="4343400"/>
          <p14:tracePt t="15175" x="8007350" y="4349750"/>
          <p14:tracePt t="15196" x="8001000" y="4349750"/>
          <p14:tracePt t="15213" x="7994650" y="4356100"/>
          <p14:tracePt t="15225" x="7988300" y="4356100"/>
          <p14:tracePt t="15242" x="7981950" y="4356100"/>
          <p14:tracePt t="15258" x="7975600" y="4356100"/>
          <p14:tracePt t="15324" x="7969250" y="4362450"/>
          <p14:tracePt t="15345" x="7962900" y="4362450"/>
          <p14:tracePt t="15361" x="7950200" y="4362450"/>
          <p14:tracePt t="15377" x="7943850" y="4362450"/>
          <p14:tracePt t="15392" x="7937500" y="4362450"/>
          <p14:tracePt t="15401" x="7931150" y="4356100"/>
          <p14:tracePt t="15413" x="7924800" y="4356100"/>
          <p14:tracePt t="15429" x="7918450" y="4356100"/>
          <p14:tracePt t="15446" x="7918450" y="4362450"/>
          <p14:tracePt t="15461" x="7912100" y="4362450"/>
          <p14:tracePt t="15481" x="7912100" y="4368800"/>
          <p14:tracePt t="15521" x="7918450" y="4375150"/>
          <p14:tracePt t="15541" x="7924800" y="4375150"/>
          <p14:tracePt t="15549" x="7931150" y="4375150"/>
          <p14:tracePt t="15565" x="7937500" y="4381500"/>
          <p14:tracePt t="15576" x="7943850" y="4381500"/>
          <p14:tracePt t="15576" x="7956550" y="4381500"/>
          <p14:tracePt t="15595" x="7962900" y="4381500"/>
          <p14:tracePt t="15595" x="7975600" y="4381500"/>
          <p14:tracePt t="15612" x="7988300" y="4381500"/>
          <p14:tracePt t="15612" x="8001000" y="4381500"/>
          <p14:tracePt t="15628" x="8013700" y="4381500"/>
          <p14:tracePt t="15628" x="8045450" y="4381500"/>
          <p14:tracePt t="15646" x="8058150" y="4381500"/>
          <p14:tracePt t="15646" x="8077200" y="4375150"/>
          <p14:tracePt t="15662" x="8096250" y="4375150"/>
          <p14:tracePt t="15662" x="8115300" y="4368800"/>
          <p14:tracePt t="15679" x="8134350" y="4362450"/>
          <p14:tracePt t="15679" x="8153400" y="4362450"/>
          <p14:tracePt t="15695" x="8178800" y="4349750"/>
          <p14:tracePt t="15695" x="8197850" y="4343400"/>
          <p14:tracePt t="15695" x="8223250" y="4337050"/>
          <p14:tracePt t="15714" x="8242300" y="4337050"/>
          <p14:tracePt t="15714" x="8261350" y="4330700"/>
          <p14:tracePt t="15730" x="8280400" y="4324350"/>
          <p14:tracePt t="15730" x="8299450" y="4318000"/>
          <p14:tracePt t="15746" x="8318500" y="4318000"/>
          <p14:tracePt t="15746" x="8337550" y="4311650"/>
          <p14:tracePt t="15763" x="8350250" y="4311650"/>
          <p14:tracePt t="15763" x="8362950" y="4311650"/>
          <p14:tracePt t="15763" x="8375650" y="4311650"/>
          <p14:tracePt t="15782" x="8388350" y="4311650"/>
          <p14:tracePt t="15794" x="8401050" y="4311650"/>
          <p14:tracePt t="15794" x="8420100" y="4311650"/>
          <p14:tracePt t="15814" x="8432800" y="4311650"/>
          <p14:tracePt t="15814" x="8439150" y="4318000"/>
          <p14:tracePt t="15829" x="8445500" y="4318000"/>
          <p14:tracePt t="15829" x="8451850" y="4318000"/>
          <p14:tracePt t="15846" x="8458200" y="4324350"/>
          <p14:tracePt t="15846" x="8464550" y="4330700"/>
          <p14:tracePt t="15862" x="8470900" y="4330700"/>
          <p14:tracePt t="15878" x="8477250" y="4343400"/>
          <p14:tracePt t="15878" x="8483600" y="4349750"/>
          <p14:tracePt t="15896" x="8477250" y="4356100"/>
          <p14:tracePt t="15925" x="8470900" y="4362450"/>
          <p14:tracePt t="15945" x="8477250" y="4368800"/>
          <p14:tracePt t="15969" x="8483600" y="4368800"/>
          <p14:tracePt t="15993" x="8489950" y="4368800"/>
          <p14:tracePt t="16005" x="8496300" y="4368800"/>
          <p14:tracePt t="16020" x="8502650" y="4368800"/>
          <p14:tracePt t="16037" x="8509000" y="4375150"/>
          <p14:tracePt t="16053" x="8515350" y="4375150"/>
          <p14:tracePt t="16066" x="8515350" y="4381500"/>
          <p14:tracePt t="16082" x="8521700" y="4381500"/>
          <p14:tracePt t="16098" x="8528050" y="4387850"/>
          <p14:tracePt t="16114" x="8534400" y="4394200"/>
          <p14:tracePt t="16128" x="8534400" y="4400550"/>
          <p14:tracePt t="16145" x="8534400" y="4406900"/>
          <p14:tracePt t="16162" x="8540750" y="4413250"/>
          <p14:tracePt t="16181" x="8547100" y="4413250"/>
          <p14:tracePt t="16195" x="8553450" y="4419600"/>
          <p14:tracePt t="16212" x="8559800" y="4425950"/>
          <p14:tracePt t="16229" x="8566150" y="4425950"/>
          <p14:tracePt t="16246" x="8572500" y="4425950"/>
          <p14:tracePt t="16276" x="8578850" y="4432300"/>
          <p14:tracePt t="16353" x="8572500" y="4438650"/>
          <p14:tracePt t="16381" x="8566150" y="4432300"/>
          <p14:tracePt t="16397" x="8559800" y="4432300"/>
          <p14:tracePt t="16421" x="8553450" y="4438650"/>
          <p14:tracePt t="16457" x="8553450" y="4445000"/>
          <p14:tracePt t="16473" x="8547100" y="4445000"/>
          <p14:tracePt t="16493" x="8540750" y="4451350"/>
          <p14:tracePt t="16509" x="8540750" y="4457700"/>
          <p14:tracePt t="16561" x="8547100" y="4457700"/>
          <p14:tracePt t="16585" x="8553450" y="4457700"/>
          <p14:tracePt t="16601" x="8559800" y="4457700"/>
          <p14:tracePt t="16621" x="8566150" y="4457700"/>
          <p14:tracePt t="16637" x="8566150" y="4464050"/>
          <p14:tracePt t="16661" x="8572500" y="4470400"/>
          <p14:tracePt t="16689" x="8578850" y="4470400"/>
          <p14:tracePt t="16721" x="8578850" y="4476750"/>
          <p14:tracePt t="16801" x="8572500" y="4483100"/>
          <p14:tracePt t="16825" x="8566150" y="4476750"/>
          <p14:tracePt t="16853" x="8559800" y="4476750"/>
          <p14:tracePt t="16885" x="8553450" y="4476750"/>
          <p14:tracePt t="16901" x="8547100" y="4483100"/>
          <p14:tracePt t="16913" x="8540750" y="4483100"/>
          <p14:tracePt t="16929" x="8534400" y="4483100"/>
          <p14:tracePt t="16945" x="8528050" y="4483100"/>
          <p14:tracePt t="16953" x="8521700" y="4489450"/>
          <p14:tracePt t="16965" x="8515350" y="4489450"/>
          <p14:tracePt t="16981" x="8509000" y="4495800"/>
          <p14:tracePt t="16998" x="8502650" y="4495800"/>
          <p14:tracePt t="17015" x="8496300" y="4502150"/>
          <p14:tracePt t="17032" x="8489950" y="4502150"/>
          <p14:tracePt t="17048" x="8489950" y="4508500"/>
          <p14:tracePt t="17065" x="8483600" y="4514850"/>
          <p14:tracePt t="17093" x="8477250" y="4521200"/>
          <p14:tracePt t="17154" x="8477250" y="4527550"/>
          <p14:tracePt t="17205" x="8477250" y="4533900"/>
          <p14:tracePt t="17261" x="8470900" y="4533900"/>
          <p14:tracePt t="17297" x="8464550" y="4533900"/>
          <p14:tracePt t="17313" x="8464550" y="4540250"/>
          <p14:tracePt t="17325" x="8451850" y="4540250"/>
          <p14:tracePt t="17341" x="8445500" y="4540250"/>
          <p14:tracePt t="17357" x="8432800" y="4540250"/>
          <p14:tracePt t="17373" x="8432800" y="4546600"/>
          <p14:tracePt t="17382" x="8426450" y="4546600"/>
          <p14:tracePt t="17382" x="8413750" y="4546600"/>
          <p14:tracePt t="17402" x="8407400" y="4546600"/>
          <p14:tracePt t="17416" x="8401050" y="4552950"/>
          <p14:tracePt t="17433" x="8394700" y="4552950"/>
          <p14:tracePt t="17450" x="8388350" y="4552950"/>
          <p14:tracePt t="17466" x="8382000" y="4552950"/>
          <p14:tracePt t="17466" x="8375650" y="4552950"/>
          <p14:tracePt t="17486" x="8369300" y="4552950"/>
          <p14:tracePt t="17486" x="8362950" y="4552950"/>
          <p14:tracePt t="17502" x="8356600" y="4552950"/>
          <p14:tracePt t="17502" x="8350250" y="4552950"/>
          <p14:tracePt t="17518" x="8343900" y="4546600"/>
          <p14:tracePt t="17518" x="8331200" y="4546600"/>
          <p14:tracePt t="17535" x="8318500" y="4546600"/>
          <p14:tracePt t="17535" x="8305800" y="4546600"/>
          <p14:tracePt t="17535" x="8293100" y="4546600"/>
          <p14:tracePt t="17556" x="8274050" y="4546600"/>
          <p14:tracePt t="17556" x="8255000" y="4540250"/>
          <p14:tracePt t="17569" x="8229600" y="4540250"/>
          <p14:tracePt t="17569" x="8197850" y="4540250"/>
          <p14:tracePt t="17585" x="8166100" y="4533900"/>
          <p14:tracePt t="17585" x="8128000" y="4533900"/>
          <p14:tracePt t="17602" x="8083550" y="4527550"/>
          <p14:tracePt t="17602" x="8032750" y="4521200"/>
          <p14:tracePt t="17619" x="7975600" y="4514850"/>
          <p14:tracePt t="17619" x="7854950" y="4508500"/>
          <p14:tracePt t="17636" x="7785100" y="4495800"/>
          <p14:tracePt t="17636" x="7708900" y="4489450"/>
          <p14:tracePt t="17652" x="7620000" y="4476750"/>
          <p14:tracePt t="17652" x="7531100" y="4470400"/>
          <p14:tracePt t="17669" x="7429500" y="4464050"/>
          <p14:tracePt t="17669" x="7213600" y="4445000"/>
          <p14:tracePt t="17686" x="7099300" y="4432300"/>
          <p14:tracePt t="17686" x="6978650" y="4425950"/>
          <p14:tracePt t="17702" x="6851650" y="4413250"/>
          <p14:tracePt t="17702" x="6724650" y="4406900"/>
          <p14:tracePt t="17719" x="6591300" y="4400550"/>
          <p14:tracePt t="17719" x="6464300" y="4387850"/>
          <p14:tracePt t="17736" x="6330950" y="4381500"/>
          <p14:tracePt t="17736" x="6197600" y="4375150"/>
          <p14:tracePt t="17736" x="6064250" y="4368800"/>
          <p14:tracePt t="17755" x="5930900" y="4368800"/>
          <p14:tracePt t="17755" x="5797550" y="4368800"/>
          <p14:tracePt t="17771" x="5664200" y="4375150"/>
          <p14:tracePt t="17771" x="5530850" y="4387850"/>
          <p14:tracePt t="17787" x="5403850" y="4400550"/>
          <p14:tracePt t="17787" x="5270500" y="4413250"/>
          <p14:tracePt t="17803" x="5143500" y="4432300"/>
          <p14:tracePt t="17803" x="5022850" y="4451350"/>
          <p14:tracePt t="17819" x="4902200" y="4464050"/>
          <p14:tracePt t="17819" x="4787900" y="4483100"/>
          <p14:tracePt t="17819" x="4673600" y="4495800"/>
          <p14:tracePt t="17838" x="4559300" y="4514850"/>
          <p14:tracePt t="17851" x="4451350" y="4533900"/>
          <p14:tracePt t="17851" x="4241800" y="4584700"/>
          <p14:tracePt t="17870" x="4140200" y="4610100"/>
          <p14:tracePt t="17870" x="4038600" y="4641850"/>
          <p14:tracePt t="17886" x="3943350" y="4667250"/>
          <p14:tracePt t="17886" x="3860800" y="4692650"/>
          <p14:tracePt t="17903" x="3778250" y="4718050"/>
          <p14:tracePt t="17903" x="3702050" y="4737100"/>
          <p14:tracePt t="17903" x="3625850" y="4749800"/>
          <p14:tracePt t="17922" x="3556000" y="4756150"/>
          <p14:tracePt t="17922" x="3492500" y="4768850"/>
          <p14:tracePt t="17936" x="3429000" y="4768850"/>
          <p14:tracePt t="17936" x="3371850" y="4775200"/>
          <p14:tracePt t="17953" x="3321050" y="4775200"/>
          <p14:tracePt t="17953" x="3270250" y="4775200"/>
          <p14:tracePt t="17970" x="3225800" y="4775200"/>
          <p14:tracePt t="17970" x="3149600" y="4768850"/>
          <p14:tracePt t="17986" x="3111500" y="4768850"/>
          <p14:tracePt t="17986" x="3086100" y="4768850"/>
          <p14:tracePt t="18003" x="3060700" y="4762500"/>
          <p14:tracePt t="18003" x="3041650" y="4756150"/>
          <p14:tracePt t="18020" x="3022600" y="4756150"/>
          <p14:tracePt t="18020" x="3009900" y="4749800"/>
          <p14:tracePt t="18037" x="3003550" y="4743450"/>
          <p14:tracePt t="18037" x="3003550" y="4730750"/>
          <p14:tracePt t="18055" x="3009900" y="4724400"/>
          <p14:tracePt t="18055" x="3016250" y="4718050"/>
          <p14:tracePt t="18071" x="3028950" y="4711700"/>
          <p14:tracePt t="18071" x="3041650" y="4699000"/>
          <p14:tracePt t="18087" x="3054350" y="4692650"/>
          <p14:tracePt t="18087" x="3073400" y="4686300"/>
          <p14:tracePt t="18087" x="3098800" y="4673600"/>
          <p14:tracePt t="18106" x="3124200" y="4667250"/>
          <p14:tracePt t="18118" x="3149600" y="4660900"/>
          <p14:tracePt t="18118" x="3219450" y="4641850"/>
          <p14:tracePt t="18138" x="3257550" y="4641850"/>
          <p14:tracePt t="18138" x="3302000" y="4635500"/>
          <p14:tracePt t="18155" x="3346450" y="4629150"/>
          <p14:tracePt t="18155" x="3397250" y="4622800"/>
          <p14:tracePt t="18170" x="3454400" y="4616450"/>
          <p14:tracePt t="18170" x="3505200" y="4616450"/>
          <p14:tracePt t="18170" x="3562350" y="4610100"/>
          <p14:tracePt t="18190" x="3619500" y="4603750"/>
          <p14:tracePt t="18202" x="3683000" y="4597400"/>
          <p14:tracePt t="18202" x="3740150" y="4591050"/>
          <p14:tracePt t="18202" x="3797300" y="4584700"/>
          <p14:tracePt t="18223" x="3854450" y="4578350"/>
          <p14:tracePt t="18223" x="3911600" y="4572000"/>
          <p14:tracePt t="18238" x="3968750" y="4572000"/>
          <p14:tracePt t="18238" x="4025900" y="4565650"/>
          <p14:tracePt t="18255" x="4076700" y="4565650"/>
          <p14:tracePt t="18255" x="4133850" y="4565650"/>
          <p14:tracePt t="18271" x="4178300" y="4565650"/>
          <p14:tracePt t="18271" x="4273550" y="4572000"/>
          <p14:tracePt t="18289" x="4318000" y="4572000"/>
          <p14:tracePt t="18289" x="4356100" y="4572000"/>
          <p14:tracePt t="18305" x="4394200" y="4572000"/>
          <p14:tracePt t="18305" x="4425950" y="4578350"/>
          <p14:tracePt t="18321" x="4457700" y="4578350"/>
          <p14:tracePt t="18321" x="4483100" y="4578350"/>
          <p14:tracePt t="18338" x="4508500" y="4578350"/>
          <p14:tracePt t="18338" x="4546600" y="4578350"/>
          <p14:tracePt t="18356" x="4559300" y="4572000"/>
          <p14:tracePt t="18356" x="4565650" y="4572000"/>
          <p14:tracePt t="18371" x="4578350" y="4572000"/>
          <p14:tracePt t="18371" x="4584700" y="4578350"/>
          <p14:tracePt t="18388" x="4591050" y="4578350"/>
          <p14:tracePt t="18388" x="4603750" y="4578350"/>
          <p14:tracePt t="18407" x="4610100" y="4578350"/>
          <p14:tracePt t="18407" x="4616450" y="4578350"/>
          <p14:tracePt t="18422" x="4629150" y="4584700"/>
          <p14:tracePt t="18446" x="4635500" y="4584700"/>
          <p14:tracePt t="18461" x="4635500" y="4578350"/>
          <p14:tracePt t="18474" x="4641850" y="4578350"/>
          <p14:tracePt t="18498" x="4648200" y="4578350"/>
          <p14:tracePt t="18521" x="4654550" y="4578350"/>
          <p14:tracePt t="18533" x="4660900" y="4578350"/>
          <p14:tracePt t="18549" x="4667250" y="4578350"/>
          <p14:tracePt t="18582" x="4673600" y="4572000"/>
          <p14:tracePt t="18593" x="4679950" y="4565650"/>
          <p14:tracePt t="18610" x="4686300" y="4559300"/>
          <p14:tracePt t="18626" x="4692650" y="4559300"/>
          <p14:tracePt t="18642" x="4692650" y="4552950"/>
          <p14:tracePt t="18654" x="4699000" y="4552950"/>
          <p14:tracePt t="18677" x="4705350" y="4559300"/>
          <p14:tracePt t="18706" x="4705350" y="4552950"/>
          <p14:tracePt t="18762" x="4699000" y="4546600"/>
          <p14:tracePt t="18866" x="4699000" y="4552950"/>
          <p14:tracePt t="18902" x="4692650" y="4552950"/>
          <p14:tracePt t="18994" x="4686300" y="4552950"/>
          <p14:tracePt t="19021" x="4692650" y="4546600"/>
          <p14:tracePt t="19081" x="4699000" y="4546600"/>
          <p14:tracePt t="19106" x="4699000" y="4540250"/>
          <p14:tracePt t="19150" x="4692650" y="4540250"/>
          <p14:tracePt t="19174" x="4686300" y="4540250"/>
          <p14:tracePt t="19185" x="4679950" y="4540250"/>
          <p14:tracePt t="19194" x="4673600" y="4540250"/>
          <p14:tracePt t="19206" x="4667250" y="4540250"/>
          <p14:tracePt t="19206" x="4660900" y="4540250"/>
          <p14:tracePt t="19206" x="4654550" y="4540250"/>
          <p14:tracePt t="19226" x="4648200" y="4540250"/>
          <p14:tracePt t="19242" x="4641850" y="4540250"/>
          <p14:tracePt t="19242" x="4635500" y="4540250"/>
          <p14:tracePt t="19258" x="4629150" y="4540250"/>
          <p14:tracePt t="19276" x="4622800" y="4540250"/>
          <p14:tracePt t="19276" x="4616450" y="4540250"/>
          <p14:tracePt t="19291" x="4610100" y="4540250"/>
          <p14:tracePt t="19291" x="4603750" y="4533900"/>
          <p14:tracePt t="19308" x="4591050" y="4533900"/>
          <p14:tracePt t="19323" x="4584700" y="4527550"/>
          <p14:tracePt t="19339" x="4578350" y="4527550"/>
          <p14:tracePt t="19356" x="4572000" y="4521200"/>
          <p14:tracePt t="19373" x="4565650" y="4514850"/>
          <p14:tracePt t="19390" x="4565650" y="4508500"/>
          <p14:tracePt t="19406" x="4559300" y="4502150"/>
          <p14:tracePt t="19423" x="4552950" y="4495800"/>
          <p14:tracePt t="19423" x="4546600" y="4489450"/>
          <p14:tracePt t="19442" x="4540250" y="4489450"/>
          <p14:tracePt t="19442" x="4540250" y="4483100"/>
          <p14:tracePt t="19459" x="4533900" y="4483100"/>
          <p14:tracePt t="19459" x="4527550" y="4483100"/>
          <p14:tracePt t="19476" x="4521200" y="4476750"/>
          <p14:tracePt t="19476" x="4514850" y="4476750"/>
          <p14:tracePt t="19476" x="4508500" y="4476750"/>
          <p14:tracePt t="19495" x="4502150" y="4476750"/>
          <p14:tracePt t="19507" x="4495800" y="4476750"/>
          <p14:tracePt t="19507" x="4483100" y="4476750"/>
          <p14:tracePt t="19527" x="4476750" y="4476750"/>
          <p14:tracePt t="19527" x="4470400" y="4483100"/>
          <p14:tracePt t="19543" x="4457700" y="4483100"/>
          <p14:tracePt t="19562" x="4457700" y="4476750"/>
          <p14:tracePt t="19578" x="4451350" y="4470400"/>
          <p14:tracePt t="19594" x="4451350" y="4457700"/>
          <p14:tracePt t="19607" x="4445000" y="4457700"/>
          <p14:tracePt t="19624" x="4438650" y="4451350"/>
          <p14:tracePt t="19646" x="4432300" y="4457700"/>
          <p14:tracePt t="19662" x="4425950" y="4457700"/>
          <p14:tracePt t="19682" x="4419600" y="4457700"/>
          <p14:tracePt t="19698" x="4413250" y="4464050"/>
          <p14:tracePt t="19722" x="4406900" y="4464050"/>
          <p14:tracePt t="19742" x="4400550" y="4470400"/>
          <p14:tracePt t="19757" x="4394200" y="4476750"/>
          <p14:tracePt t="19773" x="4387850" y="4476750"/>
          <p14:tracePt t="19782" x="4381500" y="4483100"/>
          <p14:tracePt t="19791" x="4375150" y="4483100"/>
          <p14:tracePt t="19791" x="4356100" y="4495800"/>
          <p14:tracePt t="19810" x="4349750" y="4502150"/>
          <p14:tracePt t="19810" x="4343400" y="4508500"/>
          <p14:tracePt t="19827" x="4330700" y="4508500"/>
          <p14:tracePt t="19827" x="4324350" y="4514850"/>
          <p14:tracePt t="19843" x="4311650" y="4521200"/>
          <p14:tracePt t="19843" x="4305300" y="4527550"/>
          <p14:tracePt t="19843" x="4292600" y="4533900"/>
          <p14:tracePt t="19862" x="4286250" y="4533900"/>
          <p14:tracePt t="19875" x="4273550" y="4540250"/>
          <p14:tracePt t="19875" x="4254500" y="4546600"/>
          <p14:tracePt t="19895" x="4248150" y="4552950"/>
          <p14:tracePt t="19895" x="4235450" y="4559300"/>
          <p14:tracePt t="19910" x="4229100" y="4565650"/>
          <p14:tracePt t="19910" x="4216400" y="4572000"/>
          <p14:tracePt t="19927" x="4210050" y="4578350"/>
          <p14:tracePt t="19927" x="4197350" y="4584700"/>
          <p14:tracePt t="19944" x="4191000" y="4591050"/>
          <p14:tracePt t="19944" x="4178300" y="4597400"/>
          <p14:tracePt t="19944" x="4165600" y="4603750"/>
          <p14:tracePt t="19962" x="4159250" y="4610100"/>
          <p14:tracePt t="19962" x="4146550" y="4616450"/>
          <p14:tracePt t="19977" x="4127500" y="4622800"/>
          <p14:tracePt t="19977" x="4114800" y="4629150"/>
          <p14:tracePt t="19994" x="4095750" y="4635500"/>
          <p14:tracePt t="19994" x="4083050" y="4648200"/>
          <p14:tracePt t="20010" x="4064000" y="4654550"/>
          <p14:tracePt t="20010" x="4025900" y="4673600"/>
          <p14:tracePt t="20027" x="4006850" y="4686300"/>
          <p14:tracePt t="20027" x="3987800" y="4692650"/>
          <p14:tracePt t="20044" x="3968750" y="4705350"/>
          <p14:tracePt t="20044" x="3943350" y="4718050"/>
          <p14:tracePt t="20061" x="3924300" y="4724400"/>
          <p14:tracePt t="20061" x="3898900" y="4737100"/>
          <p14:tracePt t="20077" x="3873500" y="4743450"/>
          <p14:tracePt t="20077" x="3816350" y="4762500"/>
          <p14:tracePt t="20095" x="3790950" y="4768850"/>
          <p14:tracePt t="20095" x="3759200" y="4775200"/>
          <p14:tracePt t="20111" x="3727450" y="4781550"/>
          <p14:tracePt t="20111" x="3695700" y="4781550"/>
          <p14:tracePt t="20127" x="3663950" y="4787900"/>
          <p14:tracePt t="20127" x="3625850" y="4794250"/>
          <p14:tracePt t="20127" x="3594100" y="4794250"/>
          <p14:tracePt t="20146" x="3556000" y="4800600"/>
          <p14:tracePt t="20159" x="3524250" y="4800600"/>
          <p14:tracePt t="20159" x="3492500" y="4800600"/>
          <p14:tracePt t="20179" x="3422650" y="4813300"/>
          <p14:tracePt t="20179" x="3384550" y="4813300"/>
          <p14:tracePt t="20195" x="3352800" y="4819650"/>
          <p14:tracePt t="20195" x="3321050" y="4826000"/>
          <p14:tracePt t="20211" x="3289300" y="4832350"/>
          <p14:tracePt t="20211" x="3257550" y="4838700"/>
          <p14:tracePt t="20211" x="3225800" y="4838700"/>
          <p14:tracePt t="20230" x="3200400" y="4845050"/>
          <p14:tracePt t="20243" x="3168650" y="4857750"/>
          <p14:tracePt t="20243" x="3143250" y="4864100"/>
          <p14:tracePt t="20243" x="3117850" y="4864100"/>
          <p14:tracePt t="20263" x="3092450" y="4870450"/>
          <p14:tracePt t="20263" x="3067050" y="4876800"/>
          <p14:tracePt t="20279" x="3041650" y="4883150"/>
          <p14:tracePt t="20279" x="3016250" y="4889500"/>
          <p14:tracePt t="20295" x="2990850" y="4895850"/>
          <p14:tracePt t="20295" x="2971800" y="4895850"/>
          <p14:tracePt t="20311" x="2946400" y="4908550"/>
          <p14:tracePt t="20311" x="2901950" y="4921250"/>
          <p14:tracePt t="20328" x="2882900" y="4933950"/>
          <p14:tracePt t="20328" x="2863850" y="4940300"/>
          <p14:tracePt t="20345" x="2844800" y="4953000"/>
          <p14:tracePt t="20345" x="2825750" y="4959350"/>
          <p14:tracePt t="20362" x="2813050" y="4972050"/>
          <p14:tracePt t="20362" x="2800350" y="4978400"/>
          <p14:tracePt t="20378" x="2787650" y="4984750"/>
          <p14:tracePt t="20378" x="2762250" y="4997450"/>
          <p14:tracePt t="20395" x="2755900" y="5010150"/>
          <p14:tracePt t="20395" x="2743200" y="5016500"/>
          <p14:tracePt t="20412" x="2736850" y="5022850"/>
          <p14:tracePt t="20412" x="2730500" y="5035550"/>
          <p14:tracePt t="20428" x="2730500" y="5048250"/>
          <p14:tracePt t="20428" x="2724150" y="5060950"/>
          <p14:tracePt t="20428" x="2717800" y="5073650"/>
          <p14:tracePt t="20447" x="2711450" y="5086350"/>
          <p14:tracePt t="20447" x="2711450" y="5099050"/>
          <p14:tracePt t="20463" x="2705100" y="5111750"/>
          <p14:tracePt t="20463" x="2705100" y="5124450"/>
          <p14:tracePt t="20480" x="2698750" y="5137150"/>
          <p14:tracePt t="20480" x="2698750" y="5149850"/>
          <p14:tracePt t="20496" x="2692400" y="5156200"/>
          <p14:tracePt t="20496" x="2692400" y="5168900"/>
          <p14:tracePt t="20496" x="2692400" y="5175250"/>
          <p14:tracePt t="20514" x="2686050" y="5187950"/>
          <p14:tracePt t="20527" x="2679700" y="5194300"/>
          <p14:tracePt t="20527" x="2679700" y="5200650"/>
          <p14:tracePt t="20547" x="2679700" y="5207000"/>
          <p14:tracePt t="20563" x="2679700" y="5213350"/>
          <p14:tracePt t="20577" x="2686050" y="5219700"/>
          <p14:tracePt t="20599" x="2692400" y="5226050"/>
          <p14:tracePt t="20622" x="2698750" y="5226050"/>
          <p14:tracePt t="20634" x="2705100" y="5226050"/>
          <p14:tracePt t="20658" x="2711450" y="5232400"/>
          <p14:tracePt t="20682" x="2711450" y="5238750"/>
          <p14:tracePt t="20726" x="2717800" y="5238750"/>
          <p14:tracePt t="20754" x="2724150" y="5238750"/>
          <p14:tracePt t="20770" x="2730500" y="5238750"/>
          <p14:tracePt t="20778" x="2736850" y="5238750"/>
          <p14:tracePt t="20786" x="2743200" y="5238750"/>
          <p14:tracePt t="20794" x="2755900" y="5232400"/>
          <p14:tracePt t="20794" x="2768600" y="5232400"/>
          <p14:tracePt t="20794" x="2781300" y="5232400"/>
          <p14:tracePt t="20815" x="2800350" y="5232400"/>
          <p14:tracePt t="20828" x="2825750" y="5232400"/>
          <p14:tracePt t="20828" x="2876550" y="5238750"/>
          <p14:tracePt t="20847" x="2901950" y="5238750"/>
          <p14:tracePt t="20847" x="2933700" y="5238750"/>
          <p14:tracePt t="20864" x="2959100" y="5238750"/>
          <p14:tracePt t="20864" x="2990850" y="5238750"/>
          <p14:tracePt t="20864" x="3022600" y="5238750"/>
          <p14:tracePt t="20882" x="3054350" y="5238750"/>
          <p14:tracePt t="20895" x="3079750" y="5232400"/>
          <p14:tracePt t="20895" x="3136900" y="5226050"/>
          <p14:tracePt t="20915" x="3162300" y="5226050"/>
          <p14:tracePt t="20915" x="3187700" y="5219700"/>
          <p14:tracePt t="20930" x="3213100" y="5219700"/>
          <p14:tracePt t="20930" x="3238500" y="5219700"/>
          <p14:tracePt t="20947" x="3257550" y="5219700"/>
          <p14:tracePt t="20947" x="3276600" y="5219700"/>
          <p14:tracePt t="20963" x="3295650" y="5226050"/>
          <p14:tracePt t="20963" x="3308350" y="5226050"/>
          <p14:tracePt t="20963" x="3321050" y="5232400"/>
          <p14:tracePt t="20983" x="3333750" y="5232400"/>
          <p14:tracePt t="20983" x="3346450" y="5232400"/>
          <p14:tracePt t="20997" x="3352800" y="5238750"/>
          <p14:tracePt t="20997" x="3359150" y="5238750"/>
          <p14:tracePt t="21014" x="3365500" y="5238750"/>
          <p14:tracePt t="21014" x="3371850" y="5238750"/>
          <p14:tracePt t="21031" x="3378200" y="5245100"/>
          <p14:tracePt t="21046" x="3384550" y="5251450"/>
          <p14:tracePt t="21062" x="3390900" y="5251450"/>
          <p14:tracePt t="21102" x="3397250" y="5251450"/>
          <p14:tracePt t="21122" x="3403600" y="5251450"/>
          <p14:tracePt t="21154" x="3409950" y="5251450"/>
          <p14:tracePt t="21166" x="3416300" y="5251450"/>
          <p14:tracePt t="21182" x="3422650" y="5257800"/>
          <p14:tracePt t="21198" x="3429000" y="5251450"/>
          <p14:tracePt t="21226" x="3435350" y="5251450"/>
          <p14:tracePt t="21250" x="3441700" y="5251450"/>
          <p14:tracePt t="21274" x="3448050" y="5257800"/>
          <p14:tracePt t="21302" x="3448050" y="5251450"/>
          <p14:tracePt t="21342" x="3454400" y="5245100"/>
          <p14:tracePt t="21362" x="3460750" y="5245100"/>
          <p14:tracePt t="21378" x="3473450" y="5245100"/>
          <p14:tracePt t="21394" x="3479800" y="5245100"/>
          <p14:tracePt t="21402" x="3486150" y="5251450"/>
          <p14:tracePt t="21402" x="3498850" y="5251450"/>
          <p14:tracePt t="21415" x="3505200" y="5257800"/>
          <p14:tracePt t="21415" x="3524250" y="5264150"/>
          <p14:tracePt t="21432" x="3536950" y="5270500"/>
          <p14:tracePt t="21432" x="3556000" y="5276850"/>
          <p14:tracePt t="21448" x="3575050" y="5283200"/>
          <p14:tracePt t="21448" x="3600450" y="5289550"/>
          <p14:tracePt t="21448" x="3619500" y="5295900"/>
          <p14:tracePt t="21467" x="3644900" y="5302250"/>
          <p14:tracePt t="21467" x="3670300" y="5308600"/>
          <p14:tracePt t="21483" x="3695700" y="5314950"/>
          <p14:tracePt t="21483" x="3714750" y="5321300"/>
          <p14:tracePt t="21499" x="3740150" y="5327650"/>
          <p14:tracePt t="21499" x="3765550" y="5327650"/>
          <p14:tracePt t="21515" x="3790950" y="5334000"/>
          <p14:tracePt t="21515" x="3816350" y="5334000"/>
          <p14:tracePt t="21532" x="3841750" y="5340350"/>
          <p14:tracePt t="21532" x="3867150" y="5340350"/>
          <p14:tracePt t="21532" x="3892550" y="5340350"/>
          <p14:tracePt t="21552" x="3917950" y="5340350"/>
          <p14:tracePt t="21564" x="3949700" y="5340350"/>
          <p14:tracePt t="21564" x="3994150" y="5334000"/>
          <p14:tracePt t="21583" x="4019550" y="5327650"/>
          <p14:tracePt t="21583" x="4044950" y="5327650"/>
          <p14:tracePt t="21599" x="4070350" y="5321300"/>
          <p14:tracePt t="21599" x="4095750" y="5321300"/>
          <p14:tracePt t="21599" x="4121150" y="5314950"/>
          <p14:tracePt t="21619" x="4140200" y="5314950"/>
          <p14:tracePt t="21631" x="4165600" y="5314950"/>
          <p14:tracePt t="21631" x="4203700" y="5308600"/>
          <p14:tracePt t="21649" x="4222750" y="5302250"/>
          <p14:tracePt t="21649" x="4241800" y="5295900"/>
          <p14:tracePt t="21666" x="4254500" y="5289550"/>
          <p14:tracePt t="21666" x="4273550" y="5283200"/>
          <p14:tracePt t="21683" x="4286250" y="5283200"/>
          <p14:tracePt t="21683" x="4305300" y="5276850"/>
          <p14:tracePt t="21700" x="4318000" y="5276850"/>
          <p14:tracePt t="21700" x="4349750" y="5270500"/>
          <p14:tracePt t="21716" x="4368800" y="5276850"/>
          <p14:tracePt t="21716" x="4381500" y="5276850"/>
          <p14:tracePt t="21733" x="4400550" y="5283200"/>
          <p14:tracePt t="21733" x="4419600" y="5283200"/>
          <p14:tracePt t="21750" x="4438650" y="5289550"/>
          <p14:tracePt t="21750" x="4476750" y="5295900"/>
          <p14:tracePt t="21767" x="4495800" y="5295900"/>
          <p14:tracePt t="21767" x="4514850" y="5295900"/>
          <p14:tracePt t="21783" x="4540250" y="5295900"/>
          <p14:tracePt t="21783" x="4559300" y="5295900"/>
          <p14:tracePt t="21800" x="4578350" y="5295900"/>
          <p14:tracePt t="21800" x="4597400" y="5289550"/>
          <p14:tracePt t="21816" x="4616450" y="5289550"/>
          <p14:tracePt t="21816" x="4635500" y="5283200"/>
          <p14:tracePt t="21816" x="4660900" y="5283200"/>
          <p14:tracePt t="21835" x="4679950" y="5283200"/>
          <p14:tracePt t="21835" x="4699000" y="5276850"/>
          <p14:tracePt t="21851" x="4718050" y="5276850"/>
          <p14:tracePt t="21851" x="4737100" y="5276850"/>
          <p14:tracePt t="21867" x="4756150" y="5270500"/>
          <p14:tracePt t="21867" x="4781550" y="5270500"/>
          <p14:tracePt t="21884" x="4800600" y="5264150"/>
          <p14:tracePt t="21884" x="4819650" y="5257800"/>
          <p14:tracePt t="21900" x="4838700" y="5257800"/>
          <p14:tracePt t="21900" x="4857750" y="5251450"/>
          <p14:tracePt t="21900" x="4876800" y="5251450"/>
          <p14:tracePt t="21919" x="4895850" y="5251450"/>
          <p14:tracePt t="21932" x="4914900" y="5251450"/>
          <p14:tracePt t="21932" x="4953000" y="5257800"/>
          <p14:tracePt t="21951" x="4972050" y="5257800"/>
          <p14:tracePt t="21951" x="4997450" y="5264150"/>
          <p14:tracePt t="21967" x="5016500" y="5264150"/>
          <p14:tracePt t="21967" x="5035550" y="5264150"/>
          <p14:tracePt t="21984" x="5054600" y="5264150"/>
          <p14:tracePt t="21984" x="5073650" y="5264150"/>
          <p14:tracePt t="21984" x="5086350" y="5264150"/>
          <p14:tracePt t="22003" x="5105400" y="5264150"/>
          <p14:tracePt t="22003" x="5118100" y="5270500"/>
          <p14:tracePt t="22017" x="5137150" y="5270500"/>
          <p14:tracePt t="22017" x="5149850" y="5270500"/>
          <p14:tracePt t="22035" x="5162550" y="5270500"/>
          <p14:tracePt t="22035" x="5181600" y="5270500"/>
          <p14:tracePt t="22051" x="5194300" y="5270500"/>
          <p14:tracePt t="22051" x="5219700" y="5270500"/>
          <p14:tracePt t="22067" x="5232400" y="5270500"/>
          <p14:tracePt t="22067" x="5251450" y="5270500"/>
          <p14:tracePt t="22084" x="5264150" y="5270500"/>
          <p14:tracePt t="22084" x="5276850" y="5270500"/>
          <p14:tracePt t="22101" x="5289550" y="5264150"/>
          <p14:tracePt t="22101" x="5308600" y="5264150"/>
          <p14:tracePt t="22118" x="5321300" y="5264150"/>
          <p14:tracePt t="22118" x="5346700" y="5257800"/>
          <p14:tracePt t="22135" x="5359400" y="5257800"/>
          <p14:tracePt t="22135" x="5365750" y="5257800"/>
          <p14:tracePt t="22151" x="5378450" y="5257800"/>
          <p14:tracePt t="22151" x="5391150" y="5257800"/>
          <p14:tracePt t="22169" x="5397500" y="5257800"/>
          <p14:tracePt t="22169" x="5410200" y="5257800"/>
          <p14:tracePt t="22169" x="5422900" y="5257800"/>
          <p14:tracePt t="22187" x="5429250" y="5257800"/>
          <p14:tracePt t="22199" x="5441950" y="5257800"/>
          <p14:tracePt t="22199" x="5461000" y="5257800"/>
          <p14:tracePt t="22219" x="5473700" y="5257800"/>
          <p14:tracePt t="22219" x="5486400" y="5257800"/>
          <p14:tracePt t="22235" x="5499100" y="5257800"/>
          <p14:tracePt t="22235" x="5505450" y="5264150"/>
          <p14:tracePt t="22251" x="5518150" y="5264150"/>
          <p14:tracePt t="22251" x="5530850" y="5270500"/>
          <p14:tracePt t="22251" x="5537200" y="5270500"/>
          <p14:tracePt t="22270" x="5549900" y="5276850"/>
          <p14:tracePt t="22283" x="5562600" y="5276850"/>
          <p14:tracePt t="22283" x="5568950" y="5283200"/>
          <p14:tracePt t="22283" x="5581650" y="5283200"/>
          <p14:tracePt t="22304" x="5594350" y="5289550"/>
          <p14:tracePt t="22304" x="5607050" y="5295900"/>
          <p14:tracePt t="22318" x="5619750" y="5302250"/>
          <p14:tracePt t="22318" x="5632450" y="5302250"/>
          <p14:tracePt t="22335" x="5651500" y="5308600"/>
          <p14:tracePt t="22335" x="5664200" y="5314950"/>
          <p14:tracePt t="22352" x="5683250" y="5321300"/>
          <p14:tracePt t="22352" x="5715000" y="5327650"/>
          <p14:tracePt t="22368" x="5734050" y="5334000"/>
          <p14:tracePt t="22368" x="5753100" y="5334000"/>
          <p14:tracePt t="22385" x="5772150" y="5334000"/>
          <p14:tracePt t="22385" x="5797550" y="5334000"/>
          <p14:tracePt t="22402" x="5822950" y="5340350"/>
          <p14:tracePt t="22402" x="5848350" y="5340350"/>
          <p14:tracePt t="22418" x="5873750" y="5334000"/>
          <p14:tracePt t="22418" x="5937250" y="5334000"/>
          <p14:tracePt t="22436" x="5969000" y="5334000"/>
          <p14:tracePt t="22436" x="6007100" y="5334000"/>
          <p14:tracePt t="22452" x="6038850" y="5334000"/>
          <p14:tracePt t="22452" x="6070600" y="5334000"/>
          <p14:tracePt t="22469" x="6108700" y="5334000"/>
          <p14:tracePt t="22469" x="6140450" y="5340350"/>
          <p14:tracePt t="22469" x="6172200" y="5340350"/>
          <p14:tracePt t="22488" x="6203950" y="5340350"/>
          <p14:tracePt t="22488" x="6235700" y="5340350"/>
          <p14:tracePt t="22503" x="6261100" y="5340350"/>
          <p14:tracePt t="22503" x="6286500" y="5340350"/>
          <p14:tracePt t="22520" x="6311900" y="5340350"/>
          <p14:tracePt t="22520" x="6337300" y="5340350"/>
          <p14:tracePt t="22536" x="6356350" y="5340350"/>
          <p14:tracePt t="22536" x="6381750" y="5340350"/>
          <p14:tracePt t="22536" x="6400800" y="5340350"/>
          <p14:tracePt t="22555" x="6413500" y="5340350"/>
          <p14:tracePt t="22567" x="6432550" y="5340350"/>
          <p14:tracePt t="22567" x="6464300" y="5340350"/>
          <p14:tracePt t="22588" x="6477000" y="5340350"/>
          <p14:tracePt t="22588" x="6489700" y="5340350"/>
          <p14:tracePt t="22603" x="6502400" y="5340350"/>
          <p14:tracePt t="22603" x="6515100" y="5340350"/>
          <p14:tracePt t="22619" x="6527800" y="5346700"/>
          <p14:tracePt t="22619" x="6540500" y="5346700"/>
          <p14:tracePt t="22636" x="6553200" y="5346700"/>
          <p14:tracePt t="22636" x="6559550" y="5346700"/>
          <p14:tracePt t="22636" x="6572250" y="5340350"/>
          <p14:tracePt t="22655" x="6584950" y="5340350"/>
          <p14:tracePt t="22655" x="6597650" y="5340350"/>
          <p14:tracePt t="22670" x="6604000" y="5334000"/>
          <p14:tracePt t="22670" x="6616700" y="5334000"/>
          <p14:tracePt t="22686" x="6629400" y="5334000"/>
          <p14:tracePt t="22686" x="6648450" y="5327650"/>
          <p14:tracePt t="22703" x="6661150" y="5327650"/>
          <p14:tracePt t="22703" x="6673850" y="5327650"/>
          <p14:tracePt t="22720" x="6692900" y="5327650"/>
          <p14:tracePt t="22720" x="6731000" y="5327650"/>
          <p14:tracePt t="22736" x="6750050" y="5334000"/>
          <p14:tracePt t="22736" x="6775450" y="5334000"/>
          <p14:tracePt t="22753" x="6794500" y="5340350"/>
          <p14:tracePt t="22753" x="6813550" y="5340350"/>
          <p14:tracePt t="22771" x="6838950" y="5346700"/>
          <p14:tracePt t="22771" x="6883400" y="5353050"/>
          <p14:tracePt t="22787" x="6908800" y="5353050"/>
          <p14:tracePt t="22787" x="6927850" y="5359400"/>
          <p14:tracePt t="22803" x="6953250" y="5359400"/>
          <p14:tracePt t="22803" x="6972300" y="5359400"/>
          <p14:tracePt t="22820" x="6991350" y="5365750"/>
          <p14:tracePt t="22820" x="7010400" y="5365750"/>
          <p14:tracePt t="22836" x="7029450" y="5365750"/>
          <p14:tracePt t="22836" x="7054850" y="5372100"/>
          <p14:tracePt t="22836" x="7073900" y="5372100"/>
          <p14:tracePt t="22856" x="7092950" y="5378450"/>
          <p14:tracePt t="22868" x="7112000" y="5378450"/>
          <p14:tracePt t="22868" x="7143750" y="5378450"/>
          <p14:tracePt t="22887" x="7169150" y="5384800"/>
          <p14:tracePt t="22887" x="7181850" y="5384800"/>
          <p14:tracePt t="22904" x="7200900" y="5384800"/>
          <p14:tracePt t="22904" x="7219950" y="5384800"/>
          <p14:tracePt t="22920" x="7239000" y="5384800"/>
          <p14:tracePt t="22920" x="7258050" y="5384800"/>
          <p14:tracePt t="22920" x="7283450" y="5384800"/>
          <p14:tracePt t="22940" x="7302500" y="5384800"/>
          <p14:tracePt t="22952" x="7321550" y="5384800"/>
          <p14:tracePt t="22952" x="7359650" y="5391150"/>
          <p14:tracePt t="22970" x="7378700" y="5391150"/>
          <p14:tracePt t="22970" x="7397750" y="5391150"/>
          <p14:tracePt t="22988" x="7423150" y="5397500"/>
          <p14:tracePt t="22988" x="7442200" y="5397500"/>
          <p14:tracePt t="23004" x="7454900" y="5397500"/>
          <p14:tracePt t="23004" x="7473950" y="5397500"/>
          <p14:tracePt t="23004" x="7493000" y="5391150"/>
          <p14:tracePt t="23023" x="7512050" y="5391150"/>
          <p14:tracePt t="23023" x="7531100" y="5391150"/>
          <p14:tracePt t="23038" x="7550150" y="5391150"/>
          <p14:tracePt t="23038" x="7569200" y="5384800"/>
          <p14:tracePt t="23055" x="7588250" y="5384800"/>
          <p14:tracePt t="23055" x="7600950" y="5384800"/>
          <p14:tracePt t="23071" x="7620000" y="5384800"/>
          <p14:tracePt t="23071" x="7658100" y="5391150"/>
          <p14:tracePt t="23088" x="7670800" y="5397500"/>
          <p14:tracePt t="23088" x="7689850" y="5397500"/>
          <p14:tracePt t="23104" x="7702550" y="5403850"/>
          <p14:tracePt t="23104" x="7715250" y="5410200"/>
          <p14:tracePt t="23121" x="7734300" y="5410200"/>
          <p14:tracePt t="23121" x="7747000" y="5410200"/>
          <p14:tracePt t="23138" x="7759700" y="5416550"/>
          <p14:tracePt t="23138" x="7785100" y="5410200"/>
          <p14:tracePt t="23156" x="7797800" y="5410200"/>
          <p14:tracePt t="23156" x="7810500" y="5410200"/>
          <p14:tracePt t="23171" x="7816850" y="5410200"/>
          <p14:tracePt t="23171" x="7829550" y="5410200"/>
          <p14:tracePt t="23188" x="7835900" y="5410200"/>
          <p14:tracePt t="23188" x="7848600" y="5410200"/>
          <p14:tracePt t="23188" x="7854950" y="5410200"/>
          <p14:tracePt t="23207" x="7861300" y="5410200"/>
          <p14:tracePt t="23220" x="7867650" y="5410200"/>
          <p14:tracePt t="23220" x="7880350" y="5410200"/>
          <p14:tracePt t="23239" x="7886700" y="5403850"/>
          <p14:tracePt t="23239" x="7893050" y="5403850"/>
          <p14:tracePt t="23256" x="7899400" y="5403850"/>
          <p14:tracePt t="23256" x="7905750" y="5397500"/>
          <p14:tracePt t="23275" x="7912100" y="5397500"/>
          <p14:tracePt t="23291" x="7918450" y="5391150"/>
          <p14:tracePt t="23308" x="7931150" y="5391150"/>
          <p14:tracePt t="23334" x="7937500" y="5391150"/>
          <p14:tracePt t="23350" x="7943850" y="5391150"/>
          <p14:tracePt t="23359" x="7950200" y="5384800"/>
          <p14:tracePt t="23370" x="7956550" y="5384800"/>
          <p14:tracePt t="23370" x="7962900" y="5378450"/>
          <p14:tracePt t="23389" x="7969250" y="5378450"/>
          <p14:tracePt t="23389" x="7975600" y="5378450"/>
          <p14:tracePt t="23406" x="7981950" y="5378450"/>
          <p14:tracePt t="23420" x="7981950" y="5372100"/>
          <p14:tracePt t="23437" x="7975600" y="5378450"/>
          <p14:tracePt t="23539" x="7969250" y="5378450"/>
          <p14:tracePt t="23554" x="7962900" y="5378450"/>
          <p14:tracePt t="23567" x="7956550" y="5378450"/>
          <p14:tracePt t="23583" x="7950200" y="5378450"/>
          <p14:tracePt t="23599" x="7943850" y="5384800"/>
          <p14:tracePt t="23615" x="7937500" y="5384800"/>
          <p14:tracePt t="23627" x="7931150" y="5384800"/>
          <p14:tracePt t="23638" x="7918450" y="5391150"/>
          <p14:tracePt t="23654" x="7905750" y="5391150"/>
          <p14:tracePt t="23671" x="7899400" y="5397500"/>
          <p14:tracePt t="23671" x="7886700" y="5403850"/>
          <p14:tracePt t="23690" x="7874000" y="5403850"/>
          <p14:tracePt t="23690" x="7867650" y="5410200"/>
          <p14:tracePt t="23707" x="7854950" y="5410200"/>
          <p14:tracePt t="23707" x="7848600" y="5416550"/>
          <p14:tracePt t="23724" x="7842250" y="5416550"/>
          <p14:tracePt t="23724" x="7829550" y="5416550"/>
          <p14:tracePt t="23740" x="7823200" y="5416550"/>
          <p14:tracePt t="23740" x="7810500" y="5422900"/>
          <p14:tracePt t="23757" x="7797800" y="5422900"/>
          <p14:tracePt t="23757" x="7791450" y="5422900"/>
          <p14:tracePt t="23774" x="7778750" y="5422900"/>
          <p14:tracePt t="23774" x="7766050" y="5422900"/>
          <p14:tracePt t="23790" x="7759700" y="5422900"/>
          <p14:tracePt t="23790" x="7727950" y="5422900"/>
          <p14:tracePt t="23808" x="7715250" y="5422900"/>
          <p14:tracePt t="23808" x="7696200" y="5422900"/>
          <p14:tracePt t="23824" x="7670800" y="5422900"/>
          <p14:tracePt t="23824" x="7645400" y="5422900"/>
          <p14:tracePt t="23841" x="7620000" y="5422900"/>
          <p14:tracePt t="23841" x="7594600" y="5422900"/>
          <p14:tracePt t="23858" x="7562850" y="5422900"/>
          <p14:tracePt t="23858" x="7524750" y="5422900"/>
          <p14:tracePt t="23858" x="7480300" y="5422900"/>
          <p14:tracePt t="23876" x="7435850" y="5422900"/>
          <p14:tracePt t="23888" x="7385050" y="5422900"/>
          <p14:tracePt t="23888" x="7270750" y="5422900"/>
          <p14:tracePt t="23908" x="7207250" y="5416550"/>
          <p14:tracePt t="23908" x="7131050" y="5416550"/>
          <p14:tracePt t="23924" x="7048500" y="5410200"/>
          <p14:tracePt t="23924" x="6959600" y="5403850"/>
          <p14:tracePt t="23924" x="6864350" y="5397500"/>
          <p14:tracePt t="23943" x="6769100" y="5384800"/>
          <p14:tracePt t="23955" x="6661150" y="5372100"/>
          <p14:tracePt t="23955" x="6445250" y="5346700"/>
          <p14:tracePt t="23976" x="6337300" y="5334000"/>
          <p14:tracePt t="23976" x="6229350" y="5321300"/>
          <p14:tracePt t="23991" x="6115050" y="5308600"/>
          <p14:tracePt t="23991" x="6007100" y="5295900"/>
          <p14:tracePt t="24008" x="5899150" y="5283200"/>
          <p14:tracePt t="24008" x="5791200" y="5276850"/>
          <p14:tracePt t="24025" x="5676900" y="5270500"/>
          <p14:tracePt t="24025" x="5568950" y="5264150"/>
          <p14:tracePt t="24025" x="5448300" y="5257800"/>
          <p14:tracePt t="24044" x="5334000" y="5251450"/>
          <p14:tracePt t="24044" x="5213350" y="5251450"/>
          <p14:tracePt t="24058" x="5092700" y="5251450"/>
          <p14:tracePt t="24058" x="4972050" y="5251450"/>
          <p14:tracePt t="24075" x="4851400" y="5257800"/>
          <p14:tracePt t="24075" x="4730750" y="5264150"/>
          <p14:tracePt t="24091" x="4616450" y="5270500"/>
          <p14:tracePt t="24091" x="4387850" y="5289550"/>
          <p14:tracePt t="24108" x="4279900" y="5302250"/>
          <p14:tracePt t="24108" x="4171950" y="5308600"/>
          <p14:tracePt t="24124" x="4070350" y="5321300"/>
          <p14:tracePt t="24124" x="3962400" y="5334000"/>
          <p14:tracePt t="24142" x="3854450" y="5346700"/>
          <p14:tracePt t="24142" x="3752850" y="5359400"/>
          <p14:tracePt t="24158" x="3651250" y="5372100"/>
          <p14:tracePt t="24158" x="3454400" y="5403850"/>
          <p14:tracePt t="24175" x="3359150" y="5422900"/>
          <p14:tracePt t="24175" x="3270250" y="5441950"/>
          <p14:tracePt t="24192" x="3187700" y="5454650"/>
          <p14:tracePt t="24192" x="3105150" y="5473700"/>
          <p14:tracePt t="24209" x="3035300" y="5486400"/>
          <p14:tracePt t="24209" x="2965450" y="5499100"/>
          <p14:tracePt t="24209" x="2895600" y="5505450"/>
          <p14:tracePt t="24229" x="2832100" y="5511800"/>
          <p14:tracePt t="24240" x="2774950" y="5511800"/>
          <p14:tracePt t="24240" x="2724150" y="5518150"/>
          <p14:tracePt t="24260" x="2622550" y="5537200"/>
          <p14:tracePt t="24260" x="2578100" y="5537200"/>
          <p14:tracePt t="24277" x="2540000" y="5543550"/>
          <p14:tracePt t="24277" x="2501900" y="5549900"/>
          <p14:tracePt t="24292" x="2470150" y="5556250"/>
          <p14:tracePt t="24292" x="2438400" y="5556250"/>
          <p14:tracePt t="24292" x="2406650" y="5556250"/>
          <p14:tracePt t="24311" x="2381250" y="5556250"/>
          <p14:tracePt t="24323" x="2355850" y="5556250"/>
          <p14:tracePt t="24323" x="2336800" y="5562600"/>
          <p14:tracePt t="24323" x="2311400" y="5556250"/>
          <p14:tracePt t="24344" x="2292350" y="5556250"/>
          <p14:tracePt t="24344" x="2273300" y="5562600"/>
          <p14:tracePt t="24359" x="2254250" y="5568950"/>
          <p14:tracePt t="24359" x="2241550" y="5575300"/>
          <p14:tracePt t="24375" x="2222500" y="5581650"/>
          <p14:tracePt t="24375" x="2209800" y="5588000"/>
          <p14:tracePt t="24392" x="2197100" y="5600700"/>
          <p14:tracePt t="24392" x="2171700" y="5626100"/>
          <p14:tracePt t="24409" x="2165350" y="5632450"/>
          <p14:tracePt t="24409" x="2159000" y="5651500"/>
          <p14:tracePt t="24426" x="2152650" y="5664200"/>
          <p14:tracePt t="24426" x="2152650" y="5676900"/>
          <p14:tracePt t="24442" x="2146300" y="5695950"/>
          <p14:tracePt t="24442" x="2152650" y="5715000"/>
          <p14:tracePt t="24459" x="2152650" y="5734050"/>
          <p14:tracePt t="24459" x="2165350" y="5765800"/>
          <p14:tracePt t="24476" x="2171700" y="5784850"/>
          <p14:tracePt t="24476" x="2178050" y="5797550"/>
          <p14:tracePt t="24493" x="2190750" y="5810250"/>
          <p14:tracePt t="24493" x="2197100" y="5829300"/>
          <p14:tracePt t="24509" x="2203450" y="5842000"/>
          <p14:tracePt t="24509" x="2222500" y="5880100"/>
          <p14:tracePt t="24528" x="2235200" y="5892800"/>
          <p14:tracePt t="24528" x="2247900" y="5905500"/>
          <p14:tracePt t="24543" x="2254250" y="5918200"/>
          <p14:tracePt t="24543" x="2266950" y="5930900"/>
          <p14:tracePt t="24560" x="2273300" y="5937250"/>
          <p14:tracePt t="24560" x="2286000" y="5949950"/>
          <p14:tracePt t="24576" x="2292350" y="5949950"/>
          <p14:tracePt t="24576" x="2298700" y="5956300"/>
          <p14:tracePt t="24576" x="2311400" y="5962650"/>
          <p14:tracePt t="24596" x="2317750" y="5962650"/>
          <p14:tracePt t="24608" x="2324100" y="5962650"/>
          <p14:tracePt t="24608" x="2343150" y="5969000"/>
          <p14:tracePt t="24628" x="2349500" y="5969000"/>
          <p14:tracePt t="24628" x="2355850" y="5969000"/>
          <p14:tracePt t="24645" x="2362200" y="5969000"/>
          <p14:tracePt t="24658" x="2368550" y="5975350"/>
          <p14:tracePt t="24675" x="2374900" y="5975350"/>
          <p14:tracePt t="24692" x="2381250" y="5975350"/>
          <p14:tracePt t="24709" x="2387600" y="5975350"/>
          <p14:tracePt t="24726" x="2393950" y="5975350"/>
          <p14:tracePt t="24742" x="2400300" y="5969000"/>
          <p14:tracePt t="24759" x="2400300" y="5975350"/>
          <p14:tracePt t="24759" x="2406650" y="5975350"/>
          <p14:tracePt t="24777" x="2419350" y="5975350"/>
          <p14:tracePt t="24792" x="2419350" y="5981700"/>
          <p14:tracePt t="24809" x="2432050" y="5988050"/>
          <p14:tracePt t="24809" x="2444750" y="5994400"/>
          <p14:tracePt t="24828" x="2451100" y="5994400"/>
          <p14:tracePt t="24828" x="2457450" y="6000750"/>
          <p14:tracePt t="24844" x="2463800" y="6007100"/>
          <p14:tracePt t="24859" x="2476500" y="6013450"/>
          <p14:tracePt t="24859" x="2482850" y="6013450"/>
          <p14:tracePt t="24877" x="2489200" y="6019800"/>
          <p14:tracePt t="24877" x="2495550" y="6026150"/>
          <p14:tracePt t="24877" x="2501900" y="6026150"/>
          <p14:tracePt t="24896" x="2501900" y="6032500"/>
          <p14:tracePt t="24909" x="2508250" y="6038850"/>
          <p14:tracePt t="24909" x="2520950" y="6045200"/>
          <p14:tracePt t="24928" x="2527300" y="6051550"/>
          <p14:tracePt t="24928" x="2533650" y="6051550"/>
          <p14:tracePt t="24944" x="2540000" y="6057900"/>
          <p14:tracePt t="24959" x="2546350" y="6064250"/>
          <p14:tracePt t="24978" x="2552700" y="6070600"/>
          <p14:tracePt t="24998" x="2559050" y="6070600"/>
          <p14:tracePt t="25026" x="2565400" y="6070600"/>
          <p14:tracePt t="25039" x="2565400" y="6076950"/>
          <p14:tracePt t="25059" x="2571750" y="6076950"/>
          <p14:tracePt t="25070" x="2578100" y="6076950"/>
          <p14:tracePt t="25083" x="2584450" y="6076950"/>
          <p14:tracePt t="25099" x="2590800" y="6076950"/>
          <p14:tracePt t="25115" x="2597150" y="6076950"/>
          <p14:tracePt t="25127" x="2609850" y="6083300"/>
          <p14:tracePt t="25143" x="2616200" y="6083300"/>
          <p14:tracePt t="25160" x="2622550" y="6083300"/>
          <p14:tracePt t="25160" x="2628900" y="6083300"/>
          <p14:tracePt t="25178" x="2635250" y="6083300"/>
          <p14:tracePt t="25178" x="2641600" y="6083300"/>
          <p14:tracePt t="25196" x="2647950" y="6083300"/>
          <p14:tracePt t="25212" x="2660650" y="6083300"/>
          <p14:tracePt t="25227" x="2667000" y="6083300"/>
          <p14:tracePt t="25243" x="2673350" y="6076950"/>
          <p14:tracePt t="25260" x="2679700" y="6076950"/>
          <p14:tracePt t="25260" x="2686050" y="6070600"/>
          <p14:tracePt t="25281" x="2698750" y="6070600"/>
          <p14:tracePt t="25295" x="2705100" y="6064250"/>
          <p14:tracePt t="25310" x="2711450" y="6064250"/>
          <p14:tracePt t="25310" x="2717800" y="6064250"/>
          <p14:tracePt t="25329" x="2724150" y="6064250"/>
          <p14:tracePt t="25344" x="2730500" y="6064250"/>
          <p14:tracePt t="25344" x="2743200" y="6064250"/>
          <p14:tracePt t="25364" x="2749550" y="6064250"/>
          <p14:tracePt t="25364" x="2762250" y="6057900"/>
          <p14:tracePt t="25379" x="2768600" y="6057900"/>
          <p14:tracePt t="25379" x="2774950" y="6057900"/>
          <p14:tracePt t="25396" x="2787650" y="6057900"/>
          <p14:tracePt t="25396" x="2800350" y="6057900"/>
          <p14:tracePt t="25412" x="2806700" y="6051550"/>
          <p14:tracePt t="25412" x="2832100" y="6057900"/>
          <p14:tracePt t="25429" x="2838450" y="6057900"/>
          <p14:tracePt t="25429" x="2851150" y="6051550"/>
          <p14:tracePt t="25445" x="2857500" y="6051550"/>
          <p14:tracePt t="25445" x="2870200" y="6051550"/>
          <p14:tracePt t="25463" x="2882900" y="6051550"/>
          <p14:tracePt t="25463" x="2889250" y="6051550"/>
          <p14:tracePt t="25479" x="2901950" y="6051550"/>
          <p14:tracePt t="25479" x="2921000" y="6051550"/>
          <p14:tracePt t="25496" x="2933700" y="6051550"/>
          <p14:tracePt t="25496" x="2946400" y="6051550"/>
          <p14:tracePt t="25513" x="2959100" y="6051550"/>
          <p14:tracePt t="25513" x="2971800" y="6051550"/>
          <p14:tracePt t="25530" x="2984500" y="6057900"/>
          <p14:tracePt t="25530" x="2990850" y="6057900"/>
          <p14:tracePt t="25530" x="3003550" y="6057900"/>
          <p14:tracePt t="25549" x="3016250" y="6057900"/>
          <p14:tracePt t="25549" x="3022600" y="6064250"/>
          <p14:tracePt t="25564" x="3035300" y="6064250"/>
          <p14:tracePt t="25564" x="3041650" y="6064250"/>
          <p14:tracePt t="25580" x="3048000" y="6064250"/>
          <p14:tracePt t="25580" x="3060700" y="6064250"/>
          <p14:tracePt t="25596" x="3067050" y="6064250"/>
          <p14:tracePt t="25596" x="3073400" y="6064250"/>
          <p14:tracePt t="25613" x="3079750" y="6064250"/>
          <p14:tracePt t="25613" x="3092450" y="6070600"/>
          <p14:tracePt t="25613" x="3098800" y="6070600"/>
          <p14:tracePt t="25632" x="3105150" y="6070600"/>
          <p14:tracePt t="25632" x="3111500" y="6070600"/>
          <p14:tracePt t="25648" x="3117850" y="6076950"/>
          <p14:tracePt t="25648" x="3124200" y="6076950"/>
          <p14:tracePt t="25665" x="3130550" y="6083300"/>
          <p14:tracePt t="25665" x="3136900" y="6083300"/>
          <p14:tracePt t="25680" x="3143250" y="6083300"/>
          <p14:tracePt t="25680" x="3149600" y="6083300"/>
          <p14:tracePt t="25697" x="3162300" y="6083300"/>
          <p14:tracePt t="25697" x="3168650" y="6083300"/>
          <p14:tracePt t="25697" x="3175000" y="6083300"/>
          <p14:tracePt t="25717" x="3181350" y="6083300"/>
          <p14:tracePt t="25717" x="3187700" y="6083300"/>
          <p14:tracePt t="25730" x="3200400" y="6089650"/>
          <p14:tracePt t="25730" x="3206750" y="6089650"/>
          <p14:tracePt t="25747" x="3213100" y="6089650"/>
          <p14:tracePt t="25747" x="3225800" y="6089650"/>
          <p14:tracePt t="25763" x="3232150" y="6089650"/>
          <p14:tracePt t="25763" x="3244850" y="6096000"/>
          <p14:tracePt t="25781" x="3251200" y="6096000"/>
          <p14:tracePt t="25781" x="3270250" y="6102350"/>
          <p14:tracePt t="25797" x="3276600" y="6102350"/>
          <p14:tracePt t="25797" x="3282950" y="6108700"/>
          <p14:tracePt t="25814" x="3289300" y="6108700"/>
          <p14:tracePt t="25814" x="3295650" y="6115050"/>
          <p14:tracePt t="25831" x="3302000" y="6115050"/>
          <p14:tracePt t="25831" x="3314700" y="6121400"/>
          <p14:tracePt t="25848" x="3327400" y="6127750"/>
          <p14:tracePt t="25848" x="3333750" y="6127750"/>
          <p14:tracePt t="25864" x="3340100" y="6134100"/>
          <p14:tracePt t="25864" x="3346450" y="6140450"/>
          <p14:tracePt t="25881" x="3352800" y="6140450"/>
          <p14:tracePt t="25881" x="3359150" y="6146800"/>
          <p14:tracePt t="25897" x="3365500" y="6153150"/>
          <p14:tracePt t="25897" x="3371850" y="6153150"/>
          <p14:tracePt t="25897" x="3378200" y="6159500"/>
          <p14:tracePt t="25917" x="3384550" y="6159500"/>
          <p14:tracePt t="25929" x="3390900" y="6165850"/>
          <p14:tracePt t="25929" x="3397250" y="6165850"/>
          <p14:tracePt t="25948" x="3403600" y="6172200"/>
          <p14:tracePt t="25948" x="3409950" y="6172200"/>
          <p14:tracePt t="25964" x="3416300" y="6172200"/>
          <p14:tracePt t="25964" x="3422650" y="6172200"/>
          <p14:tracePt t="25981" x="3429000" y="6178550"/>
          <p14:tracePt t="25996" x="3435350" y="6178550"/>
          <p14:tracePt t="26013" x="3441700" y="6184900"/>
          <p14:tracePt t="26013" x="3454400" y="6184900"/>
          <p14:tracePt t="26031" x="3460750" y="6191250"/>
          <p14:tracePt t="26046" x="3467100" y="6191250"/>
          <p14:tracePt t="26063" x="3473450" y="6197600"/>
          <p14:tracePt t="26080" x="3479800" y="6197600"/>
          <p14:tracePt t="26080" x="3486150" y="6203950"/>
          <p14:tracePt t="26098" x="3498850" y="6203950"/>
          <p14:tracePt t="26113" x="3498850" y="6210300"/>
          <p14:tracePt t="26130" x="3505200" y="6216650"/>
          <p14:tracePt t="26147" x="3511550" y="6216650"/>
          <p14:tracePt t="26164" x="3517900" y="6216650"/>
          <p14:tracePt t="26180" x="3524250" y="6216650"/>
          <p14:tracePt t="26197" x="3530600" y="6216650"/>
          <p14:tracePt t="26197" x="3536950" y="6216650"/>
          <p14:tracePt t="26216" x="3543300" y="6223000"/>
          <p14:tracePt t="26239" x="3549650" y="6223000"/>
          <p14:tracePt t="26263" x="3549650" y="6216650"/>
          <p14:tracePt t="26283" x="3556000" y="6216650"/>
          <p14:tracePt t="26307" x="3562350" y="6223000"/>
          <p14:tracePt t="26327" x="3568700" y="6223000"/>
          <p14:tracePt t="26351" x="3575050" y="6229350"/>
          <p14:tracePt t="26383" x="3581400" y="6229350"/>
          <p14:tracePt t="26411" x="3581400" y="6235700"/>
          <p14:tracePt t="26435" x="3587750" y="6235700"/>
          <p14:tracePt t="26455" x="3594100" y="6235700"/>
          <p14:tracePt t="26479" x="3600450" y="6235700"/>
          <p14:tracePt t="26495" x="3606800" y="6242050"/>
          <p14:tracePt t="26508" x="3613150" y="6248400"/>
          <p14:tracePt t="26531" x="3619500" y="6248400"/>
          <p14:tracePt t="26555" x="3625850" y="6254750"/>
          <p14:tracePt t="26575" x="3632200" y="6254750"/>
          <p14:tracePt t="26600" x="3638550" y="6261100"/>
          <p14:tracePt t="26627" x="3644900" y="6261100"/>
          <p14:tracePt t="26643" x="3651250" y="6261100"/>
          <p14:tracePt t="26659" x="3657600" y="6267450"/>
          <p14:tracePt t="26675" x="3663950" y="6273800"/>
          <p14:tracePt t="26687" x="3670300" y="6273800"/>
          <p14:tracePt t="26703" x="3670300" y="6286500"/>
          <p14:tracePt t="26719" x="3676650" y="6292850"/>
          <p14:tracePt t="26736" x="3676650" y="6299200"/>
          <p14:tracePt t="26755" x="3683000" y="6305550"/>
          <p14:tracePt t="26779" x="3683000" y="6311900"/>
          <p14:tracePt t="26804" x="3683000" y="6318250"/>
          <p14:tracePt t="26831" x="3708400" y="6324600"/>
          <p14:tracePt t="27036" x="3714750" y="6324600"/>
          <p14:tracePt t="27047" x="3721100" y="6324600"/>
          <p14:tracePt t="27071" x="3746500" y="6324600"/>
          <p14:tracePt t="27115" x="3771900" y="6324600"/>
          <p14:tracePt t="27164" x="3790950" y="6330950"/>
          <p14:tracePt t="27199" x="3816350" y="6324600"/>
          <p14:tracePt t="27235" x="3822700" y="6324600"/>
          <p14:tracePt t="27251" x="3829050" y="6324600"/>
          <p14:tracePt t="27267" x="3835400" y="6318250"/>
          <p14:tracePt t="27280" x="3841750" y="6311900"/>
          <p14:tracePt t="27295" x="3848100" y="6311900"/>
          <p14:tracePt t="27312" x="3854450" y="6311900"/>
          <p14:tracePt t="27320" x="3860800" y="6311900"/>
          <p14:tracePt t="27320" x="3867150" y="6311900"/>
          <p14:tracePt t="27336" x="3873500" y="6305550"/>
          <p14:tracePt t="27351" x="3879850" y="6305550"/>
          <p14:tracePt t="27351" x="3886200" y="6305550"/>
          <p14:tracePt t="27351" x="3892550" y="6305550"/>
          <p14:tracePt t="27372" x="3898900" y="6299200"/>
          <p14:tracePt t="27384" x="3905250" y="6299200"/>
          <p14:tracePt t="27384" x="3911600" y="6299200"/>
          <p14:tracePt t="27384" x="3917950" y="6292850"/>
          <p14:tracePt t="27405" x="3924300" y="6292850"/>
          <p14:tracePt t="27405" x="3930650" y="6292850"/>
          <p14:tracePt t="27419" x="3943350" y="6286500"/>
          <p14:tracePt t="27419" x="3949700" y="6286500"/>
          <p14:tracePt t="27436" x="3956050" y="6286500"/>
          <p14:tracePt t="27436" x="3968750" y="6286500"/>
          <p14:tracePt t="27453" x="3981450" y="6286500"/>
          <p14:tracePt t="27453" x="4000500" y="6286500"/>
          <p14:tracePt t="27470" x="4013200" y="6286500"/>
          <p14:tracePt t="27470" x="4025900" y="6286500"/>
          <p14:tracePt t="27486" x="4032250" y="6286500"/>
          <p14:tracePt t="27486" x="4044950" y="6286500"/>
          <p14:tracePt t="27503" x="4057650" y="6280150"/>
          <p14:tracePt t="27503" x="4076700" y="6280150"/>
          <p14:tracePt t="27520" x="4089400" y="6280150"/>
          <p14:tracePt t="27520" x="4102100" y="6273800"/>
          <p14:tracePt t="27537" x="4114800" y="6273800"/>
          <p14:tracePt t="27537" x="4121150" y="6273800"/>
          <p14:tracePt t="27554" x="4133850" y="6273800"/>
          <p14:tracePt t="27554" x="4146550" y="6273800"/>
          <p14:tracePt t="27570" x="4159250" y="6273800"/>
          <p14:tracePt t="27570" x="4165600" y="6280150"/>
          <p14:tracePt t="27570" x="4178300" y="6280150"/>
          <p14:tracePt t="27589" x="4191000" y="6280150"/>
          <p14:tracePt t="27601" x="4197350" y="6280150"/>
          <p14:tracePt t="27601" x="4216400" y="6280150"/>
          <p14:tracePt t="27621" x="4229100" y="6286500"/>
          <p14:tracePt t="27621" x="4235450" y="6286500"/>
          <p14:tracePt t="27637" x="4241800" y="6286500"/>
          <p14:tracePt t="27637" x="4254500" y="6286500"/>
          <p14:tracePt t="27653" x="4260850" y="6286500"/>
          <p14:tracePt t="27653" x="4273550" y="6286500"/>
          <p14:tracePt t="27653" x="4279900" y="6286500"/>
          <p14:tracePt t="27672" x="4292600" y="6292850"/>
          <p14:tracePt t="27685" x="4305300" y="6292850"/>
          <p14:tracePt t="27685" x="4324350" y="6299200"/>
          <p14:tracePt t="27704" x="4349750" y="6305550"/>
          <p14:tracePt t="27718" x="4362450" y="6311900"/>
          <p14:tracePt t="27718" x="4375150" y="6318250"/>
          <p14:tracePt t="27737" x="4394200" y="6318250"/>
          <p14:tracePt t="27752" x="4419600" y="6318250"/>
          <p14:tracePt t="27752" x="4445000" y="6324600"/>
          <p14:tracePt t="27771" x="4470400" y="6324600"/>
          <p14:tracePt t="27785" x="4489450" y="6330950"/>
          <p14:tracePt t="27802" x="4514850" y="6337300"/>
          <p14:tracePt t="27824" x="4540250" y="6343650"/>
          <p14:tracePt t="27843" x="4565650" y="6350000"/>
          <p14:tracePt t="27868" x="4591050" y="6356350"/>
          <p14:tracePt t="27896" x="4610100" y="6362700"/>
          <p14:tracePt t="27935" x="4629150" y="6356350"/>
          <p14:tracePt t="27972" x="4654550" y="6343650"/>
          <p14:tracePt t="28009" x="4673600" y="6337300"/>
          <p14:tracePt t="28040" x="4705350" y="6330950"/>
          <p14:tracePt t="28067" x="4724400" y="6330950"/>
          <p14:tracePt t="28092" x="4743450" y="6330950"/>
          <p14:tracePt t="28119" x="4768850" y="6324600"/>
          <p14:tracePt t="28247" x="4775200" y="6318250"/>
          <p14:tracePt t="28288" x="4781550" y="6311900"/>
          <p14:tracePt t="28300" x="4787900" y="6305550"/>
          <p14:tracePt t="28316" x="4787900" y="6299200"/>
          <p14:tracePt t="28324" x="4787900" y="6292850"/>
          <p14:tracePt t="28337" x="4794250" y="6286500"/>
          <p14:tracePt t="28337" x="4800600" y="6280150"/>
          <p14:tracePt t="28357" x="4800600" y="6273800"/>
          <p14:tracePt t="28357" x="4800600" y="6267450"/>
          <p14:tracePt t="28373" x="4806950" y="6261100"/>
          <p14:tracePt t="28387" x="4813300" y="6248400"/>
          <p14:tracePt t="28404" x="4813300" y="6242050"/>
          <p14:tracePt t="28421" x="4819650" y="6235700"/>
          <p14:tracePt t="28438" x="4819650" y="6229350"/>
          <p14:tracePt t="28455" x="4819650" y="6223000"/>
          <p14:tracePt t="28455" x="4819650" y="6216650"/>
          <p14:tracePt t="28473" x="4819650" y="6210300"/>
          <p14:tracePt t="28473" x="4819650" y="6203950"/>
          <p14:tracePt t="28490" x="4819650" y="6197600"/>
          <p14:tracePt t="28490" x="4813300" y="6197600"/>
          <p14:tracePt t="28507" x="4813300" y="6184900"/>
          <p14:tracePt t="28507" x="4806950" y="6178550"/>
          <p14:tracePt t="28523" x="4806950" y="6165850"/>
          <p14:tracePt t="28523" x="4794250" y="6140450"/>
          <p14:tracePt t="28540" x="4794250" y="6127750"/>
          <p14:tracePt t="28540" x="4787900" y="6108700"/>
          <p14:tracePt t="28557" x="4781550" y="6089650"/>
          <p14:tracePt t="28557" x="4775200" y="6070600"/>
          <p14:tracePt t="28574" x="4762500" y="6051550"/>
          <p14:tracePt t="28574" x="4756150" y="6032500"/>
          <p14:tracePt t="28590" x="4749800" y="6013450"/>
          <p14:tracePt t="28590" x="4743450" y="5994400"/>
          <p14:tracePt t="28590" x="4730750" y="5981700"/>
          <p14:tracePt t="28610" x="4724400" y="5962650"/>
          <p14:tracePt t="28622" x="4718050" y="5943600"/>
          <p14:tracePt t="28622" x="4711700" y="5918200"/>
          <p14:tracePt t="28641" x="4705350" y="5905500"/>
          <p14:tracePt t="28641" x="4705350" y="5892800"/>
          <p14:tracePt t="28641" x="4705350" y="5880100"/>
          <p14:tracePt t="28660" x="4705350" y="5873750"/>
          <p14:tracePt t="28672" x="4711700" y="5867400"/>
          <p14:tracePt t="28672" x="4711700" y="5861050"/>
          <p14:tracePt t="28672" x="4718050" y="5854700"/>
          <p14:tracePt t="28693" x="4724400" y="5848350"/>
          <p14:tracePt t="28705" x="4737100" y="5848350"/>
          <p14:tracePt t="28705" x="4756150" y="5842000"/>
          <p14:tracePt t="28724" x="4762500" y="5835650"/>
          <p14:tracePt t="28724" x="4775200" y="5835650"/>
          <p14:tracePt t="28741" x="4787900" y="5829300"/>
          <p14:tracePt t="28741" x="4800600" y="5829300"/>
          <p14:tracePt t="28741" x="4813300" y="5829300"/>
          <p14:tracePt t="28760" x="4832350" y="5829300"/>
          <p14:tracePt t="28772" x="4851400" y="5829300"/>
          <p14:tracePt t="28772" x="4902200" y="5835650"/>
          <p14:tracePt t="28792" x="4927600" y="5835650"/>
          <p14:tracePt t="28792" x="4959350" y="5835650"/>
          <p14:tracePt t="28809" x="4991100" y="5835650"/>
          <p14:tracePt t="28809" x="5022850" y="5835650"/>
          <p14:tracePt t="28825" x="5060950" y="5835650"/>
          <p14:tracePt t="28825" x="5092700" y="5835650"/>
          <p14:tracePt t="28841" x="5124450" y="5835650"/>
          <p14:tracePt t="28841" x="5181600" y="5829300"/>
          <p14:tracePt t="28859" x="5213350" y="5822950"/>
          <p14:tracePt t="28859" x="5238750" y="5822950"/>
          <p14:tracePt t="28874" x="5270500" y="5816600"/>
          <p14:tracePt t="28874" x="5295900" y="5810250"/>
          <p14:tracePt t="28891" x="5327650" y="5810250"/>
          <p14:tracePt t="28891" x="5384800" y="5803900"/>
          <p14:tracePt t="28909" x="5410200" y="5797550"/>
          <p14:tracePt t="28909" x="5435600" y="5791200"/>
          <p14:tracePt t="28925" x="5461000" y="5791200"/>
          <p14:tracePt t="28925" x="5486400" y="5784850"/>
          <p14:tracePt t="28941" x="5505450" y="5784850"/>
          <p14:tracePt t="28941" x="5530850" y="5784850"/>
          <p14:tracePt t="28959" x="5549900" y="5778500"/>
          <p14:tracePt t="28959" x="5568950" y="5778500"/>
          <p14:tracePt t="28959" x="5588000" y="5778500"/>
          <p14:tracePt t="28977" x="5600700" y="5778500"/>
          <p14:tracePt t="28990" x="5619750" y="5772150"/>
          <p14:tracePt t="28990" x="5645150" y="5772150"/>
          <p14:tracePt t="29009" x="5657850" y="5765800"/>
          <p14:tracePt t="29009" x="5670550" y="5765800"/>
          <p14:tracePt t="29025" x="5676900" y="5765800"/>
          <p14:tracePt t="29025" x="5689600" y="5765800"/>
          <p14:tracePt t="29025" x="5695950" y="5765800"/>
          <p14:tracePt t="29044" x="5708650" y="5759450"/>
          <p14:tracePt t="29057" x="5715000" y="5759450"/>
          <p14:tracePt t="29057" x="5721350" y="5759450"/>
          <p14:tracePt t="29057" x="5734050" y="5759450"/>
          <p14:tracePt t="29077" x="5740400" y="5759450"/>
          <p14:tracePt t="29077" x="5746750" y="5759450"/>
          <p14:tracePt t="29092" x="5753100" y="5759450"/>
          <p14:tracePt t="29092" x="5759450" y="5759450"/>
          <p14:tracePt t="29109" x="5765800" y="5759450"/>
          <p14:tracePt t="29109" x="5772150" y="5759450"/>
          <p14:tracePt t="29125" x="5778500" y="5759450"/>
          <p14:tracePt t="29125" x="5784850" y="5753100"/>
          <p14:tracePt t="29142" x="5784850" y="5746750"/>
          <p14:tracePt t="29188" x="5778500" y="5746750"/>
          <p14:tracePt t="29239" x="5772150" y="5746750"/>
          <p14:tracePt t="29256" x="5765800" y="5746750"/>
          <p14:tracePt t="29268" x="5759450" y="5746750"/>
          <p14:tracePt t="29284" x="5753100" y="5753100"/>
          <p14:tracePt t="29300" x="5746750" y="5753100"/>
          <p14:tracePt t="29316" x="5740400" y="5753100"/>
          <p14:tracePt t="29329" x="5740400" y="5746750"/>
          <p14:tracePt t="29345" x="5734050" y="5746750"/>
          <p14:tracePt t="29376" x="5734050" y="5753100"/>
          <p14:tracePt t="29440" x="5740400" y="5753100"/>
          <p14:tracePt t="29464" x="5746750" y="5753100"/>
          <p14:tracePt t="29480" x="5753100" y="5753100"/>
          <p14:tracePt t="29488" x="5759450" y="5753100"/>
          <p14:tracePt t="29496" x="5765800" y="5753100"/>
          <p14:tracePt t="29496" x="5778500" y="5753100"/>
          <p14:tracePt t="29510" x="5784850" y="5746750"/>
          <p14:tracePt t="29510" x="5797550" y="5746750"/>
          <p14:tracePt t="29526" x="5810250" y="5746750"/>
          <p14:tracePt t="29526" x="5822950" y="5740400"/>
          <p14:tracePt t="29543" x="5842000" y="5740400"/>
          <p14:tracePt t="29543" x="5873750" y="5740400"/>
          <p14:tracePt t="29560" x="5886450" y="5734050"/>
          <p14:tracePt t="29560" x="5905500" y="5734050"/>
          <p14:tracePt t="29577" x="5924550" y="5727700"/>
          <p14:tracePt t="29577" x="5949950" y="5727700"/>
          <p14:tracePt t="29593" x="5969000" y="5721350"/>
          <p14:tracePt t="29593" x="5994400" y="5721350"/>
          <p14:tracePt t="29610" x="6019800" y="5715000"/>
          <p14:tracePt t="29610" x="6045200" y="5708650"/>
          <p14:tracePt t="29610" x="6070600" y="5708650"/>
          <p14:tracePt t="29630" x="6096000" y="5702300"/>
          <p14:tracePt t="29630" x="6127750" y="5695950"/>
          <p14:tracePt t="29645" x="6153150" y="5689600"/>
          <p14:tracePt t="29645" x="6184900" y="5683250"/>
          <p14:tracePt t="29661" x="6210300" y="5683250"/>
          <p14:tracePt t="29661" x="6242050" y="5676900"/>
          <p14:tracePt t="29678" x="6267450" y="5670550"/>
          <p14:tracePt t="29678" x="6292850" y="5664200"/>
          <p14:tracePt t="29678" x="6324600" y="5664200"/>
          <p14:tracePt t="29697" x="6350000" y="5657850"/>
          <p14:tracePt t="29709" x="6375400" y="5657850"/>
          <p14:tracePt t="29709" x="6426200" y="5657850"/>
          <p14:tracePt t="29730" x="6445250" y="5657850"/>
          <p14:tracePt t="29730" x="6470650" y="5657850"/>
          <p14:tracePt t="29744" x="6489700" y="5657850"/>
          <p14:tracePt t="29744" x="6502400" y="5664200"/>
          <p14:tracePt t="29761" x="6515100" y="5664200"/>
          <p14:tracePt t="29761" x="6527800" y="5664200"/>
          <p14:tracePt t="29761" x="6534150" y="5664200"/>
          <p14:tracePt t="29781" x="6540500" y="5664200"/>
          <p14:tracePt t="29792" x="6546850" y="5664200"/>
          <p14:tracePt t="29809" x="6546850" y="5670550"/>
          <p14:tracePt t="29876" x="6553200" y="5670550"/>
          <p14:tracePt t="29944" x="6559550" y="5670550"/>
          <p14:tracePt t="29968" x="6565900" y="5670550"/>
          <p14:tracePt t="29988" x="6565900" y="5664200"/>
          <p14:tracePt t="30004" x="6572250" y="5664200"/>
          <p14:tracePt t="30028" x="6578600" y="5664200"/>
          <p14:tracePt t="30048" x="6584950" y="5664200"/>
          <p14:tracePt t="30072" x="6591300" y="5664200"/>
          <p14:tracePt t="30096" x="6597650" y="5664200"/>
          <p14:tracePt t="30109" x="6604000" y="5664200"/>
          <p14:tracePt t="30124" x="6610350" y="5664200"/>
          <p14:tracePt t="30140" x="6616700" y="5664200"/>
          <p14:tracePt t="30156" x="6623050" y="5664200"/>
          <p14:tracePt t="30168" x="6629400" y="5664200"/>
          <p14:tracePt t="30184" x="6635750" y="5664200"/>
          <p14:tracePt t="30200" x="6642100" y="5664200"/>
          <p14:tracePt t="30216" x="6648450" y="5657850"/>
          <p14:tracePt t="30229" x="6654800" y="5657850"/>
          <p14:tracePt t="30244" x="6661150" y="5651500"/>
          <p14:tracePt t="30261" x="6673850" y="5651500"/>
          <p14:tracePt t="30278" x="6680200" y="5651500"/>
          <p14:tracePt t="30295" x="6686550" y="5645150"/>
          <p14:tracePt t="30312" x="6692900" y="5645150"/>
          <p14:tracePt t="30340" x="6699250" y="5645150"/>
          <p14:tracePt t="30372" x="6705600" y="5645150"/>
          <p14:tracePt t="30404" x="6711950" y="5645150"/>
          <p14:tracePt t="30416" x="6718300" y="5645150"/>
          <p14:tracePt t="30448" x="6724650" y="5645150"/>
          <p14:tracePt t="30464" x="6731000" y="5645150"/>
          <p14:tracePt t="30476" x="6737350" y="5651500"/>
          <p14:tracePt t="30500" x="6743700" y="5651500"/>
          <p14:tracePt t="30528" x="6750050" y="5657850"/>
          <p14:tracePt t="30552" x="6756400" y="5651500"/>
          <p14:tracePt t="30580" x="6769100" y="5651500"/>
          <p14:tracePt t="30596" x="6775450" y="5651500"/>
          <p14:tracePt t="30612" x="6781800" y="5651500"/>
          <p14:tracePt t="30621" x="6788150" y="5651500"/>
          <p14:tracePt t="30636" x="6794500" y="5651500"/>
          <p14:tracePt t="30636" x="6800850" y="5651500"/>
          <p14:tracePt t="30649" x="6807200" y="5651500"/>
          <p14:tracePt t="30649" x="6813550" y="5651500"/>
          <p14:tracePt t="30666" x="6819900" y="5651500"/>
          <p14:tracePt t="30682" x="6826250" y="5651500"/>
          <p14:tracePt t="30682" x="6832600" y="5651500"/>
          <p14:tracePt t="30698" x="6838950" y="5651500"/>
          <p14:tracePt t="30698" x="6851650" y="5651500"/>
          <p14:tracePt t="30718" x="6858000" y="5651500"/>
          <p14:tracePt t="30730" x="6864350" y="5651500"/>
          <p14:tracePt t="30730" x="6877050" y="5651500"/>
          <p14:tracePt t="30749" x="6883400" y="5651500"/>
          <p14:tracePt t="30749" x="6889750" y="5651500"/>
          <p14:tracePt t="30767" x="6896100" y="5651500"/>
          <p14:tracePt t="30780" x="6902450" y="5651500"/>
          <p14:tracePt t="30780" x="6908800" y="5651500"/>
          <p14:tracePt t="30798" x="6915150" y="5651500"/>
          <p14:tracePt t="30813" x="6927850" y="5651500"/>
          <p14:tracePt t="30830" x="6934200" y="5651500"/>
          <p14:tracePt t="30846" x="6940550" y="5657850"/>
          <p14:tracePt t="30863" x="6946900" y="5657850"/>
          <p14:tracePt t="30863" x="6959600" y="5657850"/>
          <p14:tracePt t="30882" x="6965950" y="5657850"/>
          <p14:tracePt t="30897" x="6972300" y="5657850"/>
          <p14:tracePt t="30897" x="6978650" y="5657850"/>
          <p14:tracePt t="30915" x="6985000" y="5657850"/>
          <p14:tracePt t="30915" x="6991350" y="5657850"/>
          <p14:tracePt t="30932" x="6997700" y="5657850"/>
          <p14:tracePt t="30932" x="7010400" y="5657850"/>
          <p14:tracePt t="30949" x="7016750" y="5657850"/>
          <p14:tracePt t="30949" x="7023100" y="5657850"/>
          <p14:tracePt t="30965" x="7029450" y="5657850"/>
          <p14:tracePt t="30965" x="7035800" y="5657850"/>
          <p14:tracePt t="30982" x="7042150" y="5657850"/>
          <p14:tracePt t="30982" x="7048500" y="5657850"/>
          <p14:tracePt t="30998" x="7054850" y="5657850"/>
          <p14:tracePt t="31013" x="7061200" y="5657850"/>
          <p14:tracePt t="31013" x="7073900" y="5657850"/>
          <p14:tracePt t="31033" x="7086600" y="5651500"/>
          <p14:tracePt t="31057" x="7092950" y="5651500"/>
          <p14:tracePt t="31068" x="7099300" y="5651500"/>
          <p14:tracePt t="31085" x="7105650" y="5651500"/>
          <p14:tracePt t="31101" x="7112000" y="5651500"/>
          <p14:tracePt t="31117" x="7118350" y="5645150"/>
          <p14:tracePt t="31130" x="7124700" y="5645150"/>
          <p14:tracePt t="31152" x="7131050" y="5645150"/>
          <p14:tracePt t="31176" x="7137400" y="5645150"/>
          <p14:tracePt t="31228" x="7143750" y="5645150"/>
          <p14:tracePt t="31264" x="7150100" y="5645150"/>
          <p14:tracePt t="31300" x="7150100" y="5651500"/>
          <p14:tracePt t="31348" x="7150100" y="5657850"/>
          <p14:tracePt t="31385" x="7143750" y="5664200"/>
          <p14:tracePt t="31452" x="7143750" y="5657850"/>
          <p14:tracePt t="31496" x="7137400" y="5651500"/>
          <p14:tracePt t="31608" x="7131050" y="5657850"/>
          <p14:tracePt t="31648" x="7124700" y="5657850"/>
          <p14:tracePt t="31668" x="7118350" y="5664200"/>
          <p14:tracePt t="31693" x="7112000" y="5664200"/>
          <p14:tracePt t="31717" x="7112000" y="5670550"/>
          <p14:tracePt t="31760" x="7105650" y="5670550"/>
          <p14:tracePt t="31812" x="7099300" y="5676900"/>
          <p14:tracePt t="31836" x="7092950" y="5676900"/>
          <p14:tracePt t="31848" x="7086600" y="5676900"/>
          <p14:tracePt t="31872" x="7080250" y="5676900"/>
          <p14:tracePt t="31888" x="7073900" y="5683250"/>
          <p14:tracePt t="31909" x="7067550" y="5683250"/>
          <p14:tracePt t="31948" x="7061200" y="5689600"/>
          <p14:tracePt t="31969" x="7054850" y="5689600"/>
          <p14:tracePt t="32020" x="7054850" y="5683250"/>
          <p14:tracePt t="32097" x="7048500" y="5683250"/>
          <p14:tracePt t="32157" x="7042150" y="5683250"/>
          <p14:tracePt t="32189" x="7035800" y="5683250"/>
          <p14:tracePt t="32200" x="7029450" y="5683250"/>
          <p14:tracePt t="32216" x="7023100" y="5683250"/>
          <p14:tracePt t="32232" x="7016750" y="5676900"/>
          <p14:tracePt t="32249" x="7010400" y="5676900"/>
          <p14:tracePt t="32261" x="7004050" y="5676900"/>
          <p14:tracePt t="32284" x="7010400" y="5683250"/>
          <p14:tracePt t="32369" x="7016750" y="5683250"/>
          <p14:tracePt t="32389" x="7023100" y="5683250"/>
          <p14:tracePt t="32413" x="7029450" y="5683250"/>
          <p14:tracePt t="32437" x="7035800" y="5676900"/>
          <p14:tracePt t="32457" x="7042150" y="5683250"/>
          <p14:tracePt t="32557" x="7042150" y="5689600"/>
          <p14:tracePt t="32593" x="7042150" y="5695950"/>
          <p14:tracePt t="32645" x="7035800" y="5702300"/>
          <p14:tracePt t="32697" x="7029450" y="5702300"/>
          <p14:tracePt t="32712" x="7023100" y="5708650"/>
          <p14:tracePt t="32741" x="7016750" y="5708650"/>
          <p14:tracePt t="32757" x="7010400" y="5715000"/>
          <p14:tracePt t="32773" x="7004050" y="5715000"/>
          <p14:tracePt t="32789" x="6997700" y="5721350"/>
          <p14:tracePt t="32801" x="6991350" y="5721350"/>
          <p14:tracePt t="32809" x="6985000" y="5721350"/>
          <p14:tracePt t="32820" x="6978650" y="5721350"/>
          <p14:tracePt t="32820" x="6972300" y="5715000"/>
          <p14:tracePt t="32838" x="6965950" y="5715000"/>
          <p14:tracePt t="32838" x="6959600" y="5715000"/>
          <p14:tracePt t="32838" x="6953250" y="5715000"/>
          <p14:tracePt t="32858" x="6946900" y="5715000"/>
          <p14:tracePt t="32870" x="6940550" y="5715000"/>
          <p14:tracePt t="32870" x="6934200" y="5715000"/>
          <p14:tracePt t="32888" x="6927850" y="5721350"/>
          <p14:tracePt t="32903" x="6921500" y="5727700"/>
          <p14:tracePt t="32929" x="6921500" y="5734050"/>
          <p14:tracePt t="32945" x="6921500" y="5740400"/>
          <p14:tracePt t="32961" x="6915150" y="5740400"/>
          <p14:tracePt t="32970" x="6915150" y="5753100"/>
          <p14:tracePt t="32988" x="6915150" y="5759450"/>
          <p14:tracePt t="33004" x="6915150" y="5753100"/>
          <p14:tracePt t="33132" x="6908800" y="5746750"/>
          <p14:tracePt t="33185" x="6902450" y="5746750"/>
          <p14:tracePt t="33201" x="6896100" y="5740400"/>
          <p14:tracePt t="33217" x="6889750" y="5740400"/>
          <p14:tracePt t="33229" x="6883400" y="5740400"/>
          <p14:tracePt t="33245" x="6883400" y="5746750"/>
          <p14:tracePt t="33329" x="6889750" y="5746750"/>
          <p14:tracePt t="33341" x="6896100" y="5746750"/>
          <p14:tracePt t="33357" x="6902450" y="5746750"/>
          <p14:tracePt t="33373" x="6908800" y="5753100"/>
          <p14:tracePt t="33389" x="6915150" y="5753100"/>
          <p14:tracePt t="33401" x="6921500" y="5759450"/>
          <p14:tracePt t="33417" x="6927850" y="5759450"/>
          <p14:tracePt t="33449" x="6934200" y="5765800"/>
          <p14:tracePt t="33493" x="6927850" y="5759450"/>
          <p14:tracePt t="33581" x="6921500" y="5759450"/>
          <p14:tracePt t="33605" x="6915150" y="5759450"/>
          <p14:tracePt t="33657" x="6908800" y="5753100"/>
          <p14:tracePt t="33701" x="6902450" y="5759450"/>
          <p14:tracePt t="33741" x="6902450" y="5753100"/>
          <p14:tracePt t="33785" x="6896100" y="5753100"/>
          <p14:tracePt t="33829" x="6889750" y="5753100"/>
          <p14:tracePt t="33845" x="6883400" y="5753100"/>
          <p14:tracePt t="33861" x="6877050" y="5753100"/>
          <p14:tracePt t="33877" x="6870700" y="5746750"/>
          <p14:tracePt t="33889" x="6858000" y="5746750"/>
          <p14:tracePt t="33905" x="6858000" y="5740400"/>
          <p14:tracePt t="33913" x="6851650" y="5740400"/>
          <p14:tracePt t="33923" x="6845300" y="5740400"/>
          <p14:tracePt t="33923" x="6826250" y="5734050"/>
          <p14:tracePt t="33943" x="6813550" y="5734050"/>
          <p14:tracePt t="33943" x="6800850" y="5727700"/>
          <p14:tracePt t="33959" x="6781800" y="5727700"/>
          <p14:tracePt t="33959" x="6769100" y="5721350"/>
          <p14:tracePt t="33976" x="6750050" y="5715000"/>
          <p14:tracePt t="33976" x="6724650" y="5708650"/>
          <p14:tracePt t="33992" x="6705600" y="5702300"/>
          <p14:tracePt t="33992" x="6661150" y="5689600"/>
          <p14:tracePt t="34010" x="6642100" y="5683250"/>
          <p14:tracePt t="34010" x="6623050" y="5683250"/>
          <p14:tracePt t="34026" x="6604000" y="5676900"/>
          <p14:tracePt t="34026" x="6584950" y="5670550"/>
          <p14:tracePt t="34043" x="6572250" y="5670550"/>
          <p14:tracePt t="34043" x="6553200" y="5664200"/>
          <p14:tracePt t="34043" x="6540500" y="5664200"/>
          <p14:tracePt t="34062" x="6534150" y="5664200"/>
          <p14:tracePt t="34074" x="6527800" y="5664200"/>
          <p14:tracePt t="34074" x="6515100" y="5664200"/>
          <p14:tracePt t="34094" x="6508750" y="5664200"/>
          <p14:tracePt t="34108" x="6502400" y="5664200"/>
          <p14:tracePt t="34124" x="6496050" y="5670550"/>
          <p14:tracePt t="34141" x="6489700" y="5670550"/>
          <p14:tracePt t="34158" x="6483350" y="5676900"/>
          <p14:tracePt t="34175" x="6477000" y="5676900"/>
          <p14:tracePt t="34191" x="6470650" y="5676900"/>
          <p14:tracePt t="34213" x="6464300" y="5676900"/>
          <p14:tracePt t="34237" x="6457950" y="5676900"/>
          <p14:tracePt t="34265" x="6451600" y="5683250"/>
          <p14:tracePt t="34281" x="6445250" y="5683250"/>
          <p14:tracePt t="34297" x="6438900" y="5683250"/>
          <p14:tracePt t="34310" x="6426200" y="5676900"/>
          <p14:tracePt t="34325" x="6419850" y="5676900"/>
          <p14:tracePt t="34341" x="6413500" y="5676900"/>
          <p14:tracePt t="34357" x="6407150" y="5676900"/>
          <p14:tracePt t="34369" x="6400800" y="5683250"/>
          <p14:tracePt t="34410" x="6394450" y="5683250"/>
          <p14:tracePt t="34429" x="6388100" y="5683250"/>
          <p14:tracePt t="34453" x="6381750" y="5683250"/>
          <p14:tracePt t="34477" x="6375400" y="5683250"/>
          <p14:tracePt t="34489" x="6369050" y="5683250"/>
          <p14:tracePt t="34521" x="6356350" y="5683250"/>
          <p14:tracePt t="34537" x="6350000" y="5683250"/>
          <p14:tracePt t="34549" x="6343650" y="5683250"/>
          <p14:tracePt t="34559" x="6337300" y="5683250"/>
          <p14:tracePt t="34576" x="6330950" y="5683250"/>
          <p14:tracePt t="34576" x="6324600" y="5683250"/>
          <p14:tracePt t="34594" x="6318250" y="5683250"/>
          <p14:tracePt t="34594" x="6305550" y="5683250"/>
          <p14:tracePt t="34611" x="6299200" y="5689600"/>
          <p14:tracePt t="34611" x="6292850" y="5689600"/>
          <p14:tracePt t="34628" x="6286500" y="5689600"/>
          <p14:tracePt t="34628" x="6280150" y="5689600"/>
          <p14:tracePt t="34645" x="6273800" y="5689600"/>
          <p14:tracePt t="34645" x="6267450" y="5695950"/>
          <p14:tracePt t="34661" x="6261100" y="5695950"/>
          <p14:tracePt t="34678" x="6267450" y="5695950"/>
          <p14:tracePt t="34729" x="6273800" y="5689600"/>
          <p14:tracePt t="34745" x="6280150" y="5689600"/>
          <p14:tracePt t="34761" x="6286500" y="5689600"/>
          <p14:tracePt t="34777" x="6286500" y="5683250"/>
          <p14:tracePt t="34849" x="6280150" y="5683250"/>
          <p14:tracePt t="34873" x="6273800" y="5683250"/>
          <p14:tracePt t="34897" x="6267450" y="5676900"/>
          <p14:tracePt t="34918" x="6261100" y="5676900"/>
          <p14:tracePt t="34941" x="6254750" y="5676900"/>
          <p14:tracePt t="34961" x="6254750" y="5670550"/>
          <p14:tracePt t="34985" x="6248400" y="5664200"/>
          <p14:tracePt t="35001" x="6248400" y="5657850"/>
          <p14:tracePt t="35017" x="6242050" y="5651500"/>
          <p14:tracePt t="35029" x="6235700" y="5645150"/>
          <p14:tracePt t="35045" x="6229350" y="5638800"/>
          <p14:tracePt t="35061" x="6223000" y="5632450"/>
          <p14:tracePt t="35077" x="6216650" y="5626100"/>
          <p14:tracePt t="35082" x="6216650" y="5619750"/>
          <p14:tracePt t="35094" x="6210300" y="5613400"/>
          <p14:tracePt t="35094" x="6203950" y="5600700"/>
          <p14:tracePt t="35115" x="6203950" y="5594350"/>
          <p14:tracePt t="35115" x="6197600" y="5594350"/>
          <p14:tracePt t="35130" x="6197600" y="5588000"/>
          <p14:tracePt t="35130" x="6191250" y="5581650"/>
          <p14:tracePt t="35146" x="6184900" y="5575300"/>
          <p14:tracePt t="35162" x="6178550" y="5568950"/>
          <p14:tracePt t="35178" x="6172200" y="5562600"/>
          <p14:tracePt t="35195" x="6172200" y="5556250"/>
          <p14:tracePt t="35195" x="6165850" y="5549900"/>
          <p14:tracePt t="35213" x="6159500" y="5537200"/>
          <p14:tracePt t="35228" x="6159500" y="5530850"/>
          <p14:tracePt t="35245" x="6159500" y="5524500"/>
          <p14:tracePt t="35269" x="6153150" y="5518150"/>
          <p14:tracePt t="35285" x="6153150" y="5511800"/>
          <p14:tracePt t="35310" x="6153150" y="5505450"/>
          <p14:tracePt t="35329" x="6153150" y="5499100"/>
          <p14:tracePt t="35345" x="6146800" y="5492750"/>
          <p14:tracePt t="35369" x="6140450" y="5492750"/>
          <p14:tracePt t="35389" x="6134100" y="5492750"/>
          <p14:tracePt t="35405" x="6127750" y="5486400"/>
          <p14:tracePt t="35422" x="6121400" y="5486400"/>
          <p14:tracePt t="35437" x="6115050" y="5486400"/>
          <p14:tracePt t="35449" x="6108700" y="5480050"/>
          <p14:tracePt t="35465" x="6102350" y="5480050"/>
          <p14:tracePt t="35473" x="6096000" y="5480050"/>
          <p14:tracePt t="35490" x="6089650" y="5480050"/>
          <p14:tracePt t="35498" x="6083300" y="5480050"/>
          <p14:tracePt t="35513" x="6076950" y="5473700"/>
          <p14:tracePt t="35513" x="6070600" y="5473700"/>
          <p14:tracePt t="35531" x="6064250" y="5467350"/>
          <p14:tracePt t="35546" x="6057900" y="5461000"/>
          <p14:tracePt t="35546" x="6045200" y="5461000"/>
          <p14:tracePt t="35564" x="6038850" y="5454650"/>
          <p14:tracePt t="35579" x="6032500" y="5448300"/>
          <p14:tracePt t="35596" x="6026150" y="5448300"/>
          <p14:tracePt t="35596" x="6019800" y="5448300"/>
          <p14:tracePt t="35615" x="6013450" y="5441950"/>
          <p14:tracePt t="35615" x="6000750" y="5441950"/>
          <p14:tracePt t="35631" x="5994400" y="5435600"/>
          <p14:tracePt t="35631" x="5988050" y="5435600"/>
          <p14:tracePt t="35648" x="5981700" y="5435600"/>
          <p14:tracePt t="35648" x="5975350" y="5435600"/>
          <p14:tracePt t="35665" x="5969000" y="5429250"/>
          <p14:tracePt t="35665" x="5949950" y="5429250"/>
          <p14:tracePt t="35683" x="5943600" y="5429250"/>
          <p14:tracePt t="35683" x="5937250" y="5429250"/>
          <p14:tracePt t="35699" x="5930900" y="5429250"/>
          <p14:tracePt t="35699" x="5924550" y="5429250"/>
          <p14:tracePt t="35715" x="5918200" y="5429250"/>
          <p14:tracePt t="35715" x="5911850" y="5429250"/>
          <p14:tracePt t="35732" x="5905500" y="5429250"/>
          <p14:tracePt t="35747" x="5899150" y="5435600"/>
          <p14:tracePt t="35747" x="5892800" y="5435600"/>
          <p14:tracePt t="35766" x="5880100" y="5441950"/>
          <p14:tracePt t="35782" x="5873750" y="5441950"/>
          <p14:tracePt t="35797" x="5867400" y="5441950"/>
          <p14:tracePt t="35814" x="5861050" y="5448300"/>
          <p14:tracePt t="35830" x="5854700" y="5448300"/>
          <p14:tracePt t="35847" x="5848350" y="5454650"/>
          <p14:tracePt t="35847" x="5842000" y="5461000"/>
          <p14:tracePt t="35866" x="5829300" y="5473700"/>
          <p14:tracePt t="35880" x="5822950" y="5473700"/>
          <p14:tracePt t="35880" x="5816600" y="5480050"/>
          <p14:tracePt t="35899" x="5810250" y="5486400"/>
          <p14:tracePt t="35899" x="5803900" y="5492750"/>
          <p14:tracePt t="35899" x="5797550" y="5499100"/>
          <p14:tracePt t="35918" x="5791200" y="5499100"/>
          <p14:tracePt t="35918" x="5784850" y="5505450"/>
          <p14:tracePt t="35932" x="5772150" y="5511800"/>
          <p14:tracePt t="35932" x="5765800" y="5524500"/>
          <p14:tracePt t="35949" x="5759450" y="5524500"/>
          <p14:tracePt t="35949" x="5753100" y="5530850"/>
          <p14:tracePt t="35966" x="5740400" y="5537200"/>
          <p14:tracePt t="35966" x="5727700" y="5549900"/>
          <p14:tracePt t="35983" x="5721350" y="5556250"/>
          <p14:tracePt t="35983" x="5715000" y="5562600"/>
          <p14:tracePt t="35999" x="5708650" y="5562600"/>
          <p14:tracePt t="35999" x="5702300" y="5568950"/>
          <p14:tracePt t="36016" x="5695950" y="5575300"/>
          <p14:tracePt t="36031" x="5689600" y="5575300"/>
          <p14:tracePt t="36031" x="5683250" y="5581650"/>
          <p14:tracePt t="36050" x="5676900" y="5581650"/>
          <p14:tracePt t="36081" x="5670550" y="5581650"/>
          <p14:tracePt t="36097" x="5657850" y="5581650"/>
          <p14:tracePt t="36110" x="5651500" y="5581650"/>
          <p14:tracePt t="36126" x="5638800" y="5581650"/>
          <p14:tracePt t="36142" x="5632450" y="5581650"/>
          <p14:tracePt t="36158" x="5632450" y="5588000"/>
          <p14:tracePt t="36170" x="5632450" y="5594350"/>
          <p14:tracePt t="36449" x="5638800" y="5594350"/>
          <p14:tracePt t="36469" x="5638800" y="5600700"/>
          <p14:tracePt t="36529" x="5632450" y="5600700"/>
          <p14:tracePt t="36554" x="5626100" y="5600700"/>
          <p14:tracePt t="36578" x="5619750" y="5600700"/>
          <p14:tracePt t="36598" x="5613400" y="5600700"/>
          <p14:tracePt t="36621" x="5607050" y="5594350"/>
          <p14:tracePt t="36641" x="5600700" y="5594350"/>
          <p14:tracePt t="36690" x="5594350" y="5588000"/>
          <p14:tracePt t="36710" x="5588000" y="5581650"/>
          <p14:tracePt t="36725" x="5581650" y="5581650"/>
          <p14:tracePt t="36749" x="5581650" y="5575300"/>
          <p14:tracePt t="36758" x="5575300" y="5568950"/>
          <p14:tracePt t="36778" x="5575300" y="5562600"/>
          <p14:tracePt t="36794" x="5568950" y="5562600"/>
          <p14:tracePt t="36822" x="5568950" y="5556250"/>
          <p14:tracePt t="36854" x="5575300" y="5549900"/>
          <p14:tracePt t="36878" x="5575300" y="5543550"/>
          <p14:tracePt t="36898" x="5581650" y="5537200"/>
          <p14:tracePt t="36922" x="5581650" y="5530850"/>
          <p14:tracePt t="36942" x="5581650" y="5524500"/>
          <p14:tracePt t="36974" x="5575300" y="5524500"/>
          <p14:tracePt t="37001" x="5568950" y="5530850"/>
          <p14:tracePt t="37033" x="5562600" y="5537200"/>
          <p14:tracePt t="37049" x="5556250" y="5543550"/>
          <p14:tracePt t="37062" x="5549900" y="5549900"/>
          <p14:tracePt t="37086" x="5543550" y="5549900"/>
          <p14:tracePt t="37110" x="5537200" y="5549900"/>
          <p14:tracePt t="37130" x="5530850" y="5543550"/>
          <p14:tracePt t="37162" x="5530850" y="5549900"/>
          <p14:tracePt t="37182" x="5530850" y="5556250"/>
          <p14:tracePt t="37198" x="5530850" y="5562600"/>
          <p14:tracePt t="37214" x="5530850" y="5568950"/>
          <p14:tracePt t="37222" x="5530850" y="5575300"/>
          <p14:tracePt t="37238" x="5524500" y="5581650"/>
          <p14:tracePt t="37258" x="5518150" y="5581650"/>
          <p14:tracePt t="37275" x="5511800" y="5588000"/>
          <p14:tracePt t="37290" x="5505450" y="5594350"/>
          <p14:tracePt t="37302" x="5505450" y="5600700"/>
          <p14:tracePt t="37319" x="5499100" y="5600700"/>
          <p14:tracePt t="37335" x="5492750" y="5607050"/>
          <p14:tracePt t="37358" x="5486400" y="5607050"/>
          <p14:tracePt t="37385" x="5480050" y="5607050"/>
          <p14:tracePt t="37446" x="5473700" y="5613400"/>
          <p14:tracePt t="37470" x="5467350" y="5613400"/>
          <p14:tracePt t="37482" x="5461000" y="5613400"/>
          <p14:tracePt t="37506" x="5454650" y="5607050"/>
          <p14:tracePt t="37529" x="5448300" y="5607050"/>
          <p14:tracePt t="37541" x="5441950" y="5607050"/>
          <p14:tracePt t="37558" x="5435600" y="5607050"/>
          <p14:tracePt t="37574" x="5429250" y="5607050"/>
          <p14:tracePt t="37598" x="5422900" y="5607050"/>
          <p14:tracePt t="37618" x="5416550" y="5607050"/>
          <p14:tracePt t="37650" x="5410200" y="5607050"/>
          <p14:tracePt t="37662" x="5403850" y="5600700"/>
          <p14:tracePt t="37678" x="5397500" y="5600700"/>
          <p14:tracePt t="37694" x="5391150" y="5600700"/>
          <p14:tracePt t="37710" x="5378450" y="5600700"/>
          <p14:tracePt t="37722" x="5365750" y="5600700"/>
          <p14:tracePt t="37746" x="5359400" y="5607050"/>
          <p14:tracePt t="37762" x="5353050" y="5600700"/>
          <p14:tracePt t="37778" x="5346700" y="5600700"/>
          <p14:tracePt t="37790" x="5340350" y="5600700"/>
          <p14:tracePt t="37814" x="5334000" y="5600700"/>
          <p14:tracePt t="37838" x="5334000" y="5594350"/>
          <p14:tracePt t="37858" x="5327650" y="5594350"/>
          <p14:tracePt t="37882" x="5321300" y="5600700"/>
          <p14:tracePt t="37902" x="5314950" y="5607050"/>
          <p14:tracePt t="37926" x="5308600" y="5607050"/>
          <p14:tracePt t="37950" x="5302250" y="5607050"/>
          <p14:tracePt t="37994" x="5295900" y="5607050"/>
          <p14:tracePt t="38021" x="5289550" y="5607050"/>
          <p14:tracePt t="38090" x="5283200" y="5607050"/>
          <p14:tracePt t="38114" x="5276850" y="5607050"/>
          <p14:tracePt t="38137" x="5270500" y="5607050"/>
          <p14:tracePt t="38150" x="5264150" y="5607050"/>
          <p14:tracePt t="38166" x="5257800" y="5607050"/>
          <p14:tracePt t="38182" x="5251450" y="5607050"/>
          <p14:tracePt t="38198" x="5245100" y="5607050"/>
          <p14:tracePt t="38211" x="5238750" y="5607050"/>
          <p14:tracePt t="38226" x="5232400" y="5607050"/>
          <p14:tracePt t="38243" x="5226050" y="5607050"/>
          <p14:tracePt t="38259" x="5213350" y="5607050"/>
          <p14:tracePt t="38272" x="5207000" y="5607050"/>
          <p14:tracePt t="38289" x="5200650" y="5607050"/>
          <p14:tracePt t="38305" x="5194300" y="5607050"/>
          <p14:tracePt t="38322" x="5181600" y="5600700"/>
          <p14:tracePt t="38339" x="5175250" y="5607050"/>
          <p14:tracePt t="38356" x="5168900" y="5607050"/>
          <p14:tracePt t="38372" x="5162550" y="5607050"/>
          <p14:tracePt t="38372" x="5156200" y="5607050"/>
          <p14:tracePt t="38391" x="5149850" y="5600700"/>
          <p14:tracePt t="38438" x="5143500" y="5600700"/>
          <p14:tracePt t="38474" x="5143500" y="5607050"/>
          <p14:tracePt t="38502" x="5137150" y="5607050"/>
          <p14:tracePt t="38570" x="5130800" y="5607050"/>
          <p14:tracePt t="38594" x="5124450" y="5594350"/>
          <p14:tracePt t="38619" x="5118100" y="5594350"/>
          <p14:tracePt t="38638" x="5111750" y="5594350"/>
          <p14:tracePt t="38654" x="5118100" y="5588000"/>
          <p14:tracePt t="38682" x="5118100" y="5581650"/>
          <p14:tracePt t="38689" x="5124450" y="5575300"/>
          <p14:tracePt t="38706" x="5137150" y="5568950"/>
          <p14:tracePt t="38722" x="5137150" y="5562600"/>
          <p14:tracePt t="38730" x="5143500" y="5556250"/>
          <p14:tracePt t="38743" x="5149850" y="5556250"/>
          <p14:tracePt t="38760" x="5156200" y="5562600"/>
          <p14:tracePt t="38790" x="5149850" y="5562600"/>
          <p14:tracePt t="38818" x="5143500" y="5568950"/>
          <p14:tracePt t="38834" x="5137150" y="5568950"/>
          <p14:tracePt t="38850" x="5130800" y="5575300"/>
          <p14:tracePt t="38859" x="5124450" y="5575300"/>
          <p14:tracePt t="38874" x="5118100" y="5575300"/>
          <p14:tracePt t="38895" x="5118100" y="5568950"/>
          <p14:tracePt t="38918" x="5111750" y="5562600"/>
          <p14:tracePt t="38962" x="5105400" y="5562600"/>
          <p14:tracePt t="38978" x="5099050" y="5556250"/>
          <p14:tracePt t="38990" x="5092700" y="5556250"/>
          <p14:tracePt t="38998" x="5086350" y="5562600"/>
          <p14:tracePt t="39008" x="5080000" y="5562600"/>
          <p14:tracePt t="39008" x="5073650" y="5562600"/>
          <p14:tracePt t="39026" x="5067300" y="5562600"/>
          <p14:tracePt t="39026" x="5054600" y="5568950"/>
          <p14:tracePt t="39044" x="5048250" y="5568950"/>
          <p14:tracePt t="39044" x="5041900" y="5575300"/>
          <p14:tracePt t="39061" x="5035550" y="5575300"/>
          <p14:tracePt t="39061" x="5029200" y="5575300"/>
          <p14:tracePt t="39077" x="5029200" y="5581650"/>
          <p14:tracePt t="39077" x="5022850" y="5581650"/>
          <p14:tracePt t="39094" x="5016500" y="5581650"/>
          <p14:tracePt t="39094" x="5003800" y="5588000"/>
          <p14:tracePt t="39111" x="4997450" y="5594350"/>
          <p14:tracePt t="39111" x="4991100" y="5600700"/>
          <p14:tracePt t="39127" x="4984750" y="5600700"/>
          <p14:tracePt t="39127" x="4972050" y="5613400"/>
          <p14:tracePt t="39144" x="4965700" y="5619750"/>
          <p14:tracePt t="39144" x="4953000" y="5626100"/>
          <p14:tracePt t="39144" x="4946650" y="5638800"/>
          <p14:tracePt t="39163" x="4940300" y="5645150"/>
          <p14:tracePt t="39175" x="4933950" y="5651500"/>
          <p14:tracePt t="39175" x="4921250" y="5664200"/>
          <p14:tracePt t="39196" x="4921250" y="5670550"/>
          <p14:tracePt t="39212" x="4927600" y="5664200"/>
          <p14:tracePt t="39254" x="4927600" y="5657850"/>
          <p14:tracePt t="39270" x="4933950" y="5651500"/>
          <p14:tracePt t="39282" x="4927600" y="5651500"/>
          <p14:tracePt t="39366" x="4927600" y="5645150"/>
          <p14:tracePt t="39390" x="4933950" y="5645150"/>
          <p14:tracePt t="39434" x="4940300" y="5651500"/>
          <p14:tracePt t="39450" x="4940300" y="5657850"/>
          <p14:tracePt t="39462" x="4946650" y="5664200"/>
          <p14:tracePt t="39470" x="4953000" y="5670550"/>
          <p14:tracePt t="39479" x="4953000" y="5676900"/>
          <p14:tracePt t="39479" x="4959350" y="5676900"/>
          <p14:tracePt t="39495" x="4965700" y="5683250"/>
          <p14:tracePt t="39495" x="4972050" y="5695950"/>
          <p14:tracePt t="39512" x="4978400" y="5702300"/>
          <p14:tracePt t="39512" x="4984750" y="5702300"/>
          <p14:tracePt t="39512" x="4991100" y="5708650"/>
          <p14:tracePt t="39530" x="4997450" y="5715000"/>
          <p14:tracePt t="39543" x="5003800" y="5721350"/>
          <p14:tracePt t="39543" x="5010150" y="5727700"/>
          <p14:tracePt t="39543" x="5016500" y="5734050"/>
          <p14:tracePt t="39564" x="5022850" y="5734050"/>
          <p14:tracePt t="39564" x="5022850" y="5740400"/>
          <p14:tracePt t="39579" x="5029200" y="5746750"/>
          <p14:tracePt t="39594" x="5035550" y="5753100"/>
          <p14:tracePt t="39594" x="5041900" y="5759450"/>
          <p14:tracePt t="39612" x="5041900" y="5765800"/>
          <p14:tracePt t="39612" x="5041900" y="5772150"/>
          <p14:tracePt t="39612" x="5041900" y="5778500"/>
          <p14:tracePt t="39631" x="5048250" y="5784850"/>
          <p14:tracePt t="39643" x="5048250" y="5791200"/>
          <p14:tracePt t="39660" x="5054600" y="5797550"/>
          <p14:tracePt t="39677" x="5054600" y="5803900"/>
          <p14:tracePt t="39694" x="5054600" y="5810250"/>
          <p14:tracePt t="39711" x="5060950" y="5803900"/>
          <p14:tracePt t="39750" x="5060950" y="5797550"/>
          <p14:tracePt t="39771" x="5067300" y="5797550"/>
          <p14:tracePt t="39794" x="5067300" y="5791200"/>
          <p14:tracePt t="39810" x="5073650" y="5784850"/>
          <p14:tracePt t="39822" x="5073650" y="5778500"/>
          <p14:tracePt t="39839" x="5073650" y="5772150"/>
          <p14:tracePt t="39854" x="5080000" y="5765800"/>
          <p14:tracePt t="39923" x="5086350" y="5759450"/>
          <p14:tracePt t="40019" x="5092700" y="5753100"/>
          <p14:tracePt t="40035" x="5099050" y="5753100"/>
          <p14:tracePt t="40051" x="5105400" y="5746750"/>
          <p14:tracePt t="40063" x="5111750" y="5746750"/>
          <p14:tracePt t="40078" x="5118100" y="5746750"/>
          <p14:tracePt t="40094" x="5124450" y="5746750"/>
          <p14:tracePt t="40122" x="5130800" y="5753100"/>
          <p14:tracePt t="40139" x="5137150" y="5753100"/>
          <p14:tracePt t="40163" x="5130800" y="5753100"/>
          <p14:tracePt t="40282" x="5124450" y="5753100"/>
          <p14:tracePt t="40298" x="5118100" y="5753100"/>
          <p14:tracePt t="40311" x="5111750" y="5753100"/>
          <p14:tracePt t="40326" x="5105400" y="5753100"/>
          <p14:tracePt t="40362" x="5099050" y="5753100"/>
          <p14:tracePt t="40394" x="5105400" y="5746750"/>
          <p14:tracePt t="40470" x="5111750" y="5746750"/>
          <p14:tracePt t="40491" x="5118100" y="5740400"/>
          <p14:tracePt t="40507" x="5124450" y="5740400"/>
          <p14:tracePt t="40538" x="5130800" y="5740400"/>
          <p14:tracePt t="40558" x="5137150" y="5740400"/>
          <p14:tracePt t="40582" x="5143500" y="5740400"/>
          <p14:tracePt t="40603" x="5149850" y="5734050"/>
          <p14:tracePt t="40642" x="5137150" y="5734050"/>
          <p14:tracePt t="40723" x="5124450" y="5734050"/>
          <p14:tracePt t="40755" x="5118100" y="5734050"/>
          <p14:tracePt t="40771" x="5111750" y="5734050"/>
          <p14:tracePt t="40799" x="5105400" y="5734050"/>
          <p14:tracePt t="40815" x="5099050" y="5734050"/>
          <p14:tracePt t="40830" x="5092700" y="5740400"/>
          <p14:tracePt t="40842" x="5086350" y="5740400"/>
          <p14:tracePt t="40883" x="5080000" y="5740400"/>
          <p14:tracePt t="41003" x="5073650" y="5746750"/>
          <p14:tracePt t="41030" x="5080000" y="5746750"/>
          <p14:tracePt t="41151" x="5086350" y="5740400"/>
          <p14:tracePt t="41219" x="5099050" y="5740400"/>
          <p14:tracePt t="41235" x="5105400" y="5746750"/>
          <p14:tracePt t="41251" x="5111750" y="5746750"/>
          <p14:tracePt t="41259" x="5118100" y="5746750"/>
          <p14:tracePt t="41266" x="5124450" y="5746750"/>
          <p14:tracePt t="41266" x="5130800" y="5746750"/>
          <p14:tracePt t="41266" x="5137150" y="5746750"/>
          <p14:tracePt t="41288" x="5143500" y="5746750"/>
          <p14:tracePt t="41299" x="5149850" y="5746750"/>
          <p14:tracePt t="41299" x="5156200" y="5746750"/>
          <p14:tracePt t="41299" x="5162550" y="5746750"/>
          <p14:tracePt t="41320" x="5168900" y="5746750"/>
          <p14:tracePt t="41320" x="5175250" y="5746750"/>
          <p14:tracePt t="41334" x="5181600" y="5740400"/>
          <p14:tracePt t="41349" x="5187950" y="5740400"/>
          <p14:tracePt t="41349" x="5194300" y="5746750"/>
          <p14:tracePt t="41368" x="5200650" y="5746750"/>
          <p14:tracePt t="41383" x="5213350" y="5746750"/>
          <p14:tracePt t="41400" x="5219700" y="5746750"/>
          <p14:tracePt t="41416" x="5226050" y="5746750"/>
          <p14:tracePt t="41433" x="5226050" y="5740400"/>
          <p14:tracePt t="41502" x="5219700" y="5740400"/>
          <p14:tracePt t="41526" x="5213350" y="5734050"/>
          <p14:tracePt t="41550" x="5219700" y="5727700"/>
          <p14:tracePt t="41623" x="5226050" y="5721350"/>
          <p14:tracePt t="41655" x="5238750" y="5721350"/>
          <p14:tracePt t="41671" x="5245100" y="5715000"/>
          <p14:tracePt t="41682" x="5251450" y="5715000"/>
          <p14:tracePt t="41691" x="5257800" y="5715000"/>
          <p14:tracePt t="41700" x="5264150" y="5708650"/>
          <p14:tracePt t="41700" x="5270500" y="5708650"/>
          <p14:tracePt t="41719" x="5276850" y="5708650"/>
          <p14:tracePt t="41719" x="5283200" y="5708650"/>
          <p14:tracePt t="41736" x="5289550" y="5708650"/>
          <p14:tracePt t="41736" x="5308600" y="5708650"/>
          <p14:tracePt t="41753" x="5321300" y="5708650"/>
          <p14:tracePt t="41753" x="5334000" y="5708650"/>
          <p14:tracePt t="41770" x="5346700" y="5702300"/>
          <p14:tracePt t="41770" x="5359400" y="5702300"/>
          <p14:tracePt t="41787" x="5378450" y="5702300"/>
          <p14:tracePt t="41787" x="5410200" y="5708650"/>
          <p14:tracePt t="41803" x="5429250" y="5715000"/>
          <p14:tracePt t="41803" x="5448300" y="5721350"/>
          <p14:tracePt t="41820" x="5467350" y="5721350"/>
          <p14:tracePt t="41820" x="5486400" y="5727700"/>
          <p14:tracePt t="41836" x="5505450" y="5734050"/>
          <p14:tracePt t="41836" x="5518150" y="5740400"/>
          <p14:tracePt t="41853" x="5537200" y="5740400"/>
          <p14:tracePt t="41853" x="5549900" y="5740400"/>
          <p14:tracePt t="41853" x="5562600" y="5746750"/>
          <p14:tracePt t="41872" x="5581650" y="5746750"/>
          <p14:tracePt t="41885" x="5594350" y="5753100"/>
          <p14:tracePt t="41885" x="5613400" y="5759450"/>
          <p14:tracePt t="41903" x="5626100" y="5759450"/>
          <p14:tracePt t="41903" x="5632450" y="5759450"/>
          <p14:tracePt t="41920" x="5638800" y="5759450"/>
          <p14:tracePt t="41920" x="5645150" y="5759450"/>
          <p14:tracePt t="41936" x="5657850" y="5759450"/>
          <p14:tracePt t="41936" x="5664200" y="5759450"/>
          <p14:tracePt t="41936" x="5670550" y="5759450"/>
          <p14:tracePt t="41955" x="5676900" y="5759450"/>
          <p14:tracePt t="41968" x="5683250" y="5753100"/>
          <p14:tracePt t="41968" x="5702300" y="5746750"/>
          <p14:tracePt t="41987" x="5708650" y="5746750"/>
          <p14:tracePt t="41987" x="5715000" y="5740400"/>
          <p14:tracePt t="42003" x="5721350" y="5740400"/>
          <p14:tracePt t="42003" x="5734050" y="5734050"/>
          <p14:tracePt t="42020" x="5740400" y="5727700"/>
          <p14:tracePt t="42020" x="5746750" y="5727700"/>
          <p14:tracePt t="42020" x="5753100" y="5721350"/>
          <p14:tracePt t="42039" x="5759450" y="5715000"/>
          <p14:tracePt t="42039" x="5772150" y="5715000"/>
          <p14:tracePt t="42054" x="5778500" y="5708650"/>
          <p14:tracePt t="42054" x="5784850" y="5708650"/>
          <p14:tracePt t="42070" x="5791200" y="5708650"/>
          <p14:tracePt t="42070" x="5797550" y="5708650"/>
          <p14:tracePt t="42087" x="5810250" y="5708650"/>
          <p14:tracePt t="42087" x="5822950" y="5715000"/>
          <p14:tracePt t="42104" x="5829300" y="5715000"/>
          <p14:tracePt t="42104" x="5835650" y="5715000"/>
          <p14:tracePt t="42120" x="5848350" y="5721350"/>
          <p14:tracePt t="42120" x="5854700" y="5721350"/>
          <p14:tracePt t="42137" x="5861050" y="5721350"/>
          <p14:tracePt t="42137" x="5867400" y="5727700"/>
          <p14:tracePt t="42154" x="5873750" y="5727700"/>
          <p14:tracePt t="42170" x="5886450" y="5734050"/>
          <p14:tracePt t="42186" x="5892800" y="5734050"/>
          <p14:tracePt t="42203" x="5899150" y="5740400"/>
          <p14:tracePt t="42219" x="5905500" y="5740400"/>
          <p14:tracePt t="42236" x="5905500" y="5734050"/>
          <p14:tracePt t="42279" x="5899150" y="5734050"/>
          <p14:tracePt t="42307" x="5899150" y="5727700"/>
          <p14:tracePt t="42339" x="5892800" y="5721350"/>
          <p14:tracePt t="42360" x="5886450" y="5715000"/>
          <p14:tracePt t="42383" x="5886450" y="5708650"/>
          <p14:tracePt t="42395" x="5886450" y="5702300"/>
          <p14:tracePt t="42412" x="5880100" y="5695950"/>
          <p14:tracePt t="42435" x="5880100" y="5689600"/>
          <p14:tracePt t="42443" x="5880100" y="5683250"/>
          <p14:tracePt t="42455" x="5880100" y="5676900"/>
          <p14:tracePt t="42472" x="5886450" y="5670550"/>
          <p14:tracePt t="42487" x="5886450" y="5664200"/>
          <p14:tracePt t="42512" x="5892800" y="5651500"/>
          <p14:tracePt t="42523" x="5899150" y="5645150"/>
          <p14:tracePt t="42540" x="5899150" y="5638800"/>
          <p14:tracePt t="42555" x="5899150" y="5632450"/>
          <p14:tracePt t="42571" x="5905500" y="5626100"/>
          <p14:tracePt t="42571" x="5905500" y="5619750"/>
          <p14:tracePt t="42589" x="5905500" y="5613400"/>
          <p14:tracePt t="42589" x="5899150" y="5607050"/>
          <p14:tracePt t="42589" x="5899150" y="5600700"/>
          <p14:tracePt t="42608" x="5899150" y="5594350"/>
          <p14:tracePt t="42624" x="5892800" y="5588000"/>
          <p14:tracePt t="42637" x="5886450" y="5588000"/>
          <p14:tracePt t="42654" x="5880100" y="5575300"/>
          <p14:tracePt t="42671" x="5873750" y="5568950"/>
          <p14:tracePt t="42688" x="5867400" y="5562600"/>
          <p14:tracePt t="42688" x="5861050" y="5556250"/>
          <p14:tracePt t="42706" x="5854700" y="5549900"/>
          <p14:tracePt t="42721" x="5848350" y="5543550"/>
          <p14:tracePt t="42721" x="5848350" y="5537200"/>
          <p14:tracePt t="42739" x="5842000" y="5530850"/>
          <p14:tracePt t="42755" x="5835650" y="5524500"/>
          <p14:tracePt t="42771" x="5835650" y="5518150"/>
          <p14:tracePt t="42790" x="5835650" y="5511800"/>
          <p14:tracePt t="42790" x="5842000" y="5505450"/>
          <p14:tracePt t="42807" x="5848350" y="5499100"/>
          <p14:tracePt t="42822" x="5854700" y="5492750"/>
          <p14:tracePt t="42838" x="5861050" y="5486400"/>
          <p14:tracePt t="42855" x="5867400" y="5486400"/>
          <p14:tracePt t="42871" x="5873750" y="5480050"/>
          <p14:tracePt t="42888" x="5880100" y="5480050"/>
          <p14:tracePt t="42905" x="5886450" y="5480050"/>
          <p14:tracePt t="42922" x="5892800" y="5480050"/>
          <p14:tracePt t="42938" x="5899150" y="5480050"/>
          <p14:tracePt t="42955" x="5899150" y="5486400"/>
          <p14:tracePt t="42976" x="5905500" y="5486400"/>
          <p14:tracePt t="43012" x="5911850" y="5480050"/>
          <p14:tracePt t="43043" x="5911850" y="5473700"/>
          <p14:tracePt t="43055" x="5918200" y="5467350"/>
          <p14:tracePt t="43071" x="5924550" y="5461000"/>
          <p14:tracePt t="43079" x="5924550" y="5454650"/>
          <p14:tracePt t="43089" x="5930900" y="5448300"/>
          <p14:tracePt t="43089" x="5937250" y="5435600"/>
          <p14:tracePt t="43108" x="5937250" y="5429250"/>
          <p14:tracePt t="43108" x="5949950" y="5397500"/>
          <p14:tracePt t="43124" x="5956300" y="5384800"/>
          <p14:tracePt t="43124" x="5962650" y="5365750"/>
          <p14:tracePt t="43141" x="5969000" y="5346700"/>
          <p14:tracePt t="43141" x="5969000" y="5334000"/>
          <p14:tracePt t="43158" x="5975350" y="5314950"/>
          <p14:tracePt t="43158" x="5981700" y="5295900"/>
          <p14:tracePt t="43158" x="5981700" y="5276850"/>
          <p14:tracePt t="43176" x="5981700" y="5257800"/>
          <p14:tracePt t="43176" x="5981700" y="5238750"/>
          <p14:tracePt t="43191" x="5981700" y="5219700"/>
          <p14:tracePt t="43191" x="5981700" y="5200650"/>
          <p14:tracePt t="43208" x="5975350" y="5181600"/>
          <p14:tracePt t="43208" x="5975350" y="5162550"/>
          <p14:tracePt t="43225" x="5969000" y="5149850"/>
          <p14:tracePt t="43225" x="5969000" y="5130800"/>
          <p14:tracePt t="43225" x="5962650" y="5118100"/>
          <p14:tracePt t="43243" x="5956300" y="5099050"/>
          <p14:tracePt t="43256" x="5943600" y="5086350"/>
          <p14:tracePt t="43256" x="5937250" y="5073650"/>
          <p14:tracePt t="43256" x="5924550" y="5060950"/>
          <p14:tracePt t="43278" x="5918200" y="5048250"/>
          <p14:tracePt t="43278" x="5905500" y="5035550"/>
          <p14:tracePt t="43292" x="5899150" y="5029200"/>
          <p14:tracePt t="43292" x="5886450" y="5016500"/>
          <p14:tracePt t="43308" x="5880100" y="5010150"/>
          <p14:tracePt t="43308" x="5873750" y="5003800"/>
          <p14:tracePt t="43324" x="5867400" y="4997450"/>
          <p14:tracePt t="43340" x="5861050" y="4991100"/>
          <p14:tracePt t="43357" x="5861050" y="4984750"/>
          <p14:tracePt t="43357" x="5854700" y="4978400"/>
          <p14:tracePt t="43375" x="5848350" y="4978400"/>
          <p14:tracePt t="43455" x="5842000" y="4972050"/>
          <p14:tracePt t="43491" x="5835650" y="4965700"/>
          <p14:tracePt t="43530" x="5829300" y="4965700"/>
          <p14:tracePt t="43543" x="5822950" y="4959350"/>
          <p14:tracePt t="43551" x="5816600" y="4959350"/>
          <p14:tracePt t="43560" x="5810250" y="4959350"/>
          <p14:tracePt t="43575" x="5803900" y="4959350"/>
          <p14:tracePt t="43575" x="5797550" y="4953000"/>
          <p14:tracePt t="43592" x="5791200" y="4953000"/>
          <p14:tracePt t="43592" x="5784850" y="4953000"/>
          <p14:tracePt t="43592" x="5778500" y="4953000"/>
          <p14:tracePt t="43612" x="5772150" y="4953000"/>
          <p14:tracePt t="43624" x="5765800" y="4953000"/>
          <p14:tracePt t="43624" x="5759450" y="4953000"/>
          <p14:tracePt t="43624" x="5753100" y="4953000"/>
          <p14:tracePt t="43646" x="5746750" y="4953000"/>
          <p14:tracePt t="43646" x="5740400" y="4953000"/>
          <p14:tracePt t="43660" x="5734050" y="4953000"/>
          <p14:tracePt t="43660" x="5727700" y="4953000"/>
          <p14:tracePt t="43676" x="5721350" y="4953000"/>
          <p14:tracePt t="43691" x="5715000" y="4953000"/>
          <p14:tracePt t="43708" x="5708650" y="4953000"/>
          <p14:tracePt t="43708" x="5702300" y="4946650"/>
          <p14:tracePt t="43726" x="5695950" y="4953000"/>
          <p14:tracePt t="43741" x="5689600" y="4953000"/>
          <p14:tracePt t="43758" x="5683250" y="4953000"/>
          <p14:tracePt t="43775" x="5676900" y="4953000"/>
          <p14:tracePt t="43791" x="5670550" y="4953000"/>
          <p14:tracePt t="43808" x="5664200" y="4953000"/>
          <p14:tracePt t="43831" x="5657850" y="4959350"/>
          <p14:tracePt t="43844" x="5651500" y="4959350"/>
          <p14:tracePt t="43861" x="5645150" y="4965700"/>
          <p14:tracePt t="43876" x="5638800" y="4965700"/>
          <p14:tracePt t="43904" x="5632450" y="4965700"/>
          <p14:tracePt t="43919" x="5626100" y="4965700"/>
          <p14:tracePt t="43936" x="5619750" y="4965700"/>
          <p14:tracePt t="43951" x="5613400" y="4959350"/>
          <p14:tracePt t="43963" x="5607050" y="4959350"/>
          <p14:tracePt t="43975" x="5600700" y="4959350"/>
          <p14:tracePt t="43975" x="5594350" y="4953000"/>
          <p14:tracePt t="43975" x="5588000" y="4953000"/>
          <p14:tracePt t="43997" x="5581650" y="4946650"/>
          <p14:tracePt t="44009" x="5575300" y="4940300"/>
          <p14:tracePt t="44009" x="5568950" y="4940300"/>
          <p14:tracePt t="44027" x="5562600" y="4933950"/>
          <p14:tracePt t="44027" x="5556250" y="4933950"/>
          <p14:tracePt t="44044" x="5549900" y="4933950"/>
          <p14:tracePt t="44044" x="5543550" y="4933950"/>
          <p14:tracePt t="44044" x="5537200" y="4933950"/>
          <p14:tracePt t="44064" x="5530850" y="4933950"/>
          <p14:tracePt t="44064" x="5524500" y="4933950"/>
          <p14:tracePt t="44077" x="5518150" y="4933950"/>
          <p14:tracePt t="44077" x="5511800" y="4933950"/>
          <p14:tracePt t="44094" x="5505450" y="4933950"/>
          <p14:tracePt t="44109" x="5499100" y="4933950"/>
          <p14:tracePt t="44126" x="5492750" y="4933950"/>
          <p14:tracePt t="44126" x="5486400" y="4933950"/>
          <p14:tracePt t="44144" x="5480050" y="4933950"/>
          <p14:tracePt t="44159" x="5473700" y="4940300"/>
          <p14:tracePt t="44183" x="5473700" y="4946650"/>
          <p14:tracePt t="44203" x="5467350" y="4953000"/>
          <p14:tracePt t="44227" x="5467350" y="4959350"/>
          <p14:tracePt t="44252" x="5461000" y="4965700"/>
          <p14:tracePt t="44272" x="5454650" y="4965700"/>
          <p14:tracePt t="44295" x="5448300" y="4972050"/>
          <p14:tracePt t="44312" x="5448300" y="4978400"/>
          <p14:tracePt t="44323" x="5441950" y="4984750"/>
          <p14:tracePt t="44339" x="5441950" y="4991100"/>
          <p14:tracePt t="44355" x="5441950" y="4997450"/>
          <p14:tracePt t="44371" x="5435600" y="4997450"/>
          <p14:tracePt t="44383" x="5435600" y="5003800"/>
          <p14:tracePt t="44407" x="5435600" y="5010150"/>
          <p14:tracePt t="44432" x="5435600" y="5016500"/>
          <p14:tracePt t="44452" x="5435600" y="5022850"/>
          <p14:tracePt t="44475" x="5429250" y="5029200"/>
          <p14:tracePt t="44492" x="5422900" y="5035550"/>
          <p14:tracePt t="44519" x="5416550" y="5041900"/>
          <p14:tracePt t="44536" x="5410200" y="5048250"/>
          <p14:tracePt t="44551" x="5403850" y="5048250"/>
          <p14:tracePt t="44563" x="5397500" y="5054600"/>
          <p14:tracePt t="44588" x="5397500" y="5060950"/>
          <p14:tracePt t="44612" x="5397500" y="5067300"/>
          <p14:tracePt t="44639" x="5403850" y="5067300"/>
          <p14:tracePt t="44671" x="5410200" y="5067300"/>
          <p14:tracePt t="44692" x="5416550" y="5060950"/>
          <p14:tracePt t="44707" x="5422900" y="5060950"/>
          <p14:tracePt t="44723" x="5429250" y="5054600"/>
          <p14:tracePt t="44735" x="5435600" y="5054600"/>
          <p14:tracePt t="44752" x="5441950" y="5054600"/>
          <p14:tracePt t="44768" x="5454650" y="5048250"/>
          <p14:tracePt t="44783" x="5461000" y="5048250"/>
          <p14:tracePt t="44800" x="5467350" y="5048250"/>
          <p14:tracePt t="44812" x="5473700" y="5041900"/>
          <p14:tracePt t="44812" x="5480050" y="5041900"/>
          <p14:tracePt t="44830" x="5486400" y="5041900"/>
          <p14:tracePt t="44830" x="5492750" y="5041900"/>
          <p14:tracePt t="44847" x="5499100" y="5035550"/>
          <p14:tracePt t="44847" x="5505450" y="5035550"/>
          <p14:tracePt t="44864" x="5511800" y="5035550"/>
          <p14:tracePt t="44864" x="5518150" y="5035550"/>
          <p14:tracePt t="44881" x="5524500" y="5035550"/>
          <p14:tracePt t="44903" x="5530850" y="5035550"/>
          <p14:tracePt t="44920" x="5524500" y="5035550"/>
          <p14:tracePt t="44984" x="5518150" y="5041900"/>
          <p14:tracePt t="45015" x="5511800" y="5041900"/>
          <p14:tracePt t="45031" x="5505450" y="5048250"/>
          <p14:tracePt t="45052" x="5499100" y="5048250"/>
          <p14:tracePt t="45084" x="5505450" y="5041900"/>
          <p14:tracePt t="45188" x="5499100" y="5041900"/>
          <p14:tracePt t="45316" x="5499100" y="5035550"/>
          <p14:tracePt t="45376" x="5499100" y="5041900"/>
          <p14:tracePt t="45636" x="5505450" y="5048250"/>
          <p14:tracePt t="45668" x="5505450" y="5054600"/>
          <p14:tracePt t="45704" x="5505450" y="5048250"/>
          <p14:tracePt t="45752" x="5511800" y="5048250"/>
          <p14:tracePt t="45952" x="5518150" y="5048250"/>
          <p14:tracePt t="45992" x="5524500" y="5054600"/>
          <p14:tracePt t="46052" x="5524500" y="5060950"/>
          <p14:tracePt t="46072" x="5524500" y="5067300"/>
          <p14:tracePt t="46104" x="5518150" y="5073650"/>
          <p14:tracePt t="46156" x="5511800" y="5080000"/>
          <p14:tracePt t="46304" x="5505450" y="5080000"/>
          <p14:tracePt t="46464" x="5499100" y="5086350"/>
          <p14:tracePt t="46535" x="5505450" y="5092700"/>
          <p14:tracePt t="46596" x="5511800" y="5099050"/>
          <p14:tracePt t="46704" x="5505450" y="5105400"/>
          <p14:tracePt t="46764" x="5499100" y="5105400"/>
          <p14:tracePt t="46783" x="5492750" y="5105400"/>
          <p14:tracePt t="46816" x="5486400" y="5105400"/>
          <p14:tracePt t="46836" x="5486400" y="5111750"/>
          <p14:tracePt t="46896" x="5492750" y="5111750"/>
          <p14:tracePt t="46928" x="5492750" y="5118100"/>
          <p14:tracePt t="47004" x="5486400" y="5118100"/>
          <p14:tracePt t="47032" x="5480050" y="5124450"/>
          <p14:tracePt t="47064" x="5473700" y="5124450"/>
          <p14:tracePt t="47100" x="5467350" y="5124450"/>
          <p14:tracePt t="47196" x="5461000" y="5130800"/>
          <p14:tracePt t="47316" x="5454650" y="5137150"/>
          <p14:tracePt t="47468" x="5448300" y="5143500"/>
          <p14:tracePt t="47724" x="5441950" y="5149850"/>
          <p14:tracePt t="47784" x="5435600" y="5149850"/>
          <p14:tracePt t="47820" x="5429250" y="5156200"/>
          <p14:tracePt t="47852" x="5422900" y="5162550"/>
          <p14:tracePt t="47872" x="5416550" y="5168900"/>
          <p14:tracePt t="47940" x="5410200" y="5168900"/>
          <p14:tracePt t="47977" x="5416550" y="5175250"/>
          <p14:tracePt t="48068" x="5410200" y="5181600"/>
          <p14:tracePt t="48104" x="5403850" y="5187950"/>
          <p14:tracePt t="48129" x="5397500" y="5194300"/>
          <p14:tracePt t="48153" x="5391150" y="5200650"/>
          <p14:tracePt t="48180" x="5384800" y="5207000"/>
          <p14:tracePt t="48272" x="5384800" y="5213350"/>
          <p14:tracePt t="48376" x="5378450" y="5213350"/>
          <p14:tracePt t="48452" x="5378450" y="5219700"/>
          <p14:tracePt t="48516" x="5372100" y="5226050"/>
          <p14:tracePt t="48548" x="5365750" y="5232400"/>
          <p14:tracePt t="48573" x="5359400" y="5232400"/>
          <p14:tracePt t="48584" x="5353050" y="5238750"/>
          <p14:tracePt t="48601" x="5346700" y="5245100"/>
          <p14:tracePt t="48616" x="5340350" y="5251450"/>
          <p14:tracePt t="48632" x="5334000" y="5251450"/>
          <p14:tracePt t="48645" x="5327650" y="5257800"/>
          <p14:tracePt t="48661" x="5321300" y="5264150"/>
          <p14:tracePt t="48677" x="5314950" y="5270500"/>
          <p14:tracePt t="48693" x="5308600" y="5276850"/>
          <p14:tracePt t="48708" x="5308600" y="5283200"/>
          <p14:tracePt t="48725" x="5302250" y="5289550"/>
          <p14:tracePt t="48742" x="5295900" y="5289550"/>
          <p14:tracePt t="48759" x="5289550" y="5295900"/>
          <p14:tracePt t="48776" x="5289550" y="5308600"/>
          <p14:tracePt t="48792" x="5283200" y="5314950"/>
          <p14:tracePt t="48792" x="5270500" y="5321300"/>
          <p14:tracePt t="48813" x="5264150" y="5327650"/>
          <p14:tracePt t="48825" x="5257800" y="5334000"/>
          <p14:tracePt t="48842" x="5251450" y="5340350"/>
          <p14:tracePt t="48859" x="5245100" y="5346700"/>
          <p14:tracePt t="48876" x="5245100" y="5353050"/>
          <p14:tracePt t="48892" x="5245100" y="5359400"/>
          <p14:tracePt t="48909" x="5238750" y="5365750"/>
          <p14:tracePt t="48926" x="5232400" y="5372100"/>
          <p14:tracePt t="48942" x="5226050" y="5384800"/>
          <p14:tracePt t="48985" x="5219700" y="5384800"/>
          <p14:tracePt t="48997" x="5219700" y="5391150"/>
          <p14:tracePt t="49013" x="5213350" y="5397500"/>
          <p14:tracePt t="49028" x="5213350" y="5403850"/>
          <p14:tracePt t="49045" x="5207000" y="5410200"/>
          <p14:tracePt t="49057" x="5207000" y="5416550"/>
          <p14:tracePt t="49072" x="5200650" y="5416550"/>
          <p14:tracePt t="49088" x="5200650" y="5422900"/>
          <p14:tracePt t="49116" x="5207000" y="5422900"/>
          <p14:tracePt t="49201" x="5213350" y="5416550"/>
          <p14:tracePt t="49245" x="5219700" y="5416550"/>
          <p14:tracePt t="49260" x="5226050" y="5416550"/>
          <p14:tracePt t="49276" x="5232400" y="5410200"/>
          <p14:tracePt t="49292" x="5238750" y="5410200"/>
          <p14:tracePt t="49305" x="5251450" y="5403850"/>
          <p14:tracePt t="49321" x="5257800" y="5403850"/>
          <p14:tracePt t="49353" x="5264150" y="5397500"/>
          <p14:tracePt t="49373" x="5270500" y="5397500"/>
          <p14:tracePt t="49404" x="5276850" y="5397500"/>
          <p14:tracePt t="49441" x="5283200" y="5397500"/>
          <p14:tracePt t="49465" x="5283200" y="5391150"/>
          <p14:tracePt t="49532" x="5289550" y="5391150"/>
          <p14:tracePt t="49569" x="5289550" y="5384800"/>
          <p14:tracePt t="49605" x="5295900" y="5378450"/>
          <p14:tracePt t="49664" x="5302250" y="5378450"/>
          <p14:tracePt t="49725" x="5302250" y="5384800"/>
          <p14:tracePt t="49905" x="5308600" y="5384800"/>
          <p14:tracePt t="49952" x="5314950" y="5384800"/>
          <p14:tracePt t="50073" x="5308600" y="5378450"/>
          <p14:tracePt t="50205" x="5302250" y="5378450"/>
          <p14:tracePt t="50245" x="5295900" y="5378450"/>
          <p14:tracePt t="50317" x="5289550" y="5372100"/>
          <p14:tracePt t="50341" x="5295900" y="5365750"/>
          <p14:tracePt t="50385" x="5289550" y="5372100"/>
          <p14:tracePt t="50445" x="5289550" y="5378450"/>
          <p14:tracePt t="50521" x="5289550" y="5384800"/>
          <p14:tracePt t="50580" x="5289550" y="5391150"/>
          <p14:tracePt t="50625" x="5283200" y="5397500"/>
          <p14:tracePt t="50665" x="5283200" y="5403850"/>
          <p14:tracePt t="50685" x="5283200" y="5410200"/>
          <p14:tracePt t="50737" x="5283200" y="5416550"/>
          <p14:tracePt t="50761" x="5289550" y="5422900"/>
          <p14:tracePt t="50785" x="5289550" y="5429250"/>
          <p14:tracePt t="50805" x="5289550" y="5435600"/>
          <p14:tracePt t="50821" x="5295900" y="5441950"/>
          <p14:tracePt t="50837" x="5295900" y="5448300"/>
          <p14:tracePt t="50864" x="5302250" y="5454650"/>
          <p14:tracePt t="50881" x="5302250" y="5467350"/>
          <p14:tracePt t="50897" x="5302250" y="5473700"/>
          <p14:tracePt t="50913" x="5302250" y="5480050"/>
          <p14:tracePt t="50925" x="5308600" y="5492750"/>
          <p14:tracePt t="50941" x="5314950" y="5499100"/>
          <p14:tracePt t="50977" x="5321300" y="5505450"/>
          <p14:tracePt t="51009" x="5321300" y="5511800"/>
          <p14:tracePt t="51032" x="5327650" y="5511800"/>
          <p14:tracePt t="51053" x="5334000" y="5518150"/>
          <p14:tracePt t="51093" x="5334000" y="5524500"/>
          <p14:tracePt t="51137" x="5340350" y="5524500"/>
          <p14:tracePt t="51181" x="5340350" y="5518150"/>
          <p14:tracePt t="51217" x="5346700" y="5524500"/>
          <p14:tracePt t="51405" x="5353050" y="5524500"/>
          <p14:tracePt t="51437" x="5359400" y="5518150"/>
          <p14:tracePt t="51473" x="5365750" y="5511800"/>
          <p14:tracePt t="51541" x="5372100" y="5505450"/>
          <p14:tracePt t="51565" x="5378450" y="5499100"/>
          <p14:tracePt t="51593" x="5378450" y="5505450"/>
          <p14:tracePt t="51625" x="5384800" y="5505450"/>
          <p14:tracePt t="51661" x="5391150" y="5505450"/>
          <p14:tracePt t="51697" x="5391150" y="5511800"/>
          <p14:tracePt t="51721" x="5384800" y="5518150"/>
          <p14:tracePt t="51737" x="5384800" y="5524500"/>
          <p14:tracePt t="51753" x="5384800" y="5530850"/>
          <p14:tracePt t="51781" x="5378450" y="5537200"/>
          <p14:tracePt t="51849" x="5378450" y="5543550"/>
          <p14:tracePt t="51909" x="5378450" y="5549900"/>
          <p14:tracePt t="51985" x="5384800" y="5556250"/>
          <p14:tracePt t="52037" x="5391150" y="5549900"/>
          <p14:tracePt t="52073" x="5391150" y="5556250"/>
          <p14:tracePt t="52141" x="5397500" y="5556250"/>
          <p14:tracePt t="52185" x="5403850" y="5556250"/>
          <p14:tracePt t="52225" x="5410200" y="5562600"/>
          <p14:tracePt t="52353" x="5410200" y="5568950"/>
          <p14:tracePt t="52365" x="5410200" y="5575300"/>
          <p14:tracePt t="52381" x="5416550" y="5581650"/>
          <p14:tracePt t="52405" x="5416550" y="5588000"/>
          <p14:tracePt t="52433" x="5422900" y="5588000"/>
          <p14:tracePt t="52473" x="5429250" y="5594350"/>
          <p14:tracePt t="52501" x="5435600" y="5600700"/>
          <p14:tracePt t="52533" x="5441950" y="5600700"/>
          <p14:tracePt t="52577" x="5441950" y="5607050"/>
          <p14:tracePt t="52621" x="5448300" y="5607050"/>
          <p14:tracePt t="52689" x="5454650" y="5613400"/>
          <p14:tracePt t="52717" x="5461000" y="5613400"/>
          <p14:tracePt t="52741" x="5467350" y="5613400"/>
          <p14:tracePt t="52773" x="5461000" y="5607050"/>
          <p14:tracePt t="53005" x="5454650" y="5607050"/>
          <p14:tracePt t="53033" x="5461000" y="5600700"/>
          <p14:tracePt t="53146" x="5467350" y="5607050"/>
          <p14:tracePt t="53194" x="5473700" y="5600700"/>
          <p14:tracePt t="53229" x="5480050" y="5594350"/>
          <p14:tracePt t="53281" x="5486400" y="5594350"/>
          <p14:tracePt t="53306" x="5492750" y="5594350"/>
          <p14:tracePt t="53326" x="5499100" y="5594350"/>
          <p14:tracePt t="53341" x="5505450" y="5588000"/>
          <p14:tracePt t="53373" x="5518150" y="5588000"/>
          <p14:tracePt t="53386" x="5524500" y="5581650"/>
          <p14:tracePt t="53402" x="5530850" y="5581650"/>
          <p14:tracePt t="53410" x="5530850" y="5575300"/>
          <p14:tracePt t="53410" x="5537200" y="5575300"/>
          <p14:tracePt t="53427" x="5543550" y="5568950"/>
          <p14:tracePt t="53427" x="5549900" y="5568950"/>
          <p14:tracePt t="53443" x="5556250" y="5568950"/>
          <p14:tracePt t="53443" x="5562600" y="5562600"/>
          <p14:tracePt t="53443" x="5575300" y="5562600"/>
          <p14:tracePt t="53463" x="5581650" y="5556250"/>
          <p14:tracePt t="53475" x="5588000" y="5556250"/>
          <p14:tracePt t="53475" x="5600700" y="5549900"/>
          <p14:tracePt t="53494" x="5607050" y="5549900"/>
          <p14:tracePt t="53494" x="5613400" y="5549900"/>
          <p14:tracePt t="53510" x="5619750" y="5543550"/>
          <p14:tracePt t="53510" x="5626100" y="5543550"/>
          <p14:tracePt t="53527" x="5638800" y="5537200"/>
          <p14:tracePt t="53542" x="5645150" y="5537200"/>
          <p14:tracePt t="53558" x="5651500" y="5530850"/>
          <p14:tracePt t="53575" x="5664200" y="5530850"/>
          <p14:tracePt t="53592" x="5670550" y="5530850"/>
          <p14:tracePt t="53609" x="5676900" y="5530850"/>
          <p14:tracePt t="53609" x="5683250" y="5524500"/>
          <p14:tracePt t="53627" x="5689600" y="5524500"/>
          <p14:tracePt t="53627" x="5695950" y="5524500"/>
          <p14:tracePt t="53644" x="5702300" y="5524500"/>
          <p14:tracePt t="53644" x="5708650" y="5524500"/>
          <p14:tracePt t="53661" x="5715000" y="5518150"/>
          <p14:tracePt t="53661" x="5727700" y="5518150"/>
          <p14:tracePt t="53678" x="5734050" y="5518150"/>
          <p14:tracePt t="53678" x="5740400" y="5511800"/>
          <p14:tracePt t="53695" x="5746750" y="5511800"/>
          <p14:tracePt t="53695" x="5753100" y="5511800"/>
          <p14:tracePt t="53711" x="5759450" y="5511800"/>
          <p14:tracePt t="53711" x="5765800" y="5505450"/>
          <p14:tracePt t="53728" x="5778500" y="5505450"/>
          <p14:tracePt t="53728" x="5784850" y="5505450"/>
          <p14:tracePt t="53728" x="5791200" y="5505450"/>
          <p14:tracePt t="53747" x="5797550" y="5505450"/>
          <p14:tracePt t="53759" x="5803900" y="5505450"/>
          <p14:tracePt t="53759" x="5816600" y="5505450"/>
          <p14:tracePt t="53778" x="5822950" y="5505450"/>
          <p14:tracePt t="53778" x="5835650" y="5505450"/>
          <p14:tracePt t="53795" x="5842000" y="5505450"/>
          <p14:tracePt t="53795" x="5848350" y="5505450"/>
          <p14:tracePt t="53811" x="5861050" y="5505450"/>
          <p14:tracePt t="53811" x="5867400" y="5505450"/>
          <p14:tracePt t="53811" x="5873750" y="5505450"/>
          <p14:tracePt t="53830" x="5886450" y="5505450"/>
          <p14:tracePt t="53843" x="5892800" y="5505450"/>
          <p14:tracePt t="53843" x="5911850" y="5505450"/>
          <p14:tracePt t="53861" x="5918200" y="5505450"/>
          <p14:tracePt t="53861" x="5924550" y="5505450"/>
          <p14:tracePt t="53878" x="5930900" y="5505450"/>
          <p14:tracePt t="53878" x="5937250" y="5505450"/>
          <p14:tracePt t="53895" x="5943600" y="5511800"/>
          <p14:tracePt t="53895" x="5949950" y="5511800"/>
          <p14:tracePt t="53911" x="5956300" y="5511800"/>
          <p14:tracePt t="53927" x="5962650" y="5511800"/>
          <p14:tracePt t="53943" x="5969000" y="5518150"/>
          <p14:tracePt t="53960" x="5975350" y="5518150"/>
          <p14:tracePt t="53960" x="5981700" y="5511800"/>
          <p14:tracePt t="53979" x="5988050" y="5511800"/>
          <p14:tracePt t="53994" x="5994400" y="5505450"/>
          <p14:tracePt t="54010" x="6007100" y="5505450"/>
          <p14:tracePt t="54027" x="6013450" y="5499100"/>
          <p14:tracePt t="54043" x="6019800" y="5499100"/>
          <p14:tracePt t="54061" x="6026150" y="5499100"/>
          <p14:tracePt t="54077" x="6032500" y="5492750"/>
          <p14:tracePt t="54094" x="6038850" y="5492750"/>
          <p14:tracePt t="54111" x="6045200" y="5492750"/>
          <p14:tracePt t="54127" x="6051550" y="5486400"/>
          <p14:tracePt t="54174" x="6057900" y="5486400"/>
          <p14:tracePt t="54214" x="6064250" y="5486400"/>
          <p14:tracePt t="54242" x="6070600" y="5486400"/>
          <p14:tracePt t="54286" x="6076950" y="5486400"/>
          <p14:tracePt t="54310" x="6083300" y="5486400"/>
          <p14:tracePt t="54334" x="6089650" y="5486400"/>
          <p14:tracePt t="54346" x="6096000" y="5486400"/>
          <p14:tracePt t="54362" x="6102350" y="5480050"/>
          <p14:tracePt t="54377" x="6115050" y="5480050"/>
          <p14:tracePt t="54393" x="6121400" y="5480050"/>
          <p14:tracePt t="54406" x="6127750" y="5480050"/>
          <p14:tracePt t="54422" x="6134100" y="5480050"/>
          <p14:tracePt t="54438" x="6140450" y="5480050"/>
          <p14:tracePt t="54454" x="6146800" y="5480050"/>
          <p14:tracePt t="54466" x="6159500" y="5480050"/>
          <p14:tracePt t="54483" x="6165850" y="5480050"/>
          <p14:tracePt t="54498" x="6172200" y="5486400"/>
          <p14:tracePt t="54515" x="6178550" y="5486400"/>
          <p14:tracePt t="54529" x="6184900" y="5486400"/>
          <p14:tracePt t="54546" x="6191250" y="5492750"/>
          <p14:tracePt t="54562" x="6203950" y="5492750"/>
          <p14:tracePt t="54562" x="6210300" y="5492750"/>
          <p14:tracePt t="54580" x="6216650" y="5492750"/>
          <p14:tracePt t="54595" x="6223000" y="5499100"/>
          <p14:tracePt t="54612" x="6229350" y="5499100"/>
          <p14:tracePt t="54629" x="6235700" y="5505450"/>
          <p14:tracePt t="54646" x="6242050" y="5505450"/>
          <p14:tracePt t="54663" x="6248400" y="5511800"/>
          <p14:tracePt t="54679" x="6254750" y="5518150"/>
          <p14:tracePt t="54715" x="6261100" y="5518150"/>
          <p14:tracePt t="54758" x="6267450" y="5511800"/>
          <p14:tracePt t="54945" x="6261100" y="5511800"/>
          <p14:tracePt t="55090" x="6267450" y="5505450"/>
          <p14:tracePt t="55234" x="6273800" y="5511800"/>
          <p14:tracePt t="55346" x="6280150" y="5505450"/>
          <p14:tracePt t="55374" x="6286500" y="5499100"/>
          <p14:tracePt t="55502" x="6286500" y="5492750"/>
          <p14:tracePt t="55533" x="6292850" y="5492750"/>
          <p14:tracePt t="55562" x="6299200" y="5492750"/>
          <p14:tracePt t="55586" x="6305550" y="5492750"/>
          <p14:tracePt t="55606" x="6311900" y="5486400"/>
          <p14:tracePt t="55658" x="6318250" y="5486400"/>
          <p14:tracePt t="55682" x="6324600" y="5486400"/>
          <p14:tracePt t="55714" x="6330950" y="5480050"/>
          <p14:tracePt t="55742" x="6337300" y="5480050"/>
          <p14:tracePt t="55766" x="6337300" y="5473700"/>
          <p14:tracePt t="55786" x="6343650" y="5473700"/>
          <p14:tracePt t="55818" x="6350000" y="5473700"/>
          <p14:tracePt t="55862" x="6356350" y="5473700"/>
          <p14:tracePt t="55915" x="6356350" y="5467350"/>
          <p14:tracePt t="55958" x="6362700" y="5467350"/>
          <p14:tracePt t="55998" x="6369050" y="5467350"/>
          <p14:tracePt t="56018" x="6375400" y="5467350"/>
          <p14:tracePt t="56034" x="6381750" y="5467350"/>
          <p14:tracePt t="56050" x="6394450" y="5467350"/>
          <p14:tracePt t="56066" x="6400800" y="5461000"/>
          <p14:tracePt t="56078" x="6407150" y="5461000"/>
          <p14:tracePt t="56087" x="6413500" y="5461000"/>
          <p14:tracePt t="56087" x="6426200" y="5461000"/>
          <p14:tracePt t="56103" x="6432550" y="5461000"/>
          <p14:tracePt t="56103" x="6438900" y="5461000"/>
          <p14:tracePt t="56120" x="6445250" y="5461000"/>
          <p14:tracePt t="56120" x="6451600" y="5461000"/>
          <p14:tracePt t="56136" x="6464300" y="5461000"/>
          <p14:tracePt t="56136" x="6470650" y="5461000"/>
          <p14:tracePt t="56136" x="6477000" y="5461000"/>
          <p14:tracePt t="56155" x="6483350" y="5461000"/>
          <p14:tracePt t="56168" x="6489700" y="5467350"/>
          <p14:tracePt t="56168" x="6508750" y="5467350"/>
          <p14:tracePt t="56187" x="6515100" y="5467350"/>
          <p14:tracePt t="56187" x="6521450" y="5473700"/>
          <p14:tracePt t="56203" x="6534150" y="5473700"/>
          <p14:tracePt t="56203" x="6540500" y="5473700"/>
          <p14:tracePt t="56220" x="6546850" y="5480050"/>
          <p14:tracePt t="56220" x="6553200" y="5480050"/>
          <p14:tracePt t="56220" x="6559550" y="5480050"/>
          <p14:tracePt t="56239" x="6565900" y="5480050"/>
          <p14:tracePt t="56251" x="6572250" y="5480050"/>
          <p14:tracePt t="56268" x="6578600" y="5480050"/>
          <p14:tracePt t="56285" x="6584950" y="5480050"/>
          <p14:tracePt t="56326" x="6578600" y="5480050"/>
          <p14:tracePt t="56410" x="6578600" y="5486400"/>
          <p14:tracePt t="56434" x="6572250" y="5486400"/>
          <p14:tracePt t="56454" x="6565900" y="5492750"/>
          <p14:tracePt t="56486" x="6559550" y="5492750"/>
          <p14:tracePt t="56606" x="6553200" y="5492750"/>
          <p14:tracePt t="56634" x="6546850" y="5499100"/>
          <p14:tracePt t="56650" x="6540500" y="5499100"/>
          <p14:tracePt t="56666" x="6534150" y="5505450"/>
          <p14:tracePt t="56679" x="6527800" y="5505450"/>
          <p14:tracePt t="56686" x="6521450" y="5511800"/>
          <p14:tracePt t="56703" x="6515100" y="5511800"/>
          <p14:tracePt t="56703" x="6508750" y="5518150"/>
          <p14:tracePt t="56721" x="6502400" y="5518150"/>
          <p14:tracePt t="56721" x="6496050" y="5518150"/>
          <p14:tracePt t="56740" x="6496050" y="5524500"/>
          <p14:tracePt t="56740" x="6489700" y="5524500"/>
          <p14:tracePt t="56755" x="6483350" y="5530850"/>
          <p14:tracePt t="56771" x="6477000" y="5530850"/>
          <p14:tracePt t="56786" x="6470650" y="5537200"/>
          <p14:tracePt t="56807" x="6464300" y="5537200"/>
          <p14:tracePt t="56838" x="6457950" y="5543550"/>
          <p14:tracePt t="56874" x="6451600" y="5543550"/>
          <p14:tracePt t="56914" x="6451600" y="5549900"/>
          <p14:tracePt t="56942" x="6445250" y="5549900"/>
          <p14:tracePt t="56966" x="6438900" y="5556250"/>
          <p14:tracePt t="56978" x="6432550" y="5556250"/>
          <p14:tracePt t="56994" x="6419850" y="5562600"/>
          <p14:tracePt t="57010" x="6413500" y="5562600"/>
          <p14:tracePt t="57026" x="6407150" y="5568950"/>
          <p14:tracePt t="57039" x="6400800" y="5568950"/>
          <p14:tracePt t="57086" x="6394450" y="5568950"/>
          <p14:tracePt t="57106" x="6388100" y="5568950"/>
          <p14:tracePt t="57131" x="6381750" y="5568950"/>
          <p14:tracePt t="57147" x="6375400" y="5568950"/>
          <p14:tracePt t="57158" x="6369050" y="5568950"/>
          <p14:tracePt t="57175" x="6362700" y="5568950"/>
          <p14:tracePt t="57206" x="6356350" y="5568950"/>
          <p14:tracePt t="57227" x="6350000" y="5568950"/>
          <p14:tracePt t="57250" x="6343650" y="5562600"/>
          <p14:tracePt t="57286" x="6350000" y="5556250"/>
          <p14:tracePt t="57318" x="6356350" y="5556250"/>
          <p14:tracePt t="57338" x="6362700" y="5549900"/>
          <p14:tracePt t="57370" x="6369050" y="5543550"/>
          <p14:tracePt t="57558" x="6375400" y="5543550"/>
          <p14:tracePt t="57619" x="6381750" y="5543550"/>
          <p14:tracePt t="57654" x="6388100" y="5543550"/>
          <p14:tracePt t="57767" x="6394450" y="5543550"/>
          <p14:tracePt t="57798" x="6400800" y="5543550"/>
          <p14:tracePt t="57826" x="6394450" y="5543550"/>
          <p14:tracePt t="57919" x="6388100" y="5543550"/>
          <p14:tracePt t="57947" x="6394450" y="5543550"/>
          <p14:tracePt t="57999" x="6400800" y="5543550"/>
          <p14:tracePt t="58039" x="6400800" y="5549900"/>
          <p14:tracePt t="58106" x="6394450" y="5549900"/>
          <p14:tracePt t="58414" x="6388100" y="5556250"/>
          <p14:tracePt t="58623" x="6388100" y="5562600"/>
          <p14:tracePt t="58735" x="6381750" y="5562600"/>
          <p14:tracePt t="58779" x="6375400" y="5568950"/>
          <p14:tracePt t="58863" x="6369050" y="5575300"/>
          <p14:tracePt t="58923" x="6362700" y="5575300"/>
          <p14:tracePt t="59043" x="6362700" y="5581650"/>
          <p14:tracePt t="59223" x="6356350" y="5588000"/>
          <p14:tracePt t="59275" x="6356350" y="5594350"/>
          <p14:tracePt t="59431" x="6350000" y="5594350"/>
          <p14:tracePt t="59487" x="6343650" y="5600700"/>
          <p14:tracePt t="59779" x="6337300" y="5600700"/>
          <p14:tracePt t="59851" x="6337300" y="5607050"/>
          <p14:tracePt t="59883" x="6337300" y="5613400"/>
          <p14:tracePt t="59919" x="6343650" y="5613400"/>
          <p14:tracePt t="59979" x="6343650" y="5619750"/>
          <p14:tracePt t="60030" x="6337300" y="5619750"/>
          <p14:tracePt t="60107" x="6330950" y="5619750"/>
          <p14:tracePt t="60147" x="6324600" y="5619750"/>
          <p14:tracePt t="60207" x="6318250" y="5626100"/>
          <p14:tracePt t="60243" x="6311900" y="5626100"/>
          <p14:tracePt t="60259" x="6299200" y="5632450"/>
          <p14:tracePt t="60279" x="6292850" y="5632450"/>
          <p14:tracePt t="60287" x="6286500" y="5638800"/>
          <p14:tracePt t="60300" x="6280150" y="5638800"/>
          <p14:tracePt t="60300" x="6273800" y="5645150"/>
          <p14:tracePt t="60319" x="6267450" y="5651500"/>
          <p14:tracePt t="60319" x="6261100" y="5651500"/>
          <p14:tracePt t="60334" x="6254750" y="5657850"/>
          <p14:tracePt t="60334" x="6242050" y="5657850"/>
          <p14:tracePt t="60350" x="6235700" y="5664200"/>
          <p14:tracePt t="60350" x="6229350" y="5670550"/>
          <p14:tracePt t="60367" x="6223000" y="5670550"/>
          <p14:tracePt t="60367" x="6210300" y="5676900"/>
          <p14:tracePt t="60384" x="6203950" y="5683250"/>
          <p14:tracePt t="60384" x="6184900" y="5689600"/>
          <p14:tracePt t="60401" x="6172200" y="5695950"/>
          <p14:tracePt t="60401" x="6159500" y="5702300"/>
          <p14:tracePt t="60418" x="6146800" y="5702300"/>
          <p14:tracePt t="60418" x="6140450" y="5708650"/>
          <p14:tracePt t="60434" x="6127750" y="5715000"/>
          <p14:tracePt t="60434" x="6108700" y="5721350"/>
          <p14:tracePt t="60452" x="6096000" y="5727700"/>
          <p14:tracePt t="60452" x="6089650" y="5727700"/>
          <p14:tracePt t="60468" x="6083300" y="5734050"/>
          <p14:tracePt t="60468" x="6070600" y="5734050"/>
          <p14:tracePt t="60485" x="6064250" y="5740400"/>
          <p14:tracePt t="60485" x="6057900" y="5740400"/>
          <p14:tracePt t="60501" x="6051550" y="5746750"/>
          <p14:tracePt t="60501" x="6045200" y="5746750"/>
          <p14:tracePt t="60501" x="6038850" y="5746750"/>
          <p14:tracePt t="60520" x="6032500" y="5753100"/>
          <p14:tracePt t="60533" x="6026150" y="5753100"/>
          <p14:tracePt t="60533" x="6013450" y="5759450"/>
          <p14:tracePt t="60552" x="6007100" y="5765800"/>
          <p14:tracePt t="60552" x="5994400" y="5772150"/>
          <p14:tracePt t="60568" x="5988050" y="5772150"/>
          <p14:tracePt t="60568" x="5981700" y="5778500"/>
          <p14:tracePt t="60585" x="5969000" y="5784850"/>
          <p14:tracePt t="60585" x="5962650" y="5791200"/>
          <p14:tracePt t="60585" x="5956300" y="5797550"/>
          <p14:tracePt t="60604" x="5943600" y="5803900"/>
          <p14:tracePt t="60616" x="5937250" y="5810250"/>
          <p14:tracePt t="60616" x="5924550" y="5810250"/>
          <p14:tracePt t="60637" x="5911850" y="5822950"/>
          <p14:tracePt t="60637" x="5899150" y="5829300"/>
          <p14:tracePt t="60652" x="5892800" y="5835650"/>
          <p14:tracePt t="60652" x="5886450" y="5842000"/>
          <p14:tracePt t="60668" x="5873750" y="5848350"/>
          <p14:tracePt t="60668" x="5867400" y="5854700"/>
          <p14:tracePt t="60685" x="5861050" y="5861050"/>
          <p14:tracePt t="60685" x="5842000" y="5867400"/>
          <p14:tracePt t="60702" x="5829300" y="5873750"/>
          <p14:tracePt t="60702" x="5816600" y="5880100"/>
          <p14:tracePt t="60719" x="5810250" y="5886450"/>
          <p14:tracePt t="60719" x="5797550" y="5892800"/>
          <p14:tracePt t="60735" x="5791200" y="5905500"/>
          <p14:tracePt t="60735" x="5772150" y="5918200"/>
          <p14:tracePt t="60752" x="5759450" y="5924550"/>
          <p14:tracePt t="60752" x="5753100" y="5930900"/>
          <p14:tracePt t="60769" x="5740400" y="5937250"/>
          <p14:tracePt t="60769" x="5734050" y="5943600"/>
          <p14:tracePt t="60786" x="5727700" y="5949950"/>
          <p14:tracePt t="60786" x="5721350" y="5956300"/>
          <p14:tracePt t="60802" x="5715000" y="5956300"/>
          <p14:tracePt t="60802" x="5708650" y="5962650"/>
          <p14:tracePt t="60820" x="5695950" y="5969000"/>
          <p14:tracePt t="60820" x="5689600" y="5975350"/>
          <p14:tracePt t="60836" x="5683250" y="5975350"/>
          <p14:tracePt t="60836" x="5676900" y="5981700"/>
          <p14:tracePt t="60852" x="5670550" y="5981700"/>
          <p14:tracePt t="60852" x="5670550" y="5988050"/>
          <p14:tracePt t="60852" x="5664200" y="5988050"/>
          <p14:tracePt t="60872" x="5657850" y="5988050"/>
          <p14:tracePt t="60884" x="5651500" y="5994400"/>
          <p14:tracePt t="60901" x="5645150" y="6000750"/>
          <p14:tracePt t="60901" x="5632450" y="6007100"/>
          <p14:tracePt t="60920" x="5626100" y="6007100"/>
          <p14:tracePt t="60920" x="5619750" y="6013450"/>
          <p14:tracePt t="60936" x="5613400" y="6013450"/>
          <p14:tracePt t="60936" x="5613400" y="6019800"/>
          <p14:tracePt t="60953" x="5607050" y="6026150"/>
          <p14:tracePt t="60953" x="5600700" y="6026150"/>
          <p14:tracePt t="60953" x="5594350" y="6032500"/>
          <p14:tracePt t="60972" x="5588000" y="6032500"/>
          <p14:tracePt t="60984" x="5581650" y="6038850"/>
          <p14:tracePt t="60984" x="5568950" y="6045200"/>
          <p14:tracePt t="61003" x="5562600" y="6045200"/>
          <p14:tracePt t="61018" x="5556250" y="6051550"/>
          <p14:tracePt t="61018" x="5549900" y="6051550"/>
          <p14:tracePt t="61037" x="5543550" y="6057900"/>
          <p14:tracePt t="61051" x="5537200" y="6057900"/>
          <p14:tracePt t="61051" x="5537200" y="6064250"/>
          <p14:tracePt t="61070" x="5530850" y="6070600"/>
          <p14:tracePt t="61091" x="5530850" y="6076950"/>
          <p14:tracePt t="61127" x="5537200" y="6070600"/>
          <p14:tracePt t="61196" x="5543550" y="6070600"/>
          <p14:tracePt t="61227" x="5543550" y="6064250"/>
          <p14:tracePt t="61247" x="5549900" y="6064250"/>
          <p14:tracePt t="61263" x="5556250" y="6064250"/>
          <p14:tracePt t="61287" x="5562600" y="6057900"/>
          <p14:tracePt t="61307" x="5568950" y="6057900"/>
          <p14:tracePt t="61347" x="5575300" y="6057900"/>
          <p14:tracePt t="61383" x="5575300" y="6064250"/>
          <p14:tracePt t="61471" x="5568950" y="6064250"/>
          <p14:tracePt t="61503" x="5568950" y="6057900"/>
          <p14:tracePt t="61547" x="5562600" y="6057900"/>
          <p14:tracePt t="61639" x="5562600" y="6051550"/>
          <p14:tracePt t="61676" x="5556250" y="6057900"/>
          <p14:tracePt t="61699" x="5549900" y="6057900"/>
          <p14:tracePt t="61711" x="5543550" y="6064250"/>
          <p14:tracePt t="61727" x="5537200" y="6064250"/>
          <p14:tracePt t="61744" x="5530850" y="6070600"/>
          <p14:tracePt t="61760" x="5524500" y="6070600"/>
          <p14:tracePt t="61772" x="5518150" y="6076950"/>
          <p14:tracePt t="61787" x="5511800" y="6076950"/>
          <p14:tracePt t="61804" x="5505450" y="6083300"/>
          <p14:tracePt t="61840" x="5505450" y="6089650"/>
          <p14:tracePt t="61948" x="5505450" y="6096000"/>
          <p14:tracePt t="61975" x="5505450" y="6102350"/>
          <p14:tracePt t="62011" x="5511800" y="6096000"/>
          <p14:tracePt t="62060" x="5511800" y="6102350"/>
          <p14:tracePt t="62252" x="5518150" y="6102350"/>
          <p14:tracePt t="62312" x="5518150" y="6096000"/>
          <p14:tracePt t="62431" x="5518150" y="6089650"/>
          <p14:tracePt t="62696" x="5511800" y="6089650"/>
          <p14:tracePt t="62807" x="5505450" y="6096000"/>
          <p14:tracePt t="62832" x="5499100" y="6096000"/>
          <p14:tracePt t="62860" x="5492750" y="6096000"/>
          <p14:tracePt t="62876" x="5486400" y="6096000"/>
          <p14:tracePt t="62891" x="5480050" y="6096000"/>
          <p14:tracePt t="62907" x="5473700" y="6096000"/>
          <p14:tracePt t="62920" x="5467350" y="6096000"/>
          <p14:tracePt t="62936" x="5461000" y="6096000"/>
          <p14:tracePt t="62972" x="5454650" y="6096000"/>
          <p14:tracePt t="62996" x="5448300" y="6096000"/>
          <p14:tracePt t="63027" x="5441950" y="6096000"/>
          <p14:tracePt t="63088" x="5435600" y="6096000"/>
          <p14:tracePt t="63167" x="5429250" y="6096000"/>
          <p14:tracePt t="63200" x="5422900" y="6089650"/>
          <p14:tracePt t="63236" x="5429250" y="6089650"/>
          <p14:tracePt t="63295" x="5435600" y="6096000"/>
          <p14:tracePt t="63320" x="5441950" y="6096000"/>
          <p14:tracePt t="63356" x="5448300" y="6096000"/>
          <p14:tracePt t="63448" x="5454650" y="6089650"/>
          <p14:tracePt t="63484" x="5461000" y="6089650"/>
          <p14:tracePt t="63519" x="5467350" y="6083300"/>
          <p14:tracePt t="63559" x="5467350" y="6089650"/>
          <p14:tracePt t="63688" x="5473700" y="6089650"/>
          <p14:tracePt t="63748" x="5480050" y="6089650"/>
          <p14:tracePt t="63784" x="5486400" y="6089650"/>
          <p14:tracePt t="63888" x="5492750" y="6089650"/>
          <p14:tracePt t="63920" x="5499100" y="6096000"/>
          <p14:tracePt t="63940" x="5505450" y="6096000"/>
          <p14:tracePt t="63964" x="5511800" y="6096000"/>
          <p14:tracePt t="63988" x="5511800" y="6089650"/>
          <p14:tracePt t="64016" x="5505450" y="6083300"/>
          <p14:tracePt t="64108" x="5499100" y="6083300"/>
          <p14:tracePt t="64168" x="5492750" y="6083300"/>
          <p14:tracePt t="64189" x="5486400" y="6089650"/>
          <p14:tracePt t="64220" x="5486400" y="6096000"/>
          <p14:tracePt t="64352" x="5492750" y="6096000"/>
          <p14:tracePt t="64416" x="5499100" y="6096000"/>
          <p14:tracePt t="64436" x="5505450" y="6096000"/>
          <p14:tracePt t="64452" x="5511800" y="6089650"/>
          <p14:tracePt t="64468" x="5518150" y="6089650"/>
          <p14:tracePt t="64479" x="5524500" y="6089650"/>
          <p14:tracePt t="64496" x="5530850" y="6089650"/>
          <p14:tracePt t="64512" x="5537200" y="6089650"/>
          <p14:tracePt t="64527" x="5543550" y="6089650"/>
          <p14:tracePt t="64539" x="5549900" y="6089650"/>
          <p14:tracePt t="64556" x="5556250" y="6089650"/>
          <p14:tracePt t="64572" x="5562600" y="6089650"/>
          <p14:tracePt t="64588" x="5568950" y="6083300"/>
          <p14:tracePt t="64601" x="5575300" y="6083300"/>
          <p14:tracePt t="64617" x="5588000" y="6083300"/>
          <p14:tracePt t="64633" x="5594350" y="6076950"/>
          <p14:tracePt t="64649" x="5600700" y="6083300"/>
          <p14:tracePt t="64664" x="5607050" y="6083300"/>
          <p14:tracePt t="64680" x="5613400" y="6083300"/>
          <p14:tracePt t="64697" x="5619750" y="6083300"/>
          <p14:tracePt t="64714" x="5626100" y="6076950"/>
          <p14:tracePt t="64731" x="5632450" y="6076950"/>
          <p14:tracePt t="64748" x="5638800" y="6076950"/>
          <p14:tracePt t="64764" x="5645150" y="6076950"/>
          <p14:tracePt t="64788" x="5638800" y="6070600"/>
          <p14:tracePt t="64984" x="5638800" y="6064250"/>
          <p14:tracePt t="65012" x="5632450" y="6064250"/>
          <p14:tracePt t="65044" x="5626100" y="6064250"/>
          <p14:tracePt t="65068" x="5619750" y="6064250"/>
          <p14:tracePt t="65096" x="5626100" y="6070600"/>
          <p14:tracePt t="65232" x="5632450" y="6070600"/>
          <p14:tracePt t="65252" x="5638800" y="6070600"/>
          <p14:tracePt t="65276" x="5645150" y="6070600"/>
          <p14:tracePt t="65293" x="5645150" y="6064250"/>
          <p14:tracePt t="65308" x="5651500" y="6064250"/>
          <p14:tracePt t="65320" x="5657850" y="6064250"/>
          <p14:tracePt t="65336" x="5664200" y="6064250"/>
          <p14:tracePt t="65360" x="5670550" y="6064250"/>
          <p14:tracePt t="65420" x="5676900" y="6070600"/>
          <p14:tracePt t="65448" x="5676900" y="6076950"/>
          <p14:tracePt t="65552" x="5676900" y="6083300"/>
          <p14:tracePt t="65592" x="5670550" y="6083300"/>
          <p14:tracePt t="65612" x="5664200" y="6083300"/>
          <p14:tracePt t="65628" x="5657850" y="6083300"/>
          <p14:tracePt t="65645" x="5645150" y="6083300"/>
          <p14:tracePt t="65660" x="5638800" y="6083300"/>
          <p14:tracePt t="65672" x="5632450" y="6083300"/>
          <p14:tracePt t="65689" x="5626100" y="6089650"/>
          <p14:tracePt t="65705" x="5619750" y="6089650"/>
          <p14:tracePt t="65721" x="5613400" y="6083300"/>
          <p14:tracePt t="65748" x="5613400" y="6076950"/>
          <p14:tracePt t="65780" x="5613400" y="6070600"/>
          <p14:tracePt t="65792" x="5613400" y="6064250"/>
          <p14:tracePt t="65832" x="5607050" y="6057900"/>
          <p14:tracePt t="65852" x="5600700" y="6051550"/>
          <p14:tracePt t="65868" x="5588000" y="6051550"/>
          <p14:tracePt t="65884" x="5581650" y="6051550"/>
          <p14:tracePt t="65892" x="5581650" y="6045200"/>
          <p14:tracePt t="65901" x="5575300" y="6045200"/>
          <p14:tracePt t="65901" x="5562600" y="6045200"/>
          <p14:tracePt t="65921" x="5556250" y="6038850"/>
          <p14:tracePt t="65921" x="5549900" y="6038850"/>
          <p14:tracePt t="65937" x="5543550" y="6038850"/>
          <p14:tracePt t="65937" x="5537200" y="6038850"/>
          <p14:tracePt t="65954" x="5530850" y="6032500"/>
          <p14:tracePt t="65969" x="5524500" y="6026150"/>
          <p14:tracePt t="65985" x="5518150" y="6026150"/>
          <p14:tracePt t="66002" x="5511800" y="6019800"/>
          <p14:tracePt t="66019" x="5505450" y="6019800"/>
          <p14:tracePt t="66036" x="5499100" y="6019800"/>
          <p14:tracePt t="66057" x="5492750" y="6032500"/>
          <p14:tracePt t="66073" x="5492750" y="6038850"/>
          <p14:tracePt t="66089" x="5486400" y="6051550"/>
          <p14:tracePt t="66102" x="5480050" y="6057900"/>
          <p14:tracePt t="66119" x="5473700" y="6070600"/>
          <p14:tracePt t="66135" x="5467350" y="6076950"/>
          <p14:tracePt t="66153" x="5467350" y="6083300"/>
          <p14:tracePt t="66169" x="5467350" y="6089650"/>
          <p14:tracePt t="66220" x="5467350" y="6083300"/>
          <p14:tracePt t="66305" x="5461000" y="6083300"/>
          <p14:tracePt t="66332" x="5454650" y="6083300"/>
          <p14:tracePt t="66373" x="5448300" y="6083300"/>
          <p14:tracePt t="66417" x="5448300" y="6076950"/>
          <p14:tracePt t="66552" x="5448300" y="6070600"/>
          <p14:tracePt t="66588" x="5448300" y="6064250"/>
          <p14:tracePt t="66620" x="5448300" y="6057900"/>
          <p14:tracePt t="66641" x="5441950" y="6051550"/>
          <p14:tracePt t="66688" x="5435600" y="6045200"/>
          <p14:tracePt t="66708" x="5429250" y="6045200"/>
          <p14:tracePt t="66725" x="5422900" y="6045200"/>
          <p14:tracePt t="66741" x="5416550" y="6045200"/>
          <p14:tracePt t="66801" x="5416550" y="6051550"/>
          <p14:tracePt t="66820" x="5416550" y="6057900"/>
          <p14:tracePt t="66844" x="5416550" y="6064250"/>
          <p14:tracePt t="66860" x="5422900" y="6070600"/>
          <p14:tracePt t="66874" x="5422900" y="6083300"/>
          <p14:tracePt t="66888" x="5422900" y="6096000"/>
          <p14:tracePt t="66912" x="5422900" y="6102350"/>
          <p14:tracePt t="66928" x="5422900" y="6108700"/>
          <p14:tracePt t="66941" x="5422900" y="6115050"/>
          <p14:tracePt t="66965" x="5416550" y="6121400"/>
          <p14:tracePt t="67017" x="5416550" y="6115050"/>
          <p14:tracePt t="67061" x="5416550" y="6108700"/>
          <p14:tracePt t="67085" x="5410200" y="6108700"/>
          <p14:tracePt t="67109" x="5410200" y="6102350"/>
          <p14:tracePt t="67137" x="5403850" y="6102350"/>
          <p14:tracePt t="67169" x="5397500" y="6096000"/>
          <p14:tracePt t="67189" x="5391150" y="6089650"/>
          <p14:tracePt t="67213" x="5391150" y="6083300"/>
          <p14:tracePt t="67229" x="5384800" y="6076950"/>
          <p14:tracePt t="67248" x="5378450" y="6070600"/>
          <p14:tracePt t="67272" x="5372100" y="6070600"/>
          <p14:tracePt t="67301" x="5372100" y="6076950"/>
          <p14:tracePt t="67385" x="5372100" y="6083300"/>
          <p14:tracePt t="67413" x="5378450" y="6089650"/>
          <p14:tracePt t="67453" x="5372100" y="6096000"/>
          <p14:tracePt t="67532" x="5365750" y="6096000"/>
          <p14:tracePt t="67565" x="5378450" y="6096000"/>
          <p14:tracePt t="67649" x="5378450" y="6089650"/>
          <p14:tracePt t="67653" x="5384800" y="6089650"/>
          <p14:tracePt t="67662" x="5391150" y="6096000"/>
          <p14:tracePt t="67674" x="5397500" y="6089650"/>
          <p14:tracePt t="67674" x="5416550" y="6096000"/>
          <p14:tracePt t="67693" x="5429250" y="6089650"/>
          <p14:tracePt t="67693" x="5441950" y="6089650"/>
          <p14:tracePt t="67709" x="5448300" y="6089650"/>
          <p14:tracePt t="67709" x="5461000" y="6089650"/>
          <p14:tracePt t="67726" x="5473700" y="6089650"/>
          <p14:tracePt t="67726" x="5480050" y="6089650"/>
          <p14:tracePt t="67726" x="5492750" y="6089650"/>
          <p14:tracePt t="67746" x="5505450" y="6089650"/>
          <p14:tracePt t="67758" x="5518150" y="6089650"/>
          <p14:tracePt t="67758" x="5543550" y="6089650"/>
          <p14:tracePt t="67776" x="5556250" y="6089650"/>
          <p14:tracePt t="67776" x="5568950" y="6089650"/>
          <p14:tracePt t="67793" x="5581650" y="6089650"/>
          <p14:tracePt t="67793" x="5594350" y="6089650"/>
          <p14:tracePt t="67810" x="5600700" y="6089650"/>
          <p14:tracePt t="67810" x="5613400" y="6089650"/>
          <p14:tracePt t="67810" x="5619750" y="6089650"/>
          <p14:tracePt t="67830" x="5626100" y="6089650"/>
          <p14:tracePt t="67830" x="5632450" y="6096000"/>
          <p14:tracePt t="67844" x="5638800" y="6096000"/>
          <p14:tracePt t="67858" x="5638800" y="6102350"/>
          <p14:tracePt t="67875" x="5638800" y="6108700"/>
          <p14:tracePt t="67892" x="5638800" y="6115050"/>
          <p14:tracePt t="67909" x="5638800" y="6121400"/>
          <p14:tracePt t="67925" x="5632450" y="6127750"/>
          <p14:tracePt t="67942" x="5632450" y="6134100"/>
          <p14:tracePt t="67942" x="5626100" y="6140450"/>
          <p14:tracePt t="67962" x="5626100" y="6146800"/>
          <p14:tracePt t="67977" x="5619750" y="6153150"/>
          <p14:tracePt t="67993" x="5613400" y="6159500"/>
          <p14:tracePt t="68009" x="5607050" y="6165850"/>
          <p14:tracePt t="68009" x="5600700" y="6165850"/>
          <p14:tracePt t="68009" x="5600700" y="6172200"/>
          <p14:tracePt t="68030" x="5594350" y="6172200"/>
          <p14:tracePt t="68042" x="5588000" y="6178550"/>
          <p14:tracePt t="68042" x="5581650" y="6178550"/>
          <p14:tracePt t="68062" x="5575300" y="6184900"/>
          <p14:tracePt t="68076" x="5581650" y="6184900"/>
          <p14:tracePt t="68141" x="5588000" y="6184900"/>
          <p14:tracePt t="68157" x="5594350" y="6184900"/>
          <p14:tracePt t="68173" x="5600700" y="6184900"/>
          <p14:tracePt t="68189" x="5613400" y="6184900"/>
          <p14:tracePt t="68201" x="5619750" y="6178550"/>
          <p14:tracePt t="68217" x="5626100" y="6178550"/>
          <p14:tracePt t="68233" x="5632450" y="6178550"/>
          <p14:tracePt t="68249" x="5638800" y="6172200"/>
          <p14:tracePt t="68262" x="5645150" y="6172200"/>
          <p14:tracePt t="68277" x="5651500" y="6165850"/>
          <p14:tracePt t="68293" x="5657850" y="6159500"/>
          <p14:tracePt t="68310" x="5664200" y="6159500"/>
          <p14:tracePt t="68327" x="5664200" y="6153150"/>
          <p14:tracePt t="68344" x="5670550" y="6153150"/>
          <p14:tracePt t="68360" x="5676900" y="6146800"/>
          <p14:tracePt t="68377" x="5683250" y="6146800"/>
          <p14:tracePt t="68394" x="5689600" y="6140450"/>
          <p14:tracePt t="68410" x="5689600" y="6134100"/>
          <p14:tracePt t="68430" x="5702300" y="6127750"/>
          <p14:tracePt t="68444" x="5708650" y="6115050"/>
          <p14:tracePt t="68444" x="5715000" y="6108700"/>
          <p14:tracePt t="68462" x="5715000" y="6102350"/>
          <p14:tracePt t="68462" x="5721350" y="6102350"/>
          <p14:tracePt t="68462" x="5727700" y="6096000"/>
          <p14:tracePt t="68481" x="5734050" y="6089650"/>
          <p14:tracePt t="68481" x="5740400" y="6083300"/>
          <p14:tracePt t="68496" x="5746750" y="6076950"/>
          <p14:tracePt t="68496" x="5759450" y="6070600"/>
          <p14:tracePt t="68512" x="5765800" y="6064250"/>
          <p14:tracePt t="68512" x="5772150" y="6064250"/>
          <p14:tracePt t="68529" x="5778500" y="6057900"/>
          <p14:tracePt t="68529" x="5784850" y="6051550"/>
          <p14:tracePt t="68546" x="5797550" y="6045200"/>
          <p14:tracePt t="68546" x="5810250" y="6045200"/>
          <p14:tracePt t="68563" x="5816600" y="6038850"/>
          <p14:tracePt t="68563" x="5822950" y="6038850"/>
          <p14:tracePt t="68579" x="5829300" y="6045200"/>
          <p14:tracePt t="68579" x="5835650" y="6045200"/>
          <p14:tracePt t="68596" x="5842000" y="6045200"/>
          <p14:tracePt t="68596" x="5848350" y="6051550"/>
          <p14:tracePt t="68614" x="5854700" y="6064250"/>
          <p14:tracePt t="68614" x="5861050" y="6070600"/>
          <p14:tracePt t="68630" x="5867400" y="6076950"/>
          <p14:tracePt t="68630" x="5867400" y="6083300"/>
          <p14:tracePt t="68646" x="5873750" y="6089650"/>
          <p14:tracePt t="68646" x="5873750" y="6096000"/>
          <p14:tracePt t="68663" x="5873750" y="6102350"/>
          <p14:tracePt t="68663" x="5873750" y="6108700"/>
          <p14:tracePt t="68663" x="5873750" y="6115050"/>
          <p14:tracePt t="68682" x="5873750" y="6121400"/>
          <p14:tracePt t="68695" x="5873750" y="6134100"/>
          <p14:tracePt t="68695" x="5867400" y="6146800"/>
          <p14:tracePt t="68714" x="5867400" y="6153150"/>
          <p14:tracePt t="68728" x="5867400" y="6159500"/>
          <p14:tracePt t="68728" x="5867400" y="6165850"/>
          <p14:tracePt t="68747" x="5867400" y="6172200"/>
          <p14:tracePt t="68762" x="5861050" y="6178550"/>
          <p14:tracePt t="68778" x="5867400" y="6184900"/>
          <p14:tracePt t="68885" x="5861050" y="6191250"/>
          <p14:tracePt t="69093" x="5854700" y="6191250"/>
          <p14:tracePt t="69117" x="5848350" y="6191250"/>
          <p14:tracePt t="69141" x="5842000" y="6191250"/>
          <p14:tracePt t="69177" x="5848350" y="6191250"/>
          <p14:tracePt t="69237" x="5854700" y="6191250"/>
          <p14:tracePt t="69289" x="5861050" y="6184900"/>
          <p14:tracePt t="69329" x="5867400" y="6178550"/>
          <p14:tracePt t="69393" x="5873750" y="6172200"/>
          <p14:tracePt t="69417" x="5873750" y="6165850"/>
          <p14:tracePt t="69433" x="5873750" y="6159500"/>
          <p14:tracePt t="69449" x="5880100" y="6153150"/>
          <p14:tracePt t="69461" x="5880100" y="6146800"/>
          <p14:tracePt t="69501" x="5873750" y="6140450"/>
          <p14:tracePt t="69521" x="5873750" y="6134100"/>
          <p14:tracePt t="69553" x="5880100" y="6134100"/>
          <p14:tracePt t="69689" x="5880100" y="6140450"/>
          <p14:tracePt t="69749" x="5873750" y="6140450"/>
          <p14:tracePt t="69814" x="5873750" y="6146800"/>
          <p14:tracePt t="69873" x="5867400" y="6146800"/>
          <p14:tracePt t="69933" x="5867400" y="6153150"/>
          <p14:tracePt t="69984" x="5867400" y="6159500"/>
          <p14:tracePt t="70005" x="5861050" y="6165850"/>
          <p14:tracePt t="70025" x="5861050" y="6172200"/>
          <p14:tracePt t="70053" x="5861050" y="6165850"/>
          <p14:tracePt t="70249" x="5861050" y="6172200"/>
          <p14:tracePt t="70289" x="5861050" y="6178550"/>
          <p14:tracePt t="70413" x="5854700" y="6184900"/>
          <p14:tracePt t="70462" x="5848350" y="6184900"/>
          <p14:tracePt t="70490" x="5842000" y="6184900"/>
          <p14:tracePt t="70514" x="5835650" y="6191250"/>
          <p14:tracePt t="70533" x="5829300" y="6191250"/>
          <p14:tracePt t="70558" x="5829300" y="6197600"/>
          <p14:tracePt t="70790" x="5822950" y="6203950"/>
          <p14:tracePt t="70813" x="5822950" y="6210300"/>
          <p14:tracePt t="70834" x="5816600" y="6210300"/>
          <p14:tracePt t="70857" x="5810250" y="6216650"/>
          <p14:tracePt t="70873" x="5803900" y="6223000"/>
          <p14:tracePt t="70890" x="5803900" y="6229350"/>
          <p14:tracePt t="70901" x="5797550" y="6229350"/>
          <p14:tracePt t="70917" x="5791200" y="6235700"/>
          <p14:tracePt t="70933" x="5784850" y="6235700"/>
          <p14:tracePt t="70950" x="5778500" y="6242050"/>
          <p14:tracePt t="70961" x="5772150" y="6242050"/>
          <p14:tracePt t="70978" x="5765800" y="6248400"/>
          <p14:tracePt t="70994" x="5759450" y="6248400"/>
          <p14:tracePt t="71010" x="5753100" y="6248400"/>
          <p14:tracePt t="71019" x="5740400" y="6254750"/>
          <p14:tracePt t="71036" x="5734050" y="6261100"/>
          <p14:tracePt t="71053" x="5727700" y="6261100"/>
          <p14:tracePt t="71070" x="5721350" y="6254750"/>
          <p14:tracePt t="71134" x="5715000" y="6261100"/>
          <p14:tracePt t="71166" x="5715000" y="6267450"/>
          <p14:tracePt t="71194" x="5721350" y="6261100"/>
          <p14:tracePt t="71241" x="5727700" y="6261100"/>
          <p14:tracePt t="71262" x="5734050" y="6261100"/>
          <p14:tracePt t="71330" x="5740400" y="6254750"/>
          <p14:tracePt t="71369" x="5740400" y="6248400"/>
          <p14:tracePt t="71413" x="5727700" y="6248400"/>
          <p14:tracePt t="71474" x="5721350" y="6248400"/>
          <p14:tracePt t="71490" x="5715000" y="6248400"/>
          <p14:tracePt t="71502" x="5708650" y="6248400"/>
          <p14:tracePt t="71518" x="5702300" y="6248400"/>
          <p14:tracePt t="71533" x="5695950" y="6248400"/>
          <p14:tracePt t="71549" x="5689600" y="6248400"/>
          <p14:tracePt t="71562" x="5683250" y="6248400"/>
          <p14:tracePt t="71578" x="5676900" y="6242050"/>
          <p14:tracePt t="71594" x="5670550" y="6235700"/>
          <p14:tracePt t="71610" x="5670550" y="6229350"/>
          <p14:tracePt t="71610" x="5670550" y="6223000"/>
          <p14:tracePt t="71624" x="5670550" y="6216650"/>
          <p14:tracePt t="71638" x="5676900" y="6210300"/>
          <p14:tracePt t="71655" x="5683250" y="6197600"/>
          <p14:tracePt t="71673" x="5689600" y="6191250"/>
          <p14:tracePt t="71705" x="5695950" y="6184900"/>
          <p14:tracePt t="71730" x="5702300" y="6184900"/>
          <p14:tracePt t="71742" x="5708650" y="6184900"/>
          <p14:tracePt t="71758" x="5715000" y="6184900"/>
          <p14:tracePt t="71774" x="5721350" y="6191250"/>
          <p14:tracePt t="71790" x="5727700" y="6197600"/>
          <p14:tracePt t="71810" x="5727700" y="6203950"/>
          <p14:tracePt t="71826" x="5734050" y="6203950"/>
          <p14:tracePt t="71850" x="5740400" y="6210300"/>
          <p14:tracePt t="71870" x="5734050" y="6203950"/>
          <p14:tracePt t="71930" x="5727700" y="6203950"/>
          <p14:tracePt t="71946" x="5721350" y="6203950"/>
          <p14:tracePt t="71954" x="5715000" y="6203950"/>
          <p14:tracePt t="71970" x="5708650" y="6203950"/>
          <p14:tracePt t="71975" x="5702300" y="6203950"/>
          <p14:tracePt t="71975" x="5695950" y="6203950"/>
          <p14:tracePt t="71991" x="5689600" y="6203950"/>
          <p14:tracePt t="71991" x="5676900" y="6197600"/>
          <p14:tracePt t="72008" x="5670550" y="6197600"/>
          <p14:tracePt t="72008" x="5664200" y="6191250"/>
          <p14:tracePt t="72024" x="5657850" y="6184900"/>
          <p14:tracePt t="72024" x="5651500" y="6178550"/>
          <p14:tracePt t="72042" x="5638800" y="6172200"/>
          <p14:tracePt t="72042" x="5632450" y="6165850"/>
          <p14:tracePt t="72058" x="5626100" y="6159500"/>
          <p14:tracePt t="72058" x="5626100" y="6153150"/>
          <p14:tracePt t="72075" x="5619750" y="6146800"/>
          <p14:tracePt t="72075" x="5613400" y="6140450"/>
          <p14:tracePt t="72092" x="5613400" y="6134100"/>
          <p14:tracePt t="72092" x="5607050" y="6127750"/>
          <p14:tracePt t="72092" x="5600700" y="6127750"/>
          <p14:tracePt t="72110" x="5594350" y="6121400"/>
          <p14:tracePt t="72123" x="5588000" y="6121400"/>
          <p14:tracePt t="72123" x="5575300" y="6115050"/>
          <p14:tracePt t="72142" x="5568950" y="6108700"/>
          <p14:tracePt t="72156" x="5562600" y="6115050"/>
          <p14:tracePt t="72156" x="5556250" y="6115050"/>
          <p14:tracePt t="72175" x="5549900" y="6115050"/>
          <p14:tracePt t="72175" x="5549900" y="6108700"/>
          <p14:tracePt t="72193" x="5537200" y="6108700"/>
          <p14:tracePt t="72207" x="5530850" y="6102350"/>
          <p14:tracePt t="72207" x="5524500" y="6096000"/>
          <p14:tracePt t="72225" x="5518150" y="6096000"/>
          <p14:tracePt t="72225" x="5511800" y="6089650"/>
          <p14:tracePt t="72242" x="5505450" y="6089650"/>
          <p14:tracePt t="72242" x="5499100" y="6083300"/>
          <p14:tracePt t="72259" x="5492750" y="6076950"/>
          <p14:tracePt t="72259" x="5473700" y="6064250"/>
          <p14:tracePt t="72276" x="5467350" y="6057900"/>
          <p14:tracePt t="72276" x="5467350" y="6051550"/>
          <p14:tracePt t="72292" x="5461000" y="6045200"/>
          <p14:tracePt t="72292" x="5454650" y="6038850"/>
          <p14:tracePt t="72309" x="5448300" y="6026150"/>
          <p14:tracePt t="72324" x="5448300" y="6019800"/>
          <p14:tracePt t="72324" x="5441950" y="6007100"/>
          <p14:tracePt t="72343" x="5441950" y="6000750"/>
          <p14:tracePt t="72358" x="5435600" y="5994400"/>
          <p14:tracePt t="72382" x="5435600" y="6000750"/>
          <p14:tracePt t="72410" x="5429250" y="6000750"/>
          <p14:tracePt t="72426" x="5422900" y="6007100"/>
          <p14:tracePt t="72443" x="5416550" y="6013450"/>
          <p14:tracePt t="72451" x="5410200" y="6019800"/>
          <p14:tracePt t="72463" x="5403850" y="6032500"/>
          <p14:tracePt t="72479" x="5403850" y="6038850"/>
          <p14:tracePt t="72492" x="5403850" y="6045200"/>
          <p14:tracePt t="72492" x="5403850" y="6051550"/>
          <p14:tracePt t="72512" x="5410200" y="6070600"/>
          <p14:tracePt t="72512" x="5416550" y="6076950"/>
          <p14:tracePt t="72527" x="5422900" y="6083300"/>
          <p14:tracePt t="72527" x="5429250" y="6089650"/>
          <p14:tracePt t="72545" x="5441950" y="6096000"/>
          <p14:tracePt t="72545" x="5448300" y="6102350"/>
          <p14:tracePt t="72561" x="5461000" y="6108700"/>
          <p14:tracePt t="72561" x="5480050" y="6115050"/>
          <p14:tracePt t="72577" x="5486400" y="6121400"/>
          <p14:tracePt t="72577" x="5492750" y="6121400"/>
          <p14:tracePt t="72594" x="5499100" y="6121400"/>
          <p14:tracePt t="72594" x="5505450" y="6127750"/>
          <p14:tracePt t="72611" x="5511800" y="6127750"/>
          <p14:tracePt t="72611" x="5518150" y="6127750"/>
          <p14:tracePt t="72628" x="5524500" y="6127750"/>
          <p14:tracePt t="72628" x="5537200" y="6134100"/>
          <p14:tracePt t="72644" x="5543550" y="6140450"/>
          <p14:tracePt t="72659" x="5543550" y="6146800"/>
          <p14:tracePt t="72676" x="5543550" y="6153150"/>
          <p14:tracePt t="72693" x="5537200" y="6146800"/>
          <p14:tracePt t="72742" x="5537200" y="6140450"/>
          <p14:tracePt t="72755" x="5537200" y="6134100"/>
          <p14:tracePt t="72771" x="5543550" y="6127750"/>
          <p14:tracePt t="72787" x="5543550" y="6121400"/>
          <p14:tracePt t="72803" x="5543550" y="6115050"/>
          <p14:tracePt t="72831" x="5549900" y="6108700"/>
          <p14:tracePt t="72855" x="5556250" y="6108700"/>
          <p14:tracePt t="72875" x="5562600" y="6115050"/>
          <p14:tracePt t="72891" x="5568950" y="6121400"/>
          <p14:tracePt t="72907" x="5575300" y="6127750"/>
          <p14:tracePt t="72923" x="5581650" y="6134100"/>
          <p14:tracePt t="72935" x="5588000" y="6146800"/>
          <p14:tracePt t="72951" x="5588000" y="6153150"/>
          <p14:tracePt t="72967" x="5588000" y="6159500"/>
          <p14:tracePt t="72983" x="5588000" y="6165850"/>
          <p14:tracePt t="72994" x="5588000" y="6172200"/>
          <p14:tracePt t="72994" x="5581650" y="6178550"/>
          <p14:tracePt t="73012" x="5575300" y="6184900"/>
          <p14:tracePt t="73027" x="5568950" y="6184900"/>
          <p14:tracePt t="73027" x="5562600" y="6184900"/>
          <p14:tracePt t="73045" x="5549900" y="6184900"/>
          <p14:tracePt t="73045" x="5518150" y="6184900"/>
          <p14:tracePt t="73064" x="5505450" y="6184900"/>
          <p14:tracePt t="73064" x="5486400" y="6178550"/>
          <p14:tracePt t="73080" x="5467350" y="6165850"/>
          <p14:tracePt t="73080" x="5448300" y="6159500"/>
          <p14:tracePt t="73096" x="5435600" y="6146800"/>
          <p14:tracePt t="73096" x="5416550" y="6134100"/>
          <p14:tracePt t="73113" x="5403850" y="611505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ChangeArrowheads="1"/>
          </p:cNvSpPr>
          <p:nvPr>
            <p:ph type="title"/>
          </p:nvPr>
        </p:nvSpPr>
        <p:spPr/>
        <p:txBody>
          <a:bodyPr/>
          <a:lstStyle/>
          <a:p>
            <a:r>
              <a:rPr lang="ja-JP" altLang="en-US"/>
              <a:t>回帰分析と多重検定</a:t>
            </a:r>
          </a:p>
        </p:txBody>
      </p:sp>
      <p:sp>
        <p:nvSpPr>
          <p:cNvPr id="673795" name="Text Box 3"/>
          <p:cNvSpPr txBox="1">
            <a:spLocks noChangeArrowheads="1"/>
          </p:cNvSpPr>
          <p:nvPr/>
        </p:nvSpPr>
        <p:spPr bwMode="auto">
          <a:xfrm>
            <a:off x="533400" y="1524000"/>
            <a:ext cx="3725863" cy="457200"/>
          </a:xfrm>
          <a:prstGeom prst="rect">
            <a:avLst/>
          </a:prstGeom>
          <a:noFill/>
          <a:ln w="38100">
            <a:noFill/>
            <a:miter lim="800000"/>
            <a:headEnd/>
            <a:tailEnd/>
          </a:ln>
          <a:effectLst/>
        </p:spPr>
        <p:txBody>
          <a:bodyPr wrap="none">
            <a:spAutoFit/>
          </a:bodyPr>
          <a:lstStyle/>
          <a:p>
            <a:r>
              <a:rPr lang="ja-JP" altLang="en-US"/>
              <a:t>回帰分析（最適な量を知る）</a:t>
            </a:r>
          </a:p>
        </p:txBody>
      </p:sp>
      <p:sp>
        <p:nvSpPr>
          <p:cNvPr id="673796" name="Text Box 4"/>
          <p:cNvSpPr txBox="1">
            <a:spLocks noChangeArrowheads="1"/>
          </p:cNvSpPr>
          <p:nvPr/>
        </p:nvSpPr>
        <p:spPr bwMode="auto">
          <a:xfrm>
            <a:off x="4648200" y="1524000"/>
            <a:ext cx="4376519" cy="461665"/>
          </a:xfrm>
          <a:prstGeom prst="rect">
            <a:avLst/>
          </a:prstGeom>
          <a:noFill/>
          <a:ln w="38100">
            <a:noFill/>
            <a:miter lim="800000"/>
            <a:headEnd/>
            <a:tailEnd/>
          </a:ln>
          <a:effectLst/>
        </p:spPr>
        <p:txBody>
          <a:bodyPr wrap="none">
            <a:spAutoFit/>
          </a:bodyPr>
          <a:lstStyle/>
          <a:p>
            <a:r>
              <a:rPr lang="ja-JP" altLang="en-US" dirty="0" smtClean="0"/>
              <a:t>多重比較法（</a:t>
            </a:r>
            <a:r>
              <a:rPr lang="ja-JP" altLang="en-US" dirty="0"/>
              <a:t>最適な水準を知る）</a:t>
            </a:r>
          </a:p>
        </p:txBody>
      </p:sp>
      <p:sp>
        <p:nvSpPr>
          <p:cNvPr id="673797" name="Line 5"/>
          <p:cNvSpPr>
            <a:spLocks noChangeShapeType="1"/>
          </p:cNvSpPr>
          <p:nvPr/>
        </p:nvSpPr>
        <p:spPr bwMode="auto">
          <a:xfrm>
            <a:off x="762000" y="2362200"/>
            <a:ext cx="0" cy="3048000"/>
          </a:xfrm>
          <a:prstGeom prst="line">
            <a:avLst/>
          </a:prstGeom>
          <a:noFill/>
          <a:ln w="38100">
            <a:solidFill>
              <a:srgbClr val="FF6600"/>
            </a:solidFill>
            <a:round/>
            <a:headEnd/>
            <a:tailEnd/>
          </a:ln>
          <a:effectLst/>
        </p:spPr>
        <p:txBody>
          <a:bodyPr wrap="none" anchor="ctr">
            <a:spAutoFit/>
          </a:bodyPr>
          <a:lstStyle/>
          <a:p>
            <a:endParaRPr lang="ja-JP" altLang="en-US"/>
          </a:p>
        </p:txBody>
      </p:sp>
      <p:sp>
        <p:nvSpPr>
          <p:cNvPr id="673798" name="Line 6"/>
          <p:cNvSpPr>
            <a:spLocks noChangeShapeType="1"/>
          </p:cNvSpPr>
          <p:nvPr/>
        </p:nvSpPr>
        <p:spPr bwMode="auto">
          <a:xfrm>
            <a:off x="762000" y="5410200"/>
            <a:ext cx="3276600" cy="0"/>
          </a:xfrm>
          <a:prstGeom prst="line">
            <a:avLst/>
          </a:prstGeom>
          <a:noFill/>
          <a:ln w="38100">
            <a:solidFill>
              <a:srgbClr val="FF6600"/>
            </a:solidFill>
            <a:round/>
            <a:headEnd/>
            <a:tailEnd/>
          </a:ln>
          <a:effectLst/>
        </p:spPr>
        <p:txBody>
          <a:bodyPr wrap="none" anchor="ctr">
            <a:spAutoFit/>
          </a:bodyPr>
          <a:lstStyle/>
          <a:p>
            <a:endParaRPr lang="ja-JP" altLang="en-US"/>
          </a:p>
        </p:txBody>
      </p:sp>
      <p:sp>
        <p:nvSpPr>
          <p:cNvPr id="673799" name="Line 7"/>
          <p:cNvSpPr>
            <a:spLocks noChangeShapeType="1"/>
          </p:cNvSpPr>
          <p:nvPr/>
        </p:nvSpPr>
        <p:spPr bwMode="auto">
          <a:xfrm>
            <a:off x="5029200" y="5334000"/>
            <a:ext cx="3810000" cy="0"/>
          </a:xfrm>
          <a:prstGeom prst="line">
            <a:avLst/>
          </a:prstGeom>
          <a:noFill/>
          <a:ln w="38100">
            <a:solidFill>
              <a:srgbClr val="FF6600"/>
            </a:solidFill>
            <a:round/>
            <a:headEnd/>
            <a:tailEnd/>
          </a:ln>
          <a:effectLst/>
        </p:spPr>
        <p:txBody>
          <a:bodyPr wrap="none" anchor="ctr">
            <a:spAutoFit/>
          </a:bodyPr>
          <a:lstStyle/>
          <a:p>
            <a:endParaRPr lang="ja-JP" altLang="en-US"/>
          </a:p>
        </p:txBody>
      </p:sp>
      <p:sp>
        <p:nvSpPr>
          <p:cNvPr id="673800" name="Text Box 8"/>
          <p:cNvSpPr txBox="1">
            <a:spLocks noChangeArrowheads="1"/>
          </p:cNvSpPr>
          <p:nvPr/>
        </p:nvSpPr>
        <p:spPr bwMode="auto">
          <a:xfrm>
            <a:off x="1584325" y="5430838"/>
            <a:ext cx="1098550" cy="457200"/>
          </a:xfrm>
          <a:prstGeom prst="rect">
            <a:avLst/>
          </a:prstGeom>
          <a:noFill/>
          <a:ln w="38100">
            <a:noFill/>
            <a:miter lim="800000"/>
            <a:headEnd/>
            <a:tailEnd/>
          </a:ln>
          <a:effectLst/>
        </p:spPr>
        <p:txBody>
          <a:bodyPr wrap="none">
            <a:spAutoFit/>
          </a:bodyPr>
          <a:lstStyle/>
          <a:p>
            <a:r>
              <a:rPr lang="ja-JP" altLang="en-US"/>
              <a:t>薬の量</a:t>
            </a:r>
          </a:p>
        </p:txBody>
      </p:sp>
      <p:sp>
        <p:nvSpPr>
          <p:cNvPr id="673801" name="Text Box 9"/>
          <p:cNvSpPr txBox="1">
            <a:spLocks noChangeArrowheads="1"/>
          </p:cNvSpPr>
          <p:nvPr/>
        </p:nvSpPr>
        <p:spPr bwMode="auto">
          <a:xfrm>
            <a:off x="228600" y="3124200"/>
            <a:ext cx="549275" cy="1006475"/>
          </a:xfrm>
          <a:prstGeom prst="rect">
            <a:avLst/>
          </a:prstGeom>
          <a:noFill/>
          <a:ln w="38100">
            <a:noFill/>
            <a:miter lim="800000"/>
            <a:headEnd/>
            <a:tailEnd/>
          </a:ln>
          <a:effectLst/>
        </p:spPr>
        <p:txBody>
          <a:bodyPr vert="eaVert" wrap="none">
            <a:spAutoFit/>
          </a:bodyPr>
          <a:lstStyle/>
          <a:p>
            <a:r>
              <a:rPr lang="ja-JP" altLang="en-US"/>
              <a:t>成長量</a:t>
            </a:r>
          </a:p>
        </p:txBody>
      </p:sp>
      <p:sp>
        <p:nvSpPr>
          <p:cNvPr id="673802" name="Freeform 10"/>
          <p:cNvSpPr>
            <a:spLocks/>
          </p:cNvSpPr>
          <p:nvPr/>
        </p:nvSpPr>
        <p:spPr bwMode="auto">
          <a:xfrm>
            <a:off x="838200" y="3251200"/>
            <a:ext cx="2895600" cy="1854200"/>
          </a:xfrm>
          <a:custGeom>
            <a:avLst/>
            <a:gdLst/>
            <a:ahLst/>
            <a:cxnLst>
              <a:cxn ang="0">
                <a:pos x="0" y="1168"/>
              </a:cxn>
              <a:cxn ang="0">
                <a:pos x="288" y="544"/>
              </a:cxn>
              <a:cxn ang="0">
                <a:pos x="864" y="16"/>
              </a:cxn>
              <a:cxn ang="0">
                <a:pos x="1440" y="448"/>
              </a:cxn>
              <a:cxn ang="0">
                <a:pos x="1824" y="1120"/>
              </a:cxn>
            </a:cxnLst>
            <a:rect l="0" t="0" r="r" b="b"/>
            <a:pathLst>
              <a:path w="1824" h="1168">
                <a:moveTo>
                  <a:pt x="0" y="1168"/>
                </a:moveTo>
                <a:cubicBezTo>
                  <a:pt x="72" y="952"/>
                  <a:pt x="144" y="736"/>
                  <a:pt x="288" y="544"/>
                </a:cubicBezTo>
                <a:cubicBezTo>
                  <a:pt x="432" y="352"/>
                  <a:pt x="672" y="32"/>
                  <a:pt x="864" y="16"/>
                </a:cubicBezTo>
                <a:cubicBezTo>
                  <a:pt x="1056" y="0"/>
                  <a:pt x="1280" y="264"/>
                  <a:pt x="1440" y="448"/>
                </a:cubicBezTo>
                <a:cubicBezTo>
                  <a:pt x="1600" y="632"/>
                  <a:pt x="1760" y="1008"/>
                  <a:pt x="1824" y="1120"/>
                </a:cubicBezTo>
              </a:path>
            </a:pathLst>
          </a:custGeom>
          <a:noFill/>
          <a:ln w="38100" cap="flat" cmpd="sng">
            <a:solidFill>
              <a:srgbClr val="FF6600"/>
            </a:solidFill>
            <a:prstDash val="solid"/>
            <a:round/>
            <a:headEnd/>
            <a:tailEnd/>
          </a:ln>
          <a:effectLst/>
        </p:spPr>
        <p:txBody>
          <a:bodyPr wrap="none" anchor="ctr">
            <a:spAutoFit/>
          </a:bodyPr>
          <a:lstStyle/>
          <a:p>
            <a:endParaRPr lang="ja-JP" altLang="en-US"/>
          </a:p>
        </p:txBody>
      </p:sp>
      <p:sp>
        <p:nvSpPr>
          <p:cNvPr id="673803" name="Text Box 11"/>
          <p:cNvSpPr txBox="1">
            <a:spLocks noChangeArrowheads="1"/>
          </p:cNvSpPr>
          <p:nvPr/>
        </p:nvSpPr>
        <p:spPr bwMode="auto">
          <a:xfrm>
            <a:off x="5775325" y="5888038"/>
            <a:ext cx="1403350" cy="457200"/>
          </a:xfrm>
          <a:prstGeom prst="rect">
            <a:avLst/>
          </a:prstGeom>
          <a:noFill/>
          <a:ln w="38100">
            <a:noFill/>
            <a:miter lim="800000"/>
            <a:headEnd/>
            <a:tailEnd/>
          </a:ln>
          <a:effectLst/>
        </p:spPr>
        <p:txBody>
          <a:bodyPr wrap="none">
            <a:spAutoFit/>
          </a:bodyPr>
          <a:lstStyle/>
          <a:p>
            <a:r>
              <a:rPr lang="ja-JP" altLang="en-US"/>
              <a:t>薬の種類</a:t>
            </a:r>
          </a:p>
        </p:txBody>
      </p:sp>
      <p:sp>
        <p:nvSpPr>
          <p:cNvPr id="673804" name="Text Box 12"/>
          <p:cNvSpPr txBox="1">
            <a:spLocks noChangeArrowheads="1"/>
          </p:cNvSpPr>
          <p:nvPr/>
        </p:nvSpPr>
        <p:spPr bwMode="auto">
          <a:xfrm>
            <a:off x="5241925" y="5354638"/>
            <a:ext cx="2925763" cy="457200"/>
          </a:xfrm>
          <a:prstGeom prst="rect">
            <a:avLst/>
          </a:prstGeom>
          <a:noFill/>
          <a:ln w="38100">
            <a:noFill/>
            <a:miter lim="800000"/>
            <a:headEnd/>
            <a:tailEnd/>
          </a:ln>
          <a:effectLst/>
        </p:spPr>
        <p:txBody>
          <a:bodyPr wrap="none">
            <a:spAutoFit/>
          </a:bodyPr>
          <a:lstStyle/>
          <a:p>
            <a:r>
              <a:rPr lang="ja-JP" altLang="en-US"/>
              <a:t>Ａ　　　Ｂ　　　Ｃ　　　Ｄ</a:t>
            </a:r>
          </a:p>
        </p:txBody>
      </p:sp>
      <p:sp>
        <p:nvSpPr>
          <p:cNvPr id="673805" name="Rectangle 13"/>
          <p:cNvSpPr>
            <a:spLocks noChangeArrowheads="1"/>
          </p:cNvSpPr>
          <p:nvPr/>
        </p:nvSpPr>
        <p:spPr bwMode="auto">
          <a:xfrm>
            <a:off x="5181600" y="4114800"/>
            <a:ext cx="457200" cy="1219200"/>
          </a:xfrm>
          <a:prstGeom prst="rect">
            <a:avLst/>
          </a:prstGeom>
          <a:solidFill>
            <a:schemeClr val="tx1"/>
          </a:solidFill>
          <a:ln w="38100">
            <a:solidFill>
              <a:schemeClr val="tx1"/>
            </a:solidFill>
            <a:miter lim="800000"/>
            <a:headEnd/>
            <a:tailEnd/>
          </a:ln>
          <a:effectLst/>
        </p:spPr>
        <p:txBody>
          <a:bodyPr wrap="none" anchor="ctr">
            <a:spAutoFit/>
          </a:bodyPr>
          <a:lstStyle/>
          <a:p>
            <a:endParaRPr lang="ja-JP" altLang="en-US"/>
          </a:p>
        </p:txBody>
      </p:sp>
      <p:sp>
        <p:nvSpPr>
          <p:cNvPr id="673806" name="Rectangle 14"/>
          <p:cNvSpPr>
            <a:spLocks noChangeArrowheads="1"/>
          </p:cNvSpPr>
          <p:nvPr/>
        </p:nvSpPr>
        <p:spPr bwMode="auto">
          <a:xfrm>
            <a:off x="6019800" y="3276600"/>
            <a:ext cx="457200" cy="2057400"/>
          </a:xfrm>
          <a:prstGeom prst="rect">
            <a:avLst/>
          </a:prstGeom>
          <a:solidFill>
            <a:srgbClr val="FF00FF"/>
          </a:solidFill>
          <a:ln w="38100">
            <a:solidFill>
              <a:srgbClr val="FF00FF"/>
            </a:solidFill>
            <a:miter lim="800000"/>
            <a:headEnd/>
            <a:tailEnd/>
          </a:ln>
          <a:effectLst/>
        </p:spPr>
        <p:txBody>
          <a:bodyPr anchor="ctr">
            <a:spAutoFit/>
          </a:bodyPr>
          <a:lstStyle/>
          <a:p>
            <a:endParaRPr lang="ja-JP" altLang="en-US"/>
          </a:p>
        </p:txBody>
      </p:sp>
      <p:sp>
        <p:nvSpPr>
          <p:cNvPr id="673807" name="Rectangle 15"/>
          <p:cNvSpPr>
            <a:spLocks noChangeArrowheads="1"/>
          </p:cNvSpPr>
          <p:nvPr/>
        </p:nvSpPr>
        <p:spPr bwMode="auto">
          <a:xfrm>
            <a:off x="6858000" y="4800600"/>
            <a:ext cx="457200" cy="533400"/>
          </a:xfrm>
          <a:prstGeom prst="rect">
            <a:avLst/>
          </a:prstGeom>
          <a:solidFill>
            <a:srgbClr val="00FF00"/>
          </a:solidFill>
          <a:ln w="38100">
            <a:solidFill>
              <a:srgbClr val="00FF00"/>
            </a:solidFill>
            <a:miter lim="800000"/>
            <a:headEnd/>
            <a:tailEnd/>
          </a:ln>
          <a:effectLst/>
        </p:spPr>
        <p:txBody>
          <a:bodyPr anchor="ctr">
            <a:spAutoFit/>
          </a:bodyPr>
          <a:lstStyle/>
          <a:p>
            <a:endParaRPr lang="ja-JP" altLang="en-US"/>
          </a:p>
        </p:txBody>
      </p:sp>
      <p:sp>
        <p:nvSpPr>
          <p:cNvPr id="673808" name="Rectangle 16"/>
          <p:cNvSpPr>
            <a:spLocks noChangeArrowheads="1"/>
          </p:cNvSpPr>
          <p:nvPr/>
        </p:nvSpPr>
        <p:spPr bwMode="auto">
          <a:xfrm>
            <a:off x="7696200" y="3810000"/>
            <a:ext cx="457200" cy="1524000"/>
          </a:xfrm>
          <a:prstGeom prst="rect">
            <a:avLst/>
          </a:prstGeom>
          <a:solidFill>
            <a:srgbClr val="00B0F0"/>
          </a:solidFill>
          <a:ln w="38100">
            <a:solidFill>
              <a:srgbClr val="00B0F0"/>
            </a:solidFill>
            <a:miter lim="800000"/>
            <a:headEnd/>
            <a:tailEnd/>
          </a:ln>
          <a:effectLst/>
        </p:spPr>
        <p:txBody>
          <a:bodyPr anchor="ctr">
            <a:spAutoFit/>
          </a:bodyPr>
          <a:lstStyle/>
          <a:p>
            <a:endParaRPr lang="ja-JP" altLang="en-US"/>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163622802"/>
      </p:ext>
    </p:extLst>
  </p:cSld>
  <p:clrMapOvr>
    <a:masterClrMapping/>
  </p:clrMapOvr>
  <mc:AlternateContent xmlns:mc="http://schemas.openxmlformats.org/markup-compatibility/2006">
    <mc:Choice xmlns:p14="http://schemas.microsoft.com/office/powerpoint/2010/main" Requires="p14">
      <p:transition spd="slow" p14:dur="2000" advTm="136561"/>
    </mc:Choice>
    <mc:Fallback>
      <p:transition spd="slow" advTm="1365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5" x="4057650" y="5238750"/>
          <p14:tracePt t="357" x="4013200" y="5168900"/>
          <p14:tracePt t="388" x="4006850" y="5168900"/>
          <p14:tracePt t="400" x="4000500" y="5168900"/>
          <p14:tracePt t="411" x="3994150" y="5168900"/>
          <p14:tracePt t="411" x="3987800" y="5162550"/>
          <p14:tracePt t="430" x="3981450" y="5162550"/>
          <p14:tracePt t="430" x="3968750" y="5156200"/>
          <p14:tracePt t="430" x="3962400" y="5156200"/>
          <p14:tracePt t="449" x="3956050" y="5149850"/>
          <p14:tracePt t="449" x="3949700" y="5143500"/>
          <p14:tracePt t="464" x="3937000" y="5137150"/>
          <p14:tracePt t="464" x="3930650" y="5130800"/>
          <p14:tracePt t="480" x="3917950" y="5124450"/>
          <p14:tracePt t="480" x="3911600" y="5118100"/>
          <p14:tracePt t="497" x="3898900" y="5111750"/>
          <p14:tracePt t="497" x="3886200" y="5092700"/>
          <p14:tracePt t="514" x="3873500" y="5086350"/>
          <p14:tracePt t="514" x="3867150" y="5080000"/>
          <p14:tracePt t="530" x="3860800" y="5073650"/>
          <p14:tracePt t="530" x="3854450" y="5073650"/>
          <p14:tracePt t="547" x="3848100" y="5067300"/>
          <p14:tracePt t="547" x="3841750" y="5060950"/>
          <p14:tracePt t="564" x="3835400" y="5054600"/>
          <p14:tracePt t="564" x="3822700" y="5048250"/>
          <p14:tracePt t="582" x="3816350" y="5041900"/>
          <p14:tracePt t="597" x="3810000" y="5041900"/>
          <p14:tracePt t="628" x="3810000" y="5035550"/>
          <p14:tracePt t="656" x="3810000" y="5029200"/>
          <p14:tracePt t="673" x="3816350" y="5022850"/>
          <p14:tracePt t="689" x="3822700" y="5016500"/>
          <p14:tracePt t="701" x="3822700" y="5010150"/>
          <p14:tracePt t="724" x="3822700" y="5016500"/>
          <p14:tracePt t="808" x="3822700" y="5029200"/>
          <p14:tracePt t="845" x="3822700" y="5041900"/>
          <p14:tracePt t="872" x="3829050" y="5041900"/>
          <p14:tracePt t="896" x="3829050" y="5048250"/>
          <p14:tracePt t="912" x="3835400" y="5048250"/>
          <p14:tracePt t="957" x="3841750" y="5048250"/>
          <p14:tracePt t="980" x="3848100" y="5048250"/>
          <p14:tracePt t="1001" x="3841750" y="5054600"/>
          <p14:tracePt t="1041" x="3835400" y="5054600"/>
          <p14:tracePt t="1052" x="3829050" y="5054600"/>
          <p14:tracePt t="1069" x="3822700" y="5060950"/>
          <p14:tracePt t="1085" x="3822700" y="5067300"/>
          <p14:tracePt t="1101" x="3816350" y="5067300"/>
          <p14:tracePt t="1114" x="3810000" y="5073650"/>
          <p14:tracePt t="1131" x="3803650" y="5073650"/>
          <p14:tracePt t="1147" x="3797300" y="5073650"/>
          <p14:tracePt t="1164" x="3790950" y="5073650"/>
          <p14:tracePt t="1180" x="3784600" y="5073650"/>
          <p14:tracePt t="1197" x="3778250" y="5073650"/>
          <p14:tracePt t="1213" x="3771900" y="5080000"/>
          <p14:tracePt t="1231" x="3771900" y="5073650"/>
          <p14:tracePt t="1299" x="3778250" y="5067300"/>
          <p14:tracePt t="1324" x="3778250" y="5060950"/>
          <p14:tracePt t="1340" x="3784600" y="5054600"/>
          <p14:tracePt t="1359" x="3784600" y="5048250"/>
          <p14:tracePt t="1488" x="3790950" y="5041900"/>
          <p14:tracePt t="1512" x="3797300" y="5035550"/>
          <p14:tracePt t="1547" x="3790950" y="5029200"/>
          <p14:tracePt t="1588" x="3784600" y="5035550"/>
          <p14:tracePt t="1608" x="3778250" y="5041900"/>
          <p14:tracePt t="1623" x="3771900" y="5048250"/>
          <p14:tracePt t="1640" x="3771900" y="5054600"/>
          <p14:tracePt t="1647" x="3765550" y="5060950"/>
          <p14:tracePt t="1659" x="3765550" y="5067300"/>
          <p14:tracePt t="1668" x="3759200" y="5073650"/>
          <p14:tracePt t="1685" x="3759200" y="5080000"/>
          <p14:tracePt t="1711" x="3752850" y="5086350"/>
          <p14:tracePt t="1744" x="3752850" y="5092700"/>
          <p14:tracePt t="1760" x="3752850" y="5099050"/>
          <p14:tracePt t="1779" x="3752850" y="5105400"/>
          <p14:tracePt t="1796" x="3746500" y="5111750"/>
          <p14:tracePt t="1820" x="3740150" y="5118100"/>
          <p14:tracePt t="1847" x="3733800" y="5124450"/>
          <p14:tracePt t="1864" x="3727450" y="5130800"/>
          <p14:tracePt t="1880" x="3721100" y="5137150"/>
          <p14:tracePt t="1886" x="3721100" y="5143500"/>
          <p14:tracePt t="1886" x="3721100" y="5149850"/>
          <p14:tracePt t="1902" x="3714750" y="5149850"/>
          <p14:tracePt t="1902" x="3714750" y="5156200"/>
          <p14:tracePt t="1918" x="3708400" y="5168900"/>
          <p14:tracePt t="1932" x="3702050" y="5175250"/>
          <p14:tracePt t="1949" x="3695700" y="5181600"/>
          <p14:tracePt t="1967" x="3695700" y="5187950"/>
          <p14:tracePt t="1984" x="3689350" y="5194300"/>
          <p14:tracePt t="2000" x="3683000" y="5194300"/>
          <p14:tracePt t="2016" x="3683000" y="5200650"/>
          <p14:tracePt t="2036" x="3676650" y="5207000"/>
          <p14:tracePt t="2053" x="3676650" y="5213350"/>
          <p14:tracePt t="2068" x="3676650" y="5219700"/>
          <p14:tracePt t="2083" x="3676650" y="5226050"/>
          <p14:tracePt t="2112" x="3676650" y="5232400"/>
          <p14:tracePt t="2180" x="3676650" y="5238750"/>
          <p14:tracePt t="2199" x="3676650" y="5245100"/>
          <p14:tracePt t="2216" x="3676650" y="5251450"/>
          <p14:tracePt t="2232" x="3670300" y="5257800"/>
          <p14:tracePt t="2260" x="3670300" y="5251450"/>
          <p14:tracePt t="2284" x="3663950" y="5257800"/>
          <p14:tracePt t="2300" x="3663950" y="5264150"/>
          <p14:tracePt t="2328" x="3670300" y="5276850"/>
          <p14:tracePt t="2367" x="3663950" y="5276850"/>
          <p14:tracePt t="2428" x="3663950" y="5283200"/>
          <p14:tracePt t="2440" x="3663950" y="5276850"/>
          <p14:tracePt t="2480" x="3670300" y="5276850"/>
          <p14:tracePt t="2567" x="3676650" y="5276850"/>
          <p14:tracePt t="2600" x="3683000" y="5270500"/>
          <p14:tracePt t="2620" x="3689350" y="5270500"/>
          <p14:tracePt t="2667" x="3695700" y="5270500"/>
          <p14:tracePt t="2688" x="3702050" y="5264150"/>
          <p14:tracePt t="2792" x="3695700" y="5257800"/>
          <p14:tracePt t="2944" x="3702050" y="5257800"/>
          <p14:tracePt t="3011" x="3702050" y="5251450"/>
          <p14:tracePt t="3048" x="3702050" y="5257800"/>
          <p14:tracePt t="3116" x="3695700" y="5264150"/>
          <p14:tracePt t="3144" x="3689350" y="5264150"/>
          <p14:tracePt t="3176" x="3695700" y="5264150"/>
          <p14:tracePt t="3264" x="3702050" y="5264150"/>
          <p14:tracePt t="3288" x="3702050" y="5257800"/>
          <p14:tracePt t="3312" x="3702050" y="5251450"/>
          <p14:tracePt t="3332" x="3695700" y="5257800"/>
          <p14:tracePt t="3409" x="3695700" y="5251450"/>
          <p14:tracePt t="3461" x="3702050" y="5245100"/>
          <p14:tracePt t="3477" x="3702050" y="5238750"/>
          <p14:tracePt t="3501" x="3708400" y="5238750"/>
          <p14:tracePt t="3537" x="3708400" y="5232400"/>
          <p14:tracePt t="3565" x="3714750" y="5226050"/>
          <p14:tracePt t="3625" x="3714750" y="5219700"/>
          <p14:tracePt t="3657" x="3721100" y="5213350"/>
          <p14:tracePt t="3777" x="3714750" y="5213350"/>
          <p14:tracePt t="3881" x="3714750" y="5219700"/>
          <p14:tracePt t="3973" x="3708400" y="5226050"/>
          <p14:tracePt t="4257" x="3702050" y="5226050"/>
          <p14:tracePt t="4293" x="3695700" y="5226050"/>
          <p14:tracePt t="4401" x="3689350" y="5226050"/>
          <p14:tracePt t="4428" x="3689350" y="5232400"/>
          <p14:tracePt t="4452" x="3683000" y="5238750"/>
          <p14:tracePt t="4480" x="3676650" y="5238750"/>
          <p14:tracePt t="4540" x="3670300" y="5245100"/>
          <p14:tracePt t="4556" x="3670300" y="5251450"/>
          <p14:tracePt t="4572" x="3663950" y="5257800"/>
          <p14:tracePt t="4585" x="3663950" y="5264150"/>
          <p14:tracePt t="4624" x="3663950" y="5257800"/>
          <p14:tracePt t="4644" x="3670300" y="5257800"/>
          <p14:tracePt t="4668" x="3670300" y="5251450"/>
          <p14:tracePt t="4685" x="3676650" y="5251450"/>
          <p14:tracePt t="4705" x="3683000" y="5245100"/>
          <p14:tracePt t="4728" x="3689350" y="5238750"/>
          <p14:tracePt t="4764" x="3689350" y="5232400"/>
          <p14:tracePt t="4788" x="3695700" y="5232400"/>
          <p14:tracePt t="4820" x="3695700" y="5226050"/>
          <p14:tracePt t="4849" x="3689350" y="5219700"/>
          <p14:tracePt t="4872" x="3695700" y="5213350"/>
          <p14:tracePt t="4917" x="3702050" y="5213350"/>
          <p14:tracePt t="4945" x="3708400" y="5207000"/>
          <p14:tracePt t="4969" x="3714750" y="5200650"/>
          <p14:tracePt t="4992" x="3721100" y="5200650"/>
          <p14:tracePt t="5013" x="3721100" y="5194300"/>
          <p14:tracePt t="5088" x="3727450" y="5187950"/>
          <p14:tracePt t="5121" x="3727450" y="5181600"/>
          <p14:tracePt t="5240" x="3721100" y="5181600"/>
          <p14:tracePt t="5388" x="3714750" y="5181600"/>
          <p14:tracePt t="5541" x="3714750" y="5187950"/>
          <p14:tracePt t="5576" x="3708400" y="5187950"/>
          <p14:tracePt t="5644" x="3702050" y="5194300"/>
          <p14:tracePt t="5793" x="3702050" y="5200650"/>
          <p14:tracePt t="5840" x="3695700" y="5207000"/>
          <p14:tracePt t="5860" x="3689350" y="5213350"/>
          <p14:tracePt t="5885" x="3689350" y="5219700"/>
          <p14:tracePt t="5905" x="3689350" y="5226050"/>
          <p14:tracePt t="5928" x="3695700" y="5232400"/>
          <p14:tracePt t="5945" x="3702050" y="5238750"/>
          <p14:tracePt t="5961" x="3702050" y="5245100"/>
          <p14:tracePt t="5973" x="3708400" y="5245100"/>
          <p14:tracePt t="5988" x="3714750" y="5251450"/>
          <p14:tracePt t="6005" x="3721100" y="5257800"/>
          <p14:tracePt t="6021" x="3727450" y="5264150"/>
          <p14:tracePt t="6034" x="3733800" y="5270500"/>
          <p14:tracePt t="6049" x="3733800" y="5276850"/>
          <p14:tracePt t="6065" x="3740150" y="5283200"/>
          <p14:tracePt t="6081" x="3746500" y="5283200"/>
          <p14:tracePt t="6097" x="3752850" y="5283200"/>
          <p14:tracePt t="6114" x="3759200" y="5283200"/>
          <p14:tracePt t="6130" x="3759200" y="5276850"/>
          <p14:tracePt t="6147" x="3765550" y="5276850"/>
          <p14:tracePt t="6164" x="3759200" y="5283200"/>
          <p14:tracePt t="6280" x="3759200" y="5289550"/>
          <p14:tracePt t="6296" x="3759200" y="5295900"/>
          <p14:tracePt t="6313" x="3752850" y="5302250"/>
          <p14:tracePt t="6333" x="3752850" y="5308600"/>
          <p14:tracePt t="6349" x="3746500" y="5314950"/>
          <p14:tracePt t="6365" x="3746500" y="5321300"/>
          <p14:tracePt t="6380" x="3740150" y="5327650"/>
          <p14:tracePt t="6392" x="3733800" y="5334000"/>
          <p14:tracePt t="6409" x="3733800" y="5340350"/>
          <p14:tracePt t="6424" x="3733800" y="5346700"/>
          <p14:tracePt t="6445" x="3740150" y="5353050"/>
          <p14:tracePt t="6492" x="3746500" y="5359400"/>
          <p14:tracePt t="6528" x="3752850" y="5365750"/>
          <p14:tracePt t="6553" x="3752850" y="5372100"/>
          <p14:tracePt t="6573" x="3759200" y="5378450"/>
          <p14:tracePt t="6597" x="3759200" y="5384800"/>
          <p14:tracePt t="6625" x="3752850" y="5391150"/>
          <p14:tracePt t="6685" x="3746500" y="5391150"/>
          <p14:tracePt t="6701" x="3740150" y="5397500"/>
          <p14:tracePt t="6717" x="3733800" y="5397500"/>
          <p14:tracePt t="6733" x="3727450" y="5403850"/>
          <p14:tracePt t="6745" x="3721100" y="5403850"/>
          <p14:tracePt t="6761" x="3708400" y="5410200"/>
          <p14:tracePt t="6777" x="3702050" y="5410200"/>
          <p14:tracePt t="6793" x="3695700" y="5416550"/>
          <p14:tracePt t="6805" x="3689350" y="5416550"/>
          <p14:tracePt t="6829" x="3695700" y="5422900"/>
          <p14:tracePt t="6861" x="3702050" y="5422900"/>
          <p14:tracePt t="6889" x="3708400" y="5422900"/>
          <p14:tracePt t="6913" x="3714750" y="5416550"/>
          <p14:tracePt t="6925" x="3721100" y="5416550"/>
          <p14:tracePt t="6940" x="3714750" y="5410200"/>
          <p14:tracePt t="7105" x="3708400" y="5410200"/>
          <p14:tracePt t="7145" x="3702050" y="5416550"/>
          <p14:tracePt t="7173" x="3695700" y="5416550"/>
          <p14:tracePt t="7197" x="3689350" y="5416550"/>
          <p14:tracePt t="7225" x="3689350" y="5410200"/>
          <p14:tracePt t="7300" x="3695700" y="5410200"/>
          <p14:tracePt t="7325" x="3689350" y="5416550"/>
          <p14:tracePt t="7401" x="3683000" y="5422900"/>
          <p14:tracePt t="7445" x="3676650" y="5422900"/>
          <p14:tracePt t="7473" x="3670300" y="5422900"/>
          <p14:tracePt t="7581" x="3670300" y="5429250"/>
          <p14:tracePt t="7661" x="3670300" y="5422900"/>
          <p14:tracePt t="7825" x="3676650" y="5416550"/>
          <p14:tracePt t="7857" x="3683000" y="5416550"/>
          <p14:tracePt t="7881" x="3689350" y="5416550"/>
          <p14:tracePt t="7909" x="3695700" y="5410200"/>
          <p14:tracePt t="7933" x="3702050" y="5410200"/>
          <p14:tracePt t="7953" x="3702050" y="5403850"/>
          <p14:tracePt t="7969" x="3708400" y="5397500"/>
          <p14:tracePt t="7985" x="3708400" y="5391150"/>
          <p14:tracePt t="8001" x="3714750" y="5391150"/>
          <p14:tracePt t="8021" x="3721100" y="5384800"/>
          <p14:tracePt t="8045" x="3727450" y="5378450"/>
          <p14:tracePt t="8061" x="3733800" y="5372100"/>
          <p14:tracePt t="8073" x="3740150" y="5372100"/>
          <p14:tracePt t="8089" x="3746500" y="5365750"/>
          <p14:tracePt t="8105" x="3752850" y="5359400"/>
          <p14:tracePt t="8113" x="3759200" y="5359400"/>
          <p14:tracePt t="8121" x="3759200" y="5353050"/>
          <p14:tracePt t="8121" x="3765550" y="5353050"/>
          <p14:tracePt t="8121" x="3771900" y="5346700"/>
          <p14:tracePt t="8142" x="3778250" y="5340350"/>
          <p14:tracePt t="8154" x="3784600" y="5334000"/>
          <p14:tracePt t="8171" x="3797300" y="5327650"/>
          <p14:tracePt t="8188" x="3803650" y="5314950"/>
          <p14:tracePt t="8205" x="3810000" y="5314950"/>
          <p14:tracePt t="8221" x="3803650" y="5321300"/>
          <p14:tracePt t="8277" x="3797300" y="5327650"/>
          <p14:tracePt t="8293" x="3790950" y="5334000"/>
          <p14:tracePt t="8305" x="3784600" y="5340350"/>
          <p14:tracePt t="8321" x="3778250" y="5346700"/>
          <p14:tracePt t="8337" x="3771900" y="5353050"/>
          <p14:tracePt t="8353" x="3765550" y="5359400"/>
          <p14:tracePt t="8365" x="3759200" y="5359400"/>
          <p14:tracePt t="8389" x="3752850" y="5359400"/>
          <p14:tracePt t="8413" x="3746500" y="5359400"/>
          <p14:tracePt t="8433" x="3740150" y="5359400"/>
          <p14:tracePt t="8449" x="3733800" y="5359400"/>
          <p14:tracePt t="8465" x="3727450" y="5359400"/>
          <p14:tracePt t="8481" x="3721100" y="5359400"/>
          <p14:tracePt t="8494" x="3714750" y="5359400"/>
          <p14:tracePt t="8509" x="3708400" y="5365750"/>
          <p14:tracePt t="8522" x="3702050" y="5365750"/>
          <p14:tracePt t="8522" x="3695700" y="5365750"/>
          <p14:tracePt t="8542" x="3689350" y="5365750"/>
          <p14:tracePt t="8556" x="3683000" y="5372100"/>
          <p14:tracePt t="8572" x="3676650" y="5372100"/>
          <p14:tracePt t="8589" x="3670300" y="5372100"/>
          <p14:tracePt t="8605" x="3670300" y="5365750"/>
          <p14:tracePt t="8637" x="3676650" y="5365750"/>
          <p14:tracePt t="8662" x="3683000" y="5359400"/>
          <p14:tracePt t="8689" x="3683000" y="5365750"/>
          <p14:tracePt t="8733" x="3683000" y="5372100"/>
          <p14:tracePt t="8758" x="3683000" y="5378450"/>
          <p14:tracePt t="8793" x="3676650" y="5384800"/>
          <p14:tracePt t="8809" x="3676650" y="5391150"/>
          <p14:tracePt t="8833" x="3670300" y="5397500"/>
          <p14:tracePt t="8853" x="3663950" y="5397500"/>
          <p14:tracePt t="8869" x="3657600" y="5403850"/>
          <p14:tracePt t="8893" x="3651250" y="5410200"/>
          <p14:tracePt t="8913" x="3644900" y="5416550"/>
          <p14:tracePt t="8938" x="3638550" y="5416550"/>
          <p14:tracePt t="8961" x="3638550" y="5422900"/>
          <p14:tracePt t="9057" x="3651250" y="5422900"/>
          <p14:tracePt t="9110" x="3651250" y="5416550"/>
          <p14:tracePt t="9125" x="3657600" y="5410200"/>
          <p14:tracePt t="9141" x="3663950" y="5410200"/>
          <p14:tracePt t="9153" x="3670300" y="5403850"/>
          <p14:tracePt t="9169" x="3670300" y="5397500"/>
          <p14:tracePt t="9194" x="3670300" y="5391150"/>
          <p14:tracePt t="9222" x="3663950" y="5384800"/>
          <p14:tracePt t="9265" x="3657600" y="5384800"/>
          <p14:tracePt t="9305" x="3657600" y="5391150"/>
          <p14:tracePt t="9401" x="3657600" y="5397500"/>
          <p14:tracePt t="9501" x="3651250" y="5397500"/>
          <p14:tracePt t="9545" x="3651250" y="5403850"/>
          <p14:tracePt t="9574" x="3644900" y="5410200"/>
          <p14:tracePt t="9641" x="3651250" y="5403850"/>
          <p14:tracePt t="9854" x="3644900" y="5410200"/>
          <p14:tracePt t="10009" x="3651250" y="5403850"/>
          <p14:tracePt t="10274" x="3644900" y="5403850"/>
          <p14:tracePt t="10438" x="3651250" y="5410200"/>
          <p14:tracePt t="10586" x="3644900" y="5410200"/>
          <p14:tracePt t="10645" x="3638550" y="5403850"/>
          <p14:tracePt t="10954" x="3644900" y="5403850"/>
          <p14:tracePt t="11002" x="3651250" y="5397500"/>
          <p14:tracePt t="11021" x="3657600" y="5397500"/>
          <p14:tracePt t="11046" x="3663950" y="5397500"/>
          <p14:tracePt t="11066" x="3670300" y="5391150"/>
          <p14:tracePt t="11090" x="3676650" y="5391150"/>
          <p14:tracePt t="11113" x="3683000" y="5384800"/>
          <p14:tracePt t="11134" x="3689350" y="5384800"/>
          <p14:tracePt t="11158" x="3695700" y="5378450"/>
          <p14:tracePt t="11182" x="3702050" y="5372100"/>
          <p14:tracePt t="11270" x="3702050" y="5365750"/>
          <p14:tracePt t="11314" x="3708400" y="5365750"/>
          <p14:tracePt t="11338" x="3714750" y="5359400"/>
          <p14:tracePt t="11354" x="3727450" y="5359400"/>
          <p14:tracePt t="11366" x="3727450" y="5353050"/>
          <p14:tracePt t="11374" x="3733800" y="5353050"/>
          <p14:tracePt t="11382" x="3740150" y="5353050"/>
          <p14:tracePt t="11382" x="3746500" y="5353050"/>
          <p14:tracePt t="11402" x="3752850" y="5353050"/>
          <p14:tracePt t="11402" x="3752850" y="5346700"/>
          <p14:tracePt t="11418" x="3759200" y="5346700"/>
          <p14:tracePt t="11418" x="3771900" y="5340350"/>
          <p14:tracePt t="11435" x="3784600" y="5340350"/>
          <p14:tracePt t="11435" x="3790950" y="5334000"/>
          <p14:tracePt t="11451" x="3803650" y="5321300"/>
          <p14:tracePt t="11451" x="3822700" y="5314950"/>
          <p14:tracePt t="11467" x="3835400" y="5302250"/>
          <p14:tracePt t="11467" x="3854450" y="5295900"/>
          <p14:tracePt t="11467" x="3873500" y="5283200"/>
          <p14:tracePt t="11487" x="3898900" y="5270500"/>
          <p14:tracePt t="11500" x="3924300" y="5251450"/>
          <p14:tracePt t="11500" x="3981450" y="5219700"/>
          <p14:tracePt t="11519" x="4013200" y="5194300"/>
          <p14:tracePt t="11519" x="4051300" y="5175250"/>
          <p14:tracePt t="11536" x="4089400" y="5149850"/>
          <p14:tracePt t="11536" x="4127500" y="5124450"/>
          <p14:tracePt t="11551" x="4171950" y="5092700"/>
          <p14:tracePt t="11551" x="4216400" y="5060950"/>
          <p14:tracePt t="11551" x="4260850" y="5016500"/>
          <p14:tracePt t="11571" x="4311650" y="4978400"/>
          <p14:tracePt t="11583" x="4356100" y="4927600"/>
          <p14:tracePt t="11583" x="4406900" y="4876800"/>
          <p14:tracePt t="11583" x="4457700" y="4819650"/>
          <p14:tracePt t="11603" x="4502150" y="4762500"/>
          <p14:tracePt t="11603" x="4546600" y="4705350"/>
          <p14:tracePt t="11619" x="4597400" y="4641850"/>
          <p14:tracePt t="11619" x="4641850" y="4572000"/>
          <p14:tracePt t="11635" x="4686300" y="4508500"/>
          <p14:tracePt t="11635" x="4724400" y="4438650"/>
          <p14:tracePt t="11652" x="4768850" y="4362450"/>
          <p14:tracePt t="11652" x="4845050" y="4203700"/>
          <p14:tracePt t="11668" x="4876800" y="4121150"/>
          <p14:tracePt t="11668" x="4908550" y="4032250"/>
          <p14:tracePt t="11685" x="4940300" y="3943350"/>
          <p14:tracePt t="11685" x="4965700" y="3848100"/>
          <p14:tracePt t="11702" x="4991100" y="3746500"/>
          <p14:tracePt t="11702" x="5016500" y="3644900"/>
          <p14:tracePt t="11719" x="5035550" y="3543300"/>
          <p14:tracePt t="11719" x="5080000" y="3359150"/>
          <p14:tracePt t="11735" x="5092700" y="3282950"/>
          <p14:tracePt t="11735" x="5111750" y="3206750"/>
          <p14:tracePt t="11752" x="5124450" y="3143250"/>
          <p14:tracePt t="11752" x="5137150" y="3086100"/>
          <p14:tracePt t="11768" x="5149850" y="3035300"/>
          <p14:tracePt t="11768" x="5162550" y="2990850"/>
          <p14:tracePt t="11768" x="5168900" y="2946400"/>
          <p14:tracePt t="11787" x="5181600" y="2908300"/>
          <p14:tracePt t="11787" x="5187950" y="2870200"/>
          <p14:tracePt t="11802" x="5194300" y="2838450"/>
          <p14:tracePt t="11802" x="5200650" y="2806700"/>
          <p14:tracePt t="11819" x="5207000" y="2774950"/>
          <p14:tracePt t="11819" x="5207000" y="2749550"/>
          <p14:tracePt t="11836" x="5207000" y="2717800"/>
          <p14:tracePt t="11836" x="5213350" y="2698750"/>
          <p14:tracePt t="11836" x="5213350" y="2673350"/>
          <p14:tracePt t="11854" x="5213350" y="2654300"/>
          <p14:tracePt t="11867" x="5213350" y="2635250"/>
          <p14:tracePt t="11867" x="5213350" y="2609850"/>
          <p14:tracePt t="11888" x="5213350" y="2597150"/>
          <p14:tracePt t="11888" x="5219700" y="2590800"/>
          <p14:tracePt t="11903" x="5219700" y="2584450"/>
          <p14:tracePt t="11903" x="5219700" y="2578100"/>
          <p14:tracePt t="11919" x="5226050" y="2571750"/>
          <p14:tracePt t="11934" x="5232400" y="2571750"/>
          <p14:tracePt t="11951" x="5238750" y="2571750"/>
          <p14:tracePt t="11968" x="5238750" y="2578100"/>
          <p14:tracePt t="11984" x="5245100" y="2584450"/>
          <p14:tracePt t="12006" x="5238750" y="2584450"/>
          <p14:tracePt t="12058" x="5238750" y="2590800"/>
          <p14:tracePt t="12086" x="5238750" y="2584450"/>
          <p14:tracePt t="12146" x="5251450" y="2578100"/>
          <p14:tracePt t="12162" x="5257800" y="2571750"/>
          <p14:tracePt t="12178" x="5264150" y="2571750"/>
          <p14:tracePt t="12188" x="5270500" y="2571750"/>
          <p14:tracePt t="12188" x="5270500" y="2565400"/>
          <p14:tracePt t="12203" x="5283200" y="2565400"/>
          <p14:tracePt t="12218" x="5295900" y="2565400"/>
          <p14:tracePt t="12239" x="5302250" y="2571750"/>
          <p14:tracePt t="12252" x="5308600" y="2571750"/>
          <p14:tracePt t="12252" x="5321300" y="2571750"/>
          <p14:tracePt t="12270" x="5327650" y="2571750"/>
          <p14:tracePt t="12270" x="5334000" y="2571750"/>
          <p14:tracePt t="12288" x="5346700" y="2571750"/>
          <p14:tracePt t="12288" x="5353050" y="2565400"/>
          <p14:tracePt t="12304" x="5365750" y="2559050"/>
          <p14:tracePt t="12304" x="5378450" y="2559050"/>
          <p14:tracePt t="12304" x="5391150" y="2546350"/>
          <p14:tracePt t="12323" x="5403850" y="2540000"/>
          <p14:tracePt t="12323" x="5416550" y="2527300"/>
          <p14:tracePt t="12337" x="5435600" y="2514600"/>
          <p14:tracePt t="12337" x="5454650" y="2501900"/>
          <p14:tracePt t="12354" x="5473700" y="2489200"/>
          <p14:tracePt t="12354" x="5492750" y="2476500"/>
          <p14:tracePt t="12371" x="5518150" y="2457450"/>
          <p14:tracePt t="12371" x="5562600" y="2432050"/>
          <p14:tracePt t="12388" x="5588000" y="2413000"/>
          <p14:tracePt t="12388" x="5607050" y="2400300"/>
          <p14:tracePt t="12406" x="5626100" y="2387600"/>
          <p14:tracePt t="12406" x="5645150" y="2368550"/>
          <p14:tracePt t="12421" x="5632450" y="2374900"/>
          <p14:tracePt t="12502" x="5645150" y="2381250"/>
          <p14:tracePt t="12507" x="5657850" y="2387600"/>
          <p14:tracePt t="12519" x="5664200" y="2406650"/>
          <p14:tracePt t="12519" x="5670550" y="2457450"/>
          <p14:tracePt t="12539" x="5676900" y="2482850"/>
          <p14:tracePt t="12539" x="5670550" y="2520950"/>
          <p14:tracePt t="12555" x="5702300" y="2546350"/>
          <p14:tracePt t="12555" x="5695950" y="2571750"/>
          <p14:tracePt t="12571" x="5689600" y="2590800"/>
          <p14:tracePt t="12571" x="5689600" y="2609850"/>
          <p14:tracePt t="12588" x="5683250" y="2628900"/>
          <p14:tracePt t="12588" x="5676900" y="2641600"/>
          <p14:tracePt t="12588" x="5670550" y="2654300"/>
          <p14:tracePt t="12607" x="5664200" y="2667000"/>
          <p14:tracePt t="12620" x="5664200" y="2673350"/>
          <p14:tracePt t="12620" x="5664200" y="2679700"/>
          <p14:tracePt t="12638" x="5676900" y="2686050"/>
          <p14:tracePt t="12658" x="5689600" y="2679700"/>
          <p14:tracePt t="12674" x="5695950" y="2679700"/>
          <p14:tracePt t="12674" x="5702300" y="2679700"/>
          <p14:tracePt t="12688" x="5715000" y="2679700"/>
          <p14:tracePt t="12688" x="5721350" y="2679700"/>
          <p14:tracePt t="12705" x="5734050" y="2679700"/>
          <p14:tracePt t="12705" x="5740400" y="2679700"/>
          <p14:tracePt t="12722" x="5753100" y="2679700"/>
          <p14:tracePt t="12722" x="5759450" y="2679700"/>
          <p14:tracePt t="12739" x="5765800" y="2679700"/>
          <p14:tracePt t="12739" x="5772150" y="2679700"/>
          <p14:tracePt t="12756" x="5778500" y="2679700"/>
          <p14:tracePt t="12770" x="5784850" y="2686050"/>
          <p14:tracePt t="12787" x="5784850" y="2692400"/>
          <p14:tracePt t="12807" x="5784850" y="2698750"/>
          <p14:tracePt t="12862" x="5791200" y="2705100"/>
          <p14:tracePt t="12882" x="5797550" y="2711450"/>
          <p14:tracePt t="12906" x="5803900" y="2711450"/>
          <p14:tracePt t="12922" x="5810250" y="2711450"/>
          <p14:tracePt t="12934" x="5822950" y="2711450"/>
          <p14:tracePt t="12950" x="5829300" y="2711450"/>
          <p14:tracePt t="12966" x="5835650" y="2717800"/>
          <p14:tracePt t="12975" x="5842000" y="2717800"/>
          <p14:tracePt t="12988" x="5848350" y="2724150"/>
          <p14:tracePt t="13004" x="5848350" y="2730500"/>
          <p14:tracePt t="13021" x="5854700" y="2736850"/>
          <p14:tracePt t="13046" x="5861050" y="2736850"/>
          <p14:tracePt t="13102" x="5867400" y="2736850"/>
          <p14:tracePt t="13115" x="5873750" y="2730500"/>
          <p14:tracePt t="13138" x="5880100" y="2730500"/>
          <p14:tracePt t="13162" x="5886450" y="2730500"/>
          <p14:tracePt t="13183" x="5892800" y="2730500"/>
          <p14:tracePt t="13214" x="5899150" y="2730500"/>
          <p14:tracePt t="13251" x="5905500" y="2724150"/>
          <p14:tracePt t="13266" x="5911850" y="2717800"/>
          <p14:tracePt t="13282" x="5918200" y="2717800"/>
          <p14:tracePt t="13294" x="5924550" y="2711450"/>
          <p14:tracePt t="13310" x="5930900" y="2711450"/>
          <p14:tracePt t="13327" x="5937250" y="2705100"/>
          <p14:tracePt t="13343" x="5943600" y="2705100"/>
          <p14:tracePt t="13355" x="5949950" y="2698750"/>
          <p14:tracePt t="13378" x="5956300" y="2692400"/>
          <p14:tracePt t="13403" x="5956300" y="2686050"/>
          <p14:tracePt t="13422" x="5962650" y="2686050"/>
          <p14:tracePt t="13438" x="5969000" y="2679700"/>
          <p14:tracePt t="13454" x="5975350" y="2673350"/>
          <p14:tracePt t="13466" x="5981700" y="2667000"/>
          <p14:tracePt t="13475" x="5988050" y="2667000"/>
          <p14:tracePt t="13475" x="5994400" y="2667000"/>
          <p14:tracePt t="13491" x="6000750" y="2660650"/>
          <p14:tracePt t="13491" x="6013450" y="2660650"/>
          <p14:tracePt t="13508" x="6019800" y="2654300"/>
          <p14:tracePt t="13508" x="6026150" y="2654300"/>
          <p14:tracePt t="13508" x="6032500" y="2647950"/>
          <p14:tracePt t="13527" x="6038850" y="2647950"/>
          <p14:tracePt t="13540" x="6045200" y="2641600"/>
          <p14:tracePt t="13558" x="6051550" y="2635250"/>
          <p14:tracePt t="13558" x="6057900" y="2635250"/>
          <p14:tracePt t="13576" x="6064250" y="2635250"/>
          <p14:tracePt t="13595" x="6064250" y="2641600"/>
          <p14:tracePt t="13634" x="6057900" y="2647950"/>
          <p14:tracePt t="13646" x="6051550" y="2647950"/>
          <p14:tracePt t="13662" x="6051550" y="2654300"/>
          <p14:tracePt t="13678" x="6038850" y="2660650"/>
          <p14:tracePt t="13702" x="6038850" y="2667000"/>
          <p14:tracePt t="13722" x="6032500" y="2667000"/>
          <p14:tracePt t="13738" x="6026150" y="2673350"/>
          <p14:tracePt t="13754" x="6019800" y="2679700"/>
          <p14:tracePt t="13766" x="6019800" y="2686050"/>
          <p14:tracePt t="13782" x="6013450" y="2692400"/>
          <p14:tracePt t="13814" x="6007100" y="2698750"/>
          <p14:tracePt t="13934" x="6007100" y="2705100"/>
          <p14:tracePt t="13947" x="6000750" y="2705100"/>
          <p14:tracePt t="13971" x="6000750" y="2711450"/>
          <p14:tracePt t="14022" x="5994400" y="2705100"/>
          <p14:tracePt t="14090" x="5994400" y="2698750"/>
          <p14:tracePt t="14114" x="6000750" y="2692400"/>
          <p14:tracePt t="14143" x="6000750" y="2686050"/>
          <p14:tracePt t="14167" x="6007100" y="2679700"/>
          <p14:tracePt t="14182" x="6007100" y="2673350"/>
          <p14:tracePt t="14195" x="6013450" y="2660650"/>
          <p14:tracePt t="14211" x="6013450" y="2654300"/>
          <p14:tracePt t="14227" x="6013450" y="2647950"/>
          <p14:tracePt t="14235" x="6013450" y="2641600"/>
          <p14:tracePt t="14247" x="6007100" y="2641600"/>
          <p14:tracePt t="14263" x="6007100" y="2635250"/>
          <p14:tracePt t="14279" x="6007100" y="2628900"/>
          <p14:tracePt t="14306" x="6000750" y="2622550"/>
          <p14:tracePt t="14331" x="6000750" y="2616200"/>
          <p14:tracePt t="14347" x="5994400" y="2609850"/>
          <p14:tracePt t="14363" x="5994400" y="2603500"/>
          <p14:tracePt t="14374" x="5994400" y="2597150"/>
          <p14:tracePt t="14391" x="5988050" y="2590800"/>
          <p14:tracePt t="14407" x="5988050" y="2584450"/>
          <p14:tracePt t="14423" x="5988050" y="2578100"/>
          <p14:tracePt t="14435" x="5981700" y="2571750"/>
          <p14:tracePt t="14458" x="5975350" y="2571750"/>
          <p14:tracePt t="14483" x="5969000" y="2571750"/>
          <p14:tracePt t="14519" x="5962650" y="2578100"/>
          <p14:tracePt t="14542" x="5962650" y="2584450"/>
          <p14:tracePt t="14570" x="5969000" y="2590800"/>
          <p14:tracePt t="14603" x="5975350" y="2590800"/>
          <p14:tracePt t="14630" x="5981700" y="2597150"/>
          <p14:tracePt t="14647" x="5981700" y="2609850"/>
          <p14:tracePt t="14662" x="5981700" y="2616200"/>
          <p14:tracePt t="14675" x="5975350" y="2622550"/>
          <p14:tracePt t="14683" x="5975350" y="2628900"/>
          <p14:tracePt t="14693" x="5969000" y="2635250"/>
          <p14:tracePt t="14710" x="5962650" y="2647950"/>
          <p14:tracePt t="14710" x="5956300" y="2654300"/>
          <p14:tracePt t="14729" x="5949950" y="2660650"/>
          <p14:tracePt t="14729" x="5943600" y="2667000"/>
          <p14:tracePt t="14746" x="5937250" y="2673350"/>
          <p14:tracePt t="14746" x="5930900" y="2679700"/>
          <p14:tracePt t="14762" x="5924550" y="2686050"/>
          <p14:tracePt t="14762" x="5918200" y="2692400"/>
          <p14:tracePt t="14779" x="5905500" y="2698750"/>
          <p14:tracePt t="14779" x="5886450" y="2711450"/>
          <p14:tracePt t="14796" x="5873750" y="2717800"/>
          <p14:tracePt t="14796" x="5861050" y="2724150"/>
          <p14:tracePt t="14812" x="5854700" y="2724150"/>
          <p14:tracePt t="14812" x="5835650" y="2730500"/>
          <p14:tracePt t="14829" x="5822950" y="2730500"/>
          <p14:tracePt t="14829" x="5810250" y="2736850"/>
          <p14:tracePt t="14829" x="5797550" y="2736850"/>
          <p14:tracePt t="14848" x="5778500" y="2736850"/>
          <p14:tracePt t="14848" x="5759450" y="2736850"/>
          <p14:tracePt t="14863" x="5734050" y="2743200"/>
          <p14:tracePt t="14863" x="5715000" y="2743200"/>
          <p14:tracePt t="14880" x="5683250" y="2749550"/>
          <p14:tracePt t="14880" x="5651500" y="2755900"/>
          <p14:tracePt t="14896" x="5619750" y="2762250"/>
          <p14:tracePt t="14896" x="5581650" y="2762250"/>
          <p14:tracePt t="14896" x="5543550" y="2774950"/>
          <p14:tracePt t="14915" x="5505450" y="2781300"/>
          <p14:tracePt t="15415" x="2146300" y="4730750"/>
          <p14:tracePt t="15415" x="2146300" y="4737100"/>
          <p14:tracePt t="15432" x="2146300" y="4749800"/>
          <p14:tracePt t="15432" x="2146300" y="4768850"/>
          <p14:tracePt t="15448" x="2139950" y="4781550"/>
          <p14:tracePt t="15448" x="2146300" y="4806950"/>
          <p14:tracePt t="15465" x="2146300" y="4826000"/>
          <p14:tracePt t="15465" x="2139950" y="4845050"/>
          <p14:tracePt t="15465" x="2139950" y="4864100"/>
          <p14:tracePt t="15484" x="2139950" y="4876800"/>
          <p14:tracePt t="15484" x="2146300" y="4895850"/>
          <p14:tracePt t="15498" x="2146300" y="4914900"/>
          <p14:tracePt t="15498" x="2146300" y="4933950"/>
          <p14:tracePt t="15515" x="2146300" y="4953000"/>
          <p14:tracePt t="15515" x="2146300" y="4972050"/>
          <p14:tracePt t="15532" x="2146300" y="4991100"/>
          <p14:tracePt t="15532" x="2146300" y="5010150"/>
          <p14:tracePt t="15549" x="2139950" y="5029200"/>
          <p14:tracePt t="15549" x="2133600" y="5067300"/>
          <p14:tracePt t="15565" x="2127250" y="5080000"/>
          <p14:tracePt t="15565" x="2120900" y="5105400"/>
          <p14:tracePt t="15581" x="2114550" y="5118100"/>
          <p14:tracePt t="15581" x="2101850" y="5137150"/>
          <p14:tracePt t="15598" x="2095500" y="5143500"/>
          <p14:tracePt t="15598" x="2070100" y="5175250"/>
          <p14:tracePt t="15616" x="2057400" y="5194300"/>
          <p14:tracePt t="15616" x="2051050" y="5213350"/>
          <p14:tracePt t="15632" x="2038350" y="5226050"/>
          <p14:tracePt t="15632" x="2032000" y="5245100"/>
          <p14:tracePt t="15648" x="2019300" y="5264150"/>
          <p14:tracePt t="15648" x="2012950" y="5283200"/>
          <p14:tracePt t="15665" x="2006600" y="5295900"/>
          <p14:tracePt t="15665" x="2000250" y="5308600"/>
          <p14:tracePt t="15665" x="1993900" y="5321300"/>
          <p14:tracePt t="15685" x="1987550" y="5334000"/>
          <p14:tracePt t="15685" x="1981200" y="5346700"/>
          <p14:tracePt t="15700" x="1981200" y="5353050"/>
          <p14:tracePt t="15700" x="1974850" y="5359400"/>
          <p14:tracePt t="15716" x="1974850" y="5365750"/>
          <p14:tracePt t="15716" x="1968500" y="5378450"/>
          <p14:tracePt t="15732" x="1962150" y="5384800"/>
          <p14:tracePt t="15747" x="1962150" y="5391150"/>
          <p14:tracePt t="15768" x="1955800" y="5397500"/>
          <p14:tracePt t="15791" x="1955800" y="5403850"/>
          <p14:tracePt t="15811" x="1955800" y="5410200"/>
          <p14:tracePt t="15827" x="1949450" y="5416550"/>
          <p14:tracePt t="15843" x="1949450" y="5422900"/>
          <p14:tracePt t="15855" x="1949450" y="5429250"/>
          <p14:tracePt t="15864" x="1943100" y="5435600"/>
          <p14:tracePt t="15881" x="1936750" y="5441950"/>
          <p14:tracePt t="15899" x="1936750" y="5448300"/>
          <p14:tracePt t="15899" x="1930400" y="5454650"/>
          <p14:tracePt t="15917" x="1924050" y="5461000"/>
          <p14:tracePt t="15931" x="1917700" y="5473700"/>
          <p14:tracePt t="15948" x="1911350" y="5473700"/>
          <p14:tracePt t="15965" x="1911350" y="5486400"/>
          <p14:tracePt t="15982" x="1905000" y="5492750"/>
          <p14:tracePt t="15998" x="1905000" y="5499100"/>
          <p14:tracePt t="15998" x="1898650" y="5505450"/>
          <p14:tracePt t="16017" x="1892300" y="5511800"/>
          <p14:tracePt t="16043" x="1892300" y="5524500"/>
          <p14:tracePt t="16059" x="1885950" y="5530850"/>
          <p14:tracePt t="16075" x="1885950" y="5537200"/>
          <p14:tracePt t="16084" x="1885950" y="5543550"/>
          <p14:tracePt t="16098" x="1879600" y="5556250"/>
          <p14:tracePt t="16115" x="1879600" y="5562600"/>
          <p14:tracePt t="16132" x="1879600" y="5568950"/>
          <p14:tracePt t="16148" x="1879600" y="5575300"/>
          <p14:tracePt t="16148" x="1873250" y="5581650"/>
          <p14:tracePt t="16167" x="1873250" y="5588000"/>
          <p14:tracePt t="16182" x="1873250" y="5600700"/>
          <p14:tracePt t="16199" x="1873250" y="5607050"/>
          <p14:tracePt t="16216" x="1873250" y="5613400"/>
          <p14:tracePt t="16216" x="1873250" y="5619750"/>
          <p14:tracePt t="16234" x="1866900" y="5626100"/>
          <p14:tracePt t="16283" x="1860550" y="5619750"/>
          <p14:tracePt t="16307" x="1854200" y="5619750"/>
          <p14:tracePt t="16323" x="1847850" y="5619750"/>
          <p14:tracePt t="16331" x="1841500" y="5619750"/>
          <p14:tracePt t="16336" x="1835150" y="5619750"/>
          <p14:tracePt t="16336" x="1828800" y="5619750"/>
          <p14:tracePt t="16352" x="1822450" y="5613400"/>
          <p14:tracePt t="16352" x="1816100" y="5613400"/>
          <p14:tracePt t="16368" x="1809750" y="5607050"/>
          <p14:tracePt t="16368" x="1803400" y="5607050"/>
          <p14:tracePt t="16385" x="1790700" y="5600700"/>
          <p14:tracePt t="16385" x="1784350" y="5594350"/>
          <p14:tracePt t="16385" x="1771650" y="5594350"/>
          <p14:tracePt t="16405" x="1758950" y="5588000"/>
          <p14:tracePt t="16416" x="1752600" y="5588000"/>
          <p14:tracePt t="16416" x="1739900" y="5581650"/>
          <p14:tracePt t="16436" x="1714500" y="5581650"/>
          <p14:tracePt t="16436" x="1695450" y="5581650"/>
          <p14:tracePt t="16452" x="1682750" y="5588000"/>
          <p14:tracePt t="16452" x="1663700" y="5588000"/>
          <p14:tracePt t="16469" x="1644650" y="5594350"/>
          <p14:tracePt t="16469" x="1625600" y="5594350"/>
          <p14:tracePt t="16485" x="1600200" y="5600700"/>
          <p14:tracePt t="16485" x="1581150" y="5607050"/>
          <p14:tracePt t="16485" x="1549400" y="5613400"/>
          <p14:tracePt t="16504" x="1524000" y="5619750"/>
          <p14:tracePt t="16504" x="1498600" y="5632450"/>
          <p14:tracePt t="16519" x="1473200" y="5638800"/>
          <p14:tracePt t="16519" x="1447800" y="5645150"/>
          <p14:tracePt t="16535" x="1422400" y="5657850"/>
          <p14:tracePt t="16535" x="1397000" y="5664200"/>
          <p14:tracePt t="16552" x="1377950" y="5670550"/>
          <p14:tracePt t="16552" x="1352550" y="5683250"/>
          <p14:tracePt t="16552" x="1339850" y="5689600"/>
          <p14:tracePt t="16572" x="1320800" y="5695950"/>
          <p14:tracePt t="16572" x="1301750" y="5695950"/>
          <p14:tracePt t="16586" x="1289050" y="5702300"/>
          <p14:tracePt t="16586" x="1276350" y="5702300"/>
          <p14:tracePt t="16602" x="1270000" y="5702300"/>
          <p14:tracePt t="16602" x="1263650" y="5702300"/>
          <p14:tracePt t="16619" x="1257300" y="5695950"/>
          <p14:tracePt t="16634" x="1257300" y="5689600"/>
          <p14:tracePt t="16634" x="1263650" y="5683250"/>
          <p14:tracePt t="16652" x="1270000" y="5676900"/>
          <p14:tracePt t="16652" x="1276350" y="5670550"/>
          <p14:tracePt t="16669" x="1282700" y="5670550"/>
          <p14:tracePt t="16669" x="1289050" y="5664200"/>
          <p14:tracePt t="16685" x="1295400" y="5657850"/>
          <p14:tracePt t="16685" x="1301750" y="5657850"/>
          <p14:tracePt t="16685" x="1308100" y="5651500"/>
          <p14:tracePt t="16705" x="1314450" y="5651500"/>
          <p14:tracePt t="16705" x="1320800" y="5651500"/>
          <p14:tracePt t="16720" x="1327150" y="5651500"/>
          <p14:tracePt t="16737" x="1327150" y="5657850"/>
          <p14:tracePt t="16751" x="1320800" y="5664200"/>
          <p14:tracePt t="16767" x="1314450" y="5670550"/>
          <p14:tracePt t="16784" x="1308100" y="5676900"/>
          <p14:tracePt t="16784" x="1295400" y="5689600"/>
          <p14:tracePt t="16805" x="1289050" y="5695950"/>
          <p14:tracePt t="16805" x="1282700" y="5702300"/>
          <p14:tracePt t="16819" x="1282700" y="5708650"/>
          <p14:tracePt t="16819" x="1276350" y="5715000"/>
          <p14:tracePt t="16819" x="1270000" y="5721350"/>
          <p14:tracePt t="16839" x="1270000" y="5727700"/>
          <p14:tracePt t="16851" x="1263650" y="5734050"/>
          <p14:tracePt t="16851" x="1257300" y="5740400"/>
          <p14:tracePt t="16851" x="1257300" y="5746750"/>
          <p14:tracePt t="16872" x="1257300" y="5753100"/>
          <p14:tracePt t="16884" x="1263650" y="5753100"/>
          <p14:tracePt t="16935" x="1270000" y="5746750"/>
          <p14:tracePt t="16991" x="1276350" y="5740400"/>
          <p14:tracePt t="17011" x="1282700" y="5734050"/>
          <p14:tracePt t="17027" x="1289050" y="5727700"/>
          <p14:tracePt t="17043" x="1289050" y="5721350"/>
          <p14:tracePt t="17055" x="1295400" y="5715000"/>
          <p14:tracePt t="17071" x="1301750" y="5721350"/>
          <p14:tracePt t="17163" x="1308100" y="5721350"/>
          <p14:tracePt t="17183" x="1314450" y="5721350"/>
          <p14:tracePt t="17199" x="1320800" y="5715000"/>
          <p14:tracePt t="17216" x="1327150" y="5708650"/>
          <p14:tracePt t="17231" x="1333500" y="5708650"/>
          <p14:tracePt t="17236" x="1333500" y="5702300"/>
          <p14:tracePt t="17236" x="1339850" y="5702300"/>
          <p14:tracePt t="17254" x="1346200" y="5702300"/>
          <p14:tracePt t="17254" x="1352550" y="5702300"/>
          <p14:tracePt t="17271" x="1358900" y="5702300"/>
          <p14:tracePt t="17271" x="1365250" y="5695950"/>
          <p14:tracePt t="17289" x="1377950" y="5695950"/>
          <p14:tracePt t="17303" x="1384300" y="5695950"/>
          <p14:tracePt t="17319" x="1390650" y="5695950"/>
          <p14:tracePt t="17336" x="1397000" y="5695950"/>
          <p14:tracePt t="17364" x="1403350" y="5695950"/>
          <p14:tracePt t="17380" x="1409700" y="5689600"/>
          <p14:tracePt t="17395" x="1422400" y="5689600"/>
          <p14:tracePt t="17412" x="1428750" y="5689600"/>
          <p14:tracePt t="17424" x="1441450" y="5683250"/>
          <p14:tracePt t="17440" x="1447800" y="5683250"/>
          <p14:tracePt t="17453" x="1454150" y="5676900"/>
          <p14:tracePt t="17453" x="1466850" y="5676900"/>
          <p14:tracePt t="17472" x="1473200" y="5676900"/>
          <p14:tracePt t="17472" x="1485900" y="5676900"/>
          <p14:tracePt t="17489" x="1492250" y="5676900"/>
          <p14:tracePt t="17489" x="1504950" y="5676900"/>
          <p14:tracePt t="17505" x="1511300" y="5676900"/>
          <p14:tracePt t="17505" x="1524000" y="5676900"/>
          <p14:tracePt t="17505" x="1530350" y="5676900"/>
          <p14:tracePt t="17525" x="1536700" y="5676900"/>
          <p14:tracePt t="17525" x="1549400" y="5676900"/>
          <p14:tracePt t="17539" x="1555750" y="5676900"/>
          <p14:tracePt t="17539" x="1562100" y="5676900"/>
          <p14:tracePt t="17556" x="1574800" y="5676900"/>
          <p14:tracePt t="17556" x="1581150" y="5676900"/>
          <p14:tracePt t="17572" x="1587500" y="5676900"/>
          <p14:tracePt t="17572" x="1593850" y="5676900"/>
          <p14:tracePt t="17572" x="1606550" y="5676900"/>
          <p14:tracePt t="17592" x="1612900" y="5676900"/>
          <p14:tracePt t="17592" x="1619250" y="5676900"/>
          <p14:tracePt t="17605" x="1625600" y="5676900"/>
          <p14:tracePt t="17605" x="1631950" y="5683250"/>
          <p14:tracePt t="17622" x="1638300" y="5683250"/>
          <p14:tracePt t="17622" x="1644650" y="5683250"/>
          <p14:tracePt t="17639" x="1651000" y="5683250"/>
          <p14:tracePt t="17639" x="1657350" y="5683250"/>
          <p14:tracePt t="17656" x="1663700" y="5683250"/>
          <p14:tracePt t="17671" x="1670050" y="5689600"/>
          <p14:tracePt t="17688" x="1676400" y="5695950"/>
          <p14:tracePt t="17704" x="1689100" y="5695950"/>
          <p14:tracePt t="17721" x="1695450" y="5695950"/>
          <p14:tracePt t="17721" x="1701800" y="5702300"/>
          <p14:tracePt t="17741" x="1708150" y="5702300"/>
          <p14:tracePt t="17741" x="1714500" y="5702300"/>
          <p14:tracePt t="17756" x="1720850" y="5708650"/>
          <p14:tracePt t="17772" x="1727200" y="5708650"/>
          <p14:tracePt t="17788" x="1733550" y="5715000"/>
          <p14:tracePt t="17804" x="1739900" y="5721350"/>
          <p14:tracePt t="17824" x="1733550" y="5727700"/>
          <p14:tracePt t="17843" x="1727200" y="5727700"/>
          <p14:tracePt t="17867" x="1720850" y="5734050"/>
          <p14:tracePt t="17891" x="1727200" y="5727700"/>
          <p14:tracePt t="17979" x="1733550" y="5727700"/>
          <p14:tracePt t="18003" x="1739900" y="5727700"/>
          <p14:tracePt t="18083" x="1739900" y="5721350"/>
          <p14:tracePt t="18160" x="1733550" y="5721350"/>
          <p14:tracePt t="18212" x="1727200" y="5721350"/>
          <p14:tracePt t="18228" x="1714500" y="5721350"/>
          <p14:tracePt t="18244" x="1708150" y="5715000"/>
          <p14:tracePt t="18251" x="1701800" y="5715000"/>
          <p14:tracePt t="18256" x="1695450" y="5708650"/>
          <p14:tracePt t="18256" x="1689100" y="5708650"/>
          <p14:tracePt t="18275" x="1682750" y="5702300"/>
          <p14:tracePt t="18275" x="1670050" y="5695950"/>
          <p14:tracePt t="18292" x="1663700" y="5689600"/>
          <p14:tracePt t="18292" x="1644650" y="5683250"/>
          <p14:tracePt t="18308" x="1631950" y="5676900"/>
          <p14:tracePt t="18308" x="1600200" y="5664200"/>
          <p14:tracePt t="18325" x="1581150" y="5651500"/>
          <p14:tracePt t="18325" x="1562100" y="5645150"/>
          <p14:tracePt t="18341" x="1543050" y="5638800"/>
          <p14:tracePt t="18341" x="1530350" y="5632450"/>
          <p14:tracePt t="18358" x="1517650" y="5626100"/>
          <p14:tracePt t="18358" x="1492250" y="5613400"/>
          <p14:tracePt t="18377" x="1479550" y="5613400"/>
          <p14:tracePt t="18377" x="1466850" y="5607050"/>
          <p14:tracePt t="18392" x="1460500" y="5600700"/>
          <p14:tracePt t="18392" x="1447800" y="5594350"/>
          <p14:tracePt t="18410" x="1441450" y="5588000"/>
          <p14:tracePt t="18410" x="1435100" y="5588000"/>
          <p14:tracePt t="18425" x="1428750" y="5581650"/>
          <p14:tracePt t="18425" x="1422400" y="5575300"/>
          <p14:tracePt t="18425" x="1422400" y="5568950"/>
          <p14:tracePt t="18444" x="1416050" y="5562600"/>
          <p14:tracePt t="18457" x="1409700" y="5556250"/>
          <p14:tracePt t="18473" x="1409700" y="5549900"/>
          <p14:tracePt t="18492" x="1409700" y="5543550"/>
          <p14:tracePt t="18564" x="1416050" y="5537200"/>
          <p14:tracePt t="18596" x="1422400" y="5537200"/>
          <p14:tracePt t="18612" x="1428750" y="5530850"/>
          <p14:tracePt t="18632" x="1435100" y="5524500"/>
          <p14:tracePt t="18655" x="1435100" y="5518150"/>
          <p14:tracePt t="18676" x="1441450" y="5511800"/>
          <p14:tracePt t="18707" x="1441450" y="5518150"/>
          <p14:tracePt t="18820" x="1447800" y="5518150"/>
          <p14:tracePt t="18844" x="1454150" y="5518150"/>
          <p14:tracePt t="18856" x="1460500" y="5511800"/>
          <p14:tracePt t="18872" x="1466850" y="5505450"/>
          <p14:tracePt t="18888" x="1479550" y="5505450"/>
          <p14:tracePt t="18904" x="1485900" y="5505450"/>
          <p14:tracePt t="18916" x="1492250" y="5505450"/>
          <p14:tracePt t="18925" x="1504950" y="5505450"/>
          <p14:tracePt t="18925" x="1511300" y="5505450"/>
          <p14:tracePt t="18944" x="1524000" y="5511800"/>
          <p14:tracePt t="18944" x="1536700" y="5518150"/>
          <p14:tracePt t="18960" x="1555750" y="5518150"/>
          <p14:tracePt t="18960" x="1593850" y="5530850"/>
          <p14:tracePt t="18977" x="1619250" y="5530850"/>
          <p14:tracePt t="18977" x="1638300" y="5537200"/>
          <p14:tracePt t="18994" x="1663700" y="5537200"/>
          <p14:tracePt t="18994" x="1689100" y="5537200"/>
          <p14:tracePt t="19010" x="1714500" y="5537200"/>
          <p14:tracePt t="19010" x="1746250" y="5537200"/>
          <p14:tracePt t="19027" x="1771650" y="5537200"/>
          <p14:tracePt t="19027" x="1828800" y="5537200"/>
          <p14:tracePt t="19045" x="1860550" y="5530850"/>
          <p14:tracePt t="19045" x="1885950" y="5530850"/>
          <p14:tracePt t="19061" x="1911350" y="5530850"/>
          <p14:tracePt t="19061" x="1936750" y="5530850"/>
          <p14:tracePt t="19077" x="1962150" y="5530850"/>
          <p14:tracePt t="19077" x="1993900" y="5530850"/>
          <p14:tracePt t="19077" x="2019300" y="5530850"/>
          <p14:tracePt t="19096" x="2038350" y="5524500"/>
          <p14:tracePt t="19109" x="2063750" y="5524500"/>
          <p14:tracePt t="19109" x="2089150" y="5524500"/>
          <p14:tracePt t="19129" x="2133600" y="5518150"/>
          <p14:tracePt t="19129" x="2146300" y="5518150"/>
          <p14:tracePt t="19145" x="2165350" y="5511800"/>
          <p14:tracePt t="19145" x="2184400" y="5511800"/>
          <p14:tracePt t="19161" x="2197100" y="5505450"/>
          <p14:tracePt t="19161" x="2209800" y="5505450"/>
          <p14:tracePt t="19161" x="2222500" y="5505450"/>
          <p14:tracePt t="19180" x="2228850" y="5505450"/>
          <p14:tracePt t="19192" x="2241550" y="5505450"/>
          <p14:tracePt t="19192" x="2260600" y="5505450"/>
          <p14:tracePt t="19213" x="2266950" y="5505450"/>
          <p14:tracePt t="19213" x="2273300" y="5505450"/>
          <p14:tracePt t="19228" x="2279650" y="5505450"/>
          <p14:tracePt t="19228" x="2286000" y="5505450"/>
          <p14:tracePt t="19245" x="2292350" y="5505450"/>
          <p14:tracePt t="19260" x="2298700" y="5511800"/>
          <p14:tracePt t="19276" x="2305050" y="5518150"/>
          <p14:tracePt t="19293" x="2298700" y="5518150"/>
          <p14:tracePt t="19316" x="2292350" y="5524500"/>
          <p14:tracePt t="19332" x="2286000" y="5530850"/>
          <p14:tracePt t="19344" x="2279650" y="5530850"/>
          <p14:tracePt t="19360" x="2273300" y="5537200"/>
          <p14:tracePt t="19384" x="2266950" y="5537200"/>
          <p14:tracePt t="19452" x="2260600" y="5530850"/>
          <p14:tracePt t="19472" x="2254250" y="5537200"/>
          <p14:tracePt t="19488" x="2247900" y="5537200"/>
          <p14:tracePt t="19497" x="2241550" y="5537200"/>
          <p14:tracePt t="19497" x="2228850" y="5537200"/>
          <p14:tracePt t="19513" x="2222500" y="5543550"/>
          <p14:tracePt t="19513" x="2209800" y="5543550"/>
          <p14:tracePt t="19529" x="2197100" y="5543550"/>
          <p14:tracePt t="19529" x="2184400" y="5549900"/>
          <p14:tracePt t="19545" x="2165350" y="5549900"/>
          <p14:tracePt t="19545" x="2146300" y="5556250"/>
          <p14:tracePt t="19545" x="2120900" y="5556250"/>
          <p14:tracePt t="19565" x="2101850" y="5556250"/>
          <p14:tracePt t="19565" x="2070100" y="5562600"/>
          <p14:tracePt t="19579" x="2044700" y="5562600"/>
          <p14:tracePt t="19579" x="2012950" y="5562600"/>
          <p14:tracePt t="19596" x="1981200" y="5562600"/>
          <p14:tracePt t="19596" x="1949450" y="5562600"/>
          <p14:tracePt t="19612" x="1917700" y="5562600"/>
          <p14:tracePt t="19612" x="1885950" y="5562600"/>
          <p14:tracePt t="19629" x="1854200" y="5562600"/>
          <p14:tracePt t="19629" x="1803400" y="5568950"/>
          <p14:tracePt t="19646" x="1771650" y="5568950"/>
          <p14:tracePt t="19646" x="1752600" y="5575300"/>
          <p14:tracePt t="19663" x="1727200" y="5575300"/>
          <p14:tracePt t="19663" x="1708150" y="5575300"/>
          <p14:tracePt t="19679" x="1689100" y="5575300"/>
          <p14:tracePt t="19679" x="1663700" y="5575300"/>
          <p14:tracePt t="19697" x="1651000" y="5581650"/>
          <p14:tracePt t="19697" x="1644650" y="5581650"/>
          <p14:tracePt t="19713" x="1638300" y="5581650"/>
          <p14:tracePt t="19713" x="1631950" y="5581650"/>
          <p14:tracePt t="19730" x="1631950" y="5575300"/>
          <p14:tracePt t="19772" x="1638300" y="5575300"/>
          <p14:tracePt t="19788" x="1644650" y="5568950"/>
          <p14:tracePt t="19804" x="1644650" y="5562600"/>
          <p14:tracePt t="19824" x="1651000" y="5568950"/>
          <p14:tracePt t="19871" x="1651000" y="5575300"/>
          <p14:tracePt t="19892" x="1651000" y="5568950"/>
          <p14:tracePt t="19952" x="1657350" y="5568950"/>
          <p14:tracePt t="19984" x="1663700" y="5568950"/>
          <p14:tracePt t="20148" x="1657350" y="5575300"/>
          <p14:tracePt t="20276" x="1651000" y="5575300"/>
          <p14:tracePt t="20440" x="1644650" y="5581650"/>
          <p14:tracePt t="20464" x="1638300" y="5581650"/>
          <p14:tracePt t="20484" x="1638300" y="5588000"/>
          <p14:tracePt t="20507" x="1631950" y="5594350"/>
          <p14:tracePt t="20756" x="1625600" y="5594350"/>
          <p14:tracePt t="20860" x="1625600" y="5588000"/>
          <p14:tracePt t="21092" x="1625600" y="5594350"/>
          <p14:tracePt t="21204" x="1619250" y="5594350"/>
          <p14:tracePt t="21264" x="1619250" y="5600700"/>
          <p14:tracePt t="21288" x="1619250" y="5594350"/>
          <p14:tracePt t="21504" x="1619250" y="5600700"/>
          <p14:tracePt t="21664" x="1612900" y="5607050"/>
          <p14:tracePt t="21708" x="1606550" y="5613400"/>
          <p14:tracePt t="21752" x="1606550" y="5607050"/>
          <p14:tracePt t="22036" x="1600200" y="5613400"/>
          <p14:tracePt t="22092" x="1593850" y="5613400"/>
          <p14:tracePt t="22112" x="1593850" y="5607050"/>
          <p14:tracePt t="22172" x="1593850" y="5600700"/>
          <p14:tracePt t="22204" x="1600200" y="5600700"/>
          <p14:tracePt t="22276" x="1606550" y="5594350"/>
          <p14:tracePt t="22316" x="1606550" y="5588000"/>
          <p14:tracePt t="22336" x="1612900" y="5588000"/>
          <p14:tracePt t="22368" x="1612900" y="5594350"/>
          <p14:tracePt t="22420" x="1606550" y="5600700"/>
          <p14:tracePt t="22452" x="1600200" y="5600700"/>
          <p14:tracePt t="22472" x="1600200" y="5607050"/>
          <p14:tracePt t="22497" x="1593850" y="5613400"/>
          <p14:tracePt t="22524" x="1600200" y="5613400"/>
          <p14:tracePt t="22632" x="1606550" y="5613400"/>
          <p14:tracePt t="22696" x="1606550" y="5607050"/>
          <p14:tracePt t="22728" x="1612900" y="5607050"/>
          <p14:tracePt t="22757" x="1619250" y="5600700"/>
          <p14:tracePt t="22797" x="1625600" y="5594350"/>
          <p14:tracePt t="22813" x="1631950" y="5588000"/>
          <p14:tracePt t="22832" x="1638300" y="5588000"/>
          <p14:tracePt t="22849" x="1644650" y="5581650"/>
          <p14:tracePt t="22873" x="1644650" y="5575300"/>
          <p14:tracePt t="22969" x="1651000" y="5575300"/>
          <p14:tracePt t="23028" x="1657350" y="5568950"/>
          <p14:tracePt t="23065" x="1651000" y="5575300"/>
          <p14:tracePt t="23113" x="1644650" y="5575300"/>
          <p14:tracePt t="23165" x="1638300" y="5575300"/>
          <p14:tracePt t="23216" x="1638300" y="5581650"/>
          <p14:tracePt t="23237" x="1631950" y="5581650"/>
          <p14:tracePt t="23261" x="1625600" y="5588000"/>
          <p14:tracePt t="23277" x="1619250" y="5594350"/>
          <p14:tracePt t="23293" x="1612900" y="5594350"/>
          <p14:tracePt t="23305" x="1606550" y="5600700"/>
          <p14:tracePt t="23321" x="1606550" y="5607050"/>
          <p14:tracePt t="23337" x="1600200" y="5613400"/>
          <p14:tracePt t="23356" x="1593850" y="5613400"/>
          <p14:tracePt t="23389" x="1593850" y="5619750"/>
          <p14:tracePt t="23417" x="1593850" y="5626100"/>
          <p14:tracePt t="23440" x="1593850" y="5632450"/>
          <p14:tracePt t="23473" x="1587500" y="5638800"/>
          <p14:tracePt t="23508" x="1581150" y="5638800"/>
          <p14:tracePt t="23553" x="1587500" y="5632450"/>
          <p14:tracePt t="23637" x="1593850" y="5632450"/>
          <p14:tracePt t="23681" x="1587500" y="5632450"/>
          <p14:tracePt t="23749" x="1581150" y="5632450"/>
          <p14:tracePt t="23777" x="1574800" y="5638800"/>
          <p14:tracePt t="23837" x="1568450" y="5645150"/>
          <p14:tracePt t="23869" x="1574800" y="5645150"/>
          <p14:tracePt t="24017" x="1581150" y="5645150"/>
          <p14:tracePt t="24125" x="1587500" y="5645150"/>
          <p14:tracePt t="24213" x="1587500" y="5638800"/>
          <p14:tracePt t="24249" x="1593850" y="5638800"/>
          <p14:tracePt t="24313" x="1587500" y="5638800"/>
          <p14:tracePt t="24477" x="1587500" y="5645150"/>
          <p14:tracePt t="24512" x="1581150" y="5651500"/>
          <p14:tracePt t="24549" x="1574800" y="5657850"/>
          <p14:tracePt t="24605" x="1568450" y="5657850"/>
          <p14:tracePt t="24625" x="1562100" y="5664200"/>
          <p14:tracePt t="24649" x="1555750" y="5664200"/>
          <p14:tracePt t="24729" x="1549400" y="5670550"/>
          <p14:tracePt t="24769" x="1543050" y="5676900"/>
          <p14:tracePt t="24805" x="1536700" y="5676900"/>
          <p14:tracePt t="24844" x="1536700" y="5683250"/>
          <p14:tracePt t="24905" x="1543050" y="5683250"/>
          <p14:tracePt t="25053" x="1536700" y="5683250"/>
          <p14:tracePt t="25129" x="1543050" y="5683250"/>
          <p14:tracePt t="25233" x="1543050" y="5676900"/>
          <p14:tracePt t="25317" x="1549400" y="5670550"/>
          <p14:tracePt t="25361" x="1555750" y="5670550"/>
          <p14:tracePt t="25429" x="1549400" y="5670550"/>
          <p14:tracePt t="25516" x="1543050" y="5670550"/>
          <p14:tracePt t="25549" x="1549400" y="5670550"/>
          <p14:tracePt t="25617" x="1555750" y="5670550"/>
          <p14:tracePt t="25745" x="1562100" y="5664200"/>
          <p14:tracePt t="26013" x="1568450" y="5664200"/>
          <p14:tracePt t="26065" x="1562100" y="5670550"/>
          <p14:tracePt t="26125" x="1555750" y="5670550"/>
          <p14:tracePt t="26169" x="1555750" y="5676900"/>
          <p14:tracePt t="26649" x="1555750" y="5683250"/>
          <p14:tracePt t="26705" x="1549400" y="5689600"/>
          <p14:tracePt t="26733" x="1543050" y="5689600"/>
          <p14:tracePt t="26765" x="1543050" y="5695950"/>
          <p14:tracePt t="26937" x="1536700" y="5702300"/>
          <p14:tracePt t="27085" x="1530350" y="5702300"/>
          <p14:tracePt t="27349" x="1530350" y="5708650"/>
          <p14:tracePt t="27462" x="1536700" y="5708650"/>
          <p14:tracePt t="27573" x="1530350" y="5715000"/>
          <p14:tracePt t="27670" x="1524000" y="5721350"/>
          <p14:tracePt t="27718" x="1524000" y="5715000"/>
          <p14:tracePt t="27777" x="1524000" y="5708650"/>
          <p14:tracePt t="27805" x="1517650" y="5715000"/>
          <p14:tracePt t="27850" x="1524000" y="5715000"/>
          <p14:tracePt t="28062" x="1530350" y="5715000"/>
          <p14:tracePt t="28086" x="1536700" y="5715000"/>
          <p14:tracePt t="28105" x="1543050" y="5708650"/>
          <p14:tracePt t="28138" x="1549400" y="5715000"/>
          <p14:tracePt t="28266" x="1549400" y="5721350"/>
          <p14:tracePt t="28286" x="1549400" y="5727700"/>
          <p14:tracePt t="28310" x="1555750" y="5727700"/>
          <p14:tracePt t="28330" x="1555750" y="5734050"/>
          <p14:tracePt t="28438" x="1555750" y="5740400"/>
          <p14:tracePt t="28466" x="1555750" y="5746750"/>
          <p14:tracePt t="28498" x="1549400" y="5753100"/>
          <p14:tracePt t="28550" x="1543050" y="5759450"/>
          <p14:tracePt t="28586" x="1543050" y="5765800"/>
          <p14:tracePt t="28626" x="1543050" y="5772150"/>
          <p14:tracePt t="28654" x="1549400" y="5772150"/>
          <p14:tracePt t="28758" x="1555750" y="5772150"/>
          <p14:tracePt t="28806" x="1562100" y="5765800"/>
          <p14:tracePt t="28825" x="1562100" y="5772150"/>
          <p14:tracePt t="28878" x="1562100" y="5778500"/>
          <p14:tracePt t="28894" x="1562100" y="5784850"/>
          <p14:tracePt t="28918" x="1562100" y="5791200"/>
          <p14:tracePt t="28946" x="1568450" y="5791200"/>
          <p14:tracePt t="29118" x="1568450" y="5784850"/>
          <p14:tracePt t="29166" x="1568450" y="5778500"/>
          <p14:tracePt t="29262" x="1574800" y="5772150"/>
          <p14:tracePt t="29338" x="1568450" y="5772150"/>
          <p14:tracePt t="29434" x="1562100" y="5778500"/>
          <p14:tracePt t="29494" x="1562100" y="5784850"/>
          <p14:tracePt t="29526" x="1555750" y="5791200"/>
          <p14:tracePt t="29546" x="1549400" y="5791200"/>
          <p14:tracePt t="29562" x="1543050" y="5797550"/>
          <p14:tracePt t="29578" x="1536700" y="5803900"/>
          <p14:tracePt t="29591" x="1530350" y="5810250"/>
          <p14:tracePt t="29614" x="1524000" y="5810250"/>
          <p14:tracePt t="29646" x="1524000" y="5816600"/>
          <p14:tracePt t="29682" x="1524000" y="5822950"/>
          <p14:tracePt t="29706" x="1530350" y="5829300"/>
          <p14:tracePt t="29718" x="1530350" y="5835650"/>
          <p14:tracePt t="29729" x="1530350" y="5842000"/>
          <p14:tracePt t="29729" x="1536700" y="5848350"/>
          <p14:tracePt t="29748" x="1536700" y="5854700"/>
          <p14:tracePt t="29748" x="1543050" y="5861050"/>
          <p14:tracePt t="29748" x="1549400" y="5867400"/>
          <p14:tracePt t="29767" x="1549400" y="5873750"/>
          <p14:tracePt t="29767" x="1555750" y="5886450"/>
          <p14:tracePt t="29781" x="1562100" y="5892800"/>
          <p14:tracePt t="29781" x="1568450" y="5892800"/>
          <p14:tracePt t="29798" x="1568450" y="5899150"/>
          <p14:tracePt t="29813" x="1581150" y="5905500"/>
          <p14:tracePt t="29813" x="1587500" y="5918200"/>
          <p14:tracePt t="29832" x="1593850" y="5918200"/>
          <p14:tracePt t="29846" x="1600200" y="5918200"/>
          <p14:tracePt t="29863" x="1606550" y="5924550"/>
          <p14:tracePt t="29886" x="1606550" y="5918200"/>
          <p14:tracePt t="29929" x="1600200" y="5911850"/>
          <p14:tracePt t="29974" x="1600200" y="5905500"/>
          <p14:tracePt t="29991" x="1593850" y="5899150"/>
          <p14:tracePt t="30006" x="1593850" y="5892800"/>
          <p14:tracePt t="30018" x="1587500" y="5886450"/>
          <p14:tracePt t="30034" x="1587500" y="5880100"/>
          <p14:tracePt t="30051" x="1587500" y="5873750"/>
          <p14:tracePt t="30067" x="1587500" y="5861050"/>
          <p14:tracePt t="30094" x="1587500" y="5854700"/>
          <p14:tracePt t="30110" x="1587500" y="5848350"/>
          <p14:tracePt t="30126" x="1593850" y="5842000"/>
          <p14:tracePt t="30138" x="1593850" y="5835650"/>
          <p14:tracePt t="30155" x="1593850" y="5829300"/>
          <p14:tracePt t="30170" x="1593850" y="5822950"/>
          <p14:tracePt t="30191" x="1600200" y="5816600"/>
          <p14:tracePt t="30206" x="1606550" y="5816600"/>
          <p14:tracePt t="30230" x="1606550" y="5810250"/>
          <p14:tracePt t="30246" x="1612900" y="5810250"/>
          <p14:tracePt t="30258" x="1619250" y="5803900"/>
          <p14:tracePt t="30274" x="1625600" y="5803900"/>
          <p14:tracePt t="30291" x="1631950" y="5803900"/>
          <p14:tracePt t="30306" x="1638300" y="5810250"/>
          <p14:tracePt t="30319" x="1638300" y="5816600"/>
          <p14:tracePt t="30335" x="1644650" y="5822950"/>
          <p14:tracePt t="30351" x="1644650" y="5829300"/>
          <p14:tracePt t="30367" x="1651000" y="5835650"/>
          <p14:tracePt t="30386" x="1651000" y="5842000"/>
          <p14:tracePt t="30404" x="1657350" y="5848350"/>
          <p14:tracePt t="30427" x="1657350" y="5854700"/>
          <p14:tracePt t="30447" x="1657350" y="5861050"/>
          <p14:tracePt t="30522" x="1651000" y="5861050"/>
          <p14:tracePt t="30558" x="1644650" y="5861050"/>
          <p14:tracePt t="30606" x="1651000" y="5854700"/>
          <p14:tracePt t="30634" x="1657350" y="5848350"/>
          <p14:tracePt t="30650" x="1663700" y="5842000"/>
          <p14:tracePt t="30666" x="1670050" y="5835650"/>
          <p14:tracePt t="30678" x="1676400" y="5835650"/>
          <p14:tracePt t="30687" x="1682750" y="5835650"/>
          <p14:tracePt t="30699" x="1689100" y="5835650"/>
          <p14:tracePt t="30699" x="1695450" y="5835650"/>
          <p14:tracePt t="30719" x="1708150" y="5835650"/>
          <p14:tracePt t="30719" x="1714500" y="5835650"/>
          <p14:tracePt t="30734" x="1720850" y="5842000"/>
          <p14:tracePt t="30734" x="1727200" y="5842000"/>
          <p14:tracePt t="30751" x="1733550" y="5842000"/>
          <p14:tracePt t="30751" x="1739900" y="5848350"/>
          <p14:tracePt t="30751" x="1746250" y="5848350"/>
          <p14:tracePt t="30771" x="1752600" y="5848350"/>
          <p14:tracePt t="30783" x="1758950" y="5854700"/>
          <p14:tracePt t="30783" x="1778000" y="5867400"/>
          <p14:tracePt t="30801" x="1784350" y="5867400"/>
          <p14:tracePt t="30801" x="1790700" y="5873750"/>
          <p14:tracePt t="30818" x="1790700" y="5880100"/>
          <p14:tracePt t="30818" x="1797050" y="5886450"/>
          <p14:tracePt t="30835" x="1803400" y="5892800"/>
          <p14:tracePt t="30835" x="1809750" y="5899150"/>
          <p14:tracePt t="30852" x="1809750" y="5905500"/>
          <p14:tracePt t="30866" x="1816100" y="5911850"/>
          <p14:tracePt t="30883" x="1822450" y="5918200"/>
          <p14:tracePt t="30900" x="1828800" y="5924550"/>
          <p14:tracePt t="30919" x="1828800" y="5930900"/>
          <p14:tracePt t="30950" x="1828800" y="5937250"/>
          <p14:tracePt t="30986" x="1828800" y="5943600"/>
          <p14:tracePt t="31018" x="1835150" y="5943600"/>
          <p14:tracePt t="31062" x="1841500" y="5943600"/>
          <p14:tracePt t="31098" x="1847850" y="5943600"/>
          <p14:tracePt t="31226" x="1847850" y="5937250"/>
          <p14:tracePt t="31250" x="1854200" y="5930900"/>
          <p14:tracePt t="31266" x="1860550" y="5930900"/>
          <p14:tracePt t="31287" x="1860550" y="5924550"/>
          <p14:tracePt t="31302" x="1866900" y="5918200"/>
          <p14:tracePt t="31318" x="1866900" y="5911850"/>
          <p14:tracePt t="31330" x="1879600" y="5905500"/>
          <p14:tracePt t="31346" x="1885950" y="5905500"/>
          <p14:tracePt t="31363" x="1898650" y="5905500"/>
          <p14:tracePt t="31372" x="1905000" y="5911850"/>
          <p14:tracePt t="31372" x="1917700" y="5911850"/>
          <p14:tracePt t="31387" x="1930400" y="5911850"/>
          <p14:tracePt t="31387" x="1943100" y="5918200"/>
          <p14:tracePt t="31387" x="1962150" y="5918200"/>
          <p14:tracePt t="31407" x="1974850" y="5924550"/>
          <p14:tracePt t="31418" x="1993900" y="5930900"/>
          <p14:tracePt t="31418" x="2006600" y="5930900"/>
          <p14:tracePt t="31418" x="2025650" y="5937250"/>
          <p14:tracePt t="31440" x="2038350" y="5943600"/>
          <p14:tracePt t="31440" x="2057400" y="5943600"/>
          <p14:tracePt t="31453" x="2070100" y="5949950"/>
          <p14:tracePt t="31453" x="2082800" y="5956300"/>
          <p14:tracePt t="31470" x="2095500" y="5956300"/>
          <p14:tracePt t="31470" x="2108200" y="5962650"/>
          <p14:tracePt t="31487" x="2120900" y="5969000"/>
          <p14:tracePt t="31487" x="2133600" y="5969000"/>
          <p14:tracePt t="31504" x="2146300" y="5975350"/>
          <p14:tracePt t="31504" x="2159000" y="5988050"/>
          <p14:tracePt t="31521" x="2165350" y="5994400"/>
          <p14:tracePt t="31521" x="2178050" y="6007100"/>
          <p14:tracePt t="31538" x="2184400" y="6013450"/>
          <p14:tracePt t="31538" x="2190750" y="6019800"/>
          <p14:tracePt t="31554" x="2190750" y="6026150"/>
          <p14:tracePt t="31554" x="2203450" y="6032500"/>
          <p14:tracePt t="31571" x="2209800" y="6038850"/>
          <p14:tracePt t="31587" x="2209800" y="6051550"/>
          <p14:tracePt t="31603" x="2209800" y="6057900"/>
          <p14:tracePt t="31630" x="2209800" y="6070600"/>
          <p14:tracePt t="31647" x="2209800" y="6076950"/>
          <p14:tracePt t="31671" x="2209800" y="6083300"/>
          <p14:tracePt t="31691" x="2209800" y="6089650"/>
          <p14:tracePt t="31723" x="2209800" y="6096000"/>
          <p14:tracePt t="31751" x="2203450" y="6102350"/>
          <p14:tracePt t="31807" x="2203450" y="6108700"/>
          <p14:tracePt t="31843" x="2209800" y="6102350"/>
          <p14:tracePt t="31954" x="2209800" y="6108700"/>
          <p14:tracePt t="31991" x="2203450" y="6108700"/>
          <p14:tracePt t="32127" x="2197100" y="6108700"/>
          <p14:tracePt t="32167" x="2190750" y="6108700"/>
          <p14:tracePt t="32211" x="2184400" y="6102350"/>
          <p14:tracePt t="32291" x="2178050" y="6102350"/>
          <p14:tracePt t="32323" x="2171700" y="6096000"/>
          <p14:tracePt t="32347" x="2165350" y="6089650"/>
          <p14:tracePt t="32367" x="2159000" y="6089650"/>
          <p14:tracePt t="32391" x="2152650" y="6083300"/>
          <p14:tracePt t="32411" x="2146300" y="6076950"/>
          <p14:tracePt t="32435" x="2139950" y="6070600"/>
          <p14:tracePt t="32471" x="2133600" y="6070600"/>
          <p14:tracePt t="32495" x="2127250" y="6070600"/>
          <p14:tracePt t="32518" x="2120900" y="6064250"/>
          <p14:tracePt t="32538" x="2114550" y="6064250"/>
          <p14:tracePt t="32563" x="2114550" y="6057900"/>
          <p14:tracePt t="32599" x="2108200" y="6057900"/>
          <p14:tracePt t="32638" x="2101850" y="6057900"/>
          <p14:tracePt t="32675" x="2095500" y="6057900"/>
          <p14:tracePt t="32711" x="2095500" y="6064250"/>
          <p14:tracePt t="32735" x="2089150" y="6064250"/>
          <p14:tracePt t="32767" x="2082800" y="6064250"/>
          <p14:tracePt t="32863" x="2076450" y="6064250"/>
          <p14:tracePt t="32915" x="2070100" y="6070600"/>
          <p14:tracePt t="32951" x="2070100" y="6076950"/>
          <p14:tracePt t="32991" x="2063750" y="6076950"/>
          <p14:tracePt t="33019" x="2057400" y="6083300"/>
          <p14:tracePt t="33043" x="2057400" y="6089650"/>
          <p14:tracePt t="33059" x="2051050" y="6096000"/>
          <p14:tracePt t="33079" x="2044700" y="6096000"/>
          <p14:tracePt t="33111" x="2044700" y="6102350"/>
          <p14:tracePt t="33131" x="2038350" y="6108700"/>
          <p14:tracePt t="33155" x="2032000" y="6115050"/>
          <p14:tracePt t="33191" x="2038350" y="6121400"/>
          <p14:tracePt t="33479" x="2038350" y="6115050"/>
          <p14:tracePt t="33507" x="2032000" y="6115050"/>
          <p14:tracePt t="33679" x="2025650" y="6115050"/>
          <p14:tracePt t="33727" x="2025650" y="6121400"/>
          <p14:tracePt t="33755" x="2019300" y="6127750"/>
          <p14:tracePt t="33780" x="2012950" y="6134100"/>
          <p14:tracePt t="33815" x="2012950" y="6140450"/>
          <p14:tracePt t="33859" x="2006600" y="6140450"/>
          <p14:tracePt t="33899" x="2000250" y="6140450"/>
          <p14:tracePt t="33943" x="2000250" y="6134100"/>
          <p14:tracePt t="34047" x="2006600" y="6127750"/>
          <p14:tracePt t="34099" x="2012950" y="6127750"/>
          <p14:tracePt t="34175" x="2012950" y="6134100"/>
          <p14:tracePt t="34303" x="2012950" y="6140450"/>
          <p14:tracePt t="34331" x="2006600" y="6140450"/>
          <p14:tracePt t="34371" x="2000250" y="6134100"/>
          <p14:tracePt t="34451" x="2000250" y="6127750"/>
          <p14:tracePt t="34511" x="2006600" y="6121400"/>
          <p14:tracePt t="34527" x="2006600" y="6115050"/>
          <p14:tracePt t="34551" x="2012950" y="6108700"/>
          <p14:tracePt t="34571" x="2006600" y="6102350"/>
          <p14:tracePt t="34587" x="2006600" y="6096000"/>
          <p14:tracePt t="34603" x="2000250" y="6089650"/>
          <p14:tracePt t="34619" x="1993900" y="6083300"/>
          <p14:tracePt t="34627" x="1987550" y="6076950"/>
          <p14:tracePt t="34633" x="1981200" y="6076950"/>
          <p14:tracePt t="34633" x="1974850" y="6070600"/>
          <p14:tracePt t="34648" x="1968500" y="6064250"/>
          <p14:tracePt t="34648" x="1955800" y="6057900"/>
          <p14:tracePt t="34665" x="1949450" y="6051550"/>
          <p14:tracePt t="34665" x="1943100" y="6051550"/>
          <p14:tracePt t="34681" x="1930400" y="6045200"/>
          <p14:tracePt t="34681" x="1924050" y="6038850"/>
          <p14:tracePt t="34681" x="1911350" y="6038850"/>
          <p14:tracePt t="34701" x="1905000" y="6032500"/>
          <p14:tracePt t="34713" x="1898650" y="6026150"/>
          <p14:tracePt t="34713" x="1885950" y="6019800"/>
          <p14:tracePt t="34732" x="1879600" y="6013450"/>
          <p14:tracePt t="34732" x="1873250" y="6013450"/>
          <p14:tracePt t="34749" x="1866900" y="6007100"/>
          <p14:tracePt t="34749" x="1854200" y="6000750"/>
          <p14:tracePt t="34765" x="1847850" y="6000750"/>
          <p14:tracePt t="34765" x="1841500" y="5994400"/>
          <p14:tracePt t="34765" x="1828800" y="5988050"/>
          <p14:tracePt t="34784" x="1822450" y="5981700"/>
          <p14:tracePt t="34797" x="1809750" y="5981700"/>
          <p14:tracePt t="34797" x="1778000" y="5969000"/>
          <p14:tracePt t="34815" x="1765300" y="5962650"/>
          <p14:tracePt t="34815" x="1752600" y="5956300"/>
          <p14:tracePt t="34832" x="1739900" y="5949950"/>
          <p14:tracePt t="34832" x="1720850" y="5943600"/>
          <p14:tracePt t="34849" x="1708150" y="5937250"/>
          <p14:tracePt t="34849" x="1695450" y="5937250"/>
          <p14:tracePt t="34865" x="1682750" y="5930900"/>
          <p14:tracePt t="34865" x="1657350" y="5918200"/>
          <p14:tracePt t="34882" x="1644650" y="5911850"/>
          <p14:tracePt t="34882" x="1631950" y="5905500"/>
          <p14:tracePt t="34899" x="1619250" y="5892800"/>
          <p14:tracePt t="34899" x="1606550" y="5886450"/>
          <p14:tracePt t="34916" x="1593850" y="5873750"/>
          <p14:tracePt t="34916" x="1568450" y="5854700"/>
          <p14:tracePt t="34932" x="1555750" y="5842000"/>
          <p14:tracePt t="34932" x="1543050" y="5829300"/>
          <p14:tracePt t="34950" x="1530350" y="5822950"/>
          <p14:tracePt t="34950" x="1517650" y="5810250"/>
          <p14:tracePt t="34966" x="1511300" y="5803900"/>
          <p14:tracePt t="34966" x="1498600" y="5797550"/>
          <p14:tracePt t="34983" x="1492250" y="5791200"/>
          <p14:tracePt t="34983" x="1473200" y="5778500"/>
          <p14:tracePt t="35000" x="1466850" y="5772150"/>
          <p14:tracePt t="35000" x="1460500" y="5765800"/>
          <p14:tracePt t="35017" x="1454150" y="5765800"/>
          <p14:tracePt t="35017" x="1447800" y="5759450"/>
          <p14:tracePt t="35033" x="1441450" y="5759450"/>
          <p14:tracePt t="35033" x="1441450" y="5753100"/>
          <p14:tracePt t="35051" x="1428750" y="5746750"/>
          <p14:tracePt t="35064" x="1422400" y="5740400"/>
          <p14:tracePt t="35100" x="1416050" y="5740400"/>
          <p14:tracePt t="35179" x="1416050" y="5746750"/>
          <p14:tracePt t="35204" x="1409700" y="5746750"/>
          <p14:tracePt t="35227" x="1409700" y="5753100"/>
          <p14:tracePt t="35247" x="1409700" y="5759450"/>
          <p14:tracePt t="35263" x="1409700" y="5765800"/>
          <p14:tracePt t="35280" x="1409700" y="5772150"/>
          <p14:tracePt t="35292" x="1403350" y="5778500"/>
          <p14:tracePt t="35315" x="1397000" y="5784850"/>
          <p14:tracePt t="35339" x="1390650" y="5791200"/>
          <p14:tracePt t="35351" x="1384300" y="5797550"/>
          <p14:tracePt t="35368" x="1377950" y="5803900"/>
          <p14:tracePt t="35384" x="1371600" y="5810250"/>
          <p14:tracePt t="35399" x="1365250" y="5816600"/>
          <p14:tracePt t="35419" x="1358900" y="5822950"/>
          <p14:tracePt t="35435" x="1352550" y="5829300"/>
          <p14:tracePt t="35451" x="1346200" y="5829300"/>
          <p14:tracePt t="35479" x="1339850" y="5842000"/>
          <p14:tracePt t="35503" x="1333500" y="5842000"/>
          <p14:tracePt t="35519" x="1333500" y="5848350"/>
          <p14:tracePt t="35531" x="1327150" y="5854700"/>
          <p14:tracePt t="35555" x="1320800" y="5854700"/>
          <p14:tracePt t="35580" x="1327150" y="5854700"/>
          <p14:tracePt t="35659" x="1327150" y="5848350"/>
          <p14:tracePt t="35675" x="1327150" y="5842000"/>
          <p14:tracePt t="35692" x="1333500" y="5835650"/>
          <p14:tracePt t="35699" x="1333500" y="5829300"/>
          <p14:tracePt t="35712" x="1333500" y="5822950"/>
          <p14:tracePt t="35720" x="1333500" y="5816600"/>
          <p14:tracePt t="35736" x="1339850" y="5810250"/>
          <p14:tracePt t="35752" x="1339850" y="5803900"/>
          <p14:tracePt t="35772" x="1339850" y="5797550"/>
          <p14:tracePt t="35899" x="1346200" y="5791200"/>
          <p14:tracePt t="35931" x="1346200" y="5784850"/>
          <p14:tracePt t="35960" x="1346200" y="5778500"/>
          <p14:tracePt t="35975" x="1346200" y="5772150"/>
          <p14:tracePt t="35992" x="1346200" y="5765800"/>
          <p14:tracePt t="36008" x="1352550" y="5759450"/>
          <p14:tracePt t="36020" x="1352550" y="5753100"/>
          <p14:tracePt t="36036" x="1352550" y="5746750"/>
          <p14:tracePt t="36051" x="1358900" y="5740400"/>
          <p14:tracePt t="36072" x="1365250" y="5734050"/>
          <p14:tracePt t="36096" x="1371600" y="5734050"/>
          <p14:tracePt t="36112" x="1377950" y="5734050"/>
          <p14:tracePt t="36128" x="1377950" y="5727700"/>
          <p14:tracePt t="36140" x="1384300" y="5734050"/>
          <p14:tracePt t="36164" x="1384300" y="5740400"/>
          <p14:tracePt t="36180" x="1384300" y="5746750"/>
          <p14:tracePt t="36208" x="1377950" y="5753100"/>
          <p14:tracePt t="36224" x="1377950" y="5759450"/>
          <p14:tracePt t="36240" x="1371600" y="5765800"/>
          <p14:tracePt t="36251" x="1365250" y="5772150"/>
          <p14:tracePt t="36267" x="1358900" y="5772150"/>
          <p14:tracePt t="36284" x="1352550" y="5778500"/>
          <p14:tracePt t="36300" x="1346200" y="5778500"/>
          <p14:tracePt t="36311" x="1339850" y="5784850"/>
          <p14:tracePt t="36328" x="1333500" y="5784850"/>
          <p14:tracePt t="36351" x="1333500" y="5791200"/>
          <p14:tracePt t="36379" x="1327150" y="5784850"/>
          <p14:tracePt t="36419" x="1320800" y="5778500"/>
          <p14:tracePt t="36455" x="1314450" y="5772150"/>
          <p14:tracePt t="36540" x="1308100" y="5765800"/>
          <p14:tracePt t="36560" x="1301750" y="5765800"/>
          <p14:tracePt t="36576" x="1301750" y="5759450"/>
          <p14:tracePt t="36592" x="1289050" y="5753100"/>
          <p14:tracePt t="36608" x="1282700" y="5746750"/>
          <p14:tracePt t="36619" x="1276350" y="5746750"/>
          <p14:tracePt t="36627" x="1270000" y="5746750"/>
          <p14:tracePt t="36637" x="1263650" y="5740400"/>
          <p14:tracePt t="36654" x="1257300" y="5740400"/>
          <p14:tracePt t="36654" x="1244600" y="5734050"/>
          <p14:tracePt t="36672" x="1238250" y="5734050"/>
          <p14:tracePt t="36672" x="1231900" y="5727700"/>
          <p14:tracePt t="36689" x="1225550" y="5727700"/>
          <p14:tracePt t="36689" x="1219200" y="5721350"/>
          <p14:tracePt t="36706" x="1212850" y="5721350"/>
          <p14:tracePt t="36720" x="1206500" y="5715000"/>
          <p14:tracePt t="36720" x="1200150" y="5715000"/>
          <p14:tracePt t="36720" x="1193800" y="5715000"/>
          <p14:tracePt t="36742" x="1187450" y="5721350"/>
          <p14:tracePt t="36757" x="1187450" y="5727700"/>
          <p14:tracePt t="36773" x="1181100" y="5734050"/>
          <p14:tracePt t="36788" x="1181100" y="5740400"/>
          <p14:tracePt t="36804" x="1174750" y="5746750"/>
          <p14:tracePt t="36804" x="1174750" y="5753100"/>
          <p14:tracePt t="36804" x="1174750" y="5759450"/>
          <p14:tracePt t="36825" x="1181100" y="5772150"/>
          <p14:tracePt t="36837" x="1181100" y="5784850"/>
          <p14:tracePt t="36837" x="1187450" y="5822950"/>
          <p14:tracePt t="36856" x="1193800" y="5842000"/>
          <p14:tracePt t="36856" x="1206500" y="5861050"/>
          <p14:tracePt t="36873" x="1212850" y="5886450"/>
          <p14:tracePt t="36873" x="1225550" y="5905500"/>
          <p14:tracePt t="36890" x="1231900" y="5930900"/>
          <p14:tracePt t="36890" x="1244600" y="5949950"/>
          <p14:tracePt t="36890" x="1257300" y="5962650"/>
          <p14:tracePt t="36909" x="1263650" y="5981700"/>
          <p14:tracePt t="36909" x="1276350" y="5994400"/>
          <p14:tracePt t="36923" x="1282700" y="6007100"/>
          <p14:tracePt t="36923" x="1295400" y="6019800"/>
          <p14:tracePt t="36940" x="1301750" y="6026150"/>
          <p14:tracePt t="36940" x="1308100" y="6038850"/>
          <p14:tracePt t="36956" x="1314450" y="6038850"/>
          <p14:tracePt t="36956" x="1327150" y="6051550"/>
          <p14:tracePt t="36973" x="1333500" y="6051550"/>
          <p14:tracePt t="36988" x="1333500" y="6045200"/>
          <p14:tracePt t="37019" x="1339850" y="6038850"/>
          <p14:tracePt t="37031" x="1339850" y="6032500"/>
          <p14:tracePt t="37048" x="1339850" y="6026150"/>
          <p14:tracePt t="37064" x="1339850" y="6019800"/>
          <p14:tracePt t="37072" x="1339850" y="6013450"/>
          <p14:tracePt t="37072" x="1346200" y="6007100"/>
          <p14:tracePt t="37072" x="1346200" y="6000750"/>
          <p14:tracePt t="37093" x="1346200" y="5994400"/>
          <p14:tracePt t="37105" x="1352550" y="5988050"/>
          <p14:tracePt t="37105" x="1352550" y="5975350"/>
          <p14:tracePt t="37125" x="1352550" y="5962650"/>
          <p14:tracePt t="37125" x="1358900" y="5956300"/>
          <p14:tracePt t="37140" x="1358900" y="5949950"/>
          <p14:tracePt t="37140" x="1358900" y="5943600"/>
          <p14:tracePt t="37157" x="1358900" y="5937250"/>
          <p14:tracePt t="37157" x="1358900" y="5924550"/>
          <p14:tracePt t="37173" x="1358900" y="5918200"/>
          <p14:tracePt t="37173" x="1358900" y="5911850"/>
          <p14:tracePt t="37173" x="1358900" y="5905500"/>
          <p14:tracePt t="37193" x="1358900" y="5899150"/>
          <p14:tracePt t="37205" x="1358900" y="5892800"/>
          <p14:tracePt t="37205" x="1365250" y="5886450"/>
          <p14:tracePt t="37224" x="1365250" y="5880100"/>
          <p14:tracePt t="37239" x="1365250" y="5873750"/>
          <p14:tracePt t="37255" x="1365250" y="5867400"/>
          <p14:tracePt t="37272" x="1365250" y="5861050"/>
          <p14:tracePt t="37289" x="1365250" y="5854700"/>
          <p14:tracePt t="37416" x="1371600" y="5854700"/>
          <p14:tracePt t="37448" x="1377950" y="5854700"/>
          <p14:tracePt t="37476" x="1377950" y="5848350"/>
          <p14:tracePt t="37512" x="1384300" y="5848350"/>
          <p14:tracePt t="37588" x="1390650" y="5842000"/>
          <p14:tracePt t="37604" x="1397000" y="5835650"/>
          <p14:tracePt t="37620" x="1403350" y="5835650"/>
          <p14:tracePt t="37628" x="1409700" y="5835650"/>
          <p14:tracePt t="37628" x="1422400" y="5829300"/>
          <p14:tracePt t="37642" x="1441450" y="5829300"/>
          <p14:tracePt t="37642" x="1460500" y="5829300"/>
          <p14:tracePt t="37658" x="1485900" y="5829300"/>
          <p14:tracePt t="37658" x="1524000" y="5835650"/>
          <p14:tracePt t="37676" x="1562100" y="5835650"/>
          <p14:tracePt t="37676" x="1651000" y="5842000"/>
          <p14:tracePt t="37693" x="1701800" y="5842000"/>
          <p14:tracePt t="37693" x="1746250" y="5842000"/>
          <p14:tracePt t="37709" x="1797050" y="5842000"/>
          <p14:tracePt t="37709" x="1841500" y="5835650"/>
          <p14:tracePt t="37726" x="1885950" y="5835650"/>
          <p14:tracePt t="37726" x="1930400" y="5829300"/>
          <p14:tracePt t="37743" x="1968500" y="5829300"/>
          <p14:tracePt t="37743" x="2000250" y="5822950"/>
          <p14:tracePt t="37743" x="2032000" y="5816600"/>
          <p14:tracePt t="37761" x="2063750" y="5816600"/>
          <p14:tracePt t="37774" x="2089150" y="5810250"/>
          <p14:tracePt t="37774" x="2133600" y="5803900"/>
          <p14:tracePt t="37794" x="2146300" y="5803900"/>
          <p14:tracePt t="37794" x="2165350" y="5797550"/>
          <p14:tracePt t="37809" x="2171700" y="5797550"/>
          <p14:tracePt t="37809" x="2184400" y="5791200"/>
          <p14:tracePt t="37826" x="2190750" y="5791200"/>
          <p14:tracePt t="37826" x="2197100" y="5784850"/>
          <p14:tracePt t="37844" x="2203450" y="5784850"/>
          <p14:tracePt t="37857" x="2203450" y="5778500"/>
          <p14:tracePt t="37874" x="2197100" y="5772150"/>
          <p14:tracePt t="37896" x="2190750" y="5772150"/>
          <p14:tracePt t="37920" x="2184400" y="5778500"/>
          <p14:tracePt t="37964" x="2178050" y="5778500"/>
          <p14:tracePt t="37988" x="2171700" y="5784850"/>
          <p14:tracePt t="38007" x="2165350" y="5784850"/>
          <p14:tracePt t="38032" x="2159000" y="5784850"/>
          <p14:tracePt t="38052" x="2165350" y="5778500"/>
          <p14:tracePt t="38120" x="2171700" y="5772150"/>
          <p14:tracePt t="38128" x="2178050" y="5772150"/>
          <p14:tracePt t="38142" x="2184400" y="5765800"/>
          <p14:tracePt t="38142" x="2209800" y="5759450"/>
          <p14:tracePt t="38161" x="2228850" y="5753100"/>
          <p14:tracePt t="38161" x="2247900" y="5746750"/>
          <p14:tracePt t="38177" x="2273300" y="5746750"/>
          <p14:tracePt t="38177" x="2305050" y="5746750"/>
          <p14:tracePt t="38177" x="2336800" y="5746750"/>
          <p14:tracePt t="38197" x="2381250" y="5746750"/>
          <p14:tracePt t="38209" x="2425700" y="5746750"/>
          <p14:tracePt t="38209" x="2476500" y="5746750"/>
          <p14:tracePt t="38209" x="2533650" y="5746750"/>
          <p14:tracePt t="38230" x="2590800" y="5753100"/>
          <p14:tracePt t="38230" x="2654300" y="5753100"/>
          <p14:tracePt t="38244" x="2717800" y="5753100"/>
          <p14:tracePt t="38244" x="2787650" y="5753100"/>
          <p14:tracePt t="38261" x="2851150" y="5753100"/>
          <p14:tracePt t="38261" x="2914650" y="5753100"/>
          <p14:tracePt t="38278" x="2978150" y="5759450"/>
          <p14:tracePt t="38278" x="3092450" y="5759450"/>
          <p14:tracePt t="38294" x="3136900" y="5759450"/>
          <p14:tracePt t="38294" x="3181350" y="5765800"/>
          <p14:tracePt t="38311" x="3225800" y="5765800"/>
          <p14:tracePt t="38311" x="3257550" y="5772150"/>
          <p14:tracePt t="38328" x="3289300" y="5778500"/>
          <p14:tracePt t="38328" x="3314700" y="5778500"/>
          <p14:tracePt t="38344" x="3340100" y="5784850"/>
          <p14:tracePt t="38344" x="3378200" y="5784850"/>
          <p14:tracePt t="38361" x="3390900" y="5784850"/>
          <p14:tracePt t="38361" x="3403600" y="5784850"/>
          <p14:tracePt t="38378" x="3409950" y="5784850"/>
          <p14:tracePt t="38378" x="3422650" y="5778500"/>
          <p14:tracePt t="38395" x="3429000" y="5772150"/>
          <p14:tracePt t="38395" x="3435350" y="5765800"/>
          <p14:tracePt t="38395" x="3435350" y="5759450"/>
          <p14:tracePt t="38414" x="3441700" y="5753100"/>
          <p14:tracePt t="38414" x="3441700" y="5746750"/>
          <p14:tracePt t="38429" x="3441700" y="5740400"/>
          <p14:tracePt t="38443" x="3441700" y="5734050"/>
          <p14:tracePt t="38460" x="3435350" y="5734050"/>
          <p14:tracePt t="38460" x="3429000" y="5734050"/>
          <p14:tracePt t="38478" x="3422650" y="5734050"/>
          <p14:tracePt t="38478" x="3416300" y="5734050"/>
          <p14:tracePt t="38478" x="3409950" y="5734050"/>
          <p14:tracePt t="38497" x="3403600" y="5734050"/>
          <p14:tracePt t="38510" x="3397250" y="5734050"/>
          <p14:tracePt t="38510" x="3390900" y="5734050"/>
          <p14:tracePt t="38529" x="3390900" y="5727700"/>
          <p14:tracePt t="38572" x="3390900" y="5721350"/>
          <p14:tracePt t="38600" x="3390900" y="5715000"/>
          <p14:tracePt t="38616" x="3384550" y="5715000"/>
          <p14:tracePt t="38648" x="3378200" y="5721350"/>
          <p14:tracePt t="38660" x="3371850" y="5721350"/>
          <p14:tracePt t="38676" x="3365500" y="5727700"/>
          <p14:tracePt t="38692" x="3359150" y="5734050"/>
          <p14:tracePt t="38708" x="3352800" y="5734050"/>
          <p14:tracePt t="38720" x="3346450" y="5734050"/>
          <p14:tracePt t="38736" x="3340100" y="5734050"/>
          <p14:tracePt t="38796" x="3333750" y="5727700"/>
          <p14:tracePt t="38832" x="3327400" y="5721350"/>
          <p14:tracePt t="38856" x="3321050" y="5715000"/>
          <p14:tracePt t="38872" x="3314700" y="5715000"/>
          <p14:tracePt t="38888" x="3308350" y="5715000"/>
          <p14:tracePt t="38900" x="3302000" y="5715000"/>
          <p14:tracePt t="38917" x="3295650" y="5721350"/>
          <p14:tracePt t="38933" x="3289300" y="5727700"/>
          <p14:tracePt t="38949" x="3282950" y="5727700"/>
          <p14:tracePt t="38961" x="3276600" y="5727700"/>
          <p14:tracePt t="38984" x="3276600" y="5721350"/>
          <p14:tracePt t="39067" x="3282950" y="5715000"/>
          <p14:tracePt t="39088" x="3282950" y="5708650"/>
          <p14:tracePt t="39104" x="3282950" y="5702300"/>
          <p14:tracePt t="39140" x="3282950" y="5695950"/>
          <p14:tracePt t="39156" x="3282950" y="5689600"/>
          <p14:tracePt t="39181" x="3276600" y="5683250"/>
          <p14:tracePt t="39200" x="3276600" y="5676900"/>
          <p14:tracePt t="39224" x="3270250" y="5676900"/>
          <p14:tracePt t="39240" x="3263900" y="5670550"/>
          <p14:tracePt t="39252" x="3257550" y="5664200"/>
          <p14:tracePt t="39268" x="3251200" y="5664200"/>
          <p14:tracePt t="39308" x="3244850" y="5664200"/>
          <p14:tracePt t="39361" x="3244850" y="5670550"/>
          <p14:tracePt t="39380" x="3238500" y="5676900"/>
          <p14:tracePt t="39396" x="3238500" y="5689600"/>
          <p14:tracePt t="39428" x="3238500" y="5695950"/>
          <p14:tracePt t="39456" x="3238500" y="5702300"/>
          <p14:tracePt t="39473" x="3232150" y="5708650"/>
          <p14:tracePt t="39493" x="3225800" y="5715000"/>
          <p14:tracePt t="39508" x="3219450" y="5715000"/>
          <p14:tracePt t="39524" x="3213100" y="5715000"/>
          <p14:tracePt t="39540" x="3206750" y="5715000"/>
          <p14:tracePt t="39552" x="3200400" y="5708650"/>
          <p14:tracePt t="39612" x="3200400" y="5702300"/>
          <p14:tracePt t="39637" x="3194050" y="5695950"/>
          <p14:tracePt t="39660" x="3194050" y="5689600"/>
          <p14:tracePt t="39680" x="3194050" y="5683250"/>
          <p14:tracePt t="39712" x="3194050" y="5689600"/>
          <p14:tracePt t="39893" x="3200400" y="5689600"/>
          <p14:tracePt t="39929" x="3206750" y="5689600"/>
          <p14:tracePt t="39952" x="3213100" y="5689600"/>
          <p14:tracePt t="39980" x="3219450" y="5689600"/>
          <p14:tracePt t="40028" x="3219450" y="5683250"/>
          <p14:tracePt t="40064" x="3225800" y="5683250"/>
          <p14:tracePt t="40080" x="3238500" y="5676900"/>
          <p14:tracePt t="40093" x="3244850" y="5676900"/>
          <p14:tracePt t="40109" x="3251200" y="5670550"/>
          <p14:tracePt t="40125" x="3251200" y="5676900"/>
          <p14:tracePt t="40204" x="3244850" y="5676900"/>
          <p14:tracePt t="40221" x="3238500" y="5683250"/>
          <p14:tracePt t="40237" x="3232150" y="5683250"/>
          <p14:tracePt t="40253" x="3225800" y="5689600"/>
          <p14:tracePt t="40260" x="3219450" y="5689600"/>
          <p14:tracePt t="40269" x="3213100" y="5695950"/>
          <p14:tracePt t="40269" x="3206750" y="5695950"/>
          <p14:tracePt t="40284" x="3200400" y="5702300"/>
          <p14:tracePt t="40284" x="3194050" y="5702300"/>
          <p14:tracePt t="40301" x="3187700" y="5708650"/>
          <p14:tracePt t="40301" x="3181350" y="5715000"/>
          <p14:tracePt t="40318" x="3175000" y="5715000"/>
          <p14:tracePt t="40318" x="3162300" y="5727700"/>
          <p14:tracePt t="40334" x="3155950" y="5727700"/>
          <p14:tracePt t="40349" x="3155950" y="5734050"/>
          <p14:tracePt t="40373" x="3162300" y="5727700"/>
          <p14:tracePt t="40401" x="3168650" y="5721350"/>
          <p14:tracePt t="40416" x="3175000" y="5721350"/>
          <p14:tracePt t="40425" x="3175000" y="5715000"/>
          <p14:tracePt t="40433" x="3181350" y="5708650"/>
          <p14:tracePt t="40433" x="3187700" y="5708650"/>
          <p14:tracePt t="40433" x="3194050" y="5702300"/>
          <p14:tracePt t="40454" x="3200400" y="5695950"/>
          <p14:tracePt t="40467" x="3206750" y="5695950"/>
          <p14:tracePt t="40484" x="3213100" y="5689600"/>
          <p14:tracePt t="40500" x="3219450" y="5689600"/>
          <p14:tracePt t="40517" x="3225800" y="5683250"/>
          <p14:tracePt t="40534" x="3232150" y="5683250"/>
          <p14:tracePt t="40550" x="3238500" y="5683250"/>
          <p14:tracePt t="40550" x="3244850" y="5676900"/>
          <p14:tracePt t="40569" x="3244850" y="5670550"/>
          <p14:tracePt t="40584" x="3251200" y="5670550"/>
          <p14:tracePt t="40605" x="3257550" y="5664200"/>
          <p14:tracePt t="40625" x="3263900" y="5657850"/>
          <p14:tracePt t="40649" x="3270250" y="5651500"/>
          <p14:tracePt t="40681" x="3263900" y="5657850"/>
          <p14:tracePt t="40732" x="3257550" y="5664200"/>
          <p14:tracePt t="40749" x="3251200" y="5664200"/>
          <p14:tracePt t="40784" x="3244850" y="5670550"/>
          <p14:tracePt t="40821" x="3244850" y="5676900"/>
          <p14:tracePt t="40889" x="3238500" y="5683250"/>
          <p14:tracePt t="40913" x="3232150" y="5683250"/>
          <p14:tracePt t="40925" x="3225800" y="5689600"/>
          <p14:tracePt t="40941" x="3219450" y="5695950"/>
          <p14:tracePt t="40957" x="3213100" y="5695950"/>
          <p14:tracePt t="40973" x="3206750" y="5702300"/>
          <p14:tracePt t="40985" x="3200400" y="5702300"/>
          <p14:tracePt t="41002" x="3194050" y="5702300"/>
          <p14:tracePt t="41019" x="3187700" y="5708650"/>
          <p14:tracePt t="41035" x="3181350" y="5708650"/>
          <p14:tracePt t="41053" x="3175000" y="5715000"/>
          <p14:tracePt t="41069" x="3168650" y="5721350"/>
          <p14:tracePt t="41069" x="3162300" y="5727700"/>
          <p14:tracePt t="41087" x="3155950" y="5727700"/>
          <p14:tracePt t="41087" x="3143250" y="5734050"/>
          <p14:tracePt t="41087" x="3130550" y="5740400"/>
          <p14:tracePt t="41106" x="3117850" y="5746750"/>
          <p14:tracePt t="41106" x="3098800" y="5753100"/>
          <p14:tracePt t="41121" x="3079750" y="5759450"/>
          <p14:tracePt t="41121" x="3060700" y="5765800"/>
          <p14:tracePt t="41138" x="3041650" y="5772150"/>
          <p14:tracePt t="41138" x="3016250" y="5784850"/>
          <p14:tracePt t="41154" x="2984500" y="5791200"/>
          <p14:tracePt t="41154" x="2952750" y="5797550"/>
          <p14:tracePt t="41171" x="2921000" y="5803900"/>
          <p14:tracePt t="41171" x="2876550" y="5803900"/>
          <p14:tracePt t="41171" x="2825750" y="5810250"/>
          <p14:tracePt t="41190" x="2774950" y="5810250"/>
          <p14:tracePt t="41202" x="2724150" y="5810250"/>
          <p14:tracePt t="41202" x="2616200" y="5803900"/>
          <p14:tracePt t="41222" x="2559050" y="5803900"/>
          <p14:tracePt t="41222" x="2508250" y="5797550"/>
          <p14:tracePt t="41238" x="2457450" y="5791200"/>
          <p14:tracePt t="41238" x="2413000" y="5791200"/>
          <p14:tracePt t="41255" x="2368550" y="5784850"/>
          <p14:tracePt t="41255" x="2324100" y="5772150"/>
          <p14:tracePt t="41255" x="2286000" y="5765800"/>
          <p14:tracePt t="41273" x="2254250" y="5753100"/>
          <p14:tracePt t="41273" x="2222500" y="5734050"/>
          <p14:tracePt t="41288" x="2197100" y="5721350"/>
          <p14:tracePt t="41288" x="2178050" y="5702300"/>
          <p14:tracePt t="41304" x="2152650" y="5676900"/>
          <p14:tracePt t="41304" x="2133600" y="5651500"/>
          <p14:tracePt t="41321" x="2120900" y="5626100"/>
          <p14:tracePt t="41321" x="2101850" y="5594350"/>
          <p14:tracePt t="41338" x="2089150" y="5562600"/>
          <p14:tracePt t="41338" x="2076450" y="5499100"/>
          <p14:tracePt t="41355" x="2076450" y="5461000"/>
          <p14:tracePt t="41355" x="2076450" y="5422900"/>
          <p14:tracePt t="41371" x="2089150" y="5391150"/>
          <p14:tracePt t="41371" x="2095500" y="5359400"/>
          <p14:tracePt t="41388" x="2114550" y="5327650"/>
          <p14:tracePt t="41388" x="2159000" y="5270500"/>
          <p14:tracePt t="41405" x="2178050" y="5245100"/>
          <p14:tracePt t="41405" x="2203450" y="5226050"/>
          <p14:tracePt t="41422" x="2228850" y="5207000"/>
          <p14:tracePt t="41422" x="2260600" y="5194300"/>
          <p14:tracePt t="41439" x="2286000" y="5187950"/>
          <p14:tracePt t="41439" x="2317750" y="5187950"/>
          <p14:tracePt t="41455" x="2349500" y="5194300"/>
          <p14:tracePt t="41455" x="2381250" y="5200650"/>
          <p14:tracePt t="41455" x="2419350" y="5219700"/>
          <p14:tracePt t="41474" x="2451100" y="5238750"/>
          <p14:tracePt t="41487" x="2489200" y="5270500"/>
          <p14:tracePt t="41487" x="2552700" y="5334000"/>
          <p14:tracePt t="41506" x="2584450" y="5365750"/>
          <p14:tracePt t="41506" x="2609850" y="5403850"/>
          <p14:tracePt t="41522" x="2635250" y="5435600"/>
          <p14:tracePt t="41522" x="2654300" y="5473700"/>
          <p14:tracePt t="41522" x="2673350" y="5505450"/>
          <p14:tracePt t="41541" x="2679700" y="5537200"/>
          <p14:tracePt t="41554" x="2686050" y="5562600"/>
          <p14:tracePt t="41554" x="2679700" y="5613400"/>
          <p14:tracePt t="41575" x="2667000" y="5638800"/>
          <p14:tracePt t="41575" x="2654300" y="5657850"/>
          <p14:tracePt t="41589" x="2641600" y="5670550"/>
          <p14:tracePt t="41589" x="2622550" y="5689600"/>
          <p14:tracePt t="41606" x="2603500" y="5702300"/>
          <p14:tracePt t="41606" x="2590800" y="5708650"/>
          <p14:tracePt t="41623" x="2571750" y="5721350"/>
          <p14:tracePt t="41623" x="2552700" y="5727700"/>
          <p14:tracePt t="41639" x="2540000" y="5734050"/>
          <p14:tracePt t="41639" x="2508250" y="5740400"/>
          <p14:tracePt t="41656" x="2495550" y="5746750"/>
          <p14:tracePt t="41656" x="2482850" y="5746750"/>
          <p14:tracePt t="41673" x="2470150" y="5746750"/>
          <p14:tracePt t="41673" x="2463800" y="5746750"/>
          <p14:tracePt t="41689" x="2451100" y="5746750"/>
          <p14:tracePt t="41689" x="2438400" y="5740400"/>
          <p14:tracePt t="41706" x="2425700" y="5740400"/>
          <p14:tracePt t="41706" x="2419350" y="5734050"/>
          <p14:tracePt t="41723" x="2413000" y="5734050"/>
          <p14:tracePt t="41738" x="2406650" y="5734050"/>
          <p14:tracePt t="41755" x="2400300" y="5727700"/>
          <p14:tracePt t="41772" x="2393950" y="5727700"/>
          <p14:tracePt t="41788" x="2393950" y="5721350"/>
          <p14:tracePt t="41857" x="2400300" y="5715000"/>
          <p14:tracePt t="41881" x="2400300" y="5708650"/>
          <p14:tracePt t="41917" x="2400300" y="5715000"/>
          <p14:tracePt t="41969" x="2393950" y="5721350"/>
          <p14:tracePt t="41994" x="2387600" y="5727700"/>
          <p14:tracePt t="42045" x="2381250" y="5734050"/>
          <p14:tracePt t="42065" x="2374900" y="5734050"/>
          <p14:tracePt t="42088" x="2368550" y="5740400"/>
          <p14:tracePt t="42105" x="2362200" y="5740400"/>
          <p14:tracePt t="42121" x="2355850" y="5740400"/>
          <p14:tracePt t="42133" x="2355850" y="5746750"/>
          <p14:tracePt t="42149" x="2349500" y="5746750"/>
          <p14:tracePt t="42173" x="2343150" y="5753100"/>
          <p14:tracePt t="42201" x="2336800" y="5753100"/>
          <p14:tracePt t="42225" x="2330450" y="5753100"/>
          <p14:tracePt t="42249" x="2324100" y="5759450"/>
          <p14:tracePt t="42293" x="2317750" y="5765800"/>
          <p14:tracePt t="42321" x="2311400" y="5765800"/>
          <p14:tracePt t="42345" x="2305050" y="5765800"/>
          <p14:tracePt t="42365" x="2298700" y="5765800"/>
          <p14:tracePt t="42381" x="2292350" y="5765800"/>
          <p14:tracePt t="42397" x="2286000" y="5765800"/>
          <p14:tracePt t="42413" x="2279650" y="5765800"/>
          <p14:tracePt t="42421" x="2266950" y="5765800"/>
          <p14:tracePt t="42426" x="2254250" y="5759450"/>
          <p14:tracePt t="42426" x="2241550" y="5759450"/>
          <p14:tracePt t="42443" x="2228850" y="5759450"/>
          <p14:tracePt t="42443" x="2209800" y="5759450"/>
          <p14:tracePt t="42459" x="2197100" y="5753100"/>
          <p14:tracePt t="42459" x="2178050" y="5753100"/>
          <p14:tracePt t="42475" x="2159000" y="5746750"/>
          <p14:tracePt t="42475" x="2139950" y="5746750"/>
          <p14:tracePt t="42475" x="2120900" y="5746750"/>
          <p14:tracePt t="42495" x="2108200" y="5740400"/>
          <p14:tracePt t="42507" x="2089150" y="5740400"/>
          <p14:tracePt t="42507" x="2057400" y="5734050"/>
          <p14:tracePt t="42526" x="2044700" y="5727700"/>
          <p14:tracePt t="42526" x="2032000" y="5727700"/>
          <p14:tracePt t="42543" x="2019300" y="5721350"/>
          <p14:tracePt t="42543" x="2012950" y="5721350"/>
          <p14:tracePt t="42543" x="2006600" y="5715000"/>
          <p14:tracePt t="42562" x="2000250" y="5715000"/>
          <p14:tracePt t="42574" x="1993900" y="5715000"/>
          <p14:tracePt t="42590" x="2000250" y="5708650"/>
          <p14:tracePt t="42637" x="1993900" y="5702300"/>
          <p14:tracePt t="42741" x="1987550" y="5695950"/>
          <p14:tracePt t="42817" x="1993900" y="5689600"/>
          <p14:tracePt t="42841" x="1993900" y="5683250"/>
          <p14:tracePt t="42861" x="2000250" y="5683250"/>
          <p14:tracePt t="42877" x="2006600" y="5676900"/>
          <p14:tracePt t="42893" x="2012950" y="5676900"/>
          <p14:tracePt t="42906" x="2019300" y="5670550"/>
          <p14:tracePt t="42914" x="2025650" y="5670550"/>
          <p14:tracePt t="42925" x="2032000" y="5670550"/>
          <p14:tracePt t="42925" x="2044700" y="5670550"/>
          <p14:tracePt t="42925" x="2051050" y="5670550"/>
          <p14:tracePt t="42947" x="2063750" y="5670550"/>
          <p14:tracePt t="42959" x="2082800" y="5670550"/>
          <p14:tracePt t="42959" x="2114550" y="5670550"/>
          <p14:tracePt t="42977" x="2127250" y="5670550"/>
          <p14:tracePt t="42977" x="2146300" y="5670550"/>
          <p14:tracePt t="42994" x="2165350" y="5670550"/>
          <p14:tracePt t="42994" x="2184400" y="5676900"/>
          <p14:tracePt t="43011" x="2203450" y="5676900"/>
          <p14:tracePt t="43011" x="2235200" y="5683250"/>
          <p14:tracePt t="43028" x="2247900" y="5683250"/>
          <p14:tracePt t="43028" x="2260600" y="5689600"/>
          <p14:tracePt t="43045" x="2266950" y="5689600"/>
          <p14:tracePt t="43045" x="2273300" y="5689600"/>
          <p14:tracePt t="43060" x="2279650" y="5695950"/>
          <p14:tracePt t="43076" x="2286000" y="5702300"/>
          <p14:tracePt t="43076" x="2286000" y="5715000"/>
          <p14:tracePt t="43095" x="2286000" y="5721350"/>
          <p14:tracePt t="43109" x="2286000" y="5727700"/>
          <p14:tracePt t="43126" x="2279650" y="5734050"/>
          <p14:tracePt t="43126" x="2273300" y="5740400"/>
          <p14:tracePt t="43146" x="2273300" y="5746750"/>
          <p14:tracePt t="43177" x="2266950" y="5746750"/>
          <p14:tracePt t="43205" x="2260600" y="5746750"/>
          <p14:tracePt t="43229" x="2254250" y="5740400"/>
          <p14:tracePt t="43262" x="2247900" y="5740400"/>
          <p14:tracePt t="43297" x="2247900" y="5734050"/>
          <p14:tracePt t="43313" x="2235200" y="5727700"/>
          <p14:tracePt t="43325" x="2228850" y="5721350"/>
          <p14:tracePt t="43333" x="2222500" y="5715000"/>
          <p14:tracePt t="43343" x="2216150" y="5708650"/>
          <p14:tracePt t="43343" x="2209800" y="5702300"/>
          <p14:tracePt t="43362" x="2203450" y="5695950"/>
          <p14:tracePt t="43362" x="2203450" y="5689600"/>
          <p14:tracePt t="43379" x="2197100" y="5683250"/>
          <p14:tracePt t="43379" x="2190750" y="5676900"/>
          <p14:tracePt t="43395" x="2190750" y="5670550"/>
          <p14:tracePt t="43413" x="2184400" y="5657850"/>
          <p14:tracePt t="43427" x="2184400" y="5645150"/>
          <p14:tracePt t="43445" x="2184400" y="5638800"/>
          <p14:tracePt t="43461" x="2190750" y="5632450"/>
          <p14:tracePt t="43477" x="2197100" y="5632450"/>
          <p14:tracePt t="43477" x="2203450" y="5632450"/>
          <p14:tracePt t="43496" x="2209800" y="5632450"/>
          <p14:tracePt t="43496" x="2216150" y="5632450"/>
          <p14:tracePt t="43496" x="2228850" y="5638800"/>
          <p14:tracePt t="43515" x="2235200" y="5645150"/>
          <p14:tracePt t="43527" x="2247900" y="5645150"/>
          <p14:tracePt t="43527" x="2273300" y="5657850"/>
          <p14:tracePt t="43547" x="2286000" y="5664200"/>
          <p14:tracePt t="43547" x="2292350" y="5664200"/>
          <p14:tracePt t="43563" x="2305050" y="5670550"/>
          <p14:tracePt t="43563" x="2311400" y="5676900"/>
          <p14:tracePt t="43563" x="2324100" y="5676900"/>
          <p14:tracePt t="43582" x="2330450" y="5683250"/>
          <p14:tracePt t="43594" x="2336800" y="5683250"/>
          <p14:tracePt t="43614" x="2330450" y="5683250"/>
          <p14:tracePt t="43649" x="2324100" y="5683250"/>
          <p14:tracePt t="43665" x="2317750" y="5676900"/>
          <p14:tracePt t="43673" x="2311400" y="5676900"/>
          <p14:tracePt t="43682" x="2305050" y="5676900"/>
          <p14:tracePt t="43682" x="2298700" y="5676900"/>
          <p14:tracePt t="43696" x="2292350" y="5676900"/>
          <p14:tracePt t="43696" x="2286000" y="5670550"/>
          <p14:tracePt t="43714" x="2273300" y="5670550"/>
          <p14:tracePt t="43714" x="2266950" y="5670550"/>
          <p14:tracePt t="43730" x="2254250" y="5664200"/>
          <p14:tracePt t="43730" x="2235200" y="5657850"/>
          <p14:tracePt t="43747" x="2228850" y="5657850"/>
          <p14:tracePt t="43747" x="2222500" y="5651500"/>
          <p14:tracePt t="43764" x="2216150" y="5651500"/>
          <p14:tracePt t="43764" x="2209800" y="5651500"/>
          <p14:tracePt t="43782" x="2203450" y="5645150"/>
          <p14:tracePt t="43782" x="2197100" y="5645150"/>
          <p14:tracePt t="43798" x="2190750" y="5632450"/>
          <p14:tracePt t="43813" x="2184400" y="5626100"/>
          <p14:tracePt t="43829" x="2184400" y="5619750"/>
          <p14:tracePt t="43845" x="2190750" y="5619750"/>
          <p14:tracePt t="43862" x="2203450" y="5619750"/>
          <p14:tracePt t="43878" x="2203450" y="5626100"/>
          <p14:tracePt t="43878" x="2222500" y="5632450"/>
          <p14:tracePt t="43898" x="2235200" y="5632450"/>
          <p14:tracePt t="43898" x="2247900" y="5632450"/>
          <p14:tracePt t="43915" x="2260600" y="5632450"/>
          <p14:tracePt t="43915" x="2286000" y="5632450"/>
          <p14:tracePt t="43930" x="2311400" y="5632450"/>
          <p14:tracePt t="43930" x="2349500" y="5632450"/>
          <p14:tracePt t="43947" x="2387600" y="5632450"/>
          <p14:tracePt t="43947" x="2432050" y="5626100"/>
          <p14:tracePt t="43947" x="2482850" y="5619750"/>
          <p14:tracePt t="43966" x="2540000" y="5613400"/>
          <p14:tracePt t="43979" x="2603500" y="5607050"/>
          <p14:tracePt t="43979" x="2730500" y="5594350"/>
          <p14:tracePt t="43997" x="2800350" y="5581650"/>
          <p14:tracePt t="43997" x="2863850" y="5575300"/>
          <p14:tracePt t="44014" x="2927350" y="5562600"/>
          <p14:tracePt t="44014" x="2984500" y="5556250"/>
          <p14:tracePt t="44031" x="3035300" y="5549900"/>
          <p14:tracePt t="44031" x="3130550" y="5530850"/>
          <p14:tracePt t="44048" x="3168650" y="5530850"/>
          <p14:tracePt t="44048" x="3206750" y="5524500"/>
          <p14:tracePt t="44064" x="3238500" y="5524500"/>
          <p14:tracePt t="44064" x="3263900" y="5524500"/>
          <p14:tracePt t="44081" x="3282950" y="5518150"/>
          <p14:tracePt t="44081" x="3302000" y="5518150"/>
          <p14:tracePt t="44098" x="3321050" y="5518150"/>
          <p14:tracePt t="44098" x="3346450" y="5518150"/>
          <p14:tracePt t="44114" x="3352800" y="5518150"/>
          <p14:tracePt t="44114" x="3359150" y="5518150"/>
          <p14:tracePt t="44131" x="3365500" y="5511800"/>
          <p14:tracePt t="44146" x="3359150" y="5511800"/>
          <p14:tracePt t="44198" x="3352800" y="5518150"/>
          <p14:tracePt t="44294" x="3346450" y="5518150"/>
          <p14:tracePt t="44326" x="3340100" y="5524500"/>
          <p14:tracePt t="44353" x="3333750" y="5530850"/>
          <p14:tracePt t="44378" x="3327400" y="5537200"/>
          <p14:tracePt t="44394" x="3321050" y="5543550"/>
          <p14:tracePt t="44406" x="3314700" y="5549900"/>
          <p14:tracePt t="44421" x="3308350" y="5556250"/>
          <p14:tracePt t="44430" x="3302000" y="5556250"/>
          <p14:tracePt t="44430" x="3302000" y="5562600"/>
          <p14:tracePt t="44449" x="3295650" y="5562600"/>
          <p14:tracePt t="44449" x="3276600" y="5575300"/>
          <p14:tracePt t="44466" x="3270250" y="5575300"/>
          <p14:tracePt t="44466" x="3257550" y="5581650"/>
          <p14:tracePt t="44482" x="3251200" y="5588000"/>
          <p14:tracePt t="44482" x="3238500" y="5588000"/>
          <p14:tracePt t="44499" x="3225800" y="5594350"/>
          <p14:tracePt t="44499" x="3219450" y="5594350"/>
          <p14:tracePt t="44516" x="3206750" y="5600700"/>
          <p14:tracePt t="44516" x="3181350" y="5607050"/>
          <p14:tracePt t="44534" x="3168650" y="5613400"/>
          <p14:tracePt t="44534" x="3155950" y="5613400"/>
          <p14:tracePt t="44551" x="3143250" y="5619750"/>
          <p14:tracePt t="44551" x="3130550" y="5626100"/>
          <p14:tracePt t="44567" x="3124200" y="5626100"/>
          <p14:tracePt t="44567" x="3111500" y="5632450"/>
          <p14:tracePt t="44583" x="3098800" y="5632450"/>
          <p14:tracePt t="44583" x="3086100" y="5638800"/>
          <p14:tracePt t="44583" x="3073400" y="5638800"/>
          <p14:tracePt t="44601" x="3060700" y="5645150"/>
          <p14:tracePt t="44614" x="3048000" y="5645150"/>
          <p14:tracePt t="44614" x="3035300" y="5651500"/>
          <p14:tracePt t="44614" x="3022600" y="5651500"/>
          <p14:tracePt t="44635" x="3016250" y="5657850"/>
          <p14:tracePt t="44635" x="3003550" y="5657850"/>
          <p14:tracePt t="44649" x="2997200" y="5657850"/>
          <p14:tracePt t="44649" x="2984500" y="5664200"/>
          <p14:tracePt t="44666" x="2978150" y="5664200"/>
          <p14:tracePt t="44666" x="2971800" y="5670550"/>
          <p14:tracePt t="44683" x="2965450" y="5670550"/>
          <p14:tracePt t="44698" x="2959100" y="5670550"/>
          <p14:tracePt t="44715" x="2952750" y="5676900"/>
          <p14:tracePt t="44813" x="2946400" y="5683250"/>
          <p14:tracePt t="44826" x="2940050" y="5689600"/>
          <p14:tracePt t="44842" x="2933700" y="5689600"/>
          <p14:tracePt t="44858" x="2921000" y="5695950"/>
          <p14:tracePt t="44874" x="2914650" y="5702300"/>
          <p14:tracePt t="44886" x="2908300" y="5702300"/>
          <p14:tracePt t="44899" x="2901950" y="5702300"/>
          <p14:tracePt t="44899" x="2889250" y="5702300"/>
          <p14:tracePt t="44919" x="2882900" y="5702300"/>
          <p14:tracePt t="44934" x="2876550" y="5702300"/>
          <p14:tracePt t="44934" x="2870200" y="5702300"/>
          <p14:tracePt t="44950" x="2863850" y="5695950"/>
          <p14:tracePt t="44950" x="2857500" y="5695950"/>
          <p14:tracePt t="44969" x="2851150" y="5689600"/>
          <p14:tracePt t="44982" x="2844800" y="5689600"/>
          <p14:tracePt t="44982" x="2832100" y="5683250"/>
          <p14:tracePt t="44982" x="2825750" y="5676900"/>
          <p14:tracePt t="45003" x="2819400" y="5670550"/>
          <p14:tracePt t="45003" x="2813050" y="5664200"/>
          <p14:tracePt t="45018" x="2800350" y="5651500"/>
          <p14:tracePt t="45018" x="2794000" y="5645150"/>
          <p14:tracePt t="45034" x="2787650" y="5638800"/>
          <p14:tracePt t="45034" x="2774950" y="5626100"/>
          <p14:tracePt t="45051" x="2768600" y="5619750"/>
          <p14:tracePt t="45051" x="2755900" y="5600700"/>
          <p14:tracePt t="45068" x="2749550" y="5588000"/>
          <p14:tracePt t="45068" x="2736850" y="5581650"/>
          <p14:tracePt t="45084" x="2730500" y="5575300"/>
          <p14:tracePt t="45084" x="2724150" y="5568950"/>
          <p14:tracePt t="45101" x="2717800" y="5556250"/>
          <p14:tracePt t="45101" x="2711450" y="5549900"/>
          <p14:tracePt t="45118" x="2705100" y="5543550"/>
          <p14:tracePt t="45118" x="2692400" y="5537200"/>
          <p14:tracePt t="45135" x="2686050" y="5537200"/>
          <p14:tracePt t="45135" x="2679700" y="5530850"/>
          <p14:tracePt t="45152" x="2673350" y="5537200"/>
          <p14:tracePt t="45166" x="2667000" y="5543550"/>
          <p14:tracePt t="45166" x="2660650" y="5556250"/>
          <p14:tracePt t="45166" x="2660650" y="5562600"/>
          <p14:tracePt t="45187" x="2654300" y="5581650"/>
          <p14:tracePt t="45187" x="2654300" y="5594350"/>
          <p14:tracePt t="45202" x="2654300" y="5613400"/>
          <p14:tracePt t="45202" x="2654300" y="5626100"/>
          <p14:tracePt t="45218" x="2654300" y="5645150"/>
          <p14:tracePt t="45218" x="2654300" y="5657850"/>
          <p14:tracePt t="45235" x="2654300" y="5670550"/>
          <p14:tracePt t="45235" x="2654300" y="5683250"/>
          <p14:tracePt t="45235" x="2654300" y="5695950"/>
          <p14:tracePt t="45255" x="2654300" y="5702300"/>
          <p14:tracePt t="45267" x="2660650" y="5708650"/>
          <p14:tracePt t="45267" x="2660650" y="5721350"/>
          <p14:tracePt t="45287" x="2660650" y="5708650"/>
          <p14:tracePt t="45330" x="2660650" y="5702300"/>
          <p14:tracePt t="45338" x="2660650" y="5689600"/>
          <p14:tracePt t="45350" x="2654300" y="5676900"/>
          <p14:tracePt t="45350" x="2647950" y="5645150"/>
          <p14:tracePt t="45369" x="2641600" y="5619750"/>
          <p14:tracePt t="45369" x="2635250" y="5600700"/>
          <p14:tracePt t="45386" x="2628900" y="5581650"/>
          <p14:tracePt t="45386" x="2622550" y="5556250"/>
          <p14:tracePt t="45402" x="2616200" y="5537200"/>
          <p14:tracePt t="45402" x="2609850" y="5518150"/>
          <p14:tracePt t="45402" x="2603500" y="5499100"/>
          <p14:tracePt t="45423" x="2590800" y="5480050"/>
          <p14:tracePt t="45423" x="2584450" y="5467350"/>
          <p14:tracePt t="45436" x="2578100" y="5454650"/>
          <p14:tracePt t="45436" x="2578100" y="5448300"/>
          <p14:tracePt t="45452" x="2571750" y="5454650"/>
          <p14:tracePt t="45467" x="2565400" y="5467350"/>
          <p14:tracePt t="45467" x="2571750" y="5499100"/>
          <p14:tracePt t="45486" x="2578100" y="5524500"/>
          <p14:tracePt t="45486" x="2584450" y="5549900"/>
          <p14:tracePt t="45503" x="2590800" y="5575300"/>
          <p14:tracePt t="45503" x="2597150" y="5600700"/>
          <p14:tracePt t="45520" x="2603500" y="5619750"/>
          <p14:tracePt t="45520" x="2603500" y="5638800"/>
          <p14:tracePt t="45536" x="2609850" y="5651500"/>
          <p14:tracePt t="45536" x="2609850" y="5664200"/>
          <p14:tracePt t="45536" x="2609850" y="5670550"/>
          <p14:tracePt t="45555" x="2616200" y="5657850"/>
          <p14:tracePt t="45586" x="2616200" y="5645150"/>
          <p14:tracePt t="45595" x="2616200" y="5638800"/>
          <p14:tracePt t="45602" x="2616200" y="5626100"/>
          <p14:tracePt t="45602" x="2616200" y="5613400"/>
          <p14:tracePt t="45602" x="2609850" y="5594350"/>
          <p14:tracePt t="45622" x="2609850" y="5581650"/>
          <p14:tracePt t="45634" x="2609850" y="5568950"/>
          <p14:tracePt t="45634" x="2603500" y="5543550"/>
          <p14:tracePt t="45655" x="2603500" y="5530850"/>
          <p14:tracePt t="45655" x="2603500" y="5524500"/>
          <p14:tracePt t="45670" x="2603500" y="5518150"/>
          <p14:tracePt t="45685" x="2609850" y="5524500"/>
          <p14:tracePt t="45706" x="2609850" y="5530850"/>
          <p14:tracePt t="45718" x="2609850" y="5537200"/>
          <p14:tracePt t="45718" x="2616200" y="5556250"/>
          <p14:tracePt t="45737" x="2616200" y="5568950"/>
          <p14:tracePt t="45737" x="2622550" y="5581650"/>
          <p14:tracePt t="45753" x="2622550" y="5588000"/>
          <p14:tracePt t="45753" x="2622550" y="5594350"/>
          <p14:tracePt t="45770" x="2628900" y="5600700"/>
          <p14:tracePt t="45770" x="2628900" y="5613400"/>
          <p14:tracePt t="45788" x="2635250" y="5619750"/>
          <p14:tracePt t="45803" x="2641600" y="5613400"/>
          <p14:tracePt t="45879" x="2647950" y="5613400"/>
          <p14:tracePt t="45894" x="2654300" y="5607050"/>
          <p14:tracePt t="45907" x="2654300" y="5600700"/>
          <p14:tracePt t="45922" x="2660650" y="5594350"/>
          <p14:tracePt t="45946" x="2654300" y="5588000"/>
          <p14:tracePt t="46022" x="2654300" y="5581650"/>
          <p14:tracePt t="46034" x="2647950" y="5575300"/>
          <p14:tracePt t="46051" x="2647950" y="5568950"/>
          <p14:tracePt t="46067" x="2647950" y="5562600"/>
          <p14:tracePt t="46083" x="2647950" y="5556250"/>
          <p14:tracePt t="46119" x="2654300" y="5549900"/>
          <p14:tracePt t="46135" x="2654300" y="5543550"/>
          <p14:tracePt t="46147" x="2660650" y="5537200"/>
          <p14:tracePt t="46163" x="2667000" y="5530850"/>
          <p14:tracePt t="46178" x="2673350" y="5530850"/>
          <p14:tracePt t="46194" x="2679700" y="5524500"/>
          <p14:tracePt t="46207" x="2686050" y="5524500"/>
          <p14:tracePt t="46223" x="2698750" y="5524500"/>
          <p14:tracePt t="46239" x="2705100" y="5524500"/>
          <p14:tracePt t="46254" x="2711450" y="5524500"/>
          <p14:tracePt t="46270" x="2717800" y="5518150"/>
          <p14:tracePt t="46287" x="2724150" y="5518150"/>
          <p14:tracePt t="46303" x="2730500" y="5518150"/>
          <p14:tracePt t="46321" x="2736850" y="5518150"/>
          <p14:tracePt t="46337" x="2736850" y="5511800"/>
          <p14:tracePt t="46359" x="2743200" y="5511800"/>
          <p14:tracePt t="46382" x="2749550" y="5505450"/>
          <p14:tracePt t="46410" x="2749550" y="5499100"/>
          <p14:tracePt t="46462" x="2743200" y="5499100"/>
          <p14:tracePt t="46506" x="2743200" y="5492750"/>
          <p14:tracePt t="46546" x="2749550" y="5486400"/>
          <p14:tracePt t="46582" x="2749550" y="5480050"/>
          <p14:tracePt t="46614" x="2749550" y="5473700"/>
          <p14:tracePt t="46634" x="2743200" y="5473700"/>
          <p14:tracePt t="46674" x="2749550" y="5473700"/>
          <p14:tracePt t="46802" x="2743200" y="5480050"/>
          <p14:tracePt t="46921" x="2736850" y="5486400"/>
          <p14:tracePt t="46942" x="2730500" y="5486400"/>
          <p14:tracePt t="46958" x="2724150" y="5492750"/>
          <p14:tracePt t="46974" x="2717800" y="5499100"/>
          <p14:tracePt t="47010" x="2711450" y="5505450"/>
          <p14:tracePt t="47034" x="2711450" y="5511800"/>
          <p14:tracePt t="47046" x="2711450" y="5518150"/>
          <p14:tracePt t="47056" x="2711450" y="5524500"/>
          <p14:tracePt t="47073" x="2711450" y="5530850"/>
          <p14:tracePt t="47089" x="2711450" y="5537200"/>
          <p14:tracePt t="47106" x="2711450" y="5543550"/>
          <p14:tracePt t="47123" x="2711450" y="5549900"/>
          <p14:tracePt t="47154" x="2705100" y="5549900"/>
          <p14:tracePt t="47182" x="2705100" y="5543550"/>
          <p14:tracePt t="47234" x="2705100" y="5537200"/>
          <p14:tracePt t="47250" x="2711450" y="5530850"/>
          <p14:tracePt t="47266" x="2711450" y="5524500"/>
          <p14:tracePt t="47275" x="2711450" y="5518150"/>
          <p14:tracePt t="47275" x="2711450" y="5511800"/>
          <p14:tracePt t="47292" x="2711450" y="5505450"/>
          <p14:tracePt t="47292" x="2711450" y="5499100"/>
          <p14:tracePt t="47292" x="2717800" y="5492750"/>
          <p14:tracePt t="47312" x="2711450" y="5486400"/>
          <p14:tracePt t="47327" x="2711450" y="5480050"/>
          <p14:tracePt t="47343" x="2711450" y="5473700"/>
          <p14:tracePt t="47357" x="2705100" y="5461000"/>
          <p14:tracePt t="47374" x="2705100" y="5454650"/>
          <p14:tracePt t="47390" x="2705100" y="5448300"/>
          <p14:tracePt t="47390" x="2698750" y="5441950"/>
          <p14:tracePt t="47411" x="2698750" y="5435600"/>
          <p14:tracePt t="47411" x="2698750" y="5429250"/>
          <p14:tracePt t="47426" x="2692400" y="5422900"/>
          <p14:tracePt t="47426" x="2692400" y="5416550"/>
          <p14:tracePt t="47443" x="2686050" y="5410200"/>
          <p14:tracePt t="47458" x="2679700" y="5403850"/>
          <p14:tracePt t="47476" x="2679700" y="5410200"/>
          <p14:tracePt t="47492" x="2673350" y="5416550"/>
          <p14:tracePt t="47509" x="2667000" y="5429250"/>
          <p14:tracePt t="47509" x="2673350" y="5448300"/>
          <p14:tracePt t="47528" x="2679700" y="5461000"/>
          <p14:tracePt t="47528" x="2686050" y="5473700"/>
          <p14:tracePt t="47546" x="2692400" y="5492750"/>
          <p14:tracePt t="47546" x="2698750" y="5505450"/>
          <p14:tracePt t="47562" x="2711450" y="5518150"/>
          <p14:tracePt t="47562" x="2717800" y="5530850"/>
          <p14:tracePt t="47577" x="2730500" y="5543550"/>
          <p14:tracePt t="47577" x="2736850" y="5556250"/>
          <p14:tracePt t="47577" x="2736850" y="5568950"/>
          <p14:tracePt t="47596" x="2743200" y="5581650"/>
          <p14:tracePt t="47596" x="2743200" y="5588000"/>
          <p14:tracePt t="47611" x="2743200" y="5600700"/>
          <p14:tracePt t="47611" x="2743200" y="5607050"/>
          <p14:tracePt t="47627" x="2736850" y="5613400"/>
          <p14:tracePt t="47627" x="2724150" y="5626100"/>
          <p14:tracePt t="47644" x="2717800" y="5632450"/>
          <p14:tracePt t="47644" x="2705100" y="5645150"/>
          <p14:tracePt t="47644" x="2686050" y="5657850"/>
          <p14:tracePt t="47663" x="2667000" y="5664200"/>
          <p14:tracePt t="47675" x="2647950" y="5676900"/>
          <p14:tracePt t="47675" x="2628900" y="5683250"/>
          <p14:tracePt t="47675" x="2603500" y="5695950"/>
          <p14:tracePt t="47696" x="2578100" y="5702300"/>
          <p14:tracePt t="47696" x="2552700" y="5708650"/>
          <p14:tracePt t="47711" x="2520950" y="5721350"/>
          <p14:tracePt t="47711" x="2489200" y="5727700"/>
          <p14:tracePt t="47728" x="2451100" y="5734050"/>
          <p14:tracePt t="47728" x="2419350" y="5734050"/>
          <p14:tracePt t="47745" x="2381250" y="5740400"/>
          <p14:tracePt t="47745" x="2343150" y="5746750"/>
          <p14:tracePt t="47745" x="2311400" y="5753100"/>
          <p14:tracePt t="47764" x="2273300" y="5759450"/>
          <p14:tracePt t="47764" x="2247900" y="5759450"/>
          <p14:tracePt t="47778" x="2216150" y="5765800"/>
          <p14:tracePt t="47778" x="2190750" y="5772150"/>
          <p14:tracePt t="47795" x="2165350" y="5778500"/>
          <p14:tracePt t="47795" x="2139950" y="5778500"/>
          <p14:tracePt t="47811" x="2120900" y="5784850"/>
          <p14:tracePt t="47811" x="2089150" y="5797550"/>
          <p14:tracePt t="47829" x="2070100" y="5803900"/>
          <p14:tracePt t="47829" x="2063750" y="5810250"/>
          <p14:tracePt t="47846" x="2051050" y="5810250"/>
          <p14:tracePt t="47846" x="2051050" y="5816600"/>
          <p14:tracePt t="47862" x="2044700" y="5822950"/>
          <p14:tracePt t="47883" x="2057400" y="5822950"/>
          <p14:tracePt t="47897" x="2063750" y="5822950"/>
          <p14:tracePt t="47897" x="2070100" y="5822950"/>
          <p14:tracePt t="47913" x="2082800" y="5822950"/>
          <p14:tracePt t="47913" x="2089150" y="5829300"/>
          <p14:tracePt t="47929" x="2095500" y="5829300"/>
          <p14:tracePt t="47929" x="2108200" y="5835650"/>
          <p14:tracePt t="47929" x="2114550" y="5835650"/>
          <p14:tracePt t="47949" x="2120900" y="5842000"/>
          <p14:tracePt t="47960" x="2127250" y="5848350"/>
          <p14:tracePt t="47960" x="2133600" y="5848350"/>
          <p14:tracePt t="47981" x="2133600" y="5861050"/>
          <p14:tracePt t="47995" x="2133600" y="5867400"/>
          <p14:tracePt t="48011" x="2120900" y="5873750"/>
          <p14:tracePt t="48011" x="2114550" y="5880100"/>
          <p14:tracePt t="48029" x="2108200" y="5880100"/>
          <p14:tracePt t="48029" x="2095500" y="5886450"/>
          <p14:tracePt t="48029" x="2082800" y="5886450"/>
          <p14:tracePt t="48049" x="2070100" y="5892800"/>
          <p14:tracePt t="48061" x="2057400" y="5892800"/>
          <p14:tracePt t="48061" x="2025650" y="5899150"/>
          <p14:tracePt t="48079" x="2012950" y="5899150"/>
          <p14:tracePt t="48079" x="1993900" y="5905500"/>
          <p14:tracePt t="48097" x="1974850" y="5905500"/>
          <p14:tracePt t="48097" x="1955800" y="5905500"/>
          <p14:tracePt t="48113" x="1936750" y="5905500"/>
          <p14:tracePt t="48113" x="1898650" y="5905500"/>
          <p14:tracePt t="48129" x="1873250" y="5899150"/>
          <p14:tracePt t="48129" x="1854200" y="5892800"/>
          <p14:tracePt t="48147" x="1828800" y="5892800"/>
          <p14:tracePt t="48147" x="1803400" y="5886450"/>
          <p14:tracePt t="48163" x="1778000" y="5880100"/>
          <p14:tracePt t="48163" x="1752600" y="5873750"/>
          <p14:tracePt t="48180" x="1727200" y="5873750"/>
          <p14:tracePt t="48180" x="1676400" y="5867400"/>
          <p14:tracePt t="48197" x="1657350" y="5867400"/>
          <p14:tracePt t="48197" x="1631950" y="5867400"/>
          <p14:tracePt t="48213" x="1612900" y="5867400"/>
          <p14:tracePt t="48213" x="1593850" y="5867400"/>
          <p14:tracePt t="48230" x="1574800" y="5873750"/>
          <p14:tracePt t="48230" x="1555750" y="5873750"/>
          <p14:tracePt t="48230" x="1543050" y="5880100"/>
          <p14:tracePt t="48249" x="1530350" y="5886450"/>
          <p14:tracePt t="48261" x="1524000" y="5892800"/>
          <p14:tracePt t="48261" x="1511300" y="5905500"/>
          <p14:tracePt t="48280" x="1511300" y="5911850"/>
          <p14:tracePt t="48280" x="1517650" y="5924550"/>
          <p14:tracePt t="48297" x="1530350" y="5924550"/>
          <p14:tracePt t="48297" x="1543050" y="5930900"/>
          <p14:tracePt t="48313" x="1555750" y="5937250"/>
          <p14:tracePt t="48313" x="1574800" y="5943600"/>
          <p14:tracePt t="48313" x="1600200" y="5943600"/>
          <p14:tracePt t="48333" x="1619250" y="5949950"/>
          <p14:tracePt t="48345" x="1644650" y="5949950"/>
          <p14:tracePt t="48345" x="1701800" y="5956300"/>
          <p14:tracePt t="48365" x="1733550" y="5956300"/>
          <p14:tracePt t="48365" x="1758950" y="5956300"/>
          <p14:tracePt t="48380" x="1784350" y="5962650"/>
          <p14:tracePt t="48380" x="1816100" y="5962650"/>
          <p14:tracePt t="48397" x="1835150" y="5962650"/>
          <p14:tracePt t="48397" x="1860550" y="5969000"/>
          <p14:tracePt t="48397" x="1879600" y="5969000"/>
          <p14:tracePt t="48417" x="1892300" y="5969000"/>
          <p14:tracePt t="48417" x="1905000" y="5975350"/>
          <p14:tracePt t="48430" x="1911350" y="5975350"/>
          <p14:tracePt t="48430" x="1917700" y="5975350"/>
          <p14:tracePt t="48448" x="1924050" y="5975350"/>
          <p14:tracePt t="48462" x="1930400" y="5981700"/>
          <p14:tracePt t="48511" x="1936750" y="5981700"/>
          <p14:tracePt t="48527" x="1943100" y="5988050"/>
          <p14:tracePt t="48543" x="1949450" y="5988050"/>
          <p14:tracePt t="48548" x="1955800" y="5988050"/>
          <p14:tracePt t="48548" x="1962150" y="5988050"/>
          <p14:tracePt t="48564" x="1968500" y="5988050"/>
          <p14:tracePt t="48564" x="1974850" y="5988050"/>
          <p14:tracePt t="48581" x="1981200" y="5988050"/>
          <p14:tracePt t="48581" x="1987550" y="5988050"/>
          <p14:tracePt t="48597" x="1993900" y="5988050"/>
          <p14:tracePt t="48597" x="2000250" y="5988050"/>
          <p14:tracePt t="48616" x="2006600" y="5988050"/>
          <p14:tracePt t="48629" x="2012950" y="5994400"/>
          <p14:tracePt t="48647" x="2012950" y="6000750"/>
          <p14:tracePt t="48647" x="2012950" y="6007100"/>
          <p14:tracePt t="48666" x="2006600" y="6013450"/>
          <p14:tracePt t="48666" x="2000250" y="6026150"/>
          <p14:tracePt t="48681" x="1993900" y="6032500"/>
          <p14:tracePt t="48681" x="1987550" y="6038850"/>
          <p14:tracePt t="48681" x="1974850" y="6051550"/>
          <p14:tracePt t="48700" x="1962150" y="6057900"/>
          <p14:tracePt t="48713" x="1949450" y="6070600"/>
          <p14:tracePt t="48713" x="1924050" y="6083300"/>
          <p14:tracePt t="48731" x="1905000" y="6089650"/>
          <p14:tracePt t="48731" x="1892300" y="6096000"/>
          <p14:tracePt t="48748" x="1873250" y="6102350"/>
          <p14:tracePt t="48748" x="1860550" y="6102350"/>
          <p14:tracePt t="48765" x="1841500" y="6102350"/>
          <p14:tracePt t="48765" x="1822450" y="6108700"/>
          <p14:tracePt t="48765" x="1803400" y="6108700"/>
          <p14:tracePt t="48785" x="1778000" y="6102350"/>
          <p14:tracePt t="48785" x="1758950" y="6102350"/>
          <p14:tracePt t="48799" x="1733550" y="6102350"/>
          <p14:tracePt t="48799" x="1708150" y="6096000"/>
          <p14:tracePt t="48815" x="1689100" y="6089650"/>
          <p14:tracePt t="48815" x="1663700" y="6083300"/>
          <p14:tracePt t="48832" x="1638300" y="6076950"/>
          <p14:tracePt t="48832" x="1593850" y="6064250"/>
          <p14:tracePt t="48849" x="1568450" y="6057900"/>
          <p14:tracePt t="48849" x="1549400" y="6051550"/>
          <p14:tracePt t="48865" x="1536700" y="6045200"/>
          <p14:tracePt t="48865" x="1517650" y="6045200"/>
          <p14:tracePt t="48882" x="1504950" y="6038850"/>
          <p14:tracePt t="48882" x="1492250" y="6032500"/>
          <p14:tracePt t="48899" x="1485900" y="6032500"/>
          <p14:tracePt t="48899" x="1473200" y="6026150"/>
          <p14:tracePt t="48917" x="1466850" y="6019800"/>
          <p14:tracePt t="48933" x="1460500" y="6019800"/>
          <p14:tracePt t="48948" x="1454150" y="6026150"/>
          <p14:tracePt t="48964" x="1454150" y="6032500"/>
          <p14:tracePt t="48980" x="1447800" y="6038850"/>
          <p14:tracePt t="48980" x="1441450" y="6051550"/>
          <p14:tracePt t="49001" x="1435100" y="6051550"/>
          <p14:tracePt t="49001" x="1428750" y="6057900"/>
          <p14:tracePt t="49016" x="1416050" y="6064250"/>
          <p14:tracePt t="49016" x="1409700" y="6064250"/>
          <p14:tracePt t="49033" x="1403350" y="6070600"/>
          <p14:tracePt t="49033" x="1384300" y="6070600"/>
          <p14:tracePt t="49033" x="1371600" y="6076950"/>
          <p14:tracePt t="49052" x="1352550" y="6070600"/>
          <p14:tracePt t="49064" x="1333500" y="6070600"/>
          <p14:tracePt t="49084" x="1060450" y="5924550"/>
          <p14:tracePt t="49084" x="1028700" y="5899150"/>
          <p14:tracePt t="49148" x="996950" y="5867400"/>
          <p14:tracePt t="49156" x="971550" y="5835650"/>
          <p14:tracePt t="49164" x="901700" y="5753100"/>
          <p14:tracePt t="49182" x="838200" y="5657850"/>
          <p14:tracePt t="49199" x="736600" y="5492750"/>
          <p14:tracePt t="49216" x="666750" y="5372100"/>
          <p14:tracePt t="49232" x="596900" y="5238750"/>
          <p14:tracePt t="49249" x="533400" y="5105400"/>
          <p14:tracePt t="49265" x="476250" y="4965700"/>
          <p14:tracePt t="49265" x="444500" y="4889500"/>
          <p14:tracePt t="49285" x="387350" y="4737100"/>
          <p14:tracePt t="49300" x="330200" y="4572000"/>
          <p14:tracePt t="49316" x="285750" y="4394200"/>
          <p14:tracePt t="49332" x="254000" y="4210050"/>
          <p14:tracePt t="49349" x="241300" y="4013200"/>
          <p14:tracePt t="49349" x="234950" y="3917950"/>
          <p14:tracePt t="49369" x="241300" y="3727450"/>
          <p14:tracePt t="49384" x="266700" y="3543300"/>
          <p14:tracePt t="49399" x="311150" y="3365500"/>
          <p14:tracePt t="49399" x="342900" y="3282950"/>
          <p14:tracePt t="49420" x="374650" y="3200400"/>
          <p14:tracePt t="49432" x="508000" y="2965450"/>
          <p14:tracePt t="49450" x="615950" y="2832100"/>
          <p14:tracePt t="49466" x="742950" y="2717800"/>
          <p14:tracePt t="49483" x="889000" y="2609850"/>
          <p14:tracePt t="49500" x="1117600" y="2470150"/>
          <p14:tracePt t="49516" x="1289050" y="2393950"/>
          <p14:tracePt t="49533" x="1466850" y="2336800"/>
          <p14:tracePt t="49550" x="1746250" y="2279650"/>
          <p14:tracePt t="49569" x="1936750" y="2254250"/>
          <p14:tracePt t="49584" x="2133600" y="2241550"/>
          <p14:tracePt t="49600" x="2336800" y="2241550"/>
          <p14:tracePt t="49617" x="2540000" y="2254250"/>
          <p14:tracePt t="49634" x="2736850" y="2279650"/>
          <p14:tracePt t="49634" x="2832100" y="2298700"/>
          <p14:tracePt t="49653" x="3028950" y="2355850"/>
          <p14:tracePt t="49668" x="3206750" y="2438400"/>
          <p14:tracePt t="49684" x="3371850" y="2546350"/>
          <p14:tracePt t="49700" x="3524250" y="2673350"/>
          <p14:tracePt t="49717" x="3657600" y="2813050"/>
          <p14:tracePt t="49717" x="3721100" y="2889250"/>
          <p14:tracePt t="49737" x="3835400" y="3048000"/>
          <p14:tracePt t="49751" x="3930650" y="3206750"/>
          <p14:tracePt t="49767" x="4006850" y="3384550"/>
          <p14:tracePt t="49784" x="4070350" y="3575050"/>
          <p14:tracePt t="49801" x="4146550" y="3867150"/>
          <p14:tracePt t="49817" x="4165600" y="4057650"/>
          <p14:tracePt t="49834" x="4171950" y="4241800"/>
          <p14:tracePt t="49851" x="4146550" y="4514850"/>
          <p14:tracePt t="49868" x="4114800" y="4699000"/>
          <p14:tracePt t="49884" x="4070350" y="4870450"/>
          <p14:tracePt t="49901" x="4013200" y="5022850"/>
          <p14:tracePt t="49918" x="3943350" y="5162550"/>
          <p14:tracePt t="49918" x="3905250" y="5226050"/>
          <p14:tracePt t="49936" x="3816350" y="5346700"/>
          <p14:tracePt t="49953" x="3714750" y="5461000"/>
          <p14:tracePt t="49968" x="3613150" y="5568950"/>
          <p14:tracePt t="49985" x="3511550" y="5664200"/>
          <p14:tracePt t="50001" x="3409950" y="5746750"/>
          <p14:tracePt t="50001" x="3352800" y="5784850"/>
          <p14:tracePt t="50021" x="3251200" y="5848350"/>
          <p14:tracePt t="50036" x="3143250" y="5899150"/>
          <p14:tracePt t="50052" x="3035300" y="5937250"/>
          <p14:tracePt t="50068" x="2933700" y="5969000"/>
          <p14:tracePt t="50085" x="2838450" y="5988050"/>
          <p14:tracePt t="50085" x="2794000" y="5994400"/>
          <p14:tracePt t="50105" x="2711450" y="6007100"/>
          <p14:tracePt t="50119" x="2647950" y="6013450"/>
          <p14:tracePt t="50135" x="2597150" y="6026150"/>
          <p14:tracePt t="50152" x="2546350" y="6032500"/>
          <p14:tracePt t="50169" x="2520950" y="6032500"/>
          <p14:tracePt t="50185" x="2508250" y="6032500"/>
          <p14:tracePt t="50202" x="2501900" y="6032500"/>
          <p14:tracePt t="50218" x="2495550" y="6026150"/>
          <p14:tracePt t="50235" x="2495550" y="6019800"/>
          <p14:tracePt t="50440" x="2489200" y="6019800"/>
          <p14:tracePt t="50468" x="2489200" y="6013450"/>
          <p14:tracePt t="50484" x="2482850" y="6007100"/>
          <p14:tracePt t="50500" x="2482850" y="6000750"/>
          <p14:tracePt t="50508" x="2476500" y="5994400"/>
          <p14:tracePt t="50519" x="2463800" y="5969000"/>
          <p14:tracePt t="50537" x="2457450" y="5956300"/>
          <p14:tracePt t="50553" x="2438400" y="5937250"/>
          <p14:tracePt t="50570" x="2419350" y="5911850"/>
          <p14:tracePt t="50589" x="2406650" y="5905500"/>
          <p14:tracePt t="50605" x="2387600" y="5886450"/>
          <p14:tracePt t="50620" x="2362200" y="5873750"/>
          <p14:tracePt t="50638" x="2349500" y="5861050"/>
          <p14:tracePt t="50638" x="2330450" y="5854700"/>
          <p14:tracePt t="50638" x="2311400" y="5848350"/>
          <p14:tracePt t="50657" x="2292350" y="5842000"/>
          <p14:tracePt t="50670" x="2273300" y="5835650"/>
          <p14:tracePt t="50670" x="2228850" y="5835650"/>
          <p14:tracePt t="50689" x="2209800" y="5835650"/>
          <p14:tracePt t="50689" x="2184400" y="5835650"/>
          <p14:tracePt t="50705" x="2159000" y="5835650"/>
          <p14:tracePt t="50705" x="2127250" y="5835650"/>
          <p14:tracePt t="50722" x="2101850" y="5835650"/>
          <p14:tracePt t="50722" x="2070100" y="5835650"/>
          <p14:tracePt t="50722" x="2038350" y="5835650"/>
          <p14:tracePt t="50741" x="2006600" y="5835650"/>
          <p14:tracePt t="50753" x="1968500" y="5835650"/>
          <p14:tracePt t="50753" x="1892300" y="5829300"/>
          <p14:tracePt t="50772" x="1847850" y="5822950"/>
          <p14:tracePt t="50772" x="1803400" y="5816600"/>
          <p14:tracePt t="50788" x="1758950" y="5810250"/>
          <p14:tracePt t="50788" x="1708150" y="5797550"/>
          <p14:tracePt t="50805" x="1314450" y="5708650"/>
          <p14:tracePt t="50863" x="1276350" y="5695950"/>
          <p14:tracePt t="50869" x="1238250" y="5689600"/>
          <p14:tracePt t="50876" x="1168400" y="5670550"/>
          <p14:tracePt t="50888" x="1111250" y="5651500"/>
          <p14:tracePt t="50905" x="1066800" y="5632450"/>
          <p14:tracePt t="50923" x="1035050" y="5613400"/>
          <p14:tracePt t="50938" x="996950" y="5594350"/>
          <p14:tracePt t="50957" x="990600" y="5588000"/>
          <p14:tracePt t="50972" x="984250" y="5581650"/>
          <p14:tracePt t="50988" x="990600" y="5575300"/>
          <p14:tracePt t="51004" x="1003300" y="5568950"/>
          <p14:tracePt t="51022" x="1022350" y="5562600"/>
          <p14:tracePt t="51022" x="1041400" y="5562600"/>
          <p14:tracePt t="51041" x="1073150" y="5556250"/>
          <p14:tracePt t="51057" x="1117600" y="5549900"/>
          <p14:tracePt t="51072" x="1174750" y="5543550"/>
          <p14:tracePt t="51089" x="1238250" y="5537200"/>
          <p14:tracePt t="51105" x="1314450" y="5530850"/>
          <p14:tracePt t="51105" x="1352550" y="5530850"/>
          <p14:tracePt t="51125" x="1441450" y="5524500"/>
          <p14:tracePt t="51139" x="1536700" y="5524500"/>
          <p14:tracePt t="51155" x="1638300" y="5524500"/>
          <p14:tracePt t="51172" x="1790700" y="5524500"/>
          <p14:tracePt t="51189" x="1898650" y="5524500"/>
          <p14:tracePt t="51206" x="2012950" y="5518150"/>
          <p14:tracePt t="51222" x="2120900" y="5518150"/>
          <p14:tracePt t="51239" x="2298700" y="5518150"/>
          <p14:tracePt t="51257" x="2419350" y="5518150"/>
          <p14:tracePt t="51273" x="2546350" y="5518150"/>
          <p14:tracePt t="51289" x="2686050" y="5524500"/>
          <p14:tracePt t="51306" x="2819400" y="5530850"/>
          <p14:tracePt t="51306" x="2889250" y="5530850"/>
          <p14:tracePt t="51326" x="3022600" y="5530850"/>
          <p14:tracePt t="51341" x="3149600" y="5530850"/>
          <p14:tracePt t="51356" x="3270250" y="5537200"/>
          <p14:tracePt t="51373" x="3378200" y="5537200"/>
          <p14:tracePt t="51390" x="3492500" y="5543550"/>
          <p14:tracePt t="51390" x="3543300" y="5549900"/>
          <p14:tracePt t="51410" x="3638550" y="5556250"/>
          <p14:tracePt t="51425" x="3727450" y="5562600"/>
          <p14:tracePt t="51440" x="3810000" y="5568950"/>
          <p14:tracePt t="51456" x="3879850" y="5568950"/>
          <p14:tracePt t="51473" x="3962400" y="5575300"/>
          <p14:tracePt t="51490" x="3994150" y="5575300"/>
          <p14:tracePt t="51507" x="4019550" y="5575300"/>
          <p14:tracePt t="51524" x="4032250" y="5575300"/>
          <p14:tracePt t="51541" x="4038600" y="5575300"/>
          <p14:tracePt t="51556" x="4038600" y="5568950"/>
          <p14:tracePt t="51581" x="4025900" y="5568950"/>
          <p14:tracePt t="51597" x="4013200" y="5562600"/>
          <p14:tracePt t="51609" x="3994150" y="5562600"/>
          <p14:tracePt t="51625" x="3981450" y="5556250"/>
          <p14:tracePt t="51641" x="3968750" y="5562600"/>
          <p14:tracePt t="51657" x="3962400" y="5562600"/>
          <p14:tracePt t="51673" x="3956050" y="5562600"/>
          <p14:tracePt t="51690" x="3943350" y="5556250"/>
          <p14:tracePt t="51709" x="3937000" y="5556250"/>
          <p14:tracePt t="51724" x="3930650" y="5549900"/>
          <p14:tracePt t="51740" x="3917950" y="5543550"/>
          <p14:tracePt t="51757" x="3898900" y="5543550"/>
          <p14:tracePt t="51757" x="3886200" y="5543550"/>
          <p14:tracePt t="51777" x="3867150" y="5543550"/>
          <p14:tracePt t="51791" x="3816350" y="5537200"/>
          <p14:tracePt t="51791" x="3784600" y="5530850"/>
          <p14:tracePt t="51809" x="3740150" y="5524500"/>
          <p14:tracePt t="51809" x="3689350" y="5511800"/>
          <p14:tracePt t="51826" x="3632200" y="5499100"/>
          <p14:tracePt t="51826" x="3575050" y="5480050"/>
          <p14:tracePt t="51826" x="3517900" y="5461000"/>
          <p14:tracePt t="51845" x="3454400" y="5441950"/>
          <p14:tracePt t="51845" x="3390900" y="5422900"/>
          <p14:tracePt t="51859" x="3321050" y="5397500"/>
          <p14:tracePt t="51859" x="3257550" y="5372100"/>
          <p14:tracePt t="51876" x="3181350" y="5346700"/>
          <p14:tracePt t="51876" x="3105150" y="5321300"/>
          <p14:tracePt t="51892" x="3028950" y="5295900"/>
          <p14:tracePt t="51892" x="2851150" y="5245100"/>
          <p14:tracePt t="51910" x="2755900" y="5219700"/>
          <p14:tracePt t="51910" x="2660650" y="5194300"/>
          <p14:tracePt t="51926" x="2565400" y="5175250"/>
          <p14:tracePt t="51926" x="2463800" y="5149850"/>
          <p14:tracePt t="51943" x="2362200" y="5130800"/>
          <p14:tracePt t="51943" x="2260600" y="5105400"/>
          <p14:tracePt t="51959" x="2165350" y="5086350"/>
          <p14:tracePt t="51959" x="1974850" y="5048250"/>
          <p14:tracePt t="51977" x="1879600" y="5022850"/>
          <p14:tracePt t="51977" x="1790700" y="5003800"/>
          <p14:tracePt t="51994" x="1701800" y="4984750"/>
          <p14:tracePt t="51994" x="1619250" y="4965700"/>
          <p14:tracePt t="52010" x="1536700" y="4946650"/>
          <p14:tracePt t="52010" x="1460500" y="4927600"/>
          <p14:tracePt t="52026" x="1390650" y="4908550"/>
          <p14:tracePt t="52026" x="1320800" y="4889500"/>
          <p14:tracePt t="52026" x="1263650" y="4876800"/>
          <p14:tracePt t="52045" x="1206500" y="4857750"/>
          <p14:tracePt t="52058" x="1155700" y="4851400"/>
          <p14:tracePt t="52058" x="1079500" y="4832350"/>
          <p14:tracePt t="52077" x="1047750" y="4832350"/>
          <p14:tracePt t="52077" x="1022350" y="4826000"/>
          <p14:tracePt t="52093" x="1003300" y="4819650"/>
          <p14:tracePt t="52093" x="990600" y="4819650"/>
          <p14:tracePt t="52110" x="977900" y="4813300"/>
          <p14:tracePt t="52110" x="965200" y="4813300"/>
          <p14:tracePt t="52110" x="958850" y="4813300"/>
          <p14:tracePt t="52129" x="971550" y="4813300"/>
          <p14:tracePt t="52164" x="977900" y="4819650"/>
          <p14:tracePt t="52172" x="984250" y="4819650"/>
          <p14:tracePt t="52180" x="990600" y="4826000"/>
          <p14:tracePt t="52192" x="996950" y="4832350"/>
          <p14:tracePt t="52192" x="1003300" y="4845050"/>
          <p14:tracePt t="52210" x="1009650" y="4857750"/>
          <p14:tracePt t="52210" x="1009650" y="4864100"/>
          <p14:tracePt t="52227" x="1016000" y="4870450"/>
          <p14:tracePt t="52227" x="1009650" y="4876800"/>
          <p14:tracePt t="52244" x="1016000" y="4889500"/>
          <p14:tracePt t="52259" x="1009650" y="4895850"/>
          <p14:tracePt t="52259" x="1003300" y="4902200"/>
          <p14:tracePt t="52280" x="1003300" y="4737100"/>
          <p14:tracePt t="52431" x="1009650" y="4711700"/>
          <p14:tracePt t="52437" x="1022350" y="4679950"/>
          <p14:tracePt t="52445" x="1047750" y="4616450"/>
          <p14:tracePt t="52460" x="1073150" y="4546600"/>
          <p14:tracePt t="52477" x="1098550" y="4470400"/>
          <p14:tracePt t="52493" x="1143000" y="4356100"/>
          <p14:tracePt t="52510" x="1174750" y="4279900"/>
          <p14:tracePt t="52527" x="1212850" y="4197350"/>
          <p14:tracePt t="52544" x="1257300" y="4121150"/>
          <p14:tracePt t="52560" x="1320800" y="4006850"/>
          <p14:tracePt t="52577" x="1371600" y="3930650"/>
          <p14:tracePt t="52594" x="1416050" y="3860800"/>
          <p14:tracePt t="52610" x="1492250" y="3759200"/>
          <p14:tracePt t="52630" x="1536700" y="3689350"/>
          <p14:tracePt t="52645" x="1587500" y="3625850"/>
          <p14:tracePt t="52661" x="1638300" y="3562350"/>
          <p14:tracePt t="52677" x="1689100" y="3505200"/>
          <p14:tracePt t="52694" x="1733550" y="3448050"/>
          <p14:tracePt t="52694" x="1758950" y="3422650"/>
          <p14:tracePt t="52714" x="1809750" y="3378200"/>
          <p14:tracePt t="52729" x="1860550" y="3333750"/>
          <p14:tracePt t="52745" x="1911350" y="3295650"/>
          <p14:tracePt t="52761" x="1955800" y="3257550"/>
          <p14:tracePt t="52778" x="2000250" y="3225800"/>
          <p14:tracePt t="52778" x="2019300" y="3219450"/>
          <p14:tracePt t="52798" x="2057400" y="3200400"/>
          <p14:tracePt t="52811" x="2089150" y="3187700"/>
          <p14:tracePt t="52828" x="2120900" y="3181350"/>
          <p14:tracePt t="52845" x="2146300" y="3175000"/>
          <p14:tracePt t="52861" x="2184400" y="3168650"/>
          <p14:tracePt t="52878" x="2203450" y="3168650"/>
          <p14:tracePt t="52895" x="2222500" y="3168650"/>
          <p14:tracePt t="52913" x="2254250" y="3175000"/>
          <p14:tracePt t="52929" x="2273300" y="3175000"/>
          <p14:tracePt t="52945" x="2286000" y="3175000"/>
          <p14:tracePt t="52962" x="2292350" y="3175000"/>
          <p14:tracePt t="52978" x="2305050" y="3175000"/>
          <p14:tracePt t="52996" x="2311400" y="3175000"/>
          <p14:tracePt t="53028" x="2311400" y="3168650"/>
          <p14:tracePt t="53268" x="2317750" y="3168650"/>
          <p14:tracePt t="53321" x="2324100" y="3168650"/>
          <p14:tracePt t="53344" x="2330450" y="3162300"/>
          <p14:tracePt t="53373" x="2336800" y="3162300"/>
          <p14:tracePt t="53388" x="2349500" y="3162300"/>
          <p14:tracePt t="53405" x="2355850" y="3162300"/>
          <p14:tracePt t="53417" x="2362200" y="3162300"/>
          <p14:tracePt t="53433" x="2368550" y="3162300"/>
          <p14:tracePt t="53449" x="2374900" y="3162300"/>
          <p14:tracePt t="53465" x="2387600" y="3168650"/>
          <p14:tracePt t="53477" x="2393950" y="3168650"/>
          <p14:tracePt t="53485" x="2400300" y="3168650"/>
          <p14:tracePt t="53496" x="2413000" y="3168650"/>
          <p14:tracePt t="53514" x="2438400" y="3175000"/>
          <p14:tracePt t="53530" x="2463800" y="3181350"/>
          <p14:tracePt t="53547" x="2482850" y="3181350"/>
          <p14:tracePt t="53564" x="2501900" y="3187700"/>
          <p14:tracePt t="53581" x="2546350" y="3200400"/>
          <p14:tracePt t="53597" x="2571750" y="3213100"/>
          <p14:tracePt t="53614" x="2603500" y="3225800"/>
          <p14:tracePt t="53631" x="2660650" y="3251200"/>
          <p14:tracePt t="53650" x="2698750" y="3276600"/>
          <p14:tracePt t="53666" x="2736850" y="3308350"/>
          <p14:tracePt t="53681" x="2774950" y="3340100"/>
          <p14:tracePt t="53697" x="2813050" y="3371850"/>
          <p14:tracePt t="53714" x="2844800" y="3397250"/>
          <p14:tracePt t="53714" x="2863850" y="3416300"/>
          <p14:tracePt t="53734" x="2901950" y="3448050"/>
          <p14:tracePt t="53750" x="2933700" y="3486150"/>
          <p14:tracePt t="53765" x="2971800" y="3536950"/>
          <p14:tracePt t="53781" x="3009900" y="3587750"/>
          <p14:tracePt t="53798" x="3048000" y="3644900"/>
          <p14:tracePt t="53798" x="3073400" y="3676650"/>
          <p14:tracePt t="53818" x="3111500" y="3740150"/>
          <p14:tracePt t="53831" x="3149600" y="3803650"/>
          <p14:tracePt t="53848" x="3187700" y="3867150"/>
          <p14:tracePt t="53865" x="3232150" y="3930650"/>
          <p14:tracePt t="53882" x="3295650" y="4032250"/>
          <p14:tracePt t="53898" x="3340100" y="4102100"/>
          <p14:tracePt t="53916" x="3384550" y="4178300"/>
          <p14:tracePt t="53932" x="3448050" y="4298950"/>
          <p14:tracePt t="53949" x="3498850" y="4387850"/>
          <p14:tracePt t="53965" x="3543300" y="4470400"/>
          <p14:tracePt t="53982" x="3587750" y="4559300"/>
          <p14:tracePt t="53999" x="3625850" y="4648200"/>
          <p14:tracePt t="53999" x="3644900" y="4692650"/>
          <p14:tracePt t="54018" x="3683000" y="4775200"/>
          <p14:tracePt t="54035" x="3714750" y="4864100"/>
          <p14:tracePt t="54050" x="3746500" y="4940300"/>
          <p14:tracePt t="54066" x="3771900" y="5010150"/>
          <p14:tracePt t="54082" x="3797300" y="5067300"/>
          <p14:tracePt t="54082" x="3810000" y="5092700"/>
          <p14:tracePt t="54102" x="3829050" y="5130800"/>
          <p14:tracePt t="54118" x="3848100" y="5162550"/>
          <p14:tracePt t="54132" x="3860800" y="5181600"/>
          <p14:tracePt t="54149" x="3873500" y="5200650"/>
          <p14:tracePt t="54166" x="3873500" y="5207000"/>
          <p14:tracePt t="54182" x="3867150" y="5207000"/>
          <p14:tracePt t="54221" x="3860800" y="5200650"/>
          <p14:tracePt t="54229" x="3854450" y="5200650"/>
          <p14:tracePt t="54237" x="3841750" y="5194300"/>
          <p14:tracePt t="54250" x="3822700" y="5194300"/>
          <p14:tracePt t="54266" x="3810000" y="5187950"/>
          <p14:tracePt t="54283" x="3790950" y="5181600"/>
          <p14:tracePt t="54300" x="3778250" y="5168900"/>
          <p14:tracePt t="54317" x="3771900" y="5168900"/>
          <p14:tracePt t="54333" x="3765550" y="5168900"/>
          <p14:tracePt t="54349" x="3759200" y="5162550"/>
          <p14:tracePt t="54366" x="3752850" y="5162550"/>
          <p14:tracePt t="54385" x="3752850" y="5156200"/>
          <p14:tracePt t="54409" x="3752850" y="5149850"/>
          <p14:tracePt t="54425" x="3752850" y="5143500"/>
          <p14:tracePt t="54437" x="3752850" y="5137150"/>
          <p14:tracePt t="54454" x="3746500" y="5137150"/>
          <p14:tracePt t="54470" x="3746500" y="5130800"/>
          <p14:tracePt t="54486" x="3733800" y="5124450"/>
          <p14:tracePt t="54505" x="3727450" y="5124450"/>
          <p14:tracePt t="54521" x="3714750" y="5118100"/>
          <p14:tracePt t="54533" x="3670300" y="5105400"/>
          <p14:tracePt t="54552" x="3638550" y="5092700"/>
          <p14:tracePt t="54552" x="3606800" y="5080000"/>
          <p14:tracePt t="54569" x="3568700" y="5067300"/>
          <p14:tracePt t="54569" x="3524250" y="5054600"/>
          <p14:tracePt t="54585" x="3479800" y="5035550"/>
          <p14:tracePt t="54585" x="3429000" y="5016500"/>
          <p14:tracePt t="54602" x="3378200" y="4997450"/>
          <p14:tracePt t="54602" x="3263900" y="4959350"/>
          <p14:tracePt t="54619" x="3206750" y="4933950"/>
          <p14:tracePt t="54619" x="3136900" y="4908550"/>
          <p14:tracePt t="54635" x="3067050" y="4883150"/>
          <p14:tracePt t="54635" x="2990850" y="4857750"/>
          <p14:tracePt t="54652" x="2908300" y="4838700"/>
          <p14:tracePt t="54652" x="2736850" y="4787900"/>
          <p14:tracePt t="54669" x="2647950" y="4762500"/>
          <p14:tracePt t="54669" x="2559050" y="4743450"/>
          <p14:tracePt t="54686" x="2470150" y="4718050"/>
          <p14:tracePt t="54686" x="2387600" y="4692650"/>
          <p14:tracePt t="54702" x="2311400" y="4667250"/>
          <p14:tracePt t="54702" x="2235200" y="4641850"/>
          <p14:tracePt t="54719" x="2165350" y="4622800"/>
          <p14:tracePt t="54719" x="2101850" y="4597400"/>
          <p14:tracePt t="54719" x="2038350" y="4578350"/>
          <p14:tracePt t="54738" x="1981200" y="4552950"/>
          <p14:tracePt t="54750" x="1924050" y="4533900"/>
          <p14:tracePt t="54750" x="1822450" y="4495800"/>
          <p14:tracePt t="54770" x="1778000" y="4476750"/>
          <p14:tracePt t="54770" x="1739900" y="4457700"/>
          <p14:tracePt t="54786" x="1701800" y="4438650"/>
          <p14:tracePt t="54786" x="1670050" y="4419600"/>
          <p14:tracePt t="54803" x="1638300" y="4400550"/>
          <p14:tracePt t="54803" x="1606550" y="4381500"/>
          <p14:tracePt t="54803" x="1581150" y="4368800"/>
          <p14:tracePt t="54822" x="1555750" y="4356100"/>
          <p14:tracePt t="54834" x="1536700" y="4343400"/>
          <p14:tracePt t="54834" x="1498600" y="4318000"/>
          <p14:tracePt t="54853" x="1479550" y="4311650"/>
          <p14:tracePt t="54853" x="1466850" y="4298950"/>
          <p14:tracePt t="54870" x="1447800" y="4292600"/>
          <p14:tracePt t="54870" x="1435100" y="4286250"/>
          <p14:tracePt t="54870" x="1422400" y="4279900"/>
          <p14:tracePt t="54889" x="1416050" y="4273550"/>
          <p14:tracePt t="54901" x="1403350" y="4267200"/>
          <p14:tracePt t="54901" x="1384300" y="4260850"/>
          <p14:tracePt t="54921" x="1377950" y="4254500"/>
          <p14:tracePt t="54921" x="1371600" y="4248150"/>
          <p14:tracePt t="54936" x="1365250" y="4248150"/>
          <p14:tracePt t="54936" x="1358900" y="4248150"/>
          <p14:tracePt t="54953" x="1352550" y="4241800"/>
          <p14:tracePt t="54953" x="1346200" y="4235450"/>
          <p14:tracePt t="54970" x="1339850" y="4235450"/>
          <p14:tracePt t="54985" x="1333500" y="4229100"/>
          <p14:tracePt t="55001" x="1327150" y="4229100"/>
          <p14:tracePt t="55018" x="1320800" y="4229100"/>
          <p14:tracePt t="55037" x="1314450" y="4222750"/>
          <p14:tracePt t="55061" x="1308100" y="4222750"/>
          <p14:tracePt t="55084" x="1339850" y="4489450"/>
          <p14:tracePt t="55210" x="1339850" y="4527550"/>
          <p14:tracePt t="55217" x="1346200" y="4572000"/>
          <p14:tracePt t="55225" x="1346200" y="4616450"/>
          <p14:tracePt t="55236" x="1346200" y="4711700"/>
          <p14:tracePt t="55253" x="1352550" y="4838700"/>
          <p14:tracePt t="55270" x="1352550" y="4927600"/>
          <p14:tracePt t="55286" x="1352550" y="5010150"/>
          <p14:tracePt t="55303" x="1346200" y="5086350"/>
          <p14:tracePt t="55320" x="1346200" y="5207000"/>
          <p14:tracePt t="55337" x="1346200" y="5276850"/>
          <p14:tracePt t="55353" x="1346200" y="5340350"/>
          <p14:tracePt t="55370" x="1352550" y="5391150"/>
          <p14:tracePt t="55387" x="1358900" y="5429250"/>
          <p14:tracePt t="55387" x="1365250" y="5441950"/>
          <p14:tracePt t="55407" x="1371600" y="5454650"/>
          <p14:tracePt t="55422" x="1390650" y="5448300"/>
          <p14:tracePt t="55438" x="1409700" y="5429250"/>
          <p14:tracePt t="55454" x="1422400" y="5403850"/>
          <p14:tracePt t="55470" x="1447800" y="5334000"/>
          <p14:tracePt t="55470" x="1473200" y="5238750"/>
          <p14:tracePt t="55491" x="1492250" y="5175250"/>
          <p14:tracePt t="55491" x="1504950" y="5105400"/>
          <p14:tracePt t="55506" x="1524000" y="5029200"/>
          <p14:tracePt t="55506" x="1543050" y="4953000"/>
          <p14:tracePt t="55522" x="1568450" y="4870450"/>
          <p14:tracePt t="55522" x="1593850" y="4781550"/>
          <p14:tracePt t="55522" x="1619250" y="4692650"/>
          <p14:tracePt t="55541" x="1651000" y="4603750"/>
          <p14:tracePt t="55553" x="1682750" y="4521200"/>
          <p14:tracePt t="55553" x="1752600" y="4349750"/>
          <p14:tracePt t="55572" x="1784350" y="4267200"/>
          <p14:tracePt t="55572" x="1822450" y="4191000"/>
          <p14:tracePt t="55589" x="1854200" y="4114800"/>
          <p14:tracePt t="55589" x="1892300" y="4044950"/>
          <p14:tracePt t="55605" x="1924050" y="3981450"/>
          <p14:tracePt t="55605" x="1993900" y="3860800"/>
          <p14:tracePt t="55623" x="2025650" y="3803650"/>
          <p14:tracePt t="55623" x="2057400" y="3759200"/>
          <p14:tracePt t="55639" x="2089150" y="3708400"/>
          <p14:tracePt t="55639" x="2114550" y="3663950"/>
          <p14:tracePt t="55656" x="2139950" y="3625850"/>
          <p14:tracePt t="55656" x="2165350" y="3594100"/>
          <p14:tracePt t="55673" x="2184400" y="3562350"/>
          <p14:tracePt t="55673" x="2209800" y="3517900"/>
          <p14:tracePt t="55690" x="2222500" y="3505200"/>
          <p14:tracePt t="55690" x="2222500" y="3492500"/>
          <p14:tracePt t="55706" x="2228850" y="3486150"/>
          <p14:tracePt t="55721" x="2222500" y="3492500"/>
          <p14:tracePt t="55721" x="2209800" y="3498850"/>
          <p14:tracePt t="55739" x="2203450" y="3505200"/>
          <p14:tracePt t="55739" x="2190750" y="3511550"/>
          <p14:tracePt t="55739" x="2171700" y="3524250"/>
          <p14:tracePt t="55758" x="2159000" y="3536950"/>
          <p14:tracePt t="55771" x="2146300" y="3556000"/>
          <p14:tracePt t="55771" x="2120900" y="3581400"/>
          <p14:tracePt t="55790" x="2108200" y="3587750"/>
          <p14:tracePt t="55790" x="2095500" y="3600450"/>
          <p14:tracePt t="55806" x="2089150" y="3606800"/>
          <p14:tracePt t="55806" x="2082800" y="3613150"/>
          <p14:tracePt t="55823" x="2082800" y="3619500"/>
          <p14:tracePt t="55838" x="2095500" y="3619500"/>
          <p14:tracePt t="55854" x="2101850" y="3619500"/>
          <p14:tracePt t="55854" x="2127250" y="3606800"/>
          <p14:tracePt t="55873" x="2139950" y="3606800"/>
          <p14:tracePt t="55873" x="2152650" y="3600450"/>
          <p14:tracePt t="55890" x="2165350" y="3600450"/>
          <p14:tracePt t="55890" x="2178050" y="3594100"/>
          <p14:tracePt t="55907" x="2190750" y="3594100"/>
          <p14:tracePt t="55907" x="2203450" y="3600450"/>
          <p14:tracePt t="55907" x="2216150" y="3600450"/>
          <p14:tracePt t="55926" x="2228850" y="3606800"/>
          <p14:tracePt t="55926" x="2235200" y="3613150"/>
          <p14:tracePt t="55940" x="2241550" y="3619500"/>
          <p14:tracePt t="55940" x="2241550" y="3632200"/>
          <p14:tracePt t="55956" x="2241550" y="3644900"/>
          <p14:tracePt t="55956" x="2235200" y="3657600"/>
          <p14:tracePt t="55974" x="2228850" y="3670300"/>
          <p14:tracePt t="55974" x="2203450" y="3708400"/>
          <p14:tracePt t="55990" x="2184400" y="3727450"/>
          <p14:tracePt t="55990" x="2159000" y="3740150"/>
          <p14:tracePt t="56008" x="2139950" y="3752850"/>
          <p14:tracePt t="56008" x="2114550" y="3771900"/>
          <p14:tracePt t="56024" x="2089150" y="3784600"/>
          <p14:tracePt t="56024" x="2038350" y="3803650"/>
          <p14:tracePt t="56042" x="2019300" y="3810000"/>
          <p14:tracePt t="56042" x="1993900" y="3822700"/>
          <p14:tracePt t="56058" x="1968500" y="3822700"/>
          <p14:tracePt t="56058" x="1949450" y="3829050"/>
          <p14:tracePt t="56075" x="1930400" y="3829050"/>
          <p14:tracePt t="56075" x="1917700" y="3835400"/>
          <p14:tracePt t="56091" x="1898650" y="3829050"/>
          <p14:tracePt t="56091" x="1885950" y="3829050"/>
          <p14:tracePt t="56107" x="1873250" y="3822700"/>
          <p14:tracePt t="56107" x="1866900" y="3822700"/>
          <p14:tracePt t="56107" x="1854200" y="3816350"/>
          <p14:tracePt t="56126" x="1847850" y="3810000"/>
          <p14:tracePt t="56139" x="1847850" y="3803650"/>
          <p14:tracePt t="56139" x="1841500" y="3790950"/>
          <p14:tracePt t="56158" x="1847850" y="3784600"/>
          <p14:tracePt t="56158" x="1854200" y="3778250"/>
          <p14:tracePt t="56174" x="1860550" y="3765550"/>
          <p14:tracePt t="56174" x="1866900" y="3759200"/>
          <p14:tracePt t="56191" x="1879600" y="3752850"/>
          <p14:tracePt t="56191" x="1885950" y="3746500"/>
          <p14:tracePt t="56191" x="1892300" y="3740150"/>
          <p14:tracePt t="56210" x="1905000" y="3733800"/>
          <p14:tracePt t="56222" x="1911350" y="3727450"/>
          <p14:tracePt t="56222" x="1930400" y="3721100"/>
          <p14:tracePt t="56241" x="1936750" y="3714750"/>
          <p14:tracePt t="56241" x="1943100" y="3714750"/>
          <p14:tracePt t="56258" x="1949450" y="3714750"/>
          <p14:tracePt t="56272" x="1955800" y="3714750"/>
          <p14:tracePt t="56290" x="1936750" y="4006850"/>
          <p14:tracePt t="56420" x="1943100" y="4057650"/>
          <p14:tracePt t="56426" x="1955800" y="4171950"/>
          <p14:tracePt t="56442" x="1968500" y="4298950"/>
          <p14:tracePt t="56458" x="1974850" y="4432300"/>
          <p14:tracePt t="56474" x="1981200" y="4572000"/>
          <p14:tracePt t="56491" x="1981200" y="4718050"/>
          <p14:tracePt t="56491" x="1974850" y="4787900"/>
          <p14:tracePt t="56510" x="1974850" y="4914900"/>
          <p14:tracePt t="56526" x="1968500" y="5029200"/>
          <p14:tracePt t="56541" x="1968500" y="5124450"/>
          <p14:tracePt t="56558" x="1962150" y="5207000"/>
          <p14:tracePt t="56574" x="1955800" y="5289550"/>
          <p14:tracePt t="56591" x="1955800" y="5321300"/>
          <p14:tracePt t="56608" x="1962150" y="5340350"/>
          <p14:tracePt t="56624" x="1968500" y="5340350"/>
          <p14:tracePt t="56641" x="2000250" y="5276850"/>
          <p14:tracePt t="56658" x="2038350" y="5200650"/>
          <p14:tracePt t="56675" x="2063750" y="5149850"/>
          <p14:tracePt t="56675" x="2082800" y="5086350"/>
          <p14:tracePt t="56692" x="2114550" y="5022850"/>
          <p14:tracePt t="56692" x="2171700" y="4889500"/>
          <p14:tracePt t="56710" x="2203450" y="4819650"/>
          <p14:tracePt t="56710" x="2241550" y="4749800"/>
          <p14:tracePt t="56727" x="2286000" y="4679950"/>
          <p14:tracePt t="56727" x="2324100" y="4610100"/>
          <p14:tracePt t="56743" x="2368550" y="4540250"/>
          <p14:tracePt t="56743" x="2419350" y="4476750"/>
          <p14:tracePt t="56743" x="2470150" y="4413250"/>
          <p14:tracePt t="56762" x="2520950" y="4356100"/>
          <p14:tracePt t="56774" x="2571750" y="4298950"/>
          <p14:tracePt t="56774" x="2673350" y="4197350"/>
          <p14:tracePt t="56795" x="2724150" y="4152900"/>
          <p14:tracePt t="56795" x="2768600" y="4108450"/>
          <p14:tracePt t="56810" x="2813050" y="4070350"/>
          <p14:tracePt t="56810" x="2857500" y="4038600"/>
          <p14:tracePt t="56827" x="2895600" y="4006850"/>
          <p14:tracePt t="56827" x="2927350" y="3987800"/>
          <p14:tracePt t="56827" x="2959100" y="3962400"/>
          <p14:tracePt t="56846" x="2984500" y="3949700"/>
          <p14:tracePt t="56858" x="3009900" y="3930650"/>
          <p14:tracePt t="56858" x="3022600" y="3917950"/>
          <p14:tracePt t="56858" x="3041650" y="3911600"/>
          <p14:tracePt t="56879" x="3048000" y="3898900"/>
          <p14:tracePt t="56879" x="3060700" y="3892550"/>
          <p14:tracePt t="56893" x="3067050" y="3886200"/>
          <p14:tracePt t="56893" x="3073400" y="3879850"/>
          <p14:tracePt t="56910" x="3079750" y="3873500"/>
          <p14:tracePt t="56925" x="3079750" y="3879850"/>
          <p14:tracePt t="56949" x="3079750" y="3886200"/>
          <p14:tracePt t="56958" x="3079750" y="3898900"/>
          <p14:tracePt t="56975" x="3073400" y="3898900"/>
          <p14:tracePt t="56975" x="3073400" y="3905250"/>
          <p14:tracePt t="56993" x="3098800" y="4165600"/>
          <p14:tracePt t="57105" x="3105150" y="4210050"/>
          <p14:tracePt t="57110" x="3117850" y="4305300"/>
          <p14:tracePt t="57126" x="3124200" y="4413250"/>
          <p14:tracePt t="57143" x="3130550" y="4521200"/>
          <p14:tracePt t="57143" x="3130550" y="4578350"/>
          <p14:tracePt t="57163" x="3130550" y="4692650"/>
          <p14:tracePt t="57178" x="3130550" y="4800600"/>
          <p14:tracePt t="57193" x="3130550" y="4914900"/>
          <p14:tracePt t="57210" x="3124200" y="5016500"/>
          <p14:tracePt t="57226" x="3117850" y="5149850"/>
          <p14:tracePt t="57243" x="3117850" y="5226050"/>
          <p14:tracePt t="57260" x="3117850" y="5289550"/>
          <p14:tracePt t="57277" x="3117850" y="5340350"/>
          <p14:tracePt t="57293" x="3117850" y="5397500"/>
          <p14:tracePt t="57310" x="3117850" y="5422900"/>
          <p14:tracePt t="57327" x="3117850" y="5435600"/>
          <p14:tracePt t="57343" x="3117850" y="5441950"/>
          <p14:tracePt t="57361" x="3124200" y="5441950"/>
          <p14:tracePt t="57402" x="3130550" y="5441950"/>
          <p14:tracePt t="57446" x="3136900" y="5435600"/>
          <p14:tracePt t="57485" x="3136900" y="5429250"/>
          <p14:tracePt t="57506" x="3143250" y="5422900"/>
          <p14:tracePt t="57522" x="3143250" y="5416550"/>
          <p14:tracePt t="57537" x="3149600" y="5410200"/>
          <p14:tracePt t="57550" x="3149600" y="5403850"/>
          <p14:tracePt t="57565" x="3155950" y="5397500"/>
          <p14:tracePt t="57582" x="3162300" y="5391150"/>
          <p14:tracePt t="57599" x="3168650" y="5384800"/>
          <p14:tracePt t="57611" x="3168650" y="5372100"/>
          <p14:tracePt t="57611" x="3168650" y="5359400"/>
          <p14:tracePt t="57629" x="3168650" y="5346700"/>
          <p14:tracePt t="57629" x="3162300" y="5340350"/>
          <p14:tracePt t="57646" x="3155950" y="5327650"/>
          <p14:tracePt t="57646" x="3143250" y="5302250"/>
          <p14:tracePt t="57663" x="3136900" y="5295900"/>
          <p14:tracePt t="57663" x="3130550" y="5289550"/>
          <p14:tracePt t="57679" x="3130550" y="5283200"/>
          <p14:tracePt t="57679" x="3124200" y="5283200"/>
          <p14:tracePt t="57696" x="3117850" y="5276850"/>
          <p14:tracePt t="57711" x="3111500" y="5283200"/>
          <p14:tracePt t="57730" x="3111500" y="5289550"/>
          <p14:tracePt t="57747" x="3117850" y="5295900"/>
          <p14:tracePt t="57761" x="3124200" y="5302250"/>
          <p14:tracePt t="57761" x="3130550" y="5308600"/>
          <p14:tracePt t="57779" x="3130550" y="5314950"/>
          <p14:tracePt t="57779" x="3136900" y="5321300"/>
          <p14:tracePt t="57779" x="3143250" y="5327650"/>
          <p14:tracePt t="57799" x="3149600" y="5334000"/>
          <p14:tracePt t="57814" x="3136900" y="5334000"/>
          <p14:tracePt t="57850" x="3130550" y="5334000"/>
          <p14:tracePt t="57858" x="3124200" y="5327650"/>
          <p14:tracePt t="57866" x="3111500" y="5327650"/>
          <p14:tracePt t="57878" x="3105150" y="5327650"/>
          <p14:tracePt t="57878" x="3092450" y="5327650"/>
          <p14:tracePt t="57878" x="3073400" y="5327650"/>
          <p14:tracePt t="57900" x="3060700" y="5321300"/>
          <p14:tracePt t="57900" x="3041650" y="5321300"/>
          <p14:tracePt t="57914" x="3028950" y="5321300"/>
          <p14:tracePt t="57914" x="3003550" y="5321300"/>
          <p14:tracePt t="57930" x="2984500" y="5321300"/>
          <p14:tracePt t="57930" x="2959100" y="5327650"/>
          <p14:tracePt t="57946" x="2933700" y="5327650"/>
          <p14:tracePt t="57946" x="2914650" y="5334000"/>
          <p14:tracePt t="57946" x="2889250" y="5340350"/>
          <p14:tracePt t="57966" x="2863850" y="5346700"/>
          <p14:tracePt t="57966" x="2838450" y="5353050"/>
          <p14:tracePt t="57980" x="2813050" y="5359400"/>
          <p14:tracePt t="57980" x="2794000" y="5372100"/>
          <p14:tracePt t="57998" x="2774950" y="5378450"/>
          <p14:tracePt t="57998" x="2755900" y="5391150"/>
          <p14:tracePt t="58015" x="2736850" y="5397500"/>
          <p14:tracePt t="58015" x="2698750" y="5416550"/>
          <p14:tracePt t="58031" x="2679700" y="5422900"/>
          <p14:tracePt t="58031" x="2667000" y="5435600"/>
          <p14:tracePt t="58048" x="2647950" y="5441950"/>
          <p14:tracePt t="58048" x="2635250" y="5448300"/>
          <p14:tracePt t="58064" x="2622550" y="5454650"/>
          <p14:tracePt t="58064" x="2609850" y="5461000"/>
          <p14:tracePt t="58064" x="2597150" y="5467350"/>
          <p14:tracePt t="58083" x="2584450" y="5473700"/>
          <p14:tracePt t="58096" x="2565400" y="5480050"/>
          <p14:tracePt t="58096" x="2540000" y="5486400"/>
          <p14:tracePt t="58115" x="2520950" y="5486400"/>
          <p14:tracePt t="58115" x="2501900" y="5486400"/>
          <p14:tracePt t="58131" x="2482850" y="5492750"/>
          <p14:tracePt t="58131" x="2457450" y="5492750"/>
          <p14:tracePt t="58131" x="2432050" y="5492750"/>
          <p14:tracePt t="58150" x="2406650" y="5499100"/>
          <p14:tracePt t="58162" x="2374900" y="5499100"/>
          <p14:tracePt t="58162" x="2349500" y="5505450"/>
          <p14:tracePt t="58162" x="2311400" y="5505450"/>
          <p14:tracePt t="58183" x="2279650" y="5511800"/>
          <p14:tracePt t="58183" x="2241550" y="5518150"/>
          <p14:tracePt t="58199" x="2203450" y="5524500"/>
          <p14:tracePt t="58199" x="2159000" y="5530850"/>
          <p14:tracePt t="58215" x="2114550" y="5537200"/>
          <p14:tracePt t="58215" x="2070100" y="5543550"/>
          <p14:tracePt t="58232" x="2025650" y="5556250"/>
          <p14:tracePt t="58232" x="1981200" y="5562600"/>
          <p14:tracePt t="58232" x="1930400" y="5562600"/>
          <p14:tracePt t="58251" x="1885950" y="5568950"/>
          <p14:tracePt t="58251" x="1835150" y="5568950"/>
          <p14:tracePt t="58265" x="1790700" y="5575300"/>
          <p14:tracePt t="58265" x="1746250" y="5575300"/>
          <p14:tracePt t="58281" x="1695450" y="5575300"/>
          <p14:tracePt t="58281" x="1651000" y="5568950"/>
          <p14:tracePt t="58299" x="1606550" y="5568950"/>
          <p14:tracePt t="58299" x="1562100" y="5562600"/>
          <p14:tracePt t="58315" x="1524000" y="5562600"/>
          <p14:tracePt t="58315" x="1441450" y="5549900"/>
          <p14:tracePt t="58332" x="1409700" y="5549900"/>
          <p14:tracePt t="58332" x="1371600" y="5543550"/>
          <p14:tracePt t="58349" x="1339850" y="5537200"/>
          <p14:tracePt t="58349" x="1314450" y="5530850"/>
          <p14:tracePt t="58365" x="1282700" y="5518150"/>
          <p14:tracePt t="58365" x="1238250" y="5499100"/>
          <p14:tracePt t="58383" x="1212850" y="5492750"/>
          <p14:tracePt t="58383" x="1193800" y="5480050"/>
          <p14:tracePt t="58399" x="1181100" y="5467350"/>
          <p14:tracePt t="58399" x="1162050" y="5454650"/>
          <p14:tracePt t="58417" x="1149350" y="5441950"/>
          <p14:tracePt t="58417" x="1136650" y="5435600"/>
          <p14:tracePt t="58432" x="1130300" y="5422900"/>
          <p14:tracePt t="58432" x="1117600" y="5403850"/>
          <p14:tracePt t="58451" x="1111250" y="5403850"/>
          <p14:tracePt t="58463" x="1111250" y="5397500"/>
          <p14:tracePt t="58463" x="1104900" y="5391150"/>
          <p14:tracePt t="58482" x="1104900" y="5384800"/>
          <p14:tracePt t="58498" x="1104900" y="5378450"/>
          <p14:tracePt t="58514" x="1111250" y="5372100"/>
          <p14:tracePt t="58531" x="1117600" y="5365750"/>
          <p14:tracePt t="58549" x="1123950" y="5365750"/>
          <p14:tracePt t="58564" x="1130300" y="5365750"/>
          <p14:tracePt t="58581" x="1136650" y="5372100"/>
          <p14:tracePt t="58610" x="1136650" y="5378450"/>
          <p14:tracePt t="58622" x="1136650" y="5384800"/>
          <p14:tracePt t="58638" x="1136650" y="5391150"/>
          <p14:tracePt t="58654" x="1136650" y="5397500"/>
          <p14:tracePt t="58690" x="1143000" y="5403850"/>
          <p14:tracePt t="58722" x="1149350" y="5403850"/>
          <p14:tracePt t="58766" x="1155700" y="5403850"/>
          <p14:tracePt t="58782" x="1162050" y="5403850"/>
          <p14:tracePt t="58798" x="1168400" y="5410200"/>
          <p14:tracePt t="58818" x="1174750" y="5410200"/>
          <p14:tracePt t="58922" x="1181100" y="5416550"/>
          <p14:tracePt t="58962" x="1181100" y="5422900"/>
          <p14:tracePt t="58990" x="1181100" y="5429250"/>
          <p14:tracePt t="59021" x="1187450" y="5429250"/>
          <p14:tracePt t="59042" x="1193800" y="5435600"/>
          <p14:tracePt t="59065" x="1200150" y="5435600"/>
          <p14:tracePt t="59090" x="1193800" y="5429250"/>
          <p14:tracePt t="59186" x="1200150" y="5429250"/>
          <p14:tracePt t="59262" x="1206500" y="5422900"/>
          <p14:tracePt t="59442" x="1206500" y="5416550"/>
          <p14:tracePt t="59449" x="1206500" y="5403850"/>
          <p14:tracePt t="59462" x="1206500" y="5397500"/>
          <p14:tracePt t="59471" x="1212850" y="5391150"/>
          <p14:tracePt t="59484" x="1212850" y="5384800"/>
          <p14:tracePt t="59484" x="1219200" y="5365750"/>
          <p14:tracePt t="59502" x="1219200" y="5353050"/>
          <p14:tracePt t="59502" x="1225550" y="5340350"/>
          <p14:tracePt t="59519" x="1225550" y="5327650"/>
          <p14:tracePt t="59519" x="1231900" y="5308600"/>
          <p14:tracePt t="59536" x="1231900" y="5289550"/>
          <p14:tracePt t="59536" x="1238250" y="5270500"/>
          <p14:tracePt t="59536" x="1244600" y="5251450"/>
          <p14:tracePt t="59555" x="1250950" y="5226050"/>
          <p14:tracePt t="59567" x="1257300" y="5200650"/>
          <p14:tracePt t="59567" x="1270000" y="5156200"/>
          <p14:tracePt t="59586" x="1282700" y="5124450"/>
          <p14:tracePt t="59586" x="1289050" y="5099050"/>
          <p14:tracePt t="59603" x="1301750" y="5073650"/>
          <p14:tracePt t="59603" x="1314450" y="5041900"/>
          <p14:tracePt t="59619" x="1327150" y="5010150"/>
          <p14:tracePt t="59619" x="1339850" y="4984750"/>
          <p14:tracePt t="59636" x="1352550" y="4953000"/>
          <p14:tracePt t="59636" x="1377950" y="4889500"/>
          <p14:tracePt t="59653" x="1397000" y="4857750"/>
          <p14:tracePt t="59653" x="1409700" y="4826000"/>
          <p14:tracePt t="59669" x="1428750" y="4794250"/>
          <p14:tracePt t="59669" x="1447800" y="4756150"/>
          <p14:tracePt t="59686" x="1466850" y="4718050"/>
          <p14:tracePt t="59686" x="1498600" y="4641850"/>
          <p14:tracePt t="59703" x="1517650" y="4610100"/>
          <p14:tracePt t="59703" x="1530350" y="4572000"/>
          <p14:tracePt t="59720" x="1549400" y="4540250"/>
          <p14:tracePt t="59720" x="1562100" y="4502150"/>
          <p14:tracePt t="59737" x="1581150" y="4470400"/>
          <p14:tracePt t="59737" x="1593850" y="4438650"/>
          <p14:tracePt t="59753" x="1612900" y="4406900"/>
          <p14:tracePt t="59753" x="1644650" y="4349750"/>
          <p14:tracePt t="59771" x="1663700" y="4318000"/>
          <p14:tracePt t="59771" x="1689100" y="4286250"/>
          <p14:tracePt t="59788" x="1708150" y="4254500"/>
          <p14:tracePt t="59788" x="1733550" y="4222750"/>
          <p14:tracePt t="59804" x="1758950" y="4191000"/>
          <p14:tracePt t="59804" x="1784350" y="4159250"/>
          <p14:tracePt t="59820" x="1809750" y="4127500"/>
          <p14:tracePt t="59820" x="1835150" y="4095750"/>
          <p14:tracePt t="59820" x="1860550" y="4070350"/>
          <p14:tracePt t="59839" x="1892300" y="4038600"/>
          <p14:tracePt t="59852" x="1917700" y="4013200"/>
          <p14:tracePt t="59852" x="1974850" y="3968750"/>
          <p14:tracePt t="59871" x="2000250" y="3949700"/>
          <p14:tracePt t="59871" x="2025650" y="3924300"/>
          <p14:tracePt t="59887" x="2057400" y="3905250"/>
          <p14:tracePt t="59887" x="2082800" y="3892550"/>
          <p14:tracePt t="59904" x="2108200" y="3873500"/>
          <p14:tracePt t="59904" x="2133600" y="3854450"/>
          <p14:tracePt t="59904" x="2159000" y="3841750"/>
          <p14:tracePt t="59924" x="2178050" y="3822700"/>
          <p14:tracePt t="59935" x="2203450" y="3810000"/>
          <p14:tracePt t="59935" x="2247900" y="3778250"/>
          <p14:tracePt t="59954" x="2273300" y="3759200"/>
          <p14:tracePt t="59954" x="2298700" y="3746500"/>
          <p14:tracePt t="59971" x="2317750" y="3733800"/>
          <p14:tracePt t="59971" x="2343150" y="3721100"/>
          <p14:tracePt t="59987" x="2368550" y="3708400"/>
          <p14:tracePt t="59987" x="2419350" y="3689350"/>
          <p14:tracePt t="60004" x="2444750" y="3676650"/>
          <p14:tracePt t="60004" x="2470150" y="3670300"/>
          <p14:tracePt t="60021" x="2495550" y="3657600"/>
          <p14:tracePt t="60021" x="2520950" y="3644900"/>
          <p14:tracePt t="60038" x="2546350" y="3638550"/>
          <p14:tracePt t="60038" x="2578100" y="3632200"/>
          <p14:tracePt t="60055" x="2603500" y="3625850"/>
          <p14:tracePt t="60055" x="2660650" y="3613150"/>
          <p14:tracePt t="60071" x="2686050" y="3606800"/>
          <p14:tracePt t="60071" x="2711450" y="3600450"/>
          <p14:tracePt t="60088" x="2736850" y="3600450"/>
          <p14:tracePt t="60088" x="2755900" y="3594100"/>
          <p14:tracePt t="60104" x="2781300" y="3594100"/>
          <p14:tracePt t="60104" x="2800350" y="3594100"/>
          <p14:tracePt t="60104" x="2819400" y="3594100"/>
          <p14:tracePt t="60123" x="2832100" y="3594100"/>
          <p14:tracePt t="60136" x="2844800" y="3594100"/>
          <p14:tracePt t="60136" x="2870200" y="3600450"/>
          <p14:tracePt t="60155" x="2882900" y="3600450"/>
          <p14:tracePt t="60155" x="2889250" y="3606800"/>
          <p14:tracePt t="60172" x="2895600" y="3606800"/>
          <p14:tracePt t="60172" x="2895600" y="3613150"/>
          <p14:tracePt t="60188" x="2901950" y="3619500"/>
          <p14:tracePt t="60188" x="2901950" y="3625850"/>
          <p14:tracePt t="60188" x="2901950" y="3632200"/>
          <p14:tracePt t="60207" x="2895600" y="3638550"/>
          <p14:tracePt t="60220" x="2895600" y="3644900"/>
          <p14:tracePt t="60220" x="2889250" y="3651250"/>
          <p14:tracePt t="60239" x="2882900" y="3657600"/>
          <p14:tracePt t="60253" x="2876550" y="3663950"/>
          <p14:tracePt t="60270" x="2870200" y="3670300"/>
          <p14:tracePt t="60286" x="2863850" y="3676650"/>
          <p14:tracePt t="60303" x="2863850" y="3683000"/>
          <p14:tracePt t="60320" x="2863850" y="3689350"/>
          <p14:tracePt t="60337" x="2863850" y="3695700"/>
          <p14:tracePt t="60358" x="2863850" y="3702050"/>
          <p14:tracePt t="60370" x="2863850" y="3708400"/>
          <p14:tracePt t="60387" x="2863850" y="3714750"/>
          <p14:tracePt t="60403" x="2863850" y="3721100"/>
          <p14:tracePt t="60421" x="2863850" y="3727450"/>
          <p14:tracePt t="60438" x="2863850" y="3733800"/>
          <p14:tracePt t="60454" x="2863850" y="3740150"/>
          <p14:tracePt t="60471" x="2863850" y="3746500"/>
          <p14:tracePt t="60487" x="2870200" y="3752850"/>
          <p14:tracePt t="60522" x="2876550" y="3752850"/>
          <p14:tracePt t="60566" x="2882900" y="3752850"/>
          <p14:tracePt t="60582" x="2889250" y="3752850"/>
          <p14:tracePt t="60599" x="2895600" y="3746500"/>
          <p14:tracePt t="60619" x="2901950" y="3746500"/>
          <p14:tracePt t="60642" x="2908300" y="3746500"/>
          <p14:tracePt t="60658" x="2914650" y="3746500"/>
          <p14:tracePt t="60670" x="2921000" y="3740150"/>
          <p14:tracePt t="60711" x="2940050" y="3981450"/>
          <p14:tracePt t="60869" x="2940050" y="4013200"/>
          <p14:tracePt t="60875" x="2952750" y="4076700"/>
          <p14:tracePt t="60891" x="2959100" y="4146550"/>
          <p14:tracePt t="60906" x="2965450" y="4216400"/>
          <p14:tracePt t="60923" x="2971800" y="4292600"/>
          <p14:tracePt t="60939" x="2978150" y="4375150"/>
          <p14:tracePt t="60939" x="2984500" y="4425950"/>
          <p14:tracePt t="60959" x="3003550" y="4521200"/>
          <p14:tracePt t="60973" x="3022600" y="4616450"/>
          <p14:tracePt t="60990" x="3035300" y="4711700"/>
          <p14:tracePt t="61006" x="3054350" y="4838700"/>
          <p14:tracePt t="61023" x="3054350" y="4914900"/>
          <p14:tracePt t="61040" x="3060700" y="4991100"/>
          <p14:tracePt t="61056" x="3060700" y="5067300"/>
          <p14:tracePt t="61073" x="3067050" y="5181600"/>
          <p14:tracePt t="61091" x="3067050" y="5251450"/>
          <p14:tracePt t="61107" x="3073400" y="5314950"/>
          <p14:tracePt t="61123" x="3079750" y="5365750"/>
          <p14:tracePt t="61140" x="3079750" y="5410200"/>
          <p14:tracePt t="61140" x="3079750" y="5435600"/>
          <p14:tracePt t="61160" x="3079750" y="5473700"/>
          <p14:tracePt t="61176" x="3079750" y="5505450"/>
          <p14:tracePt t="61191" x="3079750" y="5524500"/>
          <p14:tracePt t="61207" x="3079750" y="5543550"/>
          <p14:tracePt t="61224" x="3079750" y="5549900"/>
          <p14:tracePt t="61240" x="3086100" y="5543550"/>
          <p14:tracePt t="61279" x="3086100" y="5537200"/>
          <p14:tracePt t="61294" x="3086100" y="5530850"/>
          <p14:tracePt t="61311" x="3086100" y="5524500"/>
          <p14:tracePt t="61362" x="3079750" y="5518150"/>
          <p14:tracePt t="61378" x="3073400" y="5511800"/>
          <p14:tracePt t="61390" x="3067050" y="5511800"/>
          <p14:tracePt t="61406" x="3067050" y="5505450"/>
          <p14:tracePt t="61431" x="3067050" y="5499100"/>
          <p14:tracePt t="61450" x="3073400" y="5492750"/>
          <p14:tracePt t="61467" x="3073400" y="5486400"/>
          <p14:tracePt t="61474" x="3073400" y="5480050"/>
          <p14:tracePt t="61482" x="3073400" y="5461000"/>
          <p14:tracePt t="61499" x="3073400" y="5441950"/>
          <p14:tracePt t="61507" x="3067050" y="5429250"/>
          <p14:tracePt t="61507" x="3060700" y="5416550"/>
          <p14:tracePt t="61527" x="3041650" y="5384800"/>
          <p14:tracePt t="61527" x="3035300" y="5372100"/>
          <p14:tracePt t="61543" x="3022600" y="5353050"/>
          <p14:tracePt t="61543" x="3016250" y="5340350"/>
          <p14:tracePt t="61560" x="3009900" y="5327650"/>
          <p14:tracePt t="61560" x="3003550" y="5314950"/>
          <p14:tracePt t="61560" x="2990850" y="5302250"/>
          <p14:tracePt t="61579" x="2984500" y="5289550"/>
          <p14:tracePt t="61591" x="2978150" y="5276850"/>
          <p14:tracePt t="61591" x="2971800" y="5264150"/>
          <p14:tracePt t="61591" x="2971800" y="5251450"/>
          <p14:tracePt t="61612" x="2965450" y="5238750"/>
          <p14:tracePt t="61612" x="2959100" y="5226050"/>
          <p14:tracePt t="61627" x="2952750" y="5213350"/>
          <p14:tracePt t="61627" x="2946400" y="5200650"/>
          <p14:tracePt t="61643" x="2946400" y="5187950"/>
          <p14:tracePt t="61643" x="2940050" y="5175250"/>
          <p14:tracePt t="61660" x="2933700" y="5162550"/>
          <p14:tracePt t="61660" x="2933700" y="5149850"/>
          <p14:tracePt t="61676" x="2927350" y="5137150"/>
          <p14:tracePt t="61676" x="2921000" y="5118100"/>
          <p14:tracePt t="61693" x="2921000" y="5105400"/>
          <p14:tracePt t="61693" x="2921000" y="5092700"/>
          <p14:tracePt t="61710" x="2914650" y="5080000"/>
          <p14:tracePt t="61710" x="2914650" y="5067300"/>
          <p14:tracePt t="61726" x="2908300" y="5048250"/>
          <p14:tracePt t="61726" x="2901950" y="5016500"/>
          <p14:tracePt t="61743" x="2901950" y="4991100"/>
          <p14:tracePt t="61743" x="2895600" y="4972050"/>
          <p14:tracePt t="61761" x="2895600" y="4946650"/>
          <p14:tracePt t="61761" x="2895600" y="4921250"/>
          <p14:tracePt t="61778" x="2889250" y="4895850"/>
          <p14:tracePt t="61778" x="2889250" y="4864100"/>
          <p14:tracePt t="61794" x="2882900" y="4832350"/>
          <p14:tracePt t="61794" x="2876550" y="4756150"/>
          <p14:tracePt t="61811" x="2876550" y="4718050"/>
          <p14:tracePt t="61811" x="2870200" y="4673600"/>
          <p14:tracePt t="61828" x="2863850" y="4635500"/>
          <p14:tracePt t="61828" x="2857500" y="4597400"/>
          <p14:tracePt t="61844" x="2851150" y="4552950"/>
          <p14:tracePt t="61844" x="2844800" y="4514850"/>
          <p14:tracePt t="61844" x="2838450" y="4476750"/>
          <p14:tracePt t="61863" x="2832100" y="4438650"/>
          <p14:tracePt t="61875" x="2832100" y="4400550"/>
          <p14:tracePt t="61875" x="2819400" y="4324350"/>
          <p14:tracePt t="61896" x="2813050" y="4286250"/>
          <p14:tracePt t="61896" x="2806700" y="4254500"/>
          <p14:tracePt t="61912" x="2800350" y="4222750"/>
          <p14:tracePt t="61912" x="2787650" y="4184650"/>
          <p14:tracePt t="61928" x="2781300" y="4159250"/>
          <p14:tracePt t="61928" x="2774950" y="4133850"/>
          <p14:tracePt t="61944" x="2768600" y="4102100"/>
          <p14:tracePt t="61944" x="2762250" y="4083050"/>
          <p14:tracePt t="61944" x="2755900" y="4064000"/>
          <p14:tracePt t="61963" x="2749550" y="4038600"/>
          <p14:tracePt t="61976" x="2743200" y="4025900"/>
          <p14:tracePt t="61976" x="2724150" y="4000500"/>
          <p14:tracePt t="61994" x="2717800" y="3987800"/>
          <p14:tracePt t="61994" x="2705100" y="3981450"/>
          <p14:tracePt t="62011" x="2698750" y="3968750"/>
          <p14:tracePt t="62011" x="2692400" y="3962400"/>
          <p14:tracePt t="62028" x="2679700" y="3962400"/>
          <p14:tracePt t="62028" x="2667000" y="3956050"/>
          <p14:tracePt t="62045" x="2660650" y="3956050"/>
          <p14:tracePt t="62045" x="2654300" y="3949700"/>
          <p14:tracePt t="62061" x="2647950" y="3949700"/>
          <p14:tracePt t="62061" x="2635250" y="3949700"/>
          <p14:tracePt t="62078" x="2628900" y="3949700"/>
          <p14:tracePt t="62078" x="2622550" y="3949700"/>
          <p14:tracePt t="62095" x="2616200" y="3943350"/>
          <p14:tracePt t="62095" x="2603500" y="3943350"/>
          <p14:tracePt t="62112" x="2597150" y="3949700"/>
          <p14:tracePt t="62112" x="2590800" y="3949700"/>
          <p14:tracePt t="62128" x="2584450" y="3949700"/>
          <p14:tracePt t="62128" x="2578100" y="3949700"/>
          <p14:tracePt t="62145" x="2571750" y="3949700"/>
          <p14:tracePt t="62145" x="2565400" y="3949700"/>
          <p14:tracePt t="62145" x="2559050" y="3949700"/>
          <p14:tracePt t="62164" x="2552700" y="3949700"/>
          <p14:tracePt t="62176" x="2546350" y="3949700"/>
          <p14:tracePt t="62176" x="2533650" y="3943350"/>
          <p14:tracePt t="62195" x="2527300" y="3943350"/>
          <p14:tracePt t="62195" x="2520950" y="3937000"/>
          <p14:tracePt t="62212" x="2508250" y="3937000"/>
          <p14:tracePt t="62212" x="2501900" y="3930650"/>
          <p14:tracePt t="62228" x="2489200" y="3924300"/>
          <p14:tracePt t="62228" x="2470150" y="3917950"/>
          <p14:tracePt t="62228" x="2457450" y="3911600"/>
          <p14:tracePt t="62248" x="2438400" y="3905250"/>
          <p14:tracePt t="62260" x="2413000" y="3898900"/>
          <p14:tracePt t="62260" x="2362200" y="3879850"/>
          <p14:tracePt t="62279" x="2330450" y="3867150"/>
          <p14:tracePt t="62279" x="2292350" y="3860800"/>
          <p14:tracePt t="62296" x="2260600" y="3848100"/>
          <p14:tracePt t="62296" x="2228850" y="3841750"/>
          <p14:tracePt t="62312" x="2190750" y="3829050"/>
          <p14:tracePt t="62312" x="2152650" y="3822700"/>
          <p14:tracePt t="62312" x="2114550" y="3810000"/>
          <p14:tracePt t="62332" x="2082800" y="3803650"/>
          <p14:tracePt t="62332" x="2044700" y="3797300"/>
          <p14:tracePt t="62346" x="2012950" y="3784600"/>
          <p14:tracePt t="62346" x="1981200" y="3778250"/>
          <p14:tracePt t="62363" x="1949450" y="3771900"/>
          <p14:tracePt t="62363" x="1917700" y="3765550"/>
          <p14:tracePt t="62379" x="1892300" y="3759200"/>
          <p14:tracePt t="62379" x="1873250" y="3752850"/>
          <p14:tracePt t="62396" x="1847850" y="3746500"/>
          <p14:tracePt t="62396" x="1809750" y="3733800"/>
          <p14:tracePt t="62414" x="1797050" y="3727450"/>
          <p14:tracePt t="62414" x="1778000" y="3721100"/>
          <p14:tracePt t="62429" x="1765300" y="3714750"/>
          <p14:tracePt t="62429" x="1752600" y="3714750"/>
          <p14:tracePt t="62446" x="1746250" y="3708400"/>
          <p14:tracePt t="62446" x="1733550" y="3695700"/>
          <p14:tracePt t="62463" x="1727200" y="3689350"/>
          <p14:tracePt t="62479" x="1727200" y="3683000"/>
          <p14:tracePt t="62495" x="1733550" y="3676650"/>
          <p14:tracePt t="62519" x="1739900" y="3676650"/>
          <p14:tracePt t="62538" x="1733550" y="3670300"/>
          <p14:tracePt t="62563" x="1727200" y="3663950"/>
          <p14:tracePt t="62579" x="1701800" y="3841750"/>
          <p14:tracePt t="62713" x="1708150" y="3873500"/>
          <p14:tracePt t="62719" x="1708150" y="3917950"/>
          <p14:tracePt t="62728" x="1714500" y="4006850"/>
          <p14:tracePt t="62746" x="1727200" y="4165600"/>
          <p14:tracePt t="62763" x="1739900" y="4286250"/>
          <p14:tracePt t="62779" x="1746250" y="4413250"/>
          <p14:tracePt t="62796" x="1752600" y="4540250"/>
          <p14:tracePt t="62813" x="1758950" y="4667250"/>
          <p14:tracePt t="62813" x="1758950" y="4730750"/>
          <p14:tracePt t="62832" x="1752600" y="4864100"/>
          <p14:tracePt t="62848" x="1752600" y="4991100"/>
          <p14:tracePt t="62863" x="1746250" y="5111750"/>
          <p14:tracePt t="62880" x="1746250" y="5219700"/>
          <p14:tracePt t="62896" x="1746250" y="5308600"/>
          <p14:tracePt t="62896" x="1746250" y="5346700"/>
          <p14:tracePt t="62916" x="1746250" y="5410200"/>
          <p14:tracePt t="62931" x="1752600" y="5454650"/>
          <p14:tracePt t="62946" x="1752600" y="5486400"/>
          <p14:tracePt t="62963" x="1758950" y="5505450"/>
          <p14:tracePt t="62980" x="1765300" y="5511800"/>
          <p14:tracePt t="62997" x="1790700" y="5480050"/>
          <p14:tracePt t="63013" x="1816100" y="5429250"/>
          <p14:tracePt t="63031" x="1847850" y="5346700"/>
          <p14:tracePt t="63048" x="1866900" y="5295900"/>
          <p14:tracePt t="63048" x="1905000" y="5181600"/>
          <p14:tracePt t="63065" x="1924050" y="5118100"/>
          <p14:tracePt t="63065" x="1949450" y="5054600"/>
          <p14:tracePt t="63081" x="1981200" y="4984750"/>
          <p14:tracePt t="63081" x="2019300" y="4914900"/>
          <p14:tracePt t="63098" x="2057400" y="4845050"/>
          <p14:tracePt t="63098" x="2095500" y="4768850"/>
          <p14:tracePt t="63115" x="2139950" y="4692650"/>
          <p14:tracePt t="63115" x="2241550" y="4540250"/>
          <p14:tracePt t="63132" x="2298700" y="4464050"/>
          <p14:tracePt t="63132" x="2349500" y="4394200"/>
          <p14:tracePt t="63148" x="2400300" y="4318000"/>
          <p14:tracePt t="63148" x="2457450" y="4254500"/>
          <p14:tracePt t="63165" x="2508250" y="4191000"/>
          <p14:tracePt t="63165" x="2559050" y="4133850"/>
          <p14:tracePt t="63165" x="2603500" y="4083050"/>
          <p14:tracePt t="63184" x="2654300" y="4038600"/>
          <p14:tracePt t="63197" x="2692400" y="4000500"/>
          <p14:tracePt t="63197" x="2762250" y="3930650"/>
          <p14:tracePt t="63216" x="2794000" y="3905250"/>
          <p14:tracePt t="63216" x="2819400" y="3879850"/>
          <p14:tracePt t="63232" x="2838450" y="3860800"/>
          <p14:tracePt t="63232" x="2851150" y="3841750"/>
          <p14:tracePt t="63232" x="2870200" y="3829050"/>
          <p14:tracePt t="63252" x="2876550" y="3816350"/>
          <p14:tracePt t="63263" x="2882900" y="3810000"/>
          <p14:tracePt t="63263" x="2889250" y="3790950"/>
          <p14:tracePt t="63284" x="2895600" y="3790950"/>
          <p14:tracePt t="63298" x="2895600" y="3778250"/>
          <p14:tracePt t="63314" x="2901950" y="3771900"/>
          <p14:tracePt t="63379" x="2908300" y="3771900"/>
          <p14:tracePt t="63395" x="2921000" y="3771900"/>
          <p14:tracePt t="63411" x="2927350" y="3778250"/>
          <p14:tracePt t="63423" x="2927350" y="4121150"/>
          <p14:tracePt t="63570" x="2927350" y="4171950"/>
          <p14:tracePt t="63576" x="2927350" y="4222750"/>
          <p14:tracePt t="63584" x="2933700" y="4337050"/>
          <p14:tracePt t="63600" x="2940050" y="4451350"/>
          <p14:tracePt t="63615" x="2940050" y="4565650"/>
          <p14:tracePt t="63632" x="2940050" y="4679950"/>
          <p14:tracePt t="63632" x="2940050" y="4737100"/>
          <p14:tracePt t="63652" x="2940050" y="4845050"/>
          <p14:tracePt t="63666" x="2952750" y="4946650"/>
          <p14:tracePt t="63682" x="2959100" y="5035550"/>
          <p14:tracePt t="63699" x="2965450" y="5118100"/>
          <p14:tracePt t="63716" x="2984500" y="5213350"/>
          <p14:tracePt t="63732" x="2990850" y="5264150"/>
          <p14:tracePt t="63749" x="2990850" y="5295900"/>
          <p14:tracePt t="63766" x="2997200" y="5327650"/>
          <p14:tracePt t="63783" x="2990850" y="5340350"/>
          <p14:tracePt t="63800" x="2990850" y="5346700"/>
          <p14:tracePt t="63815" x="2984500" y="5359400"/>
          <p14:tracePt t="63832" x="2978150" y="5365750"/>
          <p14:tracePt t="63851" x="2971800" y="5372100"/>
          <p14:tracePt t="63867" x="2965450" y="5378450"/>
          <p14:tracePt t="63883" x="2959100" y="5378450"/>
          <p14:tracePt t="63900" x="2959100" y="5372100"/>
          <p14:tracePt t="63916" x="2965450" y="5365750"/>
          <p14:tracePt t="63932" x="2971800" y="5353050"/>
          <p14:tracePt t="63953" x="2965450" y="5340350"/>
          <p14:tracePt t="63953" x="2959100" y="5327650"/>
          <p14:tracePt t="63968" x="2952750" y="5327650"/>
          <p14:tracePt t="63968" x="2933700" y="5314950"/>
          <p14:tracePt t="63985" x="2921000" y="5314950"/>
          <p14:tracePt t="63985" x="2908300" y="5308600"/>
          <p14:tracePt t="63985" x="2895600" y="5308600"/>
          <p14:tracePt t="64004" x="2876550" y="5302250"/>
          <p14:tracePt t="64016" x="2863850" y="5302250"/>
          <p14:tracePt t="64016" x="2838450" y="5295900"/>
          <p14:tracePt t="64035" x="2825750" y="5295900"/>
          <p14:tracePt t="64035" x="2813050" y="5289550"/>
          <p14:tracePt t="64052" x="2806700" y="5289550"/>
          <p14:tracePt t="64052" x="2794000" y="5283200"/>
          <p14:tracePt t="64068" x="2781300" y="5283200"/>
          <p14:tracePt t="64068" x="2762250" y="5276850"/>
          <p14:tracePt t="64085" x="2749550" y="5276850"/>
          <p14:tracePt t="64085" x="2743200" y="5276850"/>
          <p14:tracePt t="64102" x="2736850" y="5283200"/>
          <p14:tracePt t="64102" x="2730500" y="5283200"/>
          <p14:tracePt t="64119" x="2724150" y="5283200"/>
          <p14:tracePt t="64133" x="2724150" y="5289550"/>
          <p14:tracePt t="64133" x="2717800" y="5295900"/>
          <p14:tracePt t="64152" x="2711450" y="5302250"/>
          <p14:tracePt t="64175" x="2711450" y="5308600"/>
          <p14:tracePt t="64191" x="2705100" y="5314950"/>
          <p14:tracePt t="64204" x="2698750" y="5321300"/>
          <p14:tracePt t="64220" x="2692400" y="5327650"/>
          <p14:tracePt t="64220" x="2686050" y="5334000"/>
          <p14:tracePt t="64236" x="2679700" y="5340350"/>
          <p14:tracePt t="64236" x="2673350" y="5346700"/>
          <p14:tracePt t="64252" x="2660650" y="5353050"/>
          <p14:tracePt t="64252" x="2654300" y="5359400"/>
          <p14:tracePt t="64269" x="2641600" y="5359400"/>
          <p14:tracePt t="64269" x="2628900" y="5372100"/>
          <p14:tracePt t="64269" x="2616200" y="5378450"/>
          <p14:tracePt t="64288" x="2603500" y="5384800"/>
          <p14:tracePt t="64301" x="2584450" y="5391150"/>
          <p14:tracePt t="64301" x="2559050" y="5403850"/>
          <p14:tracePt t="64320" x="2540000" y="5410200"/>
          <p14:tracePt t="64320" x="2527300" y="5416550"/>
          <p14:tracePt t="64336" x="2514600" y="5416550"/>
          <p14:tracePt t="64336" x="2495550" y="5422900"/>
          <p14:tracePt t="64353" x="2482850" y="5429250"/>
          <p14:tracePt t="64353" x="2470150" y="5435600"/>
          <p14:tracePt t="64353" x="2451100" y="5441950"/>
          <p14:tracePt t="64371" x="2438400" y="5441950"/>
          <p14:tracePt t="64371" x="2419350" y="5448300"/>
          <p14:tracePt t="64386" x="2400300" y="5448300"/>
          <p14:tracePt t="64386" x="2387600" y="5454650"/>
          <p14:tracePt t="64403" x="2368550" y="5448300"/>
          <p14:tracePt t="64423" x="2355850" y="5454650"/>
          <p14:tracePt t="64423" x="2292350" y="5435600"/>
          <p14:tracePt t="64686" x="2298700" y="5422900"/>
          <p14:tracePt t="64699" x="2298700" y="5416550"/>
          <p14:tracePt t="64715" x="2292350" y="5403850"/>
          <p14:tracePt t="64731" x="2292350" y="5397500"/>
          <p14:tracePt t="64743" x="2298700" y="5391150"/>
          <p14:tracePt t="64759" x="2305050" y="5384800"/>
          <p14:tracePt t="64769" x="2317750" y="5384800"/>
          <p14:tracePt t="64769" x="2324100" y="5384800"/>
          <p14:tracePt t="64788" x="2336800" y="5378450"/>
          <p14:tracePt t="64788" x="2362200" y="5378450"/>
          <p14:tracePt t="64804" x="2374900" y="5378450"/>
          <p14:tracePt t="64804" x="2387600" y="5378450"/>
          <p14:tracePt t="64821" x="2400300" y="5384800"/>
          <p14:tracePt t="64821" x="2413000" y="5384800"/>
          <p14:tracePt t="64838" x="2419350" y="5391150"/>
          <p14:tracePt t="64838" x="2432050" y="5397500"/>
          <p14:tracePt t="64854" x="2438400" y="5397500"/>
          <p14:tracePt t="64854" x="2444750" y="5410200"/>
          <p14:tracePt t="64872" x="2451100" y="5416550"/>
          <p14:tracePt t="64872" x="2451100" y="5422900"/>
          <p14:tracePt t="64889" x="2451100" y="5429250"/>
          <p14:tracePt t="64889" x="2451100" y="5441950"/>
          <p14:tracePt t="64905" x="2451100" y="5448300"/>
          <p14:tracePt t="64905" x="2444750" y="5454650"/>
          <p14:tracePt t="64905" x="2444750" y="5461000"/>
          <p14:tracePt t="64924" x="2438400" y="5467350"/>
          <p14:tracePt t="64936" x="2432050" y="5473700"/>
          <p14:tracePt t="64936" x="2419350" y="5486400"/>
          <p14:tracePt t="64957" x="2413000" y="5492750"/>
          <p14:tracePt t="64957" x="2400300" y="5499100"/>
          <p14:tracePt t="64972" x="2393950" y="5505450"/>
          <p14:tracePt t="64972" x="2381250" y="5511800"/>
          <p14:tracePt t="64988" x="2374900" y="5518150"/>
          <p14:tracePt t="64988" x="2368550" y="5530850"/>
          <p14:tracePt t="65005" x="2355850" y="5537200"/>
          <p14:tracePt t="65005" x="2349500" y="5543550"/>
          <p14:tracePt t="65005" x="2343150" y="5549900"/>
          <p14:tracePt t="65024" x="2336800" y="5562600"/>
          <p14:tracePt t="65036" x="2330450" y="5568950"/>
          <p14:tracePt t="65036" x="2324100" y="5581650"/>
          <p14:tracePt t="65055" x="2324100" y="5588000"/>
          <p14:tracePt t="65055" x="2324100" y="5594350"/>
          <p14:tracePt t="65072" x="2317750" y="5600700"/>
          <p14:tracePt t="65087" x="2324100" y="5600700"/>
          <p14:tracePt t="65103" x="2330450" y="5594350"/>
          <p14:tracePt t="65120" x="2336800" y="5594350"/>
          <p14:tracePt t="65137" x="2343150" y="5588000"/>
          <p14:tracePt t="65153" x="2355850" y="5588000"/>
          <p14:tracePt t="65171" x="2355850" y="5581650"/>
          <p14:tracePt t="65187" x="2362200" y="5575300"/>
          <p14:tracePt t="65204" x="2368550" y="5562600"/>
          <p14:tracePt t="65220" x="2368550" y="5556250"/>
          <p14:tracePt t="65237" x="2368550" y="5549900"/>
          <p14:tracePt t="65237" x="2368550" y="5543550"/>
          <p14:tracePt t="65256" x="2362200" y="5537200"/>
          <p14:tracePt t="65271" x="2355850" y="5524500"/>
          <p14:tracePt t="65271" x="2355850" y="5518150"/>
          <p14:tracePt t="65289" x="2349500" y="5511800"/>
          <p14:tracePt t="65289" x="2343150" y="5505450"/>
          <p14:tracePt t="65289" x="2343150" y="5499100"/>
          <p14:tracePt t="65308" x="2336800" y="5492750"/>
          <p14:tracePt t="65321" x="2330450" y="5486400"/>
          <p14:tracePt t="65321" x="2330450" y="5480050"/>
          <p14:tracePt t="65340" x="2324100" y="5467350"/>
          <p14:tracePt t="65354" x="2317750" y="5461000"/>
          <p14:tracePt t="65354" x="2317750" y="5454650"/>
          <p14:tracePt t="65373" x="2317750" y="5441950"/>
          <p14:tracePt t="65388" x="2317750" y="5435600"/>
          <p14:tracePt t="65388" x="2317750" y="5429250"/>
          <p14:tracePt t="65406" x="2311400" y="5422900"/>
          <p14:tracePt t="65424" x="2311400" y="5410200"/>
          <p14:tracePt t="65424" x="2317750" y="5403850"/>
          <p14:tracePt t="65440" x="2317750" y="5397500"/>
          <p14:tracePt t="65454" x="2317750" y="5384800"/>
          <p14:tracePt t="65471" x="2317750" y="5378450"/>
          <p14:tracePt t="65488" x="2317750" y="5365750"/>
          <p14:tracePt t="65505" x="2324100" y="5359400"/>
          <p14:tracePt t="65505" x="2324100" y="5353050"/>
          <p14:tracePt t="65524" x="2317750" y="5359400"/>
          <p14:tracePt t="65607" x="2311400" y="5359400"/>
          <p14:tracePt t="65623" x="2311400" y="5365750"/>
          <p14:tracePt t="65639" x="2305050" y="5372100"/>
          <p14:tracePt t="65651" x="2298700" y="5378450"/>
          <p14:tracePt t="65667" x="2298700" y="5384800"/>
          <p14:tracePt t="65683" x="2292350" y="5384800"/>
          <p14:tracePt t="65700" x="2286000" y="5391150"/>
          <p14:tracePt t="65720" x="2292350" y="5391150"/>
          <p14:tracePt t="65832" x="2292350" y="5397500"/>
          <p14:tracePt t="65891" x="2292350" y="5403850"/>
          <p14:tracePt t="65908" x="2286000" y="5403850"/>
          <p14:tracePt t="65923" x="2286000" y="5410200"/>
          <p14:tracePt t="65944" x="2279650" y="5416550"/>
          <p14:tracePt t="66027" x="2273300" y="5422900"/>
          <p14:tracePt t="66071" x="2266950" y="5422900"/>
          <p14:tracePt t="66111" x="2266950" y="5429250"/>
          <p14:tracePt t="66155" x="2260600" y="5429250"/>
          <p14:tracePt t="66223" x="2254250" y="5422900"/>
          <p14:tracePt t="66252" x="2247900" y="5429250"/>
          <p14:tracePt t="66268" x="2241550" y="5429250"/>
          <p14:tracePt t="66284" x="2235200" y="5429250"/>
          <p14:tracePt t="66300" x="2235200" y="5435600"/>
          <p14:tracePt t="66307" x="2228850" y="5441950"/>
          <p14:tracePt t="66324" x="2222500" y="5448300"/>
          <p14:tracePt t="66341" x="2228850" y="5448300"/>
          <p14:tracePt t="66372" x="2235200" y="5441950"/>
          <p14:tracePt t="66420" x="2241550" y="5435600"/>
          <p14:tracePt t="66432" x="2247900" y="5435600"/>
          <p14:tracePt t="66456" x="2241550" y="5441950"/>
          <p14:tracePt t="66507" x="2241550" y="5448300"/>
          <p14:tracePt t="66523" x="2235200" y="5454650"/>
          <p14:tracePt t="66551" x="2235200" y="5461000"/>
          <p14:tracePt t="66664" x="2228850" y="5467350"/>
          <p14:tracePt t="66704" x="2222500" y="5467350"/>
          <p14:tracePt t="66740" x="2222500" y="5461000"/>
          <p14:tracePt t="66852" x="2228850" y="5454650"/>
          <p14:tracePt t="66868" x="2235200" y="5448300"/>
          <p14:tracePt t="66891" x="2235200" y="5441950"/>
          <p14:tracePt t="66900" x="2235200" y="5435600"/>
          <p14:tracePt t="66920" x="2241550" y="5429250"/>
          <p14:tracePt t="66936" x="2247900" y="5422900"/>
          <p14:tracePt t="66972" x="2254250" y="5416550"/>
          <p14:tracePt t="66996" x="2254250" y="5410200"/>
          <p14:tracePt t="67004" x="2254250" y="5403850"/>
          <p14:tracePt t="67020" x="2260600" y="5391150"/>
          <p14:tracePt t="67031" x="2260600" y="5384800"/>
          <p14:tracePt t="67043" x="2266950" y="5378450"/>
          <p14:tracePt t="67043" x="2266950" y="5372100"/>
          <p14:tracePt t="67063" x="2273300" y="5365750"/>
          <p14:tracePt t="67077" x="2279650" y="5359400"/>
          <p14:tracePt t="67094" x="2286000" y="5359400"/>
          <p14:tracePt t="67094" x="2292350" y="5365750"/>
          <p14:tracePt t="67112" x="2298700" y="5372100"/>
          <p14:tracePt t="67127" x="2305050" y="5378450"/>
          <p14:tracePt t="67127" x="2317750" y="5391150"/>
          <p14:tracePt t="67146" x="2324100" y="5397500"/>
          <p14:tracePt t="67160" x="2324100" y="5403850"/>
          <p14:tracePt t="67160" x="2330450" y="5416550"/>
          <p14:tracePt t="67179" x="2330450" y="5422900"/>
          <p14:tracePt t="67179" x="2330450" y="5429250"/>
          <p14:tracePt t="67196" x="2324100" y="5441950"/>
          <p14:tracePt t="67196" x="2324100" y="5454650"/>
          <p14:tracePt t="67213" x="2317750" y="5467350"/>
          <p14:tracePt t="67213" x="2317750" y="5473700"/>
          <p14:tracePt t="67229" x="2311400" y="5480050"/>
          <p14:tracePt t="67229" x="2311400" y="5492750"/>
          <p14:tracePt t="67246" x="2311400" y="5499100"/>
          <p14:tracePt t="67246" x="2305050" y="5505450"/>
          <p14:tracePt t="67246" x="2305050" y="5511800"/>
          <p14:tracePt t="67265" x="2305050" y="5518150"/>
          <p14:tracePt t="67277" x="2305050" y="5524500"/>
          <p14:tracePt t="67277" x="2305050" y="5530850"/>
          <p14:tracePt t="67296" x="2305050" y="5537200"/>
          <p14:tracePt t="67313" x="2311400" y="5543550"/>
          <p14:tracePt t="67313" x="2311400" y="5549900"/>
          <p14:tracePt t="67330" x="2317750" y="5556250"/>
          <p14:tracePt t="67330" x="2324100" y="5562600"/>
          <p14:tracePt t="67330" x="2324100" y="5575300"/>
          <p14:tracePt t="67349" x="2330450" y="5581650"/>
          <p14:tracePt t="67361" x="2336800" y="5594350"/>
          <p14:tracePt t="67361" x="2349500" y="5613400"/>
          <p14:tracePt t="67381" x="2355850" y="5619750"/>
          <p14:tracePt t="67381" x="2355850" y="5632450"/>
          <p14:tracePt t="67397" x="2362200" y="5638800"/>
          <p14:tracePt t="67397" x="2368550" y="5645150"/>
          <p14:tracePt t="67397" x="2374900" y="5657850"/>
          <p14:tracePt t="67417" x="2381250" y="5664200"/>
          <p14:tracePt t="67428" x="2387600" y="5676900"/>
          <p14:tracePt t="67428" x="2393950" y="5689600"/>
          <p14:tracePt t="67447" x="2400300" y="5702300"/>
          <p14:tracePt t="67447" x="2406650" y="5708650"/>
          <p14:tracePt t="67464" x="2406650" y="5715000"/>
          <p14:tracePt t="67464" x="2413000" y="5721350"/>
          <p14:tracePt t="67480" x="2413000" y="5727700"/>
          <p14:tracePt t="67501" x="2413000" y="5734050"/>
          <p14:tracePt t="67527" x="2406650" y="5740400"/>
          <p14:tracePt t="67552" x="2400300" y="5746750"/>
          <p14:tracePt t="67572" x="2393950" y="5746750"/>
          <p14:tracePt t="67588" x="2387600" y="5753100"/>
          <p14:tracePt t="67604" x="2381250" y="5759450"/>
          <p14:tracePt t="67611" x="2374900" y="5759450"/>
          <p14:tracePt t="67620" x="2368550" y="5759450"/>
          <p14:tracePt t="67629" x="2362200" y="5765800"/>
          <p14:tracePt t="67629" x="2343150" y="5765800"/>
          <p14:tracePt t="67650" x="2336800" y="5772150"/>
          <p14:tracePt t="67650" x="2330450" y="5772150"/>
          <p14:tracePt t="67665" x="2324100" y="5772150"/>
          <p14:tracePt t="67665" x="2311400" y="5778500"/>
          <p14:tracePt t="67681" x="2305050" y="5778500"/>
          <p14:tracePt t="67681" x="2298700" y="5784850"/>
          <p14:tracePt t="67697" x="2292350" y="5784850"/>
          <p14:tracePt t="67697" x="2286000" y="5791200"/>
          <p14:tracePt t="67697" x="2279650" y="5791200"/>
          <p14:tracePt t="67717" x="2279650" y="5797550"/>
          <p14:tracePt t="67729" x="2273300" y="5803900"/>
          <p14:tracePt t="67729" x="2260600" y="5810250"/>
          <p14:tracePt t="67748" x="2260600" y="5816600"/>
          <p14:tracePt t="67763" x="2254250" y="5822950"/>
          <p14:tracePt t="67779" x="2247900" y="5829300"/>
          <p14:tracePt t="67796" x="2247900" y="5835650"/>
          <p14:tracePt t="67796" x="2247900" y="5842000"/>
          <p14:tracePt t="67815" x="2247900" y="5848350"/>
          <p14:tracePt t="67830" x="2241550" y="5861050"/>
          <p14:tracePt t="67846" x="2241550" y="5867400"/>
          <p14:tracePt t="67846" x="2241550" y="5880100"/>
          <p14:tracePt t="67865" x="2241550" y="5886450"/>
          <p14:tracePt t="67880" x="2235200" y="5892800"/>
          <p14:tracePt t="67896" x="2228850" y="5899150"/>
          <p14:tracePt t="67915" x="2222500" y="5905500"/>
          <p14:tracePt t="67915" x="2216150" y="5911850"/>
          <p14:tracePt t="67932" x="2209800" y="5911850"/>
          <p14:tracePt t="67949" x="2209800" y="5918200"/>
          <p14:tracePt t="67972" x="2203450" y="5918200"/>
          <p14:tracePt t="68000" x="2197100" y="5924550"/>
          <p14:tracePt t="68032" x="2190750" y="5930900"/>
          <p14:tracePt t="68060" x="2184400" y="5937250"/>
          <p14:tracePt t="68128" x="2178050" y="5937250"/>
          <p14:tracePt t="68152" x="2171700" y="5937250"/>
          <p14:tracePt t="68172" x="2165350" y="5937250"/>
          <p14:tracePt t="68188" x="2159000" y="5937250"/>
          <p14:tracePt t="68204" x="2152650" y="5937250"/>
          <p14:tracePt t="68220" x="2146300" y="5937250"/>
          <p14:tracePt t="68240" x="2146300" y="5943600"/>
          <p14:tracePt t="68284" x="2146300" y="5949950"/>
          <p14:tracePt t="68376" x="2139950" y="5949950"/>
          <p14:tracePt t="68392" x="2127250" y="5956300"/>
          <p14:tracePt t="68404" x="2120900" y="5956300"/>
          <p14:tracePt t="68416" x="2114550" y="5956300"/>
          <p14:tracePt t="68416" x="2108200" y="5962650"/>
          <p14:tracePt t="68433" x="2101850" y="5962650"/>
          <p14:tracePt t="68433" x="2089150" y="5962650"/>
          <p14:tracePt t="68433" x="2076450" y="5962650"/>
          <p14:tracePt t="68453" x="2063750" y="5962650"/>
          <p14:tracePt t="68453" x="2051050" y="5962650"/>
          <p14:tracePt t="68467" x="2038350" y="5962650"/>
          <p14:tracePt t="68467" x="2019300" y="5956300"/>
          <p14:tracePt t="68484" x="2006600" y="5956300"/>
          <p14:tracePt t="68484" x="1987550" y="5949950"/>
          <p14:tracePt t="68501" x="1968500" y="5943600"/>
          <p14:tracePt t="68501" x="1955800" y="5943600"/>
          <p14:tracePt t="68517" x="1936750" y="5937250"/>
          <p14:tracePt t="68517" x="1905000" y="5924550"/>
          <p14:tracePt t="68534" x="1892300" y="5918200"/>
          <p14:tracePt t="68534" x="1879600" y="5905500"/>
          <p14:tracePt t="68552" x="1866900" y="5899150"/>
          <p14:tracePt t="68552" x="1854200" y="5886450"/>
          <p14:tracePt t="68567" x="1847850" y="5867400"/>
          <p14:tracePt t="68567" x="1835150" y="5835650"/>
          <p14:tracePt t="68585" x="1835150" y="5816600"/>
          <p14:tracePt t="68585" x="1835150" y="5797550"/>
          <p14:tracePt t="68602" x="1841500" y="5778500"/>
          <p14:tracePt t="68602" x="1847850" y="5759450"/>
          <p14:tracePt t="68617" x="1854200" y="5746750"/>
          <p14:tracePt t="68617" x="1866900" y="5727700"/>
          <p14:tracePt t="68634" x="1885950" y="5708650"/>
          <p14:tracePt t="68634" x="1898650" y="5695950"/>
          <p14:tracePt t="68634" x="1911350" y="5676900"/>
          <p14:tracePt t="68654" x="1930400" y="5664200"/>
          <p14:tracePt t="68666" x="1943100" y="5645150"/>
          <p14:tracePt t="68666" x="1974850" y="5619750"/>
          <p14:tracePt t="68685" x="1987550" y="5607050"/>
          <p14:tracePt t="68685" x="2000250" y="5600700"/>
          <p14:tracePt t="68702" x="2012950" y="5594350"/>
          <p14:tracePt t="68702" x="2025650" y="5588000"/>
          <p14:tracePt t="68718" x="2032000" y="5581650"/>
          <p14:tracePt t="68718" x="2038350" y="5581650"/>
          <p14:tracePt t="68718" x="2044700" y="5581650"/>
          <p14:tracePt t="68737" x="2051050" y="5575300"/>
          <p14:tracePt t="68753" x="2044700" y="5581650"/>
          <p14:tracePt t="68780" x="2044700" y="5588000"/>
          <p14:tracePt t="68796" x="2038350" y="5588000"/>
          <p14:tracePt t="68812" x="2032000" y="5588000"/>
          <p14:tracePt t="68824" x="2025650" y="5588000"/>
          <p14:tracePt t="68848" x="2019300" y="5581650"/>
          <p14:tracePt t="68884" x="2012950" y="5581650"/>
          <p14:tracePt t="68916" x="2006600" y="5575300"/>
          <p14:tracePt t="68932" x="2000250" y="5575300"/>
          <p14:tracePt t="68944" x="1993900" y="5575300"/>
          <p14:tracePt t="68960" x="1987550" y="5568950"/>
          <p14:tracePt t="68969" x="1981200" y="5568950"/>
          <p14:tracePt t="68969" x="1968500" y="5562600"/>
          <p14:tracePt t="68985" x="1955800" y="5562600"/>
          <p14:tracePt t="68985" x="1943100" y="5556250"/>
          <p14:tracePt t="68985" x="1930400" y="5549900"/>
          <p14:tracePt t="69005" x="1911350" y="5549900"/>
          <p14:tracePt t="69017" x="1892300" y="5543550"/>
          <p14:tracePt t="69017" x="1847850" y="5537200"/>
          <p14:tracePt t="69038" x="1816100" y="5537200"/>
          <p14:tracePt t="69038" x="1790700" y="5537200"/>
          <p14:tracePt t="69054" x="1758950" y="5537200"/>
          <p14:tracePt t="69054" x="1727200" y="5537200"/>
          <p14:tracePt t="69069" x="1695450" y="5530850"/>
          <p14:tracePt t="69069" x="1657350" y="5530850"/>
          <p14:tracePt t="69086" x="1625600" y="5530850"/>
          <p14:tracePt t="69086" x="1593850" y="5537200"/>
          <p14:tracePt t="69086" x="1562100" y="5537200"/>
          <p14:tracePt t="69105" x="1536700" y="5537200"/>
          <p14:tracePt t="69117" x="1504950" y="5543550"/>
          <p14:tracePt t="69117" x="1447800" y="5556250"/>
          <p14:tracePt t="69136" x="1422400" y="5562600"/>
          <p14:tracePt t="69136" x="1397000" y="5568950"/>
          <p14:tracePt t="69153" x="1377950" y="5575300"/>
          <p14:tracePt t="69153" x="1352550" y="5581650"/>
          <p14:tracePt t="69169" x="1339850" y="5594350"/>
          <p14:tracePt t="69169" x="1308100" y="5607050"/>
          <p14:tracePt t="69186" x="1295400" y="5613400"/>
          <p14:tracePt t="69186" x="1282700" y="5613400"/>
          <p14:tracePt t="69202" x="1270000" y="5619750"/>
          <p14:tracePt t="69202" x="1263650" y="5619750"/>
          <p14:tracePt t="69220" x="1257300" y="5619750"/>
          <p14:tracePt t="69235" x="1250950" y="5626100"/>
          <p14:tracePt t="69251" x="1244600" y="5619750"/>
          <p14:tracePt t="69268" x="1244600" y="5626100"/>
          <p14:tracePt t="69320" x="1238250" y="5632450"/>
          <p14:tracePt t="69336" x="1231900" y="5645150"/>
          <p14:tracePt t="69352" x="1225550" y="5645150"/>
          <p14:tracePt t="69360" x="1219200" y="5657850"/>
          <p14:tracePt t="69372" x="1212850" y="5664200"/>
          <p14:tracePt t="69389" x="1206500" y="5670550"/>
          <p14:tracePt t="69405" x="1200150" y="5683250"/>
          <p14:tracePt t="69421" x="1187450" y="5683250"/>
          <p14:tracePt t="69435" x="1181100" y="5689600"/>
          <p14:tracePt t="69452" x="1174750" y="5689600"/>
          <p14:tracePt t="69468" x="1168400" y="5695950"/>
          <p14:tracePt t="69485" x="1162050" y="5695950"/>
          <p14:tracePt t="69502" x="1155700" y="5689600"/>
          <p14:tracePt t="69524" x="1155700" y="5683250"/>
          <p14:tracePt t="69544" x="1149350" y="5676900"/>
          <p14:tracePt t="69568" x="1155700" y="5670550"/>
          <p14:tracePt t="69584" x="1155700" y="5657850"/>
          <p14:tracePt t="69612" x="1155700" y="5651500"/>
          <p14:tracePt t="69620" x="1155700" y="5645150"/>
          <p14:tracePt t="69636" x="1155700" y="5638800"/>
          <p14:tracePt t="69644" x="1155700" y="5632450"/>
          <p14:tracePt t="69652" x="1162050" y="5626100"/>
          <p14:tracePt t="69652" x="1162050" y="5619750"/>
          <p14:tracePt t="69652" x="1162050" y="5613400"/>
          <p14:tracePt t="69674" x="1162050" y="5607050"/>
          <p14:tracePt t="69686" x="1162050" y="5600700"/>
          <p14:tracePt t="69686" x="1162050" y="5588000"/>
          <p14:tracePt t="69705" x="1162050" y="5581650"/>
          <p14:tracePt t="69705" x="1162050" y="5575300"/>
          <p14:tracePt t="69721" x="1162050" y="5562600"/>
          <p14:tracePt t="69721" x="1162050" y="5556250"/>
          <p14:tracePt t="69738" x="1155700" y="5549900"/>
          <p14:tracePt t="69738" x="1155700" y="5543550"/>
          <p14:tracePt t="69738" x="1155700" y="5537200"/>
          <p14:tracePt t="69757" x="1155700" y="5530850"/>
          <p14:tracePt t="69769" x="1155700" y="5524500"/>
          <p14:tracePt t="69769" x="1149350" y="5511800"/>
          <p14:tracePt t="69788" x="1149350" y="5505450"/>
          <p14:tracePt t="69803" x="1149350" y="5499100"/>
          <p14:tracePt t="69803" x="1149350" y="5492750"/>
          <p14:tracePt t="69822" x="1143000" y="5480050"/>
          <p14:tracePt t="69822" x="1143000" y="5473700"/>
          <p14:tracePt t="69822" x="1136650" y="5467350"/>
          <p14:tracePt t="69841" x="1130300" y="5461000"/>
          <p14:tracePt t="69841" x="1123950" y="5448300"/>
          <p14:tracePt t="69855" x="1117600" y="5441950"/>
          <p14:tracePt t="69855" x="1111250" y="5435600"/>
          <p14:tracePt t="69872" x="1098550" y="5429250"/>
          <p14:tracePt t="69872" x="1092200" y="5422900"/>
          <p14:tracePt t="69888" x="1085850" y="5416550"/>
          <p14:tracePt t="69888" x="1066800" y="5403850"/>
          <p14:tracePt t="69905" x="1054100" y="5397500"/>
          <p14:tracePt t="69905" x="1047750" y="5391150"/>
          <p14:tracePt t="69923" x="1035050" y="5384800"/>
          <p14:tracePt t="69923" x="1022350" y="5378450"/>
          <p14:tracePt t="69938" x="1016000" y="5372100"/>
          <p14:tracePt t="69938" x="1003300" y="5365750"/>
          <p14:tracePt t="69955" x="996950" y="5353050"/>
          <p14:tracePt t="69955" x="977900" y="5340350"/>
          <p14:tracePt t="69973" x="971550" y="5334000"/>
          <p14:tracePt t="69973" x="971550" y="5327650"/>
          <p14:tracePt t="69990" x="965200" y="5314950"/>
          <p14:tracePt t="69990" x="958850" y="5308600"/>
          <p14:tracePt t="70006" x="958850" y="5295900"/>
          <p14:tracePt t="70006" x="952500" y="5289550"/>
          <p14:tracePt t="70022" x="952500" y="5276850"/>
          <p14:tracePt t="70022" x="952500" y="5264150"/>
          <p14:tracePt t="70022" x="946150" y="5251450"/>
          <p14:tracePt t="70041" x="946150" y="5238750"/>
          <p14:tracePt t="70054" x="946150" y="5226050"/>
          <p14:tracePt t="70054" x="946150" y="5200650"/>
          <p14:tracePt t="70073" x="946150" y="5187950"/>
          <p14:tracePt t="70073" x="952500" y="5168900"/>
          <p14:tracePt t="70089" x="952500" y="5149850"/>
          <p14:tracePt t="70089" x="952500" y="5130800"/>
          <p14:tracePt t="70106" x="958850" y="5111750"/>
          <p14:tracePt t="70106" x="965200" y="5086350"/>
          <p14:tracePt t="70106" x="965200" y="5060950"/>
          <p14:tracePt t="70125" x="971550" y="5035550"/>
          <p14:tracePt t="70137" x="971550" y="5003800"/>
          <p14:tracePt t="70137" x="984250" y="4946650"/>
          <p14:tracePt t="70156" x="990600" y="4914900"/>
          <p14:tracePt t="70156" x="996950" y="4883150"/>
          <p14:tracePt t="70173" x="1003300" y="4851400"/>
          <p14:tracePt t="70173" x="1009650" y="4813300"/>
          <p14:tracePt t="70190" x="1022350" y="4781550"/>
          <p14:tracePt t="70190" x="1035050" y="4718050"/>
          <p14:tracePt t="70206" x="1047750" y="4686300"/>
          <p14:tracePt t="70206" x="1054100" y="4654550"/>
          <p14:tracePt t="70223" x="1066800" y="4622800"/>
          <p14:tracePt t="70223" x="1079500" y="4591050"/>
          <p14:tracePt t="70239" x="1092200" y="4559300"/>
          <p14:tracePt t="70239" x="1098550" y="4527550"/>
          <p14:tracePt t="70257" x="1111250" y="4495800"/>
          <p14:tracePt t="70257" x="1143000" y="4425950"/>
          <p14:tracePt t="70274" x="1155700" y="4387850"/>
          <p14:tracePt t="70274" x="1168400" y="4349750"/>
          <p14:tracePt t="70290" x="1187450" y="4318000"/>
          <p14:tracePt t="70290" x="1200150" y="4279900"/>
          <p14:tracePt t="70306" x="1219200" y="4241800"/>
          <p14:tracePt t="70306" x="1244600" y="4210050"/>
          <p14:tracePt t="70306" x="1263650" y="4171950"/>
          <p14:tracePt t="70326" x="1282700" y="4140200"/>
          <p14:tracePt t="70338" x="1301750" y="4102100"/>
          <p14:tracePt t="70338" x="1339850" y="4038600"/>
          <p14:tracePt t="70358" x="1358900" y="4000500"/>
          <p14:tracePt t="70358" x="1377950" y="3968750"/>
          <p14:tracePt t="70374" x="1397000" y="3937000"/>
          <p14:tracePt t="70374" x="1416050" y="3905250"/>
          <p14:tracePt t="70390" x="1441450" y="3873500"/>
          <p14:tracePt t="70390" x="1460500" y="3841750"/>
          <p14:tracePt t="70390" x="1485900" y="3810000"/>
          <p14:tracePt t="70409" x="1511300" y="3784600"/>
          <p14:tracePt t="70422" x="1536700" y="3752850"/>
          <p14:tracePt t="70422" x="1593850" y="3702050"/>
          <p14:tracePt t="70441" x="1619250" y="3683000"/>
          <p14:tracePt t="70441" x="1644650" y="3657600"/>
          <p14:tracePt t="70457" x="1670050" y="3632200"/>
          <p14:tracePt t="70457" x="1695450" y="3606800"/>
          <p14:tracePt t="70474" x="1720850" y="3581400"/>
          <p14:tracePt t="70474" x="1752600" y="3562350"/>
          <p14:tracePt t="70490" x="1778000" y="3536950"/>
          <p14:tracePt t="70490" x="1835150" y="3498850"/>
          <p14:tracePt t="70507" x="1860550" y="3479800"/>
          <p14:tracePt t="70507" x="1885950" y="3460750"/>
          <p14:tracePt t="70524" x="1917700" y="3441700"/>
          <p14:tracePt t="70524" x="1943100" y="3429000"/>
          <p14:tracePt t="70541" x="1974850" y="3416300"/>
          <p14:tracePt t="70541" x="2006600" y="3403600"/>
          <p14:tracePt t="70558" x="2038350" y="3390900"/>
          <p14:tracePt t="70558" x="2101850" y="3378200"/>
          <p14:tracePt t="70574" x="2133600" y="3371850"/>
          <p14:tracePt t="70574" x="2165350" y="3365500"/>
          <p14:tracePt t="70591" x="2197100" y="3365500"/>
          <p14:tracePt t="70591" x="2228850" y="3365500"/>
          <p14:tracePt t="70608" x="2254250" y="3365500"/>
          <p14:tracePt t="70608" x="2311400" y="3371850"/>
          <p14:tracePt t="70625" x="2343150" y="3371850"/>
          <p14:tracePt t="70625" x="2368550" y="3378200"/>
          <p14:tracePt t="70642" x="2400300" y="3384550"/>
          <p14:tracePt t="70642" x="2425700" y="3390900"/>
          <p14:tracePt t="70658" x="2457450" y="3397250"/>
          <p14:tracePt t="70658" x="2482850" y="3409950"/>
          <p14:tracePt t="70675" x="2508250" y="3422650"/>
          <p14:tracePt t="70675" x="2533650" y="3435350"/>
          <p14:tracePt t="70675" x="2559050" y="3448050"/>
          <p14:tracePt t="70693" x="2590800" y="3467100"/>
          <p14:tracePt t="70706" x="2616200" y="3486150"/>
          <p14:tracePt t="70706" x="2679700" y="3524250"/>
          <p14:tracePt t="70725" x="2705100" y="3543300"/>
          <p14:tracePt t="70725" x="2736850" y="3562350"/>
          <p14:tracePt t="70741" x="2768600" y="3581400"/>
          <p14:tracePt t="70741" x="2800350" y="3606800"/>
          <p14:tracePt t="70741" x="2825750" y="3625850"/>
          <p14:tracePt t="70761" x="2857500" y="3644900"/>
          <p14:tracePt t="70773" x="2889250" y="3670300"/>
          <p14:tracePt t="70773" x="2914650" y="3695700"/>
          <p14:tracePt t="70773" x="2946400" y="3721100"/>
          <p14:tracePt t="70794" x="2971800" y="3752850"/>
          <p14:tracePt t="70794" x="2997200" y="3784600"/>
          <p14:tracePt t="70808" x="3022600" y="3822700"/>
          <p14:tracePt t="70808" x="3048000" y="3860800"/>
          <p14:tracePt t="70825" x="3073400" y="3898900"/>
          <p14:tracePt t="70825" x="3092450" y="3943350"/>
          <p14:tracePt t="70842" x="3117850" y="3981450"/>
          <p14:tracePt t="70842" x="3136900" y="4019550"/>
          <p14:tracePt t="70842" x="3155950" y="4064000"/>
          <p14:tracePt t="70861" x="3168650" y="4095750"/>
          <p14:tracePt t="70861" x="3187700" y="4133850"/>
          <p14:tracePt t="70875" x="3200400" y="4171950"/>
          <p14:tracePt t="70875" x="3219450" y="4203700"/>
          <p14:tracePt t="70892" x="3232150" y="4241800"/>
          <p14:tracePt t="70892" x="3244850" y="4273550"/>
          <p14:tracePt t="70909" x="3257550" y="4311650"/>
          <p14:tracePt t="70909" x="3282950" y="4375150"/>
          <p14:tracePt t="70926" x="3295650" y="4406900"/>
          <p14:tracePt t="70926" x="3308350" y="4438650"/>
          <p14:tracePt t="70942" x="3314700" y="4470400"/>
          <p14:tracePt t="70942" x="3327400" y="4502150"/>
          <p14:tracePt t="70959" x="3333750" y="4533900"/>
          <p14:tracePt t="70959" x="3346450" y="4565650"/>
          <p14:tracePt t="70976" x="3352800" y="4597400"/>
          <p14:tracePt t="70976" x="3365500" y="4635500"/>
          <p14:tracePt t="70993" x="3384550" y="4699000"/>
          <p14:tracePt t="70993" x="3397250" y="4724400"/>
          <p14:tracePt t="71009" x="3409950" y="4756150"/>
          <p14:tracePt t="71009" x="3422650" y="4781550"/>
          <p14:tracePt t="71026" x="3435350" y="4806950"/>
          <p14:tracePt t="71026" x="3448050" y="4832350"/>
          <p14:tracePt t="71026" x="3454400" y="4857750"/>
          <p14:tracePt t="71045" x="3467100" y="4883150"/>
          <p14:tracePt t="71057" x="3479800" y="4902200"/>
          <p14:tracePt t="71057" x="3498850" y="4953000"/>
          <p14:tracePt t="71078" x="3505200" y="4972050"/>
          <p14:tracePt t="71078" x="3517900" y="4997450"/>
          <p14:tracePt t="71093" x="3524250" y="5016500"/>
          <p14:tracePt t="71093" x="3536950" y="5035550"/>
          <p14:tracePt t="71109" x="3543300" y="5054600"/>
          <p14:tracePt t="71109" x="3556000" y="5067300"/>
          <p14:tracePt t="71126" x="3562350" y="5086350"/>
          <p14:tracePt t="71126" x="3568700" y="5099050"/>
          <p14:tracePt t="71126" x="3575050" y="5105400"/>
          <p14:tracePt t="71145" x="3581400" y="5118100"/>
          <p14:tracePt t="71158" x="3587750" y="5124450"/>
          <p14:tracePt t="71158" x="3594100" y="5137150"/>
          <p14:tracePt t="71176" x="3594100" y="5143500"/>
          <p14:tracePt t="71176" x="3600450" y="5149850"/>
          <p14:tracePt t="71193" x="3600450" y="5156200"/>
          <p14:tracePt t="71213" x="3606800" y="5143500"/>
          <p14:tracePt t="71240" x="3600450" y="5137150"/>
          <p14:tracePt t="71369" x="3600450" y="5130800"/>
          <p14:tracePt t="71401" x="3594100" y="5124450"/>
          <p14:tracePt t="71437" x="3587750" y="5124450"/>
          <p14:tracePt t="71505" x="3587750" y="5118100"/>
          <p14:tracePt t="71525" x="3581400" y="5111750"/>
          <p14:tracePt t="71549" x="3575050" y="5111750"/>
          <p14:tracePt t="71573" x="3568700" y="5111750"/>
          <p14:tracePt t="71585" x="3556000" y="5111750"/>
          <p14:tracePt t="71601" x="3549650" y="5111750"/>
          <p14:tracePt t="71617" x="3543300" y="5111750"/>
          <p14:tracePt t="71626" x="3536950" y="5111750"/>
          <p14:tracePt t="71626" x="3536950" y="5105400"/>
          <p14:tracePt t="71646" x="3524250" y="5105400"/>
          <p14:tracePt t="71646" x="3517900" y="5105400"/>
          <p14:tracePt t="71662" x="3511550" y="5099050"/>
          <p14:tracePt t="71676" x="3505200" y="5099050"/>
          <p14:tracePt t="71676" x="3498850" y="5099050"/>
          <p14:tracePt t="71695" x="3492500" y="5092700"/>
          <p14:tracePt t="71709" x="3486150" y="5092700"/>
          <p14:tracePt t="71726" x="3479800" y="5086350"/>
          <p14:tracePt t="71744" x="3479800" y="5080000"/>
          <p14:tracePt t="71761" x="3473450" y="5080000"/>
          <p14:tracePt t="71777" x="3473450" y="5073650"/>
          <p14:tracePt t="71794" x="3479800" y="5067300"/>
          <p14:tracePt t="71810" x="3479800" y="5054600"/>
          <p14:tracePt t="71827" x="3479800" y="5048250"/>
          <p14:tracePt t="71843" x="3479800" y="5041900"/>
          <p14:tracePt t="71860" x="3473450" y="5035550"/>
          <p14:tracePt t="71860" x="3473450" y="5029200"/>
          <p14:tracePt t="71879" x="3467100" y="5022850"/>
          <p14:tracePt t="71879" x="3460750" y="5003800"/>
          <p14:tracePt t="71896" x="3454400" y="4991100"/>
          <p14:tracePt t="71896" x="3441700" y="4978400"/>
          <p14:tracePt t="71913" x="3435350" y="4972050"/>
          <p14:tracePt t="71913" x="3422650" y="4959350"/>
          <p14:tracePt t="71929" x="3409950" y="4940300"/>
          <p14:tracePt t="71929" x="3371850" y="4908550"/>
          <p14:tracePt t="71946" x="3352800" y="4895850"/>
          <p14:tracePt t="71946" x="3333750" y="4876800"/>
          <p14:tracePt t="71963" x="3308350" y="4857750"/>
          <p14:tracePt t="71963" x="3282950" y="4832350"/>
          <p14:tracePt t="71979" x="3251200" y="4806950"/>
          <p14:tracePt t="71979" x="3219450" y="4787900"/>
          <p14:tracePt t="71995" x="3187700" y="4756150"/>
          <p14:tracePt t="71995" x="3149600" y="4718050"/>
          <p14:tracePt t="72014" x="3067050" y="4648200"/>
          <p14:tracePt t="72014" x="3028950" y="4603750"/>
          <p14:tracePt t="72030" x="2984500" y="4559300"/>
          <p14:tracePt t="72030" x="2940050" y="4514850"/>
          <p14:tracePt t="72047" x="2889250" y="4470400"/>
          <p14:tracePt t="72047" x="2844800" y="4419600"/>
          <p14:tracePt t="72063" x="2794000" y="4375150"/>
          <p14:tracePt t="72063" x="2749550" y="4324350"/>
          <p14:tracePt t="72063" x="2698750" y="4279900"/>
          <p14:tracePt t="72082" x="2647950" y="4229100"/>
          <p14:tracePt t="72094" x="2603500" y="4184650"/>
          <p14:tracePt t="72094" x="2520950" y="4102100"/>
          <p14:tracePt t="72113" x="2482850" y="4064000"/>
          <p14:tracePt t="72113" x="2451100" y="4032250"/>
          <p14:tracePt t="72130" x="2419350" y="4000500"/>
          <p14:tracePt t="72130" x="2387600" y="3975100"/>
          <p14:tracePt t="72146" x="2362200" y="3949700"/>
          <p14:tracePt t="72146" x="2343150" y="3930650"/>
          <p14:tracePt t="72146" x="2324100" y="3917950"/>
          <p14:tracePt t="72165" x="2311400" y="3898900"/>
          <p14:tracePt t="72178" x="2298700" y="3886200"/>
          <p14:tracePt t="72178" x="2286000" y="3854450"/>
          <p14:tracePt t="72197" x="2279650" y="3841750"/>
          <p14:tracePt t="72197" x="2279650" y="3822700"/>
          <p14:tracePt t="72213" x="2273300" y="3803650"/>
          <p14:tracePt t="72213" x="2273300" y="3784600"/>
          <p14:tracePt t="72230" x="2273300" y="3765550"/>
          <p14:tracePt t="72230" x="2266950" y="3727450"/>
          <p14:tracePt t="72247" x="2266950" y="3708400"/>
          <p14:tracePt t="72247" x="2266950" y="3683000"/>
          <p14:tracePt t="72263" x="2273300" y="3663950"/>
          <p14:tracePt t="72263" x="2273300" y="3638550"/>
          <p14:tracePt t="72280" x="2279650" y="3613150"/>
          <p14:tracePt t="72280" x="2279650" y="3587750"/>
          <p14:tracePt t="72297" x="2286000" y="3562350"/>
          <p14:tracePt t="72297" x="2286000" y="3517900"/>
          <p14:tracePt t="72314" x="2286000" y="3498850"/>
          <p14:tracePt t="72314" x="2286000" y="3479800"/>
          <p14:tracePt t="72330" x="2286000" y="3467100"/>
          <p14:tracePt t="72330" x="2279650" y="3454400"/>
          <p14:tracePt t="72347" x="2273300" y="3441700"/>
          <p14:tracePt t="72347" x="2266950" y="3435350"/>
          <p14:tracePt t="72347" x="2260600" y="3422650"/>
          <p14:tracePt t="72366" x="2254250" y="3416300"/>
          <p14:tracePt t="72379" x="2241550" y="3416300"/>
          <p14:tracePt t="72379" x="2228850" y="3409950"/>
          <p14:tracePt t="72398" x="2216150" y="3403600"/>
          <p14:tracePt t="72398" x="2209800" y="3403600"/>
          <p14:tracePt t="72416" x="2203450" y="3403600"/>
          <p14:tracePt t="72416" x="2190750" y="3397250"/>
          <p14:tracePt t="72431" x="2184400" y="3397250"/>
          <p14:tracePt t="72431" x="2178050" y="3397250"/>
          <p14:tracePt t="72431" x="2171700" y="3397250"/>
          <p14:tracePt t="72450" x="2165350" y="3397250"/>
          <p14:tracePt t="72466" x="2165350" y="3390900"/>
          <p14:tracePt t="72524" x="2171700" y="3390900"/>
          <p14:tracePt t="72541" x="2171700" y="3384550"/>
          <p14:tracePt t="72553" x="2178050" y="3378200"/>
          <p14:tracePt t="72585" x="2178050" y="3384550"/>
          <p14:tracePt t="72665" x="2178050" y="3390900"/>
          <p14:tracePt t="72697" x="2184400" y="3390900"/>
          <p14:tracePt t="72741" x="2184400" y="3384550"/>
          <p14:tracePt t="72756" x="2184400" y="3378200"/>
          <p14:tracePt t="72781" x="2184400" y="3371850"/>
          <p14:tracePt t="72793" x="2139950" y="3536950"/>
          <p14:tracePt t="72992" x="2139950" y="3581400"/>
          <p14:tracePt t="72997" x="2146300" y="3689350"/>
          <p14:tracePt t="73015" x="2152650" y="3810000"/>
          <p14:tracePt t="73015" x="2159000" y="3873500"/>
          <p14:tracePt t="73034" x="2178050" y="3994150"/>
          <p14:tracePt t="73050" x="2190750" y="4121150"/>
          <p14:tracePt t="73065" x="2203450" y="4248150"/>
          <p14:tracePt t="73082" x="2209800" y="4375150"/>
          <p14:tracePt t="73098" x="2216150" y="4514850"/>
          <p14:tracePt t="73115" x="2228850" y="4648200"/>
          <p14:tracePt t="73115" x="2228850" y="4718050"/>
          <p14:tracePt t="73134" x="2241550" y="4851400"/>
          <p14:tracePt t="73149" x="2247900" y="4972050"/>
          <p14:tracePt t="73165" x="2254250" y="5073650"/>
          <p14:tracePt t="73182" x="2254250" y="5162550"/>
          <p14:tracePt t="73199" x="2247900" y="5270500"/>
          <p14:tracePt t="73216" x="2247900" y="5334000"/>
          <p14:tracePt t="73232" x="2247900" y="5384800"/>
          <p14:tracePt t="73249" x="2254250" y="5435600"/>
          <p14:tracePt t="73266" x="2254250" y="5454650"/>
          <p14:tracePt t="73282" x="2254250" y="5461000"/>
          <p14:tracePt t="73299" x="2254250" y="5467350"/>
          <p14:tracePt t="73317" x="2260600" y="5467350"/>
          <p14:tracePt t="73341" x="2266950" y="5454650"/>
          <p14:tracePt t="73357" x="2279650" y="5448300"/>
          <p14:tracePt t="73373" x="2286000" y="5441950"/>
          <p14:tracePt t="73386" x="2292350" y="5441950"/>
          <p14:tracePt t="73403" x="2298700" y="5441950"/>
          <p14:tracePt t="73461" x="2311400" y="5441950"/>
          <p14:tracePt t="73477" x="2317750" y="5435600"/>
          <p14:tracePt t="73497" x="2317750" y="5422900"/>
          <p14:tracePt t="73505" x="2317750" y="5416550"/>
          <p14:tracePt t="73516" x="2317750" y="5397500"/>
          <p14:tracePt t="73516" x="2311400" y="5384800"/>
          <p14:tracePt t="73535" x="2305050" y="5372100"/>
          <p14:tracePt t="73535" x="2298700" y="5359400"/>
          <p14:tracePt t="73535" x="2292350" y="5340350"/>
          <p14:tracePt t="73555" x="2286000" y="5334000"/>
          <p14:tracePt t="73555" x="2279650" y="5321300"/>
          <p14:tracePt t="73568" x="2279650" y="5314950"/>
          <p14:tracePt t="73568" x="2273300" y="5308600"/>
          <p14:tracePt t="73584" x="2266950" y="5308600"/>
          <p14:tracePt t="73605" x="2266950" y="5314950"/>
          <p14:tracePt t="73626" x="2266950" y="5321300"/>
          <p14:tracePt t="73641" x="2266950" y="5327650"/>
          <p14:tracePt t="73650" x="2266950" y="5334000"/>
          <p14:tracePt t="73666" x="2273300" y="5346700"/>
          <p14:tracePt t="73683" x="2279650" y="5346700"/>
          <p14:tracePt t="73701" x="2286000" y="5346700"/>
          <p14:tracePt t="73701" x="2292350" y="5346700"/>
          <p14:tracePt t="73718" x="2298700" y="5340350"/>
          <p14:tracePt t="73718" x="2305050" y="5340350"/>
          <p14:tracePt t="73735" x="2317750" y="5334000"/>
          <p14:tracePt t="73735" x="2324100" y="5327650"/>
          <p14:tracePt t="73735" x="2330450" y="5321300"/>
          <p14:tracePt t="73755" x="2343150" y="5321300"/>
          <p14:tracePt t="73767" x="2349500" y="5314950"/>
          <p14:tracePt t="73767" x="2374900" y="5302250"/>
          <p14:tracePt t="73786" x="2381250" y="5295900"/>
          <p14:tracePt t="73786" x="2393950" y="5289550"/>
          <p14:tracePt t="73803" x="2406650" y="5283200"/>
          <p14:tracePt t="73803" x="2413000" y="5283200"/>
          <p14:tracePt t="73819" x="2419350" y="5283200"/>
          <p14:tracePt t="73819" x="2425700" y="5276850"/>
          <p14:tracePt t="73819" x="2438400" y="5276850"/>
          <p14:tracePt t="73838" x="2444750" y="5283200"/>
          <p14:tracePt t="73850" x="2451100" y="5283200"/>
          <p14:tracePt t="73850" x="2457450" y="5283200"/>
          <p14:tracePt t="73869" x="2470150" y="5289550"/>
          <p14:tracePt t="73884" x="2470150" y="5295900"/>
          <p14:tracePt t="73913" x="2463800" y="5295900"/>
          <p14:tracePt t="73925" x="2457450" y="5295900"/>
          <p14:tracePt t="73941" x="2451100" y="5302250"/>
          <p14:tracePt t="73951" x="2444750" y="5302250"/>
          <p14:tracePt t="73951" x="2438400" y="5295900"/>
          <p14:tracePt t="73969" x="2432050" y="5295900"/>
          <p14:tracePt t="73969" x="2419350" y="5295900"/>
          <p14:tracePt t="73986" x="2413000" y="5295900"/>
          <p14:tracePt t="73986" x="2406650" y="5295900"/>
          <p14:tracePt t="74003" x="2400300" y="5295900"/>
          <p14:tracePt t="74017" x="2393950" y="5295900"/>
          <p14:tracePt t="74035" x="2387600" y="5289550"/>
          <p14:tracePt t="74054" x="2374900" y="5289550"/>
          <p14:tracePt t="74054" x="2374900" y="5283200"/>
          <p14:tracePt t="74070" x="2368550" y="5270500"/>
          <p14:tracePt t="74086" x="2368550" y="5257800"/>
          <p14:tracePt t="74113" x="2368550" y="5251450"/>
          <p14:tracePt t="74129" x="2374900" y="5238750"/>
          <p14:tracePt t="74145" x="2374900" y="5232400"/>
          <p14:tracePt t="74158" x="2374900" y="5219700"/>
          <p14:tracePt t="74181" x="2374900" y="5213350"/>
          <p14:tracePt t="74197" x="2381250" y="5207000"/>
          <p14:tracePt t="74213" x="2381250" y="5200650"/>
          <p14:tracePt t="74225" x="2374900" y="5194300"/>
          <p14:tracePt t="74249" x="2374900" y="5187950"/>
          <p14:tracePt t="74266" x="2374900" y="5181600"/>
          <p14:tracePt t="74285" x="2374900" y="5175250"/>
          <p14:tracePt t="74293" x="2368550" y="5168900"/>
          <p14:tracePt t="74309" x="2368550" y="5162550"/>
          <p14:tracePt t="74333" x="2368550" y="5156200"/>
          <p14:tracePt t="74405" x="2374900" y="5149850"/>
          <p14:tracePt t="74432" x="2374900" y="5143500"/>
          <p14:tracePt t="74446" x="2374900" y="5149850"/>
          <p14:tracePt t="74513" x="2374900" y="5156200"/>
          <p14:tracePt t="74533" x="2368550" y="5156200"/>
          <p14:tracePt t="74557" x="2362200" y="5156200"/>
          <p14:tracePt t="74585" x="2355850" y="5162550"/>
          <p14:tracePt t="74705" x="2355850" y="5168900"/>
          <p14:tracePt t="74834" x="2349500" y="5175250"/>
          <p14:tracePt t="75013" x="2343150" y="5181600"/>
          <p14:tracePt t="75053" x="2349500" y="5175250"/>
          <p14:tracePt t="75142" x="2343150" y="5175250"/>
          <p14:tracePt t="75226" x="2343150" y="5168900"/>
          <p14:tracePt t="75366" x="2343150" y="5162550"/>
          <p14:tracePt t="75398" x="2336800" y="5156200"/>
          <p14:tracePt t="75415" x="2336800" y="5149850"/>
          <p14:tracePt t="75426" x="2343150" y="5143500"/>
          <p14:tracePt t="75442" x="2343150" y="5137150"/>
          <p14:tracePt t="75457" x="2343150" y="5130800"/>
          <p14:tracePt t="75474" x="2349500" y="5124450"/>
          <p14:tracePt t="75486" x="2349500" y="5118100"/>
          <p14:tracePt t="75502" x="2355850" y="5111750"/>
          <p14:tracePt t="75510" x="2362200" y="5105400"/>
          <p14:tracePt t="75526" x="2362200" y="5099050"/>
          <p14:tracePt t="75526" x="2368550" y="5092700"/>
          <p14:tracePt t="75542" x="2368550" y="5080000"/>
          <p14:tracePt t="75542" x="2374900" y="5073650"/>
          <p14:tracePt t="75559" x="2381250" y="5060950"/>
          <p14:tracePt t="75559" x="2381250" y="5048250"/>
          <p14:tracePt t="75575" x="2387600" y="5029200"/>
          <p14:tracePt t="75575" x="2387600" y="5010150"/>
          <p14:tracePt t="75592" x="2393950" y="4991100"/>
          <p14:tracePt t="75592" x="2393950" y="4940300"/>
          <p14:tracePt t="75608" x="2393950" y="4908550"/>
          <p14:tracePt t="75608" x="2387600" y="4876800"/>
          <p14:tracePt t="75625" x="2387600" y="4838700"/>
          <p14:tracePt t="75625" x="2387600" y="4800600"/>
          <p14:tracePt t="75642" x="2381250" y="4762500"/>
          <p14:tracePt t="75642" x="2368550" y="4679950"/>
          <p14:tracePt t="75660" x="2362200" y="4635500"/>
          <p14:tracePt t="75660" x="2355850" y="4591050"/>
          <p14:tracePt t="75675" x="2349500" y="4552950"/>
          <p14:tracePt t="75675" x="2343150" y="4508500"/>
          <p14:tracePt t="75692" x="2336800" y="4470400"/>
          <p14:tracePt t="75692" x="2330450" y="4425950"/>
          <p14:tracePt t="75709" x="2330450" y="4387850"/>
          <p14:tracePt t="75709" x="2324100" y="4349750"/>
          <p14:tracePt t="75727" x="2311400" y="4267200"/>
          <p14:tracePt t="75727" x="2298700" y="4229100"/>
          <p14:tracePt t="75742" x="2292350" y="4184650"/>
          <p14:tracePt t="75742" x="2279650" y="4146550"/>
          <p14:tracePt t="75759" x="2273300" y="4108450"/>
          <p14:tracePt t="75759" x="2260600" y="4064000"/>
          <p14:tracePt t="75759" x="2247900" y="4025900"/>
          <p14:tracePt t="75778" x="2235200" y="3987800"/>
          <p14:tracePt t="75790" x="2222500" y="3956050"/>
          <p14:tracePt t="75790" x="2216150" y="3924300"/>
          <p14:tracePt t="75790" x="2203450" y="3892550"/>
          <p14:tracePt t="75811" x="2197100" y="3867150"/>
          <p14:tracePt t="75811" x="2184400" y="3841750"/>
          <p14:tracePt t="75827" x="2178050" y="3816350"/>
          <p14:tracePt t="75827" x="2171700" y="3790950"/>
          <p14:tracePt t="75843" x="2159000" y="3771900"/>
          <p14:tracePt t="75843" x="2152650" y="3746500"/>
          <p14:tracePt t="75859" x="2146300" y="3721100"/>
          <p14:tracePt t="75859" x="2133600" y="3702050"/>
          <p14:tracePt t="75859" x="2127250" y="3676650"/>
          <p14:tracePt t="75879" x="2114550" y="3651250"/>
          <p14:tracePt t="75891" x="2108200" y="3632200"/>
          <p14:tracePt t="75891" x="2095500" y="3587750"/>
          <p14:tracePt t="75909" x="2089150" y="3562350"/>
          <p14:tracePt t="75909" x="2089150" y="3549650"/>
          <p14:tracePt t="75926" x="2082800" y="3530600"/>
          <p14:tracePt t="75926" x="2082800" y="3517900"/>
          <p14:tracePt t="75943" x="2082800" y="3505200"/>
          <p14:tracePt t="75943" x="2082800" y="3486150"/>
          <p14:tracePt t="75959" x="2082800" y="3479800"/>
          <p14:tracePt t="75959" x="2089150" y="3473450"/>
          <p14:tracePt t="75977" x="2089150" y="3467100"/>
          <p14:tracePt t="75977" x="2089150" y="3454400"/>
          <p14:tracePt t="75993" x="2095500" y="3454400"/>
          <p14:tracePt t="75993" x="2095500" y="3448050"/>
          <p14:tracePt t="76010" x="2101850" y="3441700"/>
          <p14:tracePt t="76010" x="2108200" y="3435350"/>
          <p14:tracePt t="76027" x="2114550" y="3435350"/>
          <p14:tracePt t="76042" x="2120900" y="3435350"/>
          <p14:tracePt t="76058" x="2127250" y="3441700"/>
          <p14:tracePt t="76075" x="2127250" y="3448050"/>
          <p14:tracePt t="76075" x="2127250" y="3467100"/>
          <p14:tracePt t="76095" x="2127250" y="3473450"/>
          <p14:tracePt t="76095" x="2120900" y="3486150"/>
          <p14:tracePt t="76111" x="2120900" y="3492500"/>
          <p14:tracePt t="76111" x="2114550" y="3505200"/>
          <p14:tracePt t="76127" x="2108200" y="3511550"/>
          <p14:tracePt t="76127" x="2101850" y="3517900"/>
          <p14:tracePt t="76143" x="2095500" y="3517900"/>
          <p14:tracePt t="76143" x="2082800" y="3517900"/>
          <p14:tracePt t="76143" x="2076450" y="3517900"/>
          <p14:tracePt t="76162" x="1943100" y="3371850"/>
          <p14:tracePt t="76249" x="1930400" y="3346450"/>
          <p14:tracePt t="76255" x="1924050" y="3321050"/>
          <p14:tracePt t="76259" x="1911350" y="3257550"/>
          <p14:tracePt t="76276" x="1911350" y="3194050"/>
          <p14:tracePt t="76293" x="1924050" y="3130550"/>
          <p14:tracePt t="76310" x="1968500" y="3035300"/>
          <p14:tracePt t="76327" x="2032000" y="2984500"/>
          <p14:tracePt t="76343" x="2101850" y="2940050"/>
          <p14:tracePt t="76360" x="2190750" y="2921000"/>
          <p14:tracePt t="76360" x="2235200" y="2914650"/>
          <p14:tracePt t="76380" x="2330450" y="2921000"/>
          <p14:tracePt t="76394" x="2419350" y="2952750"/>
          <p14:tracePt t="76410" x="2501900" y="3003550"/>
          <p14:tracePt t="76427" x="2571750" y="3060700"/>
          <p14:tracePt t="76443" x="2628900" y="3124200"/>
          <p14:tracePt t="76443" x="2647950" y="3149600"/>
          <p14:tracePt t="76463" x="2673350" y="3213100"/>
          <p14:tracePt t="76479" x="2673350" y="3270250"/>
          <p14:tracePt t="76494" x="2647950" y="3327400"/>
          <p14:tracePt t="76510" x="2603500" y="3378200"/>
          <p14:tracePt t="76527" x="2552700" y="3429000"/>
          <p14:tracePt t="76527" x="2520950" y="3448050"/>
          <p14:tracePt t="76547" x="2457450" y="3479800"/>
          <p14:tracePt t="76561" x="2393950" y="3511550"/>
          <p14:tracePt t="76577" x="2330450" y="3536950"/>
          <p14:tracePt t="76594" x="2279650" y="3556000"/>
          <p14:tracePt t="76611" x="2222500" y="3581400"/>
          <p14:tracePt t="76627" x="2203450" y="3587750"/>
          <p14:tracePt t="76644" x="2197100" y="3594100"/>
          <p14:tracePt t="76660" x="2190750" y="3606800"/>
          <p14:tracePt t="76679" x="2190750" y="3613150"/>
          <p14:tracePt t="76694" x="2197100" y="3619500"/>
          <p14:tracePt t="76718" x="2197100" y="3625850"/>
          <p14:tracePt t="76734" x="2190750" y="3632200"/>
          <p14:tracePt t="76747" x="2190750" y="3638550"/>
          <p14:tracePt t="76763" x="2178050" y="3638550"/>
          <p14:tracePt t="76778" x="2171700" y="3644900"/>
          <p14:tracePt t="76795" x="2159000" y="3644900"/>
          <p14:tracePt t="76811" x="2146300" y="3644900"/>
          <p14:tracePt t="76811" x="2139950" y="3651250"/>
          <p14:tracePt t="76831" x="2127250" y="3651250"/>
          <p14:tracePt t="76847" x="2127250" y="3657600"/>
          <p14:tracePt t="76861" x="2127250" y="3670300"/>
          <p14:tracePt t="76878" x="2133600" y="3676650"/>
          <p14:tracePt t="76899" x="2133600" y="3683000"/>
          <p14:tracePt t="76911" x="2127250" y="3676650"/>
          <p14:tracePt t="76928" x="2120900" y="3670300"/>
          <p14:tracePt t="76944" x="2114550" y="3670300"/>
          <p14:tracePt t="76961" x="2114550" y="3676650"/>
          <p14:tracePt t="76978" x="2114550" y="3683000"/>
          <p14:tracePt t="76978" x="2114550" y="3695700"/>
          <p14:tracePt t="76996" x="2114550" y="3702050"/>
          <p14:tracePt t="76996" x="2114550" y="3714750"/>
          <p14:tracePt t="77013" x="2114550" y="3727450"/>
          <p14:tracePt t="77013" x="2120900" y="3740150"/>
          <p14:tracePt t="77030" x="2120900" y="3746500"/>
          <p14:tracePt t="77030" x="2133600" y="3771900"/>
          <p14:tracePt t="77048" x="2133600" y="3778250"/>
          <p14:tracePt t="77048" x="2139950" y="3790950"/>
          <p14:tracePt t="77064" x="2139950" y="3797300"/>
          <p14:tracePt t="77064" x="2146300" y="3810000"/>
          <p14:tracePt t="77080" x="2152650" y="3822700"/>
          <p14:tracePt t="77080" x="2152650" y="3829050"/>
          <p14:tracePt t="77080" x="2152650" y="3841750"/>
          <p14:tracePt t="77099" x="2159000" y="3854450"/>
          <p14:tracePt t="77112" x="2165350" y="3867150"/>
          <p14:tracePt t="77112" x="2171700" y="3892550"/>
          <p14:tracePt t="77131" x="2171700" y="3898900"/>
          <p14:tracePt t="77131" x="2178050" y="3917950"/>
          <p14:tracePt t="77147" x="2178050" y="3930650"/>
          <p14:tracePt t="77147" x="2178050" y="3943350"/>
          <p14:tracePt t="77164" x="2178050" y="3956050"/>
          <p14:tracePt t="77164" x="2178050" y="3968750"/>
          <p14:tracePt t="77164" x="2178050" y="3981450"/>
          <p14:tracePt t="77183" x="2178050" y="3994150"/>
          <p14:tracePt t="77195" x="2178050" y="4000500"/>
          <p14:tracePt t="77195" x="2171700" y="4013200"/>
          <p14:tracePt t="77215" x="2171700" y="4019550"/>
          <p14:tracePt t="77215" x="2171700" y="4025900"/>
          <p14:tracePt t="77231" x="2171700" y="4032250"/>
          <p14:tracePt t="77231" x="2171700" y="4038600"/>
          <p14:tracePt t="77247" x="2178050" y="4038600"/>
          <p14:tracePt t="77247" x="2178050" y="4051300"/>
          <p14:tracePt t="77265" x="2184400" y="4057650"/>
          <p14:tracePt t="77265" x="2184400" y="4064000"/>
          <p14:tracePt t="77281" x="2190750" y="4064000"/>
          <p14:tracePt t="77281" x="2190750" y="4070350"/>
          <p14:tracePt t="77297" x="2190750" y="4076700"/>
          <p14:tracePt t="77312" x="2197100" y="4083050"/>
          <p14:tracePt t="77329" x="2203450" y="4089400"/>
          <p14:tracePt t="77346" x="2209800" y="4089400"/>
          <p14:tracePt t="77378" x="2216150" y="4095750"/>
          <p14:tracePt t="77398" x="2209800" y="4102100"/>
          <p14:tracePt t="77415" x="2209800" y="4108450"/>
          <p14:tracePt t="77430" x="2203450" y="4114800"/>
          <p14:tracePt t="77446" x="2203450" y="4121150"/>
          <p14:tracePt t="77466" x="2203450" y="4127500"/>
          <p14:tracePt t="77490" x="2203450" y="4133850"/>
          <p14:tracePt t="77542" x="2203450" y="4140200"/>
          <p14:tracePt t="77638" x="2203450" y="4146550"/>
          <p14:tracePt t="77654" x="2203450" y="4152900"/>
          <p14:tracePt t="77758" x="2203450" y="4159250"/>
          <p14:tracePt t="77791" x="2197100" y="4165600"/>
          <p14:tracePt t="77806" x="2184400" y="4171950"/>
          <p14:tracePt t="77834" x="2178050" y="4178300"/>
          <p14:tracePt t="77851" x="2171700" y="4178300"/>
          <p14:tracePt t="77878" x="2165350" y="4178300"/>
          <p14:tracePt t="77894" x="2159000" y="4184650"/>
          <p14:tracePt t="77910" x="2152650" y="4191000"/>
          <p14:tracePt t="77938" x="2146300" y="4191000"/>
          <p14:tracePt t="77954" x="2139950" y="4191000"/>
          <p14:tracePt t="77970" x="2133600" y="4191000"/>
          <p14:tracePt t="78006" x="2139950" y="4197350"/>
          <p14:tracePt t="78166" x="2139950" y="4203700"/>
          <p14:tracePt t="78194" x="2146300" y="4210050"/>
          <p14:tracePt t="78238" x="2152650" y="4203700"/>
          <p14:tracePt t="78294" x="2152650" y="4197350"/>
          <p14:tracePt t="78323" x="2159000" y="4191000"/>
          <p14:tracePt t="78358" x="2159000" y="4184650"/>
          <p14:tracePt t="78374" x="2165350" y="4178300"/>
          <p14:tracePt t="78390" x="2171700" y="4171950"/>
          <p14:tracePt t="78407" x="2178050" y="4165600"/>
          <p14:tracePt t="78419" x="2184400" y="4159250"/>
          <p14:tracePt t="78434" x="2190750" y="4152900"/>
          <p14:tracePt t="78450" x="2197100" y="4146550"/>
          <p14:tracePt t="78466" x="2209800" y="4140200"/>
          <p14:tracePt t="78479" x="2216150" y="4146550"/>
          <p14:tracePt t="78494" x="2216150" y="4140200"/>
          <p14:tracePt t="78510" x="2209800" y="4140200"/>
          <p14:tracePt t="78562" x="2203450" y="4146550"/>
          <p14:tracePt t="78586" x="2203450" y="4152900"/>
          <p14:tracePt t="78603" x="2203450" y="4159250"/>
          <p14:tracePt t="78638" x="2197100" y="4165600"/>
          <p14:tracePt t="78674" x="2197100" y="4171950"/>
          <p14:tracePt t="78714" x="2190750" y="4171950"/>
          <p14:tracePt t="78726" x="2190750" y="4184650"/>
          <p14:tracePt t="78742" x="2184400" y="4191000"/>
          <p14:tracePt t="78758" x="2184400" y="4197350"/>
          <p14:tracePt t="78767" x="2184400" y="4203700"/>
          <p14:tracePt t="78767" x="2184400" y="4216400"/>
          <p14:tracePt t="78787" x="2178050" y="4222750"/>
          <p14:tracePt t="78801" x="2178050" y="4235450"/>
          <p14:tracePt t="78801" x="2184400" y="4241800"/>
          <p14:tracePt t="78820" x="2190750" y="4248150"/>
          <p14:tracePt t="78820" x="2190750" y="4254500"/>
          <p14:tracePt t="78820" x="2190750" y="4260850"/>
          <p14:tracePt t="78839" x="2190750" y="4267200"/>
          <p14:tracePt t="78851" x="2197100" y="4273550"/>
          <p14:tracePt t="78851" x="2203450" y="4279900"/>
          <p14:tracePt t="78870" x="2203450" y="4292600"/>
          <p14:tracePt t="78885" x="2209800" y="4298950"/>
          <p14:tracePt t="78885" x="2216150" y="4305300"/>
          <p14:tracePt t="78904" x="2222500" y="4311650"/>
          <p14:tracePt t="78904" x="2222500" y="4318000"/>
          <p14:tracePt t="78904" x="2228850" y="4324350"/>
          <p14:tracePt t="78923" x="2228850" y="4330700"/>
          <p14:tracePt t="78935" x="2235200" y="4337050"/>
          <p14:tracePt t="78935" x="2241550" y="4349750"/>
          <p14:tracePt t="78955" x="2247900" y="4362450"/>
          <p14:tracePt t="78955" x="2247900" y="4368800"/>
          <p14:tracePt t="78970" x="2254250" y="4368800"/>
          <p14:tracePt t="78985" x="2260600" y="4381500"/>
          <p14:tracePt t="78985" x="2260600" y="4387850"/>
          <p14:tracePt t="78985" x="2266950" y="4394200"/>
          <p14:tracePt t="79007" x="2266950" y="4400550"/>
          <p14:tracePt t="79019" x="2266950" y="4406900"/>
          <p14:tracePt t="79035" x="2273300" y="4419600"/>
          <p14:tracePt t="79035" x="2273300" y="4425950"/>
          <p14:tracePt t="79055" x="2286000" y="4438650"/>
          <p14:tracePt t="79068" x="2286000" y="4445000"/>
          <p14:tracePt t="79068" x="2292350" y="4451350"/>
          <p14:tracePt t="79088" x="2292350" y="4464050"/>
          <p14:tracePt t="79102" x="2298700" y="4470400"/>
          <p14:tracePt t="79119" x="2305050" y="4476750"/>
          <p14:tracePt t="79119" x="2305050" y="4483100"/>
          <p14:tracePt t="79119" x="2311400" y="4489450"/>
          <p14:tracePt t="79140" x="2311400" y="4495800"/>
          <p14:tracePt t="79152" x="2317750" y="4495800"/>
          <p14:tracePt t="79152" x="2317750" y="4514850"/>
          <p14:tracePt t="79171" x="2324100" y="4527550"/>
          <p14:tracePt t="79171" x="2324100" y="4533900"/>
          <p14:tracePt t="79188" x="2324100" y="4540250"/>
          <p14:tracePt t="79188" x="2330450" y="4552950"/>
          <p14:tracePt t="79204" x="2330450" y="4559300"/>
          <p14:tracePt t="79204" x="2336800" y="4565650"/>
          <p14:tracePt t="79204" x="2343150" y="4572000"/>
          <p14:tracePt t="79223" x="2343150" y="4578350"/>
          <p14:tracePt t="79236" x="2349500" y="4584700"/>
          <p14:tracePt t="79236" x="2362200" y="4591050"/>
          <p14:tracePt t="79255" x="2368550" y="4591050"/>
          <p14:tracePt t="79269" x="2374900" y="4603750"/>
          <p14:tracePt t="79286" x="2374900" y="4610100"/>
          <p14:tracePt t="79307" x="2381250" y="4616450"/>
          <p14:tracePt t="79319" x="2381250" y="4622800"/>
          <p14:tracePt t="79343" x="2387600" y="4629150"/>
          <p14:tracePt t="79353" x="2387600" y="4635500"/>
          <p14:tracePt t="79370" x="2393950" y="4635500"/>
          <p14:tracePt t="79387" x="2393950" y="4641850"/>
          <p14:tracePt t="79403" x="2393950" y="4654550"/>
          <p14:tracePt t="79434" x="2393950" y="4660900"/>
          <p14:tracePt t="79447" x="2393950" y="4667250"/>
          <p14:tracePt t="79455" x="2393950" y="4673600"/>
          <p14:tracePt t="79470" x="2400300" y="4679950"/>
          <p14:tracePt t="79487" x="2400300" y="4686300"/>
          <p14:tracePt t="79487" x="2400300" y="4692650"/>
          <p14:tracePt t="79506" x="2406650" y="4699000"/>
          <p14:tracePt t="79520" x="2406650" y="4705350"/>
          <p14:tracePt t="79520" x="2413000" y="4711700"/>
          <p14:tracePt t="79539" x="2419350" y="4718050"/>
          <p14:tracePt t="79554" x="2425700" y="4718050"/>
          <p14:tracePt t="79571" x="2432050" y="4724400"/>
          <p14:tracePt t="79587" x="2438400" y="4718050"/>
          <p14:tracePt t="79604" x="2444750" y="4718050"/>
          <p14:tracePt t="79620" x="2444750" y="4724400"/>
          <p14:tracePt t="79642" x="2444750" y="4730750"/>
          <p14:tracePt t="79666" x="2451100" y="4737100"/>
          <p14:tracePt t="79679" x="2457450" y="4737100"/>
          <p14:tracePt t="79711" x="2457450" y="4743450"/>
          <p14:tracePt t="79735" x="2457450" y="4749800"/>
          <p14:tracePt t="79762" x="2457450" y="4756150"/>
          <p14:tracePt t="79786" x="2463800" y="4762500"/>
          <p14:tracePt t="79799" x="2463800" y="4768850"/>
          <p14:tracePt t="79823" x="2470150" y="4775200"/>
          <p14:tracePt t="79859" x="2470150" y="4781550"/>
          <p14:tracePt t="79883" x="2470150" y="4787900"/>
          <p14:tracePt t="79907" x="2476500" y="4794250"/>
          <p14:tracePt t="79919" x="2476500" y="4800600"/>
          <p14:tracePt t="79935" x="2482850" y="4806950"/>
          <p14:tracePt t="79951" x="2489200" y="4813300"/>
          <p14:tracePt t="79975" x="2495550" y="4819650"/>
          <p14:tracePt t="80019" x="2501900" y="4826000"/>
          <p14:tracePt t="80055" x="2508250" y="4832350"/>
          <p14:tracePt t="80099" x="2514600" y="4838700"/>
          <p14:tracePt t="80123" x="2514600" y="4845050"/>
          <p14:tracePt t="80154" x="2520950" y="4851400"/>
          <p14:tracePt t="80207" x="2520950" y="4857750"/>
          <p14:tracePt t="80219" x="2527300" y="4864100"/>
          <p14:tracePt t="80259" x="2533650" y="4864100"/>
          <p14:tracePt t="80275" x="2540000" y="4864100"/>
          <p14:tracePt t="80303" x="2540000" y="4870450"/>
          <p14:tracePt t="80339" x="2540000" y="4876800"/>
          <p14:tracePt t="80355" x="2540000" y="4883150"/>
          <p14:tracePt t="80371" x="2540000" y="4889500"/>
          <p14:tracePt t="80422" x="2533650" y="4889500"/>
          <p14:tracePt t="80506" x="2533650" y="4895850"/>
          <p14:tracePt t="80534" x="2527300" y="4895850"/>
          <p14:tracePt t="80575" x="2527300" y="4889500"/>
          <p14:tracePt t="80611" x="2520950" y="4889500"/>
          <p14:tracePt t="80679" x="2514600" y="4883150"/>
          <p14:tracePt t="80731" x="2514600" y="4889500"/>
          <p14:tracePt t="80767" x="2514600" y="4895850"/>
          <p14:tracePt t="80791" x="2514600" y="4902200"/>
          <p14:tracePt t="80815" x="2514600" y="4908550"/>
          <p14:tracePt t="80879" x="2514600" y="4914900"/>
          <p14:tracePt t="80911" x="2514600" y="4921250"/>
          <p14:tracePt t="80927" x="2520950" y="4933950"/>
          <p14:tracePt t="80939" x="2527300" y="4946650"/>
          <p14:tracePt t="80955" x="2533650" y="4953000"/>
          <p14:tracePt t="80979" x="2540000" y="4959350"/>
          <p14:tracePt t="80995" x="2546350" y="4965700"/>
          <p14:tracePt t="81007" x="2552700" y="4972050"/>
          <p14:tracePt t="81023" x="2552700" y="4978400"/>
          <p14:tracePt t="81031" x="2565400" y="4984750"/>
          <p14:tracePt t="81047" x="2565400" y="4991100"/>
          <p14:tracePt t="81059" x="2571750" y="4997450"/>
          <p14:tracePt t="81076" x="2578100" y="4997450"/>
          <p14:tracePt t="81076" x="2578100" y="5003800"/>
          <p14:tracePt t="81094" x="2584450" y="5010150"/>
          <p14:tracePt t="81109" x="2590800" y="5016500"/>
          <p14:tracePt t="81126" x="2590800" y="5022850"/>
          <p14:tracePt t="81143" x="2597150" y="5022850"/>
          <p14:tracePt t="81167" x="2597150" y="5029200"/>
          <p14:tracePt t="81176" x="2603500" y="5035550"/>
          <p14:tracePt t="81193" x="2609850" y="5041900"/>
          <p14:tracePt t="81210" x="2609850" y="5048250"/>
          <p14:tracePt t="81227" x="2616200" y="5054600"/>
          <p14:tracePt t="81243" x="2622550" y="5060950"/>
          <p14:tracePt t="81260" x="2622550" y="5067300"/>
          <p14:tracePt t="81276" x="2628900" y="5073650"/>
          <p14:tracePt t="81294" x="2635250" y="5067300"/>
          <p14:tracePt t="81310" x="2641600" y="5073650"/>
          <p14:tracePt t="81327" x="2647950" y="5073650"/>
          <p14:tracePt t="81343" x="2654300" y="5080000"/>
          <p14:tracePt t="81360" x="2654300" y="5086350"/>
          <p14:tracePt t="81377" x="2667000" y="5086350"/>
          <p14:tracePt t="81407" x="2667000" y="5099050"/>
          <p14:tracePt t="81427" x="2673350" y="5092700"/>
          <p14:tracePt t="81442" x="2679700" y="5099050"/>
          <p14:tracePt t="81458" x="2679700" y="5092700"/>
          <p14:tracePt t="81487" x="2686050" y="5086350"/>
          <p14:tracePt t="81519" x="2686050" y="5080000"/>
          <p14:tracePt t="81538" x="2686050" y="5073650"/>
          <p14:tracePt t="81547" x="2686050" y="5067300"/>
          <p14:tracePt t="81564" x="2686050" y="5060950"/>
          <p14:tracePt t="81580" x="2686050" y="5054600"/>
          <p14:tracePt t="81580" x="2686050" y="5048250"/>
          <p14:tracePt t="81596" x="2686050" y="5035550"/>
          <p14:tracePt t="81615" x="2686050" y="5029200"/>
          <p14:tracePt t="81631" x="2686050" y="5022850"/>
          <p14:tracePt t="81659" x="2686050" y="5016500"/>
          <p14:tracePt t="81691" x="2686050" y="5010150"/>
          <p14:tracePt t="81699" x="2686050" y="5003800"/>
          <p14:tracePt t="81716" x="2686050" y="4991100"/>
          <p14:tracePt t="81728" x="2686050" y="4984750"/>
          <p14:tracePt t="81745" x="2686050" y="4978400"/>
          <p14:tracePt t="81761" x="2692400" y="4972050"/>
          <p14:tracePt t="81761" x="2692400" y="4965700"/>
          <p14:tracePt t="81780" x="2692400" y="4959350"/>
          <p14:tracePt t="81796" x="2686050" y="4953000"/>
          <p14:tracePt t="81812" x="2692400" y="4940300"/>
          <p14:tracePt t="81828" x="2692400" y="4933950"/>
          <p14:tracePt t="81845" x="2692400" y="4927600"/>
          <p14:tracePt t="81845" x="2698750" y="4921250"/>
          <p14:tracePt t="81864" x="2705100" y="4914900"/>
          <p14:tracePt t="81879" x="2705100" y="4902200"/>
          <p14:tracePt t="81900" x="2711450" y="4895850"/>
          <p14:tracePt t="81916" x="2705100" y="4889500"/>
          <p14:tracePt t="81928" x="2705100" y="4883150"/>
          <p14:tracePt t="81946" x="2698750" y="4889500"/>
          <p14:tracePt t="81975" x="2698750" y="4895850"/>
          <p14:tracePt t="81999" x="2692400" y="4902200"/>
          <p14:tracePt t="82015" x="2686050" y="4908550"/>
          <p14:tracePt t="82027" x="2686050" y="4914900"/>
          <p14:tracePt t="82043" x="2686050" y="4921250"/>
          <p14:tracePt t="82067" x="2692400" y="4927600"/>
          <p14:tracePt t="82079" x="2692400" y="4933950"/>
          <p14:tracePt t="82095" x="2698750" y="4946650"/>
          <p14:tracePt t="82111" x="2705100" y="4953000"/>
          <p14:tracePt t="82119" x="2705100" y="4959350"/>
          <p14:tracePt t="82129" x="2711450" y="4965700"/>
          <p14:tracePt t="82129" x="2724150" y="4978400"/>
          <p14:tracePt t="82149" x="2730500" y="4984750"/>
          <p14:tracePt t="82149" x="2736850" y="4991100"/>
          <p14:tracePt t="82165" x="2743200" y="4997450"/>
          <p14:tracePt t="82165" x="2755900" y="5003800"/>
          <p14:tracePt t="82181" x="2762250" y="5010150"/>
          <p14:tracePt t="82181" x="2774950" y="5016500"/>
          <p14:tracePt t="82181" x="2781300" y="5022850"/>
          <p14:tracePt t="82201" x="2794000" y="5035550"/>
          <p14:tracePt t="82213" x="2806700" y="5048250"/>
          <p14:tracePt t="82213" x="2825750" y="5067300"/>
          <p14:tracePt t="82232" x="2838450" y="5080000"/>
          <p14:tracePt t="82232" x="2851150" y="5092700"/>
          <p14:tracePt t="82248" x="2857500" y="5099050"/>
          <p14:tracePt t="82248" x="2870200" y="5111750"/>
          <p14:tracePt t="82265" x="2876550" y="5124450"/>
          <p14:tracePt t="82265" x="2882900" y="5137150"/>
          <p14:tracePt t="82265" x="2889250" y="5149850"/>
          <p14:tracePt t="82284" x="2895600" y="5162550"/>
          <p14:tracePt t="82296" x="2895600" y="5175250"/>
          <p14:tracePt t="82296" x="2901950" y="5200650"/>
          <p14:tracePt t="82316" x="2901950" y="5207000"/>
          <p14:tracePt t="82316" x="2901950" y="5219700"/>
          <p14:tracePt t="82332" x="2901950" y="5232400"/>
          <p14:tracePt t="82332" x="2901950" y="5238750"/>
          <p14:tracePt t="82349" x="2901950" y="5245100"/>
          <p14:tracePt t="82349" x="2901950" y="5251450"/>
          <p14:tracePt t="82365" x="2901950" y="5264150"/>
          <p14:tracePt t="82365" x="2901950" y="5276850"/>
          <p14:tracePt t="82382" x="2901950" y="5283200"/>
          <p14:tracePt t="82397" x="2901950" y="5295900"/>
          <p14:tracePt t="82413" x="2901950" y="5308600"/>
          <p14:tracePt t="82447" x="2895600" y="5308600"/>
          <p14:tracePt t="82463" x="2895600" y="5321300"/>
          <p14:tracePt t="82479" x="2895600" y="5334000"/>
          <p14:tracePt t="82495" x="2895600" y="5346700"/>
          <p14:tracePt t="82507" x="2895600" y="5353050"/>
          <p14:tracePt t="82516" x="2901950" y="5359400"/>
          <p14:tracePt t="82516" x="2901950" y="5372100"/>
          <p14:tracePt t="82533" x="2908300" y="5378450"/>
          <p14:tracePt t="82533" x="2908300" y="5391150"/>
          <p14:tracePt t="82549" x="2914650" y="5397500"/>
          <p14:tracePt t="82549" x="2921000" y="5410200"/>
          <p14:tracePt t="82549" x="2921000" y="5416550"/>
          <p14:tracePt t="82569" x="2927350" y="5429250"/>
          <p14:tracePt t="82581" x="2933700" y="5435600"/>
          <p14:tracePt t="82581" x="2940050" y="5448300"/>
          <p14:tracePt t="82600" x="2940050" y="5454650"/>
          <p14:tracePt t="82600" x="2946400" y="5467350"/>
          <p14:tracePt t="82616" x="2946400" y="5473700"/>
          <p14:tracePt t="82631" x="2946400" y="5480050"/>
          <p14:tracePt t="82631" x="2946400" y="5486400"/>
          <p14:tracePt t="82631" x="2946400" y="5492750"/>
          <p14:tracePt t="82652" x="2940050" y="5499100"/>
          <p14:tracePt t="82664" x="2933700" y="5511800"/>
          <p14:tracePt t="82681" x="2927350" y="5518150"/>
          <p14:tracePt t="82681" x="2921000" y="5518150"/>
          <p14:tracePt t="82700" x="2914650" y="5524500"/>
          <p14:tracePt t="82715" x="2908300" y="5530850"/>
          <p14:tracePt t="82715" x="2901950" y="5530850"/>
          <p14:tracePt t="82733" x="2895600" y="5537200"/>
          <p14:tracePt t="82733" x="2889250" y="5543550"/>
          <p14:tracePt t="82750" x="2882900" y="5543550"/>
          <p14:tracePt t="82765" x="2876550" y="5549900"/>
          <p14:tracePt t="82781" x="2882900" y="5543550"/>
          <p14:tracePt t="82823" x="2889250" y="5543550"/>
          <p14:tracePt t="82839" x="2895600" y="5537200"/>
          <p14:tracePt t="82855" x="2901950" y="5537200"/>
          <p14:tracePt t="82860" x="2908300" y="5530850"/>
          <p14:tracePt t="82868" x="2914650" y="5524500"/>
          <p14:tracePt t="82884" x="2921000" y="5524500"/>
          <p14:tracePt t="82884" x="2927350" y="5518150"/>
          <p14:tracePt t="82900" x="2933700" y="5511800"/>
          <p14:tracePt t="82916" x="2940050" y="5505450"/>
          <p14:tracePt t="82932" x="2946400" y="5499100"/>
          <p14:tracePt t="82949" x="2952750" y="5486400"/>
          <p14:tracePt t="82949" x="2952750" y="5480050"/>
          <p14:tracePt t="82968" x="2959100" y="5480050"/>
          <p14:tracePt t="82982" x="2959100" y="5467350"/>
          <p14:tracePt t="82982" x="2959100" y="5461000"/>
          <p14:tracePt t="83001" x="2965450" y="5454650"/>
          <p14:tracePt t="83016" x="2965450" y="5448300"/>
          <p14:tracePt t="83033" x="2965450" y="5441950"/>
          <p14:tracePt t="83033" x="2971800" y="5435600"/>
          <p14:tracePt t="83051" x="2971800" y="5429250"/>
          <p14:tracePt t="83066" x="2971800" y="5422900"/>
          <p14:tracePt t="83082" x="2971800" y="5416550"/>
          <p14:tracePt t="83100" x="2965450" y="5410200"/>
          <p14:tracePt t="83116" x="2965450" y="5403850"/>
          <p14:tracePt t="83133" x="2959100" y="5397500"/>
          <p14:tracePt t="83149" x="2959100" y="5391150"/>
          <p14:tracePt t="83168" x="2952750" y="5384800"/>
          <p14:tracePt t="83191" x="2959100" y="5378450"/>
          <p14:tracePt t="83220" x="2959100" y="5372100"/>
          <p14:tracePt t="83235" x="2959100" y="5365750"/>
          <p14:tracePt t="83252" x="2959100" y="5359400"/>
          <p14:tracePt t="83268" x="2965450" y="5353050"/>
          <p14:tracePt t="83287" x="2971800" y="5346700"/>
          <p14:tracePt t="83387" x="2978150" y="5346700"/>
          <p14:tracePt t="83460" x="2984500" y="5353050"/>
          <p14:tracePt t="83499" x="2978150" y="5359400"/>
          <p14:tracePt t="83567" x="2978150" y="5365750"/>
          <p14:tracePt t="83596" x="2971800" y="5365750"/>
          <p14:tracePt t="83620" x="2971800" y="5372100"/>
          <p14:tracePt t="83655" x="2971800" y="5378450"/>
          <p14:tracePt t="83687" x="2971800" y="5384800"/>
          <p14:tracePt t="83716" x="2971800" y="5391150"/>
          <p14:tracePt t="83776" x="2965450" y="5384800"/>
          <p14:tracePt t="83988" x="2959100" y="5391150"/>
          <p14:tracePt t="84015" x="2965450" y="5391150"/>
          <p14:tracePt t="84100" x="2965450" y="5397500"/>
          <p14:tracePt t="84151" x="2971800" y="5397500"/>
          <p14:tracePt t="84272" x="2978150" y="5391150"/>
          <p14:tracePt t="84296" x="2984500" y="5391150"/>
          <p14:tracePt t="84316" x="2990850" y="5384800"/>
          <p14:tracePt t="84340" x="2997200" y="5378450"/>
          <p14:tracePt t="84360" x="3003550" y="5378450"/>
          <p14:tracePt t="84376" x="3009900" y="5372100"/>
          <p14:tracePt t="84392" x="3016250" y="5372100"/>
          <p14:tracePt t="84408" x="3022600" y="5365750"/>
          <p14:tracePt t="84419" x="3028950" y="5365750"/>
          <p14:tracePt t="84436" x="3035300" y="5359400"/>
          <p14:tracePt t="84452" x="3041650" y="5359400"/>
          <p14:tracePt t="84467" x="3048000" y="5359400"/>
          <p14:tracePt t="84480" x="3048000" y="5365750"/>
          <p14:tracePt t="84496" x="3054350" y="5372100"/>
          <p14:tracePt t="84512" x="3054350" y="5378450"/>
          <p14:tracePt t="84521" x="3048000" y="5384800"/>
          <p14:tracePt t="84538" x="3048000" y="5391150"/>
          <p14:tracePt t="84538" x="3048000" y="5403850"/>
          <p14:tracePt t="84557" x="3041650" y="5410200"/>
          <p14:tracePt t="84557" x="3041650" y="5416550"/>
          <p14:tracePt t="84573" x="3035300" y="5422900"/>
          <p14:tracePt t="84573" x="3035300" y="5429250"/>
          <p14:tracePt t="84589" x="3028950" y="5429250"/>
          <p14:tracePt t="84589" x="3028950" y="5435600"/>
          <p14:tracePt t="84589" x="3022600" y="5441950"/>
          <p14:tracePt t="84609" x="3022600" y="5448300"/>
          <p14:tracePt t="84621" x="3016250" y="5454650"/>
          <p14:tracePt t="84621" x="3016250" y="5461000"/>
          <p14:tracePt t="84641" x="3009900" y="5467350"/>
          <p14:tracePt t="84656" x="3009900" y="5473700"/>
          <p14:tracePt t="84671" x="3016250" y="5473700"/>
          <p14:tracePt t="84708" x="3022600" y="5467350"/>
          <p14:tracePt t="84720" x="3028950" y="5473700"/>
          <p14:tracePt t="84759" x="3035300" y="5480050"/>
          <p14:tracePt t="84787" x="3028950" y="5480050"/>
          <p14:tracePt t="84804" x="3028950" y="5486400"/>
          <p14:tracePt t="84820" x="3028950" y="5492750"/>
          <p14:tracePt t="84836" x="3022600" y="5499100"/>
          <p14:tracePt t="84856" x="3028950" y="5499100"/>
          <p14:tracePt t="84908" x="3035300" y="5492750"/>
          <p14:tracePt t="84932" x="3041650" y="5486400"/>
          <p14:tracePt t="84960" x="3041650" y="5480050"/>
          <p14:tracePt t="84992" x="3048000" y="5480050"/>
          <p14:tracePt t="85008" x="3048000" y="5473700"/>
          <p14:tracePt t="85020" x="3048000" y="5467350"/>
          <p14:tracePt t="85035" x="3048000" y="5461000"/>
          <p14:tracePt t="85051" x="3048000" y="5454650"/>
          <p14:tracePt t="85068" x="3041650" y="5448300"/>
          <p14:tracePt t="85112" x="3035300" y="5448300"/>
          <p14:tracePt t="85136" x="3028950" y="5448300"/>
          <p14:tracePt t="85148" x="3022600" y="5448300"/>
          <p14:tracePt t="85164" x="3016250" y="5454650"/>
          <p14:tracePt t="85180" x="3003550" y="5461000"/>
          <p14:tracePt t="85196" x="2997200" y="5467350"/>
          <p14:tracePt t="85209" x="2990850" y="5473700"/>
          <p14:tracePt t="85209" x="2990850" y="5480050"/>
          <p14:tracePt t="85226" x="2984500" y="5486400"/>
          <p14:tracePt t="85240" x="2978150" y="5492750"/>
          <p14:tracePt t="85257" x="2978150" y="5499100"/>
          <p14:tracePt t="85274" x="2978150" y="5505450"/>
          <p14:tracePt t="85292" x="2984500" y="5505450"/>
          <p14:tracePt t="85316" x="2984500" y="5499100"/>
          <p14:tracePt t="85380" x="2984500" y="5492750"/>
          <p14:tracePt t="85404" x="2978150" y="5486400"/>
          <p14:tracePt t="85420" x="2978150" y="5480050"/>
          <p14:tracePt t="85436" x="2978150" y="5473700"/>
          <p14:tracePt t="85448" x="2971800" y="5467350"/>
          <p14:tracePt t="85464" x="2971800" y="5461000"/>
          <p14:tracePt t="85480" x="2965450" y="5454650"/>
          <p14:tracePt t="85496" x="2965450" y="5448300"/>
          <p14:tracePt t="85524" x="2959100" y="5448300"/>
          <p14:tracePt t="85568" x="2965450" y="5441950"/>
          <p14:tracePt t="85592" x="2965450" y="5435600"/>
          <p14:tracePt t="85616" x="2971800" y="5429250"/>
          <p14:tracePt t="85628" x="2978150" y="5422900"/>
          <p14:tracePt t="85652" x="2978150" y="5416550"/>
          <p14:tracePt t="85668" x="2978150" y="5410200"/>
          <p14:tracePt t="85720" x="2971800" y="5410200"/>
          <p14:tracePt t="85740" x="2965450" y="5403850"/>
          <p14:tracePt t="85764" x="2959100" y="5397500"/>
          <p14:tracePt t="85788" x="2959100" y="5391150"/>
          <p14:tracePt t="85800" x="2952750" y="5391150"/>
          <p14:tracePt t="85816" x="2940050" y="5384800"/>
          <p14:tracePt t="85832" x="2933700" y="5384800"/>
          <p14:tracePt t="85848" x="2927350" y="5384800"/>
          <p14:tracePt t="85848" x="2921000" y="5384800"/>
          <p14:tracePt t="85861" x="2914650" y="5384800"/>
          <p14:tracePt t="85861" x="2908300" y="5384800"/>
          <p14:tracePt t="85878" x="2901950" y="5384800"/>
          <p14:tracePt t="85892" x="2895600" y="5384800"/>
          <p14:tracePt t="85909" x="2889250" y="5378450"/>
          <p14:tracePt t="85909" x="2876550" y="5372100"/>
          <p14:tracePt t="85930" x="2870200" y="5372100"/>
          <p14:tracePt t="85944" x="2863850" y="5365750"/>
          <p14:tracePt t="85961" x="2857500" y="5359400"/>
          <p14:tracePt t="85976" x="2851150" y="5353050"/>
          <p14:tracePt t="85992" x="2851150" y="5346700"/>
          <p14:tracePt t="86009" x="2844800" y="5340350"/>
          <p14:tracePt t="86009" x="2844800" y="5334000"/>
          <p14:tracePt t="86028" x="2838450" y="5327650"/>
          <p14:tracePt t="86043" x="2832100" y="5321300"/>
          <p14:tracePt t="86060" x="2832100" y="5314950"/>
          <p14:tracePt t="86077" x="2825750" y="5308600"/>
          <p14:tracePt t="86093" x="2819400" y="5295900"/>
          <p14:tracePt t="86093" x="2819400" y="5283200"/>
          <p14:tracePt t="86112" x="2813050" y="5270500"/>
          <p14:tracePt t="86112" x="2813050" y="5264150"/>
          <p14:tracePt t="86128" x="2813050" y="5257800"/>
          <p14:tracePt t="86128" x="2806700" y="5251450"/>
          <p14:tracePt t="86145" x="2806700" y="5238750"/>
          <p14:tracePt t="86145" x="2800350" y="5226050"/>
          <p14:tracePt t="86162" x="2794000" y="5219700"/>
          <p14:tracePt t="86177" x="2787650" y="5213350"/>
          <p14:tracePt t="86194" x="2781300" y="5207000"/>
          <p14:tracePt t="86210" x="2774950" y="5200650"/>
          <p14:tracePt t="86210" x="2762250" y="5194300"/>
          <p14:tracePt t="86230" x="2755900" y="5194300"/>
          <p14:tracePt t="86230" x="2749550" y="5194300"/>
          <p14:tracePt t="86246" x="2743200" y="5194300"/>
          <p14:tracePt t="86246" x="2730500" y="5194300"/>
          <p14:tracePt t="86262" x="2724150" y="5194300"/>
          <p14:tracePt t="86262" x="2711450" y="5194300"/>
          <p14:tracePt t="86262" x="2705100" y="5200650"/>
          <p14:tracePt t="86281" x="2692400" y="5200650"/>
          <p14:tracePt t="86294" x="2679700" y="5207000"/>
          <p14:tracePt t="86294" x="2660650" y="5207000"/>
          <p14:tracePt t="86313" x="2654300" y="5213350"/>
          <p14:tracePt t="86313" x="2641600" y="5213350"/>
          <p14:tracePt t="86329" x="2635250" y="5213350"/>
          <p14:tracePt t="86329" x="2628900" y="5219700"/>
          <p14:tracePt t="86346" x="2622550" y="5219700"/>
          <p14:tracePt t="86346" x="2616200" y="5219700"/>
          <p14:tracePt t="86346" x="2609850" y="5219700"/>
          <p14:tracePt t="86365" x="2603500" y="5219700"/>
          <p14:tracePt t="86381" x="2597150" y="5219700"/>
          <p14:tracePt t="86397" x="2590800" y="5226050"/>
          <p14:tracePt t="86417" x="2590800" y="5232400"/>
          <p14:tracePt t="86440" x="2584450" y="5238750"/>
          <p14:tracePt t="86456" x="2584450" y="5245100"/>
          <p14:tracePt t="86461" x="2584450" y="5251450"/>
          <p14:tracePt t="86461" x="2584450" y="5257800"/>
          <p14:tracePt t="86479" x="2584450" y="5264150"/>
          <p14:tracePt t="86479" x="2584450" y="5276850"/>
          <p14:tracePt t="86496" x="2584450" y="5283200"/>
          <p14:tracePt t="86496" x="2584450" y="5295900"/>
          <p14:tracePt t="86513" x="2584450" y="5302250"/>
          <p14:tracePt t="86513" x="2584450" y="5321300"/>
          <p14:tracePt t="86530" x="2584450" y="5334000"/>
          <p14:tracePt t="86530" x="2590800" y="5340350"/>
          <p14:tracePt t="86546" x="2590800" y="5353050"/>
          <p14:tracePt t="86546" x="2590800" y="5359400"/>
          <p14:tracePt t="86563" x="2597150" y="5365750"/>
          <p14:tracePt t="86563" x="2597150" y="5372100"/>
          <p14:tracePt t="86581" x="2609850" y="5391150"/>
          <p14:tracePt t="86595" x="2609850" y="5397500"/>
          <p14:tracePt t="86595" x="2616200" y="5403850"/>
          <p14:tracePt t="86614" x="2622550" y="5410200"/>
          <p14:tracePt t="86628" x="2622550" y="5416550"/>
          <p14:tracePt t="86645" x="2628900" y="5422900"/>
          <p14:tracePt t="86665" x="2635250" y="5416550"/>
          <p14:tracePt t="86724" x="2641600" y="5410200"/>
          <p14:tracePt t="86748" x="2641600" y="5403850"/>
          <p14:tracePt t="86760" x="2647950" y="5397500"/>
          <p14:tracePt t="86776" x="2654300" y="5397500"/>
          <p14:tracePt t="86793" x="2660650" y="5391150"/>
          <p14:tracePt t="86808" x="2660650" y="5384800"/>
          <p14:tracePt t="86820" x="2667000" y="5384800"/>
          <p14:tracePt t="86836" x="2673350" y="5378450"/>
          <p14:tracePt t="86852" x="2679700" y="5372100"/>
          <p14:tracePt t="86868" x="2686050" y="5372100"/>
          <p14:tracePt t="86881" x="2692400" y="5372100"/>
          <p14:tracePt t="86881" x="2698750" y="5372100"/>
          <p14:tracePt t="86898" x="2705100" y="5378450"/>
          <p14:tracePt t="86898" x="2711450" y="5378450"/>
          <p14:tracePt t="86915" x="2717800" y="5384800"/>
          <p14:tracePt t="86915" x="2730500" y="5384800"/>
          <p14:tracePt t="86932" x="2736850" y="5391150"/>
          <p14:tracePt t="86932" x="2749550" y="5391150"/>
          <p14:tracePt t="86949" x="2774950" y="5403850"/>
          <p14:tracePt t="86949" x="2787650" y="5403850"/>
          <p14:tracePt t="86965" x="2800350" y="5410200"/>
          <p14:tracePt t="86965" x="2813050" y="5410200"/>
          <p14:tracePt t="86982" x="2832100" y="5416550"/>
          <p14:tracePt t="86982" x="2844800" y="5416550"/>
          <p14:tracePt t="86998" x="2857500" y="5422900"/>
          <p14:tracePt t="86998" x="2870200" y="5422900"/>
          <p14:tracePt t="86998" x="2882900" y="5429250"/>
          <p14:tracePt t="87017" x="2895600" y="5429250"/>
          <p14:tracePt t="87030" x="2908300" y="5429250"/>
          <p14:tracePt t="87030" x="2927350" y="5435600"/>
          <p14:tracePt t="87049" x="2933700" y="5441950"/>
          <p14:tracePt t="87049" x="2940050" y="5441950"/>
          <p14:tracePt t="87065" x="2940050" y="5448300"/>
          <p14:tracePt t="87080" x="2946400" y="5448300"/>
          <p14:tracePt t="87097" x="2952750" y="5454650"/>
          <p14:tracePt t="87113" x="2959100" y="5448300"/>
          <p14:tracePt t="87144" x="2952750" y="5448300"/>
          <p14:tracePt t="87289" x="2952750" y="5454650"/>
          <p14:tracePt t="87341" x="2959100" y="5454650"/>
          <p14:tracePt t="87488" x="2965450" y="5448300"/>
          <p14:tracePt t="87529" x="2971800" y="5454650"/>
          <p14:tracePt t="87548" x="2978150" y="5461000"/>
          <p14:tracePt t="87601" x="2984500" y="5454650"/>
          <p14:tracePt t="87709" x="2984500" y="5461000"/>
          <p14:tracePt t="87736" x="2990850" y="5461000"/>
          <p14:tracePt t="87768" x="2984500" y="5467350"/>
          <p14:tracePt t="87829" x="2978150" y="5467350"/>
          <p14:tracePt t="87841" x="2965450" y="5467350"/>
          <p14:tracePt t="87857" x="2959100" y="5473700"/>
          <p14:tracePt t="87873" x="2952750" y="5473700"/>
          <p14:tracePt t="87882" x="2946400" y="5473700"/>
          <p14:tracePt t="87882" x="2933700" y="5480050"/>
          <p14:tracePt t="87902" x="2927350" y="5486400"/>
          <p14:tracePt t="87917" x="2914650" y="5486400"/>
          <p14:tracePt t="87933" x="2914650" y="5492750"/>
          <p14:tracePt t="87949" x="2921000" y="5492750"/>
          <p14:tracePt t="88001" x="2927350" y="5499100"/>
          <p14:tracePt t="88009" x="2933700" y="5499100"/>
          <p14:tracePt t="88017" x="2940050" y="5499100"/>
          <p14:tracePt t="88033" x="2946400" y="5499100"/>
          <p14:tracePt t="88033" x="2959100" y="5499100"/>
          <p14:tracePt t="88054" x="2965450" y="5499100"/>
          <p14:tracePt t="88067" x="2978150" y="5499100"/>
          <p14:tracePt t="88067" x="2990850" y="5499100"/>
          <p14:tracePt t="88085" x="2997200" y="5499100"/>
          <p14:tracePt t="88085" x="3003550" y="5499100"/>
          <p14:tracePt t="88102" x="3009900" y="5499100"/>
          <p14:tracePt t="88102" x="3016250" y="5499100"/>
          <p14:tracePt t="88102" x="3022600" y="5499100"/>
          <p14:tracePt t="88121" x="3028950" y="5499100"/>
          <p14:tracePt t="88137" x="3035300" y="5499100"/>
          <p14:tracePt t="88150" x="3035300" y="5492750"/>
          <p14:tracePt t="88216" x="3028950" y="5492750"/>
          <p14:tracePt t="88277" x="3022600" y="5492750"/>
          <p14:tracePt t="88300" x="3016250" y="5492750"/>
          <p14:tracePt t="88321" x="3009900" y="5492750"/>
          <p14:tracePt t="88337" x="3003550" y="5486400"/>
          <p14:tracePt t="88353" x="2997200" y="5486400"/>
          <p14:tracePt t="88369" x="2990850" y="5486400"/>
          <p14:tracePt t="88381" x="2990850" y="5480050"/>
          <p14:tracePt t="88397" x="2984500" y="5473700"/>
          <p14:tracePt t="88421" x="2978150" y="5473700"/>
          <p14:tracePt t="88441" x="2971800" y="5473700"/>
          <p14:tracePt t="88457" x="2965450" y="5467350"/>
          <p14:tracePt t="88473" x="2952750" y="5467350"/>
          <p14:tracePt t="88488" x="2946400" y="5461000"/>
          <p14:tracePt t="88500" x="2940050" y="5461000"/>
          <p14:tracePt t="88516" x="2933700" y="5461000"/>
          <p14:tracePt t="88533" x="2927350" y="5461000"/>
          <p14:tracePt t="88549" x="2921000" y="5467350"/>
          <p14:tracePt t="88577" x="2921000" y="5473700"/>
          <p14:tracePt t="88621" x="2921000" y="5480050"/>
          <p14:tracePt t="88653" x="2914650" y="5486400"/>
          <p14:tracePt t="88697" x="2908300" y="5492750"/>
          <p14:tracePt t="88713" x="2901950" y="5492750"/>
          <p14:tracePt t="88729" x="2895600" y="5492750"/>
          <p14:tracePt t="88741" x="2889250" y="5492750"/>
          <p14:tracePt t="88765" x="2889250" y="5499100"/>
          <p14:tracePt t="88797" x="2889250" y="5505450"/>
          <p14:tracePt t="88989" x="2895600" y="5511800"/>
          <p14:tracePt t="89021" x="2901950" y="5518150"/>
          <p14:tracePt t="89040" x="2908300" y="5511800"/>
          <p14:tracePt t="89217" x="2914650" y="5505450"/>
          <p14:tracePt t="89236" x="2914650" y="5499100"/>
          <p14:tracePt t="89269" x="2914650" y="5492750"/>
          <p14:tracePt t="89289" x="2914650" y="5486400"/>
          <p14:tracePt t="89313" x="2908300" y="5486400"/>
          <p14:tracePt t="89341" x="2901950" y="5486400"/>
          <p14:tracePt t="89365" x="2895600" y="5486400"/>
          <p14:tracePt t="89389" x="2889250" y="5492750"/>
          <p14:tracePt t="89401" x="2882900" y="5492750"/>
          <p14:tracePt t="89425" x="2876550" y="5499100"/>
          <p14:tracePt t="89457" x="2870200" y="5505450"/>
          <p14:tracePt t="89477" x="2870200" y="5511800"/>
          <p14:tracePt t="89501" x="2876550" y="5511800"/>
          <p14:tracePt t="89544" x="2882900" y="5505450"/>
          <p14:tracePt t="89569" x="2889250" y="5499100"/>
          <p14:tracePt t="89597" x="2895600" y="5499100"/>
          <p14:tracePt t="89613" x="2901950" y="5492750"/>
          <p14:tracePt t="89629" x="2901950" y="5486400"/>
          <p14:tracePt t="89641" x="2901950" y="5480050"/>
          <p14:tracePt t="89665" x="2889250" y="5480050"/>
          <p14:tracePt t="89688" x="2882900" y="5473700"/>
          <p14:tracePt t="89700" x="2876550" y="5473700"/>
          <p14:tracePt t="89716" x="2870200" y="5467350"/>
          <p14:tracePt t="89726" x="2857500" y="5461000"/>
          <p14:tracePt t="89748" x="2851150" y="5454650"/>
          <p14:tracePt t="89758" x="2851150" y="5448300"/>
          <p14:tracePt t="89758" x="2844800" y="5448300"/>
          <p14:tracePt t="89775" x="2838450" y="5441950"/>
          <p14:tracePt t="89775" x="2832100" y="5435600"/>
          <p14:tracePt t="89775" x="2825750" y="5435600"/>
          <p14:tracePt t="89793" x="2819400" y="5429250"/>
          <p14:tracePt t="89806" x="2813050" y="5422900"/>
          <p14:tracePt t="89806" x="2800350" y="5416550"/>
          <p14:tracePt t="89825" x="2794000" y="5410200"/>
          <p14:tracePt t="89840" x="2787650" y="5403850"/>
          <p14:tracePt t="89840" x="2781300" y="5397500"/>
          <p14:tracePt t="89858" x="2774950" y="5397500"/>
          <p14:tracePt t="89858" x="2768600" y="5391150"/>
          <p14:tracePt t="89875" x="2762250" y="5378450"/>
          <p14:tracePt t="89890" x="2755900" y="5378450"/>
          <p14:tracePt t="89906" x="2749550" y="5372100"/>
          <p14:tracePt t="89923" x="2743200" y="5365750"/>
          <p14:tracePt t="89940" x="2736850" y="5359400"/>
          <p14:tracePt t="89957" x="2730500" y="5359400"/>
          <p14:tracePt t="89973" x="2724150" y="5359400"/>
          <p14:tracePt t="89990" x="2717800" y="5359400"/>
          <p14:tracePt t="89990" x="2705100" y="5359400"/>
          <p14:tracePt t="90011" x="2698750" y="5359400"/>
          <p14:tracePt t="90011" x="2692400" y="5359400"/>
          <p14:tracePt t="90026" x="2686050" y="5359400"/>
          <p14:tracePt t="90042" x="2679700" y="5359400"/>
          <p14:tracePt t="90042" x="2673350" y="5359400"/>
          <p14:tracePt t="90059" x="2667000" y="5365750"/>
          <p14:tracePt t="90059" x="2660650" y="5365750"/>
          <p14:tracePt t="90059" x="2647950" y="5365750"/>
          <p14:tracePt t="90078" x="2641600" y="5372100"/>
          <p14:tracePt t="90090" x="2635250" y="5372100"/>
          <p14:tracePt t="90090" x="2628900" y="5372100"/>
          <p14:tracePt t="90110" x="2616200" y="5378450"/>
          <p14:tracePt t="90110" x="2609850" y="5378450"/>
          <p14:tracePt t="90125" x="2603500" y="5378450"/>
          <p14:tracePt t="90140" x="2597150" y="5378450"/>
          <p14:tracePt t="90157" x="2597150" y="5372100"/>
          <p14:tracePt t="90197" x="2597150" y="5359400"/>
          <p14:tracePt t="90213" x="2597150" y="5353050"/>
          <p14:tracePt t="90241" x="2597150" y="5346700"/>
          <p14:tracePt t="90249" x="2597150" y="5340350"/>
          <p14:tracePt t="90257" x="2597150" y="5334000"/>
          <p14:tracePt t="90257" x="2597150" y="5327650"/>
          <p14:tracePt t="90276" x="2597150" y="5321300"/>
          <p14:tracePt t="90276" x="2597150" y="5308600"/>
          <p14:tracePt t="90294" x="2597150" y="5289550"/>
          <p14:tracePt t="90294" x="2603500" y="5276850"/>
          <p14:tracePt t="90310" x="2603500" y="5257800"/>
          <p14:tracePt t="90310" x="2616200" y="5245100"/>
          <p14:tracePt t="90327" x="2622550" y="5226050"/>
          <p14:tracePt t="90327" x="2635250" y="5207000"/>
          <p14:tracePt t="90343" x="2654300" y="5187950"/>
          <p14:tracePt t="90343" x="2673350" y="5162550"/>
          <p14:tracePt t="90343" x="2698750" y="5137150"/>
          <p14:tracePt t="90362" x="2730500" y="5111750"/>
          <p14:tracePt t="90375" x="2762250" y="5086350"/>
          <p14:tracePt t="90375" x="2851150" y="5035550"/>
          <p14:tracePt t="90394" x="2901950" y="5010150"/>
          <p14:tracePt t="90394" x="2959100" y="4984750"/>
          <p14:tracePt t="90410" x="3016250" y="4959350"/>
          <p14:tracePt t="90410" x="3079750" y="4940300"/>
          <p14:tracePt t="90410" x="3155950" y="4914900"/>
          <p14:tracePt t="90430" x="3232150" y="4889500"/>
          <p14:tracePt t="90441" x="3314700" y="4864100"/>
          <p14:tracePt t="90441" x="3403600" y="4838700"/>
          <p14:tracePt t="90441" x="3498850" y="4813300"/>
          <p14:tracePt t="90463" x="3594100" y="4794250"/>
          <p14:tracePt t="90463" x="3695700" y="4768850"/>
          <p14:tracePt t="90477" x="3803650" y="4749800"/>
          <p14:tracePt t="90477" x="3917950" y="4724400"/>
          <p14:tracePt t="90494" x="4032250" y="4705350"/>
          <p14:tracePt t="90494" x="4146550" y="4692650"/>
          <p14:tracePt t="90510" x="4267200" y="4679950"/>
          <p14:tracePt t="90510" x="4387850" y="4667250"/>
          <p14:tracePt t="90527" x="4508500" y="4660900"/>
          <p14:tracePt t="90527" x="4743450" y="4654550"/>
          <p14:tracePt t="90544" x="4857750" y="4667250"/>
          <p14:tracePt t="90544" x="4978400" y="4679950"/>
          <p14:tracePt t="90561" x="5086350" y="4699000"/>
          <p14:tracePt t="90561" x="5200650" y="4724400"/>
          <p14:tracePt t="90578" x="5308600" y="4749800"/>
          <p14:tracePt t="90578" x="5518150" y="4813300"/>
          <p14:tracePt t="90594" x="5619750" y="4845050"/>
          <p14:tracePt t="90594" x="5715000" y="4883150"/>
          <p14:tracePt t="90611" x="5803900" y="4914900"/>
          <p14:tracePt t="90611" x="5892800" y="4946650"/>
          <p14:tracePt t="90627" x="5975350" y="4978400"/>
          <p14:tracePt t="90627" x="6045200" y="5010150"/>
          <p14:tracePt t="90644" x="6115050" y="5041900"/>
          <p14:tracePt t="90644" x="6223000" y="5111750"/>
          <p14:tracePt t="90663" x="6267450" y="5149850"/>
          <p14:tracePt t="90663" x="6305550" y="5181600"/>
          <p14:tracePt t="90678" x="6330950" y="5219700"/>
          <p14:tracePt t="90678" x="6356350" y="5257800"/>
          <p14:tracePt t="90694" x="6369050" y="5289550"/>
          <p14:tracePt t="90694" x="6381750" y="5327650"/>
          <p14:tracePt t="90711" x="6388100" y="5359400"/>
          <p14:tracePt t="90711" x="6388100" y="5391150"/>
          <p14:tracePt t="90711" x="6388100" y="5416550"/>
          <p14:tracePt t="90730" x="6381750" y="5441950"/>
          <p14:tracePt t="90742" x="6375400" y="5467350"/>
          <p14:tracePt t="90742" x="6350000" y="5499100"/>
          <p14:tracePt t="90761" x="6337300" y="5518150"/>
          <p14:tracePt t="90761" x="6324600" y="5530850"/>
          <p14:tracePt t="90778" x="6305550" y="5537200"/>
          <p14:tracePt t="90778" x="6286500" y="5543550"/>
          <p14:tracePt t="90794" x="6273800" y="5556250"/>
          <p14:tracePt t="90794" x="6261100" y="5562600"/>
          <p14:tracePt t="90794" x="6242050" y="5568950"/>
          <p14:tracePt t="90813" x="6229350" y="5581650"/>
          <p14:tracePt t="90826" x="6216650" y="5588000"/>
          <p14:tracePt t="90826" x="6197600" y="5613400"/>
          <p14:tracePt t="90845" x="6191250" y="5626100"/>
          <p14:tracePt t="90845" x="6191250" y="5638800"/>
          <p14:tracePt t="90861" x="6184900" y="5657850"/>
          <p14:tracePt t="90861" x="6184900" y="5676900"/>
          <p14:tracePt t="90878" x="6184900" y="5695950"/>
          <p14:tracePt t="90878" x="6191250" y="5727700"/>
          <p14:tracePt t="90895" x="6197600" y="5746750"/>
          <p14:tracePt t="90895" x="6203950" y="5759450"/>
          <p14:tracePt t="90911" x="6210300" y="5772150"/>
          <p14:tracePt t="90911" x="6216650" y="5784850"/>
          <p14:tracePt t="90929" x="6223000" y="5797550"/>
          <p14:tracePt t="90929" x="6229350" y="5810250"/>
          <p14:tracePt t="90945" x="6235700" y="5822950"/>
          <p14:tracePt t="90945" x="6242050" y="5854700"/>
          <p14:tracePt t="90962" x="6248400" y="5867400"/>
          <p14:tracePt t="90962" x="6248400" y="5880100"/>
          <p14:tracePt t="90979" x="6248400" y="5892800"/>
          <p14:tracePt t="90979" x="6248400" y="5899150"/>
          <p14:tracePt t="90995" x="6248400" y="5911850"/>
          <p14:tracePt t="90995" x="6242050" y="5924550"/>
          <p14:tracePt t="90995" x="6242050" y="5930900"/>
          <p14:tracePt t="91014" x="6242050" y="5937250"/>
          <p14:tracePt t="91027" x="6242050" y="5943600"/>
          <p14:tracePt t="91027" x="6235700" y="5949950"/>
          <p14:tracePt t="91046" x="6235700" y="5956300"/>
          <p14:tracePt t="91046" x="6235700" y="5962650"/>
          <p14:tracePt t="91062" x="6229350" y="5969000"/>
          <p14:tracePt t="91077" x="6229350" y="5975350"/>
          <p14:tracePt t="91094" x="6223000" y="5981700"/>
          <p14:tracePt t="91114" x="6223000" y="5988050"/>
          <p14:tracePt t="91137" x="6216650" y="5994400"/>
          <p14:tracePt t="91157" x="6210300" y="5994400"/>
          <p14:tracePt t="91201" x="6203950" y="6000750"/>
          <p14:tracePt t="91233" x="6197600" y="5994400"/>
          <p14:tracePt t="91277" x="6191250" y="5988050"/>
          <p14:tracePt t="91314" x="6184900" y="5988050"/>
          <p14:tracePt t="91338" x="6178550" y="5988050"/>
          <p14:tracePt t="91353" x="6172200" y="5981700"/>
          <p14:tracePt t="91370" x="6165850" y="5975350"/>
          <p14:tracePt t="91381" x="6159500" y="5975350"/>
          <p14:tracePt t="91389" x="6153150" y="5969000"/>
          <p14:tracePt t="91406" x="6146800" y="5962650"/>
          <p14:tracePt t="91421" x="6140450" y="5956300"/>
          <p14:tracePt t="91437" x="6134100" y="5956300"/>
          <p14:tracePt t="91450" x="6140450" y="5949950"/>
          <p14:tracePt t="91466" x="6140450" y="5937250"/>
          <p14:tracePt t="91482" x="6140450" y="5930900"/>
          <p14:tracePt t="91482" x="6146800" y="5930900"/>
          <p14:tracePt t="91497" x="6146800" y="5924550"/>
          <p14:tracePt t="91497" x="6146800" y="5918200"/>
          <p14:tracePt t="91514" x="6146800" y="5911850"/>
          <p14:tracePt t="91529" x="6153150" y="5905500"/>
          <p14:tracePt t="91546" x="6159500" y="5899150"/>
          <p14:tracePt t="91577" x="6165850" y="5899150"/>
          <p14:tracePt t="91609" x="6165850" y="5892800"/>
          <p14:tracePt t="91629" x="6165850" y="5886450"/>
          <p14:tracePt t="91645" x="6165850" y="5873750"/>
          <p14:tracePt t="91661" x="6165850" y="5867400"/>
          <p14:tracePt t="91682" x="6165850" y="5854700"/>
          <p14:tracePt t="91697" x="6165850" y="5848350"/>
          <p14:tracePt t="91713" x="6159500" y="5842000"/>
          <p14:tracePt t="91729" x="6159500" y="5835650"/>
          <p14:tracePt t="91742" x="6159500" y="5822950"/>
          <p14:tracePt t="91773" x="6159500" y="5816600"/>
          <p14:tracePt t="91790" x="6159500" y="5810250"/>
          <p14:tracePt t="91802" x="6165850" y="5803900"/>
          <p14:tracePt t="91817" x="6165850" y="5797550"/>
          <p14:tracePt t="91834" x="6165850" y="5791200"/>
          <p14:tracePt t="91861" x="6172200" y="5784850"/>
          <p14:tracePt t="91885" x="6172200" y="5778500"/>
          <p14:tracePt t="91910" x="6178550" y="5778500"/>
          <p14:tracePt t="91937" x="6184900" y="5784850"/>
          <p14:tracePt t="91982" x="6191250" y="5784850"/>
          <p14:tracePt t="91997" x="6197600" y="5784850"/>
          <p14:tracePt t="92013" x="6203950" y="5784850"/>
          <p14:tracePt t="92029" x="6210300" y="5784850"/>
          <p14:tracePt t="92057" x="6216650" y="5778500"/>
          <p14:tracePt t="92082" x="6223000" y="5778500"/>
          <p14:tracePt t="92094" x="6229350" y="5772150"/>
          <p14:tracePt t="92109" x="6235700" y="5765800"/>
          <p14:tracePt t="92125" x="6248400" y="5759450"/>
          <p14:tracePt t="92153" x="6254750" y="5753100"/>
          <p14:tracePt t="92169" x="6261100" y="5746750"/>
          <p14:tracePt t="92185" x="6267450" y="5740400"/>
          <p14:tracePt t="92193" x="6273800" y="5740400"/>
          <p14:tracePt t="92202" x="6280150" y="5734050"/>
          <p14:tracePt t="92202" x="6286500" y="5734050"/>
          <p14:tracePt t="92216" x="6292850" y="5727700"/>
          <p14:tracePt t="92216" x="6299200" y="5727700"/>
          <p14:tracePt t="92233" x="6305550" y="5727700"/>
          <p14:tracePt t="92233" x="6311900" y="5727700"/>
          <p14:tracePt t="92250" x="6324600" y="5727700"/>
          <p14:tracePt t="92250" x="6330950" y="5727700"/>
          <p14:tracePt t="92266" x="6337300" y="5727700"/>
          <p14:tracePt t="92266" x="6350000" y="5734050"/>
          <p14:tracePt t="92283" x="6356350" y="5734050"/>
          <p14:tracePt t="92283" x="6362700" y="5740400"/>
          <p14:tracePt t="92300" x="6369050" y="5740400"/>
          <p14:tracePt t="92300" x="6375400" y="5746750"/>
          <p14:tracePt t="92317" x="6375400" y="5753100"/>
          <p14:tracePt t="92317" x="6381750" y="5759450"/>
          <p14:tracePt t="92335" x="6388100" y="5772150"/>
          <p14:tracePt t="92335" x="6388100" y="5778500"/>
          <p14:tracePt t="92350" x="6388100" y="5784850"/>
          <p14:tracePt t="92365" x="6388100" y="5791200"/>
          <p14:tracePt t="92365" x="6381750" y="5797550"/>
          <p14:tracePt t="92384" x="6381750" y="5803900"/>
          <p14:tracePt t="92384" x="6375400" y="5810250"/>
          <p14:tracePt t="92384" x="6369050" y="5816600"/>
          <p14:tracePt t="92402" x="6362700" y="5816600"/>
          <p14:tracePt t="92415" x="6356350" y="5822950"/>
          <p14:tracePt t="92415" x="6337300" y="5835650"/>
          <p14:tracePt t="92436" x="6330950" y="5842000"/>
          <p14:tracePt t="92436" x="6318250" y="5848350"/>
          <p14:tracePt t="92451" x="6311900" y="5854700"/>
          <p14:tracePt t="92451" x="6299200" y="5854700"/>
          <p14:tracePt t="92467" x="6286500" y="5861050"/>
          <p14:tracePt t="92467" x="6273800" y="5867400"/>
          <p14:tracePt t="92467" x="6267450" y="5867400"/>
          <p14:tracePt t="92486" x="6254750" y="5873750"/>
          <p14:tracePt t="92499" x="6242050" y="5880100"/>
          <p14:tracePt t="92499" x="6229350" y="5880100"/>
          <p14:tracePt t="92519" x="6216650" y="5886450"/>
          <p14:tracePt t="92519" x="6210300" y="5886450"/>
          <p14:tracePt t="92534" x="6203950" y="5886450"/>
          <p14:tracePt t="92534" x="6197600" y="5886450"/>
          <p14:tracePt t="92552" x="6191250" y="5886450"/>
          <p14:tracePt t="92552" x="6184900" y="5886450"/>
          <p14:tracePt t="92552" x="6184900" y="5880100"/>
          <p14:tracePt t="92570" x="6178550" y="5880100"/>
          <p14:tracePt t="92582" x="6172200" y="5873750"/>
          <p14:tracePt t="92582" x="6165850" y="5867400"/>
          <p14:tracePt t="92601" x="6159500" y="5861050"/>
          <p14:tracePt t="92601" x="6153150" y="5854700"/>
          <p14:tracePt t="92618" x="6140450" y="5854700"/>
          <p14:tracePt t="92618" x="6115050" y="5842000"/>
          <p14:tracePt t="92634" x="6096000" y="5835650"/>
          <p14:tracePt t="92634" x="6076950" y="5829300"/>
          <p14:tracePt t="92651" x="6057900" y="5822950"/>
          <p14:tracePt t="92651" x="6038850" y="5822950"/>
          <p14:tracePt t="92668" x="6013450" y="5816600"/>
          <p14:tracePt t="92668" x="5994400" y="5816600"/>
          <p14:tracePt t="92684" x="5975350" y="5816600"/>
          <p14:tracePt t="92684" x="5937250" y="5816600"/>
          <p14:tracePt t="92702" x="5911850" y="5816600"/>
          <p14:tracePt t="92702" x="5892800" y="5816600"/>
          <p14:tracePt t="92718" x="5873750" y="5816600"/>
          <p14:tracePt t="92718" x="5854700" y="5816600"/>
          <p14:tracePt t="92734" x="5842000" y="5816600"/>
          <p14:tracePt t="92734" x="5822950" y="5810250"/>
          <p14:tracePt t="92734" x="5810250" y="5810250"/>
          <p14:tracePt t="92754" x="5797550" y="5810250"/>
          <p14:tracePt t="92767" x="5791200" y="5810250"/>
          <p14:tracePt t="92783" x="5797550" y="5803900"/>
          <p14:tracePt t="92783" x="5810250" y="5797550"/>
          <p14:tracePt t="92803" x="5822950" y="5797550"/>
          <p14:tracePt t="92803" x="5842000" y="5791200"/>
          <p14:tracePt t="92819" x="5867400" y="5791200"/>
          <p14:tracePt t="92819" x="5899150" y="5791200"/>
          <p14:tracePt t="92835" x="5924550" y="5784850"/>
          <p14:tracePt t="92835" x="5962650" y="5784850"/>
          <p14:tracePt t="92835" x="6000750" y="5784850"/>
          <p14:tracePt t="92854" x="6038850" y="5784850"/>
          <p14:tracePt t="92866" x="6083300" y="5791200"/>
          <p14:tracePt t="92866" x="6172200" y="5797550"/>
          <p14:tracePt t="92885" x="6223000" y="5803900"/>
          <p14:tracePt t="92885" x="6267450" y="5810250"/>
          <p14:tracePt t="92902" x="6311900" y="5816600"/>
          <p14:tracePt t="92902" x="6356350" y="5822950"/>
          <p14:tracePt t="92919" x="6400800" y="5829300"/>
          <p14:tracePt t="92919" x="6477000" y="5842000"/>
          <p14:tracePt t="92935" x="6508750" y="5848350"/>
          <p14:tracePt t="92935" x="6540500" y="5848350"/>
          <p14:tracePt t="92952" x="6565900" y="5854700"/>
          <p14:tracePt t="92952" x="6584950" y="5854700"/>
          <p14:tracePt t="92969" x="6604000" y="5854700"/>
          <p14:tracePt t="92969" x="6616700" y="5854700"/>
          <p14:tracePt t="92986" x="6629400" y="5861050"/>
          <p14:tracePt t="92986" x="6642100" y="5861050"/>
          <p14:tracePt t="93003" x="6648450" y="5861050"/>
          <p14:tracePt t="93018" x="6654800" y="5861050"/>
          <p14:tracePt t="93054" x="6654800" y="5854700"/>
          <p14:tracePt t="93086" x="6661150" y="5848350"/>
          <p14:tracePt t="93109" x="6661150" y="5842000"/>
          <p14:tracePt t="93130" x="6661150" y="5835650"/>
          <p14:tracePt t="93182" x="6661150" y="5829300"/>
          <p14:tracePt t="93214" x="6654800" y="5822950"/>
          <p14:tracePt t="93230" x="6654800" y="5816600"/>
          <p14:tracePt t="93250" x="6648450" y="5816600"/>
          <p14:tracePt t="93266" x="6648450" y="5810250"/>
          <p14:tracePt t="93290" x="6642100" y="5803900"/>
          <p14:tracePt t="93310" x="6642100" y="5797550"/>
          <p14:tracePt t="93333" x="6635750" y="5791200"/>
          <p14:tracePt t="93350" x="6635750" y="5784850"/>
          <p14:tracePt t="93362" x="6635750" y="5778500"/>
          <p14:tracePt t="93378" x="6635750" y="5772150"/>
          <p14:tracePt t="93394" x="6635750" y="5765800"/>
          <p14:tracePt t="93410" x="6635750" y="5759450"/>
          <p14:tracePt t="93423" x="6635750" y="5753100"/>
          <p14:tracePt t="93438" x="6642100" y="5746750"/>
          <p14:tracePt t="93455" x="6642100" y="5740400"/>
          <p14:tracePt t="93471" x="6642100" y="5734050"/>
          <p14:tracePt t="93498" x="6635750" y="5727700"/>
          <p14:tracePt t="93522" x="6635750" y="5721350"/>
          <p14:tracePt t="93541" x="6629400" y="5721350"/>
          <p14:tracePt t="93558" x="6623050" y="5715000"/>
          <p14:tracePt t="93574" x="6616700" y="5708650"/>
          <p14:tracePt t="93590" x="6610350" y="5702300"/>
          <p14:tracePt t="93626" x="6610350" y="5695950"/>
          <p14:tracePt t="93650" x="6610350" y="5689600"/>
          <p14:tracePt t="93670" x="6610350" y="5683250"/>
          <p14:tracePt t="93754" x="6604000" y="5683250"/>
          <p14:tracePt t="93866" x="6597650" y="5683250"/>
          <p14:tracePt t="93910" x="6591300" y="5676900"/>
          <p14:tracePt t="94014" x="6591300" y="5670550"/>
          <p14:tracePt t="94082" x="6591300" y="5664200"/>
          <p14:tracePt t="94106" x="6591300" y="5657850"/>
          <p14:tracePt t="94122" x="6597650" y="5651500"/>
          <p14:tracePt t="94134" x="6591300" y="5638800"/>
          <p14:tracePt t="94150" x="6591300" y="5632450"/>
          <p14:tracePt t="94159" x="6591300" y="5626100"/>
          <p14:tracePt t="94171" x="6591300" y="5619750"/>
          <p14:tracePt t="94171" x="6591300" y="5607050"/>
          <p14:tracePt t="94191" x="6584950" y="5581650"/>
          <p14:tracePt t="94191" x="6584950" y="5568950"/>
          <p14:tracePt t="94207" x="6584950" y="5549900"/>
          <p14:tracePt t="94207" x="6584950" y="5530850"/>
          <p14:tracePt t="94223" x="6584950" y="5511800"/>
          <p14:tracePt t="94223" x="6584950" y="5492750"/>
          <p14:tracePt t="94240" x="6584950" y="5467350"/>
          <p14:tracePt t="94240" x="6591300" y="5422900"/>
          <p14:tracePt t="94257" x="6591300" y="5397500"/>
          <p14:tracePt t="94257" x="6597650" y="5372100"/>
          <p14:tracePt t="94273" x="6604000" y="5346700"/>
          <p14:tracePt t="94273" x="6610350" y="5314950"/>
          <p14:tracePt t="94290" x="6616700" y="5289550"/>
          <p14:tracePt t="94290" x="6623050" y="5264150"/>
          <p14:tracePt t="94307" x="6635750" y="5238750"/>
          <p14:tracePt t="94307" x="6661150" y="5194300"/>
          <p14:tracePt t="94324" x="6673850" y="5175250"/>
          <p14:tracePt t="94324" x="6692900" y="5162550"/>
          <p14:tracePt t="94340" x="6705600" y="5156200"/>
          <p14:tracePt t="94340" x="6724650" y="5149850"/>
          <p14:tracePt t="94358" x="6743700" y="5149850"/>
          <p14:tracePt t="94358" x="6756400" y="5156200"/>
          <p14:tracePt t="94375" x="6788150" y="5175250"/>
          <p14:tracePt t="94375" x="6800850" y="5194300"/>
          <p14:tracePt t="94391" x="6819900" y="5213350"/>
          <p14:tracePt t="94391" x="6832600" y="5238750"/>
          <p14:tracePt t="94408" x="6851650" y="5257800"/>
          <p14:tracePt t="94408" x="6864350" y="5283200"/>
          <p14:tracePt t="94425" x="6883400" y="5308600"/>
          <p14:tracePt t="94425" x="6896100" y="5334000"/>
          <p14:tracePt t="94425" x="6908800" y="5359400"/>
          <p14:tracePt t="94443" x="6921500" y="5384800"/>
          <p14:tracePt t="94455" x="6934200" y="5403850"/>
          <p14:tracePt t="94455" x="6953250" y="5441950"/>
          <p14:tracePt t="94475" x="6959600" y="5454650"/>
          <p14:tracePt t="94475" x="6965950" y="5473700"/>
          <p14:tracePt t="94491" x="6972300" y="5480050"/>
          <p14:tracePt t="94491" x="6972300" y="5492750"/>
          <p14:tracePt t="94491" x="6978650" y="5505450"/>
          <p14:tracePt t="94510" x="6978650" y="5511800"/>
          <p14:tracePt t="94522" x="6978650" y="5524500"/>
          <p14:tracePt t="94522" x="6985000" y="5537200"/>
          <p14:tracePt t="94543" x="6985000" y="5543550"/>
          <p14:tracePt t="94543" x="6991350" y="5549900"/>
          <p14:tracePt t="94558" x="6997700" y="5556250"/>
          <p14:tracePt t="94558" x="7004050" y="5556250"/>
          <p14:tracePt t="94575" x="7010400" y="5556250"/>
          <p14:tracePt t="94575" x="7023100" y="5562600"/>
          <p14:tracePt t="94591" x="7029450" y="5562600"/>
          <p14:tracePt t="94591" x="7042150" y="5568950"/>
          <p14:tracePt t="94591" x="7054850" y="5575300"/>
          <p14:tracePt t="94611" x="7061200" y="5575300"/>
          <p14:tracePt t="94611" x="7073900" y="5581650"/>
          <p14:tracePt t="94625" x="7086600" y="5594350"/>
          <p14:tracePt t="94625" x="7092950" y="5607050"/>
          <p14:tracePt t="94641" x="7105650" y="5619750"/>
          <p14:tracePt t="94641" x="7118350" y="5632450"/>
          <p14:tracePt t="94659" x="7137400" y="5645150"/>
          <p14:tracePt t="94659" x="7162800" y="5676900"/>
          <p14:tracePt t="94675" x="7175500" y="5695950"/>
          <p14:tracePt t="94675" x="7194550" y="5708650"/>
          <p14:tracePt t="94692" x="7207250" y="5721350"/>
          <p14:tracePt t="94692" x="7219950" y="5740400"/>
          <p14:tracePt t="94709" x="7232650" y="5746750"/>
          <p14:tracePt t="94709" x="7239000" y="5759450"/>
          <p14:tracePt t="94725" x="7245350" y="5772150"/>
          <p14:tracePt t="94725" x="7251700" y="5791200"/>
          <p14:tracePt t="94744" x="7251700" y="5803900"/>
          <p14:tracePt t="94744" x="7251700" y="5816600"/>
          <p14:tracePt t="94758" x="7245350" y="5822950"/>
          <p14:tracePt t="94758" x="7232650" y="5835650"/>
          <p14:tracePt t="94775" x="7219950" y="5848350"/>
          <p14:tracePt t="94775" x="7200900" y="5861050"/>
          <p14:tracePt t="94792" x="7181850" y="5873750"/>
          <p14:tracePt t="94792" x="7162800" y="5886450"/>
          <p14:tracePt t="94792" x="7137400" y="5892800"/>
          <p14:tracePt t="94811" x="7112000" y="5899150"/>
          <p14:tracePt t="94823" x="7086600" y="5905500"/>
          <p14:tracePt t="94823" x="7061200" y="5905500"/>
          <p14:tracePt t="94843" x="7010400" y="5899150"/>
          <p14:tracePt t="94843" x="6985000" y="5886450"/>
          <p14:tracePt t="94859" x="6959600" y="5880100"/>
          <p14:tracePt t="94859" x="6940550" y="5867400"/>
          <p14:tracePt t="94876" x="6915150" y="5848350"/>
          <p14:tracePt t="94876" x="6896100" y="5829300"/>
          <p14:tracePt t="94876" x="6870700" y="5810250"/>
          <p14:tracePt t="94895" x="6851650" y="5784850"/>
          <p14:tracePt t="94907" x="6832600" y="5759450"/>
          <p14:tracePt t="94907" x="6794500" y="5702300"/>
          <p14:tracePt t="94926" x="6781800" y="5676900"/>
          <p14:tracePt t="94926" x="6769100" y="5645150"/>
          <p14:tracePt t="94942" x="6762750" y="5613400"/>
          <p14:tracePt t="94942" x="6756400" y="5588000"/>
          <p14:tracePt t="94959" x="6762750" y="5562600"/>
          <p14:tracePt t="94959" x="6775450" y="5511800"/>
          <p14:tracePt t="94976" x="6788150" y="5486400"/>
          <p14:tracePt t="94976" x="6807200" y="5461000"/>
          <p14:tracePt t="94993" x="6826250" y="5441950"/>
          <p14:tracePt t="94993" x="6851650" y="5422900"/>
          <p14:tracePt t="95009" x="6877050" y="5403850"/>
          <p14:tracePt t="95009" x="6908800" y="5384800"/>
          <p14:tracePt t="95026" x="6940550" y="5365750"/>
          <p14:tracePt t="95026" x="7016750" y="5334000"/>
          <p14:tracePt t="95044" x="7054850" y="5321300"/>
          <p14:tracePt t="95044" x="7099300" y="5314950"/>
          <p14:tracePt t="95060" x="7143750" y="5308600"/>
          <p14:tracePt t="95060" x="7188200" y="5308600"/>
          <p14:tracePt t="95076" x="7226300" y="5308600"/>
          <p14:tracePt t="95076" x="7270750" y="5321300"/>
          <p14:tracePt t="95076" x="7315200" y="5340350"/>
          <p14:tracePt t="95095" x="7353300" y="5359400"/>
          <p14:tracePt t="95108" x="7391400" y="5384800"/>
          <p14:tracePt t="95108" x="7448550" y="5441950"/>
          <p14:tracePt t="95127" x="7473950" y="5467350"/>
          <p14:tracePt t="95127" x="7493000" y="5499100"/>
          <p14:tracePt t="95144" x="7461250" y="5772150"/>
          <p14:tracePt t="95225" x="7442200" y="5791200"/>
          <p14:tracePt t="95231" x="7423150" y="5803900"/>
          <p14:tracePt t="95242" x="7372350" y="5835650"/>
          <p14:tracePt t="95259" x="7296150" y="5861050"/>
          <p14:tracePt t="95276" x="7245350" y="5880100"/>
          <p14:tracePt t="95293" x="7194550" y="5886450"/>
          <p14:tracePt t="95309" x="7156450" y="5892800"/>
          <p14:tracePt t="95326" x="7099300" y="5892800"/>
          <p14:tracePt t="95343" x="7067550" y="5892800"/>
          <p14:tracePt t="95359" x="7048500" y="5892800"/>
          <p14:tracePt t="95376" x="7029450" y="5892800"/>
          <p14:tracePt t="95376" x="7023100" y="5892800"/>
          <p14:tracePt t="95395" x="7016750" y="5886450"/>
          <p14:tracePt t="95411" x="7010400" y="5886450"/>
          <p14:tracePt t="95426" x="7004050" y="5886450"/>
          <p14:tracePt t="95442" x="6997700" y="5886450"/>
          <p14:tracePt t="95463" x="7004050" y="5892800"/>
          <p14:tracePt t="95538" x="7010400" y="5886450"/>
          <p14:tracePt t="95570" x="7004050" y="5873750"/>
          <p14:tracePt t="95575" x="7004050" y="5867400"/>
          <p14:tracePt t="95575" x="7004050" y="5854700"/>
          <p14:tracePt t="95595" x="6997700" y="5842000"/>
          <p14:tracePt t="95595" x="6991350" y="5829300"/>
          <p14:tracePt t="95612" x="6985000" y="5816600"/>
          <p14:tracePt t="95612" x="6978650" y="5810250"/>
          <p14:tracePt t="95628" x="6972300" y="5797550"/>
          <p14:tracePt t="95628" x="6959600" y="5784850"/>
          <p14:tracePt t="95644" x="6959600" y="5778500"/>
          <p14:tracePt t="95660" x="6946900" y="5778500"/>
          <p14:tracePt t="95677" x="6940550" y="5778500"/>
          <p14:tracePt t="95677" x="6934200" y="5784850"/>
          <p14:tracePt t="95695" x="6927850" y="5784850"/>
          <p14:tracePt t="95695" x="6921500" y="5784850"/>
          <p14:tracePt t="95712" x="6915150" y="5784850"/>
          <p14:tracePt t="95712" x="6908800" y="5784850"/>
          <p14:tracePt t="95728" x="6896100" y="5784850"/>
          <p14:tracePt t="95728" x="6889750" y="5784850"/>
          <p14:tracePt t="95745" x="6883400" y="5784850"/>
          <p14:tracePt t="95745" x="6864350" y="5791200"/>
          <p14:tracePt t="95763" x="6851650" y="5791200"/>
          <p14:tracePt t="95763" x="6845300" y="5791200"/>
          <p14:tracePt t="95779" x="6832600" y="5791200"/>
          <p14:tracePt t="95779" x="6819900" y="5791200"/>
          <p14:tracePt t="95796" x="6807200" y="5791200"/>
          <p14:tracePt t="95796" x="6794500" y="5797550"/>
          <p14:tracePt t="95812" x="6781800" y="5797550"/>
          <p14:tracePt t="95812" x="6762750" y="5797550"/>
          <p14:tracePt t="95812" x="6750050" y="5797550"/>
          <p14:tracePt t="95831" x="6731000" y="5803900"/>
          <p14:tracePt t="95843" x="6718300" y="5803900"/>
          <p14:tracePt t="95843" x="6686550" y="5803900"/>
          <p14:tracePt t="95863" x="6667500" y="5803900"/>
          <p14:tracePt t="95863" x="6654800" y="5803900"/>
          <p14:tracePt t="95879" x="6635750" y="5810250"/>
          <p14:tracePt t="95879" x="6623050" y="5810250"/>
          <p14:tracePt t="95896" x="6604000" y="5810250"/>
          <p14:tracePt t="95896" x="6591300" y="5810250"/>
          <p14:tracePt t="95896" x="6578600" y="5810250"/>
          <p14:tracePt t="95915" x="6572250" y="5810250"/>
          <p14:tracePt t="95927" x="6559550" y="5810250"/>
          <p14:tracePt t="95927" x="6546850" y="5810250"/>
          <p14:tracePt t="95946" x="6540500" y="5810250"/>
          <p14:tracePt t="95961" x="6534150" y="5803900"/>
          <p14:tracePt t="95978" x="6534150" y="5797550"/>
          <p14:tracePt t="95978" x="6534150" y="5791200"/>
          <p14:tracePt t="95996" x="6540500" y="5784850"/>
          <p14:tracePt t="96011" x="6540500" y="5778500"/>
          <p14:tracePt t="96011" x="6546850" y="5772150"/>
          <p14:tracePt t="96029" x="6546850" y="5765800"/>
          <p14:tracePt t="96045" x="6553200" y="5759450"/>
          <p14:tracePt t="96045" x="6553200" y="5746750"/>
          <p14:tracePt t="96064" x="6546850" y="5734050"/>
          <p14:tracePt t="96064" x="6546850" y="5727700"/>
          <p14:tracePt t="96080" x="6540500" y="5721350"/>
          <p14:tracePt t="96080" x="6540500" y="5715000"/>
          <p14:tracePt t="96096" x="6534150" y="5708650"/>
          <p14:tracePt t="96096" x="6527800" y="5702300"/>
          <p14:tracePt t="96096" x="6515100" y="5695950"/>
          <p14:tracePt t="96115" x="6508750" y="5689600"/>
          <p14:tracePt t="96128" x="6496050" y="5683250"/>
          <p14:tracePt t="96128" x="6470650" y="5664200"/>
          <p14:tracePt t="96148" x="6457950" y="5657850"/>
          <p14:tracePt t="96148" x="6438900" y="5645150"/>
          <p14:tracePt t="96163" x="6419850" y="5632450"/>
          <p14:tracePt t="96163" x="6407150" y="5626100"/>
          <p14:tracePt t="96180" x="6388100" y="5613400"/>
          <p14:tracePt t="96180" x="6369050" y="5600700"/>
          <p14:tracePt t="96180" x="6343650" y="5588000"/>
          <p14:tracePt t="96199" x="6324600" y="5575300"/>
          <p14:tracePt t="96211" x="6305550" y="5562600"/>
          <p14:tracePt t="96211" x="6261100" y="5537200"/>
          <p14:tracePt t="96231" x="6235700" y="5518150"/>
          <p14:tracePt t="96231" x="6216650" y="5505450"/>
          <p14:tracePt t="96247" x="6191250" y="5499100"/>
          <p14:tracePt t="96247" x="6165850" y="5486400"/>
          <p14:tracePt t="96264" x="6146800" y="5473700"/>
          <p14:tracePt t="96264" x="6121400" y="5467350"/>
          <p14:tracePt t="96264" x="6102350" y="5454650"/>
          <p14:tracePt t="96283" x="6083300" y="5448300"/>
          <p14:tracePt t="96283" x="6070600" y="5441950"/>
          <p14:tracePt t="96297" x="6057900" y="5429250"/>
          <p14:tracePt t="96297" x="6045200" y="5422900"/>
          <p14:tracePt t="96314" x="6038850" y="5416550"/>
          <p14:tracePt t="96314" x="6032500" y="5410200"/>
          <p14:tracePt t="96330" x="6032500" y="5397500"/>
          <p14:tracePt t="96330" x="6032500" y="5391150"/>
          <p14:tracePt t="96347" x="6038850" y="5384800"/>
          <p14:tracePt t="96347" x="6057900" y="5378450"/>
          <p14:tracePt t="96364" x="6070600" y="5384800"/>
          <p14:tracePt t="96364" x="6089650" y="5384800"/>
          <p14:tracePt t="96380" x="6102350" y="5391150"/>
          <p14:tracePt t="96380" x="6127750" y="5403850"/>
          <p14:tracePt t="96397" x="6146800" y="5416550"/>
          <p14:tracePt t="96397" x="6197600" y="5454650"/>
          <p14:tracePt t="96416" x="6223000" y="5473700"/>
          <p14:tracePt t="96416" x="6242050" y="5492750"/>
          <p14:tracePt t="96431" x="6267450" y="5511800"/>
          <p14:tracePt t="96431" x="6292850" y="5530850"/>
          <p14:tracePt t="96448" x="6311900" y="5543550"/>
          <p14:tracePt t="96448" x="6330950" y="5556250"/>
          <p14:tracePt t="96464" x="6343650" y="5562600"/>
          <p14:tracePt t="96464" x="6362700" y="5568950"/>
          <p14:tracePt t="96464" x="6375400" y="5575300"/>
          <p14:tracePt t="96483" x="6388100" y="5575300"/>
          <p14:tracePt t="96496" x="6400800" y="5575300"/>
          <p14:tracePt t="96496" x="6419850" y="5562600"/>
          <p14:tracePt t="96515" x="6426200" y="5556250"/>
          <p14:tracePt t="96515" x="6438900" y="5543550"/>
          <p14:tracePt t="96532" x="6445250" y="5537200"/>
          <p14:tracePt t="96532" x="6457950" y="5524500"/>
          <p14:tracePt t="96548" x="6464300" y="5511800"/>
          <p14:tracePt t="96548" x="6477000" y="5499100"/>
          <p14:tracePt t="96548" x="6489700" y="5486400"/>
          <p14:tracePt t="96567" x="6502400" y="5473700"/>
          <p14:tracePt t="96579" x="6515100" y="5461000"/>
          <p14:tracePt t="96579" x="6546850" y="5429250"/>
          <p14:tracePt t="96598" x="6565900" y="5410200"/>
          <p14:tracePt t="96598" x="6578600" y="5397500"/>
          <p14:tracePt t="96615" x="6597650" y="5378450"/>
          <p14:tracePt t="96615" x="6610350" y="5365750"/>
          <p14:tracePt t="96632" x="6629400" y="5346700"/>
          <p14:tracePt t="96632" x="6642100" y="5334000"/>
          <p14:tracePt t="96648" x="6654800" y="5321300"/>
          <p14:tracePt t="96648" x="6680200" y="5289550"/>
          <p14:tracePt t="96665" x="6686550" y="5270500"/>
          <p14:tracePt t="96665" x="6699250" y="5257800"/>
          <p14:tracePt t="96682" x="6705600" y="5245100"/>
          <p14:tracePt t="96682" x="6718300" y="5232400"/>
          <p14:tracePt t="96699" x="6724650" y="5219700"/>
          <p14:tracePt t="96699" x="6737350" y="5207000"/>
          <p14:tracePt t="96716" x="6743700" y="5200650"/>
          <p14:tracePt t="96731" x="6743700" y="5207000"/>
          <p14:tracePt t="96731" x="6743700" y="5219700"/>
          <p14:tracePt t="96749" x="6743700" y="5245100"/>
          <p14:tracePt t="96749" x="6743700" y="5270500"/>
          <p14:tracePt t="96765" x="6743700" y="5302250"/>
          <p14:tracePt t="96765" x="6743700" y="5384800"/>
          <p14:tracePt t="96784" x="6737350" y="5435600"/>
          <p14:tracePt t="96784" x="6731000" y="5480050"/>
          <p14:tracePt t="96800" x="6718300" y="5530850"/>
          <p14:tracePt t="96800" x="6699250" y="5575300"/>
          <p14:tracePt t="96815" x="6686550" y="5613400"/>
          <p14:tracePt t="96815" x="6661150" y="5645150"/>
          <p14:tracePt t="96832" x="6642100" y="5676900"/>
          <p14:tracePt t="96832" x="6616700" y="5695950"/>
          <p14:tracePt t="96832" x="6591300" y="5715000"/>
          <p14:tracePt t="96851" x="6565900" y="5727700"/>
          <p14:tracePt t="96864" x="6534150" y="5740400"/>
          <p14:tracePt t="96864" x="6508750" y="5746750"/>
          <p14:tracePt t="96884" x="6457950" y="5753100"/>
          <p14:tracePt t="96884" x="6432550" y="5746750"/>
          <p14:tracePt t="96899" x="6407150" y="5746750"/>
          <p14:tracePt t="96899" x="6388100" y="5740400"/>
          <p14:tracePt t="96916" x="6369050" y="5734050"/>
          <p14:tracePt t="96916" x="6356350" y="5727700"/>
          <p14:tracePt t="96916" x="6343650" y="5721350"/>
          <p14:tracePt t="96936" x="6330950" y="5715000"/>
          <p14:tracePt t="96948" x="6324600" y="5702300"/>
          <p14:tracePt t="96948" x="6318250" y="5683250"/>
          <p14:tracePt t="96966" x="6311900" y="5670550"/>
          <p14:tracePt t="96966" x="6311900" y="5657850"/>
          <p14:tracePt t="96983" x="6305550" y="5645150"/>
          <p14:tracePt t="96983" x="6305550" y="5632450"/>
          <p14:tracePt t="97000" x="6305550" y="5626100"/>
          <p14:tracePt t="97000" x="6299200" y="5607050"/>
          <p14:tracePt t="97017" x="6299200" y="5600700"/>
          <p14:tracePt t="97017" x="6299200" y="5594350"/>
          <p14:tracePt t="97033" x="6305550" y="5588000"/>
          <p14:tracePt t="97048" x="6311900" y="5588000"/>
          <p14:tracePt t="97071" x="6318250" y="5594350"/>
          <p14:tracePt t="97083" x="6330950" y="5594350"/>
          <p14:tracePt t="97099" x="6337300" y="5594350"/>
          <p14:tracePt t="97099" x="6350000" y="5588000"/>
          <p14:tracePt t="97117" x="6362700" y="5581650"/>
          <p14:tracePt t="97117" x="6381750" y="5575300"/>
          <p14:tracePt t="97117" x="6400800" y="5568950"/>
          <p14:tracePt t="97136" x="6432550" y="5556250"/>
          <p14:tracePt t="97148" x="6464300" y="5549900"/>
          <p14:tracePt t="97148" x="6559550" y="5530850"/>
          <p14:tracePt t="97168" x="6616700" y="5524500"/>
          <p14:tracePt t="97168" x="6680200" y="5524500"/>
          <p14:tracePt t="97184" x="6743700" y="5518150"/>
          <p14:tracePt t="97184" x="6819900" y="5518150"/>
          <p14:tracePt t="97201" x="6902450" y="5524500"/>
          <p14:tracePt t="97201" x="6985000" y="5524500"/>
          <p14:tracePt t="97201" x="7073900" y="5530850"/>
          <p14:tracePt t="97220" x="7162800" y="5530850"/>
          <p14:tracePt t="97232" x="7251700" y="5530850"/>
          <p14:tracePt t="97232" x="7435850" y="5537200"/>
          <p14:tracePt t="97251" x="7518400" y="5537200"/>
          <p14:tracePt t="97251" x="7600950" y="5537200"/>
          <p14:tracePt t="97267" x="7677150" y="5543550"/>
          <p14:tracePt t="97267" x="7747000" y="5543550"/>
          <p14:tracePt t="97284" x="7816850" y="5556250"/>
          <p14:tracePt t="97284" x="7874000" y="5562600"/>
          <p14:tracePt t="97300" x="7924800" y="5568950"/>
          <p14:tracePt t="97300" x="8013700" y="5588000"/>
          <p14:tracePt t="97317" x="8045450" y="5600700"/>
          <p14:tracePt t="97317" x="8077200" y="5613400"/>
          <p14:tracePt t="97334" x="8096250" y="5619750"/>
          <p14:tracePt t="97334" x="8115300" y="5632450"/>
          <p14:tracePt t="97351" x="8121650" y="5638800"/>
          <p14:tracePt t="97351" x="8128000" y="5645150"/>
          <p14:tracePt t="97368" x="8128000" y="5651500"/>
          <p14:tracePt t="97368" x="8121650" y="5664200"/>
          <p14:tracePt t="97384" x="8115300" y="5670550"/>
          <p14:tracePt t="97384" x="8108950" y="5670550"/>
          <p14:tracePt t="97401" x="8102600" y="5670550"/>
          <p14:tracePt t="97401" x="8089900" y="5670550"/>
          <p14:tracePt t="97418" x="8083550" y="5670550"/>
          <p14:tracePt t="97418" x="8070850" y="5670550"/>
          <p14:tracePt t="97435" x="8064500" y="5670550"/>
          <p14:tracePt t="97435" x="8058150" y="5670550"/>
          <p14:tracePt t="97451" x="8051800" y="5670550"/>
          <p14:tracePt t="97467" x="8045450" y="5664200"/>
          <p14:tracePt t="97495" x="8039100" y="5664200"/>
          <p14:tracePt t="97610" x="8032750" y="5664200"/>
          <p14:tracePt t="97623" x="8026400" y="5664200"/>
          <p14:tracePt t="97647" x="8020050" y="5664200"/>
          <p14:tracePt t="97682" x="8020050" y="5670550"/>
          <p14:tracePt t="97743" x="8026400" y="5670550"/>
          <p14:tracePt t="97791" x="8020050" y="5676900"/>
          <p14:tracePt t="97855" x="8013700" y="5676900"/>
          <p14:tracePt t="97903" x="8007350" y="5670550"/>
          <p14:tracePt t="97939" x="8007350" y="5664200"/>
          <p14:tracePt t="97971" x="8001000" y="5664200"/>
          <p14:tracePt t="98023" x="7994650" y="5657850"/>
          <p14:tracePt t="98127" x="7994650" y="5651500"/>
          <p14:tracePt t="98154" x="7988300" y="5645150"/>
          <p14:tracePt t="98178" x="7988300" y="5638800"/>
          <p14:tracePt t="98194" x="7988300" y="5632450"/>
          <p14:tracePt t="98210" x="7988300" y="5619750"/>
          <p14:tracePt t="98222" x="7988300" y="5613400"/>
          <p14:tracePt t="98238" x="7988300" y="5607050"/>
          <p14:tracePt t="98246" x="7988300" y="5594350"/>
          <p14:tracePt t="98256" x="7988300" y="5588000"/>
          <p14:tracePt t="98269" x="7988300" y="5575300"/>
          <p14:tracePt t="98269" x="7981950" y="5556250"/>
          <p14:tracePt t="98287" x="7981950" y="5537200"/>
          <p14:tracePt t="98287" x="7981950" y="5524500"/>
          <p14:tracePt t="98304" x="7975600" y="5505450"/>
          <p14:tracePt t="98304" x="7969250" y="5486400"/>
          <p14:tracePt t="98321" x="7962900" y="5467350"/>
          <p14:tracePt t="98321" x="7943850" y="5416550"/>
          <p14:tracePt t="98338" x="7931150" y="5391150"/>
          <p14:tracePt t="98338" x="7918450" y="5365750"/>
          <p14:tracePt t="98354" x="7905750" y="5334000"/>
          <p14:tracePt t="98354" x="7893050" y="5302250"/>
          <p14:tracePt t="98370" x="7880350" y="5264150"/>
          <p14:tracePt t="98370" x="7861300" y="5232400"/>
          <p14:tracePt t="98388" x="7848600" y="5187950"/>
          <p14:tracePt t="98388" x="7816850" y="5105400"/>
          <p14:tracePt t="98405" x="7791450" y="5054600"/>
          <p14:tracePt t="98405" x="7772400" y="5003800"/>
          <p14:tracePt t="98423" x="7747000" y="4953000"/>
          <p14:tracePt t="98423" x="7721600" y="4902200"/>
          <p14:tracePt t="98438" x="7696200" y="4845050"/>
          <p14:tracePt t="98438" x="7632700" y="4730750"/>
          <p14:tracePt t="98456" x="7607300" y="4679950"/>
          <p14:tracePt t="98456" x="7581900" y="4622800"/>
          <p14:tracePt t="98471" x="7550150" y="4565650"/>
          <p14:tracePt t="98471" x="7524750" y="4514850"/>
          <p14:tracePt t="98488" x="7499350" y="4457700"/>
          <p14:tracePt t="98488" x="7473950" y="4406900"/>
          <p14:tracePt t="98505" x="7448550" y="4356100"/>
          <p14:tracePt t="98505" x="7423150" y="4298950"/>
          <p14:tracePt t="98505" x="7397750" y="4248150"/>
          <p14:tracePt t="98524" x="7372350" y="4197350"/>
          <p14:tracePt t="98536" x="7346950" y="4146550"/>
          <p14:tracePt t="98536" x="7302500" y="4057650"/>
          <p14:tracePt t="98556" x="7283450" y="4019550"/>
          <p14:tracePt t="98556" x="7258050" y="3981450"/>
          <p14:tracePt t="98572" x="7239000" y="3949700"/>
          <p14:tracePt t="98572" x="7226300" y="3917950"/>
          <p14:tracePt t="98588" x="7207250" y="3892550"/>
          <p14:tracePt t="98588" x="7194550" y="3867150"/>
          <p14:tracePt t="98588" x="7181850" y="3841750"/>
          <p14:tracePt t="98608" x="7169150" y="3822700"/>
          <p14:tracePt t="98620" x="7156450" y="3810000"/>
          <p14:tracePt t="98620" x="7137400" y="3778250"/>
          <p14:tracePt t="98638" x="7124700" y="3765550"/>
          <p14:tracePt t="98638" x="7112000" y="3759200"/>
          <p14:tracePt t="98656" x="7099300" y="3746500"/>
          <p14:tracePt t="98656" x="7086600" y="3740150"/>
          <p14:tracePt t="98672" x="7073900" y="3740150"/>
          <p14:tracePt t="98672" x="7067550" y="3733800"/>
          <p14:tracePt t="98689" x="7054850" y="3733800"/>
          <p14:tracePt t="98689" x="7035800" y="3727450"/>
          <p14:tracePt t="98706" x="7029450" y="3721100"/>
          <p14:tracePt t="98706" x="7023100" y="3721100"/>
          <p14:tracePt t="98722" x="7016750" y="3721100"/>
          <p14:tracePt t="98737" x="7010400" y="3721100"/>
          <p14:tracePt t="98754" x="7016750" y="3721100"/>
          <p14:tracePt t="98795" x="7023100" y="3714750"/>
          <p14:tracePt t="98811" x="7035800" y="3714750"/>
          <p14:tracePt t="98823" x="7042150" y="3714750"/>
          <p14:tracePt t="98839" x="7048500" y="3714750"/>
          <p14:tracePt t="98847" x="7054850" y="3714750"/>
          <p14:tracePt t="98856" x="7061200" y="3714750"/>
          <p14:tracePt t="98856" x="7067550" y="3714750"/>
          <p14:tracePt t="98856" x="7073900" y="3714750"/>
          <p14:tracePt t="98876" x="7080250" y="3714750"/>
          <p14:tracePt t="98892" x="7086600" y="3721100"/>
          <p14:tracePt t="99003" x="7092950" y="3721100"/>
          <p14:tracePt t="99027" x="7092950" y="3714750"/>
          <p14:tracePt t="99071" x="7099300" y="3714750"/>
          <p14:tracePt t="99087" x="7099300" y="3708400"/>
          <p14:tracePt t="99111" x="7105650" y="3702050"/>
          <p14:tracePt t="99131" x="7112000" y="3702050"/>
          <p14:tracePt t="99171" x="7112000" y="3695700"/>
          <p14:tracePt t="99191" x="7112000" y="3689350"/>
          <p14:tracePt t="99207" x="7112000" y="3683000"/>
          <p14:tracePt t="99231" x="7112000" y="3689350"/>
          <p14:tracePt t="99259" x="7105650" y="3695700"/>
          <p14:tracePt t="99283" x="7105650" y="3689350"/>
          <p14:tracePt t="99363" x="7099300" y="3683000"/>
          <p14:tracePt t="99439" x="7092950" y="3683000"/>
          <p14:tracePt t="99483" x="7086600" y="3676650"/>
          <p14:tracePt t="99523" x="7080250" y="3676650"/>
          <p14:tracePt t="99543" x="7073900" y="3676650"/>
          <p14:tracePt t="99559" x="7067550" y="3670300"/>
          <p14:tracePt t="99567" x="7061200" y="3670300"/>
          <p14:tracePt t="99576" x="7054850" y="3670300"/>
          <p14:tracePt t="99592" x="7048500" y="3670300"/>
          <p14:tracePt t="99607" x="7042150" y="3676650"/>
          <p14:tracePt t="99607" x="7035800" y="3676650"/>
          <p14:tracePt t="99607" x="7029450" y="3676650"/>
          <p14:tracePt t="99628" x="7023100" y="3676650"/>
          <p14:tracePt t="99640" x="7016750" y="3683000"/>
          <p14:tracePt t="99640" x="7010400" y="3683000"/>
          <p14:tracePt t="99659" x="7004050" y="3683000"/>
          <p14:tracePt t="99674" x="6997700" y="3676650"/>
          <p14:tracePt t="99690" x="6991350" y="3670300"/>
          <p14:tracePt t="99708" x="6985000" y="3663950"/>
          <p14:tracePt t="99708" x="6985000" y="3657600"/>
          <p14:tracePt t="99726" x="6991350" y="3657600"/>
          <p14:tracePt t="99791" x="6997700" y="3657600"/>
          <p14:tracePt t="99799" x="7004050" y="3663950"/>
          <p14:tracePt t="99815" x="7010400" y="3663950"/>
          <p14:tracePt t="99824" x="7016750" y="3663950"/>
          <p14:tracePt t="99824" x="7029450" y="3663950"/>
          <p14:tracePt t="99845" x="7035800" y="3670300"/>
          <p14:tracePt t="99845" x="7042150" y="3670300"/>
          <p14:tracePt t="99860" x="7048500" y="3676650"/>
          <p14:tracePt t="99883" x="7054850" y="3683000"/>
          <p14:tracePt t="99896" x="7048500" y="3683000"/>
          <p14:tracePt t="99911" x="7042150" y="3695700"/>
          <p14:tracePt t="99928" x="7035800" y="3702050"/>
          <p14:tracePt t="99944" x="7029450" y="3702050"/>
          <p14:tracePt t="99944" x="7023100" y="3708400"/>
          <p14:tracePt t="99960" x="7023100" y="3714750"/>
          <p14:tracePt t="99975" x="7010400" y="3714750"/>
          <p14:tracePt t="99975" x="7004050" y="3714750"/>
          <p14:tracePt t="99993" x="6997700" y="3708400"/>
          <p14:tracePt t="100008" x="6991350" y="3702050"/>
          <p14:tracePt t="100025" x="6991350" y="3695700"/>
          <p14:tracePt t="100047" x="6991350" y="3689350"/>
          <p14:tracePt t="100063" x="6997700" y="3689350"/>
          <p14:tracePt t="100075" x="7004050" y="3683000"/>
          <p14:tracePt t="100099" x="7010400" y="3683000"/>
          <p14:tracePt t="100131" x="7016750" y="3689350"/>
          <p14:tracePt t="100151" x="7023100" y="3695700"/>
          <p14:tracePt t="100168" x="7029450" y="3702050"/>
          <p14:tracePt t="100175" x="7035800" y="3708400"/>
          <p14:tracePt t="100191" x="7042150" y="3714750"/>
          <p14:tracePt t="100196" x="7048500" y="3721100"/>
          <p14:tracePt t="100209" x="7054850" y="3727450"/>
          <p14:tracePt t="100209" x="7067550" y="3740150"/>
          <p14:tracePt t="100228" x="7073900" y="3740150"/>
          <p14:tracePt t="100228" x="7073900" y="3746500"/>
          <p14:tracePt t="100245" x="7086600" y="3752850"/>
          <p14:tracePt t="100259" x="7092950" y="3752850"/>
          <p14:tracePt t="100276" x="7092950" y="3759200"/>
          <p14:tracePt t="100292" x="7099300" y="3765550"/>
          <p14:tracePt t="100309" x="7099300" y="3771900"/>
          <p14:tracePt t="100327" x="7099300" y="3784600"/>
          <p14:tracePt t="100342" x="7099300" y="3790950"/>
          <p14:tracePt t="100371" x="7092950" y="3784600"/>
          <p14:tracePt t="100431" x="7099300" y="3778250"/>
          <p14:tracePt t="100468" x="7092950" y="3784600"/>
          <p14:tracePt t="100503" x="7086600" y="3784600"/>
          <p14:tracePt t="100527" x="7086600" y="3778250"/>
          <p14:tracePt t="100595" x="7092950" y="3771900"/>
          <p14:tracePt t="100616" x="7099300" y="3771900"/>
          <p14:tracePt t="100639" x="7105650" y="3771900"/>
          <p14:tracePt t="100663" x="7105650" y="3778250"/>
          <p14:tracePt t="100715" x="7099300" y="3778250"/>
          <p14:tracePt t="100752" x="7099300" y="3771900"/>
          <p14:tracePt t="100852" x="7092950" y="3771900"/>
          <p14:tracePt t="100932" x="7092950" y="3765550"/>
          <p14:tracePt t="101036" x="7092950" y="3759200"/>
          <p14:tracePt t="101092" x="7099300" y="3752850"/>
          <p14:tracePt t="101144" x="7099300" y="3746500"/>
          <p14:tracePt t="101179" x="7105650" y="3740150"/>
          <p14:tracePt t="101204" x="7112000" y="3740150"/>
          <p14:tracePt t="101216" x="7118350" y="3746500"/>
          <p14:tracePt t="101231" x="7124700" y="3746500"/>
          <p14:tracePt t="101240" x="7131050" y="3752850"/>
          <p14:tracePt t="101249" x="7137400" y="3759200"/>
          <p14:tracePt t="101265" x="7143750" y="3765550"/>
          <p14:tracePt t="101279" x="7150100" y="3771900"/>
          <p14:tracePt t="101296" x="7150100" y="3778250"/>
          <p14:tracePt t="101324" x="7156450" y="3790950"/>
          <p14:tracePt t="101335" x="7156450" y="3797300"/>
          <p14:tracePt t="101351" x="7162800" y="3803650"/>
          <p14:tracePt t="101368" x="7169150" y="3810000"/>
          <p14:tracePt t="101379" x="7175500" y="3816350"/>
          <p14:tracePt t="101396" x="7188200" y="3816350"/>
          <p14:tracePt t="101420" x="7194550" y="3810000"/>
          <p14:tracePt t="101436" x="7200900" y="3803650"/>
          <p14:tracePt t="101464" x="7194550" y="3810000"/>
          <p14:tracePt t="101524" x="7188200" y="3810000"/>
          <p14:tracePt t="101563" x="7181850" y="3810000"/>
          <p14:tracePt t="101575" x="7175500" y="3810000"/>
          <p14:tracePt t="101592" x="7169150" y="3810000"/>
          <p14:tracePt t="101608" x="7162800" y="3810000"/>
          <p14:tracePt t="101624" x="7156450" y="3816350"/>
          <p14:tracePt t="101636" x="7150100" y="3816350"/>
          <p14:tracePt t="101652" x="7143750" y="3816350"/>
          <p14:tracePt t="101668" x="7137400" y="3816350"/>
          <p14:tracePt t="101684" x="7131050" y="3816350"/>
          <p14:tracePt t="101697" x="7124700" y="3822700"/>
          <p14:tracePt t="101714" x="7131050" y="3822700"/>
          <p14:tracePt t="101756" x="7137400" y="3822700"/>
          <p14:tracePt t="101772" x="7143750" y="3816350"/>
          <p14:tracePt t="101788" x="7150100" y="3810000"/>
          <p14:tracePt t="101804" x="7156450" y="3810000"/>
          <p14:tracePt t="101816" x="7162800" y="3803650"/>
          <p14:tracePt t="101832" x="7169150" y="3797300"/>
          <p14:tracePt t="101847" x="7175500" y="3797300"/>
          <p14:tracePt t="101863" x="7175500" y="3790950"/>
          <p14:tracePt t="101884" x="7181850" y="3784600"/>
          <p14:tracePt t="101944" x="7175500" y="3784600"/>
          <p14:tracePt t="101983" x="7181850" y="3778250"/>
          <p14:tracePt t="102004" x="7188200" y="3771900"/>
          <p14:tracePt t="102028" x="7194550" y="3771900"/>
          <p14:tracePt t="102051" x="7194550" y="3765550"/>
          <p14:tracePt t="102072" x="7200900" y="3759200"/>
          <p14:tracePt t="102088" x="7207250" y="3759200"/>
          <p14:tracePt t="102104" x="7207250" y="3752850"/>
          <p14:tracePt t="102115" x="7213600" y="3752850"/>
          <p14:tracePt t="102140" x="7219950" y="3752850"/>
          <p14:tracePt t="102164" x="7226300" y="3746500"/>
          <p14:tracePt t="102184" x="7232650" y="3740150"/>
          <p14:tracePt t="102200" x="7239000" y="3733800"/>
          <p14:tracePt t="102215" x="7239000" y="3727450"/>
          <p14:tracePt t="102236" x="7232650" y="3727450"/>
          <p14:tracePt t="102259" x="7226300" y="3727450"/>
          <p14:tracePt t="102276" x="7219950" y="3727450"/>
          <p14:tracePt t="102292" x="7213600" y="3727450"/>
          <p14:tracePt t="102328" x="7207250" y="3727450"/>
          <p14:tracePt t="102372" x="7200900" y="3733800"/>
          <p14:tracePt t="102404" x="7200900" y="3727450"/>
          <p14:tracePt t="102432" x="7200900" y="3733800"/>
          <p14:tracePt t="102492" x="7194550" y="3733800"/>
          <p14:tracePt t="102583" x="7194550" y="3727450"/>
          <p14:tracePt t="102636" x="7188200" y="3721100"/>
          <p14:tracePt t="102672" x="7188200" y="3727450"/>
          <p14:tracePt t="102732" x="7194550" y="3721100"/>
          <p14:tracePt t="102784" x="7194550" y="3727450"/>
          <p14:tracePt t="102980" x="7194550" y="3733800"/>
          <p14:tracePt t="103012" x="7188200" y="3740150"/>
          <p14:tracePt t="103032" x="7181850" y="3740150"/>
          <p14:tracePt t="103047" x="7175500" y="3746500"/>
          <p14:tracePt t="103064" x="7175500" y="3752850"/>
          <p14:tracePt t="103092" x="7181850" y="3752850"/>
          <p14:tracePt t="103152" x="7188200" y="3752850"/>
          <p14:tracePt t="103168" x="7194550" y="3752850"/>
          <p14:tracePt t="103192" x="7200900" y="3752850"/>
          <p14:tracePt t="103204" x="7207250" y="3752850"/>
          <p14:tracePt t="103220" x="7213600" y="3752850"/>
          <p14:tracePt t="103235" x="7219950" y="3746500"/>
          <p14:tracePt t="103252" x="7226300" y="3746500"/>
          <p14:tracePt t="103264" x="7232650" y="3746500"/>
          <p14:tracePt t="103280" x="7239000" y="3746500"/>
          <p14:tracePt t="103312" x="7232650" y="3746500"/>
          <p14:tracePt t="103424" x="7226300" y="3752850"/>
          <p14:tracePt t="103444" x="7219950" y="3752850"/>
          <p14:tracePt t="103469" x="7213600" y="3752850"/>
          <p14:tracePt t="103496" x="7219950" y="3752850"/>
          <p14:tracePt t="103543" x="7226300" y="3759200"/>
          <p14:tracePt t="103564" x="7232650" y="3759200"/>
          <p14:tracePt t="103588" x="7232650" y="3765550"/>
          <p14:tracePt t="103604" x="7232650" y="3771900"/>
          <p14:tracePt t="103616" x="7239000" y="3784600"/>
          <p14:tracePt t="103632" x="7232650" y="3790950"/>
          <p14:tracePt t="103641" x="7232650" y="3803650"/>
          <p14:tracePt t="103654" x="7232650" y="3816350"/>
          <p14:tracePt t="103654" x="7232650" y="3848100"/>
          <p14:tracePt t="103673" x="7226300" y="3867150"/>
          <p14:tracePt t="103673" x="7226300" y="3892550"/>
          <p14:tracePt t="103689" x="7226300" y="3917950"/>
          <p14:tracePt t="103689" x="7226300" y="3937000"/>
          <p14:tracePt t="103706" x="7232650" y="3962400"/>
          <p14:tracePt t="103706" x="7232650" y="3987800"/>
          <p14:tracePt t="103706" x="7239000" y="4013200"/>
          <p14:tracePt t="103725" x="7239000" y="4038600"/>
          <p14:tracePt t="103725" x="7245350" y="4064000"/>
          <p14:tracePt t="103740" x="7245350" y="4089400"/>
          <p14:tracePt t="103740" x="7251700" y="4114800"/>
          <p14:tracePt t="103757" x="7258050" y="4133850"/>
          <p14:tracePt t="103757" x="7258050" y="4152900"/>
          <p14:tracePt t="103773" x="7264400" y="4171950"/>
          <p14:tracePt t="103773" x="7264400" y="4191000"/>
          <p14:tracePt t="103790" x="7270750" y="4203700"/>
          <p14:tracePt t="103790" x="7270750" y="4222750"/>
          <p14:tracePt t="103807" x="7277100" y="4235450"/>
          <p14:tracePt t="103807" x="7277100" y="4241800"/>
          <p14:tracePt t="103823" x="7277100" y="4248150"/>
          <p14:tracePt t="103838" x="7277100" y="4254500"/>
          <p14:tracePt t="103855" x="7277100" y="4260850"/>
          <p14:tracePt t="103880" x="7270750" y="4260850"/>
          <p14:tracePt t="103916" x="7264400" y="4254500"/>
          <p14:tracePt t="103932" x="7251700" y="4254500"/>
          <p14:tracePt t="103949" x="7245350" y="4248150"/>
          <p14:tracePt t="103964" x="7239000" y="4248150"/>
          <p14:tracePt t="103972" x="7232650" y="4248150"/>
          <p14:tracePt t="103988" x="7226300" y="4248150"/>
          <p14:tracePt t="104005" x="7219950" y="4248150"/>
          <p14:tracePt t="104022" x="7213600" y="4241800"/>
          <p14:tracePt t="104039" x="7213600" y="4235450"/>
          <p14:tracePt t="104055" x="7213600" y="4229100"/>
          <p14:tracePt t="104084" x="7219950" y="4222750"/>
          <p14:tracePt t="104120" x="7226300" y="4229100"/>
          <p14:tracePt t="104144" x="7232650" y="4229100"/>
          <p14:tracePt t="104180" x="7239000" y="4222750"/>
          <p14:tracePt t="104196" x="7245350" y="4222750"/>
          <p14:tracePt t="104212" x="7251700" y="4216400"/>
          <p14:tracePt t="104224" x="7258050" y="4210050"/>
          <p14:tracePt t="104240" x="7264400" y="4210050"/>
          <p14:tracePt t="104264" x="7270750" y="4203700"/>
          <p14:tracePt t="104284" x="7277100" y="4197350"/>
          <p14:tracePt t="104309" x="7277100" y="4191000"/>
          <p14:tracePt t="104344" x="7277100" y="4184650"/>
          <p14:tracePt t="104368" x="7277100" y="4178300"/>
          <p14:tracePt t="104384" x="7277100" y="4171950"/>
          <p14:tracePt t="104404" x="7270750" y="4165600"/>
          <p14:tracePt t="104428" x="7270750" y="4159250"/>
          <p14:tracePt t="104453" x="7270750" y="4152900"/>
          <p14:tracePt t="104481" x="7270750" y="4146550"/>
          <p14:tracePt t="104512" x="7270750" y="4140200"/>
          <p14:tracePt t="104524" x="7277100" y="4133850"/>
          <p14:tracePt t="104540" x="7283450" y="4127500"/>
          <p14:tracePt t="104556" x="7283450" y="4121150"/>
          <p14:tracePt t="104572" x="7289800" y="4114800"/>
          <p14:tracePt t="104593" x="7289800" y="4108450"/>
          <p14:tracePt t="104609" x="7289800" y="4102100"/>
          <p14:tracePt t="104624" x="7283450" y="4095750"/>
          <p14:tracePt t="104632" x="7283450" y="4089400"/>
          <p14:tracePt t="104641" x="7283450" y="4083050"/>
          <p14:tracePt t="104641" x="7283450" y="4076700"/>
          <p14:tracePt t="104661" x="7283450" y="4064000"/>
          <p14:tracePt t="104677" x="7283450" y="4057650"/>
          <p14:tracePt t="104704" x="7283450" y="4051300"/>
          <p14:tracePt t="104720" x="7283450" y="4044950"/>
          <p14:tracePt t="104736" x="7283450" y="4038600"/>
          <p14:tracePt t="104752" x="7283450" y="4025900"/>
          <p14:tracePt t="104764" x="7283450" y="4019550"/>
          <p14:tracePt t="104780" x="7283450" y="4013200"/>
          <p14:tracePt t="104797" x="7277100" y="4013200"/>
          <p14:tracePt t="104816" x="7270750" y="4013200"/>
          <p14:tracePt t="104832" x="7264400" y="4013200"/>
          <p14:tracePt t="104864" x="7264400" y="4006850"/>
          <p14:tracePt t="104892" x="7264400" y="4000500"/>
          <p14:tracePt t="104916" x="7270750" y="4000500"/>
          <p14:tracePt t="104936" x="7277100" y="3994150"/>
          <p14:tracePt t="104952" x="7283450" y="3994150"/>
          <p14:tracePt t="104969" x="7289800" y="3987800"/>
          <p14:tracePt t="104992" x="7289800" y="3981450"/>
          <p14:tracePt t="105020" x="7289800" y="3975100"/>
          <p14:tracePt t="105112" x="7283450" y="3975100"/>
          <p14:tracePt t="105141" x="7277100" y="3975100"/>
          <p14:tracePt t="105165" x="7270750" y="3968750"/>
          <p14:tracePt t="105185" x="7270750" y="3962400"/>
          <p14:tracePt t="105232" x="7270750" y="3956050"/>
          <p14:tracePt t="105284" x="7270750" y="3949700"/>
          <p14:tracePt t="105297" x="7270750" y="3943350"/>
          <p14:tracePt t="105321" x="7270750" y="3937000"/>
          <p14:tracePt t="105337" x="7277100" y="3930650"/>
          <p14:tracePt t="105372" x="7277100" y="3924300"/>
          <p14:tracePt t="105396" x="7289800" y="3917950"/>
          <p14:tracePt t="105416" x="7289800" y="3911600"/>
          <p14:tracePt t="105433" x="7302500" y="3905250"/>
          <p14:tracePt t="105449" x="7308850" y="3905250"/>
          <p14:tracePt t="105464" x="7315200" y="3898900"/>
          <p14:tracePt t="105476" x="7321550" y="3898900"/>
          <p14:tracePt t="105485" x="7327900" y="3892550"/>
          <p14:tracePt t="105494" x="7334250" y="3892550"/>
          <p14:tracePt t="105494" x="7340600" y="3892550"/>
          <p14:tracePt t="105513" x="7340600" y="3886200"/>
          <p14:tracePt t="105513" x="7346950" y="3879850"/>
          <p14:tracePt t="105530" x="7353300" y="3879850"/>
          <p14:tracePt t="105530" x="7359650" y="3873500"/>
          <p14:tracePt t="105546" x="7366000" y="3873500"/>
          <p14:tracePt t="105561" x="7366000" y="3867150"/>
          <p14:tracePt t="105577" x="7372350" y="3860800"/>
          <p14:tracePt t="105604" x="7366000" y="3854450"/>
          <p14:tracePt t="105629" x="7366000" y="3848100"/>
          <p14:tracePt t="105673" x="7366000" y="3841750"/>
          <p14:tracePt t="105717" x="7372350" y="3848100"/>
          <p14:tracePt t="105757" x="7366000" y="3854450"/>
          <p14:tracePt t="105785" x="7359650" y="3860800"/>
          <p14:tracePt t="105801" x="7353300" y="3867150"/>
          <p14:tracePt t="105809" x="7346950" y="3873500"/>
          <p14:tracePt t="105817" x="7340600" y="3879850"/>
          <p14:tracePt t="105828" x="7340600" y="3892550"/>
          <p14:tracePt t="105828" x="7327900" y="3911600"/>
          <p14:tracePt t="105847" x="7321550" y="3924300"/>
          <p14:tracePt t="105847" x="7315200" y="3937000"/>
          <p14:tracePt t="105864" x="7308850" y="3949700"/>
          <p14:tracePt t="105864" x="7302500" y="3962400"/>
          <p14:tracePt t="105881" x="7302500" y="3981450"/>
          <p14:tracePt t="105881" x="7289800" y="4013200"/>
          <p14:tracePt t="105897" x="7289800" y="4032250"/>
          <p14:tracePt t="105897" x="7283450" y="4051300"/>
          <p14:tracePt t="105914" x="7283450" y="4070350"/>
          <p14:tracePt t="105914" x="7283450" y="4083050"/>
          <p14:tracePt t="105931" x="7283450" y="4102100"/>
          <p14:tracePt t="105931" x="7283450" y="4121150"/>
          <p14:tracePt t="105947" x="7283450" y="4133850"/>
          <p14:tracePt t="105947" x="7283450" y="4146550"/>
          <p14:tracePt t="105947" x="7283450" y="4165600"/>
          <p14:tracePt t="105966" x="7283450" y="4178300"/>
          <p14:tracePt t="105966" x="7289800" y="4191000"/>
          <p14:tracePt t="105982" x="7289800" y="4197350"/>
          <p14:tracePt t="105982" x="7289800" y="4210050"/>
          <p14:tracePt t="105998" x="7289800" y="4222750"/>
          <p14:tracePt t="105998" x="7296150" y="4241800"/>
          <p14:tracePt t="106014" x="7296150" y="4248150"/>
          <p14:tracePt t="106014" x="7302500" y="4267200"/>
          <p14:tracePt t="106014" x="7302500" y="4279900"/>
          <p14:tracePt t="106033" x="7308850" y="4292600"/>
          <p14:tracePt t="106046" x="7308850" y="4298950"/>
          <p14:tracePt t="106046" x="7315200" y="4311650"/>
          <p14:tracePt t="106066" x="7321550" y="4330700"/>
          <p14:tracePt t="106066" x="7327900" y="4343400"/>
          <p14:tracePt t="106081" x="7327900" y="4349750"/>
          <p14:tracePt t="106081" x="7327900" y="4362450"/>
          <p14:tracePt t="106098" x="7334250" y="4375150"/>
          <p14:tracePt t="106098" x="7334250" y="4381500"/>
          <p14:tracePt t="106114" x="7334250" y="4394200"/>
          <p14:tracePt t="106114" x="7334250" y="4413250"/>
          <p14:tracePt t="106131" x="7334250" y="4419600"/>
          <p14:tracePt t="106131" x="7334250" y="4432300"/>
          <p14:tracePt t="106148" x="7334250" y="4445000"/>
          <p14:tracePt t="106148" x="7334250" y="4457700"/>
          <p14:tracePt t="106165" x="7327900" y="4464050"/>
          <p14:tracePt t="106165" x="7327900" y="4476750"/>
          <p14:tracePt t="106181" x="7327900" y="4489450"/>
          <p14:tracePt t="106181" x="7315200" y="4508500"/>
          <p14:tracePt t="106199" x="7315200" y="4514850"/>
          <p14:tracePt t="106199" x="7308850" y="4527550"/>
          <p14:tracePt t="106215" x="7302500" y="4533900"/>
          <p14:tracePt t="106215" x="7296150" y="4540250"/>
          <p14:tracePt t="106232" x="7283450" y="4552950"/>
          <p14:tracePt t="106250" x="7277100" y="4552950"/>
          <p14:tracePt t="106265" x="7277100" y="4559300"/>
          <p14:tracePt t="106325" x="7270750" y="4559300"/>
          <p14:tracePt t="106341" x="7258050" y="4559300"/>
          <p14:tracePt t="106357" x="7251700" y="4559300"/>
          <p14:tracePt t="106369" x="7239000" y="4552950"/>
          <p14:tracePt t="106380" x="7232650" y="4552950"/>
          <p14:tracePt t="106380" x="7226300" y="4552950"/>
          <p14:tracePt t="106380" x="7213600" y="4552950"/>
          <p14:tracePt t="106401" x="7200900" y="4552950"/>
          <p14:tracePt t="106414" x="7194550" y="4552950"/>
          <p14:tracePt t="106414" x="7175500" y="4552950"/>
          <p14:tracePt t="106434" x="7162800" y="4552950"/>
          <p14:tracePt t="106434" x="7150100" y="4552950"/>
          <p14:tracePt t="106449" x="7137400" y="4552950"/>
          <p14:tracePt t="106449" x="7124700" y="4552950"/>
          <p14:tracePt t="106466" x="7112000" y="4552950"/>
          <p14:tracePt t="106466" x="7099300" y="4552950"/>
          <p14:tracePt t="106482" x="7086600" y="4552950"/>
          <p14:tracePt t="106482" x="7061200" y="4552950"/>
          <p14:tracePt t="106499" x="7048500" y="4552950"/>
          <p14:tracePt t="106499" x="7042150" y="4546600"/>
          <p14:tracePt t="106516" x="7029450" y="4546600"/>
          <p14:tracePt t="106516" x="7023100" y="4546600"/>
          <p14:tracePt t="106532" x="7016750" y="4546600"/>
          <p14:tracePt t="106532" x="7004050" y="4540250"/>
          <p14:tracePt t="106550" x="6997700" y="4540250"/>
          <p14:tracePt t="106565" x="6991350" y="4540250"/>
          <p14:tracePt t="106581" x="6985000" y="4540250"/>
          <p14:tracePt t="106598" x="6978650" y="4533900"/>
          <p14:tracePt t="106614" x="6972300" y="4533900"/>
          <p14:tracePt t="106632" x="6965950" y="4533900"/>
          <p14:tracePt t="106656" x="6959600" y="4533900"/>
          <p14:tracePt t="106692" x="6953250" y="4533900"/>
          <p14:tracePt t="106717" x="6946900" y="4540250"/>
          <p14:tracePt t="106729" x="6940550" y="4540250"/>
          <p14:tracePt t="106753" x="6934200" y="4540250"/>
          <p14:tracePt t="106813" x="6927850" y="4533900"/>
          <p14:tracePt t="106845" x="6921500" y="4540250"/>
          <p14:tracePt t="106873" x="6915150" y="4540250"/>
          <p14:tracePt t="106917" x="6908800" y="4546600"/>
          <p14:tracePt t="106941" x="6902450" y="4546600"/>
          <p14:tracePt t="106957" x="6896100" y="4552950"/>
          <p14:tracePt t="106973" x="6889750" y="4559300"/>
          <p14:tracePt t="106985" x="6883400" y="4565650"/>
          <p14:tracePt t="106993" x="6877050" y="4572000"/>
          <p14:tracePt t="107008" x="6877050" y="4578350"/>
          <p14:tracePt t="107018" x="6877050" y="4591050"/>
          <p14:tracePt t="107018" x="6870700" y="4597400"/>
          <p14:tracePt t="107035" x="6870700" y="4610100"/>
          <p14:tracePt t="107035" x="6877050" y="4622800"/>
          <p14:tracePt t="107051" x="6877050" y="4641850"/>
          <p14:tracePt t="107051" x="6883400" y="4660900"/>
          <p14:tracePt t="107051" x="6883400" y="4679950"/>
          <p14:tracePt t="107070" x="6889750" y="4699000"/>
          <p14:tracePt t="107083" x="6896100" y="4718050"/>
          <p14:tracePt t="107083" x="6908800" y="4762500"/>
          <p14:tracePt t="107101" x="6915150" y="4787900"/>
          <p14:tracePt t="107101" x="6921500" y="4806950"/>
          <p14:tracePt t="107118" x="6934200" y="4832350"/>
          <p14:tracePt t="107118" x="6946900" y="4857750"/>
          <p14:tracePt t="107135" x="6959600" y="4889500"/>
          <p14:tracePt t="107135" x="6985000" y="4940300"/>
          <p14:tracePt t="107152" x="6997700" y="4972050"/>
          <p14:tracePt t="107152" x="7010400" y="5003800"/>
          <p14:tracePt t="107168" x="7023100" y="5029200"/>
          <p14:tracePt t="107168" x="7035800" y="5060950"/>
          <p14:tracePt t="107185" x="7042150" y="5086350"/>
          <p14:tracePt t="107185" x="7048500" y="5118100"/>
          <p14:tracePt t="107202" x="7054850" y="5149850"/>
          <p14:tracePt t="107202" x="7061200" y="5207000"/>
          <p14:tracePt t="107219" x="7061200" y="5238750"/>
          <p14:tracePt t="107219" x="7061200" y="5264150"/>
          <p14:tracePt t="107235" x="7054850" y="5295900"/>
          <p14:tracePt t="107235" x="7048500" y="5327650"/>
          <p14:tracePt t="107252" x="7042150" y="5353050"/>
          <p14:tracePt t="107252" x="7029450" y="5378450"/>
          <p14:tracePt t="107268" x="7016750" y="5410200"/>
          <p14:tracePt t="107268" x="6991350" y="5461000"/>
          <p14:tracePt t="107286" x="6972300" y="5486400"/>
          <p14:tracePt t="107286" x="6953250" y="5505450"/>
          <p14:tracePt t="107302" x="6934200" y="5530850"/>
          <p14:tracePt t="107302" x="6915150" y="5556250"/>
          <p14:tracePt t="107319" x="6896100" y="5575300"/>
          <p14:tracePt t="107319" x="6877050" y="5594350"/>
          <p14:tracePt t="107319" x="6858000" y="5613400"/>
          <p14:tracePt t="107337" x="6838950" y="5632450"/>
          <p14:tracePt t="107350" x="6819900" y="5645150"/>
          <p14:tracePt t="107350" x="6781800" y="5670550"/>
          <p14:tracePt t="107369" x="6762750" y="5683250"/>
          <p14:tracePt t="107369" x="6743700" y="5689600"/>
          <p14:tracePt t="107386" x="6724650" y="5702300"/>
          <p14:tracePt t="107386" x="6705600" y="5708650"/>
          <p14:tracePt t="107402" x="6680200" y="5715000"/>
          <p14:tracePt t="107402" x="6661150" y="5721350"/>
          <p14:tracePt t="107402" x="6635750" y="5721350"/>
          <p14:tracePt t="107423" x="6610350" y="5727700"/>
          <p14:tracePt t="107434" x="6578600" y="5727700"/>
          <p14:tracePt t="107434" x="6521450" y="5727700"/>
          <p14:tracePt t="107453" x="6489700" y="5727700"/>
          <p14:tracePt t="107453" x="6457950" y="5727700"/>
          <p14:tracePt t="107469" x="6426200" y="5727700"/>
          <p14:tracePt t="107469" x="6388100" y="5721350"/>
          <p14:tracePt t="107486" x="6356350" y="5721350"/>
          <p14:tracePt t="107486" x="6318250" y="5727700"/>
          <p14:tracePt t="107502" x="6286500" y="5727700"/>
          <p14:tracePt t="107502" x="6210300" y="5727700"/>
          <p14:tracePt t="107520" x="6178550" y="5727700"/>
          <p14:tracePt t="107520" x="6140450" y="5727700"/>
          <p14:tracePt t="107536" x="6108700" y="5727700"/>
          <p14:tracePt t="107536" x="6076950" y="5721350"/>
          <p14:tracePt t="107553" x="6045200" y="5721350"/>
          <p14:tracePt t="107553" x="5988050" y="5715000"/>
          <p14:tracePt t="107571" x="5962650" y="5708650"/>
          <p14:tracePt t="107571" x="5937250" y="5702300"/>
          <p14:tracePt t="107587" x="5905500" y="5689600"/>
          <p14:tracePt t="107587" x="5880100" y="5683250"/>
          <p14:tracePt t="107603" x="5854700" y="5676900"/>
          <p14:tracePt t="107603" x="5835650" y="5670550"/>
          <p14:tracePt t="107620" x="5810250" y="5664200"/>
          <p14:tracePt t="107620" x="5765800" y="5645150"/>
          <p14:tracePt t="107638" x="5746750" y="5645150"/>
          <p14:tracePt t="107638" x="5734050" y="5638800"/>
          <p14:tracePt t="107653" x="5721350" y="5638800"/>
          <p14:tracePt t="107653" x="5708650" y="5632450"/>
          <p14:tracePt t="107670" x="5695950" y="5632450"/>
          <p14:tracePt t="107670" x="5689600" y="5632450"/>
          <p14:tracePt t="107687" x="5689600" y="5638800"/>
          <p14:tracePt t="107706" x="5695950" y="5645150"/>
          <p14:tracePt t="107718" x="5708650" y="5645150"/>
          <p14:tracePt t="107718" x="5721350" y="5651500"/>
          <p14:tracePt t="107738" x="5753100" y="5657850"/>
          <p14:tracePt t="107738" x="5778500" y="5664200"/>
          <p14:tracePt t="107753" x="5803900" y="5670550"/>
          <p14:tracePt t="107753" x="5835650" y="5676900"/>
          <p14:tracePt t="107770" x="5867400" y="5676900"/>
          <p14:tracePt t="107770" x="5899150" y="5683250"/>
          <p14:tracePt t="107770" x="5937250" y="5683250"/>
          <p14:tracePt t="107790" x="5975350" y="5689600"/>
          <p14:tracePt t="107802" x="6007100" y="5689600"/>
          <p14:tracePt t="107802" x="6083300" y="5689600"/>
          <p14:tracePt t="107820" x="6121400" y="5689600"/>
          <p14:tracePt t="107820" x="6159500" y="5683250"/>
          <p14:tracePt t="107837" x="6191250" y="5683250"/>
          <p14:tracePt t="107837" x="6223000" y="5683250"/>
          <p14:tracePt t="107854" x="6254750" y="5676900"/>
          <p14:tracePt t="107854" x="6305550" y="5670550"/>
          <p14:tracePt t="107871" x="6324600" y="5670550"/>
          <p14:tracePt t="107871" x="6343650" y="5664200"/>
          <p14:tracePt t="107887" x="6362700" y="5657850"/>
          <p14:tracePt t="107887" x="6375400" y="5657850"/>
          <p14:tracePt t="107904" x="6388100" y="5651500"/>
          <p14:tracePt t="107904" x="6400800" y="5645150"/>
          <p14:tracePt t="107922" x="6407150" y="5645150"/>
          <p14:tracePt t="107922" x="6419850" y="5632450"/>
          <p14:tracePt t="107938" x="6426200" y="5632450"/>
          <p14:tracePt t="107954" x="6419850" y="5626100"/>
          <p14:tracePt t="107989" x="6413500" y="5632450"/>
          <p14:tracePt t="108005" x="6407150" y="5632450"/>
          <p14:tracePt t="108013" x="6400800" y="5632450"/>
          <p14:tracePt t="108022" x="6394450" y="5638800"/>
          <p14:tracePt t="108037" x="6388100" y="5638800"/>
          <p14:tracePt t="108053" x="6381750" y="5645150"/>
          <p14:tracePt t="108069" x="6375400" y="5645150"/>
          <p14:tracePt t="108090" x="6369050" y="5645150"/>
          <p14:tracePt t="108169" x="6362700" y="5651500"/>
          <p14:tracePt t="108185" x="6356350" y="5651500"/>
          <p14:tracePt t="108201" x="6350000" y="5651500"/>
          <p14:tracePt t="108209" x="6350000" y="5657850"/>
          <p14:tracePt t="108220" x="6343650" y="5657850"/>
          <p14:tracePt t="108220" x="6324600" y="5657850"/>
          <p14:tracePt t="108239" x="6318250" y="5664200"/>
          <p14:tracePt t="108239" x="6305550" y="5664200"/>
          <p14:tracePt t="108255" x="6292850" y="5664200"/>
          <p14:tracePt t="108255" x="6280150" y="5670550"/>
          <p14:tracePt t="108272" x="6261100" y="5670550"/>
          <p14:tracePt t="108272" x="6216650" y="5670550"/>
          <p14:tracePt t="108291" x="6191250" y="5670550"/>
          <p14:tracePt t="108291" x="6165850" y="5670550"/>
          <p14:tracePt t="108306" x="6140450" y="5664200"/>
          <p14:tracePt t="108306" x="6108700" y="5664200"/>
          <p14:tracePt t="108322" x="6076950" y="5664200"/>
          <p14:tracePt t="108322" x="6045200" y="5657850"/>
          <p14:tracePt t="108339" x="6013450" y="5657850"/>
          <p14:tracePt t="108339" x="5988050" y="5657850"/>
          <p14:tracePt t="108339" x="5956300" y="5657850"/>
          <p14:tracePt t="108358" x="5930900" y="5657850"/>
          <p14:tracePt t="108370" x="5905500" y="5657850"/>
          <p14:tracePt t="108370" x="5861050" y="5657850"/>
          <p14:tracePt t="108390" x="5842000" y="5657850"/>
          <p14:tracePt t="108390" x="5829300" y="5651500"/>
          <p14:tracePt t="108406" x="5810250" y="5651500"/>
          <p14:tracePt t="108406" x="5797550" y="5645150"/>
          <p14:tracePt t="108406" x="5784850" y="5645150"/>
          <p14:tracePt t="108426" x="5772150" y="5638800"/>
          <p14:tracePt t="108437" x="5765800" y="5638800"/>
          <p14:tracePt t="108437" x="5759450" y="5632450"/>
          <p14:tracePt t="108437" x="5746750" y="5632450"/>
          <p14:tracePt t="108459" x="5740400" y="5632450"/>
          <p14:tracePt t="108471" x="5734050" y="5626100"/>
          <p14:tracePt t="108471" x="5727700" y="5626100"/>
          <p14:tracePt t="108490" x="5721350" y="5626100"/>
          <p14:tracePt t="108510" x="5715000" y="5626100"/>
          <p14:tracePt t="108533" x="5708650" y="5632450"/>
          <p14:tracePt t="108553" x="5702300" y="5638800"/>
          <p14:tracePt t="108569" x="5695950" y="5645150"/>
          <p14:tracePt t="108585" x="5689600" y="5645150"/>
          <p14:tracePt t="108597" x="5683250" y="5651500"/>
          <p14:tracePt t="108613" x="5676900" y="5651500"/>
          <p14:tracePt t="108621" x="5670550" y="5651500"/>
          <p14:tracePt t="108621" x="5664200" y="5651500"/>
          <p14:tracePt t="108640" x="5657850" y="5651500"/>
          <p14:tracePt t="108640" x="5645150" y="5657850"/>
          <p14:tracePt t="108659" x="5638800" y="5657850"/>
          <p14:tracePt t="108659" x="5632450" y="5657850"/>
          <p14:tracePt t="108674" x="5619750" y="5657850"/>
          <p14:tracePt t="108674" x="5613400" y="5657850"/>
          <p14:tracePt t="108690" x="5607050" y="5657850"/>
          <p14:tracePt t="108690" x="5600700" y="5657850"/>
          <p14:tracePt t="108707" x="5594350" y="5657850"/>
          <p14:tracePt t="108722" x="5588000" y="5657850"/>
          <p14:tracePt t="108738" x="5594350" y="5657850"/>
          <p14:tracePt t="108765" x="5600700" y="5657850"/>
          <p14:tracePt t="108772" x="5607050" y="5657850"/>
          <p14:tracePt t="108772" x="5613400" y="5657850"/>
          <p14:tracePt t="108790" x="5626100" y="5651500"/>
          <p14:tracePt t="108790" x="5638800" y="5651500"/>
          <p14:tracePt t="108807" x="5651500" y="5651500"/>
          <p14:tracePt t="108807" x="5670550" y="5651500"/>
          <p14:tracePt t="108807" x="5695950" y="5645150"/>
          <p14:tracePt t="108826" x="5721350" y="5645150"/>
          <p14:tracePt t="108826" x="5746750" y="5645150"/>
          <p14:tracePt t="108841" x="5778500" y="5645150"/>
          <p14:tracePt t="108841" x="5816600" y="5638800"/>
          <p14:tracePt t="108857" x="5854700" y="5638800"/>
          <p14:tracePt t="108857" x="5892800" y="5638800"/>
          <p14:tracePt t="108874" x="5930900" y="5638800"/>
          <p14:tracePt t="108874" x="5975350" y="5638800"/>
          <p14:tracePt t="108891" x="6013450" y="5638800"/>
          <p14:tracePt t="108891" x="6089650" y="5645150"/>
          <p14:tracePt t="108908" x="6127750" y="5645150"/>
          <p14:tracePt t="108908" x="6153150" y="5651500"/>
          <p14:tracePt t="108925" x="6184900" y="5657850"/>
          <p14:tracePt t="108925" x="6210300" y="5657850"/>
          <p14:tracePt t="108941" x="6229350" y="5664200"/>
          <p14:tracePt t="108941" x="6267450" y="5676900"/>
          <p14:tracePt t="108958" x="6280150" y="5676900"/>
          <p14:tracePt t="108958" x="6286500" y="5683250"/>
          <p14:tracePt t="108975" x="6299200" y="5683250"/>
          <p14:tracePt t="108975" x="6299200" y="5689600"/>
          <p14:tracePt t="108991" x="6311900" y="5689600"/>
          <p14:tracePt t="109006" x="6318250" y="5689600"/>
          <p14:tracePt t="109023" x="6324600" y="5689600"/>
          <p14:tracePt t="109040" x="6330950" y="5683250"/>
          <p14:tracePt t="109040" x="6337300" y="5676900"/>
          <p14:tracePt t="109059" x="6350000" y="5670550"/>
          <p14:tracePt t="109073" x="6356350" y="5670550"/>
          <p14:tracePt t="109073" x="6369050" y="5664200"/>
          <p14:tracePt t="109073" x="6381750" y="5664200"/>
          <p14:tracePt t="109094" x="6407150" y="5657850"/>
          <p14:tracePt t="109106" x="6426200" y="5657850"/>
          <p14:tracePt t="109106" x="6489700" y="5651500"/>
          <p14:tracePt t="109127" x="6527800" y="5645150"/>
          <p14:tracePt t="109127" x="6565900" y="5638800"/>
          <p14:tracePt t="109142" x="6616700" y="5638800"/>
          <p14:tracePt t="109142" x="6661150" y="5632450"/>
          <p14:tracePt t="109158" x="6711950" y="5626100"/>
          <p14:tracePt t="109158" x="6762750" y="5619750"/>
          <p14:tracePt t="109175" x="6813550" y="5613400"/>
          <p14:tracePt t="109175" x="6915150" y="5600700"/>
          <p14:tracePt t="109192" x="6959600" y="5600700"/>
          <p14:tracePt t="109192" x="7004050" y="5594350"/>
          <p14:tracePt t="109210" x="7048500" y="5588000"/>
          <p14:tracePt t="109210" x="7086600" y="5581650"/>
          <p14:tracePt t="109225" x="7124700" y="5581650"/>
          <p14:tracePt t="109225" x="7150100" y="5581650"/>
          <p14:tracePt t="109242" x="7181850" y="5581650"/>
          <p14:tracePt t="109242" x="7219950" y="5588000"/>
          <p14:tracePt t="109259" x="7239000" y="5588000"/>
          <p14:tracePt t="109259" x="7251700" y="5594350"/>
          <p14:tracePt t="109275" x="7258050" y="5600700"/>
          <p14:tracePt t="109275" x="7264400" y="5600700"/>
          <p14:tracePt t="109292" x="7270750" y="5607050"/>
          <p14:tracePt t="109292" x="7277100" y="5607050"/>
          <p14:tracePt t="109311" x="7283450" y="5613400"/>
          <p14:tracePt t="109324" x="7296150" y="5607050"/>
          <p14:tracePt t="109341" x="7308850" y="5607050"/>
          <p14:tracePt t="109341" x="7315200" y="5600700"/>
          <p14:tracePt t="109360" x="7321550" y="5600700"/>
          <p14:tracePt t="109360" x="7334250" y="5600700"/>
          <p14:tracePt t="109360" x="7353300" y="5600700"/>
          <p14:tracePt t="109378" x="7366000" y="5600700"/>
          <p14:tracePt t="109391" x="7385050" y="5600700"/>
          <p14:tracePt t="109391" x="7423150" y="5600700"/>
          <p14:tracePt t="109411" x="7448550" y="5607050"/>
          <p14:tracePt t="109411" x="7467600" y="5607050"/>
          <p14:tracePt t="109411" x="7493000" y="5613400"/>
          <p14:tracePt t="109430" x="7518400" y="5613400"/>
          <p14:tracePt t="109441" x="7537450" y="5613400"/>
          <p14:tracePt t="109441" x="7562850" y="5619750"/>
          <p14:tracePt t="109441" x="7581900" y="5619750"/>
          <p14:tracePt t="109462" x="7600950" y="5626100"/>
          <p14:tracePt t="109474" x="7620000" y="5626100"/>
          <p14:tracePt t="109474" x="7651750" y="5632450"/>
          <p14:tracePt t="109493" x="7670800" y="5638800"/>
          <p14:tracePt t="109493" x="7677150" y="5638800"/>
          <p14:tracePt t="109510" x="7689850" y="5638800"/>
          <p14:tracePt t="109510" x="7702550" y="5645150"/>
          <p14:tracePt t="109526" x="7715250" y="5645150"/>
          <p14:tracePt t="109526" x="7727950" y="5645150"/>
          <p14:tracePt t="109543" x="7740650" y="5645150"/>
          <p14:tracePt t="109543" x="7766050" y="5651500"/>
          <p14:tracePt t="109560" x="7778750" y="5651500"/>
          <p14:tracePt t="109560" x="7791450" y="5651500"/>
          <p14:tracePt t="109577" x="7804150" y="5657850"/>
          <p14:tracePt t="109577" x="7816850" y="5657850"/>
          <p14:tracePt t="109593" x="7835900" y="5657850"/>
          <p14:tracePt t="109593" x="7861300" y="5664200"/>
          <p14:tracePt t="109611" x="7880350" y="5670550"/>
          <p14:tracePt t="109611" x="7893050" y="5670550"/>
          <p14:tracePt t="109627" x="7905750" y="5670550"/>
          <p14:tracePt t="109627" x="7918450" y="5670550"/>
          <p14:tracePt t="109644" x="7931150" y="5670550"/>
          <p14:tracePt t="109644" x="7943850" y="5676900"/>
          <p14:tracePt t="109661" x="7956550" y="5676900"/>
          <p14:tracePt t="109661" x="7969250" y="5676900"/>
          <p14:tracePt t="109661" x="7975600" y="5676900"/>
          <p14:tracePt t="109679" x="7981950" y="5683250"/>
          <p14:tracePt t="109679" x="7988300" y="5683250"/>
          <p14:tracePt t="109695" x="7994650" y="5689600"/>
          <p14:tracePt t="109711" x="8001000" y="5689600"/>
          <p14:tracePt t="109726" x="8001000" y="5695950"/>
          <p14:tracePt t="109746" x="8007350" y="5702300"/>
          <p14:tracePt t="109798" x="8013700" y="5702300"/>
          <p14:tracePt t="109829" x="8013700" y="5708650"/>
          <p14:tracePt t="109926" x="8007350" y="5708650"/>
          <p14:tracePt t="109965" x="8001000" y="5715000"/>
          <p14:tracePt t="109986" x="7994650" y="5715000"/>
          <p14:tracePt t="110002" x="7988300" y="5721350"/>
          <p14:tracePt t="110025" x="7981950" y="5721350"/>
          <p14:tracePt t="110045" x="7975600" y="5721350"/>
          <p14:tracePt t="110078" x="7975600" y="5727700"/>
          <p14:tracePt t="110105" x="7969250" y="5727700"/>
          <p14:tracePt t="110129" x="7962900" y="5734050"/>
          <p14:tracePt t="110150" x="7956550" y="5734050"/>
          <p14:tracePt t="110174" x="7950200" y="5734050"/>
          <p14:tracePt t="110209" x="7950200" y="5740400"/>
          <p14:tracePt t="110266" x="7943850" y="5740400"/>
          <p14:tracePt t="110310" x="7937500" y="5740400"/>
          <p14:tracePt t="110330" x="7931150" y="5740400"/>
          <p14:tracePt t="110346" x="7924800" y="5746750"/>
          <p14:tracePt t="110354" x="7918450" y="5746750"/>
          <p14:tracePt t="110362" x="7912100" y="5746750"/>
          <p14:tracePt t="110362" x="7905750" y="5746750"/>
          <p14:tracePt t="110379" x="7899400" y="5746750"/>
          <p14:tracePt t="110394" x="7893050" y="5746750"/>
          <p14:tracePt t="110394" x="7886700" y="5746750"/>
          <p14:tracePt t="110394" x="7880350" y="5746750"/>
          <p14:tracePt t="110415" x="7874000" y="5746750"/>
          <p14:tracePt t="110415" x="7867650" y="5746750"/>
          <p14:tracePt t="110431" x="7861300" y="5746750"/>
          <p14:tracePt t="110446" x="7854950" y="5746750"/>
          <p14:tracePt t="110461" x="7854950" y="5740400"/>
          <p14:tracePt t="110498" x="7861300" y="5740400"/>
          <p14:tracePt t="110518" x="7867650" y="5734050"/>
          <p14:tracePt t="110534" x="7874000" y="5740400"/>
          <p14:tracePt t="110549" x="7880350" y="5740400"/>
          <p14:tracePt t="110566" x="7886700" y="5746750"/>
          <p14:tracePt t="110585" x="7893050" y="5746750"/>
          <p14:tracePt t="110618" x="7899400" y="5753100"/>
          <p14:tracePt t="110638" x="7905750" y="5753100"/>
          <p14:tracePt t="110690" x="7912100" y="5753100"/>
          <p14:tracePt t="110790" x="7918450" y="5746750"/>
          <p14:tracePt t="110834" x="7912100" y="5746750"/>
          <p14:tracePt t="110918" x="7905750" y="5746750"/>
          <p14:tracePt t="111006" x="7899400" y="5746750"/>
          <p14:tracePt t="111045" x="7893050" y="5746750"/>
          <p14:tracePt t="111090" x="7886700" y="5753100"/>
          <p14:tracePt t="111134" x="7880350" y="5753100"/>
          <p14:tracePt t="111166" x="7874000" y="5753100"/>
          <p14:tracePt t="111186" x="7874000" y="5746750"/>
          <p14:tracePt t="111329" x="7880350" y="5746750"/>
          <p14:tracePt t="111374" x="7886700" y="5746750"/>
          <p14:tracePt t="111410" x="7886700" y="5753100"/>
          <p14:tracePt t="111546" x="7893050" y="5753100"/>
          <p14:tracePt t="111681" x="7899400" y="5746750"/>
          <p14:tracePt t="111726" x="7893050" y="5746750"/>
          <p14:tracePt t="111810" x="7886700" y="5746750"/>
          <p14:tracePt t="111830" x="7880350" y="5746750"/>
          <p14:tracePt t="111862" x="7867650" y="5740400"/>
          <p14:tracePt t="111878" x="7861300" y="5740400"/>
          <p14:tracePt t="111890" x="7848600" y="5740400"/>
          <p14:tracePt t="111899" x="7842250" y="5740400"/>
          <p14:tracePt t="111899" x="7829550" y="5734050"/>
          <p14:tracePt t="111919" x="7816850" y="5734050"/>
          <p14:tracePt t="111919" x="7804150" y="5727700"/>
          <p14:tracePt t="111936" x="7785100" y="5727700"/>
          <p14:tracePt t="111936" x="7727950" y="5715000"/>
          <p14:tracePt t="111952" x="7696200" y="5702300"/>
          <p14:tracePt t="111952" x="7651750" y="5695950"/>
          <p14:tracePt t="111968" x="7607300" y="5683250"/>
          <p14:tracePt t="111968" x="7556500" y="5670550"/>
          <p14:tracePt t="111985" x="7499350" y="5651500"/>
          <p14:tracePt t="111985" x="7435850" y="5632450"/>
          <p14:tracePt t="112001" x="7366000" y="5613400"/>
          <p14:tracePt t="112001" x="7226300" y="5568950"/>
          <p14:tracePt t="112019" x="7150100" y="5543550"/>
          <p14:tracePt t="112019" x="7073900" y="5511800"/>
          <p14:tracePt t="112036" x="6997700" y="5486400"/>
          <p14:tracePt t="112036" x="6921500" y="5467350"/>
          <p14:tracePt t="112053" x="6845300" y="5448300"/>
          <p14:tracePt t="112053" x="6769100" y="5429250"/>
          <p14:tracePt t="112053" x="6699250" y="5416550"/>
          <p14:tracePt t="112071" x="6623050" y="5410200"/>
          <p14:tracePt t="112083" x="6553200" y="5410200"/>
          <p14:tracePt t="112083" x="6426200" y="5410200"/>
          <p14:tracePt t="112103" x="6362700" y="5416550"/>
          <p14:tracePt t="112103" x="6311900" y="5429250"/>
          <p14:tracePt t="112120" x="6254750" y="5441950"/>
          <p14:tracePt t="112120" x="6210300" y="5454650"/>
          <p14:tracePt t="112136" x="6159500" y="5467350"/>
          <p14:tracePt t="112136" x="6121400" y="5480050"/>
          <p14:tracePt t="112136" x="6076950" y="5499100"/>
          <p14:tracePt t="112155" x="6038850" y="5511800"/>
          <p14:tracePt t="112167" x="6007100" y="5524500"/>
          <p14:tracePt t="112167" x="5937250" y="5556250"/>
          <p14:tracePt t="112187" x="5911850" y="5568950"/>
          <p14:tracePt t="112187" x="5880100" y="5581650"/>
          <p14:tracePt t="112202" x="5854700" y="5594350"/>
          <p14:tracePt t="112202" x="5835650" y="5607050"/>
          <p14:tracePt t="112219" x="5816600" y="5613400"/>
          <p14:tracePt t="112219" x="5797550" y="5626100"/>
          <p14:tracePt t="112236" x="5778500" y="5632450"/>
          <p14:tracePt t="112236" x="5753100" y="5638800"/>
          <p14:tracePt t="112253" x="5746750" y="5645150"/>
          <p14:tracePt t="112253" x="5734050" y="5645150"/>
          <p14:tracePt t="112269" x="5721350" y="5645150"/>
          <p14:tracePt t="112269" x="5708650" y="5645150"/>
          <p14:tracePt t="112286" x="5702300" y="5645150"/>
          <p14:tracePt t="112286" x="5689600" y="5645150"/>
          <p14:tracePt t="112303" x="5683250" y="5645150"/>
          <p14:tracePt t="112303" x="5664200" y="5645150"/>
          <p14:tracePt t="112319" x="5657850" y="5645150"/>
          <p14:tracePt t="112319" x="5651500" y="5645150"/>
          <p14:tracePt t="112336" x="5645150" y="5645150"/>
          <p14:tracePt t="112336" x="5638800" y="5645150"/>
          <p14:tracePt t="112353" x="5632450" y="5645150"/>
          <p14:tracePt t="112353" x="5619750" y="5645150"/>
          <p14:tracePt t="112371" x="5613400" y="5645150"/>
          <p14:tracePt t="112387" x="5607050" y="5645150"/>
          <p14:tracePt t="112403" x="5600700" y="5645150"/>
          <p14:tracePt t="112403" x="5594350" y="5645150"/>
          <p14:tracePt t="112420" x="5588000" y="5645150"/>
          <p14:tracePt t="112420" x="5581650" y="5638800"/>
          <p14:tracePt t="112420" x="5575300" y="5638800"/>
          <p14:tracePt t="112440" x="5568950" y="5638800"/>
          <p14:tracePt t="112451" x="5562600" y="5638800"/>
          <p14:tracePt t="112468" x="5556250" y="5638800"/>
          <p14:tracePt t="112485" x="5556250" y="5645150"/>
          <p14:tracePt t="112506" x="5562600" y="5651500"/>
          <p14:tracePt t="112523" x="5568950" y="5657850"/>
          <p14:tracePt t="112539" x="5575300" y="5664200"/>
          <p14:tracePt t="112552" x="5588000" y="5670550"/>
          <p14:tracePt t="112569" x="5594350" y="5683250"/>
          <p14:tracePt t="112585" x="5594350" y="5689600"/>
          <p14:tracePt t="112602" x="5607050" y="5695950"/>
          <p14:tracePt t="112619" x="5619750" y="5695950"/>
          <p14:tracePt t="112619" x="5626100" y="5695950"/>
          <p14:tracePt t="112637" x="5638800" y="5695950"/>
          <p14:tracePt t="112637" x="5645150" y="5689600"/>
          <p14:tracePt t="112654" x="5657850" y="5683250"/>
          <p14:tracePt t="112654" x="5689600" y="5670550"/>
          <p14:tracePt t="112671" x="5708650" y="5664200"/>
          <p14:tracePt t="112671" x="5734050" y="5664200"/>
          <p14:tracePt t="112688" x="5765800" y="5657850"/>
          <p14:tracePt t="112688" x="5797550" y="5657850"/>
          <p14:tracePt t="112704" x="5842000" y="5651500"/>
          <p14:tracePt t="112704" x="5886450" y="5651500"/>
          <p14:tracePt t="112721" x="5937250" y="5651500"/>
          <p14:tracePt t="112721" x="5994400" y="5651500"/>
          <p14:tracePt t="112721" x="6051550" y="5657850"/>
          <p14:tracePt t="112740" x="6108700" y="5657850"/>
          <p14:tracePt t="112740" x="6165850" y="5664200"/>
          <p14:tracePt t="112756" x="6223000" y="5670550"/>
          <p14:tracePt t="112756" x="6273800" y="5670550"/>
          <p14:tracePt t="112771" x="6324600" y="5676900"/>
          <p14:tracePt t="112771" x="6362700" y="5683250"/>
          <p14:tracePt t="112788" x="6400800" y="5683250"/>
          <p14:tracePt t="112788" x="6432550" y="5689600"/>
          <p14:tracePt t="112788" x="6457950" y="5695950"/>
          <p14:tracePt t="112807" x="6477000" y="5695950"/>
          <p14:tracePt t="112819" x="6496050" y="5702300"/>
          <p14:tracePt t="112819" x="6515100" y="5708650"/>
          <p14:tracePt t="112840" x="6515100" y="5715000"/>
          <p14:tracePt t="112853" x="6515100" y="5721350"/>
          <p14:tracePt t="112870" x="6508750" y="5721350"/>
          <p14:tracePt t="112870" x="6502400" y="5721350"/>
          <p14:tracePt t="112888" x="6489700" y="5721350"/>
          <p14:tracePt t="112888" x="6470650" y="5715000"/>
          <p14:tracePt t="112888" x="6451600" y="5708650"/>
          <p14:tracePt t="112907" x="6432550" y="5702300"/>
          <p14:tracePt t="112907" x="6400800" y="5695950"/>
          <p14:tracePt t="112923" x="6369050" y="5689600"/>
          <p14:tracePt t="112923" x="6330950" y="5676900"/>
          <p14:tracePt t="112938" x="6292850" y="5664200"/>
          <p14:tracePt t="112938" x="6248400" y="5657850"/>
          <p14:tracePt t="112955" x="6197600" y="5645150"/>
          <p14:tracePt t="112955" x="6089650" y="5619750"/>
          <p14:tracePt t="112972" x="6032500" y="5613400"/>
          <p14:tracePt t="112972" x="5975350" y="5600700"/>
          <p14:tracePt t="112989" x="5918200" y="5588000"/>
          <p14:tracePt t="112989" x="5861050" y="5581650"/>
          <p14:tracePt t="113005" x="5810250" y="5575300"/>
          <p14:tracePt t="113005" x="5753100" y="5568950"/>
          <p14:tracePt t="113022" x="5702300" y="5568950"/>
          <p14:tracePt t="113022" x="5619750" y="5575300"/>
          <p14:tracePt t="113039" x="5581650" y="5575300"/>
          <p14:tracePt t="113039" x="5549900" y="5581650"/>
          <p14:tracePt t="113056" x="5524500" y="5588000"/>
          <p14:tracePt t="113072" x="5568950" y="5581650"/>
          <p14:tracePt t="113072" x="5632450" y="5568950"/>
          <p14:tracePt t="113153" x="5670550" y="5562600"/>
          <p14:tracePt t="113159" x="5715000" y="5562600"/>
          <p14:tracePt t="113171" x="5759450" y="5556250"/>
          <p14:tracePt t="113171" x="5810250" y="5549900"/>
          <p14:tracePt t="113171" x="5867400" y="5543550"/>
          <p14:tracePt t="113192" x="5930900" y="5543550"/>
          <p14:tracePt t="113204" x="5994400" y="5543550"/>
          <p14:tracePt t="113204" x="6146800" y="5543550"/>
          <p14:tracePt t="113223" x="6229350" y="5543550"/>
          <p14:tracePt t="113223" x="6318250" y="5549900"/>
          <p14:tracePt t="113239" x="6400800" y="5549900"/>
          <p14:tracePt t="113239" x="6483350" y="5549900"/>
          <p14:tracePt t="113256" x="6565900" y="5549900"/>
          <p14:tracePt t="113256" x="6718300" y="5549900"/>
          <p14:tracePt t="113273" x="6788150" y="5549900"/>
          <p14:tracePt t="113273" x="6858000" y="5549900"/>
          <p14:tracePt t="113289" x="6915150" y="5556250"/>
          <p14:tracePt t="113289" x="6972300" y="5556250"/>
          <p14:tracePt t="113306" x="7023100" y="5562600"/>
          <p14:tracePt t="113306" x="7067550" y="5568950"/>
          <p14:tracePt t="113323" x="7105650" y="5575300"/>
          <p14:tracePt t="113323" x="7169150" y="5588000"/>
          <p14:tracePt t="113340" x="7188200" y="5594350"/>
          <p14:tracePt t="113340" x="7200900" y="5600700"/>
          <p14:tracePt t="113356" x="7207250" y="5607050"/>
          <p14:tracePt t="113356" x="7207250" y="5613400"/>
          <p14:tracePt t="113373" x="7194550" y="5619750"/>
          <p14:tracePt t="113388" x="7181850" y="5619750"/>
          <p14:tracePt t="113388" x="7143750" y="5619750"/>
          <p14:tracePt t="113407" x="7118350" y="5613400"/>
          <p14:tracePt t="113407" x="7086600" y="5613400"/>
          <p14:tracePt t="113425" x="7048500" y="5607050"/>
          <p14:tracePt t="113425" x="7004050" y="5607050"/>
          <p14:tracePt t="113440" x="6946900" y="5600700"/>
          <p14:tracePt t="113440" x="6889750" y="5594350"/>
          <p14:tracePt t="113440" x="6819900" y="5594350"/>
          <p14:tracePt t="113459" x="6743700" y="5588000"/>
          <p14:tracePt t="113472" x="6667500" y="5588000"/>
          <p14:tracePt t="113472" x="6584950" y="5588000"/>
          <p14:tracePt t="113491" x="6413500" y="5588000"/>
          <p14:tracePt t="113491" x="6324600" y="5588000"/>
          <p14:tracePt t="113508" x="6242050" y="5588000"/>
          <p14:tracePt t="113508" x="6159500" y="5581650"/>
          <p14:tracePt t="113523" x="6083300" y="5581650"/>
          <p14:tracePt t="113523" x="6007100" y="5581650"/>
          <p14:tracePt t="113540" x="5937250" y="5575300"/>
          <p14:tracePt t="113540" x="5873750" y="5568950"/>
          <p14:tracePt t="113540" x="5816600" y="5568950"/>
          <p14:tracePt t="113560" x="5765800" y="5568950"/>
          <p14:tracePt t="113560" x="5721350" y="5568950"/>
          <p14:tracePt t="113574" x="5689600" y="5568950"/>
          <p14:tracePt t="113574" x="5664200" y="5575300"/>
          <p14:tracePt t="113591" x="5645150" y="5581650"/>
          <p14:tracePt t="113591" x="5632450" y="5588000"/>
          <p14:tracePt t="113607" x="5626100" y="5600700"/>
          <p14:tracePt t="113622" x="5632450" y="5607050"/>
          <p14:tracePt t="113622" x="5657850" y="5607050"/>
          <p14:tracePt t="113641" x="5683250" y="5607050"/>
          <p14:tracePt t="113641" x="5715000" y="5600700"/>
          <p14:tracePt t="113658" x="5753100" y="5594350"/>
          <p14:tracePt t="113658" x="5797550" y="5588000"/>
          <p14:tracePt t="113674" x="5854700" y="5581650"/>
          <p14:tracePt t="113674" x="6000750" y="5562600"/>
          <p14:tracePt t="113691" x="6089650" y="5549900"/>
          <p14:tracePt t="113691" x="6184900" y="5543550"/>
          <p14:tracePt t="113708" x="6299200" y="5530850"/>
          <p14:tracePt t="113708" x="6413500" y="5518150"/>
          <p14:tracePt t="113725" x="6534150" y="5505450"/>
          <p14:tracePt t="113725" x="6667500" y="5499100"/>
          <p14:tracePt t="113741" x="6794500" y="5486400"/>
          <p14:tracePt t="113741" x="7048500" y="5467350"/>
          <p14:tracePt t="113760" x="7169150" y="5461000"/>
          <p14:tracePt t="113760" x="7283450" y="5454650"/>
          <p14:tracePt t="113776" x="7391400" y="5454650"/>
          <p14:tracePt t="113776" x="7493000" y="5461000"/>
          <p14:tracePt t="113792" x="7588250" y="5467350"/>
          <p14:tracePt t="113792" x="7670800" y="5473700"/>
          <p14:tracePt t="113792" x="7747000" y="5480050"/>
          <p14:tracePt t="113811" x="7810500" y="5486400"/>
          <p14:tracePt t="113823" x="7861300" y="5499100"/>
          <p14:tracePt t="113823" x="7905750" y="5505450"/>
          <p14:tracePt t="113823" x="7937500" y="5518150"/>
          <p14:tracePt t="113844" x="7962900" y="5530850"/>
          <p14:tracePt t="113856" x="7975600" y="5537200"/>
          <p14:tracePt t="113856" x="7981950" y="5549900"/>
          <p14:tracePt t="113875" x="7975600" y="5556250"/>
          <p14:tracePt t="113875" x="7962900" y="5562600"/>
          <p14:tracePt t="113891" x="7950200" y="5562600"/>
          <p14:tracePt t="113891" x="7931150" y="5562600"/>
          <p14:tracePt t="113908" x="7912100" y="5562600"/>
          <p14:tracePt t="113908" x="7886700" y="5556250"/>
          <p14:tracePt t="113908" x="7861300" y="5549900"/>
          <p14:tracePt t="113928" x="7829550" y="5543550"/>
          <p14:tracePt t="113928" x="7791450" y="5537200"/>
          <p14:tracePt t="113942" x="7753350" y="5537200"/>
          <p14:tracePt t="113942" x="7702550" y="5530850"/>
          <p14:tracePt t="113959" x="7645400" y="5530850"/>
          <p14:tracePt t="113959" x="7575550" y="5530850"/>
          <p14:tracePt t="113975" x="7505700" y="5530850"/>
          <p14:tracePt t="113975" x="7340600" y="5537200"/>
          <p14:tracePt t="113992" x="7245350" y="5537200"/>
          <p14:tracePt t="113992" x="7156450" y="5543550"/>
          <p14:tracePt t="114009" x="7061200" y="5549900"/>
          <p14:tracePt t="114009" x="6965950" y="5549900"/>
          <p14:tracePt t="114025" x="6877050" y="5556250"/>
          <p14:tracePt t="114025" x="6788150" y="5562600"/>
          <p14:tracePt t="114042" x="6711950" y="5568950"/>
          <p14:tracePt t="114042" x="6584950" y="5581650"/>
          <p14:tracePt t="114060" x="6534150" y="5594350"/>
          <p14:tracePt t="114060" x="6489700" y="5600700"/>
          <p14:tracePt t="114076" x="6457950" y="5613400"/>
          <p14:tracePt t="114076" x="6432550" y="5619750"/>
          <p14:tracePt t="114092" x="6419850" y="5632450"/>
          <p14:tracePt t="114092" x="6407150" y="5638800"/>
          <p14:tracePt t="114092" x="6394450" y="5645150"/>
          <p14:tracePt t="114112" x="6388100" y="5645150"/>
          <p14:tracePt t="114124" x="6381750" y="5645150"/>
          <p14:tracePt t="114141" x="6394450" y="5645150"/>
          <p14:tracePt t="114141" x="6400800" y="5638800"/>
          <p14:tracePt t="114160" x="6419850" y="5632450"/>
          <p14:tracePt t="114160" x="6438900" y="5632450"/>
          <p14:tracePt t="114176" x="6464300" y="5619750"/>
          <p14:tracePt t="114176" x="6502400" y="5613400"/>
          <p14:tracePt t="114176" x="6534150" y="5600700"/>
          <p14:tracePt t="114195" x="6572250" y="5594350"/>
          <p14:tracePt t="114207" x="6610350" y="5581650"/>
          <p14:tracePt t="114207" x="6654800" y="5568950"/>
          <p14:tracePt t="114207" x="6699250" y="5562600"/>
          <p14:tracePt t="114228" x="6750050" y="5556250"/>
          <p14:tracePt t="114228" x="6794500" y="5549900"/>
          <p14:tracePt t="114242" x="6845300" y="5549900"/>
          <p14:tracePt t="114242" x="6896100" y="5549900"/>
          <p14:tracePt t="114259" x="6940550" y="5556250"/>
          <p14:tracePt t="114259" x="6991350" y="5562600"/>
          <p14:tracePt t="114276" x="7035800" y="5568950"/>
          <p14:tracePt t="114276" x="7118350" y="5581650"/>
          <p14:tracePt t="114293" x="7156450" y="5588000"/>
          <p14:tracePt t="114293" x="7181850" y="5594350"/>
          <p14:tracePt t="114310" x="7213600" y="5600700"/>
          <p14:tracePt t="114310" x="7232650" y="5607050"/>
          <p14:tracePt t="114326" x="7251700" y="5613400"/>
          <p14:tracePt t="114326" x="7264400" y="5613400"/>
          <p14:tracePt t="114343" x="7270750" y="5619750"/>
          <p14:tracePt t="114343" x="7277100" y="5619750"/>
          <p14:tracePt t="114360" x="7283450" y="5613400"/>
          <p14:tracePt t="114360" x="7283450" y="5607050"/>
          <p14:tracePt t="114377" x="7283450" y="5600700"/>
          <p14:tracePt t="114377" x="7289800" y="5588000"/>
          <p14:tracePt t="114394" x="7289800" y="5581650"/>
          <p14:tracePt t="114394" x="7289800" y="5568950"/>
          <p14:tracePt t="114394" x="7289800" y="5562600"/>
          <p14:tracePt t="114413" x="7283450" y="5556250"/>
          <p14:tracePt t="114413" x="7283450" y="5549900"/>
          <p14:tracePt t="114429" x="7277100" y="5543550"/>
          <p14:tracePt t="114429" x="7270750" y="5543550"/>
          <p14:tracePt t="114443" x="7264400" y="5543550"/>
          <p14:tracePt t="114443" x="7251700" y="5543550"/>
          <p14:tracePt t="114461" x="7245350" y="5543550"/>
          <p14:tracePt t="114461" x="7232650" y="5543550"/>
          <p14:tracePt t="114461" x="7219950" y="5549900"/>
          <p14:tracePt t="114479" x="7207250" y="5549900"/>
          <p14:tracePt t="114492" x="7188200" y="5556250"/>
          <p14:tracePt t="114492" x="7175500" y="5556250"/>
          <p14:tracePt t="114512" x="7143750" y="5568950"/>
          <p14:tracePt t="114512" x="7124700" y="5575300"/>
          <p14:tracePt t="114528" x="7112000" y="5581650"/>
          <p14:tracePt t="114528" x="7092950" y="5588000"/>
          <p14:tracePt t="114544" x="7080250" y="5594350"/>
          <p14:tracePt t="114544" x="7067550" y="5594350"/>
          <p14:tracePt t="114544" x="7061200" y="5600700"/>
          <p14:tracePt t="114564" x="7054850" y="5600700"/>
          <p14:tracePt t="114575" x="7042150" y="5600700"/>
          <p14:tracePt t="114575" x="7029450" y="5600700"/>
          <p14:tracePt t="114595" x="7023100" y="5600700"/>
          <p14:tracePt t="114595" x="7016750" y="5600700"/>
          <p14:tracePt t="114612" x="7010400" y="5600700"/>
          <p14:tracePt t="114612" x="7004050" y="5594350"/>
          <p14:tracePt t="114628" x="6997700" y="5594350"/>
          <p14:tracePt t="114628" x="6991350" y="5594350"/>
          <p14:tracePt t="114644" x="6985000" y="5588000"/>
          <p14:tracePt t="114659" x="6978650" y="5588000"/>
          <p14:tracePt t="114676" x="6972300" y="5588000"/>
          <p14:tracePt t="114693" x="6965950" y="5588000"/>
          <p14:tracePt t="114712" x="6959600" y="5588000"/>
          <p14:tracePt t="114727" x="6953250" y="5588000"/>
          <p14:tracePt t="114743" x="6946900" y="5588000"/>
          <p14:tracePt t="114759" x="6940550" y="5588000"/>
          <p14:tracePt t="114776" x="6934200" y="5594350"/>
          <p14:tracePt t="114803" x="6927850" y="5594350"/>
          <p14:tracePt t="114819" x="6921500" y="5600700"/>
          <p14:tracePt t="114831" x="6915150" y="5594350"/>
          <p14:tracePt t="114855" x="6915150" y="5588000"/>
          <p14:tracePt t="114887" x="6908800" y="5581650"/>
          <p14:tracePt t="114931" x="6908800" y="5588000"/>
          <p14:tracePt t="114947" x="6902450" y="5588000"/>
          <p14:tracePt t="114958" x="6896100" y="5588000"/>
          <p14:tracePt t="114975" x="6883400" y="5594350"/>
          <p14:tracePt t="114991" x="6877050" y="5594350"/>
          <p14:tracePt t="114999" x="6870700" y="5594350"/>
          <p14:tracePt t="115012" x="6864350" y="5594350"/>
          <p14:tracePt t="115012" x="6858000" y="5600700"/>
          <p14:tracePt t="115029" x="6851650" y="5607050"/>
          <p14:tracePt t="115044" x="6845300" y="5607050"/>
          <p14:tracePt t="115061" x="6838950" y="5613400"/>
          <p14:tracePt t="115078" x="6832600" y="5613400"/>
          <p14:tracePt t="115094" x="6826250" y="5613400"/>
          <p14:tracePt t="115112" x="6819900" y="5613400"/>
          <p14:tracePt t="115128" x="6813550" y="5613400"/>
          <p14:tracePt t="115155" x="6813550" y="5607050"/>
          <p14:tracePt t="115187" x="6819900" y="5607050"/>
          <p14:tracePt t="115215" x="6813550" y="5607050"/>
          <p14:tracePt t="115259" x="6807200" y="5607050"/>
          <p14:tracePt t="115283" x="6800850" y="5607050"/>
          <p14:tracePt t="115307" x="6794500" y="5613400"/>
          <p14:tracePt t="115371" x="6788150" y="5619750"/>
          <p14:tracePt t="115419" x="6781800" y="5619750"/>
          <p14:tracePt t="115447" x="6775450" y="5626100"/>
          <p14:tracePt t="115479" x="6769100" y="5632450"/>
          <p14:tracePt t="115515" x="6762750" y="5632450"/>
          <p14:tracePt t="115538" x="6762750" y="5638800"/>
          <p14:tracePt t="115550" x="6756400" y="5638800"/>
          <p14:tracePt t="115575" x="6750050" y="5645150"/>
          <p14:tracePt t="115591" x="6743700" y="5645150"/>
          <p14:tracePt t="115607" x="6737350" y="5645150"/>
          <p14:tracePt t="115619" x="6731000" y="5651500"/>
          <p14:tracePt t="115651" x="6718300" y="5651500"/>
          <p14:tracePt t="115667" x="6711950" y="5657850"/>
          <p14:tracePt t="115678" x="6705600" y="5657850"/>
          <p14:tracePt t="115695" x="6699250" y="5664200"/>
          <p14:tracePt t="115711" x="6686550" y="5670550"/>
          <p14:tracePt t="115727" x="6680200" y="5676900"/>
          <p14:tracePt t="115763" x="6673850" y="5676900"/>
          <p14:tracePt t="115791" x="6667500" y="5683250"/>
          <p14:tracePt t="115823" x="6661150" y="5689600"/>
          <p14:tracePt t="115847" x="6654800" y="5689600"/>
          <p14:tracePt t="115875" x="6654800" y="5695950"/>
          <p14:tracePt t="115911" x="6648450" y="5702300"/>
          <p14:tracePt t="115979" x="6648450" y="5708650"/>
          <p14:tracePt t="116012" x="6642100" y="5708650"/>
          <p14:tracePt t="116039" x="6642100" y="5715000"/>
          <p14:tracePt t="116063" x="6635750" y="5708650"/>
          <p14:tracePt t="116159" x="6642100" y="5702300"/>
          <p14:tracePt t="116183" x="6648450" y="5695950"/>
          <p14:tracePt t="116199" x="6654800" y="5689600"/>
          <p14:tracePt t="116211" x="6661150" y="5689600"/>
          <p14:tracePt t="116227" x="6667500" y="5689600"/>
          <p14:tracePt t="116243" x="6673850" y="5683250"/>
          <p14:tracePt t="116259" x="6680200" y="5676900"/>
          <p14:tracePt t="116287" x="6686550" y="5676900"/>
          <p14:tracePt t="116355" x="6686550" y="5670550"/>
          <p14:tracePt t="116424" x="6686550" y="5676900"/>
          <p14:tracePt t="116567" x="6692900" y="5670550"/>
          <p14:tracePt t="116639" x="6699250" y="5670550"/>
          <p14:tracePt t="116723" x="6699250" y="5664200"/>
          <p14:tracePt t="116751" x="6705600" y="5657850"/>
          <p14:tracePt t="116775" x="6711950" y="5657850"/>
          <p14:tracePt t="116799" x="6718300" y="5657850"/>
          <p14:tracePt t="116828" x="6718300" y="5651500"/>
          <p14:tracePt t="116879" x="6711950" y="5645150"/>
          <p14:tracePt t="116919" x="6705600" y="5645150"/>
          <p14:tracePt t="116987" x="6711950" y="5645150"/>
          <p14:tracePt t="117047" x="6718300" y="5638800"/>
          <p14:tracePt t="117059" x="6724650" y="5638800"/>
          <p14:tracePt t="117075" x="6731000" y="5632450"/>
          <p14:tracePt t="117091" x="6737350" y="5632450"/>
          <p14:tracePt t="117107" x="6743700" y="5632450"/>
          <p14:tracePt t="117120" x="6750050" y="5626100"/>
          <p14:tracePt t="117143" x="6743700" y="5626100"/>
          <p14:tracePt t="117227" x="6737350" y="5626100"/>
          <p14:tracePt t="117264" x="6731000" y="5626100"/>
          <p14:tracePt t="117299" x="6737350" y="5619750"/>
          <p14:tracePt t="117400" x="6743700" y="5619750"/>
          <p14:tracePt t="117427" x="6750050" y="5619750"/>
          <p14:tracePt t="117451" x="6756400" y="5613400"/>
          <p14:tracePt t="117467" x="6762750" y="5613400"/>
          <p14:tracePt t="117480" x="6769100" y="5613400"/>
          <p14:tracePt t="117495" x="6769100" y="5607050"/>
          <p14:tracePt t="117512" x="6775450" y="5607050"/>
          <p14:tracePt t="117527" x="6781800" y="5607050"/>
          <p14:tracePt t="117540" x="6788150" y="5600700"/>
          <p14:tracePt t="117564" x="6788150" y="5607050"/>
          <p14:tracePt t="117623" x="6781800" y="5607050"/>
          <p14:tracePt t="117647" x="6775450" y="5607050"/>
          <p14:tracePt t="117676" x="6781800" y="5607050"/>
          <p14:tracePt t="117735" x="6781800" y="5613400"/>
          <p14:tracePt t="117788" x="6788150" y="5613400"/>
          <p14:tracePt t="117828" x="6794500" y="5619750"/>
          <p14:tracePt t="117847" x="6800850" y="5619750"/>
          <p14:tracePt t="117872" x="6807200" y="5626100"/>
          <p14:tracePt t="117891" x="6813550" y="5626100"/>
          <p14:tracePt t="117907" x="6819900" y="5632450"/>
          <p14:tracePt t="117924" x="6826250" y="5632450"/>
          <p14:tracePt t="117939" x="6826250" y="5638800"/>
          <p14:tracePt t="117959" x="6832600" y="5638800"/>
          <p14:tracePt t="117992" x="6838950" y="5638800"/>
          <p14:tracePt t="118027" x="6845300" y="5638800"/>
          <p14:tracePt t="118059" x="6845300" y="5632450"/>
          <p14:tracePt t="118156" x="6845300" y="5626100"/>
          <p14:tracePt t="118247" x="6851650" y="5619750"/>
          <p14:tracePt t="118307" x="6858000" y="5613400"/>
          <p14:tracePt t="118328" x="6864350" y="5607050"/>
          <p14:tracePt t="118379" x="6858000" y="5607050"/>
          <p14:tracePt t="118539" x="6851650" y="5600700"/>
          <p14:tracePt t="118568" x="6845300" y="5600700"/>
          <p14:tracePt t="118592" x="6838950" y="5607050"/>
          <p14:tracePt t="118611" x="6832600" y="5607050"/>
          <p14:tracePt t="118636" x="6826250" y="5607050"/>
          <p14:tracePt t="118660" x="6819900" y="5607050"/>
          <p14:tracePt t="118672" x="6819900" y="5613400"/>
          <p14:tracePt t="118687" x="6807200" y="5613400"/>
          <p14:tracePt t="118703" x="6800850" y="5613400"/>
          <p14:tracePt t="118720" x="6794500" y="5613400"/>
          <p14:tracePt t="118732" x="6788150" y="5613400"/>
          <p14:tracePt t="118748" x="6775450" y="5613400"/>
          <p14:tracePt t="118764" x="6775450" y="5619750"/>
          <p14:tracePt t="118779" x="6769100" y="5626100"/>
          <p14:tracePt t="118792" x="6762750" y="5632450"/>
          <p14:tracePt t="118816" x="6762750" y="5638800"/>
          <p14:tracePt t="118832" x="6762750" y="5645150"/>
          <p14:tracePt t="118852" x="6756400" y="5651500"/>
          <p14:tracePt t="118884" x="6743700" y="5657850"/>
          <p14:tracePt t="118900" x="6737350" y="5664200"/>
          <p14:tracePt t="118912" x="6731000" y="5664200"/>
          <p14:tracePt t="118920" x="6718300" y="5670550"/>
          <p14:tracePt t="118928" x="6711950" y="5670550"/>
          <p14:tracePt t="118941" x="6705600" y="5676900"/>
          <p14:tracePt t="118941" x="6692900" y="5683250"/>
          <p14:tracePt t="118961" x="6686550" y="5689600"/>
          <p14:tracePt t="118961" x="6686550" y="5695950"/>
          <p14:tracePt t="118976" x="6680200" y="5695950"/>
          <p14:tracePt t="118976" x="6673850" y="5702300"/>
          <p14:tracePt t="118993" x="6673850" y="5708650"/>
          <p14:tracePt t="118993" x="6673850" y="5715000"/>
          <p14:tracePt t="119009" x="6667500" y="5721350"/>
          <p14:tracePt t="119009" x="6667500" y="5727700"/>
          <p14:tracePt t="119009" x="6667500" y="5734050"/>
          <p14:tracePt t="119029" x="6661150" y="5740400"/>
          <p14:tracePt t="119029" x="6661150" y="5753100"/>
          <p14:tracePt t="119043" x="6661150" y="5759450"/>
          <p14:tracePt t="119043" x="6661150" y="5765800"/>
          <p14:tracePt t="119059" x="6661150" y="5772150"/>
          <p14:tracePt t="119059" x="6654800" y="5778500"/>
          <p14:tracePt t="119077" x="6654800" y="5791200"/>
          <p14:tracePt t="119077" x="6642100" y="5810250"/>
          <p14:tracePt t="119093" x="6635750" y="5816600"/>
          <p14:tracePt t="119093" x="6629400" y="5829300"/>
          <p14:tracePt t="119110" x="6623050" y="5835650"/>
          <p14:tracePt t="119110" x="6610350" y="5848350"/>
          <p14:tracePt t="119126" x="6604000" y="5861050"/>
          <p14:tracePt t="119126" x="6597650" y="5873750"/>
          <p14:tracePt t="119143" x="6584950" y="5886450"/>
          <p14:tracePt t="119143" x="6572250" y="5911850"/>
          <p14:tracePt t="119161" x="6559550" y="5924550"/>
          <p14:tracePt t="119161" x="6553200" y="5930900"/>
          <p14:tracePt t="119177" x="6546850" y="5943600"/>
          <p14:tracePt t="119177" x="6546850" y="5949950"/>
          <p14:tracePt t="119194" x="6540500" y="5956300"/>
          <p14:tracePt t="119194" x="6534150" y="5962650"/>
          <p14:tracePt t="119194" x="6527800" y="5969000"/>
          <p14:tracePt t="119213" x="6521450" y="5975350"/>
          <p14:tracePt t="119228" x="6515100" y="5975350"/>
          <p14:tracePt t="119244" x="6508750" y="5975350"/>
          <p14:tracePt t="119261" x="6502400" y="5969000"/>
          <p14:tracePt t="119275" x="6496050" y="5969000"/>
          <p14:tracePt t="119275" x="6489700" y="5962650"/>
          <p14:tracePt t="119293" x="6483350" y="5956300"/>
          <p14:tracePt t="119293" x="6477000" y="5956300"/>
          <p14:tracePt t="119293" x="6464300" y="5949950"/>
          <p14:tracePt t="119313" x="6451600" y="5943600"/>
          <p14:tracePt t="119325" x="6438900" y="5937250"/>
          <p14:tracePt t="119325" x="6407150" y="5930900"/>
          <p14:tracePt t="119344" x="6381750" y="5918200"/>
          <p14:tracePt t="119344" x="6362700" y="5911850"/>
          <p14:tracePt t="119360" x="6337300" y="5905500"/>
          <p14:tracePt t="119360" x="6311900" y="5892800"/>
          <p14:tracePt t="119377" x="6280150" y="5880100"/>
          <p14:tracePt t="119377" x="6216650" y="5854700"/>
          <p14:tracePt t="119394" x="6178550" y="5842000"/>
          <p14:tracePt t="119394" x="6146800" y="5835650"/>
          <p14:tracePt t="119411" x="6108700" y="5822950"/>
          <p14:tracePt t="119411" x="6070600" y="5816600"/>
          <p14:tracePt t="119429" x="6038850" y="5816600"/>
          <p14:tracePt t="119429" x="6000750" y="5810250"/>
          <p14:tracePt t="119429" x="5962650" y="5810250"/>
          <p14:tracePt t="119447" x="5930900" y="5810250"/>
          <p14:tracePt t="119447" x="5899150" y="5810250"/>
          <p14:tracePt t="119463" x="5873750" y="5810250"/>
          <p14:tracePt t="119463" x="5842000" y="5810250"/>
          <p14:tracePt t="119479" x="5816600" y="5816600"/>
          <p14:tracePt t="119479" x="5765800" y="5816600"/>
          <p14:tracePt t="119500" x="5746750" y="5816600"/>
          <p14:tracePt t="119500" x="5727700" y="5816600"/>
          <p14:tracePt t="119513" x="5708650" y="5810250"/>
          <p14:tracePt t="119513" x="5689600" y="5810250"/>
          <p14:tracePt t="119530" x="5670550" y="5810250"/>
          <p14:tracePt t="119530" x="5651500" y="5803900"/>
          <p14:tracePt t="119545" x="5638800" y="5803900"/>
          <p14:tracePt t="119545" x="5619750" y="5803900"/>
          <p14:tracePt t="119561" x="5607050" y="5803900"/>
          <p14:tracePt t="119561" x="5594350" y="5803900"/>
          <p14:tracePt t="119561" x="5588000" y="5810250"/>
          <p14:tracePt t="119580" x="5575300" y="5810250"/>
          <p14:tracePt t="119593" x="5568950" y="5816600"/>
          <p14:tracePt t="119593" x="5556250" y="5822950"/>
          <p14:tracePt t="119614" x="5549900" y="5822950"/>
          <p14:tracePt t="119614" x="5549900" y="5829300"/>
          <p14:tracePt t="119628" x="5543550" y="5835650"/>
          <p14:tracePt t="119643" x="5537200" y="5842000"/>
          <p14:tracePt t="119660" x="5537200" y="5848350"/>
          <p14:tracePt t="119676" x="5537200" y="5854700"/>
          <p14:tracePt t="119693" x="5537200" y="5861050"/>
          <p14:tracePt t="119710" x="5543550" y="5861050"/>
          <p14:tracePt t="119740" x="5549900" y="5854700"/>
          <p14:tracePt t="119759" x="5556250" y="5848350"/>
          <p14:tracePt t="119783" x="5556250" y="5842000"/>
          <p14:tracePt t="119800" x="5562600" y="5842000"/>
          <p14:tracePt t="119813" x="5568950" y="5835650"/>
          <p14:tracePt t="119828" x="5575300" y="5829300"/>
          <p14:tracePt t="119852" x="5575300" y="5822950"/>
          <p14:tracePt t="119872" x="5581650" y="5829300"/>
          <p14:tracePt t="119980" x="5588000" y="5829300"/>
          <p14:tracePt t="120008" x="5588000" y="5822950"/>
          <p14:tracePt t="120047" x="5594350" y="5816600"/>
          <p14:tracePt t="120076" x="5588000" y="5822950"/>
          <p14:tracePt t="120127" x="5581650" y="5822950"/>
          <p14:tracePt t="120152" x="5575300" y="5829300"/>
          <p14:tracePt t="120172" x="5568950" y="5829300"/>
          <p14:tracePt t="120188" x="5562600" y="5829300"/>
          <p14:tracePt t="120204" x="5556250" y="5835650"/>
          <p14:tracePt t="120213" x="5549900" y="5835650"/>
          <p14:tracePt t="120228" x="5543550" y="5842000"/>
          <p14:tracePt t="120228" x="5537200" y="5848350"/>
          <p14:tracePt t="120228" x="5530850" y="5848350"/>
          <p14:tracePt t="120250" x="5524500" y="5854700"/>
          <p14:tracePt t="120250" x="5511800" y="5854700"/>
          <p14:tracePt t="120264" x="5505450" y="5861050"/>
          <p14:tracePt t="120264" x="5499100" y="5861050"/>
          <p14:tracePt t="120281" x="5492750" y="5867400"/>
          <p14:tracePt t="120281" x="5486400" y="5867400"/>
          <p14:tracePt t="120297" x="5480050" y="5867400"/>
          <p14:tracePt t="120297" x="5467350" y="5861050"/>
          <p14:tracePt t="120297" x="5461000" y="5861050"/>
          <p14:tracePt t="120317" x="5454650" y="5854700"/>
          <p14:tracePt t="120329" x="5448300" y="5848350"/>
          <p14:tracePt t="120329" x="5435600" y="5842000"/>
          <p14:tracePt t="120329" x="5429250" y="5835650"/>
          <p14:tracePt t="120350" x="5422900" y="5822950"/>
          <p14:tracePt t="120350" x="5410200" y="5810250"/>
          <p14:tracePt t="120364" x="5403850" y="5797550"/>
          <p14:tracePt t="120364" x="5391150" y="5778500"/>
          <p14:tracePt t="120381" x="5378450" y="5765800"/>
          <p14:tracePt t="120381" x="5372100" y="5740400"/>
          <p14:tracePt t="120398" x="5359400" y="5721350"/>
          <p14:tracePt t="120398" x="5340350" y="5676900"/>
          <p14:tracePt t="120414" x="5327650" y="5657850"/>
          <p14:tracePt t="120414" x="5321300" y="5632450"/>
          <p14:tracePt t="120433" x="5308600" y="5613400"/>
          <p14:tracePt t="120433" x="5308600" y="5588000"/>
          <p14:tracePt t="120448" x="5302250" y="5568950"/>
          <p14:tracePt t="120448" x="5302250" y="5549900"/>
          <p14:tracePt t="120464" x="5308600" y="5530850"/>
          <p14:tracePt t="120464" x="5321300" y="5492750"/>
          <p14:tracePt t="120481" x="5327650" y="5473700"/>
          <p14:tracePt t="120481" x="5340350" y="5461000"/>
          <p14:tracePt t="120498" x="5353050" y="5448300"/>
          <p14:tracePt t="120498" x="5365750" y="5435600"/>
          <p14:tracePt t="120515" x="5384800" y="5422900"/>
          <p14:tracePt t="120515" x="5416550" y="5397500"/>
          <p14:tracePt t="120533" x="5435600" y="5391150"/>
          <p14:tracePt t="120533" x="5461000" y="5378450"/>
          <p14:tracePt t="120549" x="5480050" y="5372100"/>
          <p14:tracePt t="120549" x="5505450" y="5365750"/>
          <p14:tracePt t="120566" x="5530850" y="5365750"/>
          <p14:tracePt t="120566" x="5556250" y="5365750"/>
          <p14:tracePt t="120582" x="5581650" y="5372100"/>
          <p14:tracePt t="120582" x="5607050" y="5378450"/>
          <p14:tracePt t="120582" x="5632450" y="5384800"/>
          <p14:tracePt t="120601" x="5657850" y="5391150"/>
          <p14:tracePt t="120613" x="5683250" y="5403850"/>
          <p14:tracePt t="120613" x="5727700" y="5429250"/>
          <p14:tracePt t="120633" x="5746750" y="5448300"/>
          <p14:tracePt t="120633" x="5765800" y="5461000"/>
          <p14:tracePt t="120649" x="5784850" y="5480050"/>
          <p14:tracePt t="120649" x="5803900" y="5492750"/>
          <p14:tracePt t="120665" x="5816600" y="5511800"/>
          <p14:tracePt t="120665" x="5829300" y="5530850"/>
          <p14:tracePt t="120681" x="5842000" y="5549900"/>
          <p14:tracePt t="120681" x="5854700" y="5568950"/>
          <p14:tracePt t="120681" x="5861050" y="5588000"/>
          <p14:tracePt t="120701" x="5873750" y="5607050"/>
          <p14:tracePt t="120701" x="5873750" y="5632450"/>
          <p14:tracePt t="120715" x="5880100" y="5651500"/>
          <p14:tracePt t="120715" x="5880100" y="5670550"/>
          <p14:tracePt t="120732" x="5880100" y="5689600"/>
          <p14:tracePt t="120732" x="5880100" y="5708650"/>
          <p14:tracePt t="120748" x="5880100" y="5727700"/>
          <p14:tracePt t="120748" x="5873750" y="5746750"/>
          <p14:tracePt t="120765" x="5861050" y="5765800"/>
          <p14:tracePt t="120765" x="5842000" y="5810250"/>
          <p14:tracePt t="120782" x="5829300" y="5829300"/>
          <p14:tracePt t="120782" x="5816600" y="5848350"/>
          <p14:tracePt t="120799" x="5803900" y="5867400"/>
          <p14:tracePt t="120799" x="5791200" y="5886450"/>
          <p14:tracePt t="120816" x="5778500" y="5905500"/>
          <p14:tracePt t="120816" x="5746750" y="5937250"/>
          <p14:tracePt t="120833" x="5740400" y="5949950"/>
          <p14:tracePt t="120833" x="5727700" y="5956300"/>
          <p14:tracePt t="120849" x="5715000" y="5962650"/>
          <p14:tracePt t="120849" x="5708650" y="5969000"/>
          <p14:tracePt t="120866" x="5702300" y="5975350"/>
          <p14:tracePt t="120866" x="5689600" y="5975350"/>
          <p14:tracePt t="120882" x="5683250" y="5981700"/>
          <p14:tracePt t="120901" x="5683250" y="5975350"/>
          <p14:tracePt t="120925" x="5683250" y="5969000"/>
          <p14:tracePt t="120940" x="5689600" y="5962650"/>
          <p14:tracePt t="120948" x="5695950" y="5956300"/>
          <p14:tracePt t="120964" x="5702300" y="5943600"/>
          <p14:tracePt t="120981" x="5702300" y="5937250"/>
          <p14:tracePt t="120998" x="5708650" y="5930900"/>
          <p14:tracePt t="121015" x="5702300" y="5930900"/>
          <p14:tracePt t="121060" x="5695950" y="5937250"/>
          <p14:tracePt t="121072" x="5689600" y="5937250"/>
          <p14:tracePt t="121088" x="5683250" y="5943600"/>
          <p14:tracePt t="121105" x="5676900" y="5943600"/>
          <p14:tracePt t="121120" x="5670550" y="5943600"/>
          <p14:tracePt t="121132" x="5664200" y="5943600"/>
          <p14:tracePt t="121148" x="5651500" y="5943600"/>
          <p14:tracePt t="121165" x="5645150" y="5943600"/>
          <p14:tracePt t="121182" x="5638800" y="5937250"/>
          <p14:tracePt t="121182" x="5626100" y="5937250"/>
          <p14:tracePt t="121201" x="5619750" y="5930900"/>
          <p14:tracePt t="121201" x="5613400" y="5930900"/>
          <p14:tracePt t="121217" x="5607050" y="5924550"/>
          <p14:tracePt t="121232" x="5600700" y="5918200"/>
          <p14:tracePt t="121249" x="5588000" y="5911850"/>
          <p14:tracePt t="121266" x="5581650" y="5905500"/>
          <p14:tracePt t="121266" x="5575300" y="5899150"/>
          <p14:tracePt t="121285" x="5562600" y="5892800"/>
          <p14:tracePt t="121285" x="5562600" y="5886450"/>
          <p14:tracePt t="121301" x="5556250" y="5880100"/>
          <p14:tracePt t="121301" x="5549900" y="5873750"/>
          <p14:tracePt t="121317" x="5543550" y="5873750"/>
          <p14:tracePt t="121333" x="5537200" y="5867400"/>
          <p14:tracePt t="121349" x="5530850" y="5867400"/>
          <p14:tracePt t="121366" x="5524500" y="5867400"/>
          <p14:tracePt t="121366" x="5518150" y="5861050"/>
          <p14:tracePt t="121384" x="5505450" y="5854700"/>
          <p14:tracePt t="121399" x="5499100" y="5848350"/>
          <p14:tracePt t="121416" x="5492750" y="5848350"/>
          <p14:tracePt t="121416" x="5480050" y="5848350"/>
          <p14:tracePt t="121436" x="5473700" y="5848350"/>
          <p14:tracePt t="121436" x="5467350" y="5848350"/>
          <p14:tracePt t="121451" x="5461000" y="5848350"/>
          <p14:tracePt t="121451" x="5454650" y="5848350"/>
          <p14:tracePt t="121468" x="5441950" y="5848350"/>
          <p14:tracePt t="121468" x="5435600" y="5842000"/>
          <p14:tracePt t="121485" x="5422900" y="5842000"/>
          <p14:tracePt t="121485" x="5397500" y="5842000"/>
          <p14:tracePt t="121501" x="5378450" y="5842000"/>
          <p14:tracePt t="121501" x="5353050" y="5842000"/>
          <p14:tracePt t="121519" x="5321300" y="5842000"/>
          <p14:tracePt t="121519" x="5289550" y="5842000"/>
          <p14:tracePt t="121535" x="5251450" y="5848350"/>
          <p14:tracePt t="121535" x="5149850" y="5854700"/>
          <p14:tracePt t="121554" x="5092700" y="5861050"/>
          <p14:tracePt t="121554" x="5035550" y="5867400"/>
          <p14:tracePt t="121569" x="4972050" y="5873750"/>
          <p14:tracePt t="121569" x="4908550" y="5880100"/>
          <p14:tracePt t="121585" x="4845050" y="5886450"/>
          <p14:tracePt t="121585" x="4775200" y="5886450"/>
          <p14:tracePt t="121602" x="4705350" y="5886450"/>
          <p14:tracePt t="121602" x="4629150" y="5886450"/>
          <p14:tracePt t="121602" x="4552950" y="5886450"/>
          <p14:tracePt t="121621" x="4464050" y="5886450"/>
          <p14:tracePt t="121633" x="4368800" y="5880100"/>
          <p14:tracePt t="121633" x="4159250" y="5867400"/>
          <p14:tracePt t="121654" x="4044950" y="5861050"/>
          <p14:tracePt t="121654" x="3930650" y="5854700"/>
          <p14:tracePt t="121669" x="3810000" y="5842000"/>
          <p14:tracePt t="121669" x="3683000" y="5835650"/>
          <p14:tracePt t="121685" x="3562350" y="5829300"/>
          <p14:tracePt t="121685" x="3441700" y="5816600"/>
          <p14:tracePt t="121702" x="3314700" y="5803900"/>
          <p14:tracePt t="121702" x="3194050" y="5797550"/>
          <p14:tracePt t="121702" x="3079750" y="5784850"/>
          <p14:tracePt t="121721" x="2959100" y="5772150"/>
          <p14:tracePt t="121721" x="2851150" y="5765800"/>
          <p14:tracePt t="121735" x="2736850" y="5753100"/>
          <p14:tracePt t="121735" x="2635250" y="5746750"/>
          <p14:tracePt t="121752" x="2540000" y="5740400"/>
          <p14:tracePt t="121752" x="2451100" y="5734050"/>
          <p14:tracePt t="121769" x="2368550" y="5734050"/>
          <p14:tracePt t="121769" x="2292350" y="5727700"/>
          <p14:tracePt t="121786" x="2228850" y="5727700"/>
          <p14:tracePt t="121786" x="2108200" y="5727700"/>
          <p14:tracePt t="121802" x="2057400" y="5727700"/>
          <p14:tracePt t="121802" x="2006600" y="5727700"/>
          <p14:tracePt t="121819" x="1962150" y="5727700"/>
          <p14:tracePt t="121819" x="1924050" y="5727700"/>
          <p14:tracePt t="121835" x="1879600" y="5734050"/>
          <p14:tracePt t="121835" x="1809750" y="5740400"/>
          <p14:tracePt t="121853" x="1784350" y="5746750"/>
          <p14:tracePt t="121853" x="1758950" y="5753100"/>
          <p14:tracePt t="121869" x="1739900" y="5753100"/>
          <p14:tracePt t="121869" x="1727200" y="5759450"/>
          <p14:tracePt t="121887" x="1720850" y="5759450"/>
          <p14:tracePt t="121901" x="1727200" y="5759450"/>
          <p14:tracePt t="121918" x="1739900" y="5759450"/>
          <p14:tracePt t="121918" x="1778000" y="5753100"/>
          <p14:tracePt t="121938" x="1803400" y="5753100"/>
          <p14:tracePt t="121938" x="1835150" y="5746750"/>
          <p14:tracePt t="121954" x="1879600" y="5740400"/>
          <p14:tracePt t="121954" x="1924050" y="5734050"/>
          <p14:tracePt t="121970" x="1974850" y="5727700"/>
          <p14:tracePt t="121970" x="2038350" y="5721350"/>
          <p14:tracePt t="121986" x="2108200" y="5708650"/>
          <p14:tracePt t="121986" x="2190750" y="5695950"/>
          <p14:tracePt t="121986" x="2279650" y="5683250"/>
          <p14:tracePt t="122005" x="2374900" y="5670550"/>
          <p14:tracePt t="122018" x="2482850" y="5664200"/>
          <p14:tracePt t="122018" x="2724150" y="5645150"/>
          <p14:tracePt t="122036" x="2851150" y="5638800"/>
          <p14:tracePt t="122036" x="2984500" y="5638800"/>
          <p14:tracePt t="122053" x="3124200" y="5638800"/>
          <p14:tracePt t="122053" x="3270250" y="5638800"/>
          <p14:tracePt t="122053" x="3416300" y="5638800"/>
          <p14:tracePt t="122073" x="3568700" y="5638800"/>
          <p14:tracePt t="122085" x="3727450" y="5645150"/>
          <p14:tracePt t="122085" x="4044950" y="5645150"/>
          <p14:tracePt t="122104" x="4210050" y="5651500"/>
          <p14:tracePt t="122104" x="4368800" y="5651500"/>
          <p14:tracePt t="122121" x="4527550" y="5657850"/>
          <p14:tracePt t="122121" x="4679950" y="5670550"/>
          <p14:tracePt t="122137" x="4819650" y="5676900"/>
          <p14:tracePt t="122137" x="5073650" y="5708650"/>
          <p14:tracePt t="122153" x="5181600" y="5721350"/>
          <p14:tracePt t="122153" x="5283200" y="5740400"/>
          <p14:tracePt t="122171" x="5372100" y="5753100"/>
          <p14:tracePt t="122171" x="5448300" y="5765800"/>
          <p14:tracePt t="122187" x="5511800" y="5778500"/>
          <p14:tracePt t="122187" x="5568950" y="5784850"/>
          <p14:tracePt t="122204" x="5613400" y="5791200"/>
          <p14:tracePt t="122204" x="5683250" y="5797550"/>
          <p14:tracePt t="122221" x="5708650" y="5797550"/>
          <p14:tracePt t="122221" x="5721350" y="5797550"/>
          <p14:tracePt t="122238" x="5727700" y="5791200"/>
          <p14:tracePt t="122252" x="5715000" y="5791200"/>
          <p14:tracePt t="122269" x="5702300" y="5791200"/>
          <p14:tracePt t="122269" x="5683250" y="5797550"/>
          <p14:tracePt t="122269" x="5664200" y="5797550"/>
          <p14:tracePt t="122290" x="5638800" y="5810250"/>
          <p14:tracePt t="122302" x="5613400" y="5816600"/>
          <p14:tracePt t="122302" x="5562600" y="5835650"/>
          <p14:tracePt t="122322" x="5537200" y="5848350"/>
          <p14:tracePt t="122322" x="5511800" y="5854700"/>
          <p14:tracePt t="122338" x="5486400" y="5867400"/>
          <p14:tracePt t="122338" x="5461000" y="5873750"/>
          <p14:tracePt t="122338" x="5441950" y="5886450"/>
          <p14:tracePt t="122357" x="5416550" y="5886450"/>
          <p14:tracePt t="122369" x="5391150" y="5892800"/>
          <p14:tracePt t="122369" x="5334000" y="5886450"/>
          <p14:tracePt t="122387" x="5302250" y="5880100"/>
          <p14:tracePt t="122387" x="5270500" y="5867400"/>
          <p14:tracePt t="122405" x="5238750" y="5854700"/>
          <p14:tracePt t="122422" x="5207000" y="5835650"/>
          <p14:tracePt t="122482" x="5080000" y="5638800"/>
          <p14:tracePt t="122486" x="5086350" y="5607050"/>
          <p14:tracePt t="122486" x="5099050" y="5575300"/>
          <p14:tracePt t="122505" x="5111750" y="5543550"/>
          <p14:tracePt t="122505" x="5143500" y="5486400"/>
          <p14:tracePt t="122522" x="5168900" y="5454650"/>
          <p14:tracePt t="122522" x="5194300" y="5429250"/>
          <p14:tracePt t="122538" x="5226050" y="5403850"/>
          <p14:tracePt t="122538" x="5257800" y="5384800"/>
          <p14:tracePt t="122556" x="5289550" y="5365750"/>
          <p14:tracePt t="122556" x="5365750" y="5340350"/>
          <p14:tracePt t="122574" x="5403850" y="5340350"/>
          <p14:tracePt t="122574" x="5441950" y="5340350"/>
          <p14:tracePt t="122590" x="5473700" y="5346700"/>
          <p14:tracePt t="122590" x="5511800" y="5359400"/>
          <p14:tracePt t="122606" x="5543550" y="5372100"/>
          <p14:tracePt t="122606" x="5575300" y="5397500"/>
          <p14:tracePt t="122622" x="5600700" y="5422900"/>
          <p14:tracePt t="122622" x="5632450" y="5448300"/>
          <p14:tracePt t="122622" x="5651500" y="5473700"/>
          <p14:tracePt t="122641" x="5670550" y="5505450"/>
          <p14:tracePt t="122654" x="5689600" y="5537200"/>
          <p14:tracePt t="122654" x="5695950" y="5562600"/>
          <p14:tracePt t="122674" x="5708650" y="5619750"/>
          <p14:tracePt t="122674" x="5708650" y="5645150"/>
          <p14:tracePt t="122689" x="5708650" y="5664200"/>
          <p14:tracePt t="122689" x="5708650" y="5689600"/>
          <p14:tracePt t="122706" x="5702300" y="5708650"/>
          <p14:tracePt t="122706" x="5695950" y="5727700"/>
          <p14:tracePt t="122706" x="5683250" y="5746750"/>
          <p14:tracePt t="122725" x="5676900" y="5759450"/>
          <p14:tracePt t="122737" x="5664200" y="5778500"/>
          <p14:tracePt t="122737" x="5645150" y="5803900"/>
          <p14:tracePt t="122756" x="5632450" y="5816600"/>
          <p14:tracePt t="122756" x="5619750" y="5829300"/>
          <p14:tracePt t="122772" x="5613400" y="5842000"/>
          <p14:tracePt t="122772" x="5607050" y="5848350"/>
          <p14:tracePt t="122789" x="5600700" y="5854700"/>
          <p14:tracePt t="122789" x="5600700" y="5861050"/>
          <p14:tracePt t="122806" x="5594350" y="5861050"/>
          <p14:tracePt t="122821" x="5600700" y="5854700"/>
          <p14:tracePt t="122837" x="5600700" y="5848350"/>
          <p14:tracePt t="122837" x="5607050" y="5842000"/>
          <p14:tracePt t="122856" x="5619750" y="5829300"/>
          <p14:tracePt t="122856" x="5638800" y="5816600"/>
          <p14:tracePt t="122873" x="5651500" y="5803900"/>
          <p14:tracePt t="122873" x="5670550" y="5797550"/>
          <p14:tracePt t="122890" x="5683250" y="5784850"/>
          <p14:tracePt t="122890" x="5702300" y="5778500"/>
          <p14:tracePt t="122906" x="5721350" y="5772150"/>
          <p14:tracePt t="122906" x="5746750" y="5765800"/>
          <p14:tracePt t="122906" x="5765800" y="5759450"/>
          <p14:tracePt t="122926" x="5784850" y="5759450"/>
          <p14:tracePt t="122938" x="5803900" y="5753100"/>
          <p14:tracePt t="122938" x="5848350" y="5753100"/>
          <p14:tracePt t="122957" x="5873750" y="5746750"/>
          <p14:tracePt t="122957" x="5899150" y="5753100"/>
          <p14:tracePt t="122973" x="5918200" y="5753100"/>
          <p14:tracePt t="122973" x="5943600" y="5753100"/>
          <p14:tracePt t="122990" x="5969000" y="5759450"/>
          <p14:tracePt t="122990" x="5994400" y="5765800"/>
          <p14:tracePt t="123007" x="6013450" y="5772150"/>
          <p14:tracePt t="123007" x="6038850" y="5778500"/>
          <p14:tracePt t="123007" x="6057900" y="5784850"/>
          <p14:tracePt t="123025" x="6076950" y="5797550"/>
          <p14:tracePt t="123038" x="6096000" y="5803900"/>
          <p14:tracePt t="123038" x="6121400" y="5829300"/>
          <p14:tracePt t="123057" x="6134100" y="5842000"/>
          <p14:tracePt t="123057" x="6146800" y="5854700"/>
          <p14:tracePt t="123073" x="6159500" y="5867400"/>
          <p14:tracePt t="123073" x="6172200" y="5873750"/>
          <p14:tracePt t="123090" x="6178550" y="5886450"/>
          <p14:tracePt t="123090" x="6191250" y="5899150"/>
          <p14:tracePt t="123107" x="6197600" y="5905500"/>
          <p14:tracePt t="123107" x="6203950" y="5905500"/>
          <p14:tracePt t="123124" x="6210300" y="5905500"/>
          <p14:tracePt t="123124" x="6216650" y="5905500"/>
          <p14:tracePt t="123141" x="6223000" y="5905500"/>
          <p14:tracePt t="123141" x="6229350" y="5905500"/>
          <p14:tracePt t="123158" x="6242050" y="5905500"/>
          <p14:tracePt t="123158" x="6261100" y="5905500"/>
          <p14:tracePt t="123174" x="6267450" y="5905500"/>
          <p14:tracePt t="123174" x="6280150" y="5911850"/>
          <p14:tracePt t="123191" x="6292850" y="5911850"/>
          <p14:tracePt t="123191" x="6311900" y="5911850"/>
          <p14:tracePt t="123208" x="6324600" y="5918200"/>
          <p14:tracePt t="123208" x="6356350" y="5918200"/>
          <p14:tracePt t="123226" x="6375400" y="5918200"/>
          <p14:tracePt t="123226" x="6388100" y="5918200"/>
          <p14:tracePt t="123242" x="6407150" y="5918200"/>
          <p14:tracePt t="123242" x="6426200" y="5918200"/>
          <p14:tracePt t="123258" x="6445250" y="5918200"/>
          <p14:tracePt t="123258" x="6457950" y="5918200"/>
          <p14:tracePt t="123274" x="6477000" y="5918200"/>
          <p14:tracePt t="123274" x="6489700" y="5918200"/>
          <p14:tracePt t="123274" x="6502400" y="5918200"/>
          <p14:tracePt t="123293" x="6508750" y="5918200"/>
          <p14:tracePt t="123306" x="6521450" y="5918200"/>
          <p14:tracePt t="123306" x="6534150" y="5918200"/>
          <p14:tracePt t="123325" x="6540500" y="5918200"/>
          <p14:tracePt t="123325" x="6546850" y="5911850"/>
          <p14:tracePt t="123342" x="6553200" y="5911850"/>
          <p14:tracePt t="123356" x="6559550" y="5911850"/>
          <p14:tracePt t="123373" x="6565900" y="5911850"/>
          <p14:tracePt t="123390" x="6559550" y="5905500"/>
          <p14:tracePt t="123465" x="6553200" y="5899150"/>
          <p14:tracePt t="123520" x="6553200" y="5892800"/>
          <p14:tracePt t="123541" x="6553200" y="5886450"/>
          <p14:tracePt t="123572" x="6559550" y="5880100"/>
          <p14:tracePt t="123601" x="6559550" y="5873750"/>
          <p14:tracePt t="123625" x="6565900" y="5867400"/>
          <p14:tracePt t="123641" x="6572250" y="5867400"/>
          <p14:tracePt t="123653" x="6572250" y="5861050"/>
          <p14:tracePt t="123669" x="6578600" y="5861050"/>
          <p14:tracePt t="123693" x="6584950" y="5854700"/>
          <p14:tracePt t="123713" x="6591300" y="5848350"/>
          <p14:tracePt t="123737" x="6597650" y="5842000"/>
          <p14:tracePt t="123753" x="6604000" y="5842000"/>
          <p14:tracePt t="123768" x="6610350" y="5842000"/>
          <p14:tracePt t="123789" x="6616700" y="5835650"/>
          <p14:tracePt t="123829" x="6616700" y="5829300"/>
          <p14:tracePt t="123865" x="6623050" y="5822950"/>
          <p14:tracePt t="123909" x="6623050" y="5816600"/>
          <p14:tracePt t="123949" x="6616700" y="5816600"/>
          <p14:tracePt t="123993" x="6610350" y="5816600"/>
          <p14:tracePt t="124065" x="6610350" y="5810250"/>
          <p14:tracePt t="124097" x="6616700" y="5803900"/>
          <p14:tracePt t="124141" x="6616700" y="5797550"/>
          <p14:tracePt t="124173" x="6616700" y="5791200"/>
          <p14:tracePt t="124193" x="6616700" y="5784850"/>
          <p14:tracePt t="124208" x="6623050" y="5778500"/>
          <p14:tracePt t="124245" x="6623050" y="5772150"/>
          <p14:tracePt t="124269" x="6623050" y="5765800"/>
          <p14:tracePt t="124285" x="6616700" y="5759450"/>
          <p14:tracePt t="124301" x="6616700" y="5753100"/>
          <p14:tracePt t="124313" x="6616700" y="5746750"/>
          <p14:tracePt t="124329" x="6616700" y="5740400"/>
          <p14:tracePt t="124345" x="6616700" y="5734050"/>
          <p14:tracePt t="124361" x="6616700" y="5727700"/>
          <p14:tracePt t="124366" x="6616700" y="5721350"/>
          <p14:tracePt t="124376" x="6616700" y="5715000"/>
          <p14:tracePt t="124376" x="6616700" y="5708650"/>
          <p14:tracePt t="124395" x="6623050" y="5708650"/>
          <p14:tracePt t="124395" x="6623050" y="5702300"/>
          <p14:tracePt t="124395" x="6629400" y="5695950"/>
          <p14:tracePt t="124414" x="6629400" y="5689600"/>
          <p14:tracePt t="124414" x="6635750" y="5683250"/>
          <p14:tracePt t="124430" x="6642100" y="5676900"/>
          <p14:tracePt t="124430" x="6648450" y="5670550"/>
          <p14:tracePt t="124445" x="6661150" y="5664200"/>
          <p14:tracePt t="124445" x="6667500" y="5657850"/>
          <p14:tracePt t="124462" x="6680200" y="5651500"/>
          <p14:tracePt t="124462" x="6692900" y="5645150"/>
          <p14:tracePt t="124479" x="6705600" y="5632450"/>
          <p14:tracePt t="124479" x="6737350" y="5626100"/>
          <p14:tracePt t="124495" x="6750050" y="5619750"/>
          <p14:tracePt t="124495" x="6769100" y="5613400"/>
          <p14:tracePt t="124512" x="6788150" y="5607050"/>
          <p14:tracePt t="124512" x="6800850" y="5607050"/>
          <p14:tracePt t="124529" x="6819900" y="5607050"/>
          <p14:tracePt t="124529" x="6858000" y="5607050"/>
          <p14:tracePt t="124546" x="6877050" y="5607050"/>
          <p14:tracePt t="124546" x="6896100" y="5607050"/>
          <p14:tracePt t="124562" x="6915150" y="5613400"/>
          <p14:tracePt t="124562" x="6934200" y="5619750"/>
          <p14:tracePt t="124579" x="6953250" y="5619750"/>
          <p14:tracePt t="124579" x="6972300" y="5626100"/>
          <p14:tracePt t="124595" x="6991350" y="5632450"/>
          <p14:tracePt t="124595" x="7029450" y="5638800"/>
          <p14:tracePt t="124615" x="7048500" y="5645150"/>
          <p14:tracePt t="124615" x="7061200" y="5651500"/>
          <p14:tracePt t="124630" x="7073900" y="5657850"/>
          <p14:tracePt t="124630" x="7080250" y="5664200"/>
          <p14:tracePt t="124646" x="7086600" y="5670550"/>
          <p14:tracePt t="124646" x="7092950" y="5676900"/>
          <p14:tracePt t="124662" x="7099300" y="5683250"/>
          <p14:tracePt t="124662" x="7105650" y="5689600"/>
          <p14:tracePt t="124662" x="7105650" y="5695950"/>
          <p14:tracePt t="124682" x="7112000" y="5702300"/>
          <p14:tracePt t="124694" x="7112000" y="5708650"/>
          <p14:tracePt t="124694" x="7118350" y="5715000"/>
          <p14:tracePt t="124715" x="7124700" y="5721350"/>
          <p14:tracePt t="124728" x="7131050" y="5727700"/>
          <p14:tracePt t="124744" x="7131050" y="5734050"/>
          <p14:tracePt t="124761" x="7137400" y="5734050"/>
          <p14:tracePt t="124778" x="7143750" y="5734050"/>
          <p14:tracePt t="124795" x="7137400" y="5740400"/>
          <p14:tracePt t="124811" x="7124700" y="5740400"/>
          <p14:tracePt t="124811" x="7105650" y="5740400"/>
          <p14:tracePt t="124830" x="7086600" y="5740400"/>
          <p14:tracePt t="124830" x="7016750" y="5746750"/>
          <p14:tracePt t="124847" x="6972300" y="5746750"/>
          <p14:tracePt t="124847" x="6921500" y="5753100"/>
          <p14:tracePt t="124863" x="6864350" y="5753100"/>
          <p14:tracePt t="124863" x="6807200" y="5753100"/>
          <p14:tracePt t="124880" x="6743700" y="5753100"/>
          <p14:tracePt t="124880" x="6673850" y="5753100"/>
          <p14:tracePt t="124897" x="6610350" y="5753100"/>
          <p14:tracePt t="124897" x="6470650" y="5734050"/>
          <p14:tracePt t="124915" x="6400800" y="5727700"/>
          <p14:tracePt t="124915" x="6337300" y="5715000"/>
          <p14:tracePt t="124931" x="6267450" y="5702300"/>
          <p14:tracePt t="124931" x="6203950" y="5695950"/>
          <p14:tracePt t="124947" x="6140450" y="5683250"/>
          <p14:tracePt t="124947" x="6076950" y="5676900"/>
          <p14:tracePt t="124947" x="6019800" y="5670550"/>
          <p14:tracePt t="124966" x="5962650" y="5670550"/>
          <p14:tracePt t="124978" x="5911850" y="5670550"/>
          <p14:tracePt t="124978" x="5822950" y="5670550"/>
          <p14:tracePt t="124998" x="5784850" y="5670550"/>
          <p14:tracePt t="124998" x="5753100" y="5670550"/>
          <p14:tracePt t="125015" x="5721350" y="5664200"/>
          <p14:tracePt t="125015" x="5695950" y="5664200"/>
          <p14:tracePt t="125030" x="5664200" y="5657850"/>
          <p14:tracePt t="125030" x="5638800" y="5657850"/>
          <p14:tracePt t="125030" x="5613400" y="5651500"/>
          <p14:tracePt t="125049" x="5588000" y="5651500"/>
          <p14:tracePt t="125062" x="5568950" y="5651500"/>
          <p14:tracePt t="125062" x="5524500" y="5645150"/>
          <p14:tracePt t="125083" x="5511800" y="5645150"/>
          <p14:tracePt t="125083" x="5492750" y="5651500"/>
          <p14:tracePt t="125097" x="5486400" y="5651500"/>
          <p14:tracePt t="125097" x="5473700" y="5651500"/>
          <p14:tracePt t="125115" x="5467350" y="5657850"/>
          <p14:tracePt t="125129" x="5461000" y="5657850"/>
          <p14:tracePt t="125146" x="5454650" y="5657850"/>
          <p14:tracePt t="125193" x="5448300" y="5657850"/>
          <p14:tracePt t="125213" x="5441950" y="5657850"/>
          <p14:tracePt t="125229" x="5435600" y="5657850"/>
          <p14:tracePt t="125245" x="5441950" y="5657850"/>
          <p14:tracePt t="125313" x="5448300" y="5657850"/>
          <p14:tracePt t="125325" x="5454650" y="5657850"/>
          <p14:tracePt t="125341" x="5461000" y="5664200"/>
          <p14:tracePt t="125357" x="5473700" y="5670550"/>
          <p14:tracePt t="125373" x="5473700" y="5676900"/>
          <p14:tracePt t="125382" x="5480050" y="5683250"/>
          <p14:tracePt t="125382" x="5486400" y="5689600"/>
          <p14:tracePt t="125398" x="5492750" y="5689600"/>
          <p14:tracePt t="125414" x="5499100" y="5695950"/>
          <p14:tracePt t="125433" x="5505450" y="5695950"/>
          <p14:tracePt t="125461" x="5511800" y="5683250"/>
          <p14:tracePt t="125477" x="5518150" y="5683250"/>
          <p14:tracePt t="125485" x="5524500" y="5676900"/>
          <p14:tracePt t="125497" x="5537200" y="5664200"/>
          <p14:tracePt t="125497" x="5562600" y="5645150"/>
          <p14:tracePt t="125516" x="5581650" y="5638800"/>
          <p14:tracePt t="125516" x="5600700" y="5626100"/>
          <p14:tracePt t="125532" x="5626100" y="5619750"/>
          <p14:tracePt t="125532" x="5651500" y="5613400"/>
          <p14:tracePt t="125549" x="5683250" y="5607050"/>
          <p14:tracePt t="125549" x="5753100" y="5607050"/>
          <p14:tracePt t="125567" x="5797550" y="5607050"/>
          <p14:tracePt t="125567" x="5835650" y="5607050"/>
          <p14:tracePt t="125582" x="5880100" y="5613400"/>
          <p14:tracePt t="125582" x="5924550" y="5619750"/>
          <p14:tracePt t="125599" x="5975350" y="5626100"/>
          <p14:tracePt t="125599" x="6019800" y="5632450"/>
          <p14:tracePt t="125616" x="6064250" y="5638800"/>
          <p14:tracePt t="125616" x="6153150" y="5651500"/>
          <p14:tracePt t="125634" x="6191250" y="5657850"/>
          <p14:tracePt t="125634" x="6229350" y="5664200"/>
          <p14:tracePt t="125650" x="6261100" y="5670550"/>
          <p14:tracePt t="125650" x="6286500" y="5676900"/>
          <p14:tracePt t="125667" x="6311900" y="5676900"/>
          <p14:tracePt t="125667" x="6330950" y="5683250"/>
          <p14:tracePt t="125682" x="6350000" y="5689600"/>
          <p14:tracePt t="125682" x="6362700" y="5695950"/>
          <p14:tracePt t="125682" x="6369050" y="5695950"/>
          <p14:tracePt t="125701" x="6375400" y="5702300"/>
          <p14:tracePt t="125714" x="6381750" y="5708650"/>
          <p14:tracePt t="125731" x="6388100" y="5715000"/>
          <p14:tracePt t="125731" x="6388100" y="5727700"/>
          <p14:tracePt t="125749" x="6394450" y="5734050"/>
          <p14:tracePt t="125749" x="6394450" y="5746750"/>
          <p14:tracePt t="125766" x="6394450" y="5753100"/>
          <p14:tracePt t="125766" x="6400800" y="5753100"/>
          <p14:tracePt t="125784" x="6407150" y="5765800"/>
          <p14:tracePt t="125798" x="6413500" y="5753100"/>
          <p14:tracePt t="125889" x="6419850" y="5746750"/>
          <p14:tracePt t="125897" x="6426200" y="5746750"/>
          <p14:tracePt t="125905" x="6432550" y="5734050"/>
          <p14:tracePt t="125915" x="6445250" y="5727700"/>
          <p14:tracePt t="125915" x="6477000" y="5708650"/>
          <p14:tracePt t="125935" x="6496050" y="5702300"/>
          <p14:tracePt t="125935" x="6521450" y="5695950"/>
          <p14:tracePt t="125950" x="6546850" y="5689600"/>
          <p14:tracePt t="125950" x="6572250" y="5683250"/>
          <p14:tracePt t="125967" x="6604000" y="5676900"/>
          <p14:tracePt t="125967" x="6642100" y="5670550"/>
          <p14:tracePt t="125967" x="6680200" y="5670550"/>
          <p14:tracePt t="125986" x="6718300" y="5664200"/>
          <p14:tracePt t="125999" x="6756400" y="5657850"/>
          <p14:tracePt t="125999" x="6838950" y="5651500"/>
          <p14:tracePt t="126018" x="6883400" y="5645150"/>
          <p14:tracePt t="126018" x="6921500" y="5638800"/>
          <p14:tracePt t="126034" x="6965950" y="5638800"/>
          <p14:tracePt t="126034" x="7004050" y="5632450"/>
          <p14:tracePt t="126051" x="7035800" y="5632450"/>
          <p14:tracePt t="126051" x="7073900" y="5632450"/>
          <p14:tracePt t="126067" x="7105650" y="5632450"/>
          <p14:tracePt t="126067" x="7131050" y="5632450"/>
          <p14:tracePt t="126067" x="7156450" y="5638800"/>
          <p14:tracePt t="126087" x="7181850" y="5638800"/>
          <p14:tracePt t="126099" x="7200900" y="5638800"/>
          <p14:tracePt t="126099" x="7232650" y="5645150"/>
          <p14:tracePt t="126117" x="7251700" y="5651500"/>
          <p14:tracePt t="126117" x="7258050" y="5651500"/>
          <p14:tracePt t="126135" x="7270750" y="5651500"/>
          <p14:tracePt t="126149" x="7283450" y="5657850"/>
          <p14:tracePt t="126166" x="7289800" y="5657850"/>
          <p14:tracePt t="126183" x="7296150" y="5664200"/>
          <p14:tracePt t="126205" x="7308850" y="5657850"/>
          <p14:tracePt t="126222" x="7315200" y="5651500"/>
          <p14:tracePt t="126249" x="7321550" y="5645150"/>
          <p14:tracePt t="126257" x="7327900" y="5638800"/>
          <p14:tracePt t="126266" x="7340600" y="5626100"/>
          <p14:tracePt t="126266" x="7346950" y="5619750"/>
          <p14:tracePt t="126266" x="7359650" y="5613400"/>
          <p14:tracePt t="126287" x="7378700" y="5600700"/>
          <p14:tracePt t="126287" x="7397750" y="5594350"/>
          <p14:tracePt t="126302" x="7416800" y="5588000"/>
          <p14:tracePt t="126302" x="7442200" y="5575300"/>
          <p14:tracePt t="126319" x="7467600" y="5575300"/>
          <p14:tracePt t="126319" x="7499350" y="5568950"/>
          <p14:tracePt t="126336" x="7531100" y="5562600"/>
          <p14:tracePt t="126336" x="7562850" y="5562600"/>
          <p14:tracePt t="126351" x="7594600" y="5562600"/>
          <p14:tracePt t="126351" x="7626350" y="5562600"/>
          <p14:tracePt t="126351" x="7658100" y="5562600"/>
          <p14:tracePt t="126371" x="7689850" y="5562600"/>
          <p14:tracePt t="126383" x="7721600" y="5562600"/>
          <p14:tracePt t="126383" x="7778750" y="5568950"/>
          <p14:tracePt t="126402" x="7804150" y="5575300"/>
          <p14:tracePt t="126402" x="7823200" y="5575300"/>
          <p14:tracePt t="126419" x="7848600" y="5581650"/>
          <p14:tracePt t="126419" x="7867650" y="5581650"/>
          <p14:tracePt t="126419" x="7880350" y="5588000"/>
          <p14:tracePt t="126439" x="7893050" y="5588000"/>
          <p14:tracePt t="126450" x="7905750" y="5594350"/>
          <p14:tracePt t="126450" x="7918450" y="5600700"/>
          <p14:tracePt t="126469" x="7924800" y="5607050"/>
          <p14:tracePt t="126469" x="7931150" y="5613400"/>
          <p14:tracePt t="126486" x="7931150" y="5619750"/>
          <p14:tracePt t="126500" x="7937500" y="5626100"/>
          <p14:tracePt t="126500" x="7937500" y="5632450"/>
          <p14:tracePt t="126519" x="7937500" y="5638800"/>
          <p14:tracePt t="126519" x="7943850" y="5645150"/>
          <p14:tracePt t="126536" x="7943850" y="5651500"/>
          <p14:tracePt t="126536" x="7950200" y="5657850"/>
          <p14:tracePt t="126553" x="7950200" y="5664200"/>
          <p14:tracePt t="126568" x="7950200" y="5670550"/>
          <p14:tracePt t="126568" x="7956550" y="5676900"/>
          <p14:tracePt t="126586" x="7962900" y="5676900"/>
          <p14:tracePt t="126602" x="7962900" y="5683250"/>
          <p14:tracePt t="126618" x="7962900" y="5689600"/>
          <p14:tracePt t="126634" x="7962900" y="5695950"/>
          <p14:tracePt t="126651" x="7956550" y="5702300"/>
          <p14:tracePt t="126668" x="7956550" y="5708650"/>
          <p14:tracePt t="126685" x="7950200" y="5708650"/>
          <p14:tracePt t="126702" x="7943850" y="5715000"/>
          <p14:tracePt t="126738" x="7937500" y="5715000"/>
          <p14:tracePt t="126754" x="7931150" y="5715000"/>
          <p14:tracePt t="126769" x="7924800" y="5715000"/>
          <p14:tracePt t="126782" x="7918450" y="5715000"/>
          <p14:tracePt t="126790" x="7912100" y="5715000"/>
          <p14:tracePt t="126801" x="7899400" y="5715000"/>
          <p14:tracePt t="126801" x="7893050" y="5721350"/>
          <p14:tracePt t="126801" x="7886700" y="5721350"/>
          <p14:tracePt t="126822" x="7880350" y="5721350"/>
          <p14:tracePt t="126822" x="7867650" y="5721350"/>
          <p14:tracePt t="126837" x="7861300" y="5727700"/>
          <p14:tracePt t="126837" x="7854950" y="5727700"/>
          <p14:tracePt t="126853" x="7848600" y="5727700"/>
          <p14:tracePt t="126853" x="7842250" y="5727700"/>
          <p14:tracePt t="126870" x="7835900" y="5734050"/>
          <p14:tracePt t="126870" x="7829550" y="5734050"/>
          <p14:tracePt t="126887" x="7823200" y="5740400"/>
          <p14:tracePt t="126902" x="7816850" y="5740400"/>
          <p14:tracePt t="126919" x="7810500" y="5740400"/>
          <p14:tracePt t="127006" x="7810500" y="5746750"/>
          <p14:tracePt t="127074" x="7804150" y="5746750"/>
          <p14:tracePt t="127226" x="7797800" y="5746750"/>
          <p14:tracePt t="127242" x="7791450" y="5746750"/>
          <p14:tracePt t="127254" x="7785100" y="5746750"/>
          <p14:tracePt t="127269" x="7778750" y="5740400"/>
          <p14:tracePt t="127285" x="7772400" y="5734050"/>
          <p14:tracePt t="127294" x="7766050" y="5734050"/>
          <p14:tracePt t="127303" x="7759700" y="5727700"/>
          <p14:tracePt t="127303" x="7747000" y="5715000"/>
          <p14:tracePt t="127322" x="7740650" y="5708650"/>
          <p14:tracePt t="127322" x="7734300" y="5702300"/>
          <p14:tracePt t="127339" x="7727950" y="5695950"/>
          <p14:tracePt t="127339" x="7721600" y="5689600"/>
          <p14:tracePt t="127355" x="7715250" y="5683250"/>
          <p14:tracePt t="127355" x="7708900" y="5676900"/>
          <p14:tracePt t="127355" x="7702550" y="5670550"/>
          <p14:tracePt t="127374" x="7696200" y="5657850"/>
          <p14:tracePt t="127387" x="7689850" y="5645150"/>
          <p14:tracePt t="127387" x="7677150" y="5619750"/>
          <p14:tracePt t="127406" x="7670800" y="5600700"/>
          <p14:tracePt t="127406" x="7664450" y="5588000"/>
          <p14:tracePt t="127422" x="7658100" y="5568950"/>
          <p14:tracePt t="127422" x="7651750" y="5556250"/>
          <p14:tracePt t="127422" x="7645400" y="5537200"/>
          <p14:tracePt t="127442" x="7639050" y="5524500"/>
          <p14:tracePt t="127454" x="7639050" y="5518150"/>
          <p14:tracePt t="127454" x="7639050" y="5505450"/>
          <p14:tracePt t="127454" x="7645400" y="5499100"/>
          <p14:tracePt t="127475" x="7651750" y="5499100"/>
          <p14:tracePt t="127475" x="7658100" y="5492750"/>
          <p14:tracePt t="127489" x="7664450" y="5492750"/>
          <p14:tracePt t="127489" x="7677150" y="5492750"/>
          <p14:tracePt t="127506" x="7683500" y="5499100"/>
          <p14:tracePt t="127506" x="7696200" y="5499100"/>
          <p14:tracePt t="127522" x="7708900" y="5505450"/>
          <p14:tracePt t="127522" x="7715250" y="5518150"/>
          <p14:tracePt t="127539" x="7721600" y="5524500"/>
          <p14:tracePt t="127539" x="7740650" y="5556250"/>
          <p14:tracePt t="127556" x="7747000" y="5568950"/>
          <p14:tracePt t="127556" x="7753350" y="5588000"/>
          <p14:tracePt t="127573" x="7759700" y="5600700"/>
          <p14:tracePt t="127573" x="7766050" y="5613400"/>
          <p14:tracePt t="127589" x="7772400" y="5626100"/>
          <p14:tracePt t="127589" x="7772400" y="5645150"/>
          <p14:tracePt t="127606" x="7772400" y="5657850"/>
          <p14:tracePt t="127606" x="7772400" y="5664200"/>
          <p14:tracePt t="127623" x="7766050" y="5670550"/>
          <p14:tracePt t="127623" x="7759700" y="5676900"/>
          <p14:tracePt t="127640" x="7747000" y="5683250"/>
          <p14:tracePt t="127640" x="7740650" y="5689600"/>
          <p14:tracePt t="127656" x="7727950" y="5695950"/>
          <p14:tracePt t="127656" x="7721600" y="5702300"/>
          <p14:tracePt t="127656" x="7708900" y="5708650"/>
          <p14:tracePt t="127676" x="7696200" y="5708650"/>
          <p14:tracePt t="127676" x="7683500" y="5715000"/>
          <p14:tracePt t="127690" x="7677150" y="5721350"/>
          <p14:tracePt t="127690" x="7664450" y="5727700"/>
          <p14:tracePt t="127707" x="7651750" y="5727700"/>
          <p14:tracePt t="127707" x="7632700" y="5734050"/>
          <p14:tracePt t="127723" x="7620000" y="5740400"/>
          <p14:tracePt t="127723" x="7607300" y="5753100"/>
          <p14:tracePt t="127723" x="7588250" y="5759450"/>
          <p14:tracePt t="127742" x="7569200" y="5772150"/>
          <p14:tracePt t="127755" x="7550150" y="5778500"/>
          <p14:tracePt t="127755" x="7505700" y="5797550"/>
          <p14:tracePt t="127774" x="7480300" y="5810250"/>
          <p14:tracePt t="127774" x="7448550" y="5822950"/>
          <p14:tracePt t="127790" x="7410450" y="5842000"/>
          <p14:tracePt t="127790" x="7372350" y="5854700"/>
          <p14:tracePt t="127807" x="7327900" y="5867400"/>
          <p14:tracePt t="127807" x="7283450" y="5880100"/>
          <p14:tracePt t="127823" x="7239000" y="5892800"/>
          <p14:tracePt t="127823" x="7188200" y="5899150"/>
          <p14:tracePt t="127823" x="7131050" y="5905500"/>
          <p14:tracePt t="127843" x="7080250" y="5911850"/>
          <p14:tracePt t="127843" x="7029450" y="5911850"/>
          <p14:tracePt t="127857" x="6972300" y="5911850"/>
          <p14:tracePt t="127857" x="6915150" y="5905500"/>
          <p14:tracePt t="127874" x="6858000" y="5899150"/>
          <p14:tracePt t="127874" x="6794500" y="5892800"/>
          <p14:tracePt t="127890" x="6737350" y="5886450"/>
          <p14:tracePt t="127890" x="6623050" y="5867400"/>
          <p14:tracePt t="127907" x="6565900" y="5861050"/>
          <p14:tracePt t="127907" x="6515100" y="5848350"/>
          <p14:tracePt t="127924" x="6470650" y="5842000"/>
          <p14:tracePt t="127924" x="6432550" y="5829300"/>
          <p14:tracePt t="127940" x="6394450" y="5822950"/>
          <p14:tracePt t="127940" x="6362700" y="5810250"/>
          <p14:tracePt t="127957" x="6337300" y="5803900"/>
          <p14:tracePt t="127957" x="6286500" y="5784850"/>
          <p14:tracePt t="127974" x="6273800" y="5778500"/>
          <p14:tracePt t="127974" x="6254750" y="5772150"/>
          <p14:tracePt t="127991" x="6242050" y="5772150"/>
          <p14:tracePt t="127991" x="6229350" y="5765800"/>
          <p14:tracePt t="128007" x="6223000" y="5765800"/>
          <p14:tracePt t="128007" x="6216650" y="5759450"/>
          <p14:tracePt t="128025" x="6223000" y="5765800"/>
          <p14:tracePt t="128058" x="6229350" y="5772150"/>
          <p14:tracePt t="128074" x="6235700" y="5778500"/>
          <p14:tracePt t="128086" x="6242050" y="5784850"/>
          <p14:tracePt t="128102" x="6248400" y="5791200"/>
          <p14:tracePt t="128118" x="6248400" y="5797550"/>
          <p14:tracePt t="128127" x="6248400" y="5803900"/>
          <p14:tracePt t="128139" x="6248400" y="5810250"/>
          <p14:tracePt t="128139" x="6242050" y="5829300"/>
          <p14:tracePt t="128158" x="6242050" y="5835650"/>
          <p14:tracePt t="128158" x="6235700" y="5842000"/>
          <p14:tracePt t="128175" x="6235700" y="5848350"/>
          <p14:tracePt t="128175" x="6223000" y="5854700"/>
          <p14:tracePt t="128191" x="6223000" y="5861050"/>
          <p14:tracePt t="128191" x="6210300" y="5861050"/>
          <p14:tracePt t="128210" x="6026150" y="5727700"/>
          <p14:tracePt t="128292" x="6007100" y="5689600"/>
          <p14:tracePt t="128298" x="5994400" y="5657850"/>
          <p14:tracePt t="128307" x="5969000" y="5575300"/>
          <p14:tracePt t="128307" x="5962650" y="5537200"/>
          <p14:tracePt t="128326" x="5962650" y="5448300"/>
          <p14:tracePt t="128343" x="5981700" y="5359400"/>
          <p14:tracePt t="128359" x="6013450" y="5283200"/>
          <p14:tracePt t="128374" x="6070600" y="5213350"/>
          <p14:tracePt t="128391" x="6140450" y="5168900"/>
          <p14:tracePt t="128408" x="6223000" y="5143500"/>
          <p14:tracePt t="128408" x="6267450" y="5137150"/>
          <p14:tracePt t="128428" x="6356350" y="5149850"/>
          <p14:tracePt t="128443" x="6445250" y="5181600"/>
          <p14:tracePt t="128458" x="6534150" y="5232400"/>
          <p14:tracePt t="128474" x="6610350" y="5302250"/>
          <p14:tracePt t="128491" x="6686550" y="5416550"/>
          <p14:tracePt t="128508" x="6705600" y="5492750"/>
          <p14:tracePt t="128525" x="6699250" y="5575300"/>
          <p14:tracePt t="128541" x="6680200" y="5645150"/>
          <p14:tracePt t="128559" x="6616700" y="5727700"/>
          <p14:tracePt t="128575" x="6559550" y="5772150"/>
          <p14:tracePt t="128591" x="6502400" y="5803900"/>
          <p14:tracePt t="128608" x="6419850" y="5842000"/>
          <p14:tracePt t="128627" x="6369050" y="5861050"/>
          <p14:tracePt t="128642" x="6330950" y="5873750"/>
          <p14:tracePt t="128658" x="6299200" y="5880100"/>
          <p14:tracePt t="128675" x="6273800" y="5880100"/>
          <p14:tracePt t="128675" x="6267450" y="5880100"/>
          <p14:tracePt t="128695" x="6261100" y="5886450"/>
          <p14:tracePt t="128710" x="6254750" y="5886450"/>
          <p14:tracePt t="128726" x="6254750" y="5892800"/>
          <p14:tracePt t="128746" x="6254750" y="5899150"/>
          <p14:tracePt t="128770" x="6248400" y="5899150"/>
          <p14:tracePt t="128802" x="6242050" y="5899150"/>
          <p14:tracePt t="128815" x="6235700" y="5899150"/>
          <p14:tracePt t="128837" x="6229350" y="5899150"/>
          <p14:tracePt t="128862" x="6223000" y="5899150"/>
          <p14:tracePt t="128882" x="6216650" y="5899150"/>
          <p14:tracePt t="128906" x="6210300" y="5899150"/>
          <p14:tracePt t="128926" x="6210300" y="5892800"/>
          <p14:tracePt t="128942" x="6203950" y="5892800"/>
          <p14:tracePt t="128967" x="6210300" y="5892800"/>
          <p14:tracePt t="129034" x="6216650" y="5899150"/>
          <p14:tracePt t="129042" x="6223000" y="5899150"/>
          <p14:tracePt t="129062" x="6216650" y="5886450"/>
          <p14:tracePt t="129094" x="6210300" y="5880100"/>
          <p14:tracePt t="129102" x="6210300" y="5867400"/>
          <p14:tracePt t="129109" x="6210300" y="5854700"/>
          <p14:tracePt t="129109" x="6210300" y="5848350"/>
          <p14:tracePt t="129128" x="6210300" y="5842000"/>
          <p14:tracePt t="129128" x="6210300" y="5829300"/>
          <p14:tracePt t="129128" x="6216650" y="5822950"/>
          <p14:tracePt t="129147" x="6223000" y="5816600"/>
          <p14:tracePt t="129159" x="6229350" y="5810250"/>
          <p14:tracePt t="129159" x="6235700" y="5803900"/>
          <p14:tracePt t="129178" x="6242050" y="5803900"/>
          <p14:tracePt t="129193" x="6248400" y="5797550"/>
          <p14:tracePt t="129210" x="6254750" y="5791200"/>
          <p14:tracePt t="129227" x="6261100" y="5791200"/>
          <p14:tracePt t="129243" x="6261100" y="5797550"/>
          <p14:tracePt t="129266" x="6267450" y="5803900"/>
          <p14:tracePt t="129277" x="6261100" y="5810250"/>
          <p14:tracePt t="129277" x="6261100" y="5822950"/>
          <p14:tracePt t="129296" x="6261100" y="5829300"/>
          <p14:tracePt t="129296" x="6261100" y="5842000"/>
          <p14:tracePt t="129312" x="6261100" y="5848350"/>
          <p14:tracePt t="129312" x="6254750" y="5854700"/>
          <p14:tracePt t="129329" x="6254750" y="5861050"/>
          <p14:tracePt t="129329" x="6254750" y="5867400"/>
          <p14:tracePt t="129347" x="6254750" y="5873750"/>
          <p14:tracePt t="129347" x="6248400" y="5880100"/>
          <p14:tracePt t="129363" x="6248400" y="5886450"/>
          <p14:tracePt t="129379" x="6242050" y="5886450"/>
          <p14:tracePt t="129414" x="6242050" y="5880100"/>
          <p14:tracePt t="129422" x="6242050" y="5873750"/>
          <p14:tracePt t="129431" x="6242050" y="5867400"/>
          <p14:tracePt t="129444" x="6248400" y="5854700"/>
          <p14:tracePt t="129444" x="6248400" y="5842000"/>
          <p14:tracePt t="129463" x="6248400" y="5829300"/>
          <p14:tracePt t="129463" x="6254750" y="5816600"/>
          <p14:tracePt t="129479" x="6254750" y="5810250"/>
          <p14:tracePt t="129479" x="6254750" y="5797550"/>
          <p14:tracePt t="129496" x="6254750" y="5791200"/>
          <p14:tracePt t="129496" x="6254750" y="5778500"/>
          <p14:tracePt t="129496" x="6254750" y="5765800"/>
          <p14:tracePt t="129515" x="6254750" y="5753100"/>
          <p14:tracePt t="129515" x="6254750" y="5740400"/>
          <p14:tracePt t="129529" x="6248400" y="5727700"/>
          <p14:tracePt t="129529" x="6248400" y="5715000"/>
          <p14:tracePt t="129546" x="6248400" y="5695950"/>
          <p14:tracePt t="129546" x="6248400" y="5676900"/>
          <p14:tracePt t="129563" x="6242050" y="5657850"/>
          <p14:tracePt t="129563" x="6242050" y="5632450"/>
          <p14:tracePt t="129580" x="6235700" y="5607050"/>
          <p14:tracePt t="129580" x="6223000" y="5556250"/>
          <p14:tracePt t="129596" x="6216650" y="5530850"/>
          <p14:tracePt t="129596" x="6210300" y="5505450"/>
          <p14:tracePt t="129613" x="6203950" y="5473700"/>
          <p14:tracePt t="129613" x="6191250" y="5448300"/>
          <p14:tracePt t="129630" x="6184900" y="5416550"/>
          <p14:tracePt t="129630" x="6178550" y="5391150"/>
          <p14:tracePt t="129647" x="6165850" y="536575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p:cNvSpPr>
            <a:spLocks noGrp="1" noChangeArrowheads="1"/>
          </p:cNvSpPr>
          <p:nvPr>
            <p:ph type="title"/>
          </p:nvPr>
        </p:nvSpPr>
        <p:spPr/>
        <p:txBody>
          <a:bodyPr/>
          <a:lstStyle/>
          <a:p>
            <a:r>
              <a:rPr lang="ja-JP" altLang="en-US"/>
              <a:t>それぞれの薬に差があるのか？</a:t>
            </a:r>
          </a:p>
        </p:txBody>
      </p:sp>
      <p:sp>
        <p:nvSpPr>
          <p:cNvPr id="675844" name="Text Box 4"/>
          <p:cNvSpPr txBox="1">
            <a:spLocks noChangeArrowheads="1"/>
          </p:cNvSpPr>
          <p:nvPr/>
        </p:nvSpPr>
        <p:spPr bwMode="auto">
          <a:xfrm>
            <a:off x="6659563" y="1628775"/>
            <a:ext cx="1098550" cy="457200"/>
          </a:xfrm>
          <a:prstGeom prst="rect">
            <a:avLst/>
          </a:prstGeom>
          <a:noFill/>
          <a:ln w="38100">
            <a:noFill/>
            <a:miter lim="800000"/>
            <a:headEnd/>
            <a:tailEnd/>
          </a:ln>
          <a:effectLst/>
        </p:spPr>
        <p:txBody>
          <a:bodyPr wrap="none">
            <a:spAutoFit/>
          </a:bodyPr>
          <a:lstStyle/>
          <a:p>
            <a:r>
              <a:rPr lang="ja-JP" altLang="en-US"/>
              <a:t>対照区</a:t>
            </a:r>
          </a:p>
        </p:txBody>
      </p:sp>
      <p:sp>
        <p:nvSpPr>
          <p:cNvPr id="675845" name="Text Box 5"/>
          <p:cNvSpPr txBox="1">
            <a:spLocks noChangeArrowheads="1"/>
          </p:cNvSpPr>
          <p:nvPr/>
        </p:nvSpPr>
        <p:spPr bwMode="auto">
          <a:xfrm>
            <a:off x="5292725" y="2563813"/>
            <a:ext cx="706438" cy="457200"/>
          </a:xfrm>
          <a:prstGeom prst="rect">
            <a:avLst/>
          </a:prstGeom>
          <a:noFill/>
          <a:ln w="38100">
            <a:noFill/>
            <a:miter lim="800000"/>
            <a:headEnd/>
            <a:tailEnd/>
          </a:ln>
          <a:effectLst/>
        </p:spPr>
        <p:txBody>
          <a:bodyPr wrap="none">
            <a:spAutoFit/>
          </a:bodyPr>
          <a:lstStyle/>
          <a:p>
            <a:r>
              <a:rPr lang="ja-JP" altLang="en-US"/>
              <a:t>薬Ａ</a:t>
            </a:r>
          </a:p>
        </p:txBody>
      </p:sp>
      <p:sp>
        <p:nvSpPr>
          <p:cNvPr id="675846" name="AutoShape 6"/>
          <p:cNvSpPr>
            <a:spLocks noChangeArrowheads="1"/>
          </p:cNvSpPr>
          <p:nvPr/>
        </p:nvSpPr>
        <p:spPr bwMode="auto">
          <a:xfrm>
            <a:off x="6156325" y="2132013"/>
            <a:ext cx="2016125" cy="1916112"/>
          </a:xfrm>
          <a:prstGeom prst="pentagon">
            <a:avLst/>
          </a:prstGeom>
          <a:noFill/>
          <a:ln w="38100">
            <a:solidFill>
              <a:srgbClr val="00FFFF"/>
            </a:solidFill>
            <a:prstDash val="sysDot"/>
            <a:miter lim="800000"/>
            <a:headEnd/>
            <a:tailEnd/>
          </a:ln>
          <a:effectLst/>
        </p:spPr>
        <p:txBody>
          <a:bodyPr wrap="none" anchor="ctr">
            <a:spAutoFit/>
          </a:bodyPr>
          <a:lstStyle/>
          <a:p>
            <a:endParaRPr lang="ja-JP" altLang="en-US"/>
          </a:p>
        </p:txBody>
      </p:sp>
      <p:sp>
        <p:nvSpPr>
          <p:cNvPr id="675847" name="Text Box 7"/>
          <p:cNvSpPr txBox="1">
            <a:spLocks noChangeArrowheads="1"/>
          </p:cNvSpPr>
          <p:nvPr/>
        </p:nvSpPr>
        <p:spPr bwMode="auto">
          <a:xfrm>
            <a:off x="5795963" y="4005263"/>
            <a:ext cx="725487" cy="457200"/>
          </a:xfrm>
          <a:prstGeom prst="rect">
            <a:avLst/>
          </a:prstGeom>
          <a:noFill/>
          <a:ln w="38100">
            <a:noFill/>
            <a:miter lim="800000"/>
            <a:headEnd/>
            <a:tailEnd/>
          </a:ln>
          <a:effectLst/>
        </p:spPr>
        <p:txBody>
          <a:bodyPr wrap="none">
            <a:spAutoFit/>
          </a:bodyPr>
          <a:lstStyle/>
          <a:p>
            <a:r>
              <a:rPr lang="ja-JP" altLang="en-US"/>
              <a:t>薬Ｂ</a:t>
            </a:r>
          </a:p>
        </p:txBody>
      </p:sp>
      <p:sp>
        <p:nvSpPr>
          <p:cNvPr id="675848" name="Text Box 8"/>
          <p:cNvSpPr txBox="1">
            <a:spLocks noChangeArrowheads="1"/>
          </p:cNvSpPr>
          <p:nvPr/>
        </p:nvSpPr>
        <p:spPr bwMode="auto">
          <a:xfrm>
            <a:off x="7667625" y="4076700"/>
            <a:ext cx="715963" cy="457200"/>
          </a:xfrm>
          <a:prstGeom prst="rect">
            <a:avLst/>
          </a:prstGeom>
          <a:noFill/>
          <a:ln w="38100">
            <a:noFill/>
            <a:miter lim="800000"/>
            <a:headEnd/>
            <a:tailEnd/>
          </a:ln>
          <a:effectLst/>
        </p:spPr>
        <p:txBody>
          <a:bodyPr wrap="none">
            <a:spAutoFit/>
          </a:bodyPr>
          <a:lstStyle/>
          <a:p>
            <a:r>
              <a:rPr lang="ja-JP" altLang="en-US"/>
              <a:t>薬Ｃ</a:t>
            </a:r>
          </a:p>
        </p:txBody>
      </p:sp>
      <p:sp>
        <p:nvSpPr>
          <p:cNvPr id="675849" name="Text Box 9"/>
          <p:cNvSpPr txBox="1">
            <a:spLocks noChangeArrowheads="1"/>
          </p:cNvSpPr>
          <p:nvPr/>
        </p:nvSpPr>
        <p:spPr bwMode="auto">
          <a:xfrm>
            <a:off x="8243888" y="2563813"/>
            <a:ext cx="720725" cy="457200"/>
          </a:xfrm>
          <a:prstGeom prst="rect">
            <a:avLst/>
          </a:prstGeom>
          <a:noFill/>
          <a:ln w="38100">
            <a:noFill/>
            <a:miter lim="800000"/>
            <a:headEnd/>
            <a:tailEnd/>
          </a:ln>
          <a:effectLst/>
        </p:spPr>
        <p:txBody>
          <a:bodyPr wrap="none">
            <a:spAutoFit/>
          </a:bodyPr>
          <a:lstStyle/>
          <a:p>
            <a:r>
              <a:rPr lang="ja-JP" altLang="en-US"/>
              <a:t>薬Ｄ</a:t>
            </a:r>
          </a:p>
        </p:txBody>
      </p:sp>
      <p:sp>
        <p:nvSpPr>
          <p:cNvPr id="675850" name="Line 10"/>
          <p:cNvSpPr>
            <a:spLocks noChangeShapeType="1"/>
          </p:cNvSpPr>
          <p:nvPr/>
        </p:nvSpPr>
        <p:spPr bwMode="auto">
          <a:xfrm>
            <a:off x="6156325" y="2852738"/>
            <a:ext cx="1584325" cy="1152525"/>
          </a:xfrm>
          <a:prstGeom prst="line">
            <a:avLst/>
          </a:prstGeom>
          <a:noFill/>
          <a:ln w="38100">
            <a:solidFill>
              <a:srgbClr val="00FFFF"/>
            </a:solidFill>
            <a:prstDash val="sysDot"/>
            <a:round/>
            <a:headEnd/>
            <a:tailEnd/>
          </a:ln>
          <a:effectLst/>
        </p:spPr>
        <p:txBody>
          <a:bodyPr wrap="none" anchor="ctr">
            <a:spAutoFit/>
          </a:bodyPr>
          <a:lstStyle/>
          <a:p>
            <a:endParaRPr lang="ja-JP" altLang="en-US"/>
          </a:p>
        </p:txBody>
      </p:sp>
      <p:sp>
        <p:nvSpPr>
          <p:cNvPr id="675851" name="Line 11"/>
          <p:cNvSpPr>
            <a:spLocks noChangeShapeType="1"/>
          </p:cNvSpPr>
          <p:nvPr/>
        </p:nvSpPr>
        <p:spPr bwMode="auto">
          <a:xfrm flipH="1">
            <a:off x="6516688" y="2852738"/>
            <a:ext cx="1655762" cy="1152525"/>
          </a:xfrm>
          <a:prstGeom prst="line">
            <a:avLst/>
          </a:prstGeom>
          <a:noFill/>
          <a:ln w="38100">
            <a:solidFill>
              <a:srgbClr val="00FFFF"/>
            </a:solidFill>
            <a:prstDash val="sysDot"/>
            <a:round/>
            <a:headEnd/>
            <a:tailEnd/>
          </a:ln>
          <a:effectLst/>
        </p:spPr>
        <p:txBody>
          <a:bodyPr anchor="ctr">
            <a:spAutoFit/>
          </a:bodyPr>
          <a:lstStyle/>
          <a:p>
            <a:endParaRPr lang="ja-JP" altLang="en-US"/>
          </a:p>
        </p:txBody>
      </p:sp>
      <p:sp>
        <p:nvSpPr>
          <p:cNvPr id="675852" name="Line 12"/>
          <p:cNvSpPr>
            <a:spLocks noChangeShapeType="1"/>
          </p:cNvSpPr>
          <p:nvPr/>
        </p:nvSpPr>
        <p:spPr bwMode="auto">
          <a:xfrm>
            <a:off x="7164388" y="2132013"/>
            <a:ext cx="647700" cy="1873250"/>
          </a:xfrm>
          <a:prstGeom prst="line">
            <a:avLst/>
          </a:prstGeom>
          <a:noFill/>
          <a:ln w="38100">
            <a:solidFill>
              <a:srgbClr val="00FFFF"/>
            </a:solidFill>
            <a:prstDash val="sysDot"/>
            <a:round/>
            <a:headEnd/>
            <a:tailEnd/>
          </a:ln>
          <a:effectLst/>
        </p:spPr>
        <p:txBody>
          <a:bodyPr anchor="ctr">
            <a:spAutoFit/>
          </a:bodyPr>
          <a:lstStyle/>
          <a:p>
            <a:endParaRPr lang="ja-JP" altLang="en-US"/>
          </a:p>
        </p:txBody>
      </p:sp>
      <p:sp>
        <p:nvSpPr>
          <p:cNvPr id="675853" name="Line 13"/>
          <p:cNvSpPr>
            <a:spLocks noChangeShapeType="1"/>
          </p:cNvSpPr>
          <p:nvPr/>
        </p:nvSpPr>
        <p:spPr bwMode="auto">
          <a:xfrm flipH="1">
            <a:off x="6588125" y="2132013"/>
            <a:ext cx="576263" cy="1946275"/>
          </a:xfrm>
          <a:prstGeom prst="line">
            <a:avLst/>
          </a:prstGeom>
          <a:noFill/>
          <a:ln w="38100">
            <a:solidFill>
              <a:srgbClr val="00FFFF"/>
            </a:solidFill>
            <a:prstDash val="sysDot"/>
            <a:round/>
            <a:headEnd/>
            <a:tailEnd/>
          </a:ln>
          <a:effectLst/>
        </p:spPr>
        <p:txBody>
          <a:bodyPr anchor="ctr">
            <a:spAutoFit/>
          </a:bodyPr>
          <a:lstStyle/>
          <a:p>
            <a:endParaRPr lang="ja-JP" altLang="en-US"/>
          </a:p>
        </p:txBody>
      </p:sp>
      <p:sp>
        <p:nvSpPr>
          <p:cNvPr id="675854" name="Line 14"/>
          <p:cNvSpPr>
            <a:spLocks noChangeShapeType="1"/>
          </p:cNvSpPr>
          <p:nvPr/>
        </p:nvSpPr>
        <p:spPr bwMode="auto">
          <a:xfrm>
            <a:off x="6227763" y="2852738"/>
            <a:ext cx="1873250" cy="0"/>
          </a:xfrm>
          <a:prstGeom prst="line">
            <a:avLst/>
          </a:prstGeom>
          <a:noFill/>
          <a:ln w="38100">
            <a:solidFill>
              <a:srgbClr val="00FFFF"/>
            </a:solidFill>
            <a:prstDash val="sysDot"/>
            <a:round/>
            <a:headEnd/>
            <a:tailEnd/>
          </a:ln>
          <a:effectLst/>
        </p:spPr>
        <p:txBody>
          <a:bodyPr anchor="ctr">
            <a:spAutoFit/>
          </a:bodyPr>
          <a:lstStyle/>
          <a:p>
            <a:endParaRPr lang="ja-JP" altLang="en-US"/>
          </a:p>
        </p:txBody>
      </p:sp>
      <p:sp>
        <p:nvSpPr>
          <p:cNvPr id="675856" name="Text Box 16"/>
          <p:cNvSpPr txBox="1">
            <a:spLocks noChangeArrowheads="1"/>
          </p:cNvSpPr>
          <p:nvPr/>
        </p:nvSpPr>
        <p:spPr bwMode="auto">
          <a:xfrm>
            <a:off x="179388" y="4437063"/>
            <a:ext cx="5310187" cy="822325"/>
          </a:xfrm>
          <a:prstGeom prst="rect">
            <a:avLst/>
          </a:prstGeom>
          <a:noFill/>
          <a:ln w="38100">
            <a:noFill/>
            <a:miter lim="800000"/>
            <a:headEnd/>
            <a:tailEnd/>
          </a:ln>
          <a:effectLst/>
        </p:spPr>
        <p:txBody>
          <a:bodyPr wrap="none">
            <a:spAutoFit/>
          </a:bodyPr>
          <a:lstStyle/>
          <a:p>
            <a:r>
              <a:rPr lang="ja-JP" altLang="en-US" dirty="0"/>
              <a:t>同じ符号を記した値の間には，○○法で</a:t>
            </a:r>
          </a:p>
          <a:p>
            <a:r>
              <a:rPr lang="ja-JP" altLang="en-US" dirty="0"/>
              <a:t>有意水準</a:t>
            </a:r>
            <a:r>
              <a:rPr lang="en-US" altLang="ja-JP" dirty="0"/>
              <a:t>5</a:t>
            </a:r>
            <a:r>
              <a:rPr lang="ja-JP" altLang="en-US" dirty="0"/>
              <a:t>％において有意差がない</a:t>
            </a:r>
          </a:p>
        </p:txBody>
      </p:sp>
      <p:sp>
        <p:nvSpPr>
          <p:cNvPr id="675857" name="Oval 17"/>
          <p:cNvSpPr>
            <a:spLocks noChangeArrowheads="1"/>
          </p:cNvSpPr>
          <p:nvPr/>
        </p:nvSpPr>
        <p:spPr bwMode="auto">
          <a:xfrm>
            <a:off x="4211638" y="4292600"/>
            <a:ext cx="1008062" cy="647700"/>
          </a:xfrm>
          <a:prstGeom prst="ellipse">
            <a:avLst/>
          </a:prstGeom>
          <a:noFill/>
          <a:ln w="38100">
            <a:solidFill>
              <a:srgbClr val="FF6600"/>
            </a:solidFill>
            <a:round/>
            <a:headEnd/>
            <a:tailEnd/>
          </a:ln>
          <a:effectLst/>
        </p:spPr>
        <p:txBody>
          <a:bodyPr wrap="none" anchor="ctr">
            <a:spAutoFit/>
          </a:bodyPr>
          <a:lstStyle/>
          <a:p>
            <a:endParaRPr lang="ja-JP" altLang="en-US"/>
          </a:p>
        </p:txBody>
      </p:sp>
      <p:sp>
        <p:nvSpPr>
          <p:cNvPr id="675858" name="Line 18"/>
          <p:cNvSpPr>
            <a:spLocks noChangeShapeType="1"/>
          </p:cNvSpPr>
          <p:nvPr/>
        </p:nvSpPr>
        <p:spPr bwMode="auto">
          <a:xfrm>
            <a:off x="5003800" y="4868863"/>
            <a:ext cx="1439863" cy="720725"/>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675859" name="Text Box 19"/>
          <p:cNvSpPr txBox="1">
            <a:spLocks noChangeArrowheads="1"/>
          </p:cNvSpPr>
          <p:nvPr/>
        </p:nvSpPr>
        <p:spPr bwMode="auto">
          <a:xfrm>
            <a:off x="5991225" y="5588000"/>
            <a:ext cx="2276475" cy="457200"/>
          </a:xfrm>
          <a:prstGeom prst="rect">
            <a:avLst/>
          </a:prstGeom>
          <a:noFill/>
          <a:ln w="38100">
            <a:noFill/>
            <a:miter lim="800000"/>
            <a:headEnd/>
            <a:tailEnd/>
          </a:ln>
          <a:effectLst/>
        </p:spPr>
        <p:txBody>
          <a:bodyPr wrap="none">
            <a:spAutoFit/>
          </a:bodyPr>
          <a:lstStyle/>
          <a:p>
            <a:r>
              <a:rPr lang="ja-JP" altLang="en-US"/>
              <a:t>議論が分かれる</a:t>
            </a:r>
          </a:p>
        </p:txBody>
      </p:sp>
      <p:pic>
        <p:nvPicPr>
          <p:cNvPr id="675861" name="Picture 21"/>
          <p:cNvPicPr>
            <a:picLocks noChangeAspect="1" noChangeArrowheads="1"/>
          </p:cNvPicPr>
          <p:nvPr/>
        </p:nvPicPr>
        <p:blipFill>
          <a:blip r:embed="rId5" cstate="print"/>
          <a:srcRect l="54700" t="18581" r="33380" b="65302"/>
          <a:stretch>
            <a:fillRect/>
          </a:stretch>
        </p:blipFill>
        <p:spPr bwMode="auto">
          <a:xfrm>
            <a:off x="179388" y="1557338"/>
            <a:ext cx="5041900" cy="2562225"/>
          </a:xfrm>
          <a:prstGeom prst="rect">
            <a:avLst/>
          </a:prstGeom>
          <a:noFill/>
          <a:ln w="9525">
            <a:noFill/>
            <a:miter lim="800000"/>
            <a:headEnd/>
            <a:tailEnd/>
          </a:ln>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055546668"/>
      </p:ext>
    </p:extLst>
  </p:cSld>
  <p:clrMapOvr>
    <a:masterClrMapping/>
  </p:clrMapOvr>
  <mc:AlternateContent xmlns:mc="http://schemas.openxmlformats.org/markup-compatibility/2006">
    <mc:Choice xmlns:p14="http://schemas.microsoft.com/office/powerpoint/2010/main" Requires="p14">
      <p:transition spd="slow" p14:dur="2000" advTm="208695"/>
    </mc:Choice>
    <mc:Fallback>
      <p:transition spd="slow" advTm="2086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6393" x="4895850" y="5886450"/>
          <p14:tracePt t="6887" x="4889500" y="5886450"/>
          <p14:tracePt t="6894" x="4883150" y="5886450"/>
          <p14:tracePt t="6902" x="4876800" y="5880100"/>
          <p14:tracePt t="6902" x="4857750" y="5867400"/>
          <p14:tracePt t="6920" x="4851400" y="5861050"/>
          <p14:tracePt t="6920" x="4832350" y="5854700"/>
          <p14:tracePt t="6937" x="4826000" y="5848350"/>
          <p14:tracePt t="6951" x="4819650" y="5848350"/>
          <p14:tracePt t="6951" x="4806950" y="5854700"/>
          <p14:tracePt t="6971" x="4800600" y="5854700"/>
          <p14:tracePt t="6971" x="4800600" y="5861050"/>
          <p14:tracePt t="6987" x="4794250" y="5867400"/>
          <p14:tracePt t="6987" x="4787900" y="5867400"/>
          <p14:tracePt t="7003" x="4781550" y="5873750"/>
          <p14:tracePt t="7003" x="4781550" y="5880100"/>
          <p14:tracePt t="7003" x="4775200" y="5880100"/>
          <p14:tracePt t="7023" x="4768850" y="5892800"/>
          <p14:tracePt t="7039" x="4762500" y="5899150"/>
          <p14:tracePt t="7039" x="4762500" y="5905500"/>
          <p14:tracePt t="7053" x="4762500" y="5911850"/>
          <p14:tracePt t="7053" x="4762500" y="5918200"/>
          <p14:tracePt t="7069" x="4762500" y="5930900"/>
          <p14:tracePt t="7069" x="4762500" y="5943600"/>
          <p14:tracePt t="7087" x="4756150" y="5956300"/>
          <p14:tracePt t="7087" x="4756150" y="5969000"/>
          <p14:tracePt t="7103" x="4756150" y="5981700"/>
          <p14:tracePt t="7103" x="4749800" y="5988050"/>
          <p14:tracePt t="7120" x="4749800" y="6000750"/>
          <p14:tracePt t="7120" x="4743450" y="6007100"/>
          <p14:tracePt t="7137" x="4737100" y="6007100"/>
          <p14:tracePt t="7152" x="4730750" y="6019800"/>
          <p14:tracePt t="7152" x="4724400" y="6019800"/>
          <p14:tracePt t="7171" x="4711700" y="6026150"/>
          <p14:tracePt t="7171" x="4705350" y="6032500"/>
          <p14:tracePt t="7187" x="4692650" y="6038850"/>
          <p14:tracePt t="7187" x="4679950" y="6038850"/>
          <p14:tracePt t="7204" x="4673600" y="6051550"/>
          <p14:tracePt t="7204" x="4654550" y="6051550"/>
          <p14:tracePt t="7204" x="4641850" y="6057900"/>
          <p14:tracePt t="7223" x="4622800" y="6057900"/>
          <p14:tracePt t="7236" x="4610100" y="6057900"/>
          <p14:tracePt t="7236" x="4572000" y="6064250"/>
          <p14:tracePt t="7256" x="4552950" y="6070600"/>
          <p14:tracePt t="7256" x="4533900" y="6070600"/>
          <p14:tracePt t="7271" x="4508500" y="6076950"/>
          <p14:tracePt t="7271" x="4489450" y="6083300"/>
          <p14:tracePt t="7288" x="4464050" y="6089650"/>
          <p14:tracePt t="7288" x="4438650" y="6089650"/>
          <p14:tracePt t="7288" x="4413250" y="6096000"/>
          <p14:tracePt t="7306" x="4394200" y="6096000"/>
          <p14:tracePt t="7319" x="4368800" y="6102350"/>
          <p14:tracePt t="7319" x="4324350" y="6115050"/>
          <p14:tracePt t="7338" x="4298950" y="6115050"/>
          <p14:tracePt t="7338" x="4279900" y="6121400"/>
          <p14:tracePt t="7354" x="4267200" y="6127750"/>
          <p14:tracePt t="7354" x="4248150" y="6134100"/>
          <p14:tracePt t="7371" x="4235450" y="6140450"/>
          <p14:tracePt t="7371" x="4216400" y="6146800"/>
          <p14:tracePt t="7388" x="4203700" y="6153150"/>
          <p14:tracePt t="7388" x="4178300" y="6159500"/>
          <p14:tracePt t="7405" x="4165600" y="6159500"/>
          <p14:tracePt t="7405" x="4152900" y="6165850"/>
          <p14:tracePt t="7421" x="4146550" y="6172200"/>
          <p14:tracePt t="7421" x="4133850" y="6172200"/>
          <p14:tracePt t="7438" x="4127500" y="6165850"/>
          <p14:tracePt t="7438" x="4121150" y="6165850"/>
          <p14:tracePt t="7455" x="4114800" y="6165850"/>
          <p14:tracePt t="7455" x="4102100" y="6172200"/>
          <p14:tracePt t="7471" x="4095750" y="6165850"/>
          <p14:tracePt t="7486" x="4089400" y="6172200"/>
          <p14:tracePt t="7510" x="4089400" y="6165850"/>
          <p14:tracePt t="7510" x="4089400" y="6159500"/>
          <p14:tracePt t="7522" x="4089400" y="6153150"/>
          <p14:tracePt t="7538" x="4095750" y="6146800"/>
          <p14:tracePt t="7538" x="4095750" y="6140450"/>
          <p14:tracePt t="7555" x="4102100" y="6134100"/>
          <p14:tracePt t="7555" x="4108450" y="6127750"/>
          <p14:tracePt t="7572" x="4108450" y="6134100"/>
          <p14:tracePt t="7572" x="4114800" y="6127750"/>
          <p14:tracePt t="7572" x="4121150" y="6121400"/>
          <p14:tracePt t="7591" x="4127500" y="6121400"/>
          <p14:tracePt t="7604" x="4133850" y="6121400"/>
          <p14:tracePt t="7604" x="4140200" y="6121400"/>
          <p14:tracePt t="7623" x="4146550" y="6121400"/>
          <p14:tracePt t="7623" x="4146550" y="6115050"/>
          <p14:tracePt t="7639" x="4152900" y="6115050"/>
          <p14:tracePt t="7654" x="4152900" y="6108700"/>
          <p14:tracePt t="7690" x="4159250" y="6115050"/>
          <p14:tracePt t="7710" x="4152900" y="6121400"/>
          <p14:tracePt t="7758" x="4152900" y="6127750"/>
          <p14:tracePt t="7786" x="4159250" y="6127750"/>
          <p14:tracePt t="7829" x="4159250" y="6121400"/>
          <p14:tracePt t="7861" x="4165600" y="6127750"/>
          <p14:tracePt t="7881" x="4171950" y="6127750"/>
          <p14:tracePt t="7905" x="4178300" y="6127750"/>
          <p14:tracePt t="7937" x="4178300" y="6121400"/>
          <p14:tracePt t="7957" x="4184650" y="6121400"/>
          <p14:tracePt t="7989" x="4191000" y="6115050"/>
          <p14:tracePt t="8001" x="4197350" y="6121400"/>
          <p14:tracePt t="8017" x="4203700" y="6115050"/>
          <p14:tracePt t="8042" x="4210050" y="6102350"/>
          <p14:tracePt t="8110" x="4216400" y="6102350"/>
          <p14:tracePt t="8117" x="4222750" y="6102350"/>
          <p14:tracePt t="8129" x="4229100" y="6102350"/>
          <p14:tracePt t="8189" x="4235450" y="6096000"/>
          <p14:tracePt t="8215" x="4235450" y="6089650"/>
          <p14:tracePt t="8243" x="4241800" y="6083300"/>
          <p14:tracePt t="8274" x="4241800" y="6076950"/>
          <p14:tracePt t="23471" x="4559300" y="6013450"/>
          <p14:tracePt t="23837" x="4559300" y="6019800"/>
          <p14:tracePt t="23897" x="4559300" y="6013450"/>
          <p14:tracePt t="24000" x="4559300" y="6007100"/>
          <p14:tracePt t="24023" x="4559300" y="6013450"/>
          <p14:tracePt t="24060" x="4559300" y="6019800"/>
          <p14:tracePt t="24084" x="4559300" y="6013450"/>
          <p14:tracePt t="24116" x="4559300" y="6019800"/>
          <p14:tracePt t="24176" x="4559300" y="6026150"/>
          <p14:tracePt t="24248" x="4559300" y="6019800"/>
          <p14:tracePt t="24308" x="4552950" y="6013450"/>
          <p14:tracePt t="24332" x="4552950" y="6019800"/>
          <p14:tracePt t="24356" x="4552950" y="6026150"/>
          <p14:tracePt t="24392" x="4546600" y="6026150"/>
          <p14:tracePt t="24536" x="4540250" y="6032500"/>
          <p14:tracePt t="24580" x="4540250" y="6038850"/>
          <p14:tracePt t="24596" x="4533900" y="6038850"/>
          <p14:tracePt t="24616" x="4533900" y="6032500"/>
          <p14:tracePt t="24640" x="4540250" y="6026150"/>
          <p14:tracePt t="24676" x="4546600" y="6032500"/>
          <p14:tracePt t="24700" x="4546600" y="6026150"/>
          <p14:tracePt t="24716" x="4552950" y="6026150"/>
          <p14:tracePt t="24736" x="4559300" y="6026150"/>
          <p14:tracePt t="24752" x="4565650" y="6026150"/>
          <p14:tracePt t="24768" x="4565650" y="6019800"/>
          <p14:tracePt t="24788" x="4559300" y="6019800"/>
          <p14:tracePt t="24888" x="4559300" y="6026150"/>
          <p14:tracePt t="24916" x="4552950" y="6026150"/>
          <p14:tracePt t="24992" x="4546600" y="6032500"/>
          <p14:tracePt t="25016" x="4552950" y="6026150"/>
          <p14:tracePt t="25112" x="4552950" y="6038850"/>
          <p14:tracePt t="25164" x="4552950" y="6032500"/>
          <p14:tracePt t="25208" x="4559300" y="6038850"/>
          <p14:tracePt t="25248" x="4552950" y="6032500"/>
          <p14:tracePt t="25308" x="4546600" y="6032500"/>
          <p14:tracePt t="25328" x="4546600" y="6038850"/>
          <p14:tracePt t="25360" x="4546600" y="6045200"/>
          <p14:tracePt t="25376" x="4552950" y="6045200"/>
          <p14:tracePt t="25436" x="4559300" y="6045200"/>
          <p14:tracePt t="25456" x="4559300" y="6038850"/>
          <p14:tracePt t="25480" x="4552950" y="6038850"/>
          <p14:tracePt t="25516" x="4546600" y="6045200"/>
          <p14:tracePt t="25539" x="4540250" y="6051550"/>
          <p14:tracePt t="25576" x="4540250" y="6045200"/>
          <p14:tracePt t="25608" x="4540250" y="6038850"/>
          <p14:tracePt t="25645" x="4533900" y="6038850"/>
          <p14:tracePt t="25748" x="4540250" y="6032500"/>
          <p14:tracePt t="25808" x="4546600" y="6032500"/>
          <p14:tracePt t="25832" x="4546600" y="6026150"/>
          <p14:tracePt t="25856" x="4552950" y="6026150"/>
          <p14:tracePt t="25876" x="4559300" y="6032500"/>
          <p14:tracePt t="25900" x="4565650" y="6032500"/>
          <p14:tracePt t="25937" x="4565650" y="6026150"/>
          <p14:tracePt t="25960" x="4572000" y="6026150"/>
          <p14:tracePt t="26868" x="4565650" y="5975350"/>
          <p14:tracePt t="26884" x="4559300" y="5975350"/>
          <p14:tracePt t="26905" x="4559300" y="5981700"/>
          <p14:tracePt t="26957" x="4552950" y="5981700"/>
          <p14:tracePt t="27005" x="4552950" y="5988050"/>
          <p14:tracePt t="27068" x="4559300" y="5988050"/>
          <p14:tracePt t="27116" x="4521200" y="5981700"/>
          <p14:tracePt t="27129" x="4527550" y="5975350"/>
          <p14:tracePt t="27152" x="4533900" y="5969000"/>
          <p14:tracePt t="27161" x="4533900" y="6007100"/>
          <p14:tracePt t="27185" x="4533900" y="6038850"/>
          <p14:tracePt t="27196" x="4540250" y="6076950"/>
          <p14:tracePt t="27213" x="4572000" y="6083300"/>
          <p14:tracePt t="27221" x="4572000" y="6045200"/>
          <p14:tracePt t="27280" x="4572000" y="6007100"/>
          <p14:tracePt t="27289" x="4572000" y="5975350"/>
          <p14:tracePt t="27297" x="4565650" y="5975350"/>
          <p14:tracePt t="27309" x="4597400" y="6019800"/>
          <p14:tracePt t="27333" x="4597400" y="6026150"/>
          <p14:tracePt t="27357" x="4559300" y="5981700"/>
          <p14:tracePt t="27393" x="4552950" y="5981700"/>
          <p14:tracePt t="27445" x="4552950" y="5949950"/>
          <p14:tracePt t="27469" x="4514850" y="5956300"/>
          <p14:tracePt t="27497" x="4521200" y="6000750"/>
          <p14:tracePt t="27565" x="4552950" y="6000750"/>
          <p14:tracePt t="27588" x="4546600" y="6007100"/>
          <p14:tracePt t="27617" x="4546600" y="6045200"/>
          <p14:tracePt t="29388" x="4514850" y="5892800"/>
          <p14:tracePt t="29621" x="4508500" y="5873750"/>
          <p14:tracePt t="30319" x="7112000" y="2362200"/>
          <p14:tracePt t="30319" x="7118350" y="2343150"/>
          <p14:tracePt t="30334" x="7124700" y="2324100"/>
          <p14:tracePt t="30334" x="7131050" y="2305050"/>
          <p14:tracePt t="30350" x="7131050" y="2279650"/>
          <p14:tracePt t="30350" x="7137400" y="2260600"/>
          <p14:tracePt t="30367" x="7137400" y="2241550"/>
          <p14:tracePt t="30367" x="7137400" y="2228850"/>
          <p14:tracePt t="30367" x="7137400" y="2216150"/>
          <p14:tracePt t="30386" x="7137400" y="2209800"/>
          <p14:tracePt t="30399" x="7137400" y="2203450"/>
          <p14:tracePt t="30416" x="7131050" y="2203450"/>
          <p14:tracePt t="30433" x="7131050" y="2209800"/>
          <p14:tracePt t="30449" x="7137400" y="2216150"/>
          <p14:tracePt t="30465" x="7143750" y="2209800"/>
          <p14:tracePt t="30482" x="7150100" y="2209800"/>
          <p14:tracePt t="30482" x="7162800" y="2197100"/>
          <p14:tracePt t="30501" x="7169150" y="2184400"/>
          <p14:tracePt t="30501" x="7175500" y="2178050"/>
          <p14:tracePt t="30518" x="7175500" y="2165350"/>
          <p14:tracePt t="30518" x="7181850" y="2152650"/>
          <p14:tracePt t="30534" x="7188200" y="2139950"/>
          <p14:tracePt t="30534" x="7194550" y="2127250"/>
          <p14:tracePt t="30551" x="7194550" y="2120900"/>
          <p14:tracePt t="30551" x="7200900" y="2101850"/>
          <p14:tracePt t="30567" x="7207250" y="2095500"/>
          <p14:tracePt t="30567" x="7207250" y="2089150"/>
          <p14:tracePt t="30585" x="7207250" y="2082800"/>
          <p14:tracePt t="30599" x="7200900" y="2082800"/>
          <p14:tracePt t="30649" x="7200900" y="2076450"/>
          <p14:tracePt t="30693" x="7207250" y="2070100"/>
          <p14:tracePt t="30709" x="7213600" y="2063750"/>
          <p14:tracePt t="30726" x="7219950" y="2057400"/>
          <p14:tracePt t="30737" x="7226300" y="2051050"/>
          <p14:tracePt t="30753" x="7232650" y="2051050"/>
          <p14:tracePt t="30761" x="7239000" y="2044700"/>
          <p14:tracePt t="30777" x="7245350" y="2044700"/>
          <p14:tracePt t="30793" x="7251700" y="2044700"/>
          <p14:tracePt t="30805" x="7258050" y="2051050"/>
          <p14:tracePt t="30830" x="7258050" y="2057400"/>
          <p14:tracePt t="30873" x="7251700" y="2057400"/>
          <p14:tracePt t="30905" x="7245350" y="2057400"/>
          <p14:tracePt t="30973" x="7245350" y="2051050"/>
          <p14:tracePt t="31009" x="7169150" y="2247900"/>
          <p14:tracePt t="31245" x="7156450" y="2311400"/>
          <p14:tracePt t="31250" x="7118350" y="2463800"/>
          <p14:tracePt t="31269" x="7054850" y="2724150"/>
          <p14:tracePt t="31286" x="6997700" y="2908300"/>
          <p14:tracePt t="31302" x="6934200" y="3098800"/>
          <p14:tracePt t="31319" x="6877050" y="3295650"/>
          <p14:tracePt t="31319" x="6845300" y="3390900"/>
          <p14:tracePt t="31339" x="6794500" y="3575050"/>
          <p14:tracePt t="31354" x="6750050" y="3733800"/>
          <p14:tracePt t="31370" x="6705600" y="3860800"/>
          <p14:tracePt t="31386" x="6661150" y="3949700"/>
          <p14:tracePt t="31403" x="6629400" y="4013200"/>
          <p14:tracePt t="31403" x="6610350" y="4038600"/>
          <p14:tracePt t="31422" x="6597650" y="4057650"/>
          <p14:tracePt t="31422" x="6584950" y="4070350"/>
          <p14:tracePt t="31438" x="6565900" y="4089400"/>
          <p14:tracePt t="31454" x="6559550" y="4095750"/>
          <p14:tracePt t="31469" x="6553200" y="4102100"/>
          <p14:tracePt t="31486" x="6546850" y="4095750"/>
          <p14:tracePt t="31513" x="6546850" y="4089400"/>
          <p14:tracePt t="31519" x="6553200" y="4076700"/>
          <p14:tracePt t="31537" x="6553200" y="4057650"/>
          <p14:tracePt t="31553" x="6565900" y="4013200"/>
          <p14:tracePt t="31570" x="6572250" y="3981450"/>
          <p14:tracePt t="31570" x="6584950" y="3892550"/>
          <p14:tracePt t="31589" x="6597650" y="3841750"/>
          <p14:tracePt t="31589" x="6604000" y="3771900"/>
          <p14:tracePt t="31605" x="6610350" y="3702050"/>
          <p14:tracePt t="31605" x="6616700" y="3619500"/>
          <p14:tracePt t="31621" x="6629400" y="3530600"/>
          <p14:tracePt t="31621" x="6648450" y="3352800"/>
          <p14:tracePt t="31639" x="6667500" y="3257550"/>
          <p14:tracePt t="31639" x="6686550" y="3162300"/>
          <p14:tracePt t="31655" x="6705600" y="3067050"/>
          <p14:tracePt t="31655" x="6731000" y="2965450"/>
          <p14:tracePt t="31672" x="6756400" y="2870200"/>
          <p14:tracePt t="31672" x="6788150" y="2774950"/>
          <p14:tracePt t="31689" x="6819900" y="2679700"/>
          <p14:tracePt t="31689" x="6851650" y="2584450"/>
          <p14:tracePt t="31689" x="6883400" y="2501900"/>
          <p14:tracePt t="31707" x="6908800" y="2425700"/>
          <p14:tracePt t="31707" x="6940550" y="2355850"/>
          <p14:tracePt t="31722" x="6965950" y="2292350"/>
          <p14:tracePt t="31722" x="6991350" y="2241550"/>
          <p14:tracePt t="31739" x="7004050" y="2197100"/>
          <p14:tracePt t="31739" x="7023100" y="2165350"/>
          <p14:tracePt t="31755" x="7035800" y="2133600"/>
          <p14:tracePt t="31755" x="7042150" y="2108200"/>
          <p14:tracePt t="31755" x="7048500" y="2095500"/>
          <p14:tracePt t="31774" x="7048500" y="2082800"/>
          <p14:tracePt t="31787" x="7048500" y="2076450"/>
          <p14:tracePt t="31787" x="7042150" y="2082800"/>
          <p14:tracePt t="31806" x="7016750" y="2089150"/>
          <p14:tracePt t="31806" x="6997700" y="2101850"/>
          <p14:tracePt t="31822" x="6197600" y="2863850"/>
          <p14:tracePt t="31972" x="6172200" y="2882900"/>
          <p14:tracePt t="31978" x="6165850" y="2895600"/>
          <p14:tracePt t="31987" x="6159500" y="2901950"/>
          <p14:tracePt t="31987" x="6172200" y="2895600"/>
          <p14:tracePt t="32007" x="6184900" y="2889250"/>
          <p14:tracePt t="32007" x="6203950" y="2870200"/>
          <p14:tracePt t="32023" x="6229350" y="2857500"/>
          <p14:tracePt t="32023" x="6254750" y="2832100"/>
          <p14:tracePt t="32040" x="6292850" y="2813050"/>
          <p14:tracePt t="32040" x="6324600" y="2787650"/>
          <p14:tracePt t="32040" x="6362700" y="2762250"/>
          <p14:tracePt t="32058" x="6407150" y="2736850"/>
          <p14:tracePt t="32071" x="6451600" y="2717800"/>
          <p14:tracePt t="32071" x="6546850" y="2673350"/>
          <p14:tracePt t="32090" x="6604000" y="2654300"/>
          <p14:tracePt t="32090" x="6654800" y="2628900"/>
          <p14:tracePt t="32107" x="6711950" y="2609850"/>
          <p14:tracePt t="32107" x="6762750" y="2584450"/>
          <p14:tracePt t="32123" x="6813550" y="2565400"/>
          <p14:tracePt t="32123" x="6864350" y="2540000"/>
          <p14:tracePt t="32140" x="6915150" y="2520950"/>
          <p14:tracePt t="32140" x="6959600" y="2495550"/>
          <p14:tracePt t="32140" x="7004050" y="2470150"/>
          <p14:tracePt t="32159" x="7042150" y="2451100"/>
          <p14:tracePt t="32171" x="7073900" y="2425700"/>
          <p14:tracePt t="32171" x="7131050" y="2387600"/>
          <p14:tracePt t="32190" x="7156450" y="2368550"/>
          <p14:tracePt t="32190" x="7175500" y="2349500"/>
          <p14:tracePt t="32207" x="7188200" y="2330450"/>
          <p14:tracePt t="32207" x="7200900" y="2311400"/>
          <p14:tracePt t="32223" x="7213600" y="2298700"/>
          <p14:tracePt t="32223" x="7232650" y="2292350"/>
          <p14:tracePt t="32240" x="7239000" y="2305050"/>
          <p14:tracePt t="32255" x="7245350" y="2330450"/>
          <p14:tracePt t="32255" x="7245350" y="2368550"/>
          <p14:tracePt t="32274" x="7251700" y="2419350"/>
          <p14:tracePt t="32274" x="7258050" y="2489200"/>
          <p14:tracePt t="32290" x="7264400" y="2571750"/>
          <p14:tracePt t="32290" x="7289800" y="2762250"/>
          <p14:tracePt t="32307" x="7308850" y="2870200"/>
          <p14:tracePt t="32307" x="7334250" y="2978150"/>
          <p14:tracePt t="32324" x="7359650" y="3086100"/>
          <p14:tracePt t="32324" x="7385050" y="3194050"/>
          <p14:tracePt t="32341" x="7416800" y="3302000"/>
          <p14:tracePt t="32341" x="7467600" y="3492500"/>
          <p14:tracePt t="32359" x="7493000" y="3587750"/>
          <p14:tracePt t="32359" x="7512050" y="3670300"/>
          <p14:tracePt t="32375" x="7537450" y="3752850"/>
          <p14:tracePt t="32375" x="7556500" y="3822700"/>
          <p14:tracePt t="32391" x="7575550" y="3879850"/>
          <p14:tracePt t="32391" x="7594600" y="3930650"/>
          <p14:tracePt t="32408" x="7607300" y="3968750"/>
          <p14:tracePt t="32408" x="7626350" y="4000500"/>
          <p14:tracePt t="32408" x="7639050" y="4013200"/>
          <p14:tracePt t="32426" x="7658100" y="4019550"/>
          <p14:tracePt t="32439" x="7670800" y="4013200"/>
          <p14:tracePt t="32439" x="7702550" y="3968750"/>
          <p14:tracePt t="32458" x="7715250" y="3930650"/>
          <p14:tracePt t="32458" x="7721600" y="3879850"/>
          <p14:tracePt t="32475" x="7734300" y="3822700"/>
          <p14:tracePt t="32475" x="7740650" y="3759200"/>
          <p14:tracePt t="32491" x="7747000" y="3683000"/>
          <p14:tracePt t="32491" x="7747000" y="3606800"/>
          <p14:tracePt t="32491" x="7753350" y="3517900"/>
          <p14:tracePt t="32510" x="7753350" y="3435350"/>
          <p14:tracePt t="32523" x="7747000" y="3346450"/>
          <p14:tracePt t="32523" x="7740650" y="3168650"/>
          <p14:tracePt t="32541" x="7734300" y="3079750"/>
          <p14:tracePt t="32541" x="7721600" y="2990850"/>
          <p14:tracePt t="32558" x="7715250" y="2901950"/>
          <p14:tracePt t="32558" x="7702550" y="2813050"/>
          <p14:tracePt t="32575" x="7689850" y="2724150"/>
          <p14:tracePt t="32575" x="7677150" y="2635250"/>
          <p14:tracePt t="32591" x="7664450" y="2559050"/>
          <p14:tracePt t="32591" x="7645400" y="2419350"/>
          <p14:tracePt t="32608" x="7639050" y="2362200"/>
          <p14:tracePt t="32608" x="7632700" y="2324100"/>
          <p14:tracePt t="32625" x="7639050" y="2292350"/>
          <p14:tracePt t="32625" x="7645400" y="2286000"/>
          <p14:tracePt t="32642" x="7664450" y="2292350"/>
          <p14:tracePt t="32642" x="7721600" y="2368550"/>
          <p14:tracePt t="32659" x="7766050" y="2438400"/>
          <p14:tracePt t="32659" x="7816850" y="2514600"/>
          <p14:tracePt t="32675" x="7874000" y="2616200"/>
          <p14:tracePt t="32675" x="7931150" y="2724150"/>
          <p14:tracePt t="32692" x="7994650" y="2832100"/>
          <p14:tracePt t="32692" x="8064500" y="2952750"/>
          <p14:tracePt t="32709" x="8128000" y="3067050"/>
          <p14:tracePt t="32709" x="8255000" y="3282950"/>
          <p14:tracePt t="32728" x="8312150" y="3378200"/>
          <p14:tracePt t="32728" x="8362950" y="3467100"/>
          <p14:tracePt t="32743" x="8407400" y="3543300"/>
          <p14:tracePt t="32743" x="8445500" y="3619500"/>
          <p14:tracePt t="32759" x="8477250" y="3676650"/>
          <p14:tracePt t="32759" x="8502650" y="3733800"/>
          <p14:tracePt t="32775" x="8521700" y="3778250"/>
          <p14:tracePt t="32775" x="8540750" y="3810000"/>
          <p14:tracePt t="32775" x="8553450" y="3835400"/>
          <p14:tracePt t="32795" x="8559800" y="3854450"/>
          <p14:tracePt t="32807" x="8559800" y="3867150"/>
          <p14:tracePt t="32825" x="8547100" y="3848100"/>
          <p14:tracePt t="32825" x="8540750" y="3829050"/>
          <p14:tracePt t="32842" x="8528050" y="3810000"/>
          <p14:tracePt t="32842" x="8509000" y="3784600"/>
          <p14:tracePt t="32859" x="8489950" y="3759200"/>
          <p14:tracePt t="32859" x="8464550" y="3733800"/>
          <p14:tracePt t="32875" x="8445500" y="3702050"/>
          <p14:tracePt t="32875" x="8420100" y="3676650"/>
          <p14:tracePt t="32875" x="8388350" y="3651250"/>
          <p14:tracePt t="32895" x="8362950" y="3625850"/>
          <p14:tracePt t="32895" x="8337550" y="3600450"/>
          <p14:tracePt t="32909" x="8312150" y="3575050"/>
          <p14:tracePt t="32909" x="8286750" y="3556000"/>
          <p14:tracePt t="32926" x="8261350" y="3536950"/>
          <p14:tracePt t="32926" x="8242300" y="3517900"/>
          <p14:tracePt t="32943" x="8216900" y="3498850"/>
          <p14:tracePt t="32943" x="8178800" y="3473450"/>
          <p14:tracePt t="32959" x="8159750" y="3460750"/>
          <p14:tracePt t="32959" x="8147050" y="3454400"/>
          <p14:tracePt t="32976" x="8134350" y="3441700"/>
          <p14:tracePt t="32976" x="8121650" y="3435350"/>
          <p14:tracePt t="32993" x="8115300" y="3429000"/>
          <p14:tracePt t="32993" x="8102600" y="3422650"/>
          <p14:tracePt t="33010" x="8096250" y="3416300"/>
          <p14:tracePt t="33026" x="8102600" y="3416300"/>
          <p14:tracePt t="33074" x="8096250" y="3416300"/>
          <p14:tracePt t="33138" x="8089900" y="3416300"/>
          <p14:tracePt t="33154" x="8083550" y="3416300"/>
          <p14:tracePt t="33170" x="8077200" y="3422650"/>
          <p14:tracePt t="33186" x="8070850" y="3429000"/>
          <p14:tracePt t="33198" x="8064500" y="3435350"/>
          <p14:tracePt t="33208" x="8064500" y="3441700"/>
          <p14:tracePt t="33208" x="8058150" y="3441700"/>
          <p14:tracePt t="33227" x="8058150" y="3448050"/>
          <p14:tracePt t="33242" x="8058150" y="3454400"/>
          <p14:tracePt t="33261" x="8058150" y="3460750"/>
          <p14:tracePt t="33276" x="8064500" y="3460750"/>
          <p14:tracePt t="33292" x="8070850" y="3467100"/>
          <p14:tracePt t="33309" x="8077200" y="3467100"/>
          <p14:tracePt t="33326" x="8083550" y="3467100"/>
          <p14:tracePt t="33342" x="8083550" y="3460750"/>
          <p14:tracePt t="33359" x="8089900" y="3454400"/>
          <p14:tracePt t="33375" x="8089900" y="3448050"/>
          <p14:tracePt t="33393" x="8083550" y="3441700"/>
          <p14:tracePt t="33409" x="8083550" y="3435350"/>
          <p14:tracePt t="33446" x="8083550" y="3429000"/>
          <p14:tracePt t="33462" x="8083550" y="3422650"/>
          <p14:tracePt t="33478" x="8083550" y="3416300"/>
          <p14:tracePt t="33498" x="8089900" y="3416300"/>
          <p14:tracePt t="33521" x="8096250" y="3409950"/>
          <p14:tracePt t="33537" x="8102600" y="3409950"/>
          <p14:tracePt t="33558" x="8096250" y="3416300"/>
          <p14:tracePt t="33606" x="8089900" y="3416300"/>
          <p14:tracePt t="33618" x="8083550" y="3416300"/>
          <p14:tracePt t="33627" x="8077200" y="3416300"/>
          <p14:tracePt t="33627" x="8070850" y="3416300"/>
          <p14:tracePt t="33645" x="8058150" y="3416300"/>
          <p14:tracePt t="33645" x="8045450" y="3416300"/>
          <p14:tracePt t="33661" x="8039100" y="3409950"/>
          <p14:tracePt t="33661" x="8007350" y="3403600"/>
          <p14:tracePt t="33679" x="7981950" y="3397250"/>
          <p14:tracePt t="33679" x="7962900" y="3397250"/>
          <p14:tracePt t="33696" x="7943850" y="3390900"/>
          <p14:tracePt t="33696" x="7918450" y="3390900"/>
          <p14:tracePt t="33712" x="7893050" y="3390900"/>
          <p14:tracePt t="33712" x="7867650" y="3390900"/>
          <p14:tracePt t="33712" x="7848600" y="3390900"/>
          <p14:tracePt t="33731" x="7823200" y="3390900"/>
          <p14:tracePt t="33743" x="7797800" y="3397250"/>
          <p14:tracePt t="33743" x="7753350" y="3409950"/>
          <p14:tracePt t="33764" x="7734300" y="3422650"/>
          <p14:tracePt t="33764" x="7708900" y="3435350"/>
          <p14:tracePt t="33779" x="7689850" y="3454400"/>
          <p14:tracePt t="33779" x="7670800" y="3473450"/>
          <p14:tracePt t="33795" x="7658100" y="3498850"/>
          <p14:tracePt t="33795" x="7639050" y="3524250"/>
          <p14:tracePt t="33795" x="7620000" y="3556000"/>
          <p14:tracePt t="33814" x="7607300" y="3587750"/>
          <p14:tracePt t="33827" x="7594600" y="3619500"/>
          <p14:tracePt t="33827" x="7581900" y="3651250"/>
          <p14:tracePt t="33848" x="7556500" y="3714750"/>
          <p14:tracePt t="33848" x="7543800" y="3752850"/>
          <p14:tracePt t="33863" x="7531100" y="3784600"/>
          <p14:tracePt t="33863" x="7518400" y="3816350"/>
          <p14:tracePt t="33879" x="7505700" y="3848100"/>
          <p14:tracePt t="33879" x="7493000" y="3873500"/>
          <p14:tracePt t="33879" x="7480300" y="3898900"/>
          <p14:tracePt t="33899" x="7461250" y="3917950"/>
          <p14:tracePt t="33899" x="7442200" y="3937000"/>
          <p14:tracePt t="33913" x="7423150" y="3956050"/>
          <p14:tracePt t="33913" x="7404100" y="3962400"/>
          <p14:tracePt t="33929" x="7385050" y="3975100"/>
          <p14:tracePt t="33929" x="7359650" y="3975100"/>
          <p14:tracePt t="33946" x="7340600" y="3975100"/>
          <p14:tracePt t="33946" x="7315200" y="3968750"/>
          <p14:tracePt t="33963" x="7283450" y="3956050"/>
          <p14:tracePt t="33963" x="7219950" y="3917950"/>
          <p14:tracePt t="33980" x="7181850" y="3892550"/>
          <p14:tracePt t="33980" x="7143750" y="3860800"/>
          <p14:tracePt t="33998" x="7099300" y="3829050"/>
          <p14:tracePt t="33998" x="7054850" y="3790950"/>
          <p14:tracePt t="34013" x="7004050" y="3752850"/>
          <p14:tracePt t="34013" x="6908800" y="3670300"/>
          <p14:tracePt t="34032" x="6858000" y="3632200"/>
          <p14:tracePt t="34032" x="6807200" y="3587750"/>
          <p14:tracePt t="34047" x="6756400" y="3549650"/>
          <p14:tracePt t="34047" x="6705600" y="3505200"/>
          <p14:tracePt t="34063" x="6654800" y="3460750"/>
          <p14:tracePt t="34063" x="6604000" y="3416300"/>
          <p14:tracePt t="34080" x="6553200" y="3365500"/>
          <p14:tracePt t="34080" x="6502400" y="3321050"/>
          <p14:tracePt t="34080" x="6451600" y="3282950"/>
          <p14:tracePt t="34099" x="6407150" y="3244850"/>
          <p14:tracePt t="34111" x="6362700" y="3213100"/>
          <p14:tracePt t="34111" x="6280150" y="3162300"/>
          <p14:tracePt t="34132" x="6248400" y="3149600"/>
          <p14:tracePt t="34132" x="6216650" y="3136900"/>
          <p14:tracePt t="34149" x="6191250" y="3124200"/>
          <p14:tracePt t="34149" x="6165850" y="3117850"/>
          <p14:tracePt t="34164" x="6146800" y="3111500"/>
          <p14:tracePt t="34164" x="6127750" y="3105150"/>
          <p14:tracePt t="34164" x="6115050" y="3098800"/>
          <p14:tracePt t="34184" x="6102350" y="3092450"/>
          <p14:tracePt t="34196" x="6096000" y="3092450"/>
          <p14:tracePt t="34196" x="6083300" y="3079750"/>
          <p14:tracePt t="34215" x="6076950" y="3073400"/>
          <p14:tracePt t="34229" x="6076950" y="3067050"/>
          <p14:tracePt t="34246" x="6076950" y="3060700"/>
          <p14:tracePt t="34246" x="6083300" y="3054350"/>
          <p14:tracePt t="34246" x="6083300" y="3048000"/>
          <p14:tracePt t="34268" x="6089650" y="3041650"/>
          <p14:tracePt t="34268" x="6096000" y="3028950"/>
          <p14:tracePt t="34282" x="6102350" y="3022600"/>
          <p14:tracePt t="34282" x="6108700" y="3009900"/>
          <p14:tracePt t="34299" x="6115050" y="2997200"/>
          <p14:tracePt t="34299" x="6121400" y="2984500"/>
          <p14:tracePt t="34315" x="6127750" y="2971800"/>
          <p14:tracePt t="34315" x="6134100" y="2946400"/>
          <p14:tracePt t="34332" x="6140450" y="2933700"/>
          <p14:tracePt t="34332" x="6146800" y="2927350"/>
          <p14:tracePt t="34350" x="6146800" y="2914650"/>
          <p14:tracePt t="34350" x="6146800" y="2908300"/>
          <p14:tracePt t="34365" x="6153150" y="2901950"/>
          <p14:tracePt t="34365" x="6153150" y="2895600"/>
          <p14:tracePt t="34382" x="6153150" y="2889250"/>
          <p14:tracePt t="34397" x="6159500" y="2882900"/>
          <p14:tracePt t="34414" x="6159500" y="2876550"/>
          <p14:tracePt t="34451" x="6165850" y="2876550"/>
          <p14:tracePt t="34467" x="6178550" y="2882900"/>
          <p14:tracePt t="34483" x="6184900" y="2876550"/>
          <p14:tracePt t="34500" x="6191250" y="2870200"/>
          <p14:tracePt t="34507" x="8197850" y="2901950"/>
          <p14:tracePt t="34734" x="8235950" y="2901950"/>
          <p14:tracePt t="34740" x="8267700" y="2901950"/>
          <p14:tracePt t="34748" x="8312150" y="2901950"/>
          <p14:tracePt t="34748" x="8324850" y="2901950"/>
          <p14:tracePt t="34769" x="8331200" y="2901950"/>
          <p14:tracePt t="34783" x="8337550" y="2908300"/>
          <p14:tracePt t="34800" x="8324850" y="2921000"/>
          <p14:tracePt t="34816" x="8312150" y="2933700"/>
          <p14:tracePt t="34832" x="8299450" y="2940050"/>
          <p14:tracePt t="34849" x="8293100" y="2946400"/>
          <p14:tracePt t="34865" x="8293100" y="2952750"/>
          <p14:tracePt t="34882" x="8299450" y="2959100"/>
          <p14:tracePt t="34928" x="8293100" y="2959100"/>
          <p14:tracePt t="34979" x="8286750" y="2959100"/>
          <p14:tracePt t="34987" x="8274050" y="2959100"/>
          <p14:tracePt t="35000" x="8255000" y="2952750"/>
          <p14:tracePt t="35016" x="8235950" y="2959100"/>
          <p14:tracePt t="35034" x="8223250" y="2959100"/>
          <p14:tracePt t="35034" x="8216900" y="2965450"/>
          <p14:tracePt t="35053" x="8197850" y="2965450"/>
          <p14:tracePt t="35068" x="8185150" y="2971800"/>
          <p14:tracePt t="35084" x="8166100" y="2978150"/>
          <p14:tracePt t="35100" x="8153400" y="2984500"/>
          <p14:tracePt t="35117" x="8134350" y="2990850"/>
          <p14:tracePt t="35117" x="8121650" y="2997200"/>
          <p14:tracePt t="35136" x="8102600" y="3009900"/>
          <p14:tracePt t="35152" x="8070850" y="3035300"/>
          <p14:tracePt t="35169" x="8032750" y="3060700"/>
          <p14:tracePt t="35184" x="7975600" y="3098800"/>
          <p14:tracePt t="35200" x="7899400" y="3143250"/>
          <p14:tracePt t="35217" x="7753350" y="3238500"/>
          <p14:tracePt t="35234" x="7639050" y="3308350"/>
          <p14:tracePt t="35251" x="7505700" y="3397250"/>
          <p14:tracePt t="35269" x="7366000" y="3498850"/>
          <p14:tracePt t="35284" x="7150100" y="3657600"/>
          <p14:tracePt t="35301" x="7023100" y="3765550"/>
          <p14:tracePt t="35317" x="6902450" y="3867150"/>
          <p14:tracePt t="35334" x="6750050" y="3987800"/>
          <p14:tracePt t="35353" x="6667500" y="4051300"/>
          <p14:tracePt t="35368" x="6591300" y="4102100"/>
          <p14:tracePt t="35384" x="6527800" y="4140200"/>
          <p14:tracePt t="35401" x="6477000" y="4165600"/>
          <p14:tracePt t="35401" x="6457950" y="4178300"/>
          <p14:tracePt t="35421" x="6426200" y="4191000"/>
          <p14:tracePt t="35436" x="6413500" y="4197350"/>
          <p14:tracePt t="35452" x="6419850" y="4203700"/>
          <p14:tracePt t="35479" x="6426200" y="4203700"/>
          <p14:tracePt t="35488" x="6432550" y="4197350"/>
          <p14:tracePt t="35501" x="6445250" y="4197350"/>
          <p14:tracePt t="35501" x="6451600" y="4197350"/>
          <p14:tracePt t="35521" x="6464300" y="4191000"/>
          <p14:tracePt t="35535" x="6483350" y="4191000"/>
          <p14:tracePt t="35552" x="6496050" y="4197350"/>
          <p14:tracePt t="35568" x="6508750" y="4197350"/>
          <p14:tracePt t="35585" x="6527800" y="4203700"/>
          <p14:tracePt t="35602" x="6534150" y="4210050"/>
          <p14:tracePt t="35618" x="6540500" y="4216400"/>
          <p14:tracePt t="35647" x="6540500" y="4203700"/>
          <p14:tracePt t="35683" x="6540500" y="4197350"/>
          <p14:tracePt t="35712" x="6540500" y="4191000"/>
          <p14:tracePt t="35728" x="6540500" y="4184650"/>
          <p14:tracePt t="35744" x="6540500" y="4178300"/>
          <p14:tracePt t="35828" x="6540500" y="4171950"/>
          <p14:tracePt t="35856" x="6540500" y="4165600"/>
          <p14:tracePt t="35871" x="6546850" y="4159250"/>
          <p14:tracePt t="35888" x="6553200" y="4152900"/>
          <p14:tracePt t="35900" x="6559550" y="4152900"/>
          <p14:tracePt t="35908" x="6565900" y="4152900"/>
          <p14:tracePt t="35919" x="6565900" y="4146550"/>
          <p14:tracePt t="35919" x="6572250" y="4146550"/>
          <p14:tracePt t="35937" x="6578600" y="4140200"/>
          <p14:tracePt t="35937" x="6584950" y="4133850"/>
          <p14:tracePt t="35954" x="6584950" y="4127500"/>
          <p14:tracePt t="35954" x="6591300" y="4127500"/>
          <p14:tracePt t="35971" x="6591300" y="4121150"/>
          <p14:tracePt t="35986" x="6597650" y="4114800"/>
          <p14:tracePt t="35986" x="6604000" y="4108450"/>
          <p14:tracePt t="36004" x="6616700" y="4102100"/>
          <p14:tracePt t="36019" x="6623050" y="4102100"/>
          <p14:tracePt t="36019" x="6629400" y="4102100"/>
          <p14:tracePt t="36038" x="6635750" y="4102100"/>
          <p14:tracePt t="36038" x="6642100" y="4102100"/>
          <p14:tracePt t="36054" x="6648450" y="4102100"/>
          <p14:tracePt t="36069" x="6654800" y="4102100"/>
          <p14:tracePt t="36200" x="6661150" y="4095750"/>
          <p14:tracePt t="36232" x="6667500" y="4089400"/>
          <p14:tracePt t="36251" x="6673850" y="4089400"/>
          <p14:tracePt t="36267" x="6680200" y="4083050"/>
          <p14:tracePt t="36283" x="6686550" y="4076700"/>
          <p14:tracePt t="36299" x="6692900" y="4076700"/>
          <p14:tracePt t="36312" x="6699250" y="4076700"/>
          <p14:tracePt t="36335" x="6705600" y="4076700"/>
          <p14:tracePt t="36368" x="6711950" y="4076700"/>
          <p14:tracePt t="36464" x="6718300" y="4076700"/>
          <p14:tracePt t="36552" x="6724650" y="4070350"/>
          <p14:tracePt t="36576" x="6731000" y="4076700"/>
          <p14:tracePt t="36592" x="6737350" y="4070350"/>
          <p14:tracePt t="36620" x="6731000" y="4076700"/>
          <p14:tracePt t="36695" x="6724650" y="4083050"/>
          <p14:tracePt t="36732" x="6718300" y="4083050"/>
          <p14:tracePt t="36756" x="6711950" y="4083050"/>
          <p14:tracePt t="36771" x="6705600" y="4089400"/>
          <p14:tracePt t="36792" x="6711950" y="4089400"/>
          <p14:tracePt t="36899" x="6705600" y="4089400"/>
          <p14:tracePt t="36979" x="6699250" y="4089400"/>
          <p14:tracePt t="37003" x="6705600" y="4083050"/>
          <p14:tracePt t="37139" x="6711950" y="4083050"/>
          <p14:tracePt t="37152" x="6718300" y="4083050"/>
          <p14:tracePt t="37168" x="6724650" y="4076700"/>
          <p14:tracePt t="37184" x="6731000" y="4076700"/>
          <p14:tracePt t="37200" x="6737350" y="4076700"/>
          <p14:tracePt t="37236" x="6737350" y="4083050"/>
          <p14:tracePt t="37268" x="6731000" y="4089400"/>
          <p14:tracePt t="37296" x="6724650" y="4089400"/>
          <p14:tracePt t="37320" x="6724650" y="4095750"/>
          <p14:tracePt t="37339" x="6724650" y="4102100"/>
          <p14:tracePt t="37387" x="6731000" y="4102100"/>
          <p14:tracePt t="37432" x="6737350" y="4108450"/>
          <p14:tracePt t="37476" x="6737350" y="4114800"/>
          <p14:tracePt t="37520" x="6737350" y="4121150"/>
          <p14:tracePt t="37552" x="6731000" y="4127500"/>
          <p14:tracePt t="37572" x="6731000" y="4133850"/>
          <p14:tracePt t="37588" x="6731000" y="4140200"/>
          <p14:tracePt t="37604" x="6731000" y="4146550"/>
          <p14:tracePt t="37620" x="6731000" y="4152900"/>
          <p14:tracePt t="37648" x="6731000" y="4159250"/>
          <p14:tracePt t="37672" x="6737350" y="4159250"/>
          <p14:tracePt t="37707" x="6743700" y="4159250"/>
          <p14:tracePt t="37731" x="6750050" y="4159250"/>
          <p14:tracePt t="37749" x="6756400" y="4152900"/>
          <p14:tracePt t="37776" x="6762750" y="4152900"/>
          <p14:tracePt t="37791" x="6769100" y="4152900"/>
          <p14:tracePt t="37808" x="6775450" y="4152900"/>
          <p14:tracePt t="37852" x="6775450" y="4146550"/>
          <p14:tracePt t="37880" x="6781800" y="4152900"/>
          <p14:tracePt t="37928" x="6788150" y="4152900"/>
          <p14:tracePt t="38016" x="6788150" y="4159250"/>
          <p14:tracePt t="38049" x="6794500" y="4159250"/>
          <p14:tracePt t="38152" x="6800850" y="4159250"/>
          <p14:tracePt t="38196" x="6807200" y="4165600"/>
          <p14:tracePt t="38288" x="6813550" y="4165600"/>
          <p14:tracePt t="38324" x="6819900" y="4165600"/>
          <p14:tracePt t="38368" x="6819900" y="4171950"/>
          <p14:tracePt t="38384" x="6819900" y="4178300"/>
          <p14:tracePt t="38408" x="6826250" y="4184650"/>
          <p14:tracePt t="38420" x="6826250" y="4191000"/>
          <p14:tracePt t="38444" x="6832600" y="4197350"/>
          <p14:tracePt t="38472" x="6832600" y="4203700"/>
          <p14:tracePt t="38548" x="6832600" y="4210050"/>
          <p14:tracePt t="38597" x="6838950" y="4210050"/>
          <p14:tracePt t="38660" x="6845300" y="4210050"/>
          <p14:tracePt t="38701" x="6845300" y="4216400"/>
          <p14:tracePt t="38772" x="6845300" y="4210050"/>
          <p14:tracePt t="38880" x="6851650" y="4210050"/>
          <p14:tracePt t="38916" x="6858000" y="4210050"/>
          <p14:tracePt t="39028" x="6858000" y="4216400"/>
          <p14:tracePt t="39072" x="6864350" y="4222750"/>
          <p14:tracePt t="39088" x="6870700" y="4229100"/>
          <p14:tracePt t="39104" x="6877050" y="4229100"/>
          <p14:tracePt t="39120" x="6883400" y="4235450"/>
          <p14:tracePt t="39132" x="6889750" y="4241800"/>
          <p14:tracePt t="39148" x="6896100" y="4248150"/>
          <p14:tracePt t="39164" x="6902450" y="4248150"/>
          <p14:tracePt t="39208" x="6908800" y="4248150"/>
          <p14:tracePt t="39240" x="6915150" y="4248150"/>
          <p14:tracePt t="39268" x="6921500" y="4248150"/>
          <p14:tracePt t="39320" x="6927850" y="4254500"/>
          <p14:tracePt t="39592" x="6921500" y="4254500"/>
          <p14:tracePt t="39636" x="6927850" y="4254500"/>
          <p14:tracePt t="39696" x="6927850" y="4260850"/>
          <p14:tracePt t="39944" x="6921500" y="4267200"/>
          <p14:tracePt t="40028" x="6915150" y="4260850"/>
          <p14:tracePt t="40048" x="6908800" y="4260850"/>
          <p14:tracePt t="40072" x="6908800" y="4254500"/>
          <p14:tracePt t="40092" x="6915150" y="4248150"/>
          <p14:tracePt t="40108" x="6921500" y="4241800"/>
          <p14:tracePt t="40124" x="6927850" y="4235450"/>
          <p14:tracePt t="40140" x="6934200" y="4229100"/>
          <p14:tracePt t="40152" x="6940550" y="4222750"/>
          <p14:tracePt t="40160" x="6946900" y="4222750"/>
          <p14:tracePt t="40170" x="6953250" y="4216400"/>
          <p14:tracePt t="40170" x="6959600" y="4216400"/>
          <p14:tracePt t="40187" x="6965950" y="4210050"/>
          <p14:tracePt t="40187" x="6978650" y="4203700"/>
          <p14:tracePt t="40203" x="6985000" y="4203700"/>
          <p14:tracePt t="40203" x="6997700" y="4197350"/>
          <p14:tracePt t="40203" x="7004050" y="4197350"/>
          <p14:tracePt t="40222" x="7016750" y="4197350"/>
          <p14:tracePt t="40234" x="7029450" y="4203700"/>
          <p14:tracePt t="40234" x="7061200" y="4222750"/>
          <p14:tracePt t="40253" x="7080250" y="4235450"/>
          <p14:tracePt t="40253" x="7099300" y="4260850"/>
          <p14:tracePt t="40253" x="7118350" y="4286250"/>
          <p14:tracePt t="40273" x="7143750" y="4311650"/>
          <p14:tracePt t="40285" x="7162800" y="4337050"/>
          <p14:tracePt t="40285" x="7188200" y="4362450"/>
          <p14:tracePt t="40285" x="7207250" y="4381500"/>
          <p14:tracePt t="40305" x="7226300" y="4406900"/>
          <p14:tracePt t="40318" x="7245350" y="4425950"/>
          <p14:tracePt t="40318" x="7277100" y="4470400"/>
          <p14:tracePt t="40336" x="7283450" y="4489450"/>
          <p14:tracePt t="40336" x="7289800" y="4502150"/>
          <p14:tracePt t="40353" x="7296150" y="4521200"/>
          <p14:tracePt t="40353" x="7302500" y="4540250"/>
          <p14:tracePt t="40370" x="7296150" y="4559300"/>
          <p14:tracePt t="40370" x="7296150" y="4578350"/>
          <p14:tracePt t="40370" x="7289800" y="4591050"/>
          <p14:tracePt t="40389" x="7283450" y="4603750"/>
          <p14:tracePt t="40389" x="7270750" y="4622800"/>
          <p14:tracePt t="40403" x="7258050" y="4629150"/>
          <p14:tracePt t="40403" x="7239000" y="4641850"/>
          <p14:tracePt t="40420" x="7219950" y="4648200"/>
          <p14:tracePt t="40420" x="7200900" y="4660900"/>
          <p14:tracePt t="40437" x="7175500" y="4667250"/>
          <p14:tracePt t="40437" x="7112000" y="4673600"/>
          <p14:tracePt t="40454" x="7073900" y="4673600"/>
          <p14:tracePt t="40454" x="7029450" y="4673600"/>
          <p14:tracePt t="40470" x="6978650" y="4667250"/>
          <p14:tracePt t="40470" x="6927850" y="4660900"/>
          <p14:tracePt t="40488" x="6877050" y="4654550"/>
          <p14:tracePt t="40488" x="6813550" y="4641850"/>
          <p14:tracePt t="40504" x="6756400" y="4629150"/>
          <p14:tracePt t="40504" x="6629400" y="4591050"/>
          <p14:tracePt t="40522" x="6572250" y="4572000"/>
          <p14:tracePt t="40522" x="6502400" y="4546600"/>
          <p14:tracePt t="40538" x="6438900" y="4514850"/>
          <p14:tracePt t="40538" x="6381750" y="4483100"/>
          <p14:tracePt t="40554" x="6318250" y="4451350"/>
          <p14:tracePt t="40554" x="6254750" y="4413250"/>
          <p14:tracePt t="40554" x="6191250" y="4368800"/>
          <p14:tracePt t="40572" x="6134100" y="4324350"/>
          <p14:tracePt t="40585" x="6070600" y="4279900"/>
          <p14:tracePt t="40585" x="6013450" y="4222750"/>
          <p14:tracePt t="40585" x="5962650" y="4165600"/>
          <p14:tracePt t="40606" x="5905500" y="4102100"/>
          <p14:tracePt t="40606" x="5861050" y="4032250"/>
          <p14:tracePt t="40621" x="5810250" y="3949700"/>
          <p14:tracePt t="40621" x="5772150" y="3867150"/>
          <p14:tracePt t="40637" x="5734050" y="3778250"/>
          <p14:tracePt t="40637" x="5708650" y="3689350"/>
          <p14:tracePt t="40654" x="5683250" y="3587750"/>
          <p14:tracePt t="40654" x="5664200" y="3492500"/>
          <p14:tracePt t="40654" x="5651500" y="3390900"/>
          <p14:tracePt t="40673" x="5645150" y="3295650"/>
          <p14:tracePt t="40686" x="5645150" y="3194050"/>
          <p14:tracePt t="40686" x="5664200" y="3009900"/>
          <p14:tracePt t="40704" x="5676900" y="2914650"/>
          <p14:tracePt t="40704" x="5702300" y="2819400"/>
          <p14:tracePt t="40721" x="5727700" y="2724150"/>
          <p14:tracePt t="40721" x="5765800" y="2628900"/>
          <p14:tracePt t="40738" x="5810250" y="2533650"/>
          <p14:tracePt t="40738" x="5924550" y="2355850"/>
          <p14:tracePt t="40755" x="5988050" y="2266950"/>
          <p14:tracePt t="40755" x="6064250" y="2190750"/>
          <p14:tracePt t="40772" x="6146800" y="2120900"/>
          <p14:tracePt t="40772" x="6229350" y="2057400"/>
          <p14:tracePt t="40788" x="6318250" y="2000250"/>
          <p14:tracePt t="40788" x="6413500" y="1949450"/>
          <p14:tracePt t="40805" x="6508750" y="1905000"/>
          <p14:tracePt t="40805" x="6705600" y="1835150"/>
          <p14:tracePt t="40823" x="6807200" y="1809750"/>
          <p14:tracePt t="40823" x="6902450" y="1797050"/>
          <p14:tracePt t="40838" x="6997700" y="1784350"/>
          <p14:tracePt t="40838" x="7099300" y="1784350"/>
          <p14:tracePt t="40855" x="7188200" y="1784350"/>
          <p14:tracePt t="40855" x="7283450" y="1797050"/>
          <p14:tracePt t="40855" x="7366000" y="1816100"/>
          <p14:tracePt t="40873" x="7454900" y="1841500"/>
          <p14:tracePt t="40886" x="7537450" y="1873250"/>
          <p14:tracePt t="40886" x="7696200" y="1968500"/>
          <p14:tracePt t="40906" x="7766050" y="2032000"/>
          <p14:tracePt t="40906" x="7835900" y="2095500"/>
          <p14:tracePt t="40922" x="7899400" y="2165350"/>
          <p14:tracePt t="40922" x="7956550" y="2247900"/>
          <p14:tracePt t="40939" x="8013700" y="2330450"/>
          <p14:tracePt t="40939" x="8058150" y="2419350"/>
          <p14:tracePt t="40939" x="8102600" y="2514600"/>
          <p14:tracePt t="40957" x="8140700" y="2603500"/>
          <p14:tracePt t="40970" x="8172450" y="2698750"/>
          <p14:tracePt t="40970" x="8229600" y="2882900"/>
          <p14:tracePt t="40989" x="8248650" y="2978150"/>
          <p14:tracePt t="40989" x="8261350" y="3060700"/>
          <p14:tracePt t="41005" x="8267700" y="3149600"/>
          <p14:tracePt t="41005" x="8267700" y="3232150"/>
          <p14:tracePt t="41005" x="8267700" y="3308350"/>
          <p14:tracePt t="41025" x="8261350" y="3390900"/>
          <p14:tracePt t="41037" x="8248650" y="3467100"/>
          <p14:tracePt t="41037" x="8210550" y="3613150"/>
          <p14:tracePt t="41056" x="8185150" y="3683000"/>
          <p14:tracePt t="41056" x="8159750" y="3746500"/>
          <p14:tracePt t="41072" x="8128000" y="3810000"/>
          <p14:tracePt t="41072" x="8089900" y="3867150"/>
          <p14:tracePt t="41089" x="8051800" y="3917950"/>
          <p14:tracePt t="41089" x="8013700" y="3968750"/>
          <p14:tracePt t="41106" x="7975600" y="4006850"/>
          <p14:tracePt t="41106" x="7893050" y="4076700"/>
          <p14:tracePt t="41123" x="7848600" y="4108450"/>
          <p14:tracePt t="41123" x="7810500" y="4133850"/>
          <p14:tracePt t="41139" x="7772400" y="4152900"/>
          <p14:tracePt t="41139" x="7734300" y="4178300"/>
          <p14:tracePt t="41156" x="7696200" y="4191000"/>
          <p14:tracePt t="41156" x="7626350" y="4216400"/>
          <p14:tracePt t="41173" x="7594600" y="4229100"/>
          <p14:tracePt t="41173" x="7562850" y="4235450"/>
          <p14:tracePt t="41190" x="7531100" y="4241800"/>
          <p14:tracePt t="41190" x="7505700" y="4248150"/>
          <p14:tracePt t="41206" x="7480300" y="4254500"/>
          <p14:tracePt t="41206" x="7454900" y="4254500"/>
          <p14:tracePt t="41223" x="7435850" y="4254500"/>
          <p14:tracePt t="41223" x="7423150" y="4254500"/>
          <p14:tracePt t="41223" x="7410450" y="4254500"/>
          <p14:tracePt t="41242" x="7397750" y="4254500"/>
          <p14:tracePt t="41254" x="7385050" y="4254500"/>
          <p14:tracePt t="41254" x="7372350" y="4254500"/>
          <p14:tracePt t="41275" x="7366000" y="4254500"/>
          <p14:tracePt t="41275" x="7359650" y="4248150"/>
          <p14:tracePt t="41290" x="7353300" y="4248150"/>
          <p14:tracePt t="41304" x="7346950" y="4248150"/>
          <p14:tracePt t="41325" x="7346950" y="4241800"/>
          <p14:tracePt t="41420" x="7346950" y="4235450"/>
          <p14:tracePt t="41452" x="7346950" y="4229100"/>
          <p14:tracePt t="41480" x="7353300" y="4222750"/>
          <p14:tracePt t="41512" x="7353300" y="4216400"/>
          <p14:tracePt t="41528" x="7359650" y="4216400"/>
          <p14:tracePt t="41541" x="7366000" y="4210050"/>
          <p14:tracePt t="41557" x="7372350" y="4203700"/>
          <p14:tracePt t="41573" x="7378700" y="4197350"/>
          <p14:tracePt t="41589" x="7385050" y="4197350"/>
          <p14:tracePt t="41600" x="7391400" y="4191000"/>
          <p14:tracePt t="41616" x="7397750" y="4184650"/>
          <p14:tracePt t="41632" x="7404100" y="4178300"/>
          <p14:tracePt t="41648" x="7404100" y="4171950"/>
          <p14:tracePt t="41661" x="7410450" y="4165600"/>
          <p14:tracePt t="41685" x="7416800" y="4159250"/>
          <p14:tracePt t="41709" x="7416800" y="4152900"/>
          <p14:tracePt t="41729" x="7416800" y="4146550"/>
          <p14:tracePt t="41753" x="7423150" y="4140200"/>
          <p14:tracePt t="41773" x="7423150" y="4133850"/>
          <p14:tracePt t="41788" x="7429500" y="4127500"/>
          <p14:tracePt t="41805" x="7429500" y="4121150"/>
          <p14:tracePt t="41813" x="7435850" y="4114800"/>
          <p14:tracePt t="41823" x="7435850" y="4108450"/>
          <p14:tracePt t="41823" x="7435850" y="4102100"/>
          <p14:tracePt t="41842" x="7442200" y="4095750"/>
          <p14:tracePt t="41842" x="7442200" y="4089400"/>
          <p14:tracePt t="41858" x="7442200" y="4083050"/>
          <p14:tracePt t="41873" x="7442200" y="4076700"/>
          <p14:tracePt t="41890" x="7442200" y="4070350"/>
          <p14:tracePt t="41907" x="7448550" y="4064000"/>
          <p14:tracePt t="41907" x="7448550" y="4057650"/>
          <p14:tracePt t="41925" x="7448550" y="4051300"/>
          <p14:tracePt t="41925" x="7448550" y="4044950"/>
          <p14:tracePt t="41942" x="7448550" y="4038600"/>
          <p14:tracePt t="41942" x="7448550" y="4032250"/>
          <p14:tracePt t="41958" x="7448550" y="4025900"/>
          <p14:tracePt t="41973" x="7448550" y="4019550"/>
          <p14:tracePt t="41973" x="7448550" y="4013200"/>
          <p14:tracePt t="41973" x="7448550" y="4006850"/>
          <p14:tracePt t="41995" x="7448550" y="4000500"/>
          <p14:tracePt t="42007" x="7448550" y="3994150"/>
          <p14:tracePt t="42007" x="7454900" y="3987800"/>
          <p14:tracePt t="42025" x="7454900" y="3981450"/>
          <p14:tracePt t="42040" x="7461250" y="3981450"/>
          <p14:tracePt t="42061" x="7461250" y="3987800"/>
          <p14:tracePt t="42061" x="7461250" y="3994150"/>
          <p14:tracePt t="42075" x="7467600" y="4006850"/>
          <p14:tracePt t="42075" x="7467600" y="4025900"/>
          <p14:tracePt t="42093" x="7467600" y="4038600"/>
          <p14:tracePt t="42093" x="7473950" y="4064000"/>
          <p14:tracePt t="42109" x="7473950" y="4083050"/>
          <p14:tracePt t="42109" x="7480300" y="4102100"/>
          <p14:tracePt t="42126" x="7480300" y="4121150"/>
          <p14:tracePt t="42126" x="7486650" y="4159250"/>
          <p14:tracePt t="42142" x="7493000" y="4171950"/>
          <p14:tracePt t="42142" x="7493000" y="4184650"/>
          <p14:tracePt t="42159" x="7493000" y="4197350"/>
          <p14:tracePt t="42159" x="7499350" y="4203700"/>
          <p14:tracePt t="42176" x="7499350" y="4210050"/>
          <p14:tracePt t="42176" x="7499350" y="4216400"/>
          <p14:tracePt t="42194" x="7505700" y="4216400"/>
          <p14:tracePt t="42210" x="7512050" y="4203700"/>
          <p14:tracePt t="42226" x="7518400" y="4197350"/>
          <p14:tracePt t="42241" x="7524750" y="4184650"/>
          <p14:tracePt t="42241" x="7524750" y="4178300"/>
          <p14:tracePt t="42241" x="7531100" y="4165600"/>
          <p14:tracePt t="42263" x="7537450" y="4159250"/>
          <p14:tracePt t="42263" x="7543800" y="4146550"/>
          <p14:tracePt t="42278" x="7550150" y="4140200"/>
          <p14:tracePt t="42278" x="7562850" y="4127500"/>
          <p14:tracePt t="42293" x="7569200" y="4121150"/>
          <p14:tracePt t="42293" x="7581900" y="4114800"/>
          <p14:tracePt t="42310" x="7594600" y="4108450"/>
          <p14:tracePt t="42310" x="7607300" y="4102100"/>
          <p14:tracePt t="42327" x="7620000" y="4102100"/>
          <p14:tracePt t="42327" x="7639050" y="4108450"/>
          <p14:tracePt t="42327" x="7651750" y="4114800"/>
          <p14:tracePt t="42345" x="7670800" y="4127500"/>
          <p14:tracePt t="42358" x="7683500" y="4140200"/>
          <p14:tracePt t="42358" x="7708900" y="4178300"/>
          <p14:tracePt t="42377" x="7721600" y="4203700"/>
          <p14:tracePt t="42377" x="7734300" y="4235450"/>
          <p14:tracePt t="42393" x="7740650" y="4260850"/>
          <p14:tracePt t="42393" x="7740650" y="4286250"/>
          <p14:tracePt t="42410" x="7747000" y="4311650"/>
          <p14:tracePt t="42410" x="7740650" y="4343400"/>
          <p14:tracePt t="42427" x="7740650" y="4375150"/>
          <p14:tracePt t="42427" x="7721600" y="4432300"/>
          <p14:tracePt t="42443" x="7708900" y="4464050"/>
          <p14:tracePt t="42443" x="7696200" y="4489450"/>
          <p14:tracePt t="42460" x="7677150" y="4521200"/>
          <p14:tracePt t="42460" x="7658100" y="4546600"/>
          <p14:tracePt t="42477" x="7639050" y="4578350"/>
          <p14:tracePt t="42477" x="7600950" y="4622800"/>
          <p14:tracePt t="42494" x="7581900" y="4641850"/>
          <p14:tracePt t="42494" x="7562850" y="4660900"/>
          <p14:tracePt t="42510" x="7537450" y="4679950"/>
          <p14:tracePt t="42510" x="7518400" y="4692650"/>
          <p14:tracePt t="42527" x="7505700" y="4705350"/>
          <p14:tracePt t="42527" x="7486650" y="4718050"/>
          <p14:tracePt t="42543" x="7473950" y="4724400"/>
          <p14:tracePt t="42543" x="7454900" y="4730750"/>
          <p14:tracePt t="42543" x="7442200" y="4737100"/>
          <p14:tracePt t="42562" x="7435850" y="4737100"/>
          <p14:tracePt t="42562" x="7423150" y="4737100"/>
          <p14:tracePt t="42577" x="7416800" y="4737100"/>
          <p14:tracePt t="42577" x="7404100" y="4730750"/>
          <p14:tracePt t="42594" x="7397750" y="4724400"/>
          <p14:tracePt t="42594" x="7391400" y="4711700"/>
          <p14:tracePt t="42611" x="7385050" y="4705350"/>
          <p14:tracePt t="42611" x="7378700" y="4692650"/>
          <p14:tracePt t="42611" x="7372350" y="4673600"/>
          <p14:tracePt t="42630" x="7366000" y="4660900"/>
          <p14:tracePt t="42642" x="7359650" y="4641850"/>
          <p14:tracePt t="42642" x="7346950" y="4597400"/>
          <p14:tracePt t="42662" x="7340600" y="4578350"/>
          <p14:tracePt t="42662" x="7327900" y="4552950"/>
          <p14:tracePt t="42677" x="7315200" y="4521200"/>
          <p14:tracePt t="42677" x="7302500" y="4495800"/>
          <p14:tracePt t="42694" x="7289800" y="4470400"/>
          <p14:tracePt t="42694" x="7277100" y="4438650"/>
          <p14:tracePt t="42694" x="7264400" y="4413250"/>
          <p14:tracePt t="42714" x="7251700" y="4387850"/>
          <p14:tracePt t="42726" x="7239000" y="4362450"/>
          <p14:tracePt t="42726" x="7213600" y="4311650"/>
          <p14:tracePt t="42744" x="7200900" y="4292600"/>
          <p14:tracePt t="42744" x="7194550" y="4267200"/>
          <p14:tracePt t="42761" x="7188200" y="4248150"/>
          <p14:tracePt t="42761" x="7175500" y="4235450"/>
          <p14:tracePt t="42779" x="7169150" y="4216400"/>
          <p14:tracePt t="42779" x="7162800" y="4184650"/>
          <p14:tracePt t="42795" x="7156450" y="4171950"/>
          <p14:tracePt t="42795" x="7156450" y="4165600"/>
          <p14:tracePt t="42811" x="7156450" y="4159250"/>
          <p14:tracePt t="42811" x="7162800" y="4146550"/>
          <p14:tracePt t="42828" x="7162800" y="4140200"/>
          <p14:tracePt t="42828" x="7169150" y="4133850"/>
          <p14:tracePt t="42845" x="7175500" y="4127500"/>
          <p14:tracePt t="42845" x="7194550" y="4114800"/>
          <p14:tracePt t="42862" x="7207250" y="4108450"/>
          <p14:tracePt t="42862" x="7226300" y="4102100"/>
          <p14:tracePt t="42878" x="7245350" y="4095750"/>
          <p14:tracePt t="42878" x="7264400" y="4089400"/>
          <p14:tracePt t="42895" x="7283450" y="4089400"/>
          <p14:tracePt t="42895" x="7308850" y="4076700"/>
          <p14:tracePt t="42895" x="7334250" y="4076700"/>
          <p14:tracePt t="42913" x="7359650" y="4070350"/>
          <p14:tracePt t="42926" x="7385050" y="4064000"/>
          <p14:tracePt t="42926" x="7429500" y="4057650"/>
          <p14:tracePt t="42946" x="7454900" y="4051300"/>
          <p14:tracePt t="42946" x="7473950" y="4044950"/>
          <p14:tracePt t="42963" x="7493000" y="4038600"/>
          <p14:tracePt t="42963" x="7512050" y="4032250"/>
          <p14:tracePt t="42978" x="7531100" y="4025900"/>
          <p14:tracePt t="42978" x="7550150" y="4019550"/>
          <p14:tracePt t="42978" x="7562850" y="4006850"/>
          <p14:tracePt t="42998" x="7575550" y="4006850"/>
          <p14:tracePt t="43010" x="7588250" y="4000500"/>
          <p14:tracePt t="43010" x="7600950" y="3994150"/>
          <p14:tracePt t="43030" x="7613650" y="3987800"/>
          <p14:tracePt t="43030" x="7620000" y="3981450"/>
          <p14:tracePt t="43046" x="7613650" y="3981450"/>
          <p14:tracePt t="43093" x="7607300" y="3987800"/>
          <p14:tracePt t="43109" x="7600950" y="3987800"/>
          <p14:tracePt t="43117" x="7594600" y="3994150"/>
          <p14:tracePt t="43127" x="7588250" y="4000500"/>
          <p14:tracePt t="43144" x="7581900" y="4000500"/>
          <p14:tracePt t="43144" x="7569200" y="4006850"/>
          <p14:tracePt t="43163" x="7562850" y="4006850"/>
          <p14:tracePt t="43163" x="7556500" y="4006850"/>
          <p14:tracePt t="43179" x="7550150" y="4013200"/>
          <p14:tracePt t="43194" x="7537450" y="4013200"/>
          <p14:tracePt t="43211" x="7531100" y="4019550"/>
          <p14:tracePt t="43228" x="7524750" y="4025900"/>
          <p14:tracePt t="43245" x="7518400" y="4032250"/>
          <p14:tracePt t="43264" x="7518400" y="4038600"/>
          <p14:tracePt t="43264" x="7518400" y="4044950"/>
          <p14:tracePt t="43264" x="7518400" y="4051300"/>
          <p14:tracePt t="43282" x="7518400" y="4057650"/>
          <p14:tracePt t="43294" x="7518400" y="4070350"/>
          <p14:tracePt t="43294" x="7518400" y="4076700"/>
          <p14:tracePt t="43314" x="7524750" y="4095750"/>
          <p14:tracePt t="43314" x="7531100" y="4102100"/>
          <p14:tracePt t="43331" x="7537450" y="4114800"/>
          <p14:tracePt t="43331" x="7543800" y="4121150"/>
          <p14:tracePt t="43347" x="7550150" y="4121150"/>
          <p14:tracePt t="43347" x="7562850" y="4127500"/>
          <p14:tracePt t="43363" x="7569200" y="4127500"/>
          <p14:tracePt t="43363" x="7581900" y="4127500"/>
          <p14:tracePt t="43363" x="7594600" y="4127500"/>
          <p14:tracePt t="43382" x="7600950" y="4121150"/>
          <p14:tracePt t="43382" x="7613650" y="4114800"/>
          <p14:tracePt t="43397" x="7626350" y="4108450"/>
          <p14:tracePt t="43397" x="7632700" y="4095750"/>
          <p14:tracePt t="43413" x="7645400" y="4083050"/>
          <p14:tracePt t="43413" x="7651750" y="4070350"/>
          <p14:tracePt t="43431" x="7664450" y="4064000"/>
          <p14:tracePt t="43431" x="7670800" y="4051300"/>
          <p14:tracePt t="43447" x="7677150" y="4038600"/>
          <p14:tracePt t="43447" x="7683500" y="4019550"/>
          <p14:tracePt t="43464" x="7683500" y="4013200"/>
          <p14:tracePt t="43464" x="7683500" y="4000500"/>
          <p14:tracePt t="43480" x="7683500" y="3994150"/>
          <p14:tracePt t="43480" x="7677150" y="3987800"/>
          <p14:tracePt t="43497" x="7670800" y="3981450"/>
          <p14:tracePt t="43497" x="7658100" y="3968750"/>
          <p14:tracePt t="43514" x="7645400" y="3968750"/>
          <p14:tracePt t="43514" x="7632700" y="3962400"/>
          <p14:tracePt t="43531" x="7620000" y="3962400"/>
          <p14:tracePt t="43531" x="7607300" y="3956050"/>
          <p14:tracePt t="43548" x="7588250" y="3962400"/>
          <p14:tracePt t="43548" x="7575550" y="3962400"/>
          <p14:tracePt t="43564" x="7562850" y="3962400"/>
          <p14:tracePt t="43564" x="7550150" y="3962400"/>
          <p14:tracePt t="43564" x="7543800" y="3962400"/>
          <p14:tracePt t="43583" x="7531100" y="3968750"/>
          <p14:tracePt t="43583" x="7524750" y="3968750"/>
          <p14:tracePt t="43598" x="7518400" y="3975100"/>
          <p14:tracePt t="43598" x="7512050" y="3975100"/>
          <p14:tracePt t="43614" x="7505700" y="3975100"/>
          <p14:tracePt t="43629" x="7512050" y="3975100"/>
          <p14:tracePt t="43665" x="7524750" y="3968750"/>
          <p14:tracePt t="43682" x="7531100" y="3968750"/>
          <p14:tracePt t="43689" x="7537450" y="3962400"/>
          <p14:tracePt t="43696" x="7543800" y="3956050"/>
          <p14:tracePt t="43696" x="7556500" y="3949700"/>
          <p14:tracePt t="43715" x="7569200" y="3943350"/>
          <p14:tracePt t="43715" x="7581900" y="3943350"/>
          <p14:tracePt t="43715" x="7594600" y="3937000"/>
          <p14:tracePt t="43734" x="7607300" y="3930650"/>
          <p14:tracePt t="43746" x="7620000" y="3917950"/>
          <p14:tracePt t="43746" x="7651750" y="3905250"/>
          <p14:tracePt t="43766" x="7670800" y="3898900"/>
          <p14:tracePt t="43766" x="7683500" y="3886200"/>
          <p14:tracePt t="43781" x="7702550" y="3879850"/>
          <p14:tracePt t="43781" x="7715250" y="3873500"/>
          <p14:tracePt t="43798" x="7734300" y="3867150"/>
          <p14:tracePt t="43798" x="7759700" y="3854450"/>
          <p14:tracePt t="43815" x="7772400" y="3848100"/>
          <p14:tracePt t="43815" x="7778750" y="3835400"/>
          <p14:tracePt t="43831" x="7791450" y="3829050"/>
          <p14:tracePt t="43831" x="7804150" y="3822700"/>
          <p14:tracePt t="43848" x="7810500" y="3810000"/>
          <p14:tracePt t="43848" x="7823200" y="3803650"/>
          <p14:tracePt t="43865" x="7829550" y="3797300"/>
          <p14:tracePt t="43865" x="7848600" y="3784600"/>
          <p14:tracePt t="43882" x="7854950" y="3778250"/>
          <p14:tracePt t="43882" x="7861300" y="3771900"/>
          <p14:tracePt t="43899" x="7867650" y="3765550"/>
          <p14:tracePt t="43899" x="7874000" y="3759200"/>
          <p14:tracePt t="43915" x="7880350" y="3752850"/>
          <p14:tracePt t="43915" x="7886700" y="3746500"/>
          <p14:tracePt t="43915" x="7893050" y="3740150"/>
          <p14:tracePt t="43934" x="7899400" y="3733800"/>
          <p14:tracePt t="43947" x="7905750" y="3727450"/>
          <p14:tracePt t="43947" x="7912100" y="3714750"/>
          <p14:tracePt t="43966" x="7912100" y="3708400"/>
          <p14:tracePt t="43990" x="7905750" y="3702050"/>
          <p14:tracePt t="44002" x="7899400" y="3695700"/>
          <p14:tracePt t="44018" x="7893050" y="3689350"/>
          <p14:tracePt t="44078" x="7886700" y="3689350"/>
          <p14:tracePt t="44094" x="7880350" y="3689350"/>
          <p14:tracePt t="44109" x="7874000" y="3689350"/>
          <p14:tracePt t="44114" x="7867650" y="3689350"/>
          <p14:tracePt t="44114" x="7861300" y="3695700"/>
          <p14:tracePt t="44133" x="7854950" y="3695700"/>
          <p14:tracePt t="44148" x="7848600" y="3695700"/>
          <p14:tracePt t="44148" x="7848600" y="3702050"/>
          <p14:tracePt t="44166" x="7835900" y="3714750"/>
          <p14:tracePt t="44166" x="7829550" y="3746500"/>
          <p14:tracePt t="44183" x="7816850" y="3771900"/>
          <p14:tracePt t="44183" x="7810500" y="3810000"/>
          <p14:tracePt t="44200" x="7797800" y="3860800"/>
          <p14:tracePt t="44200" x="7791450" y="3911600"/>
          <p14:tracePt t="44216" x="7778750" y="3975100"/>
          <p14:tracePt t="44216" x="7753350" y="4114800"/>
          <p14:tracePt t="44235" x="7734300" y="4184650"/>
          <p14:tracePt t="44235" x="7727950" y="4248150"/>
          <p14:tracePt t="44251" x="7715250" y="4311650"/>
          <p14:tracePt t="44251" x="7702550" y="4375150"/>
          <p14:tracePt t="44268" x="7689850" y="4425950"/>
          <p14:tracePt t="44268" x="7677150" y="4476750"/>
          <p14:tracePt t="44283" x="7670800" y="4514850"/>
          <p14:tracePt t="44283" x="7664450" y="4552950"/>
          <p14:tracePt t="44283" x="7651750" y="4591050"/>
          <p14:tracePt t="44303" x="7645400" y="4616450"/>
          <p14:tracePt t="44315" x="7639050" y="4641850"/>
          <p14:tracePt t="44315" x="7639050" y="4660900"/>
          <p14:tracePt t="44335" x="7626350" y="4686300"/>
          <p14:tracePt t="44335" x="7626350" y="4692650"/>
          <p14:tracePt t="44352" x="7626350" y="4699000"/>
          <p14:tracePt t="44365" x="7632700" y="4686300"/>
          <p14:tracePt t="44386" x="7632700" y="4679950"/>
          <p14:tracePt t="44398" x="7639050" y="4673600"/>
          <p14:tracePt t="44398" x="7645400" y="4648200"/>
          <p14:tracePt t="44417" x="7651750" y="4635500"/>
          <p14:tracePt t="44417" x="7651750" y="4622800"/>
          <p14:tracePt t="44434" x="7658100" y="4610100"/>
          <p14:tracePt t="44434" x="7664450" y="4603750"/>
          <p14:tracePt t="44451" x="7664450" y="4591050"/>
          <p14:tracePt t="44451" x="7670800" y="4578350"/>
          <p14:tracePt t="44467" x="7677150" y="4565650"/>
          <p14:tracePt t="44467" x="7683500" y="4540250"/>
          <p14:tracePt t="44484" x="7683500" y="4527550"/>
          <p14:tracePt t="44484" x="7689850" y="4514850"/>
          <p14:tracePt t="44501" x="7689850" y="4502150"/>
          <p14:tracePt t="44501" x="7689850" y="4489450"/>
          <p14:tracePt t="44517" x="7696200" y="4483100"/>
          <p14:tracePt t="44517" x="7696200" y="4464050"/>
          <p14:tracePt t="44534" x="7696200" y="4451350"/>
          <p14:tracePt t="44534" x="7702550" y="4445000"/>
          <p14:tracePt t="44552" x="7702550" y="4432300"/>
          <p14:tracePt t="44552" x="7708900" y="4425950"/>
          <p14:tracePt t="44567" x="7715250" y="4413250"/>
          <p14:tracePt t="44567" x="7715250" y="4406900"/>
          <p14:tracePt t="44584" x="7721600" y="4394200"/>
          <p14:tracePt t="44584" x="7721600" y="4387850"/>
          <p14:tracePt t="44584" x="7727950" y="4375150"/>
          <p14:tracePt t="44604" x="7727950" y="4368800"/>
          <p14:tracePt t="44616" x="7734300" y="4356100"/>
          <p14:tracePt t="44632" x="7702550" y="4349750"/>
          <p14:tracePt t="47499" x="7994650" y="4241800"/>
          <p14:tracePt t="47558" x="7988300" y="4248150"/>
          <p14:tracePt t="47574" x="7988300" y="4254500"/>
          <p14:tracePt t="47590" x="7988300" y="4260850"/>
          <p14:tracePt t="47603" x="7994650" y="4267200"/>
          <p14:tracePt t="47634" x="8001000" y="4267200"/>
          <p14:tracePt t="47662" x="8001000" y="4273550"/>
          <p14:tracePt t="47670" x="8007350" y="4279900"/>
          <p14:tracePt t="47703" x="8007350" y="4286250"/>
          <p14:tracePt t="47738" x="8001000" y="4286250"/>
          <p14:tracePt t="47782" x="7994650" y="4286250"/>
          <p14:tracePt t="47890" x="7988300" y="4286250"/>
          <p14:tracePt t="47919" x="7988300" y="4279900"/>
          <p14:tracePt t="47942" x="7994650" y="4273550"/>
          <p14:tracePt t="47962" x="7994650" y="4267200"/>
          <p14:tracePt t="48030" x="7988300" y="4267200"/>
          <p14:tracePt t="48130" x="7988300" y="4260850"/>
          <p14:tracePt t="48263" x="7981950" y="4260850"/>
          <p14:tracePt t="48303" x="7975600" y="4260850"/>
          <p14:tracePt t="48318" x="7969250" y="4260850"/>
          <p14:tracePt t="48330" x="7956550" y="4267200"/>
          <p14:tracePt t="48347" x="7956550" y="4260850"/>
          <p14:tracePt t="48370" x="7956550" y="4254500"/>
          <p14:tracePt t="48382" x="7969250" y="4254500"/>
          <p14:tracePt t="48406" x="7975600" y="4248150"/>
          <p14:tracePt t="48422" x="7988300" y="4254500"/>
          <p14:tracePt t="48438" x="7994650" y="4254500"/>
          <p14:tracePt t="48446" x="8001000" y="4254500"/>
          <p14:tracePt t="48462" x="8013700" y="4254500"/>
          <p14:tracePt t="48479" x="8020050" y="4260850"/>
          <p14:tracePt t="48496" x="8013700" y="4267200"/>
          <p14:tracePt t="48543" x="8007350" y="4267200"/>
          <p14:tracePt t="48559" x="8001000" y="4273550"/>
          <p14:tracePt t="48563" x="7994650" y="4273550"/>
          <p14:tracePt t="48580" x="7988300" y="4273550"/>
          <p14:tracePt t="48596" x="7981950" y="4279900"/>
          <p14:tracePt t="48613" x="7981950" y="4273550"/>
          <p14:tracePt t="48646" x="7988300" y="4267200"/>
          <p14:tracePt t="48683" x="7981950" y="4267200"/>
          <p14:tracePt t="48699" x="7969250" y="4267200"/>
          <p14:tracePt t="48714" x="7962900" y="4267200"/>
          <p14:tracePt t="48723" x="7956550" y="4267200"/>
          <p14:tracePt t="48731" x="7950200" y="4267200"/>
          <p14:tracePt t="48731" x="7943850" y="4267200"/>
          <p14:tracePt t="48748" x="7937500" y="4273550"/>
          <p14:tracePt t="48748" x="7931150" y="4273550"/>
          <p14:tracePt t="48748" x="7918450" y="4273550"/>
          <p14:tracePt t="48768" x="7912100" y="4279900"/>
          <p14:tracePt t="48780" x="7899400" y="4279900"/>
          <p14:tracePt t="48780" x="7874000" y="4286250"/>
          <p14:tracePt t="48799" x="7867650" y="4286250"/>
          <p14:tracePt t="48799" x="7854950" y="4286250"/>
          <p14:tracePt t="48816" x="7842250" y="4286250"/>
          <p14:tracePt t="48816" x="7835900" y="4286250"/>
          <p14:tracePt t="48832" x="7823200" y="4286250"/>
          <p14:tracePt t="48832" x="7816850" y="4286250"/>
          <p14:tracePt t="48832" x="7810500" y="4286250"/>
          <p14:tracePt t="48852" x="7804150" y="4286250"/>
          <p14:tracePt t="48852" x="7797800" y="4286250"/>
          <p14:tracePt t="48866" x="7791450" y="4286250"/>
          <p14:tracePt t="48880" x="7785100" y="4292600"/>
          <p14:tracePt t="48903" x="7778750" y="4298950"/>
          <p14:tracePt t="48962" x="7772400" y="4305300"/>
          <p14:tracePt t="48978" x="7759700" y="4305300"/>
          <p14:tracePt t="48990" x="7759700" y="4311650"/>
          <p14:tracePt t="48999" x="7747000" y="4318000"/>
          <p14:tracePt t="49014" x="7747000" y="4324350"/>
          <p14:tracePt t="49031" x="7734300" y="4330700"/>
          <p14:tracePt t="49031" x="7734300" y="4337050"/>
          <p14:tracePt t="49051" x="7727950" y="4343400"/>
          <p14:tracePt t="49064" x="7721600" y="4343400"/>
          <p14:tracePt t="49082" x="7715250" y="4349750"/>
          <p14:tracePt t="49098" x="7715250" y="4356100"/>
          <p14:tracePt t="49114" x="7721600" y="4362450"/>
          <p14:tracePt t="49151" x="7727950" y="4356100"/>
          <p14:tracePt t="49187" x="7721600" y="4356100"/>
          <p14:tracePt t="49230" x="7715250" y="4356100"/>
          <p14:tracePt t="49247" x="7708900" y="4356100"/>
          <p14:tracePt t="49262" x="7702550" y="4349750"/>
          <p14:tracePt t="49279" x="7696200" y="4349750"/>
          <p14:tracePt t="49291" x="7689850" y="4343400"/>
          <p14:tracePt t="49306" x="7683500" y="4343400"/>
          <p14:tracePt t="49322" x="7670800" y="4343400"/>
          <p14:tracePt t="49339" x="7664450" y="4343400"/>
          <p14:tracePt t="49352" x="7658100" y="4343400"/>
          <p14:tracePt t="49352" x="7651750" y="4343400"/>
          <p14:tracePt t="49368" x="7639050" y="4343400"/>
          <p14:tracePt t="49390" x="7632700" y="4343400"/>
          <p14:tracePt t="49403" x="7639050" y="4343400"/>
          <p14:tracePt t="49478" x="7645400" y="4343400"/>
          <p14:tracePt t="49494" x="7658100" y="4337050"/>
          <p14:tracePt t="49511" x="7664450" y="4337050"/>
          <p14:tracePt t="49522" x="7670800" y="4337050"/>
          <p14:tracePt t="49538" x="7677150" y="4330700"/>
          <p14:tracePt t="49555" x="7683500" y="4324350"/>
          <p14:tracePt t="49571" x="7689850" y="4318000"/>
          <p14:tracePt t="49583" x="7696200" y="4318000"/>
          <p14:tracePt t="49600" x="7702550" y="4311650"/>
          <p14:tracePt t="49617" x="7708900" y="4311650"/>
          <p14:tracePt t="49633" x="7708900" y="4298950"/>
          <p14:tracePt t="49652" x="7715250" y="4298950"/>
          <p14:tracePt t="49675" x="7715250" y="4292600"/>
          <p14:tracePt t="49690" x="7715250" y="4286250"/>
          <p14:tracePt t="49743" x="7708900" y="4286250"/>
          <p14:tracePt t="49787" x="7702550" y="4292600"/>
          <p14:tracePt t="49811" x="7696200" y="4292600"/>
          <p14:tracePt t="49823" x="7689850" y="4286250"/>
          <p14:tracePt t="49839" x="7683500" y="4292600"/>
          <p14:tracePt t="49855" x="7677150" y="4286250"/>
          <p14:tracePt t="49871" x="7670800" y="4292600"/>
          <p14:tracePt t="49884" x="7658100" y="4292600"/>
          <p14:tracePt t="49901" x="7651750" y="4292600"/>
          <p14:tracePt t="49917" x="7645400" y="4292600"/>
          <p14:tracePt t="49934" x="7639050" y="4292600"/>
          <p14:tracePt t="49952" x="7632700" y="4292600"/>
          <p14:tracePt t="49968" x="7626350" y="4298950"/>
          <p14:tracePt t="50042" x="7620000" y="4298950"/>
          <p14:tracePt t="50071" x="7613650" y="4305300"/>
          <p14:tracePt t="50103" x="7613650" y="4311650"/>
          <p14:tracePt t="50123" x="7613650" y="4318000"/>
          <p14:tracePt t="50163" x="7607300" y="4318000"/>
          <p14:tracePt t="50199" x="7600950" y="4324350"/>
          <p14:tracePt t="50223" x="7594600" y="4324350"/>
          <p14:tracePt t="50242" x="7594600" y="4330700"/>
          <p14:tracePt t="50259" x="7581900" y="4330700"/>
          <p14:tracePt t="50275" x="7581900" y="4337050"/>
          <p14:tracePt t="50283" x="7575550" y="4337050"/>
          <p14:tracePt t="50291" x="7569200" y="4343400"/>
          <p14:tracePt t="50291" x="7562850" y="4343400"/>
          <p14:tracePt t="50304" x="7562850" y="4349750"/>
          <p14:tracePt t="50304" x="7556500" y="4349750"/>
          <p14:tracePt t="50321" x="7550150" y="4356100"/>
          <p14:tracePt t="50321" x="7543800" y="4356100"/>
          <p14:tracePt t="50337" x="7537450" y="4368800"/>
          <p14:tracePt t="50352" x="7531100" y="4375150"/>
          <p14:tracePt t="50352" x="7524750" y="4387850"/>
          <p14:tracePt t="50372" x="7518400" y="4387850"/>
          <p14:tracePt t="50386" x="7518400" y="4400550"/>
          <p14:tracePt t="50403" x="7512050" y="4406900"/>
          <p14:tracePt t="50403" x="7505700" y="4413250"/>
          <p14:tracePt t="50422" x="7505700" y="4419600"/>
          <p14:tracePt t="50436" x="7505700" y="4425950"/>
          <p14:tracePt t="50471" x="7499350" y="4432300"/>
          <p14:tracePt t="50499" x="7493000" y="4432300"/>
          <p14:tracePt t="50523" x="7486650" y="4432300"/>
          <p14:tracePt t="50543" x="7480300" y="4432300"/>
          <p14:tracePt t="50559" x="7473950" y="4432300"/>
          <p14:tracePt t="50575" x="7467600" y="4432300"/>
          <p14:tracePt t="50592" x="7461250" y="4432300"/>
          <p14:tracePt t="50602" x="7454900" y="4438650"/>
          <p14:tracePt t="50627" x="7448550" y="4438650"/>
          <p14:tracePt t="50652" x="7448550" y="4445000"/>
          <p14:tracePt t="50663" x="7442200" y="4451350"/>
          <p14:tracePt t="50679" x="7442200" y="4457700"/>
          <p14:tracePt t="50695" x="7435850" y="4464050"/>
          <p14:tracePt t="50703" x="7435850" y="4470400"/>
          <p14:tracePt t="50703" x="7429500" y="4476750"/>
          <p14:tracePt t="50724" x="7429500" y="4483100"/>
          <p14:tracePt t="50724" x="7429500" y="4489450"/>
          <p14:tracePt t="50740" x="7429500" y="4495800"/>
          <p14:tracePt t="50740" x="7429500" y="4502150"/>
          <p14:tracePt t="50756" x="7429500" y="4508500"/>
          <p14:tracePt t="50772" x="7429500" y="4514850"/>
          <p14:tracePt t="50787" x="7429500" y="4521200"/>
          <p14:tracePt t="50804" x="7435850" y="4527550"/>
          <p14:tracePt t="50821" x="7442200" y="4533900"/>
          <p14:tracePt t="50838" x="7448550" y="4540250"/>
          <p14:tracePt t="50838" x="7454900" y="4540250"/>
          <p14:tracePt t="50856" x="7461250" y="4546600"/>
          <p14:tracePt t="50871" x="7467600" y="4559300"/>
          <p14:tracePt t="50888" x="7473950" y="4565650"/>
          <p14:tracePt t="50904" x="7480300" y="4572000"/>
          <p14:tracePt t="50943" x="7486650" y="4572000"/>
          <p14:tracePt t="50959" x="7493000" y="4578350"/>
          <p14:tracePt t="50971" x="7499350" y="4578350"/>
          <p14:tracePt t="50987" x="7505700" y="4578350"/>
          <p14:tracePt t="51003" x="7512050" y="4584700"/>
          <p14:tracePt t="51019" x="7518400" y="4584700"/>
          <p14:tracePt t="51039" x="7518400" y="4578350"/>
          <p14:tracePt t="51107" x="7512050" y="4578350"/>
          <p14:tracePt t="51131" x="7505700" y="4572000"/>
          <p14:tracePt t="51152" x="7499350" y="4565650"/>
          <p14:tracePt t="51167" x="7493000" y="4565650"/>
          <p14:tracePt t="51183" x="7486650" y="4559300"/>
          <p14:tracePt t="51199" x="7480300" y="4559300"/>
          <p14:tracePt t="51211" x="7473950" y="4559300"/>
          <p14:tracePt t="51227" x="7467600" y="4559300"/>
          <p14:tracePt t="51251" x="7467600" y="4552950"/>
          <p14:tracePt t="51279" x="7473950" y="4546600"/>
          <p14:tracePt t="51331" x="7480300" y="4546600"/>
          <p14:tracePt t="51347" x="7486650" y="4540250"/>
          <p14:tracePt t="51363" x="7493000" y="4540250"/>
          <p14:tracePt t="51379" x="7499350" y="4533900"/>
          <p14:tracePt t="51391" x="7505700" y="4527550"/>
          <p14:tracePt t="51408" x="7505700" y="4521200"/>
          <p14:tracePt t="51439" x="7512050" y="4527550"/>
          <p14:tracePt t="51467" x="7518400" y="4533900"/>
          <p14:tracePt t="51491" x="7524750" y="4540250"/>
          <p14:tracePt t="51519" x="7524750" y="4527550"/>
          <p14:tracePt t="51559" x="7524750" y="4521200"/>
          <p14:tracePt t="51571" x="7524750" y="4514850"/>
          <p14:tracePt t="51579" x="7524750" y="4508500"/>
          <p14:tracePt t="51590" x="7524750" y="4502150"/>
          <p14:tracePt t="51590" x="7524750" y="4489450"/>
          <p14:tracePt t="51609" x="7524750" y="4483100"/>
          <p14:tracePt t="51609" x="7524750" y="4470400"/>
          <p14:tracePt t="51625" x="7524750" y="4464050"/>
          <p14:tracePt t="51625" x="7524750" y="4457700"/>
          <p14:tracePt t="51642" x="7524750" y="4451350"/>
          <p14:tracePt t="51642" x="7531100" y="4445000"/>
          <p14:tracePt t="51659" x="7531100" y="4438650"/>
          <p14:tracePt t="51674" x="7537450" y="4438650"/>
          <p14:tracePt t="51715" x="7531100" y="4438650"/>
          <p14:tracePt t="51751" x="7524750" y="4438650"/>
          <p14:tracePt t="51775" x="7518400" y="4445000"/>
          <p14:tracePt t="51791" x="7512050" y="4451350"/>
          <p14:tracePt t="51803" x="7512050" y="4457700"/>
          <p14:tracePt t="51819" x="7505700" y="4457700"/>
          <p14:tracePt t="51835" x="7505700" y="4464050"/>
          <p14:tracePt t="51859" x="7499350" y="4470400"/>
          <p14:tracePt t="51895" x="7493000" y="4470400"/>
          <p14:tracePt t="51971" x="7486650" y="4476750"/>
          <p14:tracePt t="51991" x="7480300" y="4476750"/>
          <p14:tracePt t="52007" x="7473950" y="4483100"/>
          <p14:tracePt t="52023" x="7467600" y="4483100"/>
          <p14:tracePt t="52039" x="7461250" y="4483100"/>
          <p14:tracePt t="52044" x="7454900" y="4489450"/>
          <p14:tracePt t="52060" x="7448550" y="4495800"/>
          <p14:tracePt t="52075" x="7435850" y="4502150"/>
          <p14:tracePt t="52092" x="7435850" y="4508500"/>
          <p14:tracePt t="52108" x="7429500" y="4514850"/>
          <p14:tracePt t="52125" x="7423150" y="4514850"/>
          <p14:tracePt t="52144" x="7416800" y="4521200"/>
          <p14:tracePt t="52211" x="7416800" y="4527550"/>
          <p14:tracePt t="52255" x="7416800" y="4533900"/>
          <p14:tracePt t="52291" x="7423150" y="4540250"/>
          <p14:tracePt t="52343" x="7423150" y="4546600"/>
          <p14:tracePt t="52391" x="7429500" y="4546600"/>
          <p14:tracePt t="52495" x="7429500" y="4552950"/>
          <p14:tracePt t="52512" x="7435850" y="4559300"/>
          <p14:tracePt t="52524" x="7435850" y="4565650"/>
          <p14:tracePt t="52540" x="7435850" y="4572000"/>
          <p14:tracePt t="52555" x="7429500" y="4578350"/>
          <p14:tracePt t="52592" x="7423150" y="4578350"/>
          <p14:tracePt t="52616" x="7416800" y="4578350"/>
          <p14:tracePt t="52631" x="7410450" y="4578350"/>
          <p14:tracePt t="52643" x="7404100" y="4578350"/>
          <p14:tracePt t="52659" x="7397750" y="4578350"/>
          <p14:tracePt t="52675" x="7391400" y="4584700"/>
          <p14:tracePt t="52691" x="7391400" y="4591050"/>
          <p14:tracePt t="52720" x="7391400" y="4584700"/>
          <p14:tracePt t="52787" x="7397750" y="4591050"/>
          <p14:tracePt t="52839" x="7397750" y="4584700"/>
          <p14:tracePt t="52864" x="7397750" y="4578350"/>
          <p14:tracePt t="52883" x="7391400" y="4584700"/>
          <p14:tracePt t="52923" x="7385050" y="4591050"/>
          <p14:tracePt t="52959" x="7378700" y="4597400"/>
          <p14:tracePt t="52991" x="7372350" y="4597400"/>
          <p14:tracePt t="53043" x="7366000" y="4597400"/>
          <p14:tracePt t="53064" x="7359650" y="4597400"/>
          <p14:tracePt t="53147" x="7366000" y="4597400"/>
          <p14:tracePt t="53232" x="7372350" y="4597400"/>
          <p14:tracePt t="53252" x="7378700" y="4603750"/>
          <p14:tracePt t="53276" x="7385050" y="4597400"/>
          <p14:tracePt t="53292" x="7391400" y="4591050"/>
          <p14:tracePt t="53311" x="7391400" y="4584700"/>
          <p14:tracePt t="53352" x="7385050" y="4584700"/>
          <p14:tracePt t="53379" x="7378700" y="4584700"/>
          <p14:tracePt t="53404" x="7378700" y="4591050"/>
          <p14:tracePt t="53411" x="7372350" y="4591050"/>
          <p14:tracePt t="53432" x="7378700" y="4584700"/>
          <p14:tracePt t="53492" x="7378700" y="4591050"/>
          <p14:tracePt t="53600" x="7385050" y="4584700"/>
          <p14:tracePt t="53643" x="7391400" y="4578350"/>
          <p14:tracePt t="53663" x="7397750" y="4572000"/>
          <p14:tracePt t="53695" x="7404100" y="4572000"/>
          <p14:tracePt t="53712" x="7410450" y="4578350"/>
          <p14:tracePt t="53724" x="7416800" y="4578350"/>
          <p14:tracePt t="53732" x="7423150" y="4578350"/>
          <p14:tracePt t="53748" x="7429500" y="4572000"/>
          <p14:tracePt t="53748" x="7435850" y="4572000"/>
          <p14:tracePt t="53767" x="7442200" y="4572000"/>
          <p14:tracePt t="53767" x="7448550" y="4572000"/>
          <p14:tracePt t="53767" x="7454900" y="4572000"/>
          <p14:tracePt t="53785" x="7461250" y="4565650"/>
          <p14:tracePt t="53785" x="7467600" y="4565650"/>
          <p14:tracePt t="53801" x="7473950" y="4565650"/>
          <p14:tracePt t="53801" x="7480300" y="4565650"/>
          <p14:tracePt t="53818" x="7486650" y="4565650"/>
          <p14:tracePt t="53818" x="7499350" y="4565650"/>
          <p14:tracePt t="53833" x="7505700" y="4559300"/>
          <p14:tracePt t="53833" x="7512050" y="4565650"/>
          <p14:tracePt t="53833" x="7518400" y="4565650"/>
          <p14:tracePt t="53852" x="7524750" y="4565650"/>
          <p14:tracePt t="53865" x="7531100" y="4565650"/>
          <p14:tracePt t="53865" x="7543800" y="4559300"/>
          <p14:tracePt t="53885" x="7550150" y="4565650"/>
          <p14:tracePt t="53900" x="7550150" y="4572000"/>
          <p14:tracePt t="53944" x="7543800" y="4572000"/>
          <p14:tracePt t="53960" x="7537450" y="4578350"/>
          <p14:tracePt t="53972" x="7531100" y="4584700"/>
          <p14:tracePt t="53987" x="7524750" y="4597400"/>
          <p14:tracePt t="53998" x="7512050" y="4597400"/>
          <p14:tracePt t="54020" x="7505700" y="4597400"/>
          <p14:tracePt t="54032" x="7505700" y="4603750"/>
          <p14:tracePt t="54048" x="7499350" y="4603750"/>
          <p14:tracePt t="54065" x="7499350" y="4616450"/>
          <p14:tracePt t="54082" x="7493000" y="4616450"/>
          <p14:tracePt t="54101" x="7486650" y="4622800"/>
          <p14:tracePt t="54124" x="7480300" y="4629150"/>
          <p14:tracePt t="54140" x="7473950" y="4629150"/>
          <p14:tracePt t="54149" x="7467600" y="4641850"/>
          <p14:tracePt t="54165" x="7461250" y="4648200"/>
          <p14:tracePt t="54183" x="7454900" y="4660900"/>
          <p14:tracePt t="54183" x="7448550" y="4660900"/>
          <p14:tracePt t="54201" x="7448550" y="4667250"/>
          <p14:tracePt t="54201" x="7442200" y="4673600"/>
          <p14:tracePt t="54218" x="7435850" y="4679950"/>
          <p14:tracePt t="54218" x="7435850" y="4686300"/>
          <p14:tracePt t="54218" x="7429500" y="4692650"/>
          <p14:tracePt t="54236" x="7429500" y="4699000"/>
          <p14:tracePt t="54249" x="7423150" y="4705350"/>
          <p14:tracePt t="54269" x="7416800" y="4711700"/>
          <p14:tracePt t="54269" x="7410450" y="4718050"/>
          <p14:tracePt t="54285" x="7404100" y="4724400"/>
          <p14:tracePt t="54320" x="7404100" y="4718050"/>
          <p14:tracePt t="54340" x="7397750" y="4724400"/>
          <p14:tracePt t="54364" x="7391400" y="4718050"/>
          <p14:tracePt t="54380" x="7385050" y="4724400"/>
          <p14:tracePt t="54392" x="7378700" y="4724400"/>
          <p14:tracePt t="54408" x="7372350" y="4724400"/>
          <p14:tracePt t="54416" x="7366000" y="4737100"/>
          <p14:tracePt t="54433" x="7359650" y="4743450"/>
          <p14:tracePt t="54433" x="7353300" y="4743450"/>
          <p14:tracePt t="54453" x="7346950" y="4743450"/>
          <p14:tracePt t="54467" x="7340600" y="4749800"/>
          <p14:tracePt t="54484" x="7334250" y="4749800"/>
          <p14:tracePt t="54500" x="7327900" y="4756150"/>
          <p14:tracePt t="54500" x="7327900" y="4762500"/>
          <p14:tracePt t="54520" x="7327900" y="4768850"/>
          <p14:tracePt t="54564" x="7334250" y="4768850"/>
          <p14:tracePt t="54596" x="7340600" y="4762500"/>
          <p14:tracePt t="54620" x="7340600" y="4756150"/>
          <p14:tracePt t="54624" x="7346950" y="4749800"/>
          <p14:tracePt t="54640" x="7353300" y="4749800"/>
          <p14:tracePt t="54656" x="7359650" y="4743450"/>
          <p14:tracePt t="54672" x="7366000" y="4737100"/>
          <p14:tracePt t="54684" x="7366000" y="4730750"/>
          <p14:tracePt t="54701" x="7372350" y="4724400"/>
          <p14:tracePt t="54718" x="7378700" y="4724400"/>
          <p14:tracePt t="54734" x="7385050" y="4724400"/>
          <p14:tracePt t="54734" x="7391400" y="4718050"/>
          <p14:tracePt t="54754" x="7391400" y="4711700"/>
          <p14:tracePt t="54768" x="7391400" y="4705350"/>
          <p14:tracePt t="54784" x="7391400" y="4699000"/>
          <p14:tracePt t="54805" x="7397750" y="4699000"/>
          <p14:tracePt t="54880" x="7397750" y="4692650"/>
          <p14:tracePt t="54896" x="7404100" y="4686300"/>
          <p14:tracePt t="54924" x="7404100" y="4679950"/>
          <p14:tracePt t="54955" x="7410450" y="4673600"/>
          <p14:tracePt t="54980" x="7410450" y="4667250"/>
          <p14:tracePt t="55000" x="7416800" y="4667250"/>
          <p14:tracePt t="55031" x="7423150" y="4660900"/>
          <p14:tracePt t="55076" x="7416800" y="4654550"/>
          <p14:tracePt t="55128" x="7416800" y="4660900"/>
          <p14:tracePt t="55316" x="7416800" y="4654550"/>
          <p14:tracePt t="55360" x="7423150" y="4654550"/>
          <p14:tracePt t="55419" x="7423150" y="4660900"/>
          <p14:tracePt t="55464" x="7416800" y="4660900"/>
          <p14:tracePt t="55496" x="7410450" y="4654550"/>
          <p14:tracePt t="55524" x="7410450" y="4660900"/>
          <p14:tracePt t="55572" x="7404100" y="4667250"/>
          <p14:tracePt t="55600" x="7397750" y="4667250"/>
          <p14:tracePt t="55632" x="7397750" y="4673600"/>
          <p14:tracePt t="55676" x="7391400" y="4679950"/>
          <p14:tracePt t="55736" x="7385050" y="4679950"/>
          <p14:tracePt t="55764" x="7378700" y="4679950"/>
          <p14:tracePt t="55788" x="7372350" y="4686300"/>
          <p14:tracePt t="55813" x="7366000" y="4686300"/>
          <p14:tracePt t="55824" x="7366000" y="4699000"/>
          <p14:tracePt t="55848" x="7359650" y="4699000"/>
          <p14:tracePt t="55872" x="7353300" y="4705350"/>
          <p14:tracePt t="55884" x="7346950" y="4711700"/>
          <p14:tracePt t="55908" x="7340600" y="4718050"/>
          <p14:tracePt t="56036" x="7340600" y="4724400"/>
          <p14:tracePt t="56120" x="7334250" y="4724400"/>
          <p14:tracePt t="56208" x="7327900" y="4724400"/>
          <p14:tracePt t="56260" x="7321550" y="4724400"/>
          <p14:tracePt t="56305" x="7321550" y="4730750"/>
          <p14:tracePt t="56320" x="7315200" y="4737100"/>
          <p14:tracePt t="56364" x="7321550" y="4730750"/>
          <p14:tracePt t="56380" x="7327900" y="4730750"/>
          <p14:tracePt t="56405" x="7334250" y="4724400"/>
          <p14:tracePt t="56417" x="7340600" y="4724400"/>
          <p14:tracePt t="56432" x="7340600" y="4718050"/>
          <p14:tracePt t="56448" x="7346950" y="4718050"/>
          <p14:tracePt t="56472" x="7353300" y="4718050"/>
          <p14:tracePt t="56492" x="7359650" y="4724400"/>
          <p14:tracePt t="56516" x="7366000" y="4724400"/>
          <p14:tracePt t="56536" x="7372350" y="4718050"/>
          <p14:tracePt t="56569" x="7378700" y="4718050"/>
          <p14:tracePt t="56592" x="7366000" y="4718050"/>
          <p14:tracePt t="56653" x="7359650" y="4718050"/>
          <p14:tracePt t="56696" x="7353300" y="4718050"/>
          <p14:tracePt t="56712" x="7346950" y="4718050"/>
          <p14:tracePt t="56724" x="7340600" y="4718050"/>
          <p14:tracePt t="56740" x="7334250" y="4724400"/>
          <p14:tracePt t="56756" x="7327900" y="4730750"/>
          <p14:tracePt t="56772" x="7321550" y="4730750"/>
          <p14:tracePt t="56793" x="7321550" y="4737100"/>
          <p14:tracePt t="56836" x="7321550" y="4743450"/>
          <p14:tracePt t="56876" x="7321550" y="4749800"/>
          <p14:tracePt t="56905" x="7315200" y="4743450"/>
          <p14:tracePt t="56945" x="7308850" y="4737100"/>
          <p14:tracePt t="56965" x="7296150" y="4737100"/>
          <p14:tracePt t="56996" x="7289800" y="4743450"/>
          <p14:tracePt t="57013" x="7283450" y="4743450"/>
          <p14:tracePt t="57017" x="7277100" y="4743450"/>
          <p14:tracePt t="57025" x="7270750" y="4743450"/>
          <p14:tracePt t="57042" x="7264400" y="4749800"/>
          <p14:tracePt t="57042" x="7258050" y="4756150"/>
          <p14:tracePt t="57061" x="7251700" y="4756150"/>
          <p14:tracePt t="57076" x="7239000" y="4762500"/>
          <p14:tracePt t="57093" x="7232650" y="4768850"/>
          <p14:tracePt t="57109" x="7226300" y="4768850"/>
          <p14:tracePt t="57132" x="7232650" y="4775200"/>
          <p14:tracePt t="57169" x="7239000" y="4775200"/>
          <p14:tracePt t="57184" x="7245350" y="4775200"/>
          <p14:tracePt t="57196" x="7251700" y="4775200"/>
          <p14:tracePt t="57205" x="7258050" y="4768850"/>
          <p14:tracePt t="57221" x="7264400" y="4768850"/>
          <p14:tracePt t="57237" x="7270750" y="4762500"/>
          <p14:tracePt t="57245" x="7277100" y="4762500"/>
          <p14:tracePt t="57260" x="7283450" y="4749800"/>
          <p14:tracePt t="57260" x="7289800" y="4749800"/>
          <p14:tracePt t="57282" x="7296150" y="4743450"/>
          <p14:tracePt t="57294" x="7302500" y="4743450"/>
          <p14:tracePt t="57294" x="7315200" y="4730750"/>
          <p14:tracePt t="57317" x="7321550" y="4730750"/>
          <p14:tracePt t="57327" x="7327900" y="4730750"/>
          <p14:tracePt t="57343" x="7334250" y="4724400"/>
          <p14:tracePt t="57360" x="7334250" y="4718050"/>
          <p14:tracePt t="57360" x="7334250" y="4711700"/>
          <p14:tracePt t="57379" x="7340600" y="4705350"/>
          <p14:tracePt t="57393" x="7340600" y="4692650"/>
          <p14:tracePt t="57410" x="7340600" y="4686300"/>
          <p14:tracePt t="57427" x="7340600" y="4679950"/>
          <p14:tracePt t="57427" x="7340600" y="4673600"/>
          <p14:tracePt t="57446" x="7340600" y="4667250"/>
          <p14:tracePt t="57469" x="7340600" y="4660900"/>
          <p14:tracePt t="57505" x="7334250" y="4654550"/>
          <p14:tracePt t="57536" x="7334250" y="4648200"/>
          <p14:tracePt t="57581" x="7334250" y="4641850"/>
          <p14:tracePt t="57604" x="7334250" y="4635500"/>
          <p14:tracePt t="57621" x="7334250" y="4629150"/>
          <p14:tracePt t="57632" x="7334250" y="4622800"/>
          <p14:tracePt t="57649" x="7334250" y="4616450"/>
          <p14:tracePt t="57665" x="7327900" y="4610100"/>
          <p14:tracePt t="57678" x="7327900" y="4603750"/>
          <p14:tracePt t="57701" x="7327900" y="4597400"/>
          <p14:tracePt t="57717" x="7327900" y="4591050"/>
          <p14:tracePt t="57728" x="7327900" y="4584700"/>
          <p14:tracePt t="57728" x="7327900" y="4578350"/>
          <p14:tracePt t="57747" x="7327900" y="4572000"/>
          <p14:tracePt t="57762" x="7327900" y="4565650"/>
          <p14:tracePt t="57778" x="7321550" y="4559300"/>
          <p14:tracePt t="57800" x="7315200" y="4552950"/>
          <p14:tracePt t="57828" x="7308850" y="4546600"/>
          <p14:tracePt t="57889" x="7302500" y="4546600"/>
          <p14:tracePt t="57905" x="7296150" y="4546600"/>
          <p14:tracePt t="57925" x="7289800" y="4540250"/>
          <p14:tracePt t="57965" x="7289800" y="4533900"/>
          <p14:tracePt t="58044" x="7283450" y="4533900"/>
          <p14:tracePt t="58076" x="7277100" y="4533900"/>
          <p14:tracePt t="58096" x="7270750" y="4533900"/>
          <p14:tracePt t="58128" x="7264400" y="4527550"/>
          <p14:tracePt t="58153" x="7258050" y="4527550"/>
          <p14:tracePt t="58173" x="7251700" y="4527550"/>
          <p14:tracePt t="58197" x="7245350" y="4527550"/>
          <p14:tracePt t="58212" x="7232650" y="4527550"/>
          <p14:tracePt t="58241" x="7226300" y="4521200"/>
          <p14:tracePt t="58257" x="7219950" y="4521200"/>
          <p14:tracePt t="58285" x="7213600" y="4521200"/>
          <p14:tracePt t="58309" x="7207250" y="4521200"/>
          <p14:tracePt t="58337" x="7200900" y="4514850"/>
          <p14:tracePt t="58385" x="7200900" y="4508500"/>
          <p14:tracePt t="58421" x="7200900" y="4502150"/>
          <p14:tracePt t="58437" x="7207250" y="4495800"/>
          <p14:tracePt t="58464" x="7207250" y="4489450"/>
          <p14:tracePt t="58489" x="7213600" y="4489450"/>
          <p14:tracePt t="58524" x="7213600" y="4483100"/>
          <p14:tracePt t="58540" x="7213600" y="4470400"/>
          <p14:tracePt t="58565" x="7213600" y="4464050"/>
          <p14:tracePt t="58585" x="7219950" y="4464050"/>
          <p14:tracePt t="58617" x="7226300" y="4457700"/>
          <p14:tracePt t="58637" x="7232650" y="4451350"/>
          <p14:tracePt t="58669" x="7239000" y="4445000"/>
          <p14:tracePt t="58685" x="7245350" y="4438650"/>
          <p14:tracePt t="58696" x="7251700" y="4432300"/>
          <p14:tracePt t="58713" x="7251700" y="4425950"/>
          <p14:tracePt t="58721" x="7258050" y="4419600"/>
          <p14:tracePt t="58737" x="7264400" y="4419600"/>
          <p14:tracePt t="58753" x="7270750" y="4413250"/>
          <p14:tracePt t="58765" x="7277100" y="4413250"/>
          <p14:tracePt t="58782" x="7277100" y="4406900"/>
          <p14:tracePt t="58798" x="7283450" y="4406900"/>
          <p14:tracePt t="58816" x="7289800" y="4400550"/>
          <p14:tracePt t="58832" x="7296150" y="4400550"/>
          <p14:tracePt t="58849" x="7296150" y="4394200"/>
          <p14:tracePt t="58893" x="7296150" y="4387850"/>
          <p14:tracePt t="58917" x="7296150" y="4381500"/>
          <p14:tracePt t="58937" x="7302500" y="4381500"/>
          <p14:tracePt t="58993" x="7308850" y="4381500"/>
          <p14:tracePt t="59013" x="7315200" y="4375150"/>
          <p14:tracePt t="59061" x="7315200" y="4381500"/>
          <p14:tracePt t="59125" x="7321550" y="4375150"/>
          <p14:tracePt t="59201" x="7327900" y="4375150"/>
          <p14:tracePt t="59232" x="7334250" y="4375150"/>
          <p14:tracePt t="59261" x="7340600" y="4362450"/>
          <p14:tracePt t="59337" x="7346950" y="4356100"/>
          <p14:tracePt t="59373" x="7353300" y="4362450"/>
          <p14:tracePt t="59433" x="7346950" y="4362450"/>
          <p14:tracePt t="59553" x="7340600" y="4368800"/>
          <p14:tracePt t="59689" x="7346950" y="4362450"/>
          <p14:tracePt t="59741" x="7346950" y="4368800"/>
          <p14:tracePt t="59833" x="7346950" y="4362450"/>
          <p14:tracePt t="59957" x="7346950" y="4356100"/>
          <p14:tracePt t="60041" x="7340600" y="4356100"/>
          <p14:tracePt t="60073" x="7334250" y="4356100"/>
          <p14:tracePt t="60101" x="7334250" y="4362450"/>
          <p14:tracePt t="60133" x="7327900" y="4356100"/>
          <p14:tracePt t="60161" x="7327900" y="4349750"/>
          <p14:tracePt t="60177" x="7327900" y="4356100"/>
          <p14:tracePt t="60197" x="7321550" y="4362450"/>
          <p14:tracePt t="60229" x="7315200" y="4362450"/>
          <p14:tracePt t="60317" x="7308850" y="4362450"/>
          <p14:tracePt t="60365" x="7308850" y="4368800"/>
          <p14:tracePt t="60401" x="7302500" y="4375150"/>
          <p14:tracePt t="60469" x="7296150" y="4381500"/>
          <p14:tracePt t="60505" x="7289800" y="4381500"/>
          <p14:tracePt t="60529" x="7289800" y="4387850"/>
          <p14:tracePt t="60553" x="7283450" y="4394200"/>
          <p14:tracePt t="60573" x="7283450" y="4387850"/>
          <p14:tracePt t="60617" x="7283450" y="4394200"/>
          <p14:tracePt t="60681" x="7289800" y="4394200"/>
          <p14:tracePt t="60701" x="7289800" y="4400550"/>
          <p14:tracePt t="60733" x="7283450" y="4400550"/>
          <p14:tracePt t="60769" x="7283450" y="4413250"/>
          <p14:tracePt t="60805" x="7277100" y="4413250"/>
          <p14:tracePt t="60821" x="7277100" y="4425950"/>
          <p14:tracePt t="60853" x="7283450" y="4425950"/>
          <p14:tracePt t="60914" x="7283450" y="4419600"/>
          <p14:tracePt t="60950" x="7277100" y="4413250"/>
          <p14:tracePt t="60977" x="7270750" y="4413250"/>
          <p14:tracePt t="61009" x="7264400" y="4419600"/>
          <p14:tracePt t="61037" x="7264400" y="4425950"/>
          <p14:tracePt t="61069" x="7264400" y="4432300"/>
          <p14:tracePt t="61153" x="7264400" y="4438650"/>
          <p14:tracePt t="61213" x="7264400" y="4445000"/>
          <p14:tracePt t="61218" x="7270750" y="4451350"/>
          <p14:tracePt t="61301" x="7270750" y="4445000"/>
          <p14:tracePt t="61345" x="7264400" y="4445000"/>
          <p14:tracePt t="61377" x="7258050" y="4445000"/>
          <p14:tracePt t="61394" x="7251700" y="4445000"/>
          <p14:tracePt t="61405" x="7245350" y="4445000"/>
          <p14:tracePt t="61421" x="7239000" y="4445000"/>
          <p14:tracePt t="61437" x="7232650" y="4445000"/>
          <p14:tracePt t="61454" x="7226300" y="4445000"/>
          <p14:tracePt t="61473" x="7219950" y="4445000"/>
          <p14:tracePt t="61506" x="7219950" y="4451350"/>
          <p14:tracePt t="61550" x="7226300" y="4451350"/>
          <p14:tracePt t="61573" x="7232650" y="4451350"/>
          <p14:tracePt t="61602" x="7232650" y="4445000"/>
          <p14:tracePt t="61617" x="7239000" y="4438650"/>
          <p14:tracePt t="61637" x="7239000" y="4432300"/>
          <p14:tracePt t="61698" x="7232650" y="4432300"/>
          <p14:tracePt t="61757" x="7239000" y="4432300"/>
          <p14:tracePt t="61849" x="7245350" y="4432300"/>
          <p14:tracePt t="61865" x="7258050" y="4432300"/>
          <p14:tracePt t="61877" x="7264400" y="4432300"/>
          <p14:tracePt t="61894" x="7270750" y="4432300"/>
          <p14:tracePt t="61909" x="7277100" y="4432300"/>
          <p14:tracePt t="61917" x="7283450" y="4432300"/>
          <p14:tracePt t="61926" x="7289800" y="4432300"/>
          <p14:tracePt t="61943" x="7296150" y="4425950"/>
          <p14:tracePt t="61943" x="7302500" y="4425950"/>
          <p14:tracePt t="61963" x="7308850" y="4413250"/>
          <p14:tracePt t="61963" x="7315200" y="4413250"/>
          <p14:tracePt t="61978" x="7321550" y="4400550"/>
          <p14:tracePt t="61994" x="7327900" y="4394200"/>
          <p14:tracePt t="62010" x="7334250" y="4394200"/>
          <p14:tracePt t="62027" x="7340600" y="4387850"/>
          <p14:tracePt t="62043" x="7346950" y="4387850"/>
          <p14:tracePt t="62043" x="7353300" y="4381500"/>
          <p14:tracePt t="62061" x="7359650" y="4375150"/>
          <p14:tracePt t="62076" x="7359650" y="4368800"/>
          <p14:tracePt t="62093" x="7366000" y="4362450"/>
          <p14:tracePt t="62110" x="7372350" y="4356100"/>
          <p14:tracePt t="62126" x="7378700" y="4349750"/>
          <p14:tracePt t="62193" x="7378700" y="4343400"/>
          <p14:tracePt t="62217" x="7385050" y="4343400"/>
          <p14:tracePt t="62301" x="7391400" y="4337050"/>
          <p14:tracePt t="62434" x="7385050" y="4343400"/>
          <p14:tracePt t="62510" x="7378700" y="4343400"/>
          <p14:tracePt t="62594" x="7372350" y="4343400"/>
          <p14:tracePt t="62646" x="7366000" y="4349750"/>
          <p14:tracePt t="62718" x="7366000" y="4356100"/>
          <p14:tracePt t="62742" x="7359650" y="4356100"/>
          <p14:tracePt t="62794" x="7353300" y="4356100"/>
          <p14:tracePt t="62898" x="7346950" y="4362450"/>
          <p14:tracePt t="62929" x="7340600" y="4356100"/>
          <p14:tracePt t="62974" x="7346950" y="4349750"/>
          <p14:tracePt t="63033" x="7346950" y="4343400"/>
          <p14:tracePt t="63078" x="7353300" y="4337050"/>
          <p14:tracePt t="63146" x="7359650" y="4337050"/>
          <p14:tracePt t="63246" x="7366000" y="4337050"/>
          <p14:tracePt t="63282" x="7372350" y="4337050"/>
          <p14:tracePt t="63386" x="7372350" y="4343400"/>
          <p14:tracePt t="63410" x="7378700" y="4337050"/>
          <p14:tracePt t="63454" x="7385050" y="4330700"/>
          <p14:tracePt t="63486" x="7378700" y="4337050"/>
          <p14:tracePt t="63574" x="7385050" y="4330700"/>
          <p14:tracePt t="63798" x="7378700" y="4330700"/>
          <p14:tracePt t="63926" x="7378700" y="4337050"/>
          <p14:tracePt t="63965" x="7385050" y="4337050"/>
          <p14:tracePt t="64002" x="7391400" y="4337050"/>
          <p14:tracePt t="64114" x="7397750" y="4343400"/>
          <p14:tracePt t="64198" x="7397750" y="4337050"/>
          <p14:tracePt t="64286" x="7404100" y="4337050"/>
          <p14:tracePt t="64362" x="7404100" y="4330700"/>
          <p14:tracePt t="64458" x="7404100" y="4324350"/>
          <p14:tracePt t="64526" x="7404100" y="4330700"/>
          <p14:tracePt t="64646" x="7404100" y="4324350"/>
          <p14:tracePt t="64722" x="7397750" y="4330700"/>
          <p14:tracePt t="64774" x="7397750" y="4337050"/>
          <p14:tracePt t="64799" x="7391400" y="4330700"/>
          <p14:tracePt t="64842" x="7391400" y="4337050"/>
          <p14:tracePt t="64866" x="7391400" y="4343400"/>
          <p14:tracePt t="64894" x="7391400" y="4349750"/>
          <p14:tracePt t="64918" x="7385050" y="4349750"/>
          <p14:tracePt t="64938" x="7385050" y="4356100"/>
          <p14:tracePt t="64962" x="7378700" y="4362450"/>
          <p14:tracePt t="64998" x="7385050" y="4362450"/>
          <p14:tracePt t="65046" x="7378700" y="4362450"/>
          <p14:tracePt t="65135" x="7372350" y="4362450"/>
          <p14:tracePt t="65159" x="7366000" y="4362450"/>
          <p14:tracePt t="65175" x="7359650" y="4362450"/>
          <p14:tracePt t="65194" x="7359650" y="4368800"/>
          <p14:tracePt t="65246" x="7366000" y="4368800"/>
          <p14:tracePt t="65270" x="7372350" y="4375150"/>
          <p14:tracePt t="65298" x="7378700" y="4381500"/>
          <p14:tracePt t="65322" x="7378700" y="4387850"/>
          <p14:tracePt t="65338" x="7385050" y="4394200"/>
          <p14:tracePt t="65358" x="7391400" y="4394200"/>
          <p14:tracePt t="65390" x="7397750" y="4387850"/>
          <p14:tracePt t="65418" x="7404100" y="4381500"/>
          <p14:tracePt t="65478" x="7391400" y="4381500"/>
          <p14:tracePt t="65510" x="7385050" y="4387850"/>
          <p14:tracePt t="65554" x="7378700" y="4394200"/>
          <p14:tracePt t="65579" x="7372350" y="4400550"/>
          <p14:tracePt t="65598" x="7372350" y="4406900"/>
          <p14:tracePt t="65614" x="7372350" y="4413250"/>
          <p14:tracePt t="65622" x="7372350" y="4419600"/>
          <p14:tracePt t="65630" x="7372350" y="4425950"/>
          <p14:tracePt t="65646" x="7378700" y="4432300"/>
          <p14:tracePt t="65656" x="7378700" y="4438650"/>
          <p14:tracePt t="65675" x="7385050" y="4445000"/>
          <p14:tracePt t="65690" x="7385050" y="4451350"/>
          <p14:tracePt t="65706" x="7385050" y="4457700"/>
          <p14:tracePt t="65723" x="7378700" y="4464050"/>
          <p14:tracePt t="65723" x="7378700" y="4470400"/>
          <p14:tracePt t="65742" x="7372350" y="4483100"/>
          <p14:tracePt t="65767" x="7372350" y="4489450"/>
          <p14:tracePt t="65778" x="7366000" y="4495800"/>
          <p14:tracePt t="65795" x="7359650" y="4495800"/>
          <p14:tracePt t="65806" x="7353300" y="4502150"/>
          <p14:tracePt t="65823" x="7346950" y="4502150"/>
          <p14:tracePt t="65840" x="7340600" y="4508500"/>
          <p14:tracePt t="65856" x="7334250" y="4508500"/>
          <p14:tracePt t="65873" x="7327900" y="4514850"/>
          <p14:tracePt t="65890" x="7321550" y="4521200"/>
          <p14:tracePt t="65907" x="7315200" y="4527550"/>
          <p14:tracePt t="65923" x="7308850" y="4533900"/>
          <p14:tracePt t="65946" x="7315200" y="4533900"/>
          <p14:tracePt t="65975" x="7321550" y="4533900"/>
          <p14:tracePt t="65999" x="7327900" y="4527550"/>
          <p14:tracePt t="66015" x="7340600" y="4533900"/>
          <p14:tracePt t="66026" x="7346950" y="4533900"/>
          <p14:tracePt t="66042" x="7353300" y="4527550"/>
          <p14:tracePt t="66051" x="7359650" y="4527550"/>
          <p14:tracePt t="66059" x="7366000" y="4527550"/>
          <p14:tracePt t="66075" x="7372350" y="4521200"/>
          <p14:tracePt t="66075" x="7378700" y="4521200"/>
          <p14:tracePt t="66092" x="7391400" y="4514850"/>
          <p14:tracePt t="66111" x="7397750" y="4508500"/>
          <p14:tracePt t="66127" x="7404100" y="4502150"/>
          <p14:tracePt t="66141" x="7404100" y="4495800"/>
          <p14:tracePt t="66158" x="7410450" y="4489450"/>
          <p14:tracePt t="66174" x="7416800" y="4483100"/>
          <p14:tracePt t="66191" x="7423150" y="4476750"/>
          <p14:tracePt t="66208" x="7429500" y="4470400"/>
          <p14:tracePt t="66224" x="7429500" y="4464050"/>
          <p14:tracePt t="66246" x="7435850" y="4457700"/>
          <p14:tracePt t="66274" x="7435850" y="4451350"/>
          <p14:tracePt t="66299" x="7429500" y="4451350"/>
          <p14:tracePt t="66419" x="7435850" y="4445000"/>
          <p14:tracePt t="66507" x="7429500" y="4445000"/>
          <p14:tracePt t="66598" x="7423150" y="4438650"/>
          <p14:tracePt t="66643" x="7416800" y="4438650"/>
          <p14:tracePt t="66674" x="7410450" y="4445000"/>
          <p14:tracePt t="66735" x="7404100" y="4445000"/>
          <p14:tracePt t="66755" x="7397750" y="4445000"/>
          <p14:tracePt t="66779" x="7391400" y="4445000"/>
          <p14:tracePt t="66799" x="7391400" y="4457700"/>
          <p14:tracePt t="66823" x="7385050" y="4457700"/>
          <p14:tracePt t="66847" x="7378700" y="4464050"/>
          <p14:tracePt t="66867" x="7385050" y="4470400"/>
          <p14:tracePt t="66975" x="7385050" y="4464050"/>
          <p14:tracePt t="67071" x="7391400" y="4464050"/>
          <p14:tracePt t="67131" x="7391400" y="4457700"/>
          <p14:tracePt t="67174" x="7385050" y="4464050"/>
          <p14:tracePt t="67235" x="7378700" y="4470400"/>
          <p14:tracePt t="67276" x="7372350" y="4470400"/>
          <p14:tracePt t="67295" x="7366000" y="4470400"/>
          <p14:tracePt t="67335" x="7366000" y="4476750"/>
          <p14:tracePt t="67447" x="7372350" y="4483100"/>
          <p14:tracePt t="67707" x="7366000" y="4483100"/>
          <p14:tracePt t="67731" x="7366000" y="4476750"/>
          <p14:tracePt t="67755" x="7372350" y="4476750"/>
          <p14:tracePt t="67807" x="7378700" y="4476750"/>
          <p14:tracePt t="67835" x="7385050" y="4476750"/>
          <p14:tracePt t="67887" x="7385050" y="4483100"/>
          <p14:tracePt t="67927" x="7385050" y="4476750"/>
          <p14:tracePt t="67971" x="7391400" y="4483100"/>
          <p14:tracePt t="67995" x="7391400" y="4476750"/>
          <p14:tracePt t="68083" x="7391400" y="4470400"/>
          <p14:tracePt t="68099" x="7397750" y="4464050"/>
          <p14:tracePt t="68127" x="7404100" y="4464050"/>
          <p14:tracePt t="68151" x="7410450" y="4464050"/>
          <p14:tracePt t="68167" x="7416800" y="4464050"/>
          <p14:tracePt t="68179" x="7423150" y="4457700"/>
          <p14:tracePt t="68195" x="7429500" y="4457700"/>
          <p14:tracePt t="68211" x="7435850" y="4451350"/>
          <p14:tracePt t="68227" x="7442200" y="4451350"/>
          <p14:tracePt t="68239" x="7448550" y="4445000"/>
          <p14:tracePt t="68255" x="7454900" y="4445000"/>
          <p14:tracePt t="68271" x="7461250" y="4451350"/>
          <p14:tracePt t="68287" x="7467600" y="4451350"/>
          <p14:tracePt t="68308" x="7473950" y="4445000"/>
          <p14:tracePt t="68339" x="7473950" y="4438650"/>
          <p14:tracePt t="68359" x="7467600" y="4438650"/>
          <p14:tracePt t="68414" x="7461250" y="4445000"/>
          <p14:tracePt t="68427" x="7454900" y="4445000"/>
          <p14:tracePt t="68459" x="7448550" y="4445000"/>
          <p14:tracePt t="68475" x="7442200" y="4445000"/>
          <p14:tracePt t="68487" x="7435850" y="4445000"/>
          <p14:tracePt t="68511" x="7429500" y="4438650"/>
          <p14:tracePt t="68535" x="7423150" y="4445000"/>
          <p14:tracePt t="68563" x="7416800" y="4445000"/>
          <p14:tracePt t="68599" x="7410450" y="4451350"/>
          <p14:tracePt t="68667" x="7410450" y="4457700"/>
          <p14:tracePt t="68691" x="7410450" y="4464050"/>
          <p14:tracePt t="68707" x="7416800" y="4470400"/>
          <p14:tracePt t="68715" x="7416800" y="4476750"/>
          <p14:tracePt t="68727" x="7416800" y="4483100"/>
          <p14:tracePt t="68743" x="7423150" y="4495800"/>
          <p14:tracePt t="68759" x="7423150" y="4502150"/>
          <p14:tracePt t="68768" x="7429500" y="4502150"/>
          <p14:tracePt t="68783" x="7429500" y="4514850"/>
          <p14:tracePt t="68800" x="7435850" y="4521200"/>
          <p14:tracePt t="68816" x="7442200" y="4533900"/>
          <p14:tracePt t="68834" x="7442200" y="4540250"/>
          <p14:tracePt t="68834" x="7442200" y="4546600"/>
          <p14:tracePt t="68852" x="7448550" y="4552950"/>
          <p14:tracePt t="68867" x="7448550" y="4565650"/>
          <p14:tracePt t="68883" x="7442200" y="4565650"/>
          <p14:tracePt t="68900" x="7442200" y="4572000"/>
          <p14:tracePt t="68917" x="7435850" y="4578350"/>
          <p14:tracePt t="68934" x="7429500" y="4578350"/>
          <p14:tracePt t="68950" x="7423150" y="4578350"/>
          <p14:tracePt t="68967" x="7416800" y="4578350"/>
          <p14:tracePt t="68984" x="7410450" y="4578350"/>
          <p14:tracePt t="69001" x="7404100" y="4578350"/>
          <p14:tracePt t="69001" x="7391400" y="4578350"/>
          <p14:tracePt t="69020" x="7385050" y="4578350"/>
          <p14:tracePt t="69036" x="7378700" y="4578350"/>
          <p14:tracePt t="69076" x="7385050" y="4578350"/>
          <p14:tracePt t="69119" x="7391400" y="4572000"/>
          <p14:tracePt t="69135" x="7397750" y="4572000"/>
          <p14:tracePt t="69147" x="7410450" y="4572000"/>
          <p14:tracePt t="69163" x="7410450" y="4565650"/>
          <p14:tracePt t="69172" x="7416800" y="4565650"/>
          <p14:tracePt t="69184" x="7423150" y="4559300"/>
          <p14:tracePt t="69184" x="7429500" y="4552950"/>
          <p14:tracePt t="69203" x="7435850" y="4546600"/>
          <p14:tracePt t="69218" x="7442200" y="4546600"/>
          <p14:tracePt t="69235" x="7448550" y="4546600"/>
          <p14:tracePt t="69251" x="7454900" y="4546600"/>
          <p14:tracePt t="69271" x="7461250" y="4540250"/>
          <p14:tracePt t="69285" x="7467600" y="4540250"/>
          <p14:tracePt t="69308" x="7467600" y="4533900"/>
          <p14:tracePt t="69335" x="7467600" y="4527550"/>
          <p14:tracePt t="69359" x="7467600" y="4521200"/>
          <p14:tracePt t="69403" x="7473950" y="4514850"/>
          <p14:tracePt t="69427" x="7473950" y="4508500"/>
          <p14:tracePt t="69455" x="7473950" y="4502150"/>
          <p14:tracePt t="69479" x="7473950" y="4495800"/>
          <p14:tracePt t="69495" x="7473950" y="4489450"/>
          <p14:tracePt t="69524" x="7473950" y="4483100"/>
          <p14:tracePt t="69679" x="7467600" y="4483100"/>
          <p14:tracePt t="69747" x="7473950" y="4483100"/>
          <p14:tracePt t="69900" x="7473950" y="4476750"/>
          <p14:tracePt t="69944" x="7473950" y="4470400"/>
          <p14:tracePt t="69975" x="7473950" y="4476750"/>
          <p14:tracePt t="70027" x="7480300" y="4476750"/>
          <p14:tracePt t="70036" x="7473950" y="4489450"/>
          <p14:tracePt t="70063" x="7467600" y="4489450"/>
          <p14:tracePt t="70131" x="7461250" y="4483100"/>
          <p14:tracePt t="70160" x="7461250" y="4489450"/>
          <p14:tracePt t="70175" x="7461250" y="4495800"/>
          <p14:tracePt t="70320" x="7461250" y="4489450"/>
          <p14:tracePt t="70364" x="7461250" y="4495800"/>
          <p14:tracePt t="70439" x="7467600" y="4502150"/>
          <p14:tracePt t="70468" x="7467600" y="4495800"/>
          <p14:tracePt t="70628" x="7467600" y="4489450"/>
          <p14:tracePt t="70816" x="7467600" y="4495800"/>
          <p14:tracePt t="70852" x="7473950" y="4502150"/>
          <p14:tracePt t="70904" x="7473950" y="4495800"/>
          <p14:tracePt t="70964" x="7480300" y="4502150"/>
          <p14:tracePt t="71056" x="7473950" y="4508500"/>
          <p14:tracePt t="71120" x="7473950" y="4502150"/>
          <p14:tracePt t="71144" x="7473950" y="4495800"/>
          <p14:tracePt t="71180" x="7467600" y="4502150"/>
          <p14:tracePt t="71248" x="7467600" y="4495800"/>
          <p14:tracePt t="71308" x="7467600" y="4502150"/>
          <p14:tracePt t="71340" x="7461250" y="4502150"/>
          <p14:tracePt t="71384" x="7454900" y="4502150"/>
          <p14:tracePt t="71496" x="7461250" y="4502150"/>
          <p14:tracePt t="71536" x="7467600" y="4502150"/>
          <p14:tracePt t="71556" x="7467600" y="4495800"/>
          <p14:tracePt t="71572" x="7473950" y="4502150"/>
          <p14:tracePt t="71639" x="7473950" y="4508500"/>
          <p14:tracePt t="71708" x="7467600" y="4502150"/>
          <p14:tracePt t="71728" x="7467600" y="4508500"/>
          <p14:tracePt t="71788" x="7467600" y="4502150"/>
          <p14:tracePt t="71836" x="7467600" y="4508500"/>
          <p14:tracePt t="71880" x="7467600" y="4514850"/>
          <p14:tracePt t="71924" x="7473950" y="4521200"/>
          <p14:tracePt t="72020" x="7467600" y="4514850"/>
          <p14:tracePt t="72120" x="7467600" y="4508500"/>
          <p14:tracePt t="72180" x="7467600" y="4502150"/>
          <p14:tracePt t="72276" x="7467600" y="4508500"/>
          <p14:tracePt t="72291" x="7461250" y="4508500"/>
          <p14:tracePt t="72344" x="7454900" y="4514850"/>
          <p14:tracePt t="72368" x="7454900" y="4521200"/>
          <p14:tracePt t="72436" x="7454900" y="4514850"/>
          <p14:tracePt t="72488" x="7454900" y="4508500"/>
          <p14:tracePt t="72539" x="7454900" y="4502150"/>
          <p14:tracePt t="72568" x="7461250" y="4502150"/>
          <p14:tracePt t="72600" x="7461250" y="4495800"/>
          <p14:tracePt t="72636" x="7461250" y="4502150"/>
          <p14:tracePt t="72660" x="7454900" y="4502150"/>
          <p14:tracePt t="72676" x="7454900" y="4508500"/>
          <p14:tracePt t="72688" x="7448550" y="4502150"/>
          <p14:tracePt t="72748" x="7442200" y="4502150"/>
          <p14:tracePt t="72800" x="7435850" y="4502150"/>
          <p14:tracePt t="72848" x="7442200" y="4495800"/>
          <p14:tracePt t="72884" x="7448550" y="4489450"/>
          <p14:tracePt t="72900" x="7454900" y="4495800"/>
          <p14:tracePt t="72920" x="7461250" y="4495800"/>
          <p14:tracePt t="72936" x="7461250" y="4502150"/>
          <p14:tracePt t="72944" x="7454900" y="4508500"/>
          <p14:tracePt t="73004" x="7461250" y="4502150"/>
          <p14:tracePt t="73072" x="7454900" y="4508500"/>
          <p14:tracePt t="73092" x="7461250" y="4502150"/>
          <p14:tracePt t="73124" x="7454900" y="4495800"/>
          <p14:tracePt t="73140" x="7454900" y="4489450"/>
          <p14:tracePt t="73184" x="7461250" y="4483100"/>
          <p14:tracePt t="73212" x="7467600" y="4476750"/>
          <p14:tracePt t="73320" x="7467600" y="4483100"/>
          <p14:tracePt t="73340" x="7473950" y="4483100"/>
          <p14:tracePt t="73392" x="7480300" y="4476750"/>
          <p14:tracePt t="73424" x="7486650" y="4476750"/>
          <p14:tracePt t="73440" x="7493000" y="4476750"/>
          <p14:tracePt t="73460" x="7499350" y="4470400"/>
          <p14:tracePt t="73492" x="7499350" y="4483100"/>
          <p14:tracePt t="73528" x="7499350" y="4476750"/>
          <p14:tracePt t="73580" x="7505700" y="4483100"/>
          <p14:tracePt t="73612" x="7505700" y="4476750"/>
          <p14:tracePt t="73629" x="7505700" y="4483100"/>
          <p14:tracePt t="73680" x="7499350" y="4476750"/>
          <p14:tracePt t="73724" x="7505700" y="4476750"/>
          <p14:tracePt t="73776" x="7505700" y="4470400"/>
          <p14:tracePt t="73868" x="7499350" y="4483100"/>
          <p14:tracePt t="73936" x="7493000" y="4483100"/>
          <p14:tracePt t="73964" x="7486650" y="4483100"/>
          <p14:tracePt t="74008" x="7486650" y="4489450"/>
          <p14:tracePt t="74040" x="7480300" y="4495800"/>
          <p14:tracePt t="74060" x="7473950" y="4495800"/>
          <p14:tracePt t="74092" x="7467600" y="4502150"/>
          <p14:tracePt t="74112" x="7461250" y="4502150"/>
          <p14:tracePt t="74144" x="7461250" y="4495800"/>
          <p14:tracePt t="74205" x="7461250" y="4489450"/>
          <p14:tracePt t="74220" x="7467600" y="4483100"/>
          <p14:tracePt t="74236" x="7473950" y="4489450"/>
          <p14:tracePt t="74264" x="7473950" y="4483100"/>
          <p14:tracePt t="74340" x="7467600" y="4489450"/>
          <p14:tracePt t="74401" x="7461250" y="4489450"/>
          <p14:tracePt t="74428" x="7454900" y="4489450"/>
          <p14:tracePt t="74444" x="7448550" y="4489450"/>
          <p14:tracePt t="74460" x="7442200" y="4489450"/>
          <p14:tracePt t="74480" x="7442200" y="4483100"/>
          <p14:tracePt t="74489" x="7448550" y="4489450"/>
          <p14:tracePt t="74572" x="7454900" y="4489450"/>
          <p14:tracePt t="74601" x="7454900" y="4483100"/>
          <p14:tracePt t="74652" x="7461250" y="4476750"/>
          <p14:tracePt t="74820" x="7467600" y="4483100"/>
          <p14:tracePt t="74849" x="7473950" y="4476750"/>
          <p14:tracePt t="74865" x="7480300" y="4470400"/>
          <p14:tracePt t="74889" x="7486650" y="4464050"/>
          <p14:tracePt t="74924" x="7493000" y="4464050"/>
          <p14:tracePt t="74969" x="7486650" y="4464050"/>
          <p14:tracePt t="75036" x="7480300" y="4464050"/>
          <p14:tracePt t="75069" x="7473950" y="4470400"/>
          <p14:tracePt t="75120" x="7473950" y="4464050"/>
          <p14:tracePt t="75181" x="7480300" y="4464050"/>
          <p14:tracePt t="75209" x="7486650" y="4457700"/>
          <p14:tracePt t="75241" x="7493000" y="4457700"/>
          <p14:tracePt t="75261" x="7499350" y="4464050"/>
          <p14:tracePt t="75420" x="7493000" y="4470400"/>
          <p14:tracePt t="75556" x="7493000" y="4476750"/>
          <p14:tracePt t="75577" x="7493000" y="4483100"/>
          <p14:tracePt t="75609" x="7486650" y="4476750"/>
          <p14:tracePt t="75669" x="7493000" y="4476750"/>
          <p14:tracePt t="75689" x="7493000" y="4483100"/>
          <p14:tracePt t="75749" x="7486650" y="4483100"/>
          <p14:tracePt t="75801" x="7480300" y="4476750"/>
          <p14:tracePt t="75824" x="7473950" y="4483100"/>
          <p14:tracePt t="75861" x="7473950" y="4489450"/>
          <p14:tracePt t="75885" x="7473950" y="4483100"/>
          <p14:tracePt t="75913" x="7473950" y="4476750"/>
          <p14:tracePt t="75945" x="7480300" y="4476750"/>
          <p14:tracePt t="75988" x="7480300" y="4483100"/>
          <p14:tracePt t="76005" x="7486650" y="4489450"/>
          <p14:tracePt t="76040" x="7486650" y="4483100"/>
          <p14:tracePt t="76124" x="7486650" y="4489450"/>
          <p14:tracePt t="76177" x="7480300" y="4489450"/>
          <p14:tracePt t="76201" x="7473950" y="4495800"/>
          <p14:tracePt t="76221" x="7467600" y="4495800"/>
          <p14:tracePt t="76261" x="7461250" y="4502150"/>
          <p14:tracePt t="76305" x="7454900" y="4495800"/>
          <p14:tracePt t="76341" x="7448550" y="4502150"/>
          <p14:tracePt t="76441" x="7454900" y="4502150"/>
          <p14:tracePt t="76493" x="7461250" y="4495800"/>
          <p14:tracePt t="76513" x="7467600" y="4495800"/>
          <p14:tracePt t="76536" x="7467600" y="4502150"/>
          <p14:tracePt t="76561" x="7473950" y="4502150"/>
          <p14:tracePt t="76633" x="7480300" y="4508500"/>
          <p14:tracePt t="76673" x="7480300" y="4502150"/>
          <p14:tracePt t="76709" x="7486650" y="4495800"/>
          <p14:tracePt t="76761" x="7480300" y="4495800"/>
          <p14:tracePt t="76837" x="7473950" y="4502150"/>
          <p14:tracePt t="76889" x="7473950" y="4508500"/>
          <p14:tracePt t="76973" x="7480300" y="4514850"/>
          <p14:tracePt t="77025" x="7473950" y="4514850"/>
          <p14:tracePt t="77069" x="7467600" y="4514850"/>
          <p14:tracePt t="77129" x="7461250" y="4514850"/>
          <p14:tracePt t="77177" x="7461250" y="4521200"/>
          <p14:tracePt t="77197" x="7454900" y="4521200"/>
          <p14:tracePt t="77249" x="7454900" y="4514850"/>
          <p14:tracePt t="77281" x="7461250" y="4508500"/>
          <p14:tracePt t="77385" x="7467600" y="4514850"/>
          <p14:tracePt t="77409" x="7473950" y="4514850"/>
          <p14:tracePt t="77421" x="7480300" y="4514850"/>
          <p14:tracePt t="77445" x="7480300" y="4521200"/>
          <p14:tracePt t="77461" x="7473950" y="4527550"/>
          <p14:tracePt t="77473" x="7480300" y="4527550"/>
          <p14:tracePt t="77549" x="7486650" y="4527550"/>
          <p14:tracePt t="77573" x="7493000" y="4521200"/>
          <p14:tracePt t="77589" x="7486650" y="4521200"/>
          <p14:tracePt t="77693" x="7486650" y="4527550"/>
          <p14:tracePt t="77829" x="7486650" y="4533900"/>
          <p14:tracePt t="77841" x="7486650" y="4540250"/>
          <p14:tracePt t="77857" x="7493000" y="4552950"/>
          <p14:tracePt t="77873" x="7493000" y="4559300"/>
          <p14:tracePt t="77882" x="7493000" y="4565650"/>
          <p14:tracePt t="77882" x="7493000" y="4578350"/>
          <p14:tracePt t="77882" x="7493000" y="4584700"/>
          <p14:tracePt t="77903" x="7499350" y="4591050"/>
          <p14:tracePt t="77915" x="7499350" y="4603750"/>
          <p14:tracePt t="77915" x="7505700" y="4616450"/>
          <p14:tracePt t="77934" x="7505700" y="4629150"/>
          <p14:tracePt t="77934" x="7505700" y="4635500"/>
          <p14:tracePt t="77950" x="7512050" y="4648200"/>
          <p14:tracePt t="77950" x="7512050" y="4654550"/>
          <p14:tracePt t="77967" x="7518400" y="4667250"/>
          <p14:tracePt t="77967" x="7518400" y="4673600"/>
          <p14:tracePt t="77967" x="7518400" y="4686300"/>
          <p14:tracePt t="77986" x="7524750" y="4692650"/>
          <p14:tracePt t="77998" x="7524750" y="4705350"/>
          <p14:tracePt t="77998" x="7531100" y="4718050"/>
          <p14:tracePt t="78017" x="7537450" y="4724400"/>
          <p14:tracePt t="78017" x="7537450" y="4737100"/>
          <p14:tracePt t="78034" x="7543800" y="4743450"/>
          <p14:tracePt t="78049" x="7543800" y="4749800"/>
          <p14:tracePt t="78066" x="7543800" y="4756150"/>
          <p14:tracePt t="78082" x="7537450" y="4762500"/>
          <p14:tracePt t="78099" x="7531100" y="4762500"/>
          <p14:tracePt t="78121" x="7524750" y="4768850"/>
          <p14:tracePt t="78134" x="7518400" y="4768850"/>
          <p14:tracePt t="78149" x="7512050" y="4768850"/>
          <p14:tracePt t="78166" x="7505700" y="4768850"/>
          <p14:tracePt t="78182" x="7499350" y="4768850"/>
          <p14:tracePt t="78199" x="7493000" y="4762500"/>
          <p14:tracePt t="78216" x="7486650" y="4756150"/>
          <p14:tracePt t="78216" x="7480300" y="4756150"/>
          <p14:tracePt t="78235" x="7473950" y="4749800"/>
          <p14:tracePt t="78249" x="7461250" y="4756150"/>
          <p14:tracePt t="78266" x="7454900" y="4756150"/>
          <p14:tracePt t="78283" x="7448550" y="4756150"/>
          <p14:tracePt t="78302" x="7448550" y="4749800"/>
          <p14:tracePt t="78354" x="7442200" y="4749800"/>
          <p14:tracePt t="78373" x="7448550" y="4743450"/>
          <p14:tracePt t="78406" x="7454900" y="4743450"/>
          <p14:tracePt t="78433" x="7461250" y="4737100"/>
          <p14:tracePt t="78449" x="7467600" y="4730750"/>
          <p14:tracePt t="78473" x="7467600" y="4724400"/>
          <p14:tracePt t="78489" x="7473950" y="4724400"/>
          <p14:tracePt t="78501" x="7473950" y="4718050"/>
          <p14:tracePt t="78517" x="7480300" y="4711700"/>
          <p14:tracePt t="78533" x="7480300" y="4705350"/>
          <p14:tracePt t="78553" x="7486650" y="4705350"/>
          <p14:tracePt t="78577" x="7493000" y="4699000"/>
          <p14:tracePt t="78601" x="7499350" y="4692650"/>
          <p14:tracePt t="78621" x="7505700" y="4692650"/>
          <p14:tracePt t="78673" x="7512050" y="4686300"/>
          <p14:tracePt t="78705" x="7512050" y="4679950"/>
          <p14:tracePt t="78733" x="7505700" y="4679950"/>
          <p14:tracePt t="78801" x="7499350" y="4679950"/>
          <p14:tracePt t="78817" x="7486650" y="4673600"/>
          <p14:tracePt t="78833" x="7480300" y="4673600"/>
          <p14:tracePt t="78841" x="7480300" y="4679950"/>
          <p14:tracePt t="78841" x="7473950" y="4673600"/>
          <p14:tracePt t="78854" x="7461250" y="4679950"/>
          <p14:tracePt t="78870" x="7454900" y="4686300"/>
          <p14:tracePt t="78913" x="7461250" y="4686300"/>
          <p14:tracePt t="78962" x="7454900" y="4679950"/>
          <p14:tracePt t="79022" x="7448550" y="4686300"/>
          <p14:tracePt t="79033" x="7448550" y="4692650"/>
          <p14:tracePt t="79058" x="7442200" y="4699000"/>
          <p14:tracePt t="79073" x="7435850" y="4705350"/>
          <p14:tracePt t="79133" x="7435850" y="4711700"/>
          <p14:tracePt t="79213" x="7435850" y="4718050"/>
          <p14:tracePt t="79321" x="7429500" y="4711700"/>
          <p14:tracePt t="79394" x="7423150" y="4705350"/>
          <p14:tracePt t="79425" x="7416800" y="4705350"/>
          <p14:tracePt t="79449" x="7410450" y="4699000"/>
          <p14:tracePt t="79469" x="7410450" y="4692650"/>
          <p14:tracePt t="79494" x="7410450" y="4686300"/>
          <p14:tracePt t="79514" x="7416800" y="4679950"/>
          <p14:tracePt t="79529" x="7416800" y="4673600"/>
          <p14:tracePt t="79546" x="7416800" y="4667250"/>
          <p14:tracePt t="79562" x="7410450" y="4660900"/>
          <p14:tracePt t="79582" x="7404100" y="4660900"/>
          <p14:tracePt t="79598" x="7397750" y="4660900"/>
          <p14:tracePt t="79613" x="7391400" y="4667250"/>
          <p14:tracePt t="79634" x="7385050" y="4667250"/>
          <p14:tracePt t="79658" x="7385050" y="4660900"/>
          <p14:tracePt t="79690" x="7391400" y="4660900"/>
          <p14:tracePt t="79702" x="7391400" y="4654550"/>
          <p14:tracePt t="79734" x="7397750" y="4654550"/>
          <p14:tracePt t="79750" x="7404100" y="4654550"/>
          <p14:tracePt t="79770" x="7410450" y="4660900"/>
          <p14:tracePt t="79786" x="7416800" y="4654550"/>
          <p14:tracePt t="79810" x="7423150" y="4654550"/>
          <p14:tracePt t="79830" x="7423150" y="4660900"/>
          <p14:tracePt t="79898" x="7429500" y="4660900"/>
          <p14:tracePt t="79914" x="7435850" y="4667250"/>
          <p14:tracePt t="79933" x="7442200" y="4667250"/>
          <p14:tracePt t="79950" x="7454900" y="4660900"/>
          <p14:tracePt t="79982" x="7461250" y="4660900"/>
          <p14:tracePt t="79990" x="7467600" y="4654550"/>
          <p14:tracePt t="79995" x="7473950" y="4660900"/>
          <p14:tracePt t="80005" x="7480300" y="4660900"/>
          <p14:tracePt t="80022" x="7486650" y="4654550"/>
          <p14:tracePt t="80022" x="7493000" y="4654550"/>
          <p14:tracePt t="80042" x="7499350" y="4648200"/>
          <p14:tracePt t="80056" x="7512050" y="4648200"/>
          <p14:tracePt t="80056" x="7518400" y="4641850"/>
          <p14:tracePt t="80074" x="7524750" y="4641850"/>
          <p14:tracePt t="80074" x="7531100" y="4641850"/>
          <p14:tracePt t="80091" x="7537450" y="4641850"/>
          <p14:tracePt t="80091" x="7543800" y="4641850"/>
          <p14:tracePt t="80091" x="7550150" y="4641850"/>
          <p14:tracePt t="80111" x="7562850" y="4641850"/>
          <p14:tracePt t="80111" x="7569200" y="4641850"/>
          <p14:tracePt t="80124" x="7581900" y="4641850"/>
          <p14:tracePt t="80124" x="7588250" y="4641850"/>
          <p14:tracePt t="80142" x="7600950" y="4641850"/>
          <p14:tracePt t="80142" x="7607300" y="4641850"/>
          <p14:tracePt t="80158" x="7620000" y="4641850"/>
          <p14:tracePt t="80158" x="7639050" y="4641850"/>
          <p14:tracePt t="80175" x="7645400" y="4641850"/>
          <p14:tracePt t="80175" x="7651750" y="4641850"/>
          <p14:tracePt t="80192" x="7658100" y="4641850"/>
          <p14:tracePt t="80206" x="7664450" y="4635500"/>
          <p14:tracePt t="80223" x="7670800" y="4635500"/>
          <p14:tracePt t="80240" x="7670800" y="4641850"/>
          <p14:tracePt t="80326" x="7670800" y="4648200"/>
          <p14:tracePt t="80350" x="7670800" y="4654550"/>
          <p14:tracePt t="80370" x="7670800" y="4660900"/>
          <p14:tracePt t="80410" x="7677150" y="4660900"/>
          <p14:tracePt t="80438" x="7683500" y="4654550"/>
          <p14:tracePt t="80470" x="7689850" y="4648200"/>
          <p14:tracePt t="80530" x="7696200" y="4648200"/>
          <p14:tracePt t="80566" x="7696200" y="4641850"/>
          <p14:tracePt t="80594" x="7696200" y="4635500"/>
          <p14:tracePt t="80610" x="7696200" y="4629150"/>
          <p14:tracePt t="80626" x="7696200" y="4622800"/>
          <p14:tracePt t="80642" x="7702550" y="4622800"/>
          <p14:tracePt t="80678" x="7702550" y="4616450"/>
          <p14:tracePt t="80714" x="7702550" y="4610100"/>
          <p14:tracePt t="80746" x="7696200" y="4610100"/>
          <p14:tracePt t="80814" x="7689850" y="4610100"/>
          <p14:tracePt t="80850" x="7689850" y="4603750"/>
          <p14:tracePt t="80894" x="7683500" y="4603750"/>
          <p14:tracePt t="80934" x="7677150" y="4610100"/>
          <p14:tracePt t="80986" x="7677150" y="4603750"/>
          <p14:tracePt t="81062" x="7670800" y="4603750"/>
          <p14:tracePt t="81250" x="7670800" y="4610100"/>
          <p14:tracePt t="81286" x="7664450" y="4603750"/>
          <p14:tracePt t="81314" x="7658100" y="4610100"/>
          <p14:tracePt t="81370" x="7651750" y="4610100"/>
          <p14:tracePt t="81430" x="7651750" y="4603750"/>
          <p14:tracePt t="81490" x="7645400" y="4603750"/>
          <p14:tracePt t="81586" x="7639050" y="4603750"/>
          <p14:tracePt t="81610" x="7632700" y="4597400"/>
          <p14:tracePt t="81638" x="7632700" y="4591050"/>
          <p14:tracePt t="81670" x="7632700" y="4584700"/>
          <p14:tracePt t="81706" x="7639050" y="4584700"/>
          <p14:tracePt t="81730" x="7639050" y="4578350"/>
          <p14:tracePt t="81750" x="7645400" y="4572000"/>
          <p14:tracePt t="81782" x="7639050" y="4565650"/>
          <p14:tracePt t="81818" x="7632700" y="4559300"/>
          <p14:tracePt t="81910" x="7626350" y="4559300"/>
          <p14:tracePt t="81930" x="7620000" y="4559300"/>
          <p14:tracePt t="81970" x="7613650" y="4565650"/>
          <p14:tracePt t="81990" x="7613650" y="4572000"/>
          <p14:tracePt t="82022" x="7613650" y="4578350"/>
          <p14:tracePt t="82126" x="7613650" y="4584700"/>
          <p14:tracePt t="82202" x="7620000" y="4578350"/>
          <p14:tracePt t="82238" x="7620000" y="4572000"/>
          <p14:tracePt t="82358" x="7620000" y="4578350"/>
          <p14:tracePt t="82411" x="7620000" y="4584700"/>
          <p14:tracePt t="82454" x="7620000" y="4591050"/>
          <p14:tracePt t="82598" x="7620000" y="4597400"/>
          <p14:tracePt t="82726" x="7620000" y="4603750"/>
          <p14:tracePt t="82862" x="7620000" y="4610100"/>
          <p14:tracePt t="83042" x="7620000" y="4616450"/>
          <p14:tracePt t="83231" x="7626350" y="4610100"/>
          <p14:tracePt t="83276" x="7620000" y="4610100"/>
          <p14:tracePt t="83355" x="7626350" y="4610100"/>
          <p14:tracePt t="83670" x="7632700" y="4603750"/>
          <p14:tracePt t="83715" x="7639050" y="4603750"/>
          <p14:tracePt t="83739" x="7645400" y="4603750"/>
          <p14:tracePt t="83770" x="7639050" y="4603750"/>
          <p14:tracePt t="83874" x="7632700" y="4603750"/>
          <p14:tracePt t="83890" x="7626350" y="4603750"/>
          <p14:tracePt t="83902" x="7620000" y="4603750"/>
          <p14:tracePt t="83918" x="7613650" y="4610100"/>
          <p14:tracePt t="83951" x="7620000" y="4610100"/>
          <p14:tracePt t="83971" x="7620000" y="4616450"/>
          <p14:tracePt t="84011" x="7626350" y="4610100"/>
          <p14:tracePt t="84031" x="7632700" y="4610100"/>
          <p14:tracePt t="84143" x="7632700" y="4616450"/>
          <p14:tracePt t="84235" x="7639050" y="4616450"/>
          <p14:tracePt t="84435" x="7632700" y="4622800"/>
          <p14:tracePt t="84534" x="7626350" y="4622800"/>
          <p14:tracePt t="84683" x="7626350" y="4629150"/>
          <p14:tracePt t="84795" x="7620000" y="4629150"/>
          <p14:tracePt t="84843" x="7626350" y="4629150"/>
          <p14:tracePt t="85059" x="7626350" y="4622800"/>
          <p14:tracePt t="85135" x="7620000" y="4629150"/>
          <p14:tracePt t="85255" x="7613650" y="4629150"/>
          <p14:tracePt t="85352" x="7607300" y="4629150"/>
          <p14:tracePt t="85402" x="7607300" y="4622800"/>
          <p14:tracePt t="85471" x="7607300" y="4616450"/>
          <p14:tracePt t="85479" x="7607300" y="4610100"/>
          <p14:tracePt t="85491" x="7607300" y="4597400"/>
          <p14:tracePt t="85491" x="7600950" y="4584700"/>
          <p14:tracePt t="85491" x="7600950" y="4572000"/>
          <p14:tracePt t="85491" x="7600950" y="4559300"/>
          <p14:tracePt t="85515" x="7600950" y="4546600"/>
          <p14:tracePt t="85525" x="7594600" y="4533900"/>
          <p14:tracePt t="85525" x="7594600" y="4521200"/>
          <p14:tracePt t="85544" x="7588250" y="4508500"/>
          <p14:tracePt t="85544" x="7588250" y="4495800"/>
          <p14:tracePt t="85544" x="7581900" y="4476750"/>
          <p14:tracePt t="85563" x="7575550" y="4464050"/>
          <p14:tracePt t="85563" x="7569200" y="4445000"/>
          <p14:tracePt t="85577" x="7562850" y="4425950"/>
          <p14:tracePt t="85577" x="7556500" y="4400550"/>
          <p14:tracePt t="85593" x="7550150" y="4375150"/>
          <p14:tracePt t="85593" x="7537450" y="4349750"/>
          <p14:tracePt t="85611" x="7531100" y="4324350"/>
          <p14:tracePt t="85611" x="7518400" y="4298950"/>
          <p14:tracePt t="85627" x="7505700" y="4273550"/>
          <p14:tracePt t="85627" x="7480300" y="4216400"/>
          <p14:tracePt t="85644" x="7467600" y="4197350"/>
          <p14:tracePt t="85644" x="7454900" y="4178300"/>
          <p14:tracePt t="85661" x="7442200" y="4159250"/>
          <p14:tracePt t="85661" x="7423150" y="4146550"/>
          <p14:tracePt t="85677" x="7410450" y="4133850"/>
          <p14:tracePt t="85677" x="7391400" y="4121150"/>
          <p14:tracePt t="85677" x="7366000" y="4114800"/>
          <p14:tracePt t="85696" x="7340600" y="4108450"/>
          <p14:tracePt t="85709" x="7315200" y="4095750"/>
          <p14:tracePt t="85709" x="7251700" y="4064000"/>
          <p14:tracePt t="85728" x="7213600" y="4044950"/>
          <p14:tracePt t="86250" x="1371600" y="2540000"/>
          <p14:tracePt t="86261" x="1352550" y="2527300"/>
          <p14:tracePt t="86261" x="1320800" y="2508250"/>
          <p14:tracePt t="86281" x="1301750" y="2495550"/>
          <p14:tracePt t="86281" x="1289050" y="2482850"/>
          <p14:tracePt t="86297" x="1282700" y="2470150"/>
          <p14:tracePt t="86297" x="1276350" y="2457450"/>
          <p14:tracePt t="86313" x="1270000" y="2444750"/>
          <p14:tracePt t="86313" x="1270000" y="2432050"/>
          <p14:tracePt t="86313" x="1270000" y="2419350"/>
          <p14:tracePt t="86332" x="1270000" y="2406650"/>
          <p14:tracePt t="86344" x="1270000" y="2393950"/>
          <p14:tracePt t="86344" x="1276350" y="2368550"/>
          <p14:tracePt t="86364" x="1282700" y="2355850"/>
          <p14:tracePt t="86364" x="1289050" y="2349500"/>
          <p14:tracePt t="86379" x="1295400" y="2336800"/>
          <p14:tracePt t="86379" x="1301750" y="2324100"/>
          <p14:tracePt t="86396" x="1301750" y="2317750"/>
          <p14:tracePt t="86396" x="1308100" y="2311400"/>
          <p14:tracePt t="86413" x="1314450" y="2305050"/>
          <p14:tracePt t="86413" x="1320800" y="2298700"/>
          <p14:tracePt t="86430" x="1320800" y="2292350"/>
          <p14:tracePt t="86445" x="1327150" y="2286000"/>
          <p14:tracePt t="86461" x="1327150" y="2279650"/>
          <p14:tracePt t="86527" x="1333500" y="2273300"/>
          <p14:tracePt t="86547" x="1339850" y="2273300"/>
          <p14:tracePt t="86563" x="1346200" y="2266950"/>
          <p14:tracePt t="86579" x="1352550" y="2266950"/>
          <p14:tracePt t="86587" x="1358900" y="2266950"/>
          <p14:tracePt t="86596" x="1365250" y="2266950"/>
          <p14:tracePt t="86596" x="1371600" y="2273300"/>
          <p14:tracePt t="86596" x="1377950" y="2273300"/>
          <p14:tracePt t="86616" x="1384300" y="2273300"/>
          <p14:tracePt t="86629" x="1397000" y="2279650"/>
          <p14:tracePt t="86648" x="1403350" y="2273300"/>
          <p14:tracePt t="86683" x="1397000" y="2362200"/>
          <p14:tracePt t="86881" x="1397000" y="2393950"/>
          <p14:tracePt t="86887" x="1397000" y="2419350"/>
          <p14:tracePt t="86896" x="1397000" y="2482850"/>
          <p14:tracePt t="86896" x="1390650" y="2514600"/>
          <p14:tracePt t="86917" x="1377950" y="2571750"/>
          <p14:tracePt t="86932" x="1358900" y="2622550"/>
          <p14:tracePt t="86947" x="1333500" y="2667000"/>
          <p14:tracePt t="86964" x="1314450" y="2698750"/>
          <p14:tracePt t="86980" x="1295400" y="2724150"/>
          <p14:tracePt t="86980" x="1289050" y="2736850"/>
          <p14:tracePt t="87000" x="1276350" y="2743200"/>
          <p14:tracePt t="87013" x="1270000" y="2755900"/>
          <p14:tracePt t="87031" x="1263650" y="2762250"/>
          <p14:tracePt t="87047" x="1257300" y="2768600"/>
          <p14:tracePt t="87064" x="1263650" y="2768600"/>
          <p14:tracePt t="87112" x="1270000" y="2755900"/>
          <p14:tracePt t="87128" x="1270000" y="2749550"/>
          <p14:tracePt t="87136" x="1276350" y="2730500"/>
          <p14:tracePt t="87148" x="1282700" y="2705100"/>
          <p14:tracePt t="87164" x="1282700" y="2686050"/>
          <p14:tracePt t="87181" x="1282700" y="2647950"/>
          <p14:tracePt t="87181" x="1282700" y="2622550"/>
          <p14:tracePt t="87200" x="1289050" y="2603500"/>
          <p14:tracePt t="87200" x="1282700" y="2559050"/>
          <p14:tracePt t="87216" x="1282700" y="2540000"/>
          <p14:tracePt t="87216" x="1282700" y="2514600"/>
          <p14:tracePt t="87233" x="1282700" y="2495550"/>
          <p14:tracePt t="87233" x="1282700" y="2482850"/>
          <p14:tracePt t="87249" x="1282700" y="2463800"/>
          <p14:tracePt t="87249" x="1282700" y="2444750"/>
          <p14:tracePt t="87249" x="1282700" y="2432050"/>
          <p14:tracePt t="87268" x="1282700" y="2413000"/>
          <p14:tracePt t="87268" x="1289050" y="2400300"/>
          <p14:tracePt t="87285" x="1289050" y="2387600"/>
          <p14:tracePt t="87285" x="1289050" y="2374900"/>
          <p14:tracePt t="87300" x="1289050" y="2368550"/>
          <p14:tracePt t="87300" x="1295400" y="2362200"/>
          <p14:tracePt t="87317" x="1295400" y="2349500"/>
          <p14:tracePt t="87331" x="1295400" y="2343150"/>
          <p14:tracePt t="87348" x="1295400" y="2330450"/>
          <p14:tracePt t="87365" x="1301750" y="2324100"/>
          <p14:tracePt t="87383" x="1308100" y="2317750"/>
          <p14:tracePt t="87383" x="1314450" y="2311400"/>
          <p14:tracePt t="87399" x="1327150" y="2311400"/>
          <p14:tracePt t="87415" x="1327150" y="2305050"/>
          <p14:tracePt t="87432" x="1333500" y="2305050"/>
          <p14:tracePt t="87432" x="1339850" y="2305050"/>
          <p14:tracePt t="87450" x="1346200" y="2298700"/>
          <p14:tracePt t="87479" x="1403350" y="2438400"/>
          <p14:tracePt t="87698" x="1409700" y="2470150"/>
          <p14:tracePt t="87705" x="1416050" y="2508250"/>
          <p14:tracePt t="87716" x="1416050" y="2584450"/>
          <p14:tracePt t="87733" x="1409700" y="2698750"/>
          <p14:tracePt t="87750" x="1390650" y="2774950"/>
          <p14:tracePt t="87767" x="1365250" y="2838450"/>
          <p14:tracePt t="87784" x="1339850" y="2895600"/>
          <p14:tracePt t="87800" x="1308100" y="2952750"/>
          <p14:tracePt t="87817" x="1282700" y="2978150"/>
          <p14:tracePt t="87833" x="1270000" y="3003550"/>
          <p14:tracePt t="87850" x="1257300" y="3016250"/>
          <p14:tracePt t="87869" x="1244600" y="3022600"/>
          <p14:tracePt t="87883" x="1244600" y="3028950"/>
          <p14:tracePt t="87900" x="1250950" y="3022600"/>
          <p14:tracePt t="87944" x="1250950" y="3016250"/>
          <p14:tracePt t="87952" x="1263650" y="3003550"/>
          <p14:tracePt t="87968" x="1263650" y="2990850"/>
          <p14:tracePt t="87984" x="1270000" y="2959100"/>
          <p14:tracePt t="87984" x="1276350" y="2940050"/>
          <p14:tracePt t="87984" x="1276350" y="2914650"/>
          <p14:tracePt t="88005" x="1282700" y="2889250"/>
          <p14:tracePt t="88017" x="1282700" y="2857500"/>
          <p14:tracePt t="88017" x="1289050" y="2794000"/>
          <p14:tracePt t="88036" x="1289050" y="2762250"/>
          <p14:tracePt t="88036" x="1295400" y="2730500"/>
          <p14:tracePt t="88053" x="1295400" y="2692400"/>
          <p14:tracePt t="88053" x="1295400" y="2660650"/>
          <p14:tracePt t="88069" x="1301750" y="2628900"/>
          <p14:tracePt t="88069" x="1308100" y="2603500"/>
          <p14:tracePt t="88085" x="1308100" y="2571750"/>
          <p14:tracePt t="88085" x="1314450" y="2546350"/>
          <p14:tracePt t="88085" x="1314450" y="2520950"/>
          <p14:tracePt t="88104" x="1314450" y="2495550"/>
          <p14:tracePt t="88104" x="1320800" y="2476500"/>
          <p14:tracePt t="88119" x="1320800" y="2451100"/>
          <p14:tracePt t="88119" x="1320800" y="2432050"/>
          <p14:tracePt t="88135" x="1327150" y="2413000"/>
          <p14:tracePt t="88135" x="1327150" y="2400300"/>
          <p14:tracePt t="88152" x="1327150" y="2387600"/>
          <p14:tracePt t="88152" x="1333500" y="2362200"/>
          <p14:tracePt t="88169" x="1333500" y="2349500"/>
          <p14:tracePt t="88169" x="1333500" y="2343150"/>
          <p14:tracePt t="88186" x="1333500" y="2336800"/>
          <p14:tracePt t="88207" x="1339850" y="2330450"/>
          <p14:tracePt t="88236" x="1346200" y="2330450"/>
          <p14:tracePt t="88251" x="1435100" y="2527300"/>
          <p14:tracePt t="88426" x="1441450" y="2565400"/>
          <p14:tracePt t="88432" x="1447800" y="2609850"/>
          <p14:tracePt t="88440" x="1454150" y="2654300"/>
          <p14:tracePt t="88451" x="1466850" y="2794000"/>
          <p14:tracePt t="88469" x="1473200" y="2889250"/>
          <p14:tracePt t="88486" x="1466850" y="2984500"/>
          <p14:tracePt t="88502" x="1454150" y="3060700"/>
          <p14:tracePt t="88519" x="1422400" y="3162300"/>
          <p14:tracePt t="88536" x="1403350" y="3213100"/>
          <p14:tracePt t="88553" x="1377950" y="3263900"/>
          <p14:tracePt t="88569" x="1358900" y="3302000"/>
          <p14:tracePt t="88569" x="1352550" y="3314700"/>
          <p14:tracePt t="88589" x="1333500" y="3340100"/>
          <p14:tracePt t="88605" x="1327150" y="3352800"/>
          <p14:tracePt t="88620" x="1314450" y="3352800"/>
          <p14:tracePt t="88636" x="1308100" y="3346450"/>
          <p14:tracePt t="88679" x="1308100" y="3340100"/>
          <p14:tracePt t="88704" x="1301750" y="3333750"/>
          <p14:tracePt t="88764" x="1295400" y="3340100"/>
          <p14:tracePt t="88784" x="1295400" y="3346450"/>
          <p14:tracePt t="88800" x="1289050" y="3352800"/>
          <p14:tracePt t="88816" x="1289050" y="3359150"/>
          <p14:tracePt t="88828" x="1295400" y="3359150"/>
          <p14:tracePt t="88844" x="1308100" y="3359150"/>
          <p14:tracePt t="88860" x="1314450" y="3359150"/>
          <p14:tracePt t="88870" x="1320800" y="3359150"/>
          <p14:tracePt t="88870" x="1333500" y="3352800"/>
          <p14:tracePt t="88890" x="1339850" y="3352800"/>
          <p14:tracePt t="88890" x="1339850" y="3346450"/>
          <p14:tracePt t="88905" x="1346200" y="3340100"/>
          <p14:tracePt t="88905" x="1352550" y="3327400"/>
          <p14:tracePt t="88922" x="1358900" y="3321050"/>
          <p14:tracePt t="88922" x="1358900" y="3308350"/>
          <p14:tracePt t="88938" x="1365250" y="3295650"/>
          <p14:tracePt t="88938" x="1371600" y="3251200"/>
          <p14:tracePt t="88958" x="1377950" y="3225800"/>
          <p14:tracePt t="88958" x="1384300" y="3200400"/>
          <p14:tracePt t="88972" x="1384300" y="3168650"/>
          <p14:tracePt t="88972" x="1390650" y="3136900"/>
          <p14:tracePt t="88989" x="1390650" y="3098800"/>
          <p14:tracePt t="88989" x="1390650" y="3060700"/>
          <p14:tracePt t="89005" x="1390650" y="3022600"/>
          <p14:tracePt t="89005" x="1390650" y="2984500"/>
          <p14:tracePt t="89005" x="1390650" y="2940050"/>
          <p14:tracePt t="89024" x="1390650" y="2895600"/>
          <p14:tracePt t="89037" x="1390650" y="2857500"/>
          <p14:tracePt t="89037" x="1390650" y="2774950"/>
          <p14:tracePt t="89057" x="1390650" y="2736850"/>
          <p14:tracePt t="89057" x="1390650" y="2705100"/>
          <p14:tracePt t="89073" x="1390650" y="2667000"/>
          <p14:tracePt t="89073" x="1390650" y="2641600"/>
          <p14:tracePt t="89089" x="1390650" y="2609850"/>
          <p14:tracePt t="89089" x="1397000" y="2584450"/>
          <p14:tracePt t="89106" x="1397000" y="2565400"/>
          <p14:tracePt t="89106" x="1397000" y="2546350"/>
          <p14:tracePt t="89106" x="1397000" y="2533650"/>
          <p14:tracePt t="89125" x="1397000" y="2520950"/>
          <p14:tracePt t="89125" x="1397000" y="2508250"/>
          <p14:tracePt t="89139" x="1397000" y="2501900"/>
          <p14:tracePt t="89154" x="1397000" y="2495550"/>
          <p14:tracePt t="89171" x="1403350" y="2495550"/>
          <p14:tracePt t="89188" x="1409700" y="2501900"/>
          <p14:tracePt t="89204" x="1416050" y="2501900"/>
          <p14:tracePt t="89204" x="1422400" y="2501900"/>
          <p14:tracePt t="89223" x="1422400" y="2508250"/>
          <p14:tracePt t="89223" x="1428750" y="2508250"/>
          <p14:tracePt t="89239" x="1435100" y="2508250"/>
          <p14:tracePt t="89239" x="1447800" y="2508250"/>
          <p14:tracePt t="89256" x="1454150" y="2508250"/>
          <p14:tracePt t="89256" x="1460500" y="2508250"/>
          <p14:tracePt t="89275" x="1460500" y="2501900"/>
          <p14:tracePt t="89275" x="1466850" y="2501900"/>
          <p14:tracePt t="89290" x="1473200" y="2501900"/>
          <p14:tracePt t="89290" x="1479550" y="2501900"/>
          <p14:tracePt t="89308" x="1485900" y="2501900"/>
          <p14:tracePt t="89321" x="1492250" y="2501900"/>
          <p14:tracePt t="89339" x="1492250" y="2508250"/>
          <p14:tracePt t="89357" x="1492250" y="2514600"/>
          <p14:tracePt t="89371" x="1485900" y="2520950"/>
          <p14:tracePt t="89371" x="1485900" y="2533650"/>
          <p14:tracePt t="89371" x="1479550" y="2540000"/>
          <p14:tracePt t="89392" x="1479550" y="2546350"/>
          <p14:tracePt t="89405" x="1473200" y="2559050"/>
          <p14:tracePt t="89405" x="1466850" y="2578100"/>
          <p14:tracePt t="89425" x="1460500" y="2590800"/>
          <p14:tracePt t="89425" x="1454150" y="2603500"/>
          <p14:tracePt t="89440" x="1447800" y="2616200"/>
          <p14:tracePt t="89440" x="1447800" y="2635250"/>
          <p14:tracePt t="89457" x="1441450" y="2647950"/>
          <p14:tracePt t="89457" x="1435100" y="2660650"/>
          <p14:tracePt t="89474" x="1435100" y="2679700"/>
          <p14:tracePt t="89474" x="1428750" y="2711450"/>
          <p14:tracePt t="89491" x="1428750" y="2730500"/>
          <p14:tracePt t="89491" x="1422400" y="2749550"/>
          <p14:tracePt t="89507" x="1422400" y="2762250"/>
          <p14:tracePt t="89507" x="1422400" y="2781300"/>
          <p14:tracePt t="89524" x="1422400" y="2794000"/>
          <p14:tracePt t="89524" x="1422400" y="2806700"/>
          <p14:tracePt t="89541" x="1422400" y="2819400"/>
          <p14:tracePt t="89541" x="1422400" y="2844800"/>
          <p14:tracePt t="89558" x="1422400" y="2851150"/>
          <p14:tracePt t="89558" x="1428750" y="2863850"/>
          <p14:tracePt t="89575" x="1428750" y="2870200"/>
          <p14:tracePt t="89575" x="1428750" y="2882900"/>
          <p14:tracePt t="89591" x="1428750" y="2889250"/>
          <p14:tracePt t="89591" x="1435100" y="2908300"/>
          <p14:tracePt t="89609" x="1435100" y="2921000"/>
          <p14:tracePt t="89609" x="1441450" y="2927350"/>
          <p14:tracePt t="89625" x="1441450" y="2940050"/>
          <p14:tracePt t="89625" x="1447800" y="2952750"/>
          <p14:tracePt t="89641" x="1454150" y="2959100"/>
          <p14:tracePt t="89641" x="1460500" y="2965450"/>
          <p14:tracePt t="89658" x="1460500" y="2978150"/>
          <p14:tracePt t="89658" x="1466850" y="2984500"/>
          <p14:tracePt t="89658" x="1473200" y="2990850"/>
          <p14:tracePt t="89677" x="1473200" y="3003550"/>
          <p14:tracePt t="89689" x="1473200" y="3009900"/>
          <p14:tracePt t="89689" x="1479550" y="3022600"/>
          <p14:tracePt t="89709" x="1479550" y="3041650"/>
          <p14:tracePt t="89709" x="1479550" y="3054350"/>
          <p14:tracePt t="89725" x="1479550" y="3067050"/>
          <p14:tracePt t="89725" x="1479550" y="3079750"/>
          <p14:tracePt t="89741" x="1479550" y="3092450"/>
          <p14:tracePt t="89741" x="1479550" y="3105150"/>
          <p14:tracePt t="89741" x="1479550" y="3111500"/>
          <p14:tracePt t="89761" x="1485900" y="3124200"/>
          <p14:tracePt t="89773" x="1485900" y="3130550"/>
          <p14:tracePt t="89773" x="1492250" y="3149600"/>
          <p14:tracePt t="89792" x="1498600" y="3155950"/>
          <p14:tracePt t="89792" x="1504950" y="3162300"/>
          <p14:tracePt t="89808" x="1504950" y="3168650"/>
          <p14:tracePt t="89808" x="1511300" y="3175000"/>
          <p14:tracePt t="89825" x="1517650" y="3181350"/>
          <p14:tracePt t="89825" x="1524000" y="3187700"/>
          <p14:tracePt t="89842" x="1530350" y="3194050"/>
          <p14:tracePt t="89842" x="1536700" y="3206750"/>
          <p14:tracePt t="89858" x="1543050" y="3213100"/>
          <p14:tracePt t="89858" x="1549400" y="3219450"/>
          <p14:tracePt t="89875" x="1555750" y="3225800"/>
          <p14:tracePt t="89875" x="1555750" y="3232150"/>
          <p14:tracePt t="89892" x="1562100" y="3238500"/>
          <p14:tracePt t="89892" x="1568450" y="3251200"/>
          <p14:tracePt t="89909" x="1574800" y="3251200"/>
          <p14:tracePt t="89909" x="1574800" y="3257550"/>
          <p14:tracePt t="89925" x="1581150" y="3263900"/>
          <p14:tracePt t="89940" x="1587500" y="3276600"/>
          <p14:tracePt t="89957" x="1593850" y="3282950"/>
          <p14:tracePt t="89973" x="1593850" y="3289300"/>
          <p14:tracePt t="89973" x="1593850" y="3302000"/>
          <p14:tracePt t="89993" x="1593850" y="3308350"/>
          <p14:tracePt t="89993" x="1593850" y="3321050"/>
          <p14:tracePt t="90009" x="1600200" y="3327400"/>
          <p14:tracePt t="90009" x="1600200" y="3333750"/>
          <p14:tracePt t="90026" x="1600200" y="3340100"/>
          <p14:tracePt t="90026" x="1600200" y="3346450"/>
          <p14:tracePt t="90026" x="1600200" y="3352800"/>
          <p14:tracePt t="90044" x="1600200" y="3359150"/>
          <p14:tracePt t="90057" x="1606550" y="3365500"/>
          <p14:tracePt t="90074" x="1612900" y="3371850"/>
          <p14:tracePt t="90091" x="1619250" y="3371850"/>
          <p14:tracePt t="90113" x="1625600" y="3365500"/>
          <p14:tracePt t="90128" x="1631950" y="3365500"/>
          <p14:tracePt t="90145" x="1638300" y="3365500"/>
          <p14:tracePt t="90157" x="1644650" y="3359150"/>
          <p14:tracePt t="90174" x="1651000" y="3359150"/>
          <p14:tracePt t="90196" x="1657350" y="3359150"/>
          <p14:tracePt t="90232" x="1651000" y="3359150"/>
          <p14:tracePt t="90384" x="1651000" y="3352800"/>
          <p14:tracePt t="90444" x="1651000" y="3346450"/>
          <p14:tracePt t="90524" x="1651000" y="3340100"/>
          <p14:tracePt t="90555" x="1651000" y="3333750"/>
          <p14:tracePt t="90616" x="1644650" y="3333750"/>
          <p14:tracePt t="90644" x="1638300" y="3333750"/>
          <p14:tracePt t="90668" x="1631950" y="3333750"/>
          <p14:tracePt t="90688" x="1631950" y="3327400"/>
          <p14:tracePt t="90736" x="1638300" y="3327400"/>
          <p14:tracePt t="90764" x="1631950" y="3327400"/>
          <p14:tracePt t="90832" x="1631950" y="3333750"/>
          <p14:tracePt t="90856" x="1625600" y="3340100"/>
          <p14:tracePt t="90892" x="1619250" y="3346450"/>
          <p14:tracePt t="90952" x="1612900" y="3346450"/>
          <p14:tracePt t="91028" x="1606550" y="3340100"/>
          <p14:tracePt t="91132" x="1600200" y="3340100"/>
          <p14:tracePt t="91164" x="1593850" y="3340100"/>
          <p14:tracePt t="91192" x="1587500" y="3333750"/>
          <p14:tracePt t="91228" x="1587500" y="3327400"/>
          <p14:tracePt t="91313" x="1587500" y="3321050"/>
          <p14:tracePt t="91356" x="1587500" y="3314700"/>
          <p14:tracePt t="91397" x="1587500" y="3308350"/>
          <p14:tracePt t="91433" x="1593850" y="3308350"/>
          <p14:tracePt t="91484" x="1587500" y="3302000"/>
          <p14:tracePt t="91552" x="1581150" y="3302000"/>
          <p14:tracePt t="91576" x="1574800" y="3302000"/>
          <p14:tracePt t="91588" x="1568450" y="3302000"/>
          <p14:tracePt t="91604" x="1555750" y="3302000"/>
          <p14:tracePt t="91620" x="1555750" y="3295650"/>
          <p14:tracePt t="91629" x="1549400" y="3295650"/>
          <p14:tracePt t="91646" x="1536700" y="3295650"/>
          <p14:tracePt t="91663" x="1530350" y="3302000"/>
          <p14:tracePt t="91680" x="1524000" y="3302000"/>
          <p14:tracePt t="91697" x="1524000" y="3314700"/>
          <p14:tracePt t="91697" x="1517650" y="3321050"/>
          <p14:tracePt t="91716" x="1517650" y="3327400"/>
          <p14:tracePt t="91730" x="1517650" y="3333750"/>
          <p14:tracePt t="91730" x="1517650" y="3346450"/>
          <p14:tracePt t="91749" x="1524000" y="3359150"/>
          <p14:tracePt t="91749" x="1530350" y="3371850"/>
          <p14:tracePt t="91766" x="1536700" y="3378200"/>
          <p14:tracePt t="91766" x="1543050" y="3390900"/>
          <p14:tracePt t="91782" x="1555750" y="3403600"/>
          <p14:tracePt t="91782" x="1568450" y="3416300"/>
          <p14:tracePt t="91798" x="1581150" y="3429000"/>
          <p14:tracePt t="91798" x="1600200" y="3448050"/>
          <p14:tracePt t="91798" x="1612900" y="3460750"/>
          <p14:tracePt t="91817" x="1638300" y="3473450"/>
          <p14:tracePt t="91817" x="1663700" y="3492500"/>
          <p14:tracePt t="91832" x="1682750" y="3511550"/>
          <p14:tracePt t="91832" x="1708150" y="3530600"/>
          <p14:tracePt t="91849" x="1739900" y="3549650"/>
          <p14:tracePt t="91849" x="1771650" y="3568700"/>
          <p14:tracePt t="91865" x="1803400" y="3581400"/>
          <p14:tracePt t="91865" x="1847850" y="3594100"/>
          <p14:tracePt t="91882" x="1892300" y="3606800"/>
          <p14:tracePt t="91882" x="1981200" y="3625850"/>
          <p14:tracePt t="91899" x="2032000" y="3632200"/>
          <p14:tracePt t="91899" x="2089150" y="3632200"/>
          <p14:tracePt t="91915" x="2146300" y="3638550"/>
          <p14:tracePt t="91915" x="2203450" y="3638550"/>
          <p14:tracePt t="91932" x="2260600" y="3638550"/>
          <p14:tracePt t="91932" x="2393950" y="3619500"/>
          <p14:tracePt t="91949" x="2470150" y="3613150"/>
          <p14:tracePt t="91949" x="2540000" y="3594100"/>
          <p14:tracePt t="91966" x="2622550" y="3575050"/>
          <p14:tracePt t="91966" x="2711450" y="3549650"/>
          <p14:tracePt t="91982" x="2800350" y="3524250"/>
          <p14:tracePt t="91982" x="2889250" y="3492500"/>
          <p14:tracePt t="91999" x="2978150" y="3460750"/>
          <p14:tracePt t="91999" x="3162300" y="3390900"/>
          <p14:tracePt t="92017" x="3257550" y="3359150"/>
          <p14:tracePt t="92031" x="3327400" y="3346450"/>
          <p14:tracePt t="92031" x="3448050" y="3308350"/>
          <p14:tracePt t="92050" x="3556000" y="3263900"/>
          <p14:tracePt t="92050" x="3670300" y="3225800"/>
          <p14:tracePt t="92066" x="3778250" y="3187700"/>
          <p14:tracePt t="92066" x="3879850" y="3155950"/>
          <p14:tracePt t="92082" x="3987800" y="3117850"/>
          <p14:tracePt t="92082" x="4089400" y="3086100"/>
          <p14:tracePt t="92082" x="4210050" y="3022600"/>
          <p14:tracePt t="92102" x="4273550" y="3003550"/>
          <p14:tracePt t="92114" x="4349750" y="2984500"/>
          <p14:tracePt t="92114" x="4489450" y="2933700"/>
          <p14:tracePt t="92133" x="4552950" y="2914650"/>
          <p14:tracePt t="92133" x="4610100" y="2895600"/>
          <p14:tracePt t="92150" x="4660900" y="2882900"/>
          <p14:tracePt t="92150" x="4711700" y="2870200"/>
          <p14:tracePt t="92150" x="4756150" y="2851150"/>
          <p14:tracePt t="92169" x="4794250" y="2844800"/>
          <p14:tracePt t="92181" x="4832350" y="2832100"/>
          <p14:tracePt t="92181" x="4889500" y="2825750"/>
          <p14:tracePt t="92200" x="4908550" y="2819400"/>
          <p14:tracePt t="92200" x="4927600" y="2813050"/>
          <p14:tracePt t="92217" x="4946650" y="2813050"/>
          <p14:tracePt t="92217" x="4959350" y="2813050"/>
          <p14:tracePt t="92233" x="4965700" y="2813050"/>
          <p14:tracePt t="92233" x="4972050" y="2813050"/>
          <p14:tracePt t="92250" x="4978400" y="2813050"/>
          <p14:tracePt t="92265" x="4972050" y="2813050"/>
          <p14:tracePt t="92289" x="4972050" y="2819400"/>
          <p14:tracePt t="92308" x="4965700" y="2819400"/>
          <p14:tracePt t="92332" x="4959350" y="2819400"/>
          <p14:tracePt t="92425" x="4953000" y="2819400"/>
          <p14:tracePt t="92437" x="4946650" y="2825750"/>
          <p14:tracePt t="92453" x="4940300" y="2825750"/>
          <p14:tracePt t="92468" x="4933950" y="2825750"/>
          <p14:tracePt t="92477" x="4927600" y="2832100"/>
          <p14:tracePt t="92485" x="4921250" y="2832100"/>
          <p14:tracePt t="92499" x="4914900" y="2838450"/>
          <p14:tracePt t="92499" x="4908550" y="2838450"/>
          <p14:tracePt t="92517" x="4902200" y="2844800"/>
          <p14:tracePt t="92517" x="4895850" y="2844800"/>
          <p14:tracePt t="92534" x="4889500" y="2851150"/>
          <p14:tracePt t="92550" x="4883150" y="2857500"/>
          <p14:tracePt t="92566" x="4883150" y="2863850"/>
          <p14:tracePt t="92583" x="4889500" y="2863850"/>
          <p14:tracePt t="92617" x="4895850" y="2863850"/>
          <p14:tracePt t="92648" x="4902200" y="2863850"/>
          <p14:tracePt t="92665" x="4908550" y="2857500"/>
          <p14:tracePt t="92685" x="4908550" y="2851150"/>
          <p14:tracePt t="92716" x="4902200" y="2851150"/>
          <p14:tracePt t="92737" x="4895850" y="2851150"/>
          <p14:tracePt t="92752" x="4889500" y="2851150"/>
          <p14:tracePt t="92769" x="4883150" y="2851150"/>
          <p14:tracePt t="92797" x="4876800" y="2851150"/>
          <p14:tracePt t="92821" x="4870450" y="2857500"/>
          <p14:tracePt t="92845" x="4864100" y="2863850"/>
          <p14:tracePt t="92865" x="4851400" y="2870200"/>
          <p14:tracePt t="92897" x="4838700" y="2876550"/>
          <p14:tracePt t="92925" x="4832350" y="2876550"/>
          <p14:tracePt t="92941" x="4826000" y="2876550"/>
          <p14:tracePt t="92969" x="4819650" y="2882900"/>
          <p14:tracePt t="92993" x="4819650" y="2889250"/>
          <p14:tracePt t="93025" x="4813300" y="2889250"/>
          <p14:tracePt t="93089" x="4806950" y="2889250"/>
          <p14:tracePt t="93137" x="4806950" y="2895600"/>
          <p14:tracePt t="93181" x="4806950" y="2901950"/>
          <p14:tracePt t="93284" x="4806950" y="2895600"/>
          <p14:tracePt t="93437" x="4813300" y="2895600"/>
          <p14:tracePt t="93497" x="4819650" y="2889250"/>
          <p14:tracePt t="93525" x="4819650" y="2882900"/>
          <p14:tracePt t="93565" x="4813300" y="2882900"/>
          <p14:tracePt t="93593" x="4806950" y="2882900"/>
          <p14:tracePt t="93617" x="4800600" y="2882900"/>
          <p14:tracePt t="93629" x="4794250" y="2882900"/>
          <p14:tracePt t="93645" x="4787900" y="2876550"/>
          <p14:tracePt t="93685" x="4781550" y="2876550"/>
          <p14:tracePt t="93713" x="4781550" y="2870200"/>
          <p14:tracePt t="93729" x="4787900" y="2863850"/>
          <p14:tracePt t="93745" x="4787900" y="2851150"/>
          <p14:tracePt t="93757" x="4794250" y="2844800"/>
          <p14:tracePt t="93773" x="4800600" y="2838450"/>
          <p14:tracePt t="93781" x="4806950" y="2838450"/>
          <p14:tracePt t="93790" x="4813300" y="2832100"/>
          <p14:tracePt t="93790" x="4819650" y="2825750"/>
          <p14:tracePt t="93806" x="4826000" y="2819400"/>
          <p14:tracePt t="93806" x="4832350" y="2819400"/>
          <p14:tracePt t="93822" x="4838700" y="2813050"/>
          <p14:tracePt t="93822" x="4845050" y="2806700"/>
          <p14:tracePt t="93839" x="4857750" y="2800350"/>
          <p14:tracePt t="93839" x="4864100" y="2794000"/>
          <p14:tracePt t="93839" x="4876800" y="2794000"/>
          <p14:tracePt t="93858" x="4883150" y="2787650"/>
          <p14:tracePt t="93858" x="4895850" y="2781300"/>
          <p14:tracePt t="93872" x="4902200" y="2774950"/>
          <p14:tracePt t="93872" x="4914900" y="2774950"/>
          <p14:tracePt t="93889" x="4921250" y="2768600"/>
          <p14:tracePt t="93889" x="4927600" y="2762250"/>
          <p14:tracePt t="93906" x="4940300" y="2762250"/>
          <p14:tracePt t="93906" x="4946650" y="2755900"/>
          <p14:tracePt t="93923" x="4953000" y="2755900"/>
          <p14:tracePt t="93923" x="4965700" y="2743200"/>
          <p14:tracePt t="93939" x="4972050" y="2743200"/>
          <p14:tracePt t="93954" x="4978400" y="2736850"/>
          <p14:tracePt t="93971" x="4984750" y="2730500"/>
          <p14:tracePt t="93971" x="4984750" y="2724150"/>
          <p14:tracePt t="93990" x="4978400" y="2717800"/>
          <p14:tracePt t="94006" x="4978400" y="2711450"/>
          <p14:tracePt t="94021" x="4972050" y="2705100"/>
          <p14:tracePt t="94038" x="4959350" y="2698750"/>
          <p14:tracePt t="94055" x="4953000" y="2698750"/>
          <p14:tracePt t="94055" x="4946650" y="2692400"/>
          <p14:tracePt t="94074" x="4940300" y="2686050"/>
          <p14:tracePt t="94074" x="4933950" y="2686050"/>
          <p14:tracePt t="94090" x="4927600" y="2686050"/>
          <p14:tracePt t="94090" x="4921250" y="2679700"/>
          <p14:tracePt t="94107" x="4914900" y="2679700"/>
          <p14:tracePt t="94107" x="4908550" y="2679700"/>
          <p14:tracePt t="94107" x="4902200" y="2679700"/>
          <p14:tracePt t="94126" x="4895850" y="2679700"/>
          <p14:tracePt t="94138" x="4889500" y="2673350"/>
          <p14:tracePt t="94138" x="4883150" y="2673350"/>
          <p14:tracePt t="94158" x="4876800" y="2667000"/>
          <p14:tracePt t="94172" x="4870450" y="2667000"/>
          <p14:tracePt t="94188" x="4864100" y="2660650"/>
          <p14:tracePt t="94205" x="4864100" y="2654300"/>
          <p14:tracePt t="94229" x="4864100" y="2647950"/>
          <p14:tracePt t="94349" x="4870450" y="2641600"/>
          <p14:tracePt t="94381" x="4876800" y="2635250"/>
          <p14:tracePt t="94417" x="4876800" y="2622550"/>
          <p14:tracePt t="94433" x="4883150" y="2616200"/>
          <p14:tracePt t="94442" x="4883150" y="2603500"/>
          <p14:tracePt t="94458" x="4883150" y="2597150"/>
          <p14:tracePt t="94458" x="4883150" y="2590800"/>
          <p14:tracePt t="94474" x="4883150" y="2578100"/>
          <p14:tracePt t="94474" x="4883150" y="2571750"/>
          <p14:tracePt t="94491" x="4883150" y="2559050"/>
          <p14:tracePt t="94491" x="4883150" y="2552700"/>
          <p14:tracePt t="94491" x="4883150" y="2540000"/>
          <p14:tracePt t="94510" x="4883150" y="2533650"/>
          <p14:tracePt t="94523" x="4883150" y="2527300"/>
          <p14:tracePt t="94523" x="4883150" y="2508250"/>
          <p14:tracePt t="94542" x="4889500" y="2501900"/>
          <p14:tracePt t="94542" x="4889500" y="2495550"/>
          <p14:tracePt t="94558" x="4889500" y="2482850"/>
          <p14:tracePt t="94558" x="4895850" y="2476500"/>
          <p14:tracePt t="94575" x="4895850" y="2470150"/>
          <p14:tracePt t="94575" x="4908550" y="2457450"/>
          <p14:tracePt t="94592" x="4908550" y="2451100"/>
          <p14:tracePt t="94592" x="4914900" y="2444750"/>
          <p14:tracePt t="94608" x="4921250" y="2432050"/>
          <p14:tracePt t="94608" x="4927600" y="2425700"/>
          <p14:tracePt t="94625" x="4933950" y="2419350"/>
          <p14:tracePt t="94625" x="4940300" y="2413000"/>
          <p14:tracePt t="94642" x="4946650" y="2406650"/>
          <p14:tracePt t="94642" x="4953000" y="2387600"/>
          <p14:tracePt t="94658" x="4959350" y="2381250"/>
          <p14:tracePt t="94658" x="4965700" y="2374900"/>
          <p14:tracePt t="94675" x="4972050" y="2368550"/>
          <p14:tracePt t="94675" x="4978400" y="2355850"/>
          <p14:tracePt t="94692" x="4978400" y="2349500"/>
          <p14:tracePt t="94692" x="4984750" y="2343150"/>
          <p14:tracePt t="94710" x="4991100" y="2336800"/>
          <p14:tracePt t="94710" x="4991100" y="2330450"/>
          <p14:tracePt t="94726" x="4997450" y="2324100"/>
          <p14:tracePt t="94740" x="4997450" y="2317750"/>
          <p14:tracePt t="94740" x="5003800" y="2311400"/>
          <p14:tracePt t="94759" x="5010150" y="2305050"/>
          <p14:tracePt t="94759" x="5016500" y="2298700"/>
          <p14:tracePt t="94778" x="5022850" y="2292350"/>
          <p14:tracePt t="94794" x="5029200" y="2286000"/>
          <p14:tracePt t="94810" x="5035550" y="2279650"/>
          <p14:tracePt t="94826" x="5041900" y="2279650"/>
          <p14:tracePt t="94840" x="5048250" y="2279650"/>
          <p14:tracePt t="94857" x="5054600" y="2279650"/>
          <p14:tracePt t="94878" x="5054600" y="2273300"/>
          <p14:tracePt t="94937" x="5060950" y="2273300"/>
          <p14:tracePt t="94981" x="5067300" y="2279650"/>
          <p14:tracePt t="95017" x="5067300" y="2286000"/>
          <p14:tracePt t="95086" x="5073650" y="2292350"/>
          <p14:tracePt t="95145" x="5073650" y="2298700"/>
          <p14:tracePt t="95161" x="5067300" y="2305050"/>
          <p14:tracePt t="95169" x="5067300" y="2311400"/>
          <p14:tracePt t="95178" x="5060950" y="2324100"/>
          <p14:tracePt t="95178" x="5060950" y="2336800"/>
          <p14:tracePt t="95194" x="5054600" y="2355850"/>
          <p14:tracePt t="95194" x="5054600" y="2374900"/>
          <p14:tracePt t="95210" x="5054600" y="2400300"/>
          <p14:tracePt t="95210" x="5054600" y="2425700"/>
          <p14:tracePt t="95227" x="5054600" y="2457450"/>
          <p14:tracePt t="95227" x="5054600" y="2489200"/>
          <p14:tracePt t="95227" x="5060950" y="2520950"/>
          <p14:tracePt t="95246" x="5067300" y="2559050"/>
          <p14:tracePt t="95246" x="5067300" y="2590800"/>
          <p14:tracePt t="95261" x="5073650" y="2622550"/>
          <p14:tracePt t="95261" x="5080000" y="2654300"/>
          <p14:tracePt t="95279" x="5086350" y="2686050"/>
          <p14:tracePt t="95279" x="5092700" y="2717800"/>
          <p14:tracePt t="95294" x="5099050" y="2749550"/>
          <p14:tracePt t="95294" x="5105400" y="2813050"/>
          <p14:tracePt t="95311" x="5111750" y="2838450"/>
          <p14:tracePt t="95311" x="5111750" y="2863850"/>
          <p14:tracePt t="95327" x="5111750" y="2895600"/>
          <p14:tracePt t="95327" x="5118100" y="2914650"/>
          <p14:tracePt t="95344" x="5118100" y="2940050"/>
          <p14:tracePt t="95344" x="5118100" y="2952750"/>
          <p14:tracePt t="95361" x="5118100" y="2971800"/>
          <p14:tracePt t="95361" x="5118100" y="2990850"/>
          <p14:tracePt t="95378" x="5118100" y="3003550"/>
          <p14:tracePt t="95378" x="5118100" y="3009900"/>
          <p14:tracePt t="95394" x="5111750" y="3016250"/>
          <p14:tracePt t="95409" x="5111750" y="3022600"/>
          <p14:tracePt t="95426" x="5111750" y="3028950"/>
          <p14:tracePt t="95443" x="5111750" y="3035300"/>
          <p14:tracePt t="95443" x="5105400" y="3041650"/>
          <p14:tracePt t="95462" x="5105400" y="3048000"/>
          <p14:tracePt t="95479" x="5105400" y="3060700"/>
          <p14:tracePt t="95479" x="5105400" y="3067050"/>
          <p14:tracePt t="95495" x="5105400" y="3079750"/>
          <p14:tracePt t="95495" x="5105400" y="3092450"/>
          <p14:tracePt t="95495" x="5105400" y="3105150"/>
          <p14:tracePt t="95514" x="5105400" y="3117850"/>
          <p14:tracePt t="95526" x="5105400" y="3136900"/>
          <p14:tracePt t="95526" x="5105400" y="3155950"/>
          <p14:tracePt t="95546" x="5099050" y="3194050"/>
          <p14:tracePt t="95546" x="5099050" y="3219450"/>
          <p14:tracePt t="95563" x="5099050" y="3244850"/>
          <p14:tracePt t="95563" x="5092700" y="3270250"/>
          <p14:tracePt t="95578" x="5092700" y="3302000"/>
          <p14:tracePt t="95578" x="5086350" y="3327400"/>
          <p14:tracePt t="95595" x="5086350" y="3365500"/>
          <p14:tracePt t="95595" x="5080000" y="3429000"/>
          <p14:tracePt t="95611" x="5080000" y="3467100"/>
          <p14:tracePt t="95611" x="5073650" y="3498850"/>
          <p14:tracePt t="95628" x="5073650" y="3536950"/>
          <p14:tracePt t="95628" x="5073650" y="3562350"/>
          <p14:tracePt t="95645" x="5073650" y="3594100"/>
          <p14:tracePt t="95645" x="5073650" y="3619500"/>
          <p14:tracePt t="95663" x="5073650" y="3638550"/>
          <p14:tracePt t="95663" x="5073650" y="3670300"/>
          <p14:tracePt t="95679" x="5073650" y="3676650"/>
          <p14:tracePt t="95679" x="5073650" y="3683000"/>
          <p14:tracePt t="95695" x="5073650" y="3689350"/>
          <p14:tracePt t="95710" x="5080000" y="3695700"/>
          <p14:tracePt t="95727" x="5086350" y="3695700"/>
          <p14:tracePt t="95769" x="5086350" y="3708400"/>
          <p14:tracePt t="95829" x="5086350" y="3714750"/>
          <p14:tracePt t="95846" x="5086350" y="3721100"/>
          <p14:tracePt t="95851" x="5080000" y="3727450"/>
          <p14:tracePt t="95866" x="5080000" y="3733800"/>
          <p14:tracePt t="95882" x="5080000" y="3740150"/>
          <p14:tracePt t="95905" x="5080000" y="3746500"/>
          <p14:tracePt t="95950" x="5080000" y="3752850"/>
          <p14:tracePt t="95965" x="5080000" y="3759200"/>
          <p14:tracePt t="95977" x="5073650" y="3765550"/>
          <p14:tracePt t="95993" x="5073650" y="3771900"/>
          <p14:tracePt t="96009" x="5067300" y="3778250"/>
          <p14:tracePt t="96025" x="5060950" y="3784600"/>
          <p14:tracePt t="96037" x="5054600" y="3784600"/>
          <p14:tracePt t="96053" x="5048250" y="3797300"/>
          <p14:tracePt t="96069" x="5041900" y="3803650"/>
          <p14:tracePt t="96097" x="5041900" y="3810000"/>
          <p14:tracePt t="96114" x="5048250" y="3816350"/>
          <p14:tracePt t="96138" x="5054600" y="3816350"/>
          <p14:tracePt t="96149" x="5060950" y="3810000"/>
          <p14:tracePt t="96182" x="5067300" y="3810000"/>
          <p14:tracePt t="96197" x="5073650" y="3803650"/>
          <p14:tracePt t="96209" x="5080000" y="3797300"/>
          <p14:tracePt t="96225" x="5086350" y="3790950"/>
          <p14:tracePt t="96250" x="5080000" y="3784600"/>
          <p14:tracePt t="96317" x="5073650" y="3784600"/>
          <p14:tracePt t="96361" x="5067300" y="3790950"/>
          <p14:tracePt t="96390" x="5060950" y="3790950"/>
          <p14:tracePt t="96438" x="5060950" y="3784600"/>
          <p14:tracePt t="96566" x="5060950" y="3778250"/>
          <p14:tracePt t="96610" x="5067300" y="3778250"/>
          <p14:tracePt t="96637" x="5060950" y="3778250"/>
          <p14:tracePt t="96738" x="5067300" y="3778250"/>
          <p14:tracePt t="96857" x="5067300" y="3771900"/>
          <p14:tracePt t="96894" x="5067300" y="3778250"/>
          <p14:tracePt t="96990" x="5067300" y="3784600"/>
          <p14:tracePt t="97030" x="5060950" y="3778250"/>
          <p14:tracePt t="97105" x="5067300" y="3778250"/>
          <p14:tracePt t="97150" x="5067300" y="3771900"/>
          <p14:tracePt t="97278" x="5073650" y="3765550"/>
          <p14:tracePt t="97330" x="5080000" y="3759200"/>
          <p14:tracePt t="97365" x="5073650" y="3759200"/>
          <p14:tracePt t="97442" x="5067300" y="3759200"/>
          <p14:tracePt t="97465" x="5060950" y="3759200"/>
          <p14:tracePt t="97478" x="5054600" y="3759200"/>
          <p14:tracePt t="97494" x="5048250" y="3765550"/>
          <p14:tracePt t="97510" x="5041900" y="3765550"/>
          <p14:tracePt t="97526" x="5035550" y="3765550"/>
          <p14:tracePt t="97538" x="5029200" y="3765550"/>
          <p14:tracePt t="97554" x="5022850" y="3765550"/>
          <p14:tracePt t="97570" x="5016500" y="3765550"/>
          <p14:tracePt t="97586" x="5010150" y="3765550"/>
          <p14:tracePt t="97600" x="5003800" y="3771900"/>
          <p14:tracePt t="97622" x="5010150" y="3765550"/>
          <p14:tracePt t="97665" x="5016500" y="3759200"/>
          <p14:tracePt t="97682" x="5022850" y="3759200"/>
          <p14:tracePt t="97710" x="5029200" y="3752850"/>
          <p14:tracePt t="97733" x="5035550" y="3746500"/>
          <p14:tracePt t="97766" x="5041900" y="3740150"/>
          <p14:tracePt t="97878" x="5029200" y="3740150"/>
          <p14:tracePt t="97990" x="5035550" y="3740150"/>
          <p14:tracePt t="98050" x="5041900" y="3746500"/>
          <p14:tracePt t="98066" x="5048250" y="3752850"/>
          <p14:tracePt t="98078" x="5060950" y="3759200"/>
          <p14:tracePt t="98094" x="5060950" y="3765550"/>
          <p14:tracePt t="98102" x="5067300" y="3771900"/>
          <p14:tracePt t="98102" x="5067300" y="3778250"/>
          <p14:tracePt t="98120" x="5073650" y="3784600"/>
          <p14:tracePt t="98120" x="5073650" y="3797300"/>
          <p14:tracePt t="98139" x="5073650" y="3803650"/>
          <p14:tracePt t="98139" x="5073650" y="3810000"/>
          <p14:tracePt t="98155" x="5073650" y="3816350"/>
          <p14:tracePt t="98155" x="5073650" y="3822700"/>
          <p14:tracePt t="98171" x="5073650" y="3835400"/>
          <p14:tracePt t="98171" x="5067300" y="3835400"/>
          <p14:tracePt t="98188" x="5067300" y="3841750"/>
          <p14:tracePt t="98202" x="5060950" y="3848100"/>
          <p14:tracePt t="98219" x="5060950" y="3854450"/>
          <p14:tracePt t="98238" x="5054600" y="3860800"/>
          <p14:tracePt t="98253" x="5048250" y="3860800"/>
          <p14:tracePt t="98269" x="5041900" y="3860800"/>
          <p14:tracePt t="98286" x="5035550" y="3860800"/>
          <p14:tracePt t="98302" x="5029200" y="3860800"/>
          <p14:tracePt t="98319" x="5022850" y="3854450"/>
          <p14:tracePt t="98336" x="5010150" y="3848100"/>
          <p14:tracePt t="98353" x="5003800" y="3841750"/>
          <p14:tracePt t="98353" x="4997450" y="3841750"/>
          <p14:tracePt t="98372" x="4997450" y="3835400"/>
          <p14:tracePt t="98386" x="4997450" y="3822700"/>
          <p14:tracePt t="98403" x="4997450" y="3816350"/>
          <p14:tracePt t="98419" x="4997450" y="3810000"/>
          <p14:tracePt t="98437" x="4997450" y="3797300"/>
          <p14:tracePt t="98453" x="4997450" y="3790950"/>
          <p14:tracePt t="98470" x="4997450" y="3784600"/>
          <p14:tracePt t="98487" x="4991100" y="3778250"/>
          <p14:tracePt t="98514" x="4984750" y="3771900"/>
          <p14:tracePt t="98538" x="4978400" y="3771900"/>
          <p14:tracePt t="98557" x="4972050" y="3778250"/>
          <p14:tracePt t="98582" x="4965700" y="3784600"/>
          <p14:tracePt t="98602" x="4959350" y="3790950"/>
          <p14:tracePt t="98618" x="4953000" y="3797300"/>
          <p14:tracePt t="98626" x="4940300" y="3810000"/>
          <p14:tracePt t="98637" x="4927600" y="3822700"/>
          <p14:tracePt t="98637" x="4908550" y="3835400"/>
          <p14:tracePt t="98637" x="4883150" y="3854450"/>
          <p14:tracePt t="98658" x="4851400" y="3879850"/>
          <p14:tracePt t="98658" x="4813300" y="3905250"/>
          <p14:tracePt t="98673" x="4768850" y="3937000"/>
          <p14:tracePt t="98673" x="4718050" y="3968750"/>
          <p14:tracePt t="98689" x="4660900" y="4006850"/>
          <p14:tracePt t="98689" x="4597400" y="4044950"/>
          <p14:tracePt t="98706" x="4521200" y="4089400"/>
          <p14:tracePt t="98706" x="4343400" y="4184650"/>
          <p14:tracePt t="98723" x="4241800" y="4241800"/>
          <p14:tracePt t="98723" x="4133850" y="4292600"/>
          <p14:tracePt t="98740" x="4013200" y="4356100"/>
          <p14:tracePt t="98740" x="3886200" y="4413250"/>
          <p14:tracePt t="98756" x="3759200" y="4470400"/>
          <p14:tracePt t="98756" x="3625850" y="4527550"/>
          <p14:tracePt t="98772" x="3492500" y="4584700"/>
          <p14:tracePt t="98772" x="3359150" y="4635500"/>
          <p14:tracePt t="98772" x="3225800" y="4692650"/>
          <p14:tracePt t="98791" x="3086100" y="4737100"/>
          <p14:tracePt t="98791" x="2952750" y="4781550"/>
          <p14:tracePt t="98807" x="2819400" y="4826000"/>
          <p14:tracePt t="98807" x="2692400" y="4864100"/>
          <p14:tracePt t="98823" x="2565400" y="4902200"/>
          <p14:tracePt t="98823" x="2438400" y="4933950"/>
          <p14:tracePt t="98840" x="2324100" y="4965700"/>
          <p14:tracePt t="98840" x="2216150" y="4991100"/>
          <p14:tracePt t="98856" x="2114550" y="5016500"/>
          <p14:tracePt t="98856" x="2019300" y="5035550"/>
          <p14:tracePt t="98856" x="1930400" y="5054600"/>
          <p14:tracePt t="98876" x="1847850" y="5067300"/>
          <p14:tracePt t="98888" x="1765300" y="5080000"/>
          <p14:tracePt t="98888" x="1625600" y="5092700"/>
          <p14:tracePt t="98907" x="1568450" y="5099050"/>
          <p14:tracePt t="98907" x="1511300" y="5105400"/>
          <p14:tracePt t="98923" x="1460500" y="5105400"/>
          <p14:tracePt t="98923" x="1416050" y="5105400"/>
          <p14:tracePt t="98923" x="1371600" y="5111750"/>
          <p14:tracePt t="98942" x="1333500" y="5111750"/>
          <p14:tracePt t="98955" x="1295400" y="5111750"/>
          <p14:tracePt t="98955" x="1238250" y="5118100"/>
          <p14:tracePt t="98974" x="1212850" y="5124450"/>
          <p14:tracePt t="98974" x="1193800" y="5124450"/>
          <p14:tracePt t="98990" x="1174750" y="5130800"/>
          <p14:tracePt t="98990" x="1155700" y="5130800"/>
          <p14:tracePt t="99007" x="1143000" y="5137150"/>
          <p14:tracePt t="99007" x="1117600" y="5143500"/>
          <p14:tracePt t="99023" x="1111250" y="5143500"/>
          <p14:tracePt t="99023" x="1104900" y="5149850"/>
          <p14:tracePt t="99041" x="1098550" y="5156200"/>
          <p14:tracePt t="99056" x="1092200" y="5162550"/>
          <p14:tracePt t="99072" x="1085850" y="5162550"/>
          <p14:tracePt t="99089" x="1092200" y="5156200"/>
          <p14:tracePt t="99130" x="1092200" y="5149850"/>
          <p14:tracePt t="99142" x="1098550" y="5143500"/>
          <p14:tracePt t="99158" x="1104900" y="5137150"/>
          <p14:tracePt t="99174" x="1117600" y="5124450"/>
          <p14:tracePt t="99190" x="1123950" y="5118100"/>
          <p14:tracePt t="99202" x="1130300" y="5118100"/>
          <p14:tracePt t="99211" x="1143000" y="5111750"/>
          <p14:tracePt t="99234" x="1155700" y="5105400"/>
          <p14:tracePt t="99258" x="1162050" y="5105400"/>
          <p14:tracePt t="99270" x="1168400" y="5105400"/>
          <p14:tracePt t="99286" x="1174750" y="5105400"/>
          <p14:tracePt t="99327" x="1181100" y="5105400"/>
          <p14:tracePt t="99346" x="1187450" y="5105400"/>
          <p14:tracePt t="99370" x="1193800" y="5105400"/>
          <p14:tracePt t="99386" x="1200150" y="5105400"/>
          <p14:tracePt t="99398" x="1206500" y="5099050"/>
          <p14:tracePt t="99415" x="1212850" y="5092700"/>
          <p14:tracePt t="99430" x="1219200" y="5086350"/>
          <p14:tracePt t="99443" x="1225550" y="5080000"/>
          <p14:tracePt t="99459" x="1225550" y="5067300"/>
          <p14:tracePt t="99475" x="1231900" y="5060950"/>
          <p14:tracePt t="99490" x="1231900" y="5054600"/>
          <p14:tracePt t="99507" x="1238250" y="5048250"/>
          <p14:tracePt t="99523" x="1238250" y="5041900"/>
          <p14:tracePt t="99541" x="1231900" y="5041900"/>
          <p14:tracePt t="99610" x="1225550" y="5048250"/>
          <p14:tracePt t="99646" x="1231900" y="5041900"/>
          <p14:tracePt t="99758" x="1238250" y="5041900"/>
          <p14:tracePt t="99774" x="1244600" y="5035550"/>
          <p14:tracePt t="99798" x="1244600" y="5029200"/>
          <p14:tracePt t="99818" x="1250950" y="5022850"/>
          <p14:tracePt t="99850" x="1257300" y="5022850"/>
          <p14:tracePt t="99894" x="1250950" y="5016500"/>
          <p14:tracePt t="99971" x="1244600" y="5010150"/>
          <p14:tracePt t="99990" x="1244600" y="5003800"/>
          <p14:tracePt t="100007" x="1244600" y="4997450"/>
          <p14:tracePt t="100023" x="1244600" y="4991100"/>
          <p14:tracePt t="100030" x="1244600" y="4984750"/>
          <p14:tracePt t="100030" x="1244600" y="4978400"/>
          <p14:tracePt t="100044" x="1250950" y="4972050"/>
          <p14:tracePt t="100059" x="1257300" y="4959350"/>
          <p14:tracePt t="100075" x="1263650" y="4953000"/>
          <p14:tracePt t="100092" x="1270000" y="4953000"/>
          <p14:tracePt t="100092" x="1282700" y="4946650"/>
          <p14:tracePt t="100111" x="1289050" y="4940300"/>
          <p14:tracePt t="100111" x="1295400" y="4940300"/>
          <p14:tracePt t="100127" x="1301750" y="4933950"/>
          <p14:tracePt t="100127" x="1308100" y="4933950"/>
          <p14:tracePt t="100144" x="1314450" y="4933950"/>
          <p14:tracePt t="100144" x="1320800" y="4933950"/>
          <p14:tracePt t="100162" x="1327150" y="4933950"/>
          <p14:tracePt t="100176" x="1333500" y="4933950"/>
          <p14:tracePt t="100176" x="1352550" y="4933950"/>
          <p14:tracePt t="100195" x="1358900" y="4933950"/>
          <p14:tracePt t="100195" x="1365250" y="4933950"/>
          <p14:tracePt t="100211" x="1377950" y="4933950"/>
          <p14:tracePt t="100211" x="1384300" y="4940300"/>
          <p14:tracePt t="100228" x="1397000" y="4940300"/>
          <p14:tracePt t="100228" x="1403350" y="4940300"/>
          <p14:tracePt t="100228" x="1416050" y="4940300"/>
          <p14:tracePt t="100247" x="1422400" y="4940300"/>
          <p14:tracePt t="100259" x="1435100" y="4940300"/>
          <p14:tracePt t="100259" x="1460500" y="4940300"/>
          <p14:tracePt t="100259" x="1466850" y="4940300"/>
          <p14:tracePt t="100283" x="1479550" y="4940300"/>
          <p14:tracePt t="100293" x="1492250" y="4933950"/>
          <p14:tracePt t="100293" x="1498600" y="4933950"/>
          <p14:tracePt t="100311" x="1511300" y="4927600"/>
          <p14:tracePt t="100311" x="1524000" y="4927600"/>
          <p14:tracePt t="100328" x="1530350" y="4927600"/>
          <p14:tracePt t="100328" x="1549400" y="4921250"/>
          <p14:tracePt t="100345" x="1555750" y="4921250"/>
          <p14:tracePt t="100345" x="1568450" y="4921250"/>
          <p14:tracePt t="100361" x="1574800" y="4921250"/>
          <p14:tracePt t="100361" x="1587500" y="4921250"/>
          <p14:tracePt t="100378" x="1593850" y="4927600"/>
          <p14:tracePt t="100378" x="1606550" y="4927600"/>
          <p14:tracePt t="100395" x="1619250" y="4927600"/>
          <p14:tracePt t="100395" x="1644650" y="4933950"/>
          <p14:tracePt t="100412" x="1657350" y="4940300"/>
          <p14:tracePt t="100412" x="1670050" y="4940300"/>
          <p14:tracePt t="100428" x="1682750" y="4940300"/>
          <p14:tracePt t="100428" x="1695450" y="4946650"/>
          <p14:tracePt t="100445" x="1714500" y="4946650"/>
          <p14:tracePt t="100445" x="1752600" y="4946650"/>
          <p14:tracePt t="100465" x="1771650" y="4946650"/>
          <p14:tracePt t="100465" x="1790700" y="4953000"/>
          <p14:tracePt t="100480" x="1809750" y="4953000"/>
          <p14:tracePt t="100480" x="1835150" y="4953000"/>
          <p14:tracePt t="100496" x="1854200" y="4959350"/>
          <p14:tracePt t="100496" x="1879600" y="4959350"/>
          <p14:tracePt t="100512" x="1898650" y="4959350"/>
          <p14:tracePt t="100512" x="1924050" y="4965700"/>
          <p14:tracePt t="100512" x="1949450" y="4965700"/>
          <p14:tracePt t="100531" x="1974850" y="4965700"/>
          <p14:tracePt t="100544" x="2000250" y="4972050"/>
          <p14:tracePt t="100544" x="2057400" y="4972050"/>
          <p14:tracePt t="100564" x="2082800" y="4972050"/>
          <p14:tracePt t="100564" x="2108200" y="4972050"/>
          <p14:tracePt t="100580" x="2133600" y="4972050"/>
          <p14:tracePt t="100580" x="2165350" y="4972050"/>
          <p14:tracePt t="100596" x="2184400" y="4972050"/>
          <p14:tracePt t="100596" x="2209800" y="4972050"/>
          <p14:tracePt t="100596" x="2235200" y="4972050"/>
          <p14:tracePt t="100615" x="2254250" y="4972050"/>
          <p14:tracePt t="100627" x="2279650" y="4965700"/>
          <p14:tracePt t="100627" x="2324100" y="4965700"/>
          <p14:tracePt t="100646" x="2343150" y="4965700"/>
          <p14:tracePt t="100646" x="2362200" y="4959350"/>
          <p14:tracePt t="100663" x="2381250" y="4959350"/>
          <p14:tracePt t="100663" x="2400300" y="4959350"/>
          <p14:tracePt t="100679" x="2419350" y="4953000"/>
          <p14:tracePt t="100679" x="2438400" y="4953000"/>
          <p14:tracePt t="100696" x="2451100" y="4953000"/>
          <p14:tracePt t="100696" x="2482850" y="4946650"/>
          <p14:tracePt t="100713" x="2489200" y="4940300"/>
          <p14:tracePt t="100713" x="2501900" y="4940300"/>
          <p14:tracePt t="100730" x="2514600" y="4940300"/>
          <p14:tracePt t="100730" x="2520950" y="4933950"/>
          <p14:tracePt t="100746" x="2527300" y="4933950"/>
          <p14:tracePt t="100746" x="2540000" y="4933950"/>
          <p14:tracePt t="100763" x="2546350" y="4927600"/>
          <p14:tracePt t="100763" x="2552700" y="4927600"/>
          <p14:tracePt t="100780" x="2559050" y="4927600"/>
          <p14:tracePt t="100795" x="2565400" y="4921250"/>
          <p14:tracePt t="100811" x="2571750" y="4921250"/>
          <p14:tracePt t="100831" x="2578100" y="4921250"/>
          <p14:tracePt t="100855" x="2584450" y="4914900"/>
          <p14:tracePt t="100878" x="2590800" y="4914900"/>
          <p14:tracePt t="100922" x="2597150" y="4914900"/>
          <p14:tracePt t="100943" x="2603500" y="4914900"/>
          <p14:tracePt t="100967" x="2609850" y="4914900"/>
          <p14:tracePt t="100999" x="2616200" y="4914900"/>
          <p14:tracePt t="101058" x="2616200" y="4908550"/>
          <p14:tracePt t="101102" x="2622550" y="4908550"/>
          <p14:tracePt t="101123" x="2628900" y="4908550"/>
          <p14:tracePt t="101139" x="2635250" y="4908550"/>
          <p14:tracePt t="101155" x="2641600" y="4908550"/>
          <p14:tracePt t="101171" x="2647950" y="4908550"/>
          <p14:tracePt t="101184" x="2654300" y="4908550"/>
          <p14:tracePt t="101199" x="2660650" y="4908550"/>
          <p14:tracePt t="101199" x="2667000" y="4908550"/>
          <p14:tracePt t="101216" x="2673350" y="4908550"/>
          <p14:tracePt t="101216" x="2679700" y="4908550"/>
          <p14:tracePt t="101232" x="2686050" y="4908550"/>
          <p14:tracePt t="101232" x="2692400" y="4908550"/>
          <p14:tracePt t="101248" x="2698750" y="4908550"/>
          <p14:tracePt t="101248" x="2711450" y="4914900"/>
          <p14:tracePt t="101248" x="2717800" y="4914900"/>
          <p14:tracePt t="101267" x="2730500" y="4914900"/>
          <p14:tracePt t="101267" x="2736850" y="4914900"/>
          <p14:tracePt t="101283" x="2749550" y="4914900"/>
          <p14:tracePt t="101296" x="2762250" y="4921250"/>
          <p14:tracePt t="101296" x="2787650" y="4921250"/>
          <p14:tracePt t="101316" x="2800350" y="4921250"/>
          <p14:tracePt t="101316" x="2813050" y="4927600"/>
          <p14:tracePt t="101332" x="2825750" y="4927600"/>
          <p14:tracePt t="101332" x="2838450" y="4927600"/>
          <p14:tracePt t="101348" x="2857500" y="4927600"/>
          <p14:tracePt t="101348" x="2882900" y="4933950"/>
          <p14:tracePt t="101365" x="2895600" y="4933950"/>
          <p14:tracePt t="101365" x="2914650" y="4933950"/>
          <p14:tracePt t="101382" x="2927350" y="4933950"/>
          <p14:tracePt t="101382" x="2940050" y="4940300"/>
          <p14:tracePt t="101398" x="2952750" y="4940300"/>
          <p14:tracePt t="101398" x="2965450" y="4940300"/>
          <p14:tracePt t="101416" x="2978150" y="4940300"/>
          <p14:tracePt t="101416" x="2997200" y="4940300"/>
          <p14:tracePt t="101432" x="3009900" y="4940300"/>
          <p14:tracePt t="101432" x="3016250" y="4940300"/>
          <p14:tracePt t="101449" x="3022600" y="4940300"/>
          <p14:tracePt t="101449" x="3035300" y="4940300"/>
          <p14:tracePt t="101466" x="3041650" y="4940300"/>
          <p14:tracePt t="101480" x="3048000" y="4940300"/>
          <p14:tracePt t="101480" x="3054350" y="4940300"/>
          <p14:tracePt t="101500" x="3060700" y="4940300"/>
          <p14:tracePt t="101516" x="3067050" y="4946650"/>
          <p14:tracePt t="101558" x="3060700" y="4946650"/>
          <p14:tracePt t="101591" x="3054350" y="4953000"/>
          <p14:tracePt t="101619" x="3054350" y="4946650"/>
          <p14:tracePt t="101663" x="3048000" y="4946650"/>
          <p14:tracePt t="101719" x="3041650" y="4946650"/>
          <p14:tracePt t="101746" x="3035300" y="4953000"/>
          <p14:tracePt t="101779" x="3028950" y="4953000"/>
          <p14:tracePt t="101807" x="3022600" y="4953000"/>
          <p14:tracePt t="101830" x="3016250" y="4953000"/>
          <p14:tracePt t="101851" x="3009900" y="4959350"/>
          <p14:tracePt t="101891" x="3003550" y="4959350"/>
          <p14:tracePt t="101903" x="2997200" y="4959350"/>
          <p14:tracePt t="101919" x="2990850" y="4959350"/>
          <p14:tracePt t="101935" x="2990850" y="4965700"/>
          <p14:tracePt t="101951" x="2984500" y="4965700"/>
          <p14:tracePt t="101971" x="2990850" y="4965700"/>
          <p14:tracePt t="102063" x="3003550" y="4965700"/>
          <p14:tracePt t="102091" x="3009900" y="4965700"/>
          <p14:tracePt t="102107" x="3016250" y="4965700"/>
          <p14:tracePt t="102123" x="3022600" y="4965700"/>
          <p14:tracePt t="102139" x="3028950" y="4959350"/>
          <p14:tracePt t="102151" x="3035300" y="4959350"/>
          <p14:tracePt t="102175" x="3041650" y="4953000"/>
          <p14:tracePt t="102199" x="3035300" y="4959350"/>
          <p14:tracePt t="102287" x="3035300" y="4965700"/>
          <p14:tracePt t="102331" x="3028950" y="4965700"/>
          <p14:tracePt t="102379" x="3028950" y="4972050"/>
          <p14:tracePt t="102415" x="3035300" y="4978400"/>
          <p14:tracePt t="102431" x="3035300" y="4984750"/>
          <p14:tracePt t="102443" x="3048000" y="4991100"/>
          <p14:tracePt t="102459" x="3054350" y="4997450"/>
          <p14:tracePt t="102475" x="3060700" y="4997450"/>
          <p14:tracePt t="102484" x="3067050" y="4997450"/>
          <p14:tracePt t="102500" x="3073400" y="4997450"/>
          <p14:tracePt t="102500" x="3079750" y="5003800"/>
          <p14:tracePt t="102520" x="3086100" y="5010150"/>
          <p14:tracePt t="102520" x="3092450" y="5010150"/>
          <p14:tracePt t="102536" x="3098800" y="5010150"/>
          <p14:tracePt t="102536" x="3105150" y="5010150"/>
          <p14:tracePt t="102553" x="3111500" y="5010150"/>
          <p14:tracePt t="102567" x="3117850" y="5010150"/>
          <p14:tracePt t="102584" x="3124200" y="5010150"/>
          <p14:tracePt t="102584" x="3130550" y="5003800"/>
          <p14:tracePt t="102604" x="3143250" y="5003800"/>
          <p14:tracePt t="102604" x="3149600" y="5003800"/>
          <p14:tracePt t="102620" x="3155950" y="4997450"/>
          <p14:tracePt t="102620" x="3162300" y="4997450"/>
          <p14:tracePt t="102636" x="3168650" y="4997450"/>
          <p14:tracePt t="102636" x="3175000" y="4997450"/>
          <p14:tracePt t="102653" x="3181350" y="4997450"/>
          <p14:tracePt t="102668" x="3187700" y="4997450"/>
          <p14:tracePt t="102668" x="3194050" y="4997450"/>
          <p14:tracePt t="102686" x="3200400" y="4997450"/>
          <p14:tracePt t="102701" x="3206750" y="4991100"/>
          <p14:tracePt t="102739" x="3213100" y="4991100"/>
          <p14:tracePt t="102783" x="3219450" y="4991100"/>
          <p14:tracePt t="102799" x="3225800" y="4984750"/>
          <p14:tracePt t="102804" x="3232150" y="4984750"/>
          <p14:tracePt t="102804" x="3244850" y="4978400"/>
          <p14:tracePt t="102821" x="3257550" y="4978400"/>
          <p14:tracePt t="102821" x="3270250" y="4978400"/>
          <p14:tracePt t="102837" x="3289300" y="4984750"/>
          <p14:tracePt t="102837" x="3314700" y="4991100"/>
          <p14:tracePt t="102854" x="3340100" y="4997450"/>
          <p14:tracePt t="102854" x="3371850" y="5003800"/>
          <p14:tracePt t="102854" x="3403600" y="5016500"/>
          <p14:tracePt t="102872" x="3441700" y="5029200"/>
          <p14:tracePt t="102872" x="3473450" y="5041900"/>
          <p14:tracePt t="102888" x="3511550" y="5048250"/>
          <p14:tracePt t="102888" x="3549650" y="5060950"/>
          <p14:tracePt t="102904" x="3581400" y="5067300"/>
          <p14:tracePt t="102904" x="3619500" y="5073650"/>
          <p14:tracePt t="102921" x="3651250" y="5080000"/>
          <p14:tracePt t="102921" x="3683000" y="5080000"/>
          <p14:tracePt t="102921" x="3714750" y="5080000"/>
          <p14:tracePt t="102940" x="3740150" y="5080000"/>
          <p14:tracePt t="102952" x="3765550" y="5080000"/>
          <p14:tracePt t="102952" x="3803650" y="5080000"/>
          <p14:tracePt t="102972" x="3822700" y="5073650"/>
          <p14:tracePt t="102972" x="3835400" y="5073650"/>
          <p14:tracePt t="102987" x="3854450" y="5067300"/>
          <p14:tracePt t="102987" x="3867150" y="5060950"/>
          <p14:tracePt t="103004" x="3879850" y="5054600"/>
          <p14:tracePt t="103004" x="3892550" y="5048250"/>
          <p14:tracePt t="103021" x="3898900" y="5041900"/>
          <p14:tracePt t="103021" x="3911600" y="5035550"/>
          <p14:tracePt t="103037" x="3917950" y="5029200"/>
          <p14:tracePt t="103037" x="3937000" y="5016500"/>
          <p14:tracePt t="103054" x="3943350" y="5016500"/>
          <p14:tracePt t="103054" x="3956050" y="5010150"/>
          <p14:tracePt t="103072" x="3962400" y="5003800"/>
          <p14:tracePt t="103072" x="3968750" y="5003800"/>
          <p14:tracePt t="103088" x="3981450" y="4997450"/>
          <p14:tracePt t="103088" x="3994150" y="4997450"/>
          <p14:tracePt t="103105" x="4000500" y="4991100"/>
          <p14:tracePt t="103105" x="4006850" y="4991100"/>
          <p14:tracePt t="103121" x="4013200" y="4991100"/>
          <p14:tracePt t="103121" x="4019550" y="4991100"/>
          <p14:tracePt t="103138" x="4032250" y="4991100"/>
          <p14:tracePt t="103138" x="4038600" y="4991100"/>
          <p14:tracePt t="103155" x="4044950" y="4984750"/>
          <p14:tracePt t="103155" x="4064000" y="4991100"/>
          <p14:tracePt t="103172" x="4076700" y="4991100"/>
          <p14:tracePt t="103172" x="4089400" y="4991100"/>
          <p14:tracePt t="103188" x="4095750" y="4991100"/>
          <p14:tracePt t="103188" x="4108450" y="4991100"/>
          <p14:tracePt t="103205" x="4121150" y="4997450"/>
          <p14:tracePt t="103205" x="4133850" y="4997450"/>
          <p14:tracePt t="103205" x="4140200" y="4997450"/>
          <p14:tracePt t="103223" x="4146550" y="4997450"/>
          <p14:tracePt t="103236" x="4159250" y="4997450"/>
          <p14:tracePt t="103236" x="4171950" y="4991100"/>
          <p14:tracePt t="103256" x="4178300" y="4991100"/>
          <p14:tracePt t="103256" x="4184650" y="4991100"/>
          <p14:tracePt t="103272" x="4191000" y="4991100"/>
          <p14:tracePt t="103272" x="4197350" y="4984750"/>
          <p14:tracePt t="103289" x="4203700" y="4984750"/>
          <p14:tracePt t="103303" x="4210050" y="4984750"/>
          <p14:tracePt t="103320" x="4216400" y="4991100"/>
          <p14:tracePt t="103337" x="4210050" y="4991100"/>
          <p14:tracePt t="103383" x="4203700" y="4991100"/>
          <p14:tracePt t="103403" x="4197350" y="4991100"/>
          <p14:tracePt t="103435" x="4203700" y="4991100"/>
          <p14:tracePt t="103471" x="4210050" y="4984750"/>
          <p14:tracePt t="103487" x="4216400" y="4984750"/>
          <p14:tracePt t="103503" x="4222750" y="4984750"/>
          <p14:tracePt t="103519" x="4229100" y="4984750"/>
          <p14:tracePt t="103527" x="4235450" y="4984750"/>
          <p14:tracePt t="103527" x="4241800" y="4984750"/>
          <p14:tracePt t="103540" x="4248150" y="4984750"/>
          <p14:tracePt t="103540" x="4254500" y="4984750"/>
          <p14:tracePt t="103556" x="4260850" y="4984750"/>
          <p14:tracePt t="103556" x="4267200" y="4984750"/>
          <p14:tracePt t="103573" x="4273550" y="4984750"/>
          <p14:tracePt t="103573" x="4286250" y="4984750"/>
          <p14:tracePt t="103573" x="4292600" y="4984750"/>
          <p14:tracePt t="103592" x="4305300" y="4991100"/>
          <p14:tracePt t="103604" x="4311650" y="4991100"/>
          <p14:tracePt t="103604" x="4337050" y="4991100"/>
          <p14:tracePt t="103624" x="4349750" y="4991100"/>
          <p14:tracePt t="103624" x="4362450" y="4997450"/>
          <p14:tracePt t="103640" x="4375150" y="4997450"/>
          <p14:tracePt t="103640" x="4387850" y="5003800"/>
          <p14:tracePt t="103656" x="4400550" y="5003800"/>
          <p14:tracePt t="103656" x="4419600" y="5010150"/>
          <p14:tracePt t="103673" x="4432300" y="5010150"/>
          <p14:tracePt t="103673" x="4445000" y="5016500"/>
          <p14:tracePt t="103673" x="4451350" y="5016500"/>
          <p14:tracePt t="103692" x="4464050" y="5016500"/>
          <p14:tracePt t="103692" x="4470400" y="5022850"/>
          <p14:tracePt t="103706" x="4476750" y="5022850"/>
          <p14:tracePt t="103706" x="4483100" y="5022850"/>
          <p14:tracePt t="103723" x="4489450" y="5022850"/>
          <p14:tracePt t="103738" x="4489450" y="5016500"/>
          <p14:tracePt t="103771" x="4495800" y="5016500"/>
          <p14:tracePt t="103839" x="4502150" y="5016500"/>
          <p14:tracePt t="103855" x="4508500" y="5010150"/>
          <p14:tracePt t="103871" x="4514850" y="5010150"/>
          <p14:tracePt t="103883" x="4521200" y="5010150"/>
          <p14:tracePt t="103899" x="4533900" y="5003800"/>
          <p14:tracePt t="103915" x="4540250" y="5003800"/>
          <p14:tracePt t="103931" x="4546600" y="4997450"/>
          <p14:tracePt t="103939" x="4552950" y="4997450"/>
          <p14:tracePt t="103939" x="4559300" y="4997450"/>
          <p14:tracePt t="103957" x="4565650" y="4997450"/>
          <p14:tracePt t="103972" x="4572000" y="4997450"/>
          <p14:tracePt t="103972" x="4578350" y="4997450"/>
          <p14:tracePt t="103992" x="4584700" y="4997450"/>
          <p14:tracePt t="103992" x="4591050" y="4997450"/>
          <p14:tracePt t="104007" x="4597400" y="4997450"/>
          <p14:tracePt t="104007" x="4603750" y="4997450"/>
          <p14:tracePt t="104025" x="4610100" y="4997450"/>
          <p14:tracePt t="104025" x="4616450" y="4997450"/>
          <p14:tracePt t="104041" x="4629150" y="4997450"/>
          <p14:tracePt t="104041" x="4635500" y="4997450"/>
          <p14:tracePt t="104041" x="4648200" y="4997450"/>
          <p14:tracePt t="104060" x="4660900" y="4997450"/>
          <p14:tracePt t="104060" x="4667250" y="4997450"/>
          <p14:tracePt t="104074" x="4679950" y="4997450"/>
          <p14:tracePt t="104074" x="4692650" y="4997450"/>
          <p14:tracePt t="104091" x="4699000" y="4997450"/>
          <p14:tracePt t="104091" x="4711700" y="4991100"/>
          <p14:tracePt t="104108" x="4718050" y="4991100"/>
          <p14:tracePt t="104108" x="4737100" y="4984750"/>
          <p14:tracePt t="104125" x="4743450" y="4984750"/>
          <p14:tracePt t="104125" x="4749800" y="4978400"/>
          <p14:tracePt t="104141" x="4756150" y="4978400"/>
          <p14:tracePt t="104141" x="4762500" y="4972050"/>
          <p14:tracePt t="104158" x="4768850" y="4972050"/>
          <p14:tracePt t="104158" x="4775200" y="4972050"/>
          <p14:tracePt t="104175" x="4781550" y="4972050"/>
          <p14:tracePt t="104175" x="4787900" y="4972050"/>
          <p14:tracePt t="104192" x="4794250" y="4972050"/>
          <p14:tracePt t="104207" x="4800600" y="4972050"/>
          <p14:tracePt t="104223" x="4806950" y="4972050"/>
          <p14:tracePt t="104240" x="4813300" y="4972050"/>
          <p14:tracePt t="104257" x="4819650" y="4972050"/>
          <p14:tracePt t="104277" x="4832350" y="4972050"/>
          <p14:tracePt t="104277" x="4838700" y="4972050"/>
          <p14:tracePt t="104293" x="4845050" y="4972050"/>
          <p14:tracePt t="104293" x="4851400" y="4972050"/>
          <p14:tracePt t="104309" x="4857750" y="4965700"/>
          <p14:tracePt t="104309" x="4870450" y="4965700"/>
          <p14:tracePt t="104309" x="4883150" y="4965700"/>
          <p14:tracePt t="104328" x="4889500" y="4959350"/>
          <p14:tracePt t="104340" x="4902200" y="4959350"/>
          <p14:tracePt t="104340" x="4927600" y="4953000"/>
          <p14:tracePt t="104361" x="4940300" y="4953000"/>
          <p14:tracePt t="104361" x="4953000" y="4946650"/>
          <p14:tracePt t="104376" x="4959350" y="4946650"/>
          <p14:tracePt t="104376" x="4972050" y="4946650"/>
          <p14:tracePt t="104393" x="4984750" y="4946650"/>
          <p14:tracePt t="104393" x="4991100" y="4946650"/>
          <p14:tracePt t="104409" x="5003800" y="4946650"/>
          <p14:tracePt t="104409" x="5016500" y="4946650"/>
          <p14:tracePt t="104426" x="5022850" y="4946650"/>
          <p14:tracePt t="104426" x="5029200" y="4946650"/>
          <p14:tracePt t="104443" x="5035550" y="4953000"/>
          <p14:tracePt t="104458" x="5041900" y="4953000"/>
          <p14:tracePt t="104474" x="5048250" y="4959350"/>
          <p14:tracePt t="104491" x="5054600" y="4959350"/>
          <p14:tracePt t="104508" x="5060950" y="4965700"/>
          <p14:tracePt t="104525" x="5067300" y="4965700"/>
          <p14:tracePt t="104525" x="5073650" y="4965700"/>
          <p14:tracePt t="104544" x="5080000" y="4972050"/>
          <p14:tracePt t="104560" x="5086350" y="4972050"/>
          <p14:tracePt t="104576" x="5092700" y="4965700"/>
          <p14:tracePt t="104592" x="5099050" y="4965700"/>
          <p14:tracePt t="104608" x="5105400" y="4965700"/>
          <p14:tracePt t="104624" x="5111750" y="4972050"/>
          <p14:tracePt t="104641" x="5118100" y="4972050"/>
          <p14:tracePt t="104659" x="5124450" y="4978400"/>
          <p14:tracePt t="104675" x="5124450" y="4984750"/>
          <p14:tracePt t="104704" x="5124450" y="4991100"/>
          <p14:tracePt t="104719" x="5124450" y="4997450"/>
          <p14:tracePt t="104731" x="5130800" y="5003800"/>
          <p14:tracePt t="104747" x="5130800" y="5010150"/>
          <p14:tracePt t="104771" x="5137150" y="5010150"/>
          <p14:tracePt t="104791" x="5143500" y="5016500"/>
          <p14:tracePt t="104824" x="5149850" y="5016500"/>
          <p14:tracePt t="104851" x="5156200" y="5016500"/>
          <p14:tracePt t="104875" x="5162550" y="5016500"/>
          <p14:tracePt t="104903" x="5162550" y="5022850"/>
          <p14:tracePt t="104951" x="5162550" y="5029200"/>
          <p14:tracePt t="104971" x="5168900" y="5035550"/>
          <p14:tracePt t="105004" x="5175250" y="5041900"/>
          <p14:tracePt t="105031" x="5181600" y="5041900"/>
          <p14:tracePt t="105091" x="5187950" y="5048250"/>
          <p14:tracePt t="105123" x="5194300" y="5054600"/>
          <p14:tracePt t="105143" x="5200650" y="5054600"/>
          <p14:tracePt t="105200" x="5207000" y="5060950"/>
          <p14:tracePt t="105220" x="5213350" y="5060950"/>
          <p14:tracePt t="105236" x="5219700" y="5060950"/>
          <p14:tracePt t="105251" x="5226050" y="5067300"/>
          <p14:tracePt t="105264" x="5232400" y="5073650"/>
          <p14:tracePt t="105281" x="5238750" y="5073650"/>
          <p14:tracePt t="105296" x="5245100" y="5073650"/>
          <p14:tracePt t="105312" x="5251450" y="5080000"/>
          <p14:tracePt t="105332" x="5257800" y="5080000"/>
          <p14:tracePt t="105503" x="5264150" y="5073650"/>
          <p14:tracePt t="105519" x="5270500" y="5073650"/>
          <p14:tracePt t="105535" x="5276850" y="5073650"/>
          <p14:tracePt t="105543" x="5283200" y="5073650"/>
          <p14:tracePt t="105552" x="5289550" y="5067300"/>
          <p14:tracePt t="105561" x="5295900" y="5067300"/>
          <p14:tracePt t="105561" x="5302250" y="5067300"/>
          <p14:tracePt t="105581" x="5308600" y="5067300"/>
          <p14:tracePt t="105581" x="5314950" y="5067300"/>
          <p14:tracePt t="105596" x="5321300" y="5060950"/>
          <p14:tracePt t="105596" x="5327650" y="5060950"/>
          <p14:tracePt t="105613" x="5334000" y="5060950"/>
          <p14:tracePt t="105613" x="5340350" y="5060950"/>
          <p14:tracePt t="105631" x="5346700" y="5060950"/>
          <p14:tracePt t="105645" x="5353050" y="5054600"/>
          <p14:tracePt t="105661" x="5359400" y="5054600"/>
          <p14:tracePt t="105679" x="5365750" y="5054600"/>
          <p14:tracePt t="105695" x="5372100" y="5054600"/>
          <p14:tracePt t="105740" x="5378450" y="5060950"/>
          <p14:tracePt t="105888" x="5378450" y="5067300"/>
          <p14:tracePt t="105920" x="5378450" y="5073650"/>
          <p14:tracePt t="105948" x="5378450" y="5080000"/>
          <p14:tracePt t="105972" x="5384800" y="5086350"/>
          <p14:tracePt t="105992" x="5384800" y="5092700"/>
          <p14:tracePt t="106016" x="5391150" y="5099050"/>
          <p14:tracePt t="106076" x="5391150" y="5105400"/>
          <p14:tracePt t="106104" x="5391150" y="5111750"/>
          <p14:tracePt t="106144" x="5384800" y="5111750"/>
          <p14:tracePt t="106188" x="5378450" y="5118100"/>
          <p14:tracePt t="106212" x="5378450" y="5124450"/>
          <p14:tracePt t="106232" x="5378450" y="5130800"/>
          <p14:tracePt t="106256" x="5372100" y="5137150"/>
          <p14:tracePt t="106317" x="5372100" y="5143500"/>
          <p14:tracePt t="106344" x="5365750" y="5143500"/>
          <p14:tracePt t="106444" x="5359400" y="5149850"/>
          <p14:tracePt t="106488" x="5359400" y="5156200"/>
          <p14:tracePt t="106520" x="5353050" y="5162550"/>
          <p14:tracePt t="106556" x="5346700" y="5162550"/>
          <p14:tracePt t="106600" x="5346700" y="5168900"/>
          <p14:tracePt t="106700" x="5340350" y="5168900"/>
          <p14:tracePt t="106720" x="5334000" y="5175250"/>
          <p14:tracePt t="106736" x="5327650" y="5175250"/>
          <p14:tracePt t="106752" x="5321300" y="5175250"/>
          <p14:tracePt t="106764" x="5314950" y="5181600"/>
          <p14:tracePt t="106780" x="5308600" y="5181600"/>
          <p14:tracePt t="106796" x="5302250" y="5181600"/>
          <p14:tracePt t="106812" x="5295900" y="5187950"/>
          <p14:tracePt t="106824" x="5289550" y="5187950"/>
          <p14:tracePt t="106840" x="5283200" y="5187950"/>
          <p14:tracePt t="106856" x="5276850" y="5187950"/>
          <p14:tracePt t="106872" x="5270500" y="5187950"/>
          <p14:tracePt t="106885" x="5264150" y="5194300"/>
          <p14:tracePt t="106901" x="5257800" y="5194300"/>
          <p14:tracePt t="106932" x="5251450" y="5194300"/>
          <p14:tracePt t="106944" x="5238750" y="5200650"/>
          <p14:tracePt t="106960" x="5232400" y="5200650"/>
          <p14:tracePt t="106976" x="5226050" y="5200650"/>
          <p14:tracePt t="106985" x="5219700" y="5207000"/>
          <p14:tracePt t="107000" x="5213350" y="5207000"/>
          <p14:tracePt t="107000" x="5207000" y="5207000"/>
          <p14:tracePt t="107018" x="5200650" y="5207000"/>
          <p14:tracePt t="107018" x="5194300" y="5207000"/>
          <p14:tracePt t="107036" x="5187950" y="5207000"/>
          <p14:tracePt t="107050" x="5181600" y="5207000"/>
          <p14:tracePt t="107050" x="5168900" y="5207000"/>
          <p14:tracePt t="107068" x="5162550" y="5207000"/>
          <p14:tracePt t="107083" x="5156200" y="5207000"/>
          <p14:tracePt t="107083" x="5149850" y="5213350"/>
          <p14:tracePt t="107101" x="5143500" y="5213350"/>
          <p14:tracePt t="107101" x="5137150" y="5213350"/>
          <p14:tracePt t="107101" x="5124450" y="5213350"/>
          <p14:tracePt t="107121" x="5118100" y="5213350"/>
          <p14:tracePt t="107121" x="5111750" y="5213350"/>
          <p14:tracePt t="107135" x="5099050" y="5213350"/>
          <p14:tracePt t="107135" x="5086350" y="5219700"/>
          <p14:tracePt t="107152" x="5080000" y="5219700"/>
          <p14:tracePt t="107152" x="5067300" y="5226050"/>
          <p14:tracePt t="107169" x="5054600" y="5226050"/>
          <p14:tracePt t="107169" x="5029200" y="5232400"/>
          <p14:tracePt t="107185" x="5016500" y="5232400"/>
          <p14:tracePt t="107185" x="5003800" y="5238750"/>
          <p14:tracePt t="107202" x="4984750" y="5245100"/>
          <p14:tracePt t="107202" x="4972050" y="5245100"/>
          <p14:tracePt t="107218" x="4959350" y="5251450"/>
          <p14:tracePt t="107218" x="4946650" y="5251450"/>
          <p14:tracePt t="107236" x="4927600" y="5257800"/>
          <p14:tracePt t="107236" x="4902200" y="5257800"/>
          <p14:tracePt t="107252" x="4889500" y="5264150"/>
          <p14:tracePt t="107252" x="4870450" y="5264150"/>
          <p14:tracePt t="107269" x="4857750" y="5264150"/>
          <p14:tracePt t="107269" x="4845050" y="5264150"/>
          <p14:tracePt t="107287" x="4826000" y="5270500"/>
          <p14:tracePt t="107287" x="4806950" y="5270500"/>
          <p14:tracePt t="107287" x="4787900" y="5270500"/>
          <p14:tracePt t="107305" x="4768850" y="5276850"/>
          <p14:tracePt t="107317" x="4743450" y="5276850"/>
          <p14:tracePt t="107317" x="4686300" y="5283200"/>
          <p14:tracePt t="107337" x="4654550" y="5283200"/>
          <p14:tracePt t="107337" x="4622800" y="5283200"/>
          <p14:tracePt t="107353" x="4591050" y="5289550"/>
          <p14:tracePt t="107353" x="4552950" y="5295900"/>
          <p14:tracePt t="107370" x="4521200" y="5302250"/>
          <p14:tracePt t="107370" x="4483100" y="5302250"/>
          <p14:tracePt t="107386" x="4438650" y="5308600"/>
          <p14:tracePt t="107386" x="4400550" y="5321300"/>
          <p14:tracePt t="107386" x="4356100" y="5327650"/>
          <p14:tracePt t="107405" x="4311650" y="5340350"/>
          <p14:tracePt t="107418" x="4267200" y="5346700"/>
          <p14:tracePt t="107418" x="4165600" y="5365750"/>
          <p14:tracePt t="107436" x="4114800" y="5378450"/>
          <p14:tracePt t="107436" x="4064000" y="5384800"/>
          <p14:tracePt t="107453" x="4006850" y="5391150"/>
          <p14:tracePt t="107453" x="3956050" y="5403850"/>
          <p14:tracePt t="107470" x="3898900" y="5410200"/>
          <p14:tracePt t="107470" x="3784600" y="5429250"/>
          <p14:tracePt t="107486" x="3733800" y="5435600"/>
          <p14:tracePt t="107486" x="3676650" y="5441950"/>
          <p14:tracePt t="107503" x="3619500" y="5448300"/>
          <p14:tracePt t="107503" x="3568700" y="5454650"/>
          <p14:tracePt t="107520" x="3511550" y="5461000"/>
          <p14:tracePt t="107520" x="3460750" y="5473700"/>
          <p14:tracePt t="107537" x="3403600" y="5480050"/>
          <p14:tracePt t="107537" x="3302000" y="5492750"/>
          <p14:tracePt t="107553" x="3251200" y="5499100"/>
          <p14:tracePt t="107553" x="3206750" y="5499100"/>
          <p14:tracePt t="107570" x="3155950" y="5505450"/>
          <p14:tracePt t="107570" x="3111500" y="5511800"/>
          <p14:tracePt t="107587" x="3067050" y="5518150"/>
          <p14:tracePt t="107587" x="3022600" y="5524500"/>
          <p14:tracePt t="107587" x="2984500" y="5530850"/>
          <p14:tracePt t="107606" x="2940050" y="5537200"/>
          <p14:tracePt t="107606" x="2895600" y="5543550"/>
          <p14:tracePt t="107621" x="2851150" y="5549900"/>
          <p14:tracePt t="107621" x="2813050" y="5556250"/>
          <p14:tracePt t="107637" x="2768600" y="5562600"/>
          <p14:tracePt t="107637" x="2724150" y="5568950"/>
          <p14:tracePt t="107654" x="2686050" y="5568950"/>
          <p14:tracePt t="107654" x="2647950" y="5568950"/>
          <p14:tracePt t="107670" x="2609850" y="5575300"/>
          <p14:tracePt t="107670" x="2578100" y="5575300"/>
          <p14:tracePt t="107670" x="2552700" y="5575300"/>
          <p14:tracePt t="107690" x="2520950" y="5575300"/>
          <p14:tracePt t="107702" x="2501900" y="5575300"/>
          <p14:tracePt t="107702" x="2457450" y="5575300"/>
          <p14:tracePt t="107721" x="2438400" y="5575300"/>
          <p14:tracePt t="107721" x="2425700" y="5575300"/>
          <p14:tracePt t="107737" x="2406650" y="5581650"/>
          <p14:tracePt t="107737" x="2393950" y="5581650"/>
          <p14:tracePt t="107737" x="2381250" y="5581650"/>
          <p14:tracePt t="107757" x="2368550" y="5575300"/>
          <p14:tracePt t="107769" x="2355850" y="5575300"/>
          <p14:tracePt t="107769" x="2336800" y="5575300"/>
          <p14:tracePt t="107788" x="2324100" y="5575300"/>
          <p14:tracePt t="107788" x="2317750" y="5575300"/>
          <p14:tracePt t="107805" x="2311400" y="5575300"/>
          <p14:tracePt t="107805" x="2305050" y="5581650"/>
          <p14:tracePt t="107821" x="2298700" y="5581650"/>
          <p14:tracePt t="107821" x="2292350" y="5581650"/>
          <p14:tracePt t="107837" x="2286000" y="5588000"/>
          <p14:tracePt t="107837" x="2279650" y="5588000"/>
          <p14:tracePt t="107854" x="2279650" y="5594350"/>
          <p14:tracePt t="107900" x="2286000" y="5594350"/>
          <p14:tracePt t="107905" x="2292350" y="5600700"/>
          <p14:tracePt t="107905" x="2298700" y="5600700"/>
          <p14:tracePt t="107921" x="2311400" y="5607050"/>
          <p14:tracePt t="107921" x="2317750" y="5613400"/>
          <p14:tracePt t="107938" x="2330450" y="5613400"/>
          <p14:tracePt t="107938" x="2343150" y="5619750"/>
          <p14:tracePt t="107955" x="2355850" y="5619750"/>
          <p14:tracePt t="107955" x="2368550" y="5626100"/>
          <p14:tracePt t="107955" x="2387600" y="5626100"/>
          <p14:tracePt t="107974" x="2400300" y="5626100"/>
          <p14:tracePt t="107974" x="2406650" y="5626100"/>
          <p14:tracePt t="107989" x="2419350" y="5626100"/>
          <p14:tracePt t="107989" x="2432050" y="5626100"/>
          <p14:tracePt t="108005" x="2438400" y="5626100"/>
          <p14:tracePt t="108005" x="2451100" y="5632450"/>
          <p14:tracePt t="108022" x="2457450" y="5632450"/>
          <p14:tracePt t="108022" x="2463800" y="5632450"/>
          <p14:tracePt t="108038" x="2476500" y="5638800"/>
          <p14:tracePt t="108038" x="2482850" y="5638800"/>
          <p14:tracePt t="108038" x="2489200" y="5645150"/>
          <p14:tracePt t="108057" x="2495550" y="5645150"/>
          <p14:tracePt t="108070" x="2501900" y="5651500"/>
          <p14:tracePt t="108070" x="2520950" y="5664200"/>
          <p14:tracePt t="108088" x="2527300" y="5664200"/>
          <p14:tracePt t="108088" x="2533650" y="5670550"/>
          <p14:tracePt t="108105" x="2540000" y="5676900"/>
          <p14:tracePt t="108120" x="2546350" y="5676900"/>
          <p14:tracePt t="108137" x="2552700" y="5670550"/>
          <p14:tracePt t="108153" x="2552700" y="5664200"/>
          <p14:tracePt t="108170" x="2552700" y="5657850"/>
          <p14:tracePt t="108170" x="2552700" y="5651500"/>
          <p14:tracePt t="108189" x="2552700" y="5645150"/>
          <p14:tracePt t="108189" x="2546350" y="5632450"/>
          <p14:tracePt t="108206" x="2546350" y="5626100"/>
          <p14:tracePt t="108206" x="2540000" y="5619750"/>
          <p14:tracePt t="108222" x="2540000" y="5613400"/>
          <p14:tracePt t="108222" x="2533650" y="5613400"/>
          <p14:tracePt t="108239" x="2533650" y="5607050"/>
          <p14:tracePt t="108239" x="2527300" y="5600700"/>
          <p14:tracePt t="108255" x="2520950" y="5588000"/>
          <p14:tracePt t="108271" x="2520950" y="5581650"/>
          <p14:tracePt t="108271" x="2520950" y="5575300"/>
          <p14:tracePt t="108291" x="2514600" y="5568950"/>
          <p14:tracePt t="108291" x="2514600" y="5562600"/>
          <p14:tracePt t="108306" x="2520950" y="5556250"/>
          <p14:tracePt t="108306" x="2520950" y="5549900"/>
          <p14:tracePt t="108306" x="2527300" y="5543550"/>
          <p14:tracePt t="108325" x="2527300" y="5530850"/>
          <p14:tracePt t="108337" x="2533650" y="5524500"/>
          <p14:tracePt t="108337" x="2540000" y="5518150"/>
          <p14:tracePt t="108357" x="2552700" y="5505450"/>
          <p14:tracePt t="108357" x="2565400" y="5492750"/>
          <p14:tracePt t="108373" x="2571750" y="5486400"/>
          <p14:tracePt t="108373" x="2584450" y="5480050"/>
          <p14:tracePt t="108389" x="2597150" y="5473700"/>
          <p14:tracePt t="108389" x="2616200" y="5467350"/>
          <p14:tracePt t="108389" x="2635250" y="5467350"/>
          <p14:tracePt t="108409" x="2660650" y="5461000"/>
          <p14:tracePt t="108421" x="2686050" y="5454650"/>
          <p14:tracePt t="108421" x="2749550" y="5454650"/>
          <p14:tracePt t="108442" x="2787650" y="5454650"/>
          <p14:tracePt t="108442" x="2832100" y="5454650"/>
          <p14:tracePt t="108456" x="2876550" y="5454650"/>
          <p14:tracePt t="108456" x="2921000" y="5461000"/>
          <p14:tracePt t="108473" x="2965450" y="5461000"/>
          <p14:tracePt t="108473" x="3016250" y="5467350"/>
          <p14:tracePt t="108490" x="3067050" y="5467350"/>
          <p14:tracePt t="108490" x="3181350" y="5467350"/>
          <p14:tracePt t="108507" x="3238500" y="5473700"/>
          <p14:tracePt t="108507" x="3295650" y="5473700"/>
          <p14:tracePt t="108523" x="3359150" y="5473700"/>
          <p14:tracePt t="108523" x="3422650" y="5473700"/>
          <p14:tracePt t="108540" x="3486150" y="5473700"/>
          <p14:tracePt t="108540" x="3549650" y="5467350"/>
          <p14:tracePt t="108558" x="3606800" y="5467350"/>
          <p14:tracePt t="108558" x="3727450" y="5454650"/>
          <p14:tracePt t="108574" x="3778250" y="5448300"/>
          <p14:tracePt t="108574" x="3829050" y="5441950"/>
          <p14:tracePt t="108590" x="3879850" y="5435600"/>
          <p14:tracePt t="108590" x="3924300" y="5435600"/>
          <p14:tracePt t="108606" x="3962400" y="5429250"/>
          <p14:tracePt t="108606" x="4038600" y="5422900"/>
          <p14:tracePt t="108626" x="4070350" y="5416550"/>
          <p14:tracePt t="108626" x="4095750" y="5416550"/>
          <p14:tracePt t="108641" x="4121150" y="5416550"/>
          <p14:tracePt t="108641" x="4140200" y="5416550"/>
          <p14:tracePt t="108657" x="4159250" y="5422900"/>
          <p14:tracePt t="108657" x="4178300" y="5422900"/>
          <p14:tracePt t="108674" x="4191000" y="5422900"/>
          <p14:tracePt t="108674" x="4203700" y="5422900"/>
          <p14:tracePt t="108674" x="4210050" y="5422900"/>
          <p14:tracePt t="108693" x="4216400" y="5422900"/>
          <p14:tracePt t="108705" x="4222750" y="5422900"/>
          <p14:tracePt t="108705" x="4241800" y="5429250"/>
          <p14:tracePt t="108725" x="4248150" y="5429250"/>
          <p14:tracePt t="108725" x="4254500" y="5429250"/>
          <p14:tracePt t="108741" x="4260850" y="5429250"/>
          <p14:tracePt t="108741" x="4267200" y="5429250"/>
          <p14:tracePt t="108757" x="4279900" y="5429250"/>
          <p14:tracePt t="108757" x="4286250" y="5422900"/>
          <p14:tracePt t="108757" x="4292600" y="5422900"/>
          <p14:tracePt t="108777" x="4305300" y="5422900"/>
          <p14:tracePt t="108789" x="4311650" y="5422900"/>
          <p14:tracePt t="108789" x="4330700" y="5422900"/>
          <p14:tracePt t="108807" x="4337050" y="5422900"/>
          <p14:tracePt t="108807" x="4343400" y="5422900"/>
          <p14:tracePt t="108824" x="4349750" y="5422900"/>
          <p14:tracePt t="108824" x="4356100" y="5422900"/>
          <p14:tracePt t="108841" x="4362450" y="5422900"/>
          <p14:tracePt t="108856" x="4368800" y="5422900"/>
          <p14:tracePt t="108873" x="4368800" y="5416550"/>
          <p14:tracePt t="108889" x="4375150" y="5416550"/>
          <p14:tracePt t="108920" x="4381500" y="5416550"/>
          <p14:tracePt t="108940" x="4387850" y="5416550"/>
          <p14:tracePt t="108964" x="4394200" y="5416550"/>
          <p14:tracePt t="108984" x="4400550" y="5416550"/>
          <p14:tracePt t="109061" x="4406900" y="5422900"/>
          <p14:tracePt t="109092" x="4413250" y="5422900"/>
          <p14:tracePt t="109128" x="4419600" y="5422900"/>
          <p14:tracePt t="109164" x="4419600" y="5416550"/>
          <p14:tracePt t="109196" x="4413250" y="5416550"/>
          <p14:tracePt t="109248" x="4406900" y="5416550"/>
          <p14:tracePt t="109292" x="4400550" y="5422900"/>
          <p14:tracePt t="109317" x="4394200" y="5429250"/>
          <p14:tracePt t="109345" x="4400550" y="5429250"/>
          <p14:tracePt t="109392" x="4406900" y="5429250"/>
          <p14:tracePt t="109413" x="4413250" y="5435600"/>
          <p14:tracePt t="109444" x="4419600" y="5435600"/>
          <p14:tracePt t="109488" x="4425950" y="5435600"/>
          <p14:tracePt t="109504" x="4432300" y="5435600"/>
          <p14:tracePt t="109521" x="4438650" y="5429250"/>
          <p14:tracePt t="109532" x="4445000" y="5429250"/>
          <p14:tracePt t="109548" x="4451350" y="5429250"/>
          <p14:tracePt t="109565" x="4457700" y="5422900"/>
          <p14:tracePt t="109580" x="4451350" y="5429250"/>
          <p14:tracePt t="109661" x="4445000" y="5429250"/>
          <p14:tracePt t="109677" x="4438650" y="5435600"/>
          <p14:tracePt t="109692" x="4432300" y="5441950"/>
          <p14:tracePt t="109705" x="4425950" y="5441950"/>
          <p14:tracePt t="109720" x="4419600" y="5448300"/>
          <p14:tracePt t="109745" x="4425950" y="5448300"/>
          <p14:tracePt t="109781" x="4432300" y="5448300"/>
          <p14:tracePt t="109797" x="4438650" y="5448300"/>
          <p14:tracePt t="109824" x="4445000" y="5448300"/>
          <p14:tracePt t="109849" x="4451350" y="5448300"/>
          <p14:tracePt t="109873" x="4457700" y="5441950"/>
          <p14:tracePt t="109892" x="4464050" y="5441950"/>
          <p14:tracePt t="109945" x="4470400" y="5435600"/>
          <p14:tracePt t="109976" x="4476750" y="5435600"/>
          <p14:tracePt t="110000" x="4483100" y="5429250"/>
          <p14:tracePt t="110021" x="4489450" y="5429250"/>
          <p14:tracePt t="110036" x="4489450" y="5422900"/>
          <p14:tracePt t="110053" x="4495800" y="5422900"/>
          <p14:tracePt t="110065" x="4502150" y="5416550"/>
          <p14:tracePt t="110088" x="4508500" y="5416550"/>
          <p14:tracePt t="110113" x="4514850" y="5416550"/>
          <p14:tracePt t="110133" x="4521200" y="5410200"/>
          <p14:tracePt t="110157" x="4527550" y="5403850"/>
          <p14:tracePt t="110185" x="4533900" y="5403850"/>
          <p14:tracePt t="110201" x="4540250" y="5403850"/>
          <p14:tracePt t="110209" x="4546600" y="5403850"/>
          <p14:tracePt t="110225" x="4559300" y="5403850"/>
          <p14:tracePt t="110241" x="4565650" y="5403850"/>
          <p14:tracePt t="110253" x="4572000" y="5403850"/>
          <p14:tracePt t="110277" x="4572000" y="5397500"/>
          <p14:tracePt t="110301" x="4578350" y="5397500"/>
          <p14:tracePt t="110321" x="4584700" y="5397500"/>
          <p14:tracePt t="110337" x="4591050" y="5391150"/>
          <p14:tracePt t="110353" x="4597400" y="5391150"/>
          <p14:tracePt t="110373" x="4603750" y="5391150"/>
          <p14:tracePt t="110405" x="4597400" y="5391150"/>
          <p14:tracePt t="110501" x="4591050" y="5391150"/>
          <p14:tracePt t="110532" x="4584700" y="5391150"/>
          <p14:tracePt t="110560" x="4578350" y="5391150"/>
          <p14:tracePt t="110613" x="4578350" y="5384800"/>
          <p14:tracePt t="110673" x="4584700" y="5384800"/>
          <p14:tracePt t="110705" x="4584700" y="5378450"/>
          <p14:tracePt t="110741" x="4578350" y="5372100"/>
          <p14:tracePt t="110785" x="4578350" y="5378450"/>
          <p14:tracePt t="110841" x="4584700" y="5372100"/>
          <p14:tracePt t="110885" x="4584700" y="5365750"/>
          <p14:tracePt t="110901" x="4578350" y="5359400"/>
          <p14:tracePt t="110912" x="4578350" y="5353050"/>
          <p14:tracePt t="110961" x="4572000" y="5346700"/>
          <p14:tracePt t="110996" x="4572000" y="5340350"/>
          <p14:tracePt t="111021" x="4572000" y="5334000"/>
          <p14:tracePt t="111040" x="4578350" y="5327650"/>
          <p14:tracePt t="111056" x="4578350" y="5321300"/>
          <p14:tracePt t="111073" x="4578350" y="5314950"/>
          <p14:tracePt t="111085" x="4572000" y="5308600"/>
          <p14:tracePt t="111109" x="4565650" y="5314950"/>
          <p14:tracePt t="111153" x="4559300" y="5314950"/>
          <p14:tracePt t="111169" x="4552950" y="5321300"/>
          <p14:tracePt t="111185" x="4546600" y="5321300"/>
          <p14:tracePt t="111201" x="4540250" y="5327650"/>
          <p14:tracePt t="111213" x="4533900" y="5327650"/>
          <p14:tracePt t="111245" x="4533900" y="5334000"/>
          <p14:tracePt t="111289" x="4527550" y="5340350"/>
          <p14:tracePt t="111321" x="4521200" y="5340350"/>
          <p14:tracePt t="111341" x="4514850" y="5346700"/>
          <p14:tracePt t="111357" x="4508500" y="5346700"/>
          <p14:tracePt t="111373" x="4502150" y="5346700"/>
          <p14:tracePt t="111409" x="4495800" y="5346700"/>
          <p14:tracePt t="111469" x="4489450" y="5340350"/>
          <p14:tracePt t="111513" x="4483100" y="5340350"/>
          <p14:tracePt t="111545" x="4476750" y="5340350"/>
          <p14:tracePt t="111589" x="4470400" y="5340350"/>
          <p14:tracePt t="111613" x="4464050" y="5340350"/>
          <p14:tracePt t="111633" x="4457700" y="5346700"/>
          <p14:tracePt t="111657" x="4451350" y="5346700"/>
          <p14:tracePt t="111701" x="4445000" y="5346700"/>
          <p14:tracePt t="111725" x="4438650" y="5346700"/>
          <p14:tracePt t="111745" x="4432300" y="5346700"/>
          <p14:tracePt t="111769" x="4425950" y="5346700"/>
          <p14:tracePt t="111793" x="4425950" y="5353050"/>
          <p14:tracePt t="111805" x="4419600" y="5353050"/>
          <p14:tracePt t="111829" x="4413250" y="5353050"/>
          <p14:tracePt t="111861" x="4419600" y="5346700"/>
          <p14:tracePt t="112017" x="4413250" y="5346700"/>
          <p14:tracePt t="112105" x="4406900" y="5346700"/>
          <p14:tracePt t="112121" x="4400550" y="5353050"/>
          <p14:tracePt t="112137" x="4394200" y="5353050"/>
          <p14:tracePt t="112153" x="4387850" y="5353050"/>
          <p14:tracePt t="112165" x="4381500" y="5346700"/>
          <p14:tracePt t="112241" x="4381500" y="5340350"/>
          <p14:tracePt t="112281" x="4375150" y="5340350"/>
          <p14:tracePt t="112293" x="4368800" y="5340350"/>
          <p14:tracePt t="112309" x="4362450" y="5340350"/>
          <p14:tracePt t="112325" x="4356100" y="5346700"/>
          <p14:tracePt t="112341" x="4349750" y="5346700"/>
          <p14:tracePt t="112354" x="4343400" y="5346700"/>
          <p14:tracePt t="112370" x="4337050" y="5353050"/>
          <p14:tracePt t="112385" x="4330700" y="5353050"/>
          <p14:tracePt t="112401" x="4324350" y="5353050"/>
          <p14:tracePt t="112418" x="4318000" y="5353050"/>
          <p14:tracePt t="112435" x="4311650" y="5353050"/>
          <p14:tracePt t="112452" x="4305300" y="5353050"/>
          <p14:tracePt t="112469" x="4298950" y="5353050"/>
          <p14:tracePt t="112485" x="4292600" y="5353050"/>
          <p14:tracePt t="112502" x="4286250" y="5353050"/>
          <p14:tracePt t="112519" x="4279900" y="5346700"/>
          <p14:tracePt t="112519" x="4273550" y="5346700"/>
          <p14:tracePt t="112537" x="4267200" y="5346700"/>
          <p14:tracePt t="112557" x="4267200" y="5340350"/>
          <p14:tracePt t="112585" x="4260850" y="5334000"/>
          <p14:tracePt t="112609" x="4254500" y="5334000"/>
          <p14:tracePt t="112633" x="4248150" y="5334000"/>
          <p14:tracePt t="112645" x="4241800" y="5327650"/>
          <p14:tracePt t="112661" x="4235450" y="5327650"/>
          <p14:tracePt t="112677" x="4229100" y="5327650"/>
          <p14:tracePt t="112693" x="4222750" y="5327650"/>
          <p14:tracePt t="112706" x="4216400" y="5321300"/>
          <p14:tracePt t="112722" x="4210050" y="5321300"/>
          <p14:tracePt t="112722" x="4203700" y="5321300"/>
          <p14:tracePt t="112738" x="4197350" y="5314950"/>
          <p14:tracePt t="112753" x="4191000" y="5314950"/>
          <p14:tracePt t="112753" x="4184650" y="5308600"/>
          <p14:tracePt t="112753" x="4178300" y="5308600"/>
          <p14:tracePt t="112773" x="4171950" y="5308600"/>
          <p14:tracePt t="112787" x="4165600" y="5302250"/>
          <p14:tracePt t="112787" x="4152900" y="5302250"/>
          <p14:tracePt t="112807" x="4152900" y="5295900"/>
          <p14:tracePt t="112807" x="4146550" y="5295900"/>
          <p14:tracePt t="112822" x="4140200" y="5289550"/>
          <p14:tracePt t="112837" x="4133850" y="5283200"/>
          <p14:tracePt t="112837" x="4133850" y="5276850"/>
          <p14:tracePt t="112855" x="4133850" y="5270500"/>
          <p14:tracePt t="112870" x="4133850" y="5264150"/>
          <p14:tracePt t="112870" x="4133850" y="5251450"/>
          <p14:tracePt t="112889" x="4140200" y="5245100"/>
          <p14:tracePt t="112889" x="4146550" y="5238750"/>
          <p14:tracePt t="112905" x="4146550" y="5226050"/>
          <p14:tracePt t="112905" x="4152900" y="5219700"/>
          <p14:tracePt t="112922" x="4159250" y="5207000"/>
          <p14:tracePt t="112922" x="4165600" y="5194300"/>
          <p14:tracePt t="112939" x="4171950" y="5181600"/>
          <p14:tracePt t="112939" x="4184650" y="5156200"/>
          <p14:tracePt t="112956" x="4191000" y="5137150"/>
          <p14:tracePt t="112956" x="4197350" y="5124450"/>
          <p14:tracePt t="112972" x="4210050" y="5111750"/>
          <p14:tracePt t="112972" x="4216400" y="5092700"/>
          <p14:tracePt t="112989" x="4222750" y="5080000"/>
          <p14:tracePt t="112989" x="4235450" y="5054600"/>
          <p14:tracePt t="113006" x="4235450" y="5035550"/>
          <p14:tracePt t="113006" x="4241800" y="5022850"/>
          <p14:tracePt t="113023" x="4241800" y="5010150"/>
          <p14:tracePt t="113023" x="4248150" y="4991100"/>
          <p14:tracePt t="113039" x="4248150" y="4978400"/>
          <p14:tracePt t="113039" x="4248150" y="4965700"/>
          <p14:tracePt t="113055" x="4254500" y="4953000"/>
          <p14:tracePt t="113055" x="4254500" y="4940300"/>
          <p14:tracePt t="113055" x="4254500" y="4933950"/>
          <p14:tracePt t="113075" x="4260850" y="4921250"/>
          <p14:tracePt t="113087" x="4260850" y="4914900"/>
          <p14:tracePt t="113087" x="4267200" y="4895850"/>
          <p14:tracePt t="113106" x="4267200" y="4889500"/>
          <p14:tracePt t="113121" x="4279900" y="4883150"/>
          <p14:tracePt t="113121" x="4286250" y="4883150"/>
          <p14:tracePt t="113139" x="4292600" y="4883150"/>
          <p14:tracePt t="113154" x="4305300" y="4883150"/>
          <p14:tracePt t="113154" x="4318000" y="4889500"/>
          <p14:tracePt t="113175" x="4324350" y="4895850"/>
          <p14:tracePt t="113175" x="4337050" y="4895850"/>
          <p14:tracePt t="113190" x="4343400" y="4902200"/>
          <p14:tracePt t="113190" x="4356100" y="4908550"/>
          <p14:tracePt t="113206" x="4362450" y="4914900"/>
          <p14:tracePt t="113206" x="4368800" y="4921250"/>
          <p14:tracePt t="113223" x="4375150" y="4933950"/>
          <p14:tracePt t="113223" x="4387850" y="4940300"/>
          <p14:tracePt t="113223" x="4394200" y="4946650"/>
          <p14:tracePt t="113242" x="4394200" y="4953000"/>
          <p14:tracePt t="113242" x="4400550" y="4959350"/>
          <p14:tracePt t="113257" x="4400550" y="4965700"/>
          <p14:tracePt t="113257" x="4400550" y="4978400"/>
          <p14:tracePt t="113274" x="4400550" y="4984750"/>
          <p14:tracePt t="113274" x="4400550" y="4991100"/>
          <p14:tracePt t="113274" x="4400550" y="4997450"/>
          <p14:tracePt t="113293" x="4394200" y="5003800"/>
          <p14:tracePt t="113293" x="4387850" y="5010150"/>
          <p14:tracePt t="113307" x="4387850" y="5016500"/>
          <p14:tracePt t="113307" x="4381500" y="5022850"/>
          <p14:tracePt t="113324" x="4375150" y="5029200"/>
          <p14:tracePt t="113324" x="4368800" y="5035550"/>
          <p14:tracePt t="113340" x="4362450" y="5041900"/>
          <p14:tracePt t="113340" x="4356100" y="5048250"/>
          <p14:tracePt t="113357" x="4356100" y="5054600"/>
          <p14:tracePt t="113357" x="4343400" y="5067300"/>
          <p14:tracePt t="113375" x="4343400" y="5073650"/>
          <p14:tracePt t="113375" x="4343400" y="5080000"/>
          <p14:tracePt t="113390" x="4337050" y="5086350"/>
          <p14:tracePt t="113390" x="4337050" y="5099050"/>
          <p14:tracePt t="113407" x="4337050" y="5111750"/>
          <p14:tracePt t="113407" x="4337050" y="5124450"/>
          <p14:tracePt t="113407" x="4337050" y="5137150"/>
          <p14:tracePt t="113426" x="4337050" y="5149850"/>
          <p14:tracePt t="113438" x="4343400" y="5162550"/>
          <p14:tracePt t="113438" x="4343400" y="5175250"/>
          <p14:tracePt t="113458" x="4349750" y="5200650"/>
          <p14:tracePt t="113458" x="4356100" y="5213350"/>
          <p14:tracePt t="113474" x="4356100" y="5226050"/>
          <p14:tracePt t="113474" x="4362450" y="5232400"/>
          <p14:tracePt t="113491" x="4368800" y="5245100"/>
          <p14:tracePt t="113491" x="4375150" y="5251450"/>
          <p14:tracePt t="113491" x="4381500" y="5257800"/>
          <p14:tracePt t="113510" x="4381500" y="5264150"/>
          <p14:tracePt t="113522" x="4387850" y="5270500"/>
          <p14:tracePt t="113522" x="4400550" y="5283200"/>
          <p14:tracePt t="113542" x="4406900" y="5289550"/>
          <p14:tracePt t="113556" x="4413250" y="5289550"/>
          <p14:tracePt t="113572" x="4413250" y="5295900"/>
          <p14:tracePt t="113589" x="4419600" y="5302250"/>
          <p14:tracePt t="113606" x="4425950" y="5302250"/>
          <p14:tracePt t="113623" x="4425950" y="5308600"/>
          <p14:tracePt t="113698" x="4419600" y="5308600"/>
          <p14:tracePt t="113714" x="4406900" y="5308600"/>
          <p14:tracePt t="113726" x="4400550" y="5314950"/>
          <p14:tracePt t="113734" x="4394200" y="5314950"/>
          <p14:tracePt t="113750" x="4387850" y="5314950"/>
          <p14:tracePt t="113758" x="4381500" y="5308600"/>
          <p14:tracePt t="113758" x="4375150" y="5308600"/>
          <p14:tracePt t="113775" x="4368800" y="5308600"/>
          <p14:tracePt t="113790" x="4362450" y="5302250"/>
          <p14:tracePt t="113806" x="4362450" y="5295900"/>
          <p14:tracePt t="113826" x="4368800" y="5295900"/>
          <p14:tracePt t="113853" x="4375150" y="5295900"/>
          <p14:tracePt t="113870" x="4381500" y="5302250"/>
          <p14:tracePt t="113885" x="4387850" y="5302250"/>
          <p14:tracePt t="113894" x="4394200" y="5302250"/>
          <p14:tracePt t="113894" x="4400550" y="5302250"/>
          <p14:tracePt t="113909" x="4406900" y="5302250"/>
          <p14:tracePt t="113923" x="4413250" y="5302250"/>
          <p14:tracePt t="113940" x="4419600" y="5302250"/>
          <p14:tracePt t="113957" x="4425950" y="5302250"/>
          <p14:tracePt t="113974" x="4432300" y="5308600"/>
          <p14:tracePt t="113991" x="4438650" y="5308600"/>
          <p14:tracePt t="114007" x="4445000" y="5308600"/>
          <p14:tracePt t="114026" x="4451350" y="5308600"/>
          <p14:tracePt t="114057" x="4451350" y="5302250"/>
          <p14:tracePt t="114086" x="4445000" y="5295900"/>
          <p14:tracePt t="114162" x="4438650" y="5289550"/>
          <p14:tracePt t="114185" x="4432300" y="5289550"/>
          <p14:tracePt t="114206" x="4425950" y="5289550"/>
          <p14:tracePt t="114230" x="4419600" y="5289550"/>
          <p14:tracePt t="114253" x="4413250" y="5289550"/>
          <p14:tracePt t="114305" x="4419600" y="5283200"/>
          <p14:tracePt t="114326" x="4425950" y="5276850"/>
          <p14:tracePt t="114350" x="4432300" y="5276850"/>
          <p14:tracePt t="114365" x="4438650" y="5270500"/>
          <p14:tracePt t="114378" x="4445000" y="5270500"/>
          <p14:tracePt t="114393" x="4445000" y="5264150"/>
          <p14:tracePt t="114410" x="4451350" y="5257800"/>
          <p14:tracePt t="114425" x="4457700" y="5257800"/>
          <p14:tracePt t="114438" x="4464050" y="5251450"/>
          <p14:tracePt t="114454" x="4464050" y="5245100"/>
          <p14:tracePt t="114478" x="4470400" y="5238750"/>
          <p14:tracePt t="114498" x="4470400" y="5232400"/>
          <p14:tracePt t="114530" x="4470400" y="5238750"/>
          <p14:tracePt t="114793" x="4464050" y="5245100"/>
          <p14:tracePt t="114822" x="4464050" y="5251450"/>
          <p14:tracePt t="114925" x="4470400" y="5251450"/>
          <p14:tracePt t="114978" x="4476750" y="5245100"/>
          <p14:tracePt t="115018" x="4476750" y="5238750"/>
          <p14:tracePt t="115034" x="4483100" y="5232400"/>
          <p14:tracePt t="115046" x="4489450" y="5219700"/>
          <p14:tracePt t="115062" x="4495800" y="5213350"/>
          <p14:tracePt t="115070" x="4502150" y="5213350"/>
          <p14:tracePt t="115078" x="4508500" y="5207000"/>
          <p14:tracePt t="115078" x="4514850" y="5194300"/>
          <p14:tracePt t="115078" x="4521200" y="5187950"/>
          <p14:tracePt t="115099" x="4527550" y="5181600"/>
          <p14:tracePt t="115111" x="4540250" y="5175250"/>
          <p14:tracePt t="115111" x="4546600" y="5168900"/>
          <p14:tracePt t="115131" x="4565650" y="5149850"/>
          <p14:tracePt t="115131" x="4572000" y="5137150"/>
          <p14:tracePt t="115147" x="4578350" y="5130800"/>
          <p14:tracePt t="115147" x="4591050" y="5124450"/>
          <p14:tracePt t="115163" x="4597400" y="5111750"/>
          <p14:tracePt t="115163" x="4603750" y="5105400"/>
          <p14:tracePt t="115180" x="4610100" y="5099050"/>
          <p14:tracePt t="115180" x="4616450" y="5092700"/>
          <p14:tracePt t="115180" x="4629150" y="5080000"/>
          <p14:tracePt t="115200" x="4635500" y="5080000"/>
          <p14:tracePt t="115211" x="4641850" y="5073650"/>
          <p14:tracePt t="115211" x="4667250" y="5060950"/>
          <p14:tracePt t="115230" x="4679950" y="5054600"/>
          <p14:tracePt t="115230" x="4686300" y="5041900"/>
          <p14:tracePt t="115247" x="4699000" y="5035550"/>
          <p14:tracePt t="115247" x="4711700" y="5029200"/>
          <p14:tracePt t="115263" x="4724400" y="5016500"/>
          <p14:tracePt t="115263" x="4737100" y="5010150"/>
          <p14:tracePt t="115263" x="4749800" y="4997450"/>
          <p14:tracePt t="115283" x="4756150" y="4984750"/>
          <p14:tracePt t="115283" x="4768850" y="4978400"/>
          <p14:tracePt t="115297" x="4775200" y="4965700"/>
          <p14:tracePt t="115297" x="4787900" y="4953000"/>
          <p14:tracePt t="115313" x="4794250" y="4946650"/>
          <p14:tracePt t="115313" x="4800600" y="4933950"/>
          <p14:tracePt t="115330" x="4806950" y="4927600"/>
          <p14:tracePt t="115330" x="4813300" y="4908550"/>
          <p14:tracePt t="115347" x="4813300" y="4902200"/>
          <p14:tracePt t="115347" x="4813300" y="4889500"/>
          <p14:tracePt t="115364" x="4806950" y="4883150"/>
          <p14:tracePt t="115364" x="4806950" y="4876800"/>
          <p14:tracePt t="115380" x="4800600" y="4870450"/>
          <p14:tracePt t="115380" x="4787900" y="4864100"/>
          <p14:tracePt t="115380" x="4781550" y="4857750"/>
          <p14:tracePt t="115400" x="4768850" y="4857750"/>
          <p14:tracePt t="115400" x="4762500" y="4851400"/>
          <p14:tracePt t="115415" x="4749800" y="4851400"/>
          <p14:tracePt t="115415" x="4737100" y="4845050"/>
          <p14:tracePt t="115431" x="4724400" y="4845050"/>
          <p14:tracePt t="115431" x="4711700" y="4845050"/>
          <p14:tracePt t="115448" x="4699000" y="4851400"/>
          <p14:tracePt t="115448" x="4692650" y="4851400"/>
          <p14:tracePt t="115448" x="4679950" y="4857750"/>
          <p14:tracePt t="115466" x="4673600" y="4857750"/>
          <p14:tracePt t="115479" x="4660900" y="4864100"/>
          <p14:tracePt t="115479" x="4654550" y="4870450"/>
          <p14:tracePt t="115499" x="4648200" y="4876800"/>
          <p14:tracePt t="115499" x="4641850" y="4883150"/>
          <p14:tracePt t="115514" x="4641850" y="4889500"/>
          <p14:tracePt t="115529" x="4641850" y="4902200"/>
          <p14:tracePt t="115546" x="4641850" y="4908550"/>
          <p14:tracePt t="115563" x="4641850" y="4914900"/>
          <p14:tracePt t="115563" x="4641850" y="4927600"/>
          <p14:tracePt t="115582" x="4641850" y="4933950"/>
          <p14:tracePt t="115582" x="4641850" y="4940300"/>
          <p14:tracePt t="115598" x="4641850" y="4946650"/>
          <p14:tracePt t="115613" x="4635500" y="4953000"/>
          <p14:tracePt t="115629" x="4629150" y="4953000"/>
          <p14:tracePt t="115646" x="4622800" y="4959350"/>
          <p14:tracePt t="115646" x="4616450" y="4959350"/>
          <p14:tracePt t="115665" x="4610100" y="4959350"/>
          <p14:tracePt t="115665" x="4603750" y="4959350"/>
          <p14:tracePt t="115681" x="4597400" y="4959350"/>
          <p14:tracePt t="115681" x="4591050" y="4965700"/>
          <p14:tracePt t="115699" x="4578350" y="4965700"/>
          <p14:tracePt t="115713" x="4572000" y="4965700"/>
          <p14:tracePt t="115713" x="4565650" y="4965700"/>
          <p14:tracePt t="115732" x="4559300" y="4965700"/>
          <p14:tracePt t="115747" x="4552950" y="4965700"/>
          <p14:tracePt t="115763" x="4546600" y="4972050"/>
          <p14:tracePt t="115783" x="4552950" y="4965700"/>
          <p14:tracePt t="115806" x="4559300" y="4965700"/>
          <p14:tracePt t="115818" x="4565650" y="4965700"/>
          <p14:tracePt t="115835" x="4572000" y="4965700"/>
          <p14:tracePt t="115851" x="4559300" y="4959350"/>
          <p14:tracePt t="115910" x="4546600" y="4959350"/>
          <p14:tracePt t="115934" x="4540250" y="4953000"/>
          <p14:tracePt t="115939" x="4533900" y="4953000"/>
          <p14:tracePt t="115954" x="4521200" y="4946650"/>
          <p14:tracePt t="115970" x="4514850" y="4946650"/>
          <p14:tracePt t="115986" x="4508500" y="4946650"/>
          <p14:tracePt t="115998" x="4502150" y="4946650"/>
          <p14:tracePt t="116014" x="4502150" y="4953000"/>
          <p14:tracePt t="116066" x="4502150" y="4959350"/>
          <p14:tracePt t="116082" x="4508500" y="4965700"/>
          <p14:tracePt t="116097" x="4514850" y="4972050"/>
          <p14:tracePt t="116114" x="4521200" y="4978400"/>
          <p14:tracePt t="116142" x="4527550" y="4984750"/>
          <p14:tracePt t="116166" x="4533900" y="4984750"/>
          <p14:tracePt t="116186" x="4533900" y="4978400"/>
          <p14:tracePt t="116202" x="4540250" y="4965700"/>
          <p14:tracePt t="116219" x="4540250" y="4959350"/>
          <p14:tracePt t="116226" x="4546600" y="4953000"/>
          <p14:tracePt t="116235" x="4546600" y="4946650"/>
          <p14:tracePt t="116235" x="4552950" y="4933950"/>
          <p14:tracePt t="116250" x="4552950" y="4921250"/>
          <p14:tracePt t="116250" x="4559300" y="4908550"/>
          <p14:tracePt t="116267" x="4565650" y="4889500"/>
          <p14:tracePt t="116267" x="4565650" y="4870450"/>
          <p14:tracePt t="116267" x="4572000" y="4851400"/>
          <p14:tracePt t="116287" x="4578350" y="4826000"/>
          <p14:tracePt t="116287" x="4578350" y="4794250"/>
          <p14:tracePt t="116300" x="4584700" y="4762500"/>
          <p14:tracePt t="116300" x="4591050" y="4730750"/>
          <p14:tracePt t="116318" x="4591050" y="4692650"/>
          <p14:tracePt t="116318" x="4597400" y="4648200"/>
          <p14:tracePt t="116334" x="4603750" y="4603750"/>
          <p14:tracePt t="116334" x="4603750" y="4559300"/>
          <p14:tracePt t="116351" x="4616450" y="4514850"/>
          <p14:tracePt t="116351" x="4629150" y="4419600"/>
          <p14:tracePt t="116368" x="4641850" y="4368800"/>
          <p14:tracePt t="116368" x="4654550" y="4318000"/>
          <p14:tracePt t="116384" x="4673600" y="4267200"/>
          <p14:tracePt t="116384" x="4686300" y="4216400"/>
          <p14:tracePt t="116401" x="4705350" y="4165600"/>
          <p14:tracePt t="116401" x="4724400" y="4114800"/>
          <p14:tracePt t="116418" x="4743450" y="4070350"/>
          <p14:tracePt t="116418" x="4781550" y="3968750"/>
          <p14:tracePt t="116435" x="4806950" y="3924300"/>
          <p14:tracePt t="116435" x="4826000" y="3873500"/>
          <p14:tracePt t="116452" x="4838700" y="3822700"/>
          <p14:tracePt t="116452" x="4857750" y="3778250"/>
          <p14:tracePt t="116468" x="4876800" y="3733800"/>
          <p14:tracePt t="116468" x="4895850" y="3689350"/>
          <p14:tracePt t="116468" x="4914900" y="3644900"/>
          <p14:tracePt t="116487" x="4927600" y="3600450"/>
          <p14:tracePt t="116499" x="4946650" y="3562350"/>
          <p14:tracePt t="116499" x="4965700" y="3492500"/>
          <p14:tracePt t="116519" x="4978400" y="3454400"/>
          <p14:tracePt t="116519" x="4984750" y="3422650"/>
          <p14:tracePt t="116536" x="4991100" y="3390900"/>
          <p14:tracePt t="116536" x="4991100" y="3352800"/>
          <p14:tracePt t="116552" x="4991100" y="3321050"/>
          <p14:tracePt t="116552" x="4991100" y="3289300"/>
          <p14:tracePt t="116552" x="4984750" y="3257550"/>
          <p14:tracePt t="116572" x="4978400" y="3225800"/>
          <p14:tracePt t="116583" x="4972050" y="3194050"/>
          <p14:tracePt t="116583" x="4959350" y="3136900"/>
          <p14:tracePt t="116602" x="4946650" y="3111500"/>
          <p14:tracePt t="116602" x="4933950" y="3086100"/>
          <p14:tracePt t="116619" x="4927600" y="3060700"/>
          <p14:tracePt t="116619" x="4914900" y="3035300"/>
          <p14:tracePt t="116635" x="4908550" y="3009900"/>
          <p14:tracePt t="116635" x="4908550" y="2984500"/>
          <p14:tracePt t="116651" x="4902200" y="2959100"/>
          <p14:tracePt t="116651" x="4902200" y="2914650"/>
          <p14:tracePt t="116669" x="4902200" y="2895600"/>
          <p14:tracePt t="116669" x="4908550" y="2870200"/>
          <p14:tracePt t="116685" x="4908550" y="2851150"/>
          <p14:tracePt t="116685" x="4908550" y="2838450"/>
          <p14:tracePt t="116702" x="4914900" y="2819400"/>
          <p14:tracePt t="116702" x="4914900" y="2800350"/>
          <p14:tracePt t="116719" x="4914900" y="2781300"/>
          <p14:tracePt t="116719" x="4921250" y="2743200"/>
          <p14:tracePt t="116735" x="4921250" y="2717800"/>
          <p14:tracePt t="116735" x="4914900" y="2692400"/>
          <p14:tracePt t="116752" x="4914900" y="2667000"/>
          <p14:tracePt t="116752" x="4908550" y="2641600"/>
          <p14:tracePt t="116769" x="4902200" y="2616200"/>
          <p14:tracePt t="116769" x="4895850" y="2590800"/>
          <p14:tracePt t="116769" x="4889500" y="2565400"/>
          <p14:tracePt t="116788" x="4883150" y="2546350"/>
          <p14:tracePt t="116788" x="4870450" y="2527300"/>
          <p14:tracePt t="116803" x="4864100" y="2514600"/>
          <p14:tracePt t="116803" x="4851400" y="2501900"/>
          <p14:tracePt t="116820" x="4838700" y="2489200"/>
          <p14:tracePt t="116820" x="4832350" y="2482850"/>
          <p14:tracePt t="116835" x="4819650" y="2482850"/>
          <p14:tracePt t="116835" x="4813300" y="2476500"/>
          <p14:tracePt t="116835" x="4806950" y="2476500"/>
          <p14:tracePt t="116855" x="4800600" y="2476500"/>
          <p14:tracePt t="116871" x="4806950" y="2476500"/>
          <p14:tracePt t="116898" x="4819650" y="2482850"/>
          <p14:tracePt t="116914" x="4826000" y="2489200"/>
          <p14:tracePt t="116930" x="4826000" y="2495550"/>
          <p14:tracePt t="116939" x="4832350" y="2501900"/>
          <p14:tracePt t="116951" x="4832350" y="2508250"/>
          <p14:tracePt t="116951" x="4838700" y="2520950"/>
          <p14:tracePt t="116970" x="4838700" y="2527300"/>
          <p14:tracePt t="116970" x="4838700" y="2540000"/>
          <p14:tracePt t="116986" x="4838700" y="2546350"/>
          <p14:tracePt t="116986" x="4838700" y="2559050"/>
          <p14:tracePt t="117003" x="4832350" y="2578100"/>
          <p14:tracePt t="117003" x="4832350" y="2616200"/>
          <p14:tracePt t="117020" x="4826000" y="2641600"/>
          <p14:tracePt t="117020" x="4826000" y="2667000"/>
          <p14:tracePt t="117036" x="4826000" y="2698750"/>
          <p14:tracePt t="117036" x="4826000" y="2724150"/>
          <p14:tracePt t="117053" x="4819650" y="2755900"/>
          <p14:tracePt t="117053" x="4819650" y="2787650"/>
          <p14:tracePt t="117071" x="4819650" y="2813050"/>
          <p14:tracePt t="117071" x="4813300" y="2876550"/>
          <p14:tracePt t="117087" x="4813300" y="2908300"/>
          <p14:tracePt t="117087" x="4813300" y="2940050"/>
          <p14:tracePt t="117104" x="4813300" y="2971800"/>
          <p14:tracePt t="117104" x="4806950" y="3003550"/>
          <p14:tracePt t="117120" x="4806950" y="3028950"/>
          <p14:tracePt t="117120" x="4806950" y="3060700"/>
          <p14:tracePt t="117120" x="4800600" y="3086100"/>
          <p14:tracePt t="117139" x="4800600" y="3111500"/>
          <p14:tracePt t="117151" x="4800600" y="3130550"/>
          <p14:tracePt t="117151" x="4794250" y="3149600"/>
          <p14:tracePt t="117171" x="4794250" y="3194050"/>
          <p14:tracePt t="117171" x="4794250" y="3213100"/>
          <p14:tracePt t="117187" x="4787900" y="3232150"/>
          <p14:tracePt t="117187" x="4787900" y="3251200"/>
          <p14:tracePt t="117204" x="4787900" y="3270250"/>
          <p14:tracePt t="117204" x="4787900" y="3289300"/>
          <p14:tracePt t="117204" x="4787900" y="3308350"/>
          <p14:tracePt t="117223" x="4794250" y="3333750"/>
          <p14:tracePt t="117235" x="4794250" y="3352800"/>
          <p14:tracePt t="117235" x="4794250" y="3371850"/>
          <p14:tracePt t="117235" x="4794250" y="3390900"/>
          <p14:tracePt t="117256" x="4800600" y="3409950"/>
          <p14:tracePt t="117256" x="4800600" y="3429000"/>
          <p14:tracePt t="117270" x="4800600" y="3448050"/>
          <p14:tracePt t="117270" x="4800600" y="3473450"/>
          <p14:tracePt t="117270" x="4800600" y="3486150"/>
          <p14:tracePt t="117291" x="4806950" y="3505200"/>
          <p14:tracePt t="117302" x="4806950" y="3524250"/>
          <p14:tracePt t="117302" x="4806950" y="3556000"/>
          <p14:tracePt t="117321" x="4806950" y="3568700"/>
          <p14:tracePt t="117321" x="4813300" y="3581400"/>
          <p14:tracePt t="117337" x="4813300" y="3594100"/>
          <p14:tracePt t="117337" x="4813300" y="3606800"/>
          <p14:tracePt t="117354" x="4813300" y="3613150"/>
          <p14:tracePt t="117354" x="4819650" y="3619500"/>
          <p14:tracePt t="117371" x="4819650" y="3625850"/>
          <p14:tracePt t="117371" x="4826000" y="3638550"/>
          <p14:tracePt t="117387" x="4826000" y="3644900"/>
          <p14:tracePt t="117403" x="4832350" y="3651250"/>
          <p14:tracePt t="117419" x="4838700" y="3657600"/>
          <p14:tracePt t="117446" x="4845050" y="3663950"/>
          <p14:tracePt t="117470" x="4851400" y="3670300"/>
          <p14:tracePt t="117486" x="4857750" y="3676650"/>
          <p14:tracePt t="117499" x="4857750" y="3683000"/>
          <p14:tracePt t="117514" x="4864100" y="3689350"/>
          <p14:tracePt t="117531" x="4864100" y="3695700"/>
          <p14:tracePt t="117546" x="4864100" y="3702050"/>
          <p14:tracePt t="117562" x="4864100" y="3708400"/>
          <p14:tracePt t="117575" x="4857750" y="3708400"/>
          <p14:tracePt t="117614" x="4851400" y="3708400"/>
          <p14:tracePt t="117634" x="4851400" y="3702050"/>
          <p14:tracePt t="117659" x="4845050" y="3708400"/>
          <p14:tracePt t="117686" x="4838700" y="3714750"/>
          <p14:tracePt t="117710" x="4838700" y="3721100"/>
          <p14:tracePt t="117726" x="4838700" y="3727450"/>
          <p14:tracePt t="117739" x="4838700" y="3733800"/>
          <p14:tracePt t="117755" x="4838700" y="3740150"/>
          <p14:tracePt t="117770" x="4845050" y="3746500"/>
          <p14:tracePt t="117794" x="4851400" y="3746500"/>
          <p14:tracePt t="117814" x="4857750" y="3752850"/>
          <p14:tracePt t="117830" x="4864100" y="3752850"/>
          <p14:tracePt t="117846" x="4864100" y="3759200"/>
          <p14:tracePt t="117859" x="4864100" y="3765550"/>
          <p14:tracePt t="117875" x="4864100" y="3771900"/>
          <p14:tracePt t="117891" x="4857750" y="3778250"/>
          <p14:tracePt t="117907" x="4851400" y="3784600"/>
          <p14:tracePt t="117921" x="4851400" y="3797300"/>
          <p14:tracePt t="117937" x="4845050" y="3803650"/>
          <p14:tracePt t="117954" x="4845050" y="3810000"/>
          <p14:tracePt t="117971" x="4851400" y="3816350"/>
          <p14:tracePt t="117988" x="4857750" y="3822700"/>
          <p14:tracePt t="118005" x="4864100" y="3822700"/>
          <p14:tracePt t="118005" x="4870450" y="3822700"/>
          <p14:tracePt t="118023" x="4876800" y="3829050"/>
          <p14:tracePt t="118023" x="4883150" y="3829050"/>
          <p14:tracePt t="118040" x="4889500" y="3829050"/>
          <p14:tracePt t="118055" x="4895850" y="3829050"/>
          <p14:tracePt t="118072" x="4895850" y="3822700"/>
          <p14:tracePt t="118115" x="4889500" y="3816350"/>
          <p14:tracePt t="118138" x="4883150" y="3816350"/>
          <p14:tracePt t="118154" x="4876800" y="3816350"/>
          <p14:tracePt t="118166" x="4870450" y="3822700"/>
          <p14:tracePt t="118207" x="4876800" y="3822700"/>
          <p14:tracePt t="118259" x="4876800" y="3816350"/>
          <p14:tracePt t="118346" x="4870450" y="3816350"/>
          <p14:tracePt t="118387" x="4870450" y="3810000"/>
          <p14:tracePt t="118519" x="4876800" y="3810000"/>
          <p14:tracePt t="118566" x="4876800" y="3803650"/>
          <p14:tracePt t="118654" x="4870450" y="3810000"/>
          <p14:tracePt t="118706" x="4864100" y="3810000"/>
          <p14:tracePt t="118722" x="4857750" y="3810000"/>
          <p14:tracePt t="118739" x="4851400" y="3816350"/>
          <p14:tracePt t="118755" x="4845050" y="3816350"/>
          <p14:tracePt t="118767" x="4838700" y="3822700"/>
          <p14:tracePt t="118783" x="4832350" y="3822700"/>
          <p14:tracePt t="118806" x="4832350" y="3816350"/>
          <p14:tracePt t="118887" x="4838700" y="3816350"/>
          <p14:tracePt t="118919" x="4838700" y="3810000"/>
          <p14:tracePt t="118947" x="4845050" y="3810000"/>
          <p14:tracePt t="118987" x="4838700" y="3810000"/>
          <p14:tracePt t="119135" x="4832350" y="3810000"/>
          <p14:tracePt t="119339" x="4826000" y="3810000"/>
          <p14:tracePt t="119367" x="4819650" y="3803650"/>
          <p14:tracePt t="119391" x="4819650" y="3797300"/>
          <p14:tracePt t="119415" x="4813300" y="3797300"/>
          <p14:tracePt t="119427" x="4813300" y="3790950"/>
          <p14:tracePt t="119442" x="4813300" y="3778250"/>
          <p14:tracePt t="119458" x="4819650" y="3771900"/>
          <p14:tracePt t="119475" x="4819650" y="3765550"/>
          <p14:tracePt t="119480" x="4826000" y="3759200"/>
          <p14:tracePt t="119495" x="4832350" y="3752850"/>
          <p14:tracePt t="119512" x="4838700" y="3752850"/>
          <p14:tracePt t="119527" x="4851400" y="3759200"/>
          <p14:tracePt t="119555" x="4851400" y="3765550"/>
          <p14:tracePt t="119564" x="4857750" y="3771900"/>
          <p14:tracePt t="119577" x="4857750" y="3778250"/>
          <p14:tracePt t="119577" x="4870450" y="3803650"/>
          <p14:tracePt t="119596" x="4870450" y="3822700"/>
          <p14:tracePt t="119596" x="4876800" y="3841750"/>
          <p14:tracePt t="119612" x="4883150" y="3867150"/>
          <p14:tracePt t="119612" x="4883150" y="3892550"/>
          <p14:tracePt t="119612" x="4889500" y="3924300"/>
          <p14:tracePt t="119631" x="4895850" y="3949700"/>
          <p14:tracePt t="119643" x="4902200" y="3981450"/>
          <p14:tracePt t="119643" x="4908550" y="4044950"/>
          <p14:tracePt t="119663" x="4914900" y="4083050"/>
          <p14:tracePt t="119663" x="4914900" y="4114800"/>
          <p14:tracePt t="119679" x="4914900" y="4146550"/>
          <p14:tracePt t="119679" x="4914900" y="4184650"/>
          <p14:tracePt t="119695" x="4914900" y="4216400"/>
          <p14:tracePt t="119695" x="4908550" y="4254500"/>
          <p14:tracePt t="119712" x="4908550" y="4286250"/>
          <p14:tracePt t="119712" x="4889500" y="4343400"/>
          <p14:tracePt t="119729" x="4883150" y="4375150"/>
          <p14:tracePt t="119729" x="4870450" y="4400550"/>
          <p14:tracePt t="119745" x="4857750" y="4425950"/>
          <p14:tracePt t="119745" x="4851400" y="4451350"/>
          <p14:tracePt t="119762" x="4838700" y="4476750"/>
          <p14:tracePt t="119762" x="4813300" y="4514850"/>
          <p14:tracePt t="119781" x="4800600" y="4533900"/>
          <p14:tracePt t="119781" x="4787900" y="4552950"/>
          <p14:tracePt t="119796" x="4768850" y="4572000"/>
          <p14:tracePt t="119796" x="4756150" y="4591050"/>
          <p14:tracePt t="119812" x="4743450" y="4603750"/>
          <p14:tracePt t="119812" x="4724400" y="4616450"/>
          <p14:tracePt t="119829" x="4711700" y="4629150"/>
          <p14:tracePt t="119829" x="4699000" y="4648200"/>
          <p14:tracePt t="119829" x="4686300" y="4660900"/>
          <p14:tracePt t="119848" x="4673600" y="4673600"/>
          <p14:tracePt t="119861" x="4660900" y="4686300"/>
          <p14:tracePt t="119861" x="4641850" y="4705350"/>
          <p14:tracePt t="119880" x="4629150" y="4718050"/>
          <p14:tracePt t="119880" x="4622800" y="4724400"/>
          <p14:tracePt t="119896" x="4616450" y="4737100"/>
          <p14:tracePt t="119896" x="4603750" y="4743450"/>
          <p14:tracePt t="119896" x="4597400" y="4756150"/>
          <p14:tracePt t="119916" x="4591050" y="4768850"/>
          <p14:tracePt t="119928" x="4578350" y="4775200"/>
          <p14:tracePt t="119928" x="4565650" y="4794250"/>
          <p14:tracePt t="119948" x="4559300" y="4806950"/>
          <p14:tracePt t="119948" x="4546600" y="4819650"/>
          <p14:tracePt t="119963" x="4540250" y="4826000"/>
          <p14:tracePt t="119963" x="4533900" y="4832350"/>
          <p14:tracePt t="119980" x="4527550" y="4845050"/>
          <p14:tracePt t="119980" x="4521200" y="4851400"/>
          <p14:tracePt t="119980" x="4514850" y="4857750"/>
          <p14:tracePt t="119999" x="4508500" y="4864100"/>
          <p14:tracePt t="120011" x="4508500" y="4870450"/>
          <p14:tracePt t="120011" x="4495800" y="4883150"/>
          <p14:tracePt t="120030" x="4495800" y="4889500"/>
          <p14:tracePt t="120030" x="4489450" y="4895850"/>
          <p14:tracePt t="120047" x="4489450" y="4902200"/>
          <p14:tracePt t="120062" x="4489450" y="4908550"/>
          <p14:tracePt t="120079" x="4489450" y="4914900"/>
          <p14:tracePt t="120095" x="4489450" y="4921250"/>
          <p14:tracePt t="120120" x="4495800" y="4921250"/>
          <p14:tracePt t="120139" x="4502150" y="4921250"/>
          <p14:tracePt t="120163" x="4502150" y="4914900"/>
          <p14:tracePt t="120255" x="4508500" y="4908550"/>
          <p14:tracePt t="120299" x="4514850" y="4902200"/>
          <p14:tracePt t="120320" x="4521200" y="4895850"/>
          <p14:tracePt t="120343" x="4527550" y="4902200"/>
          <p14:tracePt t="120387" x="4521200" y="4908550"/>
          <p14:tracePt t="120419" x="4521200" y="4914900"/>
          <p14:tracePt t="120455" x="4514850" y="4921250"/>
          <p14:tracePt t="120479" x="4508500" y="4921250"/>
          <p14:tracePt t="120499" x="4502150" y="4921250"/>
          <p14:tracePt t="120523" x="4502150" y="4914900"/>
          <p14:tracePt t="120615" x="4508500" y="4914900"/>
          <p14:tracePt t="120635" x="4514850" y="4921250"/>
          <p14:tracePt t="120659" x="4521200" y="4927600"/>
          <p14:tracePt t="120679" x="4521200" y="4933950"/>
          <p14:tracePt t="120695" x="4514850" y="4946650"/>
          <p14:tracePt t="120727" x="4508500" y="4953000"/>
          <p14:tracePt t="120739" x="4502150" y="4959350"/>
          <p14:tracePt t="120747" x="4495800" y="4959350"/>
          <p14:tracePt t="120747" x="4489450" y="4965700"/>
          <p14:tracePt t="120766" x="4476750" y="4972050"/>
          <p14:tracePt t="120766" x="4464050" y="4978400"/>
          <p14:tracePt t="120783" x="4451350" y="4978400"/>
          <p14:tracePt t="120783" x="4425950" y="4984750"/>
          <p14:tracePt t="120800" x="4413250" y="4991100"/>
          <p14:tracePt t="120800" x="4400550" y="4991100"/>
          <p14:tracePt t="120816" x="4387850" y="4991100"/>
          <p14:tracePt t="120816" x="4375150" y="4984750"/>
          <p14:tracePt t="120833" x="4362450" y="4984750"/>
          <p14:tracePt t="120833" x="4349750" y="4978400"/>
          <p14:tracePt t="120849" x="4337050" y="4972050"/>
          <p14:tracePt t="120849" x="4330700" y="4959350"/>
          <p14:tracePt t="120849" x="4318000" y="4953000"/>
          <p14:tracePt t="120869" x="4311650" y="4940300"/>
          <p14:tracePt t="120881" x="4305300" y="4933950"/>
          <p14:tracePt t="120881" x="4292600" y="4908550"/>
          <p14:tracePt t="120900" x="4286250" y="4895850"/>
          <p14:tracePt t="120900" x="4286250" y="4883150"/>
          <p14:tracePt t="120916" x="4279900" y="4876800"/>
          <p14:tracePt t="120916" x="4273550" y="4864100"/>
          <p14:tracePt t="120916" x="4273550" y="4851400"/>
          <p14:tracePt t="120936" x="4273550" y="4838700"/>
          <p14:tracePt t="120948" x="4267200" y="4826000"/>
          <p14:tracePt t="120948" x="4267200" y="4813300"/>
          <p14:tracePt t="120948" x="4267200" y="4800600"/>
          <p14:tracePt t="120969" x="4273550" y="4794250"/>
          <p14:tracePt t="120969" x="4273550" y="4781550"/>
          <p14:tracePt t="120983" x="4273550" y="4768850"/>
          <p14:tracePt t="120983" x="4279900" y="4762500"/>
          <p14:tracePt t="121000" x="4286250" y="4749800"/>
          <p14:tracePt t="121000" x="4286250" y="4743450"/>
          <p14:tracePt t="121017" x="4292600" y="4730750"/>
          <p14:tracePt t="121017" x="4298950" y="4724400"/>
          <p14:tracePt t="121017" x="4305300" y="4711700"/>
          <p14:tracePt t="121036" x="4311650" y="4705350"/>
          <p14:tracePt t="121036" x="4318000" y="4692650"/>
          <p14:tracePt t="121050" x="4330700" y="4686300"/>
          <p14:tracePt t="121050" x="4337050" y="4679950"/>
          <p14:tracePt t="121067" x="4349750" y="4667250"/>
          <p14:tracePt t="121067" x="4356100" y="4660900"/>
          <p14:tracePt t="121083" x="4368800" y="4654550"/>
          <p14:tracePt t="121083" x="4394200" y="4635500"/>
          <p14:tracePt t="121100" x="4406900" y="4629150"/>
          <p14:tracePt t="121100" x="4419600" y="4616450"/>
          <p14:tracePt t="121117" x="4432300" y="4610100"/>
          <p14:tracePt t="121117" x="4445000" y="4597400"/>
          <p14:tracePt t="121134" x="4457700" y="4591050"/>
          <p14:tracePt t="121134" x="4470400" y="4584700"/>
          <p14:tracePt t="121150" x="4483100" y="4578350"/>
          <p14:tracePt t="121150" x="4514850" y="4559300"/>
          <p14:tracePt t="121169" x="4527550" y="4552950"/>
          <p14:tracePt t="121169" x="4540250" y="4546600"/>
          <p14:tracePt t="121185" x="4552950" y="4546600"/>
          <p14:tracePt t="121185" x="4572000" y="4540250"/>
          <p14:tracePt t="121201" x="4584700" y="4533900"/>
          <p14:tracePt t="121201" x="4597400" y="4527550"/>
          <p14:tracePt t="121201" x="4616450" y="4527550"/>
          <p14:tracePt t="121220" x="4629150" y="4521200"/>
          <p14:tracePt t="121232" x="4648200" y="4521200"/>
          <p14:tracePt t="121232" x="4667250" y="4521200"/>
          <p14:tracePt t="121252" x="4699000" y="4514850"/>
          <p14:tracePt t="121252" x="4718050" y="4514850"/>
          <p14:tracePt t="121269" x="4737100" y="4514850"/>
          <p14:tracePt t="121269" x="4756150" y="4514850"/>
          <p14:tracePt t="121269" x="4775200" y="4521200"/>
          <p14:tracePt t="121289" x="4787900" y="4521200"/>
          <p14:tracePt t="121299" x="4806950" y="4527550"/>
          <p14:tracePt t="121299" x="4819650" y="4527550"/>
          <p14:tracePt t="121299" x="4838700" y="4533900"/>
          <p14:tracePt t="121321" x="4851400" y="4540250"/>
          <p14:tracePt t="121333" x="4870450" y="4546600"/>
          <p14:tracePt t="121333" x="4902200" y="4565650"/>
          <p14:tracePt t="121352" x="4914900" y="4572000"/>
          <p14:tracePt t="121352" x="4927600" y="4584700"/>
          <p14:tracePt t="121368" x="4946650" y="4591050"/>
          <p14:tracePt t="121368" x="4959350" y="4603750"/>
          <p14:tracePt t="121368" x="4978400" y="4616450"/>
          <p14:tracePt t="121387" x="4991100" y="4629150"/>
          <p14:tracePt t="121387" x="5003800" y="4648200"/>
          <p14:tracePt t="121402" x="5016500" y="4660900"/>
          <p14:tracePt t="121402" x="5029200" y="4679950"/>
          <p14:tracePt t="121419" x="5041900" y="4699000"/>
          <p14:tracePt t="121419" x="5054600" y="4718050"/>
          <p14:tracePt t="121435" x="5060950" y="4737100"/>
          <p14:tracePt t="121435" x="5060950" y="4756150"/>
          <p14:tracePt t="121451" x="5067300" y="4775200"/>
          <p14:tracePt t="121451" x="5067300" y="4806950"/>
          <p14:tracePt t="121469" x="5060950" y="4819650"/>
          <p14:tracePt t="121469" x="5054600" y="4832350"/>
          <p14:tracePt t="121485" x="5048250" y="4845050"/>
          <p14:tracePt t="121485" x="5035550" y="4851400"/>
          <p14:tracePt t="121502" x="5029200" y="4864100"/>
          <p14:tracePt t="121502" x="5016500" y="4870450"/>
          <p14:tracePt t="121502" x="5003800" y="4883150"/>
          <p14:tracePt t="121521" x="4997450" y="4889500"/>
          <p14:tracePt t="121521" x="4984750" y="4895850"/>
          <p14:tracePt t="121536" x="4972050" y="4902200"/>
          <p14:tracePt t="121536" x="4959350" y="4908550"/>
          <p14:tracePt t="121553" x="4953000" y="4914900"/>
          <p14:tracePt t="121553" x="4940300" y="4921250"/>
          <p14:tracePt t="121570" x="4933950" y="4927600"/>
          <p14:tracePt t="121570" x="4927600" y="4933950"/>
          <p14:tracePt t="121570" x="4927600" y="4940300"/>
          <p14:tracePt t="121588" x="4921250" y="4940300"/>
          <p14:tracePt t="121600" x="4921250" y="4946650"/>
          <p14:tracePt t="121600" x="4921250" y="4959350"/>
          <p14:tracePt t="121621" x="4927600" y="4965700"/>
          <p14:tracePt t="121636" x="4927600" y="4972050"/>
          <p14:tracePt t="121636" x="4933950" y="4978400"/>
          <p14:tracePt t="121652" x="4940300" y="4984750"/>
          <p14:tracePt t="121667" x="4940300" y="4991100"/>
          <p14:tracePt t="121667" x="4946650" y="4997450"/>
          <p14:tracePt t="121687" x="4953000" y="5003800"/>
          <p14:tracePt t="121701" x="4959350" y="5010150"/>
          <p14:tracePt t="121718" x="4965700" y="5010150"/>
          <p14:tracePt t="121734" x="4972050" y="5016500"/>
          <p14:tracePt t="121751" x="4984750" y="5016500"/>
          <p14:tracePt t="121751" x="4984750" y="5010150"/>
          <p14:tracePt t="121770" x="4991100" y="5003800"/>
          <p14:tracePt t="121784" x="4997450" y="4997450"/>
          <p14:tracePt t="121801" x="4997450" y="4991100"/>
          <p14:tracePt t="121818" x="5003800" y="4984750"/>
          <p14:tracePt t="121835" x="5010150" y="4978400"/>
          <p14:tracePt t="121851" x="5016500" y="4978400"/>
          <p14:tracePt t="121851" x="5022850" y="4978400"/>
          <p14:tracePt t="121871" x="5029200" y="4972050"/>
          <p14:tracePt t="121871" x="5041900" y="4972050"/>
          <p14:tracePt t="121871" x="5054600" y="4972050"/>
          <p14:tracePt t="121889" x="5073650" y="4972050"/>
          <p14:tracePt t="121901" x="5099050" y="4972050"/>
          <p14:tracePt t="121901" x="5162550" y="4984750"/>
          <p14:tracePt t="121921" x="5207000" y="4997450"/>
          <p14:tracePt t="121921" x="5251450" y="5010150"/>
          <p14:tracePt t="121937" x="5302250" y="5022850"/>
          <p14:tracePt t="121937" x="5365750" y="5041900"/>
          <p14:tracePt t="121953" x="5429250" y="5067300"/>
          <p14:tracePt t="121953" x="5499100" y="5099050"/>
          <p14:tracePt t="121953" x="5568950" y="5130800"/>
          <p14:tracePt t="121973" x="5638800" y="5162550"/>
          <p14:tracePt t="121985" x="5715000" y="5200650"/>
          <p14:tracePt t="121985" x="5873750" y="5295900"/>
          <p14:tracePt t="122003" x="5949950" y="5340350"/>
          <p14:tracePt t="122003" x="6019800" y="5391150"/>
          <p14:tracePt t="122021" x="6089650" y="5441950"/>
          <p14:tracePt t="122021" x="6159500" y="5492750"/>
          <p14:tracePt t="122037" x="6223000" y="5537200"/>
          <p14:tracePt t="122037" x="6280150" y="5581650"/>
          <p14:tracePt t="122037" x="6337300" y="5619750"/>
          <p14:tracePt t="122057" x="6388100" y="5657850"/>
          <p14:tracePt t="122057" x="6432550" y="5689600"/>
          <p14:tracePt t="122071" x="6477000" y="5721350"/>
          <p14:tracePt t="122071" x="6515100" y="5746750"/>
          <p14:tracePt t="122087" x="6546850" y="5772150"/>
          <p14:tracePt t="122087" x="6578600" y="5791200"/>
          <p14:tracePt t="122104" x="6604000" y="5816600"/>
          <p14:tracePt t="122104" x="6642100" y="5854700"/>
          <p14:tracePt t="122121" x="6654800" y="5867400"/>
          <p14:tracePt t="122121" x="6661150" y="5886450"/>
          <p14:tracePt t="122137" x="6667500" y="5899150"/>
          <p14:tracePt t="122137" x="6667500" y="5911850"/>
          <p14:tracePt t="122154" x="6667500" y="5924550"/>
          <p14:tracePt t="122154" x="6661150" y="5930900"/>
          <p14:tracePt t="122171" x="6654800" y="5937250"/>
          <p14:tracePt t="122171" x="6635750" y="5949950"/>
          <p14:tracePt t="122189" x="6629400" y="5956300"/>
          <p14:tracePt t="122189" x="6616700" y="5956300"/>
          <p14:tracePt t="122204" x="6604000" y="5956300"/>
          <p14:tracePt t="122204" x="6591300" y="5956300"/>
          <p14:tracePt t="122221" x="6578600" y="5956300"/>
          <p14:tracePt t="122221" x="6565900" y="5956300"/>
          <p14:tracePt t="122221" x="6553200" y="5956300"/>
          <p14:tracePt t="122240" x="6540500" y="5956300"/>
          <p14:tracePt t="122252" x="6534150" y="5956300"/>
          <p14:tracePt t="122252" x="6515100" y="5956300"/>
          <p14:tracePt t="122272" x="6508750" y="5956300"/>
          <p14:tracePt t="122272" x="6502400" y="5956300"/>
          <p14:tracePt t="122290" x="6496050" y="5956300"/>
          <p14:tracePt t="122290" x="6489700" y="5956300"/>
          <p14:tracePt t="122304" x="6483350" y="5956300"/>
          <p14:tracePt t="122319" x="6477000" y="5956300"/>
          <p14:tracePt t="122336" x="6477000" y="5949950"/>
          <p14:tracePt t="122356" x="6470650" y="5943600"/>
          <p14:tracePt t="122376" x="6464300" y="5943600"/>
          <p14:tracePt t="122400" x="6457950" y="5937250"/>
          <p14:tracePt t="122419" x="6464300" y="5924550"/>
          <p14:tracePt t="122519" x="6464300" y="5918200"/>
          <p14:tracePt t="122535" x="6457950" y="5911850"/>
          <p14:tracePt t="122547" x="6451600" y="5905500"/>
          <p14:tracePt t="122563" x="6445250" y="5899150"/>
          <p14:tracePt t="122573" x="6438900" y="5892800"/>
          <p14:tracePt t="122573" x="6432550" y="5886450"/>
          <p14:tracePt t="122589" x="6426200" y="5880100"/>
          <p14:tracePt t="122589" x="6419850" y="5873750"/>
          <p14:tracePt t="122589" x="6407150" y="5873750"/>
          <p14:tracePt t="122608" x="6400800" y="5867400"/>
          <p14:tracePt t="122620" x="6388100" y="5861050"/>
          <p14:tracePt t="122620" x="6369050" y="5848350"/>
          <p14:tracePt t="122641" x="6356350" y="5842000"/>
          <p14:tracePt t="122641" x="6350000" y="5842000"/>
          <p14:tracePt t="122657" x="6337300" y="5835650"/>
          <p14:tracePt t="122657" x="6324600" y="5835650"/>
          <p14:tracePt t="122672" x="6311900" y="5829300"/>
          <p14:tracePt t="122672" x="6305550" y="5829300"/>
          <p14:tracePt t="122689" x="6292850" y="5822950"/>
          <p14:tracePt t="122689" x="6280150" y="5822950"/>
          <p14:tracePt t="122689" x="6273800" y="5822950"/>
          <p14:tracePt t="122708" x="6261100" y="5822950"/>
          <p14:tracePt t="122708" x="6254750" y="5822950"/>
          <p14:tracePt t="122723" x="6242050" y="5822950"/>
          <p14:tracePt t="122723" x="6235700" y="5822950"/>
          <p14:tracePt t="122740" x="6229350" y="5829300"/>
          <p14:tracePt t="122740" x="6223000" y="5829300"/>
          <p14:tracePt t="122756" x="6216650" y="5829300"/>
          <p14:tracePt t="122756" x="6210300" y="5835650"/>
          <p14:tracePt t="122773" x="6203950" y="5835650"/>
          <p14:tracePt t="122773" x="6197600" y="5842000"/>
          <p14:tracePt t="122790" x="6191250" y="5842000"/>
          <p14:tracePt t="122790" x="6184900" y="5842000"/>
          <p14:tracePt t="122806" x="6178550" y="5848350"/>
          <p14:tracePt t="122806" x="6172200" y="5848350"/>
          <p14:tracePt t="122823" x="6165850" y="5848350"/>
          <p14:tracePt t="122823" x="6159500" y="5848350"/>
          <p14:tracePt t="122841" x="6153150" y="5848350"/>
          <p14:tracePt t="122841" x="6146800" y="5848350"/>
          <p14:tracePt t="122857" x="6140450" y="5848350"/>
          <p14:tracePt t="122872" x="6134100" y="5848350"/>
          <p14:tracePt t="122872" x="6127750" y="5848350"/>
          <p14:tracePt t="122890" x="6121400" y="5848350"/>
          <p14:tracePt t="122890" x="6115050" y="5848350"/>
          <p14:tracePt t="122890" x="6102350" y="5848350"/>
          <p14:tracePt t="122909" x="6096000" y="5848350"/>
          <p14:tracePt t="122921" x="6089650" y="5848350"/>
          <p14:tracePt t="122921" x="6070600" y="5842000"/>
          <p14:tracePt t="122941" x="6057900" y="5842000"/>
          <p14:tracePt t="122941" x="6045200" y="5842000"/>
          <p14:tracePt t="122957" x="6038850" y="5842000"/>
          <p14:tracePt t="122957" x="6026150" y="5842000"/>
          <p14:tracePt t="122974" x="6013450" y="5842000"/>
          <p14:tracePt t="122974" x="6000750" y="5835650"/>
          <p14:tracePt t="122974" x="5994400" y="5835650"/>
          <p14:tracePt t="122993" x="5981700" y="5835650"/>
          <p14:tracePt t="123005" x="5969000" y="5829300"/>
          <p14:tracePt t="123005" x="5943600" y="5822950"/>
          <p14:tracePt t="123024" x="5937250" y="5822950"/>
          <p14:tracePt t="123024" x="5924550" y="5816600"/>
          <p14:tracePt t="123041" x="5911850" y="5816600"/>
          <p14:tracePt t="123041" x="5899150" y="5816600"/>
          <p14:tracePt t="123057" x="5892800" y="5810250"/>
          <p14:tracePt t="123057" x="5880100" y="5810250"/>
          <p14:tracePt t="123057" x="5867400" y="5810250"/>
          <p14:tracePt t="123076" x="5861050" y="5803900"/>
          <p14:tracePt t="123076" x="5848350" y="5803900"/>
          <p14:tracePt t="123091" x="5842000" y="5803900"/>
          <p14:tracePt t="123091" x="5835650" y="5803900"/>
          <p14:tracePt t="123107" x="5829300" y="5803900"/>
          <p14:tracePt t="123107" x="5822950" y="5803900"/>
          <p14:tracePt t="123124" x="5816600" y="5803900"/>
          <p14:tracePt t="123124" x="5810250" y="5803900"/>
          <p14:tracePt t="123141" x="5816600" y="5797550"/>
          <p14:tracePt t="123200" x="5822950" y="5797550"/>
          <p14:tracePt t="123215" x="5829300" y="5797550"/>
          <p14:tracePt t="123247" x="5835650" y="5797550"/>
          <p14:tracePt t="123267" x="5842000" y="5797550"/>
          <p14:tracePt t="123308" x="5848350" y="5797550"/>
          <p14:tracePt t="123387" x="5861050" y="5791200"/>
          <p14:tracePt t="123412" x="5867400" y="5791200"/>
          <p14:tracePt t="123448" x="5873750" y="5791200"/>
          <p14:tracePt t="123472" x="5880100" y="5791200"/>
          <p14:tracePt t="123496" x="5886450" y="5791200"/>
          <p14:tracePt t="123523" x="5880100" y="5791200"/>
          <p14:tracePt t="123600" x="5873750" y="5791200"/>
          <p14:tracePt t="123628" x="5867400" y="5784850"/>
          <p14:tracePt t="123660" x="5867400" y="5778500"/>
          <p14:tracePt t="123780" x="5867400" y="5772150"/>
          <p14:tracePt t="123807" x="5873750" y="5765800"/>
          <p14:tracePt t="123832" x="5880100" y="5765800"/>
          <p14:tracePt t="123856" x="5886450" y="5759450"/>
          <p14:tracePt t="123868" x="5892800" y="5759450"/>
          <p14:tracePt t="123876" x="5899150" y="5759450"/>
          <p14:tracePt t="123876" x="5905500" y="5759450"/>
          <p14:tracePt t="123894" x="5911850" y="5759450"/>
          <p14:tracePt t="123894" x="5918200" y="5759450"/>
          <p14:tracePt t="123910" x="5924550" y="5759450"/>
          <p14:tracePt t="123910" x="5937250" y="5759450"/>
          <p14:tracePt t="123910" x="5943600" y="5753100"/>
          <p14:tracePt t="123929" x="5949950" y="5753100"/>
          <p14:tracePt t="123942" x="5956300" y="5753100"/>
          <p14:tracePt t="123942" x="5975350" y="5753100"/>
          <p14:tracePt t="123961" x="5981700" y="5746750"/>
          <p14:tracePt t="123961" x="5988050" y="5746750"/>
          <p14:tracePt t="123978" x="5994400" y="5746750"/>
          <p14:tracePt t="123978" x="6000750" y="5746750"/>
          <p14:tracePt t="123978" x="6007100" y="5746750"/>
          <p14:tracePt t="123996" x="6013450" y="5746750"/>
          <p14:tracePt t="124009" x="6019800" y="5746750"/>
          <p14:tracePt t="124025" x="6026150" y="5746750"/>
          <p14:tracePt t="124042" x="6019800" y="5740400"/>
          <p14:tracePt t="124096" x="6013450" y="5740400"/>
          <p14:tracePt t="124116" x="6013450" y="5734050"/>
          <p14:tracePt t="124132" x="6007100" y="5727700"/>
          <p14:tracePt t="124148" x="6007100" y="5721350"/>
          <p14:tracePt t="124175" x="6013450" y="5727700"/>
          <p14:tracePt t="124228" x="6019800" y="5727700"/>
          <p14:tracePt t="124252" x="6019800" y="5734050"/>
          <p14:tracePt t="124275" x="6013450" y="5727700"/>
          <p14:tracePt t="124328" x="6013450" y="5721350"/>
          <p14:tracePt t="124336" x="6007100" y="5721350"/>
          <p14:tracePt t="124343" x="6000750" y="5715000"/>
          <p14:tracePt t="124343" x="5988050" y="5708650"/>
          <p14:tracePt t="124343" x="5975350" y="5702300"/>
          <p14:tracePt t="124365" x="5962650" y="5695950"/>
          <p14:tracePt t="124377" x="5949950" y="5683250"/>
          <p14:tracePt t="124377" x="5924550" y="5670550"/>
          <p14:tracePt t="124377" x="5899150" y="5651500"/>
          <p14:tracePt t="124397" x="5867400" y="5632450"/>
          <p14:tracePt t="124397" x="5835650" y="5607050"/>
          <p14:tracePt t="124412" x="5797550" y="5581650"/>
          <p14:tracePt t="124412" x="5753100" y="5549900"/>
          <p14:tracePt t="124429" x="5708650" y="5524500"/>
          <p14:tracePt t="124429" x="5657850" y="5492750"/>
          <p14:tracePt t="124446" x="5607050" y="5461000"/>
          <p14:tracePt t="124446" x="5499100" y="5397500"/>
          <p14:tracePt t="124462" x="5448300" y="5359400"/>
          <p14:tracePt t="124462" x="5391150" y="5327650"/>
          <p14:tracePt t="124479" x="5334000" y="5289550"/>
          <p14:tracePt t="124479" x="5283200" y="5245100"/>
          <p14:tracePt t="124496" x="5226050" y="5207000"/>
          <p14:tracePt t="124496" x="5175250" y="5162550"/>
          <p14:tracePt t="124512" x="5118100" y="5124450"/>
          <p14:tracePt t="124512" x="5016500" y="5054600"/>
          <p14:tracePt t="124529" x="4965700" y="5022850"/>
          <p14:tracePt t="124529" x="4914900" y="4997450"/>
          <p14:tracePt t="124546" x="4870450" y="4972050"/>
          <p14:tracePt t="124546" x="4832350" y="4953000"/>
          <p14:tracePt t="124563" x="4794250" y="4940300"/>
          <p14:tracePt t="124563" x="4762500" y="4927600"/>
          <p14:tracePt t="124563" x="4730750" y="4921250"/>
          <p14:tracePt t="124581" x="4705350" y="4914900"/>
          <p14:tracePt t="124581" x="4679950" y="4914900"/>
          <p14:tracePt t="124597" x="4660900" y="4914900"/>
          <p14:tracePt t="124597" x="4641850" y="4921250"/>
          <p14:tracePt t="124613" x="4622800" y="4927600"/>
          <p14:tracePt t="124613" x="4610100" y="4933950"/>
          <p14:tracePt t="124630" x="4597400" y="4940300"/>
          <p14:tracePt t="124630" x="4591050" y="4946650"/>
          <p14:tracePt t="124646" x="4578350" y="4953000"/>
          <p14:tracePt t="124646" x="4565650" y="4965700"/>
          <p14:tracePt t="124646" x="4559300" y="4965700"/>
          <p14:tracePt t="124665" x="4546600" y="4972050"/>
          <p14:tracePt t="124678" x="4540250" y="4972050"/>
          <p14:tracePt t="124678" x="4508500" y="4972050"/>
          <p14:tracePt t="124696" x="4495800" y="4965700"/>
          <p14:tracePt t="124696" x="4476750" y="4959350"/>
          <p14:tracePt t="124713" x="4457700" y="4946650"/>
          <p14:tracePt t="124713" x="4432300" y="4940300"/>
          <p14:tracePt t="124730" x="4406900" y="4927600"/>
          <p14:tracePt t="124730" x="4381500" y="4908550"/>
          <p14:tracePt t="124730" x="4356100" y="4895850"/>
          <p14:tracePt t="124749" x="4330700" y="4883150"/>
          <p14:tracePt t="124749" x="4305300" y="4864100"/>
          <p14:tracePt t="124763" x="4279900" y="4845050"/>
          <p14:tracePt t="124763" x="4260850" y="4826000"/>
          <p14:tracePt t="124780" x="4241800" y="4800600"/>
          <p14:tracePt t="124780" x="4222750" y="4775200"/>
          <p14:tracePt t="124780" x="4210050" y="4749800"/>
          <p14:tracePt t="124800" x="4197350" y="4724400"/>
          <p14:tracePt t="124811" x="4184650" y="4699000"/>
          <p14:tracePt t="124811" x="4178300" y="4648200"/>
          <p14:tracePt t="124830" x="4184650" y="4622800"/>
          <p14:tracePt t="124830" x="4191000" y="4597400"/>
          <p14:tracePt t="124847" x="4197350" y="4578350"/>
          <p14:tracePt t="124847" x="4216400" y="4559300"/>
          <p14:tracePt t="124864" x="4235450" y="4546600"/>
          <p14:tracePt t="124864" x="4279900" y="4514850"/>
          <p14:tracePt t="124881" x="4305300" y="4502150"/>
          <p14:tracePt t="124881" x="4337050" y="4489450"/>
          <p14:tracePt t="124898" x="4375150" y="4476750"/>
          <p14:tracePt t="124898" x="4413250" y="4464050"/>
          <p14:tracePt t="124914" x="4451350" y="4451350"/>
          <p14:tracePt t="124914" x="4489450" y="4445000"/>
          <p14:tracePt t="124930" x="4527550" y="4438650"/>
          <p14:tracePt t="124930" x="4572000" y="4432300"/>
          <p14:tracePt t="124930" x="4610100" y="4432300"/>
          <p14:tracePt t="124950" x="4654550" y="4432300"/>
          <p14:tracePt t="124962" x="4692650" y="4432300"/>
          <p14:tracePt t="124962" x="4775200" y="4438650"/>
          <p14:tracePt t="124981" x="4813300" y="4451350"/>
          <p14:tracePt t="124981" x="4851400" y="4457700"/>
          <p14:tracePt t="124997" x="4889500" y="4464050"/>
          <p14:tracePt t="124997" x="4927600" y="4476750"/>
          <p14:tracePt t="125014" x="4959350" y="4489450"/>
          <p14:tracePt t="125014" x="4984750" y="4508500"/>
          <p14:tracePt t="125014" x="5010150" y="4521200"/>
          <p14:tracePt t="125033" x="5035550" y="4540250"/>
          <p14:tracePt t="125046" x="5060950" y="4559300"/>
          <p14:tracePt t="125046" x="5092700" y="4603750"/>
          <p14:tracePt t="125064" x="5099050" y="4622800"/>
          <p14:tracePt t="125064" x="5105400" y="4641850"/>
          <p14:tracePt t="125081" x="5111750" y="4667250"/>
          <p14:tracePt t="125081" x="5111750" y="4692650"/>
          <p14:tracePt t="125098" x="5111750" y="4718050"/>
          <p14:tracePt t="125098" x="5111750" y="4743450"/>
          <p14:tracePt t="125098" x="5105400" y="4762500"/>
          <p14:tracePt t="125117" x="5092700" y="4787900"/>
          <p14:tracePt t="125117" x="5086350" y="4806950"/>
          <p14:tracePt t="125131" x="5073650" y="4826000"/>
          <p14:tracePt t="125131" x="5060950" y="4845050"/>
          <p14:tracePt t="125148" x="5041900" y="4864100"/>
          <p14:tracePt t="125148" x="5029200" y="4876800"/>
          <p14:tracePt t="125165" x="5010150" y="4889500"/>
          <p14:tracePt t="125165" x="4972050" y="4908550"/>
          <p14:tracePt t="125182" x="4953000" y="4914900"/>
          <p14:tracePt t="125182" x="4933950" y="4927600"/>
          <p14:tracePt t="125199" x="4914900" y="4933950"/>
          <p14:tracePt t="125199" x="4902200" y="4940300"/>
          <p14:tracePt t="125215" x="4883150" y="4946650"/>
          <p14:tracePt t="125215" x="4864100" y="4953000"/>
          <p14:tracePt t="125231" x="4851400" y="4959350"/>
          <p14:tracePt t="125231" x="4819650" y="4965700"/>
          <p14:tracePt t="125249" x="4806950" y="4965700"/>
          <p14:tracePt t="125249" x="4794250" y="4972050"/>
          <p14:tracePt t="125265" x="4781550" y="4972050"/>
          <p14:tracePt t="125265" x="4768850" y="4978400"/>
          <p14:tracePt t="125283" x="4756150" y="4978400"/>
          <p14:tracePt t="125283" x="4743450" y="4978400"/>
          <p14:tracePt t="125283" x="4730750" y="4984750"/>
          <p14:tracePt t="125301" x="4718050" y="4984750"/>
          <p14:tracePt t="125313" x="4705350" y="4991100"/>
          <p14:tracePt t="125313" x="4686300" y="4991100"/>
          <p14:tracePt t="125333" x="4679950" y="4997450"/>
          <p14:tracePt t="125333" x="4667250" y="4997450"/>
          <p14:tracePt t="125349" x="4654550" y="5003800"/>
          <p14:tracePt t="125368" x="4660900" y="5003800"/>
          <p14:tracePt t="125408" x="4660900" y="5010150"/>
          <p14:tracePt t="125421" x="4667250" y="5010150"/>
          <p14:tracePt t="125436" x="4673600" y="5016500"/>
          <p14:tracePt t="125452" x="4679950" y="5016500"/>
          <p14:tracePt t="125476" x="4686300" y="5016500"/>
          <p14:tracePt t="125504" x="4692650" y="5016500"/>
          <p14:tracePt t="125540" x="4699000" y="5022850"/>
          <p14:tracePt t="125564" x="4705350" y="5022850"/>
          <p14:tracePt t="125572" x="4711700" y="5029200"/>
          <p14:tracePt t="125581" x="4718050" y="5029200"/>
          <p14:tracePt t="125581" x="4730750" y="5035550"/>
          <p14:tracePt t="125581" x="4743450" y="5035550"/>
          <p14:tracePt t="125602" x="4756150" y="5041900"/>
          <p14:tracePt t="125602" x="4775200" y="5048250"/>
          <p14:tracePt t="125617" x="4794250" y="5054600"/>
          <p14:tracePt t="125617" x="4819650" y="5067300"/>
          <p14:tracePt t="125634" x="4845050" y="5080000"/>
          <p14:tracePt t="125634" x="4870450" y="5092700"/>
          <p14:tracePt t="125650" x="4902200" y="5105400"/>
          <p14:tracePt t="125650" x="4940300" y="5124450"/>
          <p14:tracePt t="125650" x="4978400" y="5143500"/>
          <p14:tracePt t="125669" x="5016500" y="5162550"/>
          <p14:tracePt t="125681" x="5060950" y="5181600"/>
          <p14:tracePt t="125681" x="5156200" y="5232400"/>
          <p14:tracePt t="125702" x="5200650" y="5257800"/>
          <p14:tracePt t="125702" x="5251450" y="5289550"/>
          <p14:tracePt t="125717" x="5302250" y="5314950"/>
          <p14:tracePt t="125717" x="5346700" y="5346700"/>
          <p14:tracePt t="125733" x="5397500" y="5372100"/>
          <p14:tracePt t="125733" x="5448300" y="5397500"/>
          <p14:tracePt t="125750" x="5492750" y="5429250"/>
          <p14:tracePt t="125750" x="5543550" y="5454650"/>
          <p14:tracePt t="125750" x="5588000" y="5480050"/>
          <p14:tracePt t="125769" x="5638800" y="5505450"/>
          <p14:tracePt t="125769" x="5683250" y="5530850"/>
          <p14:tracePt t="125785" x="5727700" y="5556250"/>
          <p14:tracePt t="125785" x="5778500" y="5581650"/>
          <p14:tracePt t="125800" x="5822950" y="5600700"/>
          <p14:tracePt t="125800" x="5867400" y="5619750"/>
          <p14:tracePt t="125817" x="5911850" y="5638800"/>
          <p14:tracePt t="125817" x="5956300" y="5657850"/>
          <p14:tracePt t="125834" x="6000750" y="5676900"/>
          <p14:tracePt t="125834" x="6083300" y="5708650"/>
          <p14:tracePt t="125851" x="6121400" y="5721350"/>
          <p14:tracePt t="125851" x="6159500" y="5734050"/>
          <p14:tracePt t="125867" x="6197600" y="5746750"/>
          <p14:tracePt t="125867" x="6229350" y="5759450"/>
          <p14:tracePt t="125884" x="6267450" y="5759450"/>
          <p14:tracePt t="125884" x="6324600" y="5772150"/>
          <p14:tracePt t="125901" x="6350000" y="5772150"/>
          <p14:tracePt t="125901" x="6369050" y="5772150"/>
          <p14:tracePt t="125917" x="6394450" y="5772150"/>
          <p14:tracePt t="125917" x="6407150" y="5772150"/>
          <p14:tracePt t="125934" x="6426200" y="5772150"/>
          <p14:tracePt t="125934" x="6438900" y="5765800"/>
          <p14:tracePt t="125951" x="6445250" y="5765800"/>
          <p14:tracePt t="125951" x="6451600" y="5759450"/>
          <p14:tracePt t="125968" x="6457950" y="5753100"/>
          <p14:tracePt t="125982" x="6457950" y="5746750"/>
          <p14:tracePt t="125999" x="6451600" y="5746750"/>
          <p14:tracePt t="126016" x="6445250" y="5746750"/>
          <p14:tracePt t="126016" x="6438900" y="5746750"/>
          <p14:tracePt t="126034" x="6432550" y="5746750"/>
          <p14:tracePt t="126034" x="6426200" y="5746750"/>
          <p14:tracePt t="126052" x="6419850" y="5746750"/>
          <p14:tracePt t="126066" x="6413500" y="5746750"/>
          <p14:tracePt t="126066" x="6407150" y="5746750"/>
          <p14:tracePt t="126085" x="6413500" y="5746750"/>
          <p14:tracePt t="126136" x="6419850" y="5746750"/>
          <p14:tracePt t="126148" x="6426200" y="5746750"/>
          <p14:tracePt t="126164" x="6432550" y="5746750"/>
          <p14:tracePt t="126180" x="6438900" y="5753100"/>
          <p14:tracePt t="126196" x="6445250" y="5759450"/>
          <p14:tracePt t="126208" x="6445250" y="5765800"/>
          <p14:tracePt t="126225" x="6445250" y="5772150"/>
          <p14:tracePt t="126248" x="6451600" y="5778500"/>
          <p14:tracePt t="126260" x="6451600" y="5784850"/>
          <p14:tracePt t="126276" x="6457950" y="5791200"/>
          <p14:tracePt t="126293" x="6457950" y="5797550"/>
          <p14:tracePt t="126301" x="6464300" y="5803900"/>
          <p14:tracePt t="126301" x="6470650" y="5810250"/>
          <p14:tracePt t="126301" x="6477000" y="5816600"/>
          <p14:tracePt t="126322" x="6483350" y="5822950"/>
          <p14:tracePt t="126333" x="6489700" y="5829300"/>
          <p14:tracePt t="126333" x="6502400" y="5835650"/>
          <p14:tracePt t="126354" x="6508750" y="5842000"/>
          <p14:tracePt t="126354" x="6515100" y="5842000"/>
          <p14:tracePt t="126369" x="6521450" y="5848350"/>
          <p14:tracePt t="126369" x="6527800" y="5854700"/>
          <p14:tracePt t="126386" x="6534150" y="5861050"/>
          <p14:tracePt t="126400" x="6540500" y="5867400"/>
          <p14:tracePt t="126400" x="6546850" y="5873750"/>
          <p14:tracePt t="126400" x="6546850" y="5880100"/>
          <p14:tracePt t="126422" x="6553200" y="5880100"/>
          <p14:tracePt t="126434" x="6559550" y="5892800"/>
          <p14:tracePt t="126434" x="6565900" y="5899150"/>
          <p14:tracePt t="126453" x="6572250" y="5911850"/>
          <p14:tracePt t="126472" x="6572250" y="5918200"/>
          <p14:tracePt t="126484" x="6572250" y="5924550"/>
          <p14:tracePt t="126484" x="6578600" y="5937250"/>
          <p14:tracePt t="126503" x="6578600" y="5943600"/>
          <p14:tracePt t="126503" x="6578600" y="5949950"/>
          <p14:tracePt t="126520" x="6572250" y="5956300"/>
          <p14:tracePt t="126534" x="6572250" y="5962650"/>
          <p14:tracePt t="126551" x="6565900" y="5975350"/>
          <p14:tracePt t="126568" x="6559550" y="5981700"/>
          <p14:tracePt t="126568" x="6553200" y="5988050"/>
          <p14:tracePt t="126586" x="6546850" y="5988050"/>
          <p14:tracePt t="126586" x="6540500" y="5994400"/>
          <p14:tracePt t="126603" x="6534150" y="6000750"/>
          <p14:tracePt t="126603" x="6521450" y="6007100"/>
          <p14:tracePt t="126603" x="6515100" y="6007100"/>
          <p14:tracePt t="126622" x="6502400" y="6013450"/>
          <p14:tracePt t="126622" x="6489700" y="6013450"/>
          <p14:tracePt t="126637" x="6477000" y="6019800"/>
          <p14:tracePt t="126637" x="6464300" y="6026150"/>
          <p14:tracePt t="126653" x="6445250" y="6026150"/>
          <p14:tracePt t="126653" x="6426200" y="6032500"/>
          <p14:tracePt t="126671" x="6407150" y="6038850"/>
          <p14:tracePt t="126671" x="6388100" y="6045200"/>
          <p14:tracePt t="126671" x="6369050" y="6045200"/>
          <p14:tracePt t="126689" x="6343650" y="6051550"/>
          <p14:tracePt t="126701" x="6318250" y="6057900"/>
          <p14:tracePt t="126701" x="6267450" y="6064250"/>
          <p14:tracePt t="126722" x="6242050" y="6064250"/>
          <p14:tracePt t="126722" x="6216650" y="6064250"/>
          <p14:tracePt t="126737" x="6191250" y="6064250"/>
          <p14:tracePt t="126737" x="6165850" y="6064250"/>
          <p14:tracePt t="126754" x="6140450" y="6057900"/>
          <p14:tracePt t="126754" x="6115050" y="6045200"/>
          <p14:tracePt t="126770" x="6089650" y="6038850"/>
          <p14:tracePt t="126770" x="6064250" y="6026150"/>
          <p14:tracePt t="126770" x="6038850" y="6013450"/>
          <p14:tracePt t="126790" x="6013450" y="5994400"/>
          <p14:tracePt t="126790" x="5994400" y="5981700"/>
          <p14:tracePt t="126804" x="5975350" y="5962650"/>
          <p14:tracePt t="126804" x="5956300" y="5937250"/>
          <p14:tracePt t="126821" x="5937250" y="5918200"/>
          <p14:tracePt t="126821" x="5924550" y="5899150"/>
          <p14:tracePt t="126837" x="5911850" y="5873750"/>
          <p14:tracePt t="126837" x="5899150" y="5848350"/>
          <p14:tracePt t="126853" x="5892800" y="5829300"/>
          <p14:tracePt t="126853" x="5899150" y="5778500"/>
          <p14:tracePt t="126871" x="5905500" y="5753100"/>
          <p14:tracePt t="126871" x="5911850" y="5734050"/>
          <p14:tracePt t="126887" x="5924550" y="5708650"/>
          <p14:tracePt t="126887" x="5943600" y="5689600"/>
          <p14:tracePt t="126904" x="5969000" y="5670550"/>
          <p14:tracePt t="126904" x="6019800" y="5626100"/>
          <p14:tracePt t="126922" x="6045200" y="5607050"/>
          <p14:tracePt t="126922" x="6076950" y="5588000"/>
          <p14:tracePt t="126938" x="6108700" y="5568950"/>
          <p14:tracePt t="126938" x="6140450" y="5549900"/>
          <p14:tracePt t="126955" x="6178550" y="5530850"/>
          <p14:tracePt t="126955" x="6216650" y="5511800"/>
          <p14:tracePt t="126972" x="6261100" y="5492750"/>
          <p14:tracePt t="126972" x="6299200" y="5473700"/>
          <p14:tracePt t="126972" x="6350000" y="5461000"/>
          <p14:tracePt t="126990" x="6394450" y="5448300"/>
          <p14:tracePt t="127002" x="6438900" y="5435600"/>
          <p14:tracePt t="127002" x="6534150" y="5410200"/>
          <p14:tracePt t="127022" x="6584950" y="5403850"/>
          <p14:tracePt t="127022" x="6635750" y="5397500"/>
          <p14:tracePt t="127037" x="6680200" y="5391150"/>
          <p14:tracePt t="127037" x="6731000" y="5391150"/>
          <p14:tracePt t="127055" x="6775450" y="5391150"/>
          <p14:tracePt t="127055" x="6877050" y="5384800"/>
          <p14:tracePt t="127074" x="6934200" y="5384800"/>
          <p14:tracePt t="127086" x="6985000" y="5378450"/>
          <p14:tracePt t="127086" x="7092950" y="5372100"/>
          <p14:tracePt t="127105" x="7150100" y="5372100"/>
          <p14:tracePt t="127105" x="7207250" y="5365750"/>
          <p14:tracePt t="127122" x="7264400" y="5365750"/>
          <p14:tracePt t="127122" x="7315200" y="5365750"/>
          <p14:tracePt t="127138" x="7366000" y="5365750"/>
          <p14:tracePt t="127138" x="7416800" y="5365750"/>
          <p14:tracePt t="127154" x="7467600" y="5372100"/>
          <p14:tracePt t="127154" x="7562850" y="5372100"/>
          <p14:tracePt t="127172" x="7613650" y="5378450"/>
          <p14:tracePt t="127172" x="7658100" y="5378450"/>
          <p14:tracePt t="127188" x="7702550" y="5384800"/>
          <p14:tracePt t="127188" x="7753350" y="5391150"/>
          <p14:tracePt t="127205" x="7797800" y="5391150"/>
          <p14:tracePt t="127205" x="7880350" y="5410200"/>
          <p14:tracePt t="127222" x="7924800" y="5416550"/>
          <p14:tracePt t="127222" x="7962900" y="5422900"/>
          <p14:tracePt t="127239" x="7994650" y="5429250"/>
          <p14:tracePt t="127239" x="8032750" y="5441950"/>
          <p14:tracePt t="127255" x="8064500" y="5448300"/>
          <p14:tracePt t="127255" x="8096250" y="5461000"/>
          <p14:tracePt t="127272" x="8128000" y="5473700"/>
          <p14:tracePt t="127272" x="8191500" y="5492750"/>
          <p14:tracePt t="127290" x="8216900" y="5511800"/>
          <p14:tracePt t="127290" x="8242300" y="5524500"/>
          <p14:tracePt t="127306" x="8274050" y="5537200"/>
          <p14:tracePt t="127306" x="8299450" y="5556250"/>
          <p14:tracePt t="127322" x="8318500" y="5575300"/>
          <p14:tracePt t="127322" x="8343900" y="5588000"/>
          <p14:tracePt t="127338" x="8362950" y="5607050"/>
          <p14:tracePt t="127338" x="8382000" y="5619750"/>
          <p14:tracePt t="127338" x="8401050" y="5638800"/>
          <p14:tracePt t="127358" x="8413750" y="5651500"/>
          <p14:tracePt t="127370" x="8432800" y="5670550"/>
          <p14:tracePt t="127370" x="8451850" y="5702300"/>
          <p14:tracePt t="127390" x="8458200" y="5715000"/>
          <p14:tracePt t="127390" x="8464550" y="5734050"/>
          <p14:tracePt t="127405" x="8464550" y="5746750"/>
          <p14:tracePt t="127405" x="8464550" y="5765800"/>
          <p14:tracePt t="127422" x="8458200" y="5778500"/>
          <p14:tracePt t="127422" x="8451850" y="5797550"/>
          <p14:tracePt t="127422" x="8445500" y="5810250"/>
          <p14:tracePt t="127442" x="8432800" y="5822950"/>
          <p14:tracePt t="127454" x="8420100" y="5842000"/>
          <p14:tracePt t="127454" x="8382000" y="5867400"/>
          <p14:tracePt t="127472" x="8362950" y="5880100"/>
          <p14:tracePt t="127472" x="8343900" y="5892800"/>
          <p14:tracePt t="127489" x="8318500" y="5905500"/>
          <p14:tracePt t="127489" x="8293100" y="5918200"/>
          <p14:tracePt t="127506" x="8267700" y="5924550"/>
          <p14:tracePt t="127506" x="8210550" y="5943600"/>
          <p14:tracePt t="127523" x="8178800" y="5956300"/>
          <p14:tracePt t="127523" x="8147050" y="5962650"/>
          <p14:tracePt t="127539" x="8121650" y="5969000"/>
          <p14:tracePt t="127539" x="8089900" y="5981700"/>
          <p14:tracePt t="127557" x="8058150" y="5988050"/>
          <p14:tracePt t="127557" x="8026400" y="6000750"/>
          <p14:tracePt t="127573" x="7988300" y="6007100"/>
          <p14:tracePt t="127573" x="7924800" y="6026150"/>
          <p14:tracePt t="127590" x="7886700" y="6032500"/>
          <p14:tracePt t="127590" x="7848600" y="6038850"/>
          <p14:tracePt t="127606" x="7810500" y="6051550"/>
          <p14:tracePt t="127606" x="7772400" y="6057900"/>
          <p14:tracePt t="127623" x="7727950" y="6064250"/>
          <p14:tracePt t="127623" x="7689850" y="6070600"/>
          <p14:tracePt t="127623" x="7645400" y="6076950"/>
          <p14:tracePt t="127642" x="7600950" y="6083300"/>
          <p14:tracePt t="127655" x="7550150" y="6089650"/>
          <p14:tracePt t="127655" x="7448550" y="6102350"/>
          <p14:tracePt t="127673" x="7397750" y="6108700"/>
          <p14:tracePt t="127673" x="7340600" y="6115050"/>
          <p14:tracePt t="127690" x="7283450" y="6115050"/>
          <p14:tracePt t="127690" x="7226300" y="6115050"/>
          <p14:tracePt t="127690" x="7162800" y="6115050"/>
          <p14:tracePt t="127709" x="7099300" y="6115050"/>
          <p14:tracePt t="127721" x="7035800" y="6115050"/>
          <p14:tracePt t="127721" x="6908800" y="6108700"/>
          <p14:tracePt t="127742" x="6845300" y="6102350"/>
          <p14:tracePt t="127742" x="6775450" y="6096000"/>
          <p14:tracePt t="127757" x="6718300" y="6096000"/>
          <p14:tracePt t="127757" x="6661150" y="6089650"/>
          <p14:tracePt t="127773" x="6604000" y="6083300"/>
          <p14:tracePt t="127773" x="6546850" y="6076950"/>
          <p14:tracePt t="127791" x="6496050" y="6076950"/>
          <p14:tracePt t="127791" x="6445250" y="6070600"/>
          <p14:tracePt t="127791" x="6394450" y="6064250"/>
          <p14:tracePt t="127810" x="6350000" y="6064250"/>
          <p14:tracePt t="127810" x="6305550" y="6057900"/>
          <p14:tracePt t="127824" x="6267450" y="6051550"/>
          <p14:tracePt t="127824" x="6229350" y="6051550"/>
          <p14:tracePt t="127841" x="6191250" y="6051550"/>
          <p14:tracePt t="127841" x="6153150" y="6045200"/>
          <p14:tracePt t="127857" x="6121400" y="6045200"/>
          <p14:tracePt t="127857" x="6096000" y="6045200"/>
          <p14:tracePt t="127874" x="6070600" y="6045200"/>
          <p14:tracePt t="127874" x="6019800" y="6038850"/>
          <p14:tracePt t="127891" x="6007100" y="6038850"/>
          <p14:tracePt t="127891" x="5988050" y="6038850"/>
          <p14:tracePt t="127907" x="5975350" y="6038850"/>
          <p14:tracePt t="127907" x="5962650" y="6038850"/>
          <p14:tracePt t="127924" x="5956300" y="6038850"/>
          <p14:tracePt t="127924" x="5937250" y="6032500"/>
          <p14:tracePt t="127941" x="5937250" y="6026150"/>
          <p14:tracePt t="127958" x="5930900" y="6019800"/>
          <p14:tracePt t="127973" x="5937250" y="6019800"/>
          <p14:tracePt t="127989" x="5943600" y="6013450"/>
          <p14:tracePt t="128006" x="5949950" y="6007100"/>
          <p14:tracePt t="128023" x="5956300" y="6007100"/>
          <p14:tracePt t="128040" x="5949950" y="6007100"/>
          <p14:tracePt t="128117" x="5943600" y="6007100"/>
          <p14:tracePt t="128129" x="5937250" y="6007100"/>
          <p14:tracePt t="128145" x="5930900" y="6007100"/>
          <p14:tracePt t="128161" x="5924550" y="6013450"/>
          <p14:tracePt t="128177" x="5918200" y="6013450"/>
          <p14:tracePt t="128190" x="5911850" y="6013450"/>
          <p14:tracePt t="128206" x="5905500" y="6013450"/>
          <p14:tracePt t="128223" x="5899150" y="6013450"/>
          <p14:tracePt t="128240" x="5899150" y="6019800"/>
          <p14:tracePt t="128265" x="5905500" y="6026150"/>
          <p14:tracePt t="128325" x="5905500" y="6032500"/>
          <p14:tracePt t="128340" x="5911850" y="6032500"/>
          <p14:tracePt t="128356" x="5924550" y="6038850"/>
          <p14:tracePt t="128369" x="5930900" y="6038850"/>
          <p14:tracePt t="128385" x="5943600" y="6045200"/>
          <p14:tracePt t="128401" x="5949950" y="6045200"/>
          <p14:tracePt t="128417" x="5956300" y="6045200"/>
          <p14:tracePt t="128424" x="5962650" y="6045200"/>
          <p14:tracePt t="128441" x="5969000" y="6045200"/>
          <p14:tracePt t="128457" x="5975350" y="6045200"/>
          <p14:tracePt t="128474" x="5981700" y="6045200"/>
          <p14:tracePt t="128491" x="5988050" y="6038850"/>
          <p14:tracePt t="128508" x="5994400" y="6038850"/>
          <p14:tracePt t="128525" x="6000750" y="6038850"/>
          <p14:tracePt t="128525" x="6007100" y="6032500"/>
          <p14:tracePt t="128543" x="6007100" y="6026150"/>
          <p14:tracePt t="128543" x="6013450" y="6019800"/>
          <p14:tracePt t="128560" x="6019800" y="6019800"/>
          <p14:tracePt t="128560" x="6019800" y="6013450"/>
          <p14:tracePt t="128577" x="6026150" y="6007100"/>
          <p14:tracePt t="128577" x="6032500" y="6000750"/>
          <p14:tracePt t="128593" x="6038850" y="5994400"/>
          <p14:tracePt t="128593" x="6051550" y="5988050"/>
          <p14:tracePt t="128610" x="6057900" y="5981700"/>
          <p14:tracePt t="128610" x="6064250" y="5981700"/>
          <p14:tracePt t="128627" x="6070600" y="5981700"/>
          <p14:tracePt t="128627" x="6076950" y="5975350"/>
          <p14:tracePt t="128643" x="6083300" y="5975350"/>
          <p14:tracePt t="128658" x="6089650" y="5975350"/>
          <p14:tracePt t="128658" x="6096000" y="5975350"/>
          <p14:tracePt t="128678" x="6102350" y="5975350"/>
          <p14:tracePt t="128693" x="6102350" y="5969000"/>
          <p14:tracePt t="128769" x="6102350" y="5962650"/>
          <p14:tracePt t="128789" x="6096000" y="5969000"/>
          <p14:tracePt t="128865" x="6096000" y="5975350"/>
          <p14:tracePt t="128889" x="6096000" y="5981700"/>
          <p14:tracePt t="128917" x="6096000" y="5975350"/>
          <p14:tracePt t="129129" x="6102350" y="5975350"/>
          <p14:tracePt t="129149" x="6108700" y="5975350"/>
          <p14:tracePt t="129173" x="6115050" y="5969000"/>
          <p14:tracePt t="129197" x="6121400" y="5969000"/>
          <p14:tracePt t="129241" x="6121400" y="5962650"/>
          <p14:tracePt t="129269" x="6121400" y="5956300"/>
          <p14:tracePt t="129277" x="6121400" y="5949950"/>
          <p14:tracePt t="129287" x="6121400" y="5943600"/>
          <p14:tracePt t="129301" x="6115050" y="5930900"/>
          <p14:tracePt t="129310" x="6115050" y="5924550"/>
          <p14:tracePt t="129310" x="6102350" y="5899150"/>
          <p14:tracePt t="129330" x="6096000" y="5880100"/>
          <p14:tracePt t="129330" x="6083300" y="5867400"/>
          <p14:tracePt t="129346" x="6076950" y="5848350"/>
          <p14:tracePt t="129346" x="6070600" y="5829300"/>
          <p14:tracePt t="129362" x="6057900" y="5810250"/>
          <p14:tracePt t="129362" x="6045200" y="5784850"/>
          <p14:tracePt t="129362" x="6038850" y="5759450"/>
          <p14:tracePt t="129381" x="6026150" y="5734050"/>
          <p14:tracePt t="129394" x="6013450" y="5708650"/>
          <p14:tracePt t="129394" x="5981700" y="5638800"/>
          <p14:tracePt t="129414" x="5956300" y="5600700"/>
          <p14:tracePt t="129414" x="5937250" y="5556250"/>
          <p14:tracePt t="129430" x="5911850" y="5518150"/>
          <p14:tracePt t="129430" x="5886450" y="5467350"/>
          <p14:tracePt t="129446" x="5854700" y="5416550"/>
          <p14:tracePt t="129446" x="5829300" y="5365750"/>
          <p14:tracePt t="129463" x="5797550" y="5314950"/>
          <p14:tracePt t="129463" x="5765800" y="5264150"/>
          <p14:tracePt t="129463" x="5734050" y="5213350"/>
          <p14:tracePt t="129481" x="5702300" y="5162550"/>
          <p14:tracePt t="129494" x="5670550" y="5105400"/>
          <p14:tracePt t="129494" x="5613400" y="5003800"/>
          <p14:tracePt t="129513" x="5581650" y="4953000"/>
          <p14:tracePt t="129761" x="4749800" y="3333750"/>
          <p14:tracePt t="129777" x="4749800" y="3327400"/>
          <p14:tracePt t="129784" x="4749800" y="3321050"/>
          <p14:tracePt t="129784" x="4743450" y="3314700"/>
          <p14:tracePt t="129798" x="4743450" y="3308350"/>
          <p14:tracePt t="129813" x="4737100" y="3314700"/>
          <p14:tracePt t="129829" x="4737100" y="3327400"/>
          <p14:tracePt t="129829" x="4737100" y="3346450"/>
          <p14:tracePt t="129848" x="4737100" y="3365500"/>
          <p14:tracePt t="129848" x="4737100" y="3384550"/>
          <p14:tracePt t="129848" x="4737100" y="3403600"/>
          <p14:tracePt t="129866" x="4743450" y="3422650"/>
          <p14:tracePt t="129866" x="4743450" y="3441700"/>
          <p14:tracePt t="129882" x="4749800" y="3467100"/>
          <p14:tracePt t="129882" x="4749800" y="3486150"/>
          <p14:tracePt t="129898" x="4756150" y="3505200"/>
          <p14:tracePt t="129898" x="4762500" y="3524250"/>
          <p14:tracePt t="129915" x="4768850" y="3536950"/>
          <p14:tracePt t="129915" x="4775200" y="3556000"/>
          <p14:tracePt t="129931" x="4781550" y="3575050"/>
          <p14:tracePt t="129931" x="4787900" y="3594100"/>
          <p14:tracePt t="129931" x="4794250" y="3613150"/>
          <p14:tracePt t="129950" x="4794250" y="3632200"/>
          <p14:tracePt t="129963" x="4800600" y="3657600"/>
          <p14:tracePt t="129963" x="4800600" y="3708400"/>
          <p14:tracePt t="129981" x="4806950" y="3733800"/>
          <p14:tracePt t="129981" x="4806950" y="3759200"/>
          <p14:tracePt t="129998" x="4806950" y="3784600"/>
          <p14:tracePt t="129998" x="4806950" y="3810000"/>
          <p14:tracePt t="130015" x="4806950" y="3829050"/>
          <p14:tracePt t="130015" x="4813300" y="3854450"/>
          <p14:tracePt t="130015" x="4813300" y="3873500"/>
          <p14:tracePt t="130034" x="4813300" y="3886200"/>
          <p14:tracePt t="130034" x="4813300" y="3898900"/>
          <p14:tracePt t="130048" x="4813300" y="3911600"/>
          <p14:tracePt t="130048" x="4819650" y="3924300"/>
          <p14:tracePt t="130066" x="4819650" y="3930650"/>
          <p14:tracePt t="130066" x="4819650" y="3943350"/>
          <p14:tracePt t="130082" x="4819650" y="3949700"/>
          <p14:tracePt t="130082" x="4819650" y="3956050"/>
          <p14:tracePt t="130098" x="4826000" y="3962400"/>
          <p14:tracePt t="130113" x="4826000" y="3968750"/>
          <p14:tracePt t="130113" x="4826000" y="3975100"/>
          <p14:tracePt t="130131" x="4826000" y="3981450"/>
          <p14:tracePt t="130147" x="4826000" y="3994150"/>
          <p14:tracePt t="130164" x="4832350" y="4000500"/>
          <p14:tracePt t="130181" x="4838700" y="4000500"/>
          <p14:tracePt t="130198" x="4845050" y="4006850"/>
          <p14:tracePt t="130218" x="4845050" y="4013200"/>
          <p14:tracePt t="130234" x="4845050" y="4019550"/>
          <p14:tracePt t="130250" x="4851400" y="4019550"/>
          <p14:tracePt t="130273" x="4845050" y="4013200"/>
          <p14:tracePt t="130309" x="4845050" y="4006850"/>
          <p14:tracePt t="130325" x="4845050" y="4000500"/>
          <p14:tracePt t="130334" x="4845050" y="3994150"/>
          <p14:tracePt t="130334" x="4845050" y="3987800"/>
          <p14:tracePt t="130349" x="4845050" y="3981450"/>
          <p14:tracePt t="130349" x="4845050" y="3975100"/>
          <p14:tracePt t="130366" x="4838700" y="3968750"/>
          <p14:tracePt t="130366" x="4838700" y="3962400"/>
          <p14:tracePt t="130383" x="4832350" y="3956050"/>
          <p14:tracePt t="130398" x="4826000" y="3949700"/>
          <p14:tracePt t="130398" x="4819650" y="3949700"/>
          <p14:tracePt t="130416" x="4813300" y="3949700"/>
          <p14:tracePt t="130431" x="4806950" y="3949700"/>
          <p14:tracePt t="130448" x="4800600" y="3949700"/>
          <p14:tracePt t="130448" x="4787900" y="3949700"/>
          <p14:tracePt t="130466" x="4781550" y="3949700"/>
          <p14:tracePt t="130481" x="4775200" y="3949700"/>
          <p14:tracePt t="130498" x="4768850" y="3943350"/>
          <p14:tracePt t="130515" x="4762500" y="3943350"/>
          <p14:tracePt t="130515" x="4743450" y="3930650"/>
          <p14:tracePt t="130534" x="4730750" y="3930650"/>
          <p14:tracePt t="130534" x="4718050" y="3924300"/>
          <p14:tracePt t="130551" x="4705350" y="3911600"/>
          <p14:tracePt t="130551" x="4686300" y="3905250"/>
          <p14:tracePt t="130567" x="4667250" y="3898900"/>
          <p14:tracePt t="130567" x="4648200" y="3886200"/>
          <p14:tracePt t="130567" x="4629150" y="3873500"/>
          <p14:tracePt t="130586" x="4603750" y="3854450"/>
          <p14:tracePt t="130598" x="4578350" y="3835400"/>
          <p14:tracePt t="130598" x="4527550" y="3797300"/>
          <p14:tracePt t="130618" x="4495800" y="3771900"/>
          <p14:tracePt t="130618" x="4457700" y="3752850"/>
          <p14:tracePt t="130634" x="4425950" y="3727450"/>
          <p14:tracePt t="130634" x="4387850" y="3702050"/>
          <p14:tracePt t="130650" x="4349750" y="3676650"/>
          <p14:tracePt t="130650" x="4311650" y="3651250"/>
          <p14:tracePt t="130667" x="4273550" y="3632200"/>
          <p14:tracePt t="130667" x="4235450" y="3613150"/>
          <p14:tracePt t="130667" x="4197350" y="3594100"/>
          <p14:tracePt t="130686" x="4159250" y="3581400"/>
          <p14:tracePt t="130686" x="4121150" y="3568700"/>
          <p14:tracePt t="130700" x="4083050" y="3556000"/>
          <p14:tracePt t="130700" x="4044950" y="3549650"/>
          <p14:tracePt t="130717" x="4006850" y="3536950"/>
          <p14:tracePt t="130717" x="3968750" y="3530600"/>
          <p14:tracePt t="130734" x="3924300" y="3517900"/>
          <p14:tracePt t="130734" x="3886200" y="3505200"/>
          <p14:tracePt t="130751" x="3848100" y="3492500"/>
          <p14:tracePt t="130751" x="3765550" y="3467100"/>
          <p14:tracePt t="130767" x="3721100" y="3448050"/>
          <p14:tracePt t="130767" x="3676650" y="3435350"/>
          <p14:tracePt t="130785" x="3638550" y="3422650"/>
          <p14:tracePt t="130785" x="3594100" y="3403600"/>
          <p14:tracePt t="130801" x="3556000" y="3390900"/>
          <p14:tracePt t="130801" x="3473450" y="3359150"/>
          <p14:tracePt t="130819" x="3429000" y="3346450"/>
          <p14:tracePt t="130819" x="3390900" y="3327400"/>
          <p14:tracePt t="130834" x="3346450" y="3314700"/>
          <p14:tracePt t="130834" x="3308350" y="3302000"/>
          <p14:tracePt t="130851" x="3263900" y="3282950"/>
          <p14:tracePt t="130851" x="3225800" y="3270250"/>
          <p14:tracePt t="130867" x="3187700" y="3263900"/>
          <p14:tracePt t="130867" x="3143250" y="3251200"/>
          <p14:tracePt t="130867" x="3105150" y="3238500"/>
          <p14:tracePt t="130886" x="3067050" y="3232150"/>
          <p14:tracePt t="130899" x="3035300" y="3225800"/>
          <p14:tracePt t="130899" x="2959100" y="3213100"/>
          <p14:tracePt t="130918" x="2927350" y="3206750"/>
          <p14:tracePt t="130918" x="2895600" y="3200400"/>
          <p14:tracePt t="130935" x="2863850" y="3194050"/>
          <p14:tracePt t="130935" x="2832100" y="3187700"/>
          <p14:tracePt t="130951" x="2806700" y="3181350"/>
          <p14:tracePt t="130951" x="2781300" y="3175000"/>
          <p14:tracePt t="130951" x="2755900" y="3162300"/>
          <p14:tracePt t="130971" x="2736850" y="3162300"/>
          <p14:tracePt t="130983" x="2711450" y="3155950"/>
          <p14:tracePt t="130983" x="2673350" y="3143250"/>
          <p14:tracePt t="131002" x="2654300" y="3136900"/>
          <p14:tracePt t="131002" x="2635250" y="3136900"/>
          <p14:tracePt t="131018" x="2622550" y="3130550"/>
          <p14:tracePt t="131018" x="2609850" y="3130550"/>
          <p14:tracePt t="131035" x="2597150" y="3124200"/>
          <p14:tracePt t="131035" x="2584450" y="3124200"/>
          <p14:tracePt t="131035" x="2578100" y="3124200"/>
          <p14:tracePt t="131055" x="2571750" y="3124200"/>
          <p14:tracePt t="131067" x="2565400" y="3117850"/>
          <p14:tracePt t="131083" x="2565400" y="3111500"/>
          <p14:tracePt t="131100" x="2571750" y="3105150"/>
          <p14:tracePt t="131100" x="2578100" y="3092450"/>
          <p14:tracePt t="131118" x="2584450" y="3092450"/>
          <p14:tracePt t="131133" x="2584450" y="3086100"/>
          <p14:tracePt t="131133" x="2590800" y="3086100"/>
          <p14:tracePt t="131152" x="2603500" y="3086100"/>
          <p14:tracePt t="131167" x="2603500" y="3079750"/>
          <p14:tracePt t="131167" x="2616200" y="3079750"/>
          <p14:tracePt t="131186" x="2622550" y="3086100"/>
          <p14:tracePt t="131186" x="2628900" y="3086100"/>
          <p14:tracePt t="131203" x="2635250" y="3086100"/>
          <p14:tracePt t="131203" x="2641600" y="3092450"/>
          <p14:tracePt t="131219" x="2647950" y="3098800"/>
          <p14:tracePt t="131219" x="2654300" y="3098800"/>
          <p14:tracePt t="131219" x="2660650" y="3105150"/>
          <p14:tracePt t="131238" x="2667000" y="3111500"/>
          <p14:tracePt t="131250" x="2667000" y="3117850"/>
          <p14:tracePt t="131250" x="2673350" y="3130550"/>
          <p14:tracePt t="131271" x="2673350" y="3136900"/>
          <p14:tracePt t="131271" x="2667000" y="3143250"/>
          <p14:tracePt t="131288" x="2667000" y="3149600"/>
          <p14:tracePt t="131288" x="2660650" y="3155950"/>
          <p14:tracePt t="131303" x="2654300" y="3155950"/>
          <p14:tracePt t="131303" x="2647950" y="3162300"/>
          <p14:tracePt t="131319" x="2635250" y="3168650"/>
          <p14:tracePt t="131319" x="2628900" y="3168650"/>
          <p14:tracePt t="131319" x="2616200" y="3168650"/>
          <p14:tracePt t="131338" x="2603500" y="3175000"/>
          <p14:tracePt t="131351" x="2590800" y="3175000"/>
          <p14:tracePt t="131351" x="2565400" y="3175000"/>
          <p14:tracePt t="131369" x="2552700" y="3175000"/>
          <p14:tracePt t="131369" x="2540000" y="3168650"/>
          <p14:tracePt t="131386" x="2520950" y="3168650"/>
          <p14:tracePt t="131386" x="2508250" y="3162300"/>
          <p14:tracePt t="131403" x="2495550" y="3155950"/>
          <p14:tracePt t="131403" x="2470150" y="3149600"/>
          <p14:tracePt t="131420" x="2457450" y="3136900"/>
          <p14:tracePt t="131420" x="2438400" y="3130550"/>
          <p14:tracePt t="131436" x="2425700" y="3117850"/>
          <p14:tracePt t="131436" x="2406650" y="3105150"/>
          <p14:tracePt t="131453" x="2387600" y="3092450"/>
          <p14:tracePt t="131453" x="2368550" y="3073400"/>
          <p14:tracePt t="131470" x="2343150" y="3054350"/>
          <p14:tracePt t="131470" x="2292350" y="3016250"/>
          <p14:tracePt t="131487" x="2266950" y="2997200"/>
          <p14:tracePt t="131487" x="2235200" y="2978150"/>
          <p14:tracePt t="131504" x="2209800" y="2959100"/>
          <p14:tracePt t="131504" x="2178050" y="2946400"/>
          <p14:tracePt t="131520" x="2146300" y="2933700"/>
          <p14:tracePt t="131520" x="2114550" y="2921000"/>
          <p14:tracePt t="131520" x="2082800" y="2908300"/>
          <p14:tracePt t="131539" x="2057400" y="2895600"/>
          <p14:tracePt t="131539" x="2025650" y="2889250"/>
          <p14:tracePt t="131554" x="1993900" y="2882900"/>
          <p14:tracePt t="131554" x="1968500" y="2876550"/>
          <p14:tracePt t="131572" x="1943100" y="2876550"/>
          <p14:tracePt t="131572" x="1911350" y="2870200"/>
          <p14:tracePt t="131587" x="1885950" y="2863850"/>
          <p14:tracePt t="131587" x="1866900" y="2863850"/>
          <p14:tracePt t="131603" x="1841500" y="2857500"/>
          <p14:tracePt t="131603" x="1816100" y="2851150"/>
          <p14:tracePt t="131603" x="1797050" y="2844800"/>
          <p14:tracePt t="131623" x="1778000" y="2838450"/>
          <p14:tracePt t="131635" x="1758950" y="2832100"/>
          <p14:tracePt t="131635" x="1720850" y="2819400"/>
          <p14:tracePt t="131654" x="1701800" y="2806700"/>
          <p14:tracePt t="131654" x="1689100" y="2800350"/>
          <p14:tracePt t="131671" x="1676400" y="2794000"/>
          <p14:tracePt t="131671" x="1663700" y="2794000"/>
          <p14:tracePt t="131688" x="1651000" y="2787650"/>
          <p14:tracePt t="131688" x="1644650" y="2781300"/>
          <p14:tracePt t="131688" x="1631950" y="2774950"/>
          <p14:tracePt t="131707" x="1625600" y="2774950"/>
          <p14:tracePt t="131707" x="1619250" y="2768600"/>
          <p14:tracePt t="131722" x="1612900" y="2768600"/>
          <p14:tracePt t="131741" x="1606550" y="2768600"/>
          <p14:tracePt t="131758" x="1606550" y="2781300"/>
          <p14:tracePt t="131774" x="1606550" y="2787650"/>
          <p14:tracePt t="131774" x="1600200" y="2800350"/>
          <p14:tracePt t="131788" x="1606550" y="2806700"/>
          <p14:tracePt t="131788" x="1606550" y="2819400"/>
          <p14:tracePt t="131804" x="1606550" y="2838450"/>
          <p14:tracePt t="131804" x="1606550" y="2851150"/>
          <p14:tracePt t="131822" x="1612900" y="2870200"/>
          <p14:tracePt t="131822" x="1619250" y="2914650"/>
          <p14:tracePt t="131839" x="1625600" y="2933700"/>
          <p14:tracePt t="131839" x="1625600" y="2952750"/>
          <p14:tracePt t="131855" x="1631950" y="2971800"/>
          <p14:tracePt t="131855" x="1631950" y="2990850"/>
          <p14:tracePt t="131872" x="1631950" y="3009900"/>
          <p14:tracePt t="131872" x="1631950" y="3022600"/>
          <p14:tracePt t="131888" x="1631950" y="3041650"/>
          <p14:tracePt t="131888" x="1625600" y="3054350"/>
          <p14:tracePt t="131888" x="1625600" y="3067050"/>
          <p14:tracePt t="131907" x="1625600" y="3079750"/>
          <p14:tracePt t="131919" x="1619250" y="3092450"/>
          <p14:tracePt t="131919" x="1612900" y="3105150"/>
          <p14:tracePt t="131938" x="1612900" y="3111500"/>
          <p14:tracePt t="131938" x="1606550" y="3117850"/>
          <p14:tracePt t="131955" x="1606550" y="3124200"/>
          <p14:tracePt t="131955" x="1606550" y="3130550"/>
          <p14:tracePt t="131973" x="1600200" y="3136900"/>
          <p14:tracePt t="131986" x="1600200" y="3143250"/>
          <p14:tracePt t="132003" x="1600200" y="3149600"/>
          <p14:tracePt t="132020" x="1593850" y="3155950"/>
          <p14:tracePt t="132037" x="1593850" y="3162300"/>
          <p14:tracePt t="132066" x="1600200" y="3168650"/>
          <p14:tracePt t="132134" x="1606550" y="3175000"/>
          <p14:tracePt t="132153" x="1612900" y="3175000"/>
          <p14:tracePt t="132178" x="1619250" y="3175000"/>
          <p14:tracePt t="132198" x="1619250" y="3181350"/>
          <p14:tracePt t="132222" x="1625600" y="3187700"/>
          <p14:tracePt t="132238" x="1625600" y="3194050"/>
          <p14:tracePt t="132258" x="1625600" y="3200400"/>
          <p14:tracePt t="132290" x="1619250" y="3200400"/>
          <p14:tracePt t="132326" x="1612900" y="3200400"/>
          <p14:tracePt t="132366" x="1606550" y="3200400"/>
          <p14:tracePt t="132402" x="1600200" y="3200400"/>
          <p14:tracePt t="132426" x="1593850" y="3200400"/>
          <p14:tracePt t="132453" x="1587500" y="3200400"/>
          <p14:tracePt t="132470" x="1581150" y="3200400"/>
          <p14:tracePt t="132486" x="1574800" y="3194050"/>
          <p14:tracePt t="132498" x="1568450" y="3194050"/>
          <p14:tracePt t="132514" x="1555750" y="3187700"/>
          <p14:tracePt t="132530" x="1549400" y="3187700"/>
          <p14:tracePt t="132558" x="1543050" y="3187700"/>
          <p14:tracePt t="132574" x="1536700" y="3187700"/>
          <p14:tracePt t="132590" x="1530350" y="3181350"/>
          <p14:tracePt t="132606" x="1524000" y="3181350"/>
          <p14:tracePt t="132618" x="1517650" y="3181350"/>
          <p14:tracePt t="132642" x="1511300" y="3181350"/>
          <p14:tracePt t="132666" x="1511300" y="3175000"/>
          <p14:tracePt t="132710" x="1517650" y="3175000"/>
          <p14:tracePt t="132770" x="1524000" y="3175000"/>
          <p14:tracePt t="132798" x="1530350" y="3168650"/>
          <p14:tracePt t="132830" x="1536700" y="3162300"/>
          <p14:tracePt t="132866" x="1543050" y="3155950"/>
          <p14:tracePt t="132934" x="1549400" y="3149600"/>
          <p14:tracePt t="132974" x="1543050" y="3149600"/>
          <p14:tracePt t="133106" x="1543050" y="3143250"/>
          <p14:tracePt t="133214" x="1543050" y="3136900"/>
          <p14:tracePt t="133278" x="1536700" y="3136900"/>
          <p14:tracePt t="133302" x="1530350" y="3136900"/>
          <p14:tracePt t="133334" x="1524000" y="3136900"/>
          <p14:tracePt t="133362" x="1517650" y="3136900"/>
          <p14:tracePt t="133386" x="1511300" y="3136900"/>
          <p14:tracePt t="133406" x="1504950" y="3130550"/>
          <p14:tracePt t="133423" x="1498600" y="3130550"/>
          <p14:tracePt t="133438" x="1492250" y="3124200"/>
          <p14:tracePt t="133454" x="1485900" y="3124200"/>
          <p14:tracePt t="133466" x="1485900" y="3130550"/>
          <p14:tracePt t="133518" x="1492250" y="3136900"/>
          <p14:tracePt t="133534" x="1498600" y="3143250"/>
          <p14:tracePt t="133550" x="1498600" y="3149600"/>
          <p14:tracePt t="133558" x="1504950" y="3155950"/>
          <p14:tracePt t="133566" x="1504950" y="3162300"/>
          <p14:tracePt t="133575" x="1504950" y="3168650"/>
          <p14:tracePt t="133575" x="1504950" y="3175000"/>
          <p14:tracePt t="133595" x="1504950" y="3187700"/>
          <p14:tracePt t="133595" x="1504950" y="3194050"/>
          <p14:tracePt t="133611" x="1504950" y="3206750"/>
          <p14:tracePt t="133611" x="1504950" y="3213100"/>
          <p14:tracePt t="133628" x="1498600" y="3219450"/>
          <p14:tracePt t="133628" x="1498600" y="3225800"/>
          <p14:tracePt t="133628" x="1498600" y="3232150"/>
          <p14:tracePt t="133647" x="1498600" y="3238500"/>
          <p14:tracePt t="133663" x="1492250" y="3244850"/>
          <p14:tracePt t="133679" x="1485900" y="3238500"/>
          <p14:tracePt t="133698" x="1479550" y="3232150"/>
          <p14:tracePt t="133714" x="1479550" y="3225800"/>
          <p14:tracePt t="133730" x="1479550" y="3219450"/>
          <p14:tracePt t="133747" x="1479550" y="3213100"/>
          <p14:tracePt t="133759" x="1485900" y="3206750"/>
          <p14:tracePt t="133776" x="1492250" y="3200400"/>
          <p14:tracePt t="133793" x="1498600" y="3200400"/>
          <p14:tracePt t="133834" x="1504950" y="3206750"/>
          <p14:tracePt t="133858" x="1511300" y="3213100"/>
          <p14:tracePt t="133874" x="1517650" y="3219450"/>
          <p14:tracePt t="133886" x="1524000" y="3225800"/>
          <p14:tracePt t="133910" x="1530350" y="3219450"/>
          <p14:tracePt t="133994" x="1536700" y="3213100"/>
          <p14:tracePt t="134046" x="1543050" y="3206750"/>
          <p14:tracePt t="134066" x="1549400" y="3206750"/>
          <p14:tracePt t="134082" x="1555750" y="3200400"/>
          <p14:tracePt t="134098" x="1555750" y="3194050"/>
          <p14:tracePt t="134118" x="1562100" y="3187700"/>
          <p14:tracePt t="134142" x="1568450" y="3187700"/>
          <p14:tracePt t="134166" x="1574800" y="3181350"/>
          <p14:tracePt t="134202" x="1581150" y="3175000"/>
          <p14:tracePt t="134238" x="1587500" y="3168650"/>
          <p14:tracePt t="134323" x="1587500" y="3162300"/>
          <p14:tracePt t="134354" x="1593850" y="3155950"/>
          <p14:tracePt t="134374" x="1593850" y="3149600"/>
          <p14:tracePt t="134406" x="1593850" y="3143250"/>
          <p14:tracePt t="134418" x="1593850" y="3136900"/>
          <p14:tracePt t="134434" x="1600200" y="3124200"/>
          <p14:tracePt t="134450" x="1600200" y="3117850"/>
          <p14:tracePt t="134467" x="1600200" y="3111500"/>
          <p14:tracePt t="134478" x="1600200" y="3105150"/>
          <p14:tracePt t="134502" x="1600200" y="3098800"/>
          <p14:tracePt t="134526" x="1593850" y="3092450"/>
          <p14:tracePt t="134562" x="1593850" y="3086100"/>
          <p14:tracePt t="134578" x="1587500" y="3079750"/>
          <p14:tracePt t="134594" x="1581150" y="3079750"/>
          <p14:tracePt t="134614" x="1581150" y="3073400"/>
          <p14:tracePt t="134639" x="1574800" y="3073400"/>
          <p14:tracePt t="134742" x="1568450" y="3073400"/>
          <p14:tracePt t="134767" x="1562100" y="3067050"/>
          <p14:tracePt t="134787" x="1555750" y="3060700"/>
          <p14:tracePt t="134802" x="1549400" y="3054350"/>
          <p14:tracePt t="134818" x="1536700" y="3054350"/>
          <p14:tracePt t="134834" x="1530350" y="3048000"/>
          <p14:tracePt t="134846" x="1524000" y="3048000"/>
          <p14:tracePt t="134854" x="1517650" y="3048000"/>
          <p14:tracePt t="134863" x="1511300" y="3048000"/>
          <p14:tracePt t="134880" x="1504950" y="3048000"/>
          <p14:tracePt t="134880" x="1492250" y="3041650"/>
          <p14:tracePt t="134899" x="1485900" y="3048000"/>
          <p14:tracePt t="134915" x="1479550" y="3048000"/>
          <p14:tracePt t="134930" x="1485900" y="3048000"/>
          <p14:tracePt t="134975" x="1492250" y="3048000"/>
          <p14:tracePt t="134990" x="1498600" y="3048000"/>
          <p14:tracePt t="134999" x="1504950" y="3048000"/>
          <p14:tracePt t="135015" x="1511300" y="3041650"/>
          <p14:tracePt t="135030" x="1524000" y="3041650"/>
          <p14:tracePt t="135047" x="1524000" y="3035300"/>
          <p14:tracePt t="135064" x="1530350" y="3028950"/>
          <p14:tracePt t="135080" x="1524000" y="3028950"/>
          <p14:tracePt t="135103" x="1517650" y="3028950"/>
          <p14:tracePt t="135119" x="1511300" y="3022600"/>
          <p14:tracePt t="135135" x="1504950" y="3022600"/>
          <p14:tracePt t="135147" x="1498600" y="3022600"/>
          <p14:tracePt t="135164" x="1492250" y="3022600"/>
          <p14:tracePt t="135181" x="1485900" y="3022600"/>
          <p14:tracePt t="135198" x="1479550" y="3022600"/>
          <p14:tracePt t="135215" x="1473200" y="3022600"/>
          <p14:tracePt t="135231" x="1466850" y="3022600"/>
          <p14:tracePt t="135248" x="1466850" y="3016250"/>
          <p14:tracePt t="135275" x="1479550" y="3003550"/>
          <p14:tracePt t="135298" x="1485900" y="3003550"/>
          <p14:tracePt t="135314" x="1492250" y="2990850"/>
          <p14:tracePt t="135327" x="1504950" y="2984500"/>
          <p14:tracePt t="135343" x="1511300" y="2978150"/>
          <p14:tracePt t="135359" x="1517650" y="2971800"/>
          <p14:tracePt t="135374" x="1517650" y="2965450"/>
          <p14:tracePt t="135402" x="1517650" y="2959100"/>
          <p14:tracePt t="135435" x="1511300" y="2959100"/>
          <p14:tracePt t="135446" x="1504950" y="2965450"/>
          <p14:tracePt t="135462" x="1498600" y="2965450"/>
          <p14:tracePt t="135479" x="1492250" y="2971800"/>
          <p14:tracePt t="135495" x="1485900" y="2971800"/>
          <p14:tracePt t="135507" x="1479550" y="2978150"/>
          <p14:tracePt t="135523" x="1473200" y="2984500"/>
          <p14:tracePt t="135546" x="1479550" y="2984500"/>
          <p14:tracePt t="135614" x="1485900" y="2984500"/>
          <p14:tracePt t="135626" x="1492250" y="2984500"/>
          <p14:tracePt t="135643" x="1504950" y="2984500"/>
          <p14:tracePt t="135659" x="1511300" y="2984500"/>
          <p14:tracePt t="135667" x="1524000" y="2978150"/>
          <p14:tracePt t="135687" x="1530350" y="2971800"/>
          <p14:tracePt t="135719" x="1524000" y="2971800"/>
          <p14:tracePt t="135795" x="1524000" y="2965450"/>
          <p14:tracePt t="135975" x="1517650" y="2959100"/>
          <p14:tracePt t="136027" x="1517650" y="2952750"/>
          <p14:tracePt t="136095" x="1524000" y="2946400"/>
          <p14:tracePt t="136107" x="1530350" y="2933700"/>
          <p14:tracePt t="136123" x="1536700" y="2927350"/>
          <p14:tracePt t="136134" x="1549400" y="2921000"/>
          <p14:tracePt t="136134" x="1562100" y="2908300"/>
          <p14:tracePt t="136134" x="1574800" y="2895600"/>
          <p14:tracePt t="136155" x="1600200" y="2876550"/>
          <p14:tracePt t="136155" x="1625600" y="2857500"/>
          <p14:tracePt t="136170" x="1651000" y="2838450"/>
          <p14:tracePt t="136170" x="1689100" y="2819400"/>
          <p14:tracePt t="136186" x="1733550" y="2794000"/>
          <p14:tracePt t="136186" x="1778000" y="2768600"/>
          <p14:tracePt t="136203" x="1835150" y="2743200"/>
          <p14:tracePt t="136203" x="1968500" y="2679700"/>
          <p14:tracePt t="136219" x="2038350" y="2647950"/>
          <p14:tracePt t="136219" x="2120900" y="2616200"/>
          <p14:tracePt t="136236" x="2209800" y="2584450"/>
          <p14:tracePt t="136236" x="2311400" y="2552700"/>
          <p14:tracePt t="136253" x="2413000" y="2514600"/>
          <p14:tracePt t="136253" x="2527300" y="2482850"/>
          <p14:tracePt t="136270" x="2654300" y="2451100"/>
          <p14:tracePt t="136270" x="2921000" y="2393950"/>
          <p14:tracePt t="136289" x="3067050" y="2368550"/>
          <p14:tracePt t="136289" x="3219450" y="2343150"/>
          <p14:tracePt t="136304" x="3371850" y="2330450"/>
          <p14:tracePt t="136304" x="3524250" y="2317750"/>
          <p14:tracePt t="136320" x="3683000" y="2305050"/>
          <p14:tracePt t="136320" x="3841750" y="2298700"/>
          <p14:tracePt t="136320" x="3994150" y="2298700"/>
          <p14:tracePt t="136339" x="4146550" y="2298700"/>
          <p14:tracePt t="136351" x="4292600" y="2305050"/>
          <p14:tracePt t="136351" x="4565650" y="2330450"/>
          <p14:tracePt t="136373" x="4692650" y="2343150"/>
          <p14:tracePt t="136373" x="4813300" y="2362200"/>
          <p14:tracePt t="136387" x="4921250" y="2387600"/>
          <p14:tracePt t="136387" x="5029200" y="2413000"/>
          <p14:tracePt t="136404" x="5124450" y="2444750"/>
          <p14:tracePt t="136404" x="5213350" y="2476500"/>
          <p14:tracePt t="136421" x="5295900" y="2508250"/>
          <p14:tracePt t="136421" x="5365750" y="2540000"/>
          <p14:tracePt t="136421" x="5429250" y="2571750"/>
          <p14:tracePt t="136439" x="5480050" y="2609850"/>
          <p14:tracePt t="136452" x="5530850" y="2641600"/>
          <p14:tracePt t="136452" x="5600700" y="2705100"/>
          <p14:tracePt t="136471" x="5626100" y="2736850"/>
          <p14:tracePt t="136471" x="5645150" y="2768600"/>
          <p14:tracePt t="136487" x="5651500" y="2794000"/>
          <p14:tracePt t="136487" x="5657850" y="2819400"/>
          <p14:tracePt t="136504" x="5657850" y="2844800"/>
          <p14:tracePt t="136504" x="5638800" y="2889250"/>
          <p14:tracePt t="136521" x="5619750" y="2908300"/>
          <p14:tracePt t="136521" x="5600700" y="2927350"/>
          <p14:tracePt t="136537" x="5575300" y="2940050"/>
          <p14:tracePt t="136537" x="5549900" y="2959100"/>
          <p14:tracePt t="136554" x="5518150" y="2971800"/>
          <p14:tracePt t="136554" x="5486400" y="2978150"/>
          <p14:tracePt t="136571" x="5454650" y="2990850"/>
          <p14:tracePt t="136571" x="5391150" y="3003550"/>
          <p14:tracePt t="136588" x="5353050" y="3009900"/>
          <p14:tracePt t="136588" x="5321300" y="3009900"/>
          <p14:tracePt t="136605" x="5289550" y="3016250"/>
          <p14:tracePt t="136605" x="5251450" y="3016250"/>
          <p14:tracePt t="136621" x="5219700" y="3016250"/>
          <p14:tracePt t="136621" x="5194300" y="3016250"/>
          <p14:tracePt t="136621" x="5168900" y="3016250"/>
          <p14:tracePt t="136640" x="5143500" y="3016250"/>
          <p14:tracePt t="136653" x="5124450" y="3016250"/>
          <p14:tracePt t="136653" x="5099050" y="3009900"/>
          <p14:tracePt t="136673" x="5092700" y="3009900"/>
          <p14:tracePt t="136673" x="5086350" y="3009900"/>
          <p14:tracePt t="136688" x="5080000" y="3003550"/>
          <p14:tracePt t="136707" x="5086350" y="2997200"/>
          <p14:tracePt t="136724" x="5099050" y="2997200"/>
          <p14:tracePt t="136739" x="5099050" y="2990850"/>
          <p14:tracePt t="136739" x="5105400" y="2990850"/>
          <p14:tracePt t="136756" x="5111750" y="2984500"/>
          <p14:tracePt t="136770" x="5118100" y="2984500"/>
          <p14:tracePt t="136791" x="5111750" y="2978150"/>
          <p14:tracePt t="136815" x="5105400" y="2984500"/>
          <p14:tracePt t="136827" x="5099050" y="2984500"/>
          <p14:tracePt t="136836" x="5092700" y="2984500"/>
          <p14:tracePt t="136836" x="5086350" y="2984500"/>
          <p14:tracePt t="136856" x="5080000" y="2984500"/>
          <p14:tracePt t="136856" x="5067300" y="2984500"/>
          <p14:tracePt t="136872" x="5060950" y="2990850"/>
          <p14:tracePt t="136872" x="5048250" y="2990850"/>
          <p14:tracePt t="136889" x="5041900" y="2997200"/>
          <p14:tracePt t="136904" x="5035550" y="2997200"/>
          <p14:tracePt t="136920" x="5029200" y="2997200"/>
          <p14:tracePt t="136940" x="5035550" y="2990850"/>
          <p14:tracePt t="136971" x="5041900" y="2984500"/>
          <p14:tracePt t="136995" x="5041900" y="2978150"/>
          <p14:tracePt t="137007" x="5041900" y="2971800"/>
          <p14:tracePt t="137031" x="5035550" y="2965450"/>
          <p14:tracePt t="137055" x="5029200" y="2965450"/>
          <p14:tracePt t="137083" x="5022850" y="2965450"/>
          <p14:tracePt t="137099" x="5016500" y="2959100"/>
          <p14:tracePt t="137115" x="5010150" y="2959100"/>
          <p14:tracePt t="137121" x="5003800" y="2952750"/>
          <p14:tracePt t="137121" x="4997450" y="2946400"/>
          <p14:tracePt t="137140" x="4991100" y="2940050"/>
          <p14:tracePt t="137140" x="4978400" y="2933700"/>
          <p14:tracePt t="137156" x="4972050" y="2927350"/>
          <p14:tracePt t="137156" x="4965700" y="2914650"/>
          <p14:tracePt t="137156" x="4953000" y="2908300"/>
          <p14:tracePt t="137176" x="4940300" y="2895600"/>
          <p14:tracePt t="137176" x="4933950" y="2889250"/>
          <p14:tracePt t="137190" x="4921250" y="2876550"/>
          <p14:tracePt t="137190" x="4908550" y="2863850"/>
          <p14:tracePt t="137207" x="4889500" y="2851150"/>
          <p14:tracePt t="137207" x="4876800" y="2844800"/>
          <p14:tracePt t="137224" x="4864100" y="2832100"/>
          <p14:tracePt t="137224" x="4832350" y="2813050"/>
          <p14:tracePt t="137240" x="4819650" y="2800350"/>
          <p14:tracePt t="137240" x="4806950" y="2794000"/>
          <p14:tracePt t="137257" x="4794250" y="2781300"/>
          <p14:tracePt t="137257" x="4781550" y="2768600"/>
          <p14:tracePt t="137274" x="4768850" y="2762250"/>
          <p14:tracePt t="137274" x="4756150" y="2755900"/>
          <p14:tracePt t="137292" x="4749800" y="2743200"/>
          <p14:tracePt t="137292" x="4730750" y="2730500"/>
          <p14:tracePt t="137308" x="4718050" y="2724150"/>
          <p14:tracePt t="137308" x="4711700" y="2724150"/>
          <p14:tracePt t="137325" x="4705350" y="2717800"/>
          <p14:tracePt t="137325" x="4699000" y="2711450"/>
          <p14:tracePt t="137340" x="4692650" y="2711450"/>
          <p14:tracePt t="137355" x="4686300" y="2705100"/>
          <p14:tracePt t="137372" x="4686300" y="2698750"/>
          <p14:tracePt t="137390" x="4679950" y="2692400"/>
          <p14:tracePt t="137415" x="4673600" y="2698750"/>
          <p14:tracePt t="137451" x="4673600" y="2705100"/>
          <p14:tracePt t="137475" x="4667250" y="2711450"/>
          <p14:tracePt t="137503" x="4667250" y="2717800"/>
          <p14:tracePt t="137519" x="4654550" y="2724150"/>
          <p14:tracePt t="137535" x="4648200" y="2730500"/>
          <p14:tracePt t="137539" x="4641850" y="2736850"/>
          <p14:tracePt t="137539" x="4629150" y="2743200"/>
          <p14:tracePt t="137557" x="4610100" y="2755900"/>
          <p14:tracePt t="137557" x="4591050" y="2774950"/>
          <p14:tracePt t="137574" x="4559300" y="2800350"/>
          <p14:tracePt t="137574" x="4527550" y="2832100"/>
          <p14:tracePt t="137591" x="4483100" y="2870200"/>
          <p14:tracePt t="137591" x="4381500" y="2959100"/>
          <p14:tracePt t="137608" x="4324350" y="3022600"/>
          <p14:tracePt t="137608" x="4260850" y="3079750"/>
          <p14:tracePt t="137625" x="4191000" y="3155950"/>
          <p14:tracePt t="137625" x="4127500" y="3225800"/>
          <p14:tracePt t="137641" x="4051300" y="3308350"/>
          <p14:tracePt t="137641" x="3975100" y="3397250"/>
          <p14:tracePt t="137641" x="3892550" y="3486150"/>
          <p14:tracePt t="137661" x="3803650" y="3587750"/>
          <p14:tracePt t="137673" x="3714750" y="3676650"/>
          <p14:tracePt t="137673" x="3524250" y="3873500"/>
          <p14:tracePt t="137692" x="3422650" y="3962400"/>
          <p14:tracePt t="137692" x="3327400" y="4044950"/>
          <p14:tracePt t="137708" x="3225800" y="4121150"/>
          <p14:tracePt t="137708" x="3124200" y="4197350"/>
          <p14:tracePt t="137708" x="3022600" y="4260850"/>
          <p14:tracePt t="137728" x="2921000" y="4324350"/>
          <p14:tracePt t="137740" x="2825750" y="4381500"/>
          <p14:tracePt t="137740" x="2736850" y="4432300"/>
          <p14:tracePt t="137740" x="2641600" y="4483100"/>
          <p14:tracePt t="137761" x="2559050" y="4527550"/>
          <p14:tracePt t="137761" x="2476500" y="4565650"/>
          <p14:tracePt t="137776" x="2393950" y="4603750"/>
          <p14:tracePt t="137776" x="2324100" y="4629150"/>
          <p14:tracePt t="137792" x="2247900" y="4660900"/>
          <p14:tracePt t="137792" x="2178050" y="4679950"/>
          <p14:tracePt t="137808" x="2108200" y="4699000"/>
          <p14:tracePt t="137808" x="2044700" y="4718050"/>
          <p14:tracePt t="137808" x="1981200" y="4730750"/>
          <p14:tracePt t="137828" x="1917700" y="4737100"/>
          <p14:tracePt t="137828" x="1860550" y="4743450"/>
          <p14:tracePt t="137842" x="1803400" y="4743450"/>
          <p14:tracePt t="137842" x="1752600" y="4743450"/>
          <p14:tracePt t="137858" x="1708150" y="4743450"/>
          <p14:tracePt t="137858" x="1663700" y="4743450"/>
          <p14:tracePt t="137876" x="1625600" y="4737100"/>
          <p14:tracePt t="137876" x="1593850" y="4730750"/>
          <p14:tracePt t="137893" x="1562100" y="4718050"/>
          <p14:tracePt t="137893" x="1504950" y="4705350"/>
          <p14:tracePt t="137909" x="1473200" y="4699000"/>
          <p14:tracePt t="137909" x="1454150" y="4686300"/>
          <p14:tracePt t="137926" x="1428750" y="4679950"/>
          <p14:tracePt t="137926" x="1409700" y="4673600"/>
          <p14:tracePt t="137942" x="1390650" y="4667250"/>
          <p14:tracePt t="137942" x="1358900" y="4660900"/>
          <p14:tracePt t="137960" x="1346200" y="4654550"/>
          <p14:tracePt t="137960" x="1333500" y="4654550"/>
          <p14:tracePt t="137976" x="1327150" y="4654550"/>
          <p14:tracePt t="137976" x="1320800" y="4648200"/>
          <p14:tracePt t="137993" x="1314450" y="4648200"/>
          <p14:tracePt t="138007" x="1320800" y="4648200"/>
          <p14:tracePt t="138079" x="1327150" y="4654550"/>
          <p14:tracePt t="138119" x="1327150" y="4660900"/>
          <p14:tracePt t="138139" x="1333500" y="4667250"/>
          <p14:tracePt t="138155" x="1339850" y="4667250"/>
          <p14:tracePt t="138171" x="1346200" y="4673600"/>
          <p14:tracePt t="138180" x="1358900" y="4673600"/>
          <p14:tracePt t="138191" x="1365250" y="4673600"/>
          <p14:tracePt t="138191" x="1390650" y="4679950"/>
          <p14:tracePt t="138210" x="1409700" y="4679950"/>
          <p14:tracePt t="138210" x="1428750" y="4679950"/>
          <p14:tracePt t="138227" x="1447800" y="4679950"/>
          <p14:tracePt t="138227" x="1473200" y="4679950"/>
          <p14:tracePt t="138243" x="1504950" y="4679950"/>
          <p14:tracePt t="138243" x="1574800" y="4686300"/>
          <p14:tracePt t="138260" x="1612900" y="4692650"/>
          <p14:tracePt t="138260" x="1651000" y="4699000"/>
          <p14:tracePt t="138277" x="1695450" y="4699000"/>
          <p14:tracePt t="138277" x="1746250" y="4705350"/>
          <p14:tracePt t="138295" x="1797050" y="4711700"/>
          <p14:tracePt t="138295" x="1841500" y="4718050"/>
          <p14:tracePt t="138311" x="1898650" y="4724400"/>
          <p14:tracePt t="138311" x="2006600" y="4730750"/>
          <p14:tracePt t="138328" x="2057400" y="4737100"/>
          <p14:tracePt t="138328" x="2114550" y="4743450"/>
          <p14:tracePt t="138344" x="2165350" y="4743450"/>
          <p14:tracePt t="138344" x="2216150" y="4749800"/>
          <p14:tracePt t="138360" x="2273300" y="4756150"/>
          <p14:tracePt t="138360" x="2317750" y="4762500"/>
          <p14:tracePt t="138360" x="2368550" y="4768850"/>
          <p14:tracePt t="138380" x="2413000" y="4775200"/>
          <p14:tracePt t="138392" x="2457450" y="4787900"/>
          <p14:tracePt t="138392" x="2540000" y="4800600"/>
          <p14:tracePt t="138412" x="2578100" y="4806950"/>
          <p14:tracePt t="138412" x="2609850" y="4813300"/>
          <p14:tracePt t="138428" x="2641600" y="4819650"/>
          <p14:tracePt t="138428" x="2673350" y="4819650"/>
          <p14:tracePt t="138444" x="2698750" y="4826000"/>
          <p14:tracePt t="138444" x="2717800" y="4826000"/>
          <p14:tracePt t="138461" x="2736850" y="4826000"/>
          <p14:tracePt t="138461" x="2743200" y="4826000"/>
          <p14:tracePt t="138461" x="2755900" y="4826000"/>
          <p14:tracePt t="138480" x="2762250" y="4826000"/>
          <p14:tracePt t="138496" x="2762250" y="4819650"/>
          <p14:tracePt t="138509" x="2755900" y="4819650"/>
          <p14:tracePt t="138531" x="2749550" y="4819650"/>
          <p14:tracePt t="138555" x="2749550" y="4826000"/>
          <p14:tracePt t="138567" x="2743200" y="4832350"/>
          <p14:tracePt t="138583" x="2749550" y="4838700"/>
          <p14:tracePt t="138619" x="2762250" y="4832350"/>
          <p14:tracePt t="138635" x="2768600" y="4826000"/>
          <p14:tracePt t="138643" x="2774950" y="4819650"/>
          <p14:tracePt t="138651" x="2787650" y="4813300"/>
          <p14:tracePt t="138660" x="2800350" y="4806950"/>
          <p14:tracePt t="138660" x="2813050" y="4800600"/>
          <p14:tracePt t="138660" x="2825750" y="4787900"/>
          <p14:tracePt t="138681" x="2844800" y="4775200"/>
          <p14:tracePt t="138693" x="2863850" y="4768850"/>
          <p14:tracePt t="138693" x="2914650" y="4737100"/>
          <p14:tracePt t="138712" x="2946400" y="4724400"/>
          <p14:tracePt t="138712" x="2978150" y="4705350"/>
          <p14:tracePt t="138728" x="3009900" y="4692650"/>
          <p14:tracePt t="138728" x="3048000" y="4679950"/>
          <p14:tracePt t="138728" x="3086100" y="4660900"/>
          <p14:tracePt t="138748" x="3124200" y="4648200"/>
          <p14:tracePt t="138760" x="3168650" y="4641850"/>
          <p14:tracePt t="138760" x="3219450" y="4629150"/>
          <p14:tracePt t="138760" x="3270250" y="4622800"/>
          <p14:tracePt t="138780" x="3321050" y="4622800"/>
          <p14:tracePt t="138780" x="3378200" y="4622800"/>
          <p14:tracePt t="138797" x="3435350" y="4622800"/>
          <p14:tracePt t="138797" x="3498850" y="4629150"/>
          <p14:tracePt t="138812" x="3562350" y="4635500"/>
          <p14:tracePt t="138812" x="3625850" y="4641850"/>
          <p14:tracePt t="138829" x="3689350" y="4654550"/>
          <p14:tracePt t="138829" x="3752850" y="4667250"/>
          <p14:tracePt t="138829" x="3810000" y="4673600"/>
          <p14:tracePt t="138848" x="3867150" y="4692650"/>
          <p14:tracePt t="138848" x="3924300" y="4705350"/>
          <p14:tracePt t="138862" x="3981450" y="4724400"/>
          <p14:tracePt t="138862" x="4032250" y="4737100"/>
          <p14:tracePt t="138879" x="4076700" y="4756150"/>
          <p14:tracePt t="138879" x="4121150" y="4768850"/>
          <p14:tracePt t="138895" x="4159250" y="4787900"/>
          <p14:tracePt t="138895" x="4197350" y="4806950"/>
          <p14:tracePt t="138912" x="4235450" y="4826000"/>
          <p14:tracePt t="138912" x="4286250" y="4857750"/>
          <p14:tracePt t="138930" x="4305300" y="4870450"/>
          <p14:tracePt t="138930" x="4324350" y="4889500"/>
          <p14:tracePt t="138946" x="4337050" y="4902200"/>
          <p14:tracePt t="138946" x="4343400" y="4914900"/>
          <p14:tracePt t="138963" x="4349750" y="4933950"/>
          <p14:tracePt t="138963" x="4356100" y="4953000"/>
          <p14:tracePt t="138980" x="4356100" y="4959350"/>
          <p14:tracePt t="138980" x="4349750" y="4965700"/>
          <p14:tracePt t="138997" x="4349750" y="4972050"/>
          <p14:tracePt t="138997" x="4343400" y="4972050"/>
          <p14:tracePt t="139013" x="4337050" y="4972050"/>
          <p14:tracePt t="139028" x="4330700" y="4965700"/>
          <p14:tracePt t="139028" x="4330700" y="4959350"/>
          <p14:tracePt t="139028" x="4330700" y="4953000"/>
          <p14:tracePt t="139048" x="4337050" y="4940300"/>
          <p14:tracePt t="139061" x="4343400" y="4933950"/>
          <p14:tracePt t="139061" x="4356100" y="4908550"/>
          <p14:tracePt t="139081" x="4368800" y="4895850"/>
          <p14:tracePt t="139081" x="4381500" y="4883150"/>
          <p14:tracePt t="139096" x="4394200" y="4870450"/>
          <p14:tracePt t="139096" x="4406900" y="4851400"/>
          <p14:tracePt t="139113" x="4425950" y="4832350"/>
          <p14:tracePt t="139113" x="4438650" y="4813300"/>
          <p14:tracePt t="139113" x="4457700" y="4794250"/>
          <p14:tracePt t="139132" x="4476750" y="4768850"/>
          <p14:tracePt t="139145" x="4495800" y="4749800"/>
          <p14:tracePt t="139145" x="4533900" y="4692650"/>
          <p14:tracePt t="139163" x="4546600" y="4654550"/>
          <p14:tracePt t="139163" x="4572000" y="4622800"/>
          <p14:tracePt t="139180" x="4591050" y="4578350"/>
          <p14:tracePt t="139180" x="4616450" y="4533900"/>
          <p14:tracePt t="139197" x="4635500" y="4489450"/>
          <p14:tracePt t="139197" x="4660900" y="4438650"/>
          <p14:tracePt t="139197" x="4686300" y="4381500"/>
          <p14:tracePt t="139216" x="4718050" y="4318000"/>
          <p14:tracePt t="139216" x="4743450" y="4260850"/>
          <p14:tracePt t="139230" x="4775200" y="4191000"/>
          <p14:tracePt t="139230" x="4806950" y="4121150"/>
          <p14:tracePt t="139247" x="4832350" y="4051300"/>
          <p14:tracePt t="139247" x="4864100" y="3975100"/>
          <p14:tracePt t="139264" x="4902200" y="3892550"/>
          <p14:tracePt t="139264" x="4965700" y="3721100"/>
          <p14:tracePt t="139280" x="5003800" y="3632200"/>
          <p14:tracePt t="139280" x="5035550" y="3543300"/>
          <p14:tracePt t="139297" x="5060950" y="3460750"/>
          <p14:tracePt t="139297" x="5086350" y="3384550"/>
          <p14:tracePt t="139314" x="5111750" y="3308350"/>
          <p14:tracePt t="139314" x="5130800" y="3244850"/>
          <p14:tracePt t="139330" x="5149850" y="3187700"/>
          <p14:tracePt t="139330" x="5156200" y="3130550"/>
          <p14:tracePt t="139349" x="5168900" y="3048000"/>
          <p14:tracePt t="139349" x="5168900" y="3016250"/>
          <p14:tracePt t="139365" x="5168900" y="2984500"/>
          <p14:tracePt t="139365" x="5168900" y="2952750"/>
          <p14:tracePt t="139381" x="5162550" y="2933700"/>
          <p14:tracePt t="139381" x="5149850" y="2908300"/>
          <p14:tracePt t="139381" x="5137150" y="2889250"/>
          <p14:tracePt t="139400" x="5130800" y="2876550"/>
          <p14:tracePt t="139412" x="5118100" y="2863850"/>
          <p14:tracePt t="139412" x="5105400" y="2851150"/>
          <p14:tracePt t="139412" x="5092700" y="2838450"/>
          <p14:tracePt t="139433" x="5080000" y="2832100"/>
          <p14:tracePt t="139433" x="5067300" y="2819400"/>
          <p14:tracePt t="139448" x="5054600" y="2813050"/>
          <p14:tracePt t="139448" x="5048250" y="2800350"/>
          <p14:tracePt t="139465" x="5035550" y="2794000"/>
          <p14:tracePt t="139465" x="5022850" y="2781300"/>
          <p14:tracePt t="139481" x="5016500" y="2774950"/>
          <p14:tracePt t="139481" x="5003800" y="2768600"/>
          <p14:tracePt t="139481" x="4997450" y="2762250"/>
          <p14:tracePt t="139500" x="4991100" y="2755900"/>
          <p14:tracePt t="139512" x="4984750" y="2749550"/>
          <p14:tracePt t="139512" x="4972050" y="2736850"/>
          <p14:tracePt t="139531" x="4965700" y="2730500"/>
          <p14:tracePt t="139531" x="4959350" y="2717800"/>
          <p14:tracePt t="139548" x="4953000" y="2711450"/>
          <p14:tracePt t="139548" x="4946650" y="2705100"/>
          <p14:tracePt t="139565" x="4940300" y="2698750"/>
          <p14:tracePt t="139565" x="4921250" y="2679700"/>
          <p14:tracePt t="139582" x="4914900" y="2679700"/>
          <p14:tracePt t="139582" x="4902200" y="2673350"/>
          <p14:tracePt t="139598" x="4895850" y="2667000"/>
          <p14:tracePt t="139598" x="4889500" y="2660650"/>
          <p14:tracePt t="139615" x="4876800" y="2654300"/>
          <p14:tracePt t="139615" x="4870450" y="2647950"/>
          <p14:tracePt t="139632" x="4857750" y="2647950"/>
          <p14:tracePt t="139632" x="4838700" y="2641600"/>
          <p14:tracePt t="139649" x="4832350" y="2641600"/>
          <p14:tracePt t="139649" x="4819650" y="2641600"/>
          <p14:tracePt t="139665" x="4813300" y="2641600"/>
          <p14:tracePt t="139665" x="4806950" y="2641600"/>
          <p14:tracePt t="139682" x="4794250" y="2635250"/>
          <p14:tracePt t="139682" x="4787900" y="2641600"/>
          <p14:tracePt t="139682" x="4781550" y="2641600"/>
          <p14:tracePt t="139701" x="4775200" y="2641600"/>
          <p14:tracePt t="139713" x="4768850" y="2641600"/>
          <p14:tracePt t="139713" x="4756150" y="2647950"/>
          <p14:tracePt t="139732" x="4749800" y="2647950"/>
          <p14:tracePt t="139747" x="4743450" y="2654300"/>
          <p14:tracePt t="139764" x="4743450" y="2660650"/>
          <p14:tracePt t="139780" x="4749800" y="2667000"/>
          <p14:tracePt t="139797" x="4749800" y="2673350"/>
          <p14:tracePt t="139815" x="4756150" y="2673350"/>
          <p14:tracePt t="139831" x="4762500" y="2679700"/>
          <p14:tracePt t="139847" x="4768850" y="2679700"/>
          <p14:tracePt t="139864" x="4775200" y="2679700"/>
          <p14:tracePt t="139896" x="4781550" y="2679700"/>
          <p14:tracePt t="139920" x="4787900" y="2673350"/>
          <p14:tracePt t="139935" x="4794250" y="2667000"/>
          <p14:tracePt t="139947" x="4800600" y="2654300"/>
          <p14:tracePt t="139955" x="4800600" y="2647950"/>
          <p14:tracePt t="139964" x="4806950" y="2635250"/>
          <p14:tracePt t="139964" x="4813300" y="2622550"/>
          <p14:tracePt t="139983" x="4819650" y="2609850"/>
          <p14:tracePt t="139983" x="4838700" y="2578100"/>
          <p14:tracePt t="140000" x="4845050" y="2565400"/>
          <p14:tracePt t="140000" x="4851400" y="2552700"/>
          <p14:tracePt t="140017" x="4857750" y="2540000"/>
          <p14:tracePt t="140017" x="4864100" y="2533650"/>
          <p14:tracePt t="140033" x="4870450" y="2520950"/>
          <p14:tracePt t="140033" x="4876800" y="2514600"/>
          <p14:tracePt t="140050" x="4883150" y="2508250"/>
          <p14:tracePt t="140050" x="4889500" y="2508250"/>
          <p14:tracePt t="140067" x="4895850" y="2508250"/>
          <p14:tracePt t="140081" x="4902200" y="2520950"/>
          <p14:tracePt t="140081" x="4908550" y="2546350"/>
          <p14:tracePt t="140100" x="4914900" y="2565400"/>
          <p14:tracePt t="140100" x="4921250" y="2590800"/>
          <p14:tracePt t="140116" x="4927600" y="2622550"/>
          <p14:tracePt t="140116" x="4933950" y="2654300"/>
          <p14:tracePt t="140134" x="4940300" y="2692400"/>
          <p14:tracePt t="140134" x="4946650" y="2730500"/>
          <p14:tracePt t="140134" x="4959350" y="2768600"/>
          <p14:tracePt t="140152" x="4965700" y="2806700"/>
          <p14:tracePt t="140165" x="4972050" y="2851150"/>
          <p14:tracePt t="140165" x="4984750" y="2940050"/>
          <p14:tracePt t="140183" x="4991100" y="2984500"/>
          <p14:tracePt t="140183" x="4991100" y="3028950"/>
          <p14:tracePt t="140200" x="4991100" y="3073400"/>
          <p14:tracePt t="140200" x="4984750" y="3124200"/>
          <p14:tracePt t="140217" x="4984750" y="3175000"/>
          <p14:tracePt t="140217" x="4978400" y="3225800"/>
          <p14:tracePt t="140217" x="4965700" y="3276600"/>
          <p14:tracePt t="140236" x="4959350" y="3327400"/>
          <p14:tracePt t="140236" x="4946650" y="3371850"/>
          <p14:tracePt t="140250" x="4933950" y="3422650"/>
          <p14:tracePt t="140250" x="4927600" y="3467100"/>
          <p14:tracePt t="140267" x="4914900" y="3511550"/>
          <p14:tracePt t="140267" x="4902200" y="3549650"/>
          <p14:tracePt t="140285" x="4889500" y="3581400"/>
          <p14:tracePt t="140285" x="4864100" y="3644900"/>
          <p14:tracePt t="140300" x="4857750" y="3670300"/>
          <p14:tracePt t="140300" x="4845050" y="3689350"/>
          <p14:tracePt t="140317" x="4832350" y="3708400"/>
          <p14:tracePt t="140317" x="4826000" y="3727450"/>
          <p14:tracePt t="140334" x="4819650" y="3733800"/>
          <p14:tracePt t="140334" x="4813300" y="3746500"/>
          <p14:tracePt t="140351" x="4806950" y="3752850"/>
          <p14:tracePt t="140351" x="4806950" y="3759200"/>
          <p14:tracePt t="140368" x="4800600" y="3759200"/>
          <p14:tracePt t="140383" x="4800600" y="3765550"/>
          <p14:tracePt t="140419" x="4800600" y="3771900"/>
          <p14:tracePt t="140444" x="4800600" y="3778250"/>
          <p14:tracePt t="140460" x="4800600" y="3784600"/>
          <p14:tracePt t="140476" x="4800600" y="3790950"/>
          <p14:tracePt t="140488" x="4794250" y="3797300"/>
          <p14:tracePt t="140504" x="4794250" y="3810000"/>
          <p14:tracePt t="140520" x="4787900" y="3816350"/>
          <p14:tracePt t="140536" x="4781550" y="3822700"/>
          <p14:tracePt t="140536" x="4781550" y="3829050"/>
          <p14:tracePt t="140552" x="4775200" y="3835400"/>
          <p14:tracePt t="140567" x="4775200" y="3841750"/>
          <p14:tracePt t="140583" x="4768850" y="3848100"/>
          <p14:tracePt t="140600" x="4768850" y="3854450"/>
          <p14:tracePt t="140616" x="4768850" y="3860800"/>
          <p14:tracePt t="140640" x="4768850" y="3867150"/>
          <p14:tracePt t="140668" x="4768850" y="3873500"/>
          <p14:tracePt t="140699" x="4775200" y="3867150"/>
          <p14:tracePt t="140728" x="4781550" y="3867150"/>
          <p14:tracePt t="140744" x="4781550" y="3854450"/>
          <p14:tracePt t="140768" x="4781550" y="3848100"/>
          <p14:tracePt t="140921" x="4775200" y="3771900"/>
          <p14:tracePt t="140925" x="4781550" y="3759200"/>
          <p14:tracePt t="140934" x="4775200" y="3746500"/>
          <p14:tracePt t="140934" x="4781550" y="3740150"/>
          <p14:tracePt t="140953" x="4775200" y="3727450"/>
          <p14:tracePt t="140953" x="4775200" y="3695700"/>
          <p14:tracePt t="140970" x="4768850" y="3676650"/>
          <p14:tracePt t="140970" x="4768850" y="3663950"/>
          <p14:tracePt t="140986" x="4768850" y="3644900"/>
          <p14:tracePt t="140986" x="4762500" y="3625850"/>
          <p14:tracePt t="141003" x="4762500" y="3606800"/>
          <p14:tracePt t="141003" x="4762500" y="3575050"/>
          <p14:tracePt t="141021" x="4762500" y="3556000"/>
          <p14:tracePt t="141021" x="4762500" y="3543300"/>
          <p14:tracePt t="141037" x="4762500" y="3524250"/>
          <p14:tracePt t="141037" x="4762500" y="3511550"/>
          <p14:tracePt t="141054" x="4762500" y="3498850"/>
          <p14:tracePt t="141054" x="4762500" y="3486150"/>
          <p14:tracePt t="141070" x="4762500" y="3473450"/>
          <p14:tracePt t="141070" x="4762500" y="3460750"/>
          <p14:tracePt t="141070" x="4762500" y="3448050"/>
          <p14:tracePt t="141089" x="4762500" y="3441700"/>
          <p14:tracePt t="141102" x="4762500" y="3429000"/>
          <p14:tracePt t="141102" x="4768850" y="3416300"/>
          <p14:tracePt t="141121" x="4768850" y="3409950"/>
          <p14:tracePt t="141121" x="4768850" y="3403600"/>
          <p14:tracePt t="141137" x="4768850" y="3397250"/>
          <p14:tracePt t="141152" x="4768850" y="3390900"/>
          <p14:tracePt t="141172" x="4775200" y="3390900"/>
          <p14:tracePt t="141196" x="4781550" y="3397250"/>
          <p14:tracePt t="141208" x="4787900" y="3397250"/>
          <p14:tracePt t="141224" x="4794250" y="3403600"/>
          <p14:tracePt t="141256" x="4787900" y="3397250"/>
          <p14:tracePt t="141300" x="4781550" y="3397250"/>
          <p14:tracePt t="141320" x="4775200" y="3390900"/>
          <p14:tracePt t="141344" x="4768850" y="3390900"/>
          <p14:tracePt t="141376" x="4762500" y="3384550"/>
          <p14:tracePt t="141388" x="4756150" y="3384550"/>
          <p14:tracePt t="141396" x="4743450" y="3384550"/>
          <p14:tracePt t="141405" x="4730750" y="3378200"/>
          <p14:tracePt t="141405" x="4711700" y="3378200"/>
          <p14:tracePt t="141421" x="4692650" y="3378200"/>
          <p14:tracePt t="141421" x="4673600" y="3378200"/>
          <p14:tracePt t="141438" x="4648200" y="3378200"/>
          <p14:tracePt t="141438" x="4616450" y="3378200"/>
          <p14:tracePt t="141438" x="4591050" y="3384550"/>
          <p14:tracePt t="141457" x="4552950" y="3384550"/>
          <p14:tracePt t="141469" x="4521200" y="3390900"/>
          <p14:tracePt t="141469" x="4432300" y="3403600"/>
          <p14:tracePt t="141489" x="4381500" y="3409950"/>
          <p14:tracePt t="141489" x="4330700" y="3416300"/>
          <p14:tracePt t="141504" x="4267200" y="3422650"/>
          <p14:tracePt t="141504" x="4203700" y="3429000"/>
          <p14:tracePt t="141521" x="4127500" y="3435350"/>
          <p14:tracePt t="141521" x="4051300" y="3441700"/>
          <p14:tracePt t="141521" x="3968750" y="3448050"/>
          <p14:tracePt t="141541" x="3879850" y="3454400"/>
          <p14:tracePt t="141553" x="3778250" y="3454400"/>
          <p14:tracePt t="141553" x="3568700" y="3460750"/>
          <p14:tracePt t="141572" x="3460750" y="3454400"/>
          <p14:tracePt t="141572" x="3346450" y="3454400"/>
          <p14:tracePt t="141588" x="3225800" y="3448050"/>
          <p14:tracePt t="141588" x="3105150" y="3441700"/>
          <p14:tracePt t="141605" x="2984500" y="3429000"/>
          <p14:tracePt t="141605" x="2730500" y="3409950"/>
          <p14:tracePt t="141622" x="2603500" y="3403600"/>
          <p14:tracePt t="141622" x="2482850" y="3397250"/>
          <p14:tracePt t="141639" x="2362200" y="3390900"/>
          <p14:tracePt t="141639" x="2241550" y="3390900"/>
          <p14:tracePt t="141655" x="2127250" y="3390900"/>
          <p14:tracePt t="141655" x="2019300" y="3390900"/>
          <p14:tracePt t="141672" x="1917700" y="3390900"/>
          <p14:tracePt t="141672" x="1720850" y="3403600"/>
          <p14:tracePt t="141689" x="1625600" y="3403600"/>
          <p14:tracePt t="141689" x="1543050" y="3409950"/>
          <p14:tracePt t="141705" x="1460500" y="3416300"/>
          <p14:tracePt t="141705" x="1384300" y="3416300"/>
          <p14:tracePt t="141723" x="1314450" y="3422650"/>
          <p14:tracePt t="141723" x="1250950" y="3422650"/>
          <p14:tracePt t="141723" x="1193800" y="3429000"/>
          <p14:tracePt t="141742" x="1143000" y="3429000"/>
          <p14:tracePt t="141754" x="1098550" y="3435350"/>
          <p14:tracePt t="141754" x="1016000" y="3441700"/>
          <p14:tracePt t="141774" x="984250" y="3441700"/>
          <p14:tracePt t="141774" x="952500" y="3441700"/>
          <p14:tracePt t="141790" x="920750" y="3448050"/>
          <p14:tracePt t="141790" x="895350" y="3448050"/>
          <p14:tracePt t="141806" x="876300" y="3441700"/>
          <p14:tracePt t="141806" x="857250" y="3441700"/>
          <p14:tracePt t="141806" x="838200" y="3441700"/>
          <p14:tracePt t="141825" x="819150" y="3441700"/>
          <p14:tracePt t="141837" x="806450" y="3435350"/>
          <p14:tracePt t="141837" x="774700" y="3429000"/>
          <p14:tracePt t="141856" x="762000" y="3422650"/>
          <p14:tracePt t="141856" x="749300" y="3416300"/>
          <p14:tracePt t="141873" x="742950" y="3409950"/>
          <p14:tracePt t="141873" x="730250" y="3403600"/>
          <p14:tracePt t="141890" x="717550" y="3397250"/>
          <p14:tracePt t="141890" x="711200" y="3397250"/>
          <p14:tracePt t="141890" x="698500" y="3390900"/>
          <p14:tracePt t="141909" x="692150" y="3390900"/>
          <p14:tracePt t="141909" x="685800" y="3390900"/>
          <p14:tracePt t="141923" x="679450" y="3390900"/>
          <p14:tracePt t="141923" x="673100" y="3390900"/>
          <p14:tracePt t="141940" x="666750" y="3390900"/>
          <p14:tracePt t="141940" x="660400" y="3390900"/>
          <p14:tracePt t="141956" x="654050" y="3390900"/>
          <p14:tracePt t="141956" x="647700" y="3390900"/>
          <p14:tracePt t="141973" x="641350" y="3390900"/>
          <p14:tracePt t="141973" x="635000" y="3397250"/>
          <p14:tracePt t="141990" x="628650" y="3397250"/>
          <p14:tracePt t="142005" x="628650" y="3403600"/>
          <p14:tracePt t="142036" x="635000" y="3409950"/>
          <p14:tracePt t="142056" x="641350" y="3409950"/>
          <p14:tracePt t="142072" x="647700" y="3416300"/>
          <p14:tracePt t="142088" x="654050" y="3416300"/>
          <p14:tracePt t="142096" x="660400" y="3416300"/>
          <p14:tracePt t="142108" x="673100" y="3422650"/>
          <p14:tracePt t="142125" x="679450" y="3429000"/>
          <p14:tracePt t="142141" x="679450" y="3435350"/>
          <p14:tracePt t="142157" x="679450" y="3441700"/>
          <p14:tracePt t="142172" x="679450" y="3448050"/>
          <p14:tracePt t="142193" x="679450" y="3454400"/>
          <p14:tracePt t="142216" x="679450" y="3460750"/>
          <p14:tracePt t="142236" x="679450" y="3467100"/>
          <p14:tracePt t="142252" x="679450" y="3473450"/>
          <p14:tracePt t="142268" x="679450" y="3479800"/>
          <p14:tracePt t="142277" x="679450" y="3486150"/>
          <p14:tracePt t="142277" x="679450" y="3492500"/>
          <p14:tracePt t="142292" x="679450" y="3505200"/>
          <p14:tracePt t="142292" x="685800" y="3517900"/>
          <p14:tracePt t="142308" x="685800" y="3530600"/>
          <p14:tracePt t="142308" x="685800" y="3549650"/>
          <p14:tracePt t="142325" x="685800" y="3562350"/>
          <p14:tracePt t="142325" x="692150" y="3600450"/>
          <p14:tracePt t="142341" x="692150" y="3613150"/>
          <p14:tracePt t="142341" x="692150" y="3632200"/>
          <p14:tracePt t="142358" x="692150" y="3651250"/>
          <p14:tracePt t="142358" x="692150" y="3670300"/>
          <p14:tracePt t="142375" x="692150" y="3683000"/>
          <p14:tracePt t="142375" x="692150" y="3702050"/>
          <p14:tracePt t="142391" x="692150" y="3714750"/>
          <p14:tracePt t="142391" x="692150" y="3727450"/>
          <p14:tracePt t="142409" x="685800" y="3752850"/>
          <p14:tracePt t="142409" x="685800" y="3765550"/>
          <p14:tracePt t="142426" x="685800" y="3771900"/>
          <p14:tracePt t="142426" x="685800" y="3784600"/>
          <p14:tracePt t="142441" x="685800" y="3790950"/>
          <p14:tracePt t="142441" x="685800" y="3803650"/>
          <p14:tracePt t="142441" x="685800" y="3810000"/>
          <p14:tracePt t="142460" x="685800" y="3816350"/>
          <p14:tracePt t="142473" x="685800" y="3822700"/>
          <p14:tracePt t="142473" x="685800" y="3829050"/>
          <p14:tracePt t="142473" x="685800" y="3835400"/>
          <p14:tracePt t="142493" x="685800" y="3841750"/>
          <p14:tracePt t="142493" x="692150" y="3848100"/>
          <p14:tracePt t="142509" x="692150" y="3854450"/>
          <p14:tracePt t="142509" x="698500" y="3860800"/>
          <p14:tracePt t="142526" x="698500" y="3867150"/>
          <p14:tracePt t="142540" x="711200" y="3873500"/>
          <p14:tracePt t="142557" x="717550" y="3873500"/>
          <p14:tracePt t="142576" x="730250" y="3879850"/>
          <p14:tracePt t="142576" x="736600" y="3886200"/>
          <p14:tracePt t="142592" x="742950" y="3879850"/>
          <p14:tracePt t="142607" x="749300" y="3879850"/>
          <p14:tracePt t="142656" x="755650" y="3879850"/>
          <p14:tracePt t="142688" x="762000" y="3873500"/>
          <p14:tracePt t="142708" x="768350" y="3867150"/>
          <p14:tracePt t="142725" x="774700" y="3860800"/>
          <p14:tracePt t="142732" x="787400" y="3854450"/>
          <p14:tracePt t="142740" x="800100" y="3841750"/>
          <p14:tracePt t="142740" x="812800" y="3835400"/>
          <p14:tracePt t="142740" x="838200" y="3822700"/>
          <p14:tracePt t="142762" x="857250" y="3810000"/>
          <p14:tracePt t="142774" x="889000" y="3797300"/>
          <p14:tracePt t="142774" x="965200" y="3765550"/>
          <p14:tracePt t="142794" x="1009650" y="3752850"/>
          <p14:tracePt t="142794" x="1060450" y="3746500"/>
          <p14:tracePt t="142809" x="1117600" y="3733800"/>
          <p14:tracePt t="142809" x="1181100" y="3721100"/>
          <p14:tracePt t="142826" x="1257300" y="3714750"/>
          <p14:tracePt t="142826" x="1333500" y="3708400"/>
          <p14:tracePt t="142826" x="1422400" y="3708400"/>
          <p14:tracePt t="142845" x="1511300" y="3708400"/>
          <p14:tracePt t="142857" x="1612900" y="3702050"/>
          <p14:tracePt t="142857" x="1822450" y="3708400"/>
          <p14:tracePt t="142877" x="1936750" y="3708400"/>
          <p14:tracePt t="142877" x="2051050" y="3714750"/>
          <p14:tracePt t="142893" x="2165350" y="3721100"/>
          <p14:tracePt t="142893" x="2286000" y="3721100"/>
          <p14:tracePt t="142909" x="2406650" y="3727450"/>
          <p14:tracePt t="142909" x="2540000" y="3733800"/>
          <p14:tracePt t="142909" x="2660650" y="3740150"/>
          <p14:tracePt t="142929" x="2787650" y="3746500"/>
          <p14:tracePt t="142929" x="2914650" y="3746500"/>
          <p14:tracePt t="142943" x="3041650" y="3752850"/>
          <p14:tracePt t="142943" x="3168650" y="3759200"/>
          <p14:tracePt t="142960" x="3289300" y="3765550"/>
          <p14:tracePt t="142960" x="3409950" y="3778250"/>
          <p14:tracePt t="142976" x="3524250" y="3784600"/>
          <p14:tracePt t="142976" x="3752850" y="3803650"/>
          <p14:tracePt t="142993" x="3860800" y="3816350"/>
          <p14:tracePt t="142993" x="3962400" y="3829050"/>
          <p14:tracePt t="143010" x="4064000" y="3841750"/>
          <p14:tracePt t="143010" x="4159250" y="3854450"/>
          <p14:tracePt t="143026" x="4248150" y="3867150"/>
          <p14:tracePt t="143026" x="4330700" y="3873500"/>
          <p14:tracePt t="143043" x="4413250" y="3879850"/>
          <p14:tracePt t="143043" x="4552950" y="3898900"/>
          <p14:tracePt t="143061" x="4616450" y="3905250"/>
          <p14:tracePt t="143061" x="4673600" y="3905250"/>
          <p14:tracePt t="143077" x="4724400" y="3911600"/>
          <p14:tracePt t="143077" x="4775200" y="3917950"/>
          <p14:tracePt t="143094" x="4819650" y="3924300"/>
          <p14:tracePt t="143094" x="4857750" y="3924300"/>
          <p14:tracePt t="143094" x="4889500" y="3930650"/>
          <p14:tracePt t="143113" x="4921250" y="3937000"/>
          <p14:tracePt t="143125" x="4946650" y="3937000"/>
          <p14:tracePt t="143125" x="4991100" y="3949700"/>
          <p14:tracePt t="143146" x="5003800" y="3949700"/>
          <p14:tracePt t="143146" x="5016500" y="3949700"/>
          <p14:tracePt t="143161" x="5022850" y="3956050"/>
          <p14:tracePt t="143161" x="5035550" y="3956050"/>
          <p14:tracePt t="143177" x="5041900" y="3962400"/>
          <p14:tracePt t="143192" x="5041900" y="3968750"/>
          <p14:tracePt t="143213" x="5035550" y="3968750"/>
          <p14:tracePt t="143232" x="5029200" y="3968750"/>
          <p14:tracePt t="143256" x="5022850" y="3975100"/>
          <p14:tracePt t="143272" x="5016500" y="3975100"/>
          <p14:tracePt t="143289" x="5010150" y="3981450"/>
          <p14:tracePt t="143300" x="4997450" y="3981450"/>
          <p14:tracePt t="143316" x="4991100" y="3981450"/>
          <p14:tracePt t="143332" x="4984750" y="3987800"/>
          <p14:tracePt t="143342" x="4972050" y="3987800"/>
          <p14:tracePt t="143342" x="4959350" y="3987800"/>
          <p14:tracePt t="143361" x="4946650" y="3987800"/>
          <p14:tracePt t="143361" x="4940300" y="3987800"/>
          <p14:tracePt t="143378" x="4927600" y="3987800"/>
          <p14:tracePt t="143378" x="4914900" y="3987800"/>
          <p14:tracePt t="143394" x="4895850" y="3981450"/>
          <p14:tracePt t="143394" x="4883150" y="3981450"/>
          <p14:tracePt t="143394" x="4864100" y="3981450"/>
          <p14:tracePt t="143414" x="4838700" y="3975100"/>
          <p14:tracePt t="143414" x="4819650" y="3968750"/>
          <p14:tracePt t="143429" x="4787900" y="3968750"/>
          <p14:tracePt t="143429" x="4756150" y="3962400"/>
          <p14:tracePt t="143445" x="4724400" y="3956050"/>
          <p14:tracePt t="143445" x="4686300" y="3956050"/>
          <p14:tracePt t="143460" x="4648200" y="3949700"/>
          <p14:tracePt t="143460" x="4603750" y="3949700"/>
          <p14:tracePt t="143477" x="4559300" y="3949700"/>
          <p14:tracePt t="143477" x="4514850" y="3949700"/>
          <p14:tracePt t="143477" x="4464050" y="3956050"/>
          <p14:tracePt t="143497" x="4413250" y="3956050"/>
          <p14:tracePt t="143510" x="4362450" y="3962400"/>
          <p14:tracePt t="143510" x="4254500" y="3975100"/>
          <p14:tracePt t="143529" x="4203700" y="3981450"/>
          <p14:tracePt t="143529" x="4146550" y="3994150"/>
          <p14:tracePt t="143546" x="4095750" y="4000500"/>
          <p14:tracePt t="143546" x="4044950" y="4013200"/>
          <p14:tracePt t="143561" x="3994150" y="4019550"/>
          <p14:tracePt t="143561" x="3943350" y="4032250"/>
          <p14:tracePt t="143577" x="3892550" y="4044950"/>
          <p14:tracePt t="143577" x="3803650" y="4064000"/>
          <p14:tracePt t="143594" x="3765550" y="4076700"/>
          <p14:tracePt t="143594" x="3727450" y="4089400"/>
          <p14:tracePt t="143611" x="3683000" y="4095750"/>
          <p14:tracePt t="143611" x="3644900" y="4108450"/>
          <p14:tracePt t="143627" x="3613150" y="4121150"/>
          <p14:tracePt t="143627" x="3581400" y="4127500"/>
          <p14:tracePt t="143645" x="3549650" y="4140200"/>
          <p14:tracePt t="143645" x="3486150" y="4159250"/>
          <p14:tracePt t="143662" x="3454400" y="4165600"/>
          <p14:tracePt t="143662" x="3429000" y="4178300"/>
          <p14:tracePt t="143678" x="3403600" y="4184650"/>
          <p14:tracePt t="143678" x="3378200" y="4191000"/>
          <p14:tracePt t="143695" x="3352800" y="4203700"/>
          <p14:tracePt t="143695" x="3314700" y="4222750"/>
          <p14:tracePt t="143713" x="3295650" y="4235450"/>
          <p14:tracePt t="143713" x="3276600" y="4241800"/>
          <p14:tracePt t="143729" x="3257550" y="4254500"/>
          <p14:tracePt t="143729" x="3244850" y="4260850"/>
          <p14:tracePt t="143745" x="3232150" y="4273550"/>
          <p14:tracePt t="143745" x="3219450" y="4286250"/>
          <p14:tracePt t="143762" x="3213100" y="4298950"/>
          <p14:tracePt t="143762" x="3200400" y="4311650"/>
          <p14:tracePt t="143762" x="3194050" y="4318000"/>
          <p14:tracePt t="143780" x="3187700" y="4330700"/>
          <p14:tracePt t="143780" x="3181350" y="4343400"/>
          <p14:tracePt t="143797" x="3181350" y="4356100"/>
          <p14:tracePt t="143797" x="3175000" y="4362450"/>
          <p14:tracePt t="143812" x="3168650" y="4375150"/>
          <p14:tracePt t="143812" x="3162300" y="4381500"/>
          <p14:tracePt t="143828" x="3162300" y="4387850"/>
          <p14:tracePt t="143828" x="3149600" y="4394200"/>
          <p14:tracePt t="143828" x="3143250" y="4394200"/>
          <p14:tracePt t="143848" x="3130550" y="4394200"/>
          <p14:tracePt t="143860" x="3111500" y="4394200"/>
          <p14:tracePt t="143860" x="3092450" y="4394200"/>
          <p14:tracePt t="143860" x="3073400" y="4394200"/>
          <p14:tracePt t="143881" x="3041650" y="4387850"/>
          <p14:tracePt t="143881" x="3003550" y="4381500"/>
          <p14:tracePt t="143896" x="2965450" y="4375150"/>
          <p14:tracePt t="143896" x="2921000" y="4362450"/>
          <p14:tracePt t="143912" x="2863850" y="4349750"/>
          <p14:tracePt t="143912" x="2800350" y="4337050"/>
          <p14:tracePt t="143929" x="2736850" y="4324350"/>
          <p14:tracePt t="143929" x="2667000" y="4305300"/>
          <p14:tracePt t="143929" x="2590800" y="4292600"/>
          <p14:tracePt t="143948" x="2514600" y="4273550"/>
          <p14:tracePt t="143948" x="2438400" y="4260850"/>
          <p14:tracePt t="143962" x="2355850" y="4241800"/>
          <p14:tracePt t="143962" x="2273300" y="4229100"/>
          <p14:tracePt t="143979" x="2197100" y="4210050"/>
          <p14:tracePt t="143979" x="2114550" y="4197350"/>
          <p14:tracePt t="143995" x="2038350" y="4191000"/>
          <p14:tracePt t="143995" x="1879600" y="4171950"/>
          <p14:tracePt t="144012" x="1803400" y="4159250"/>
          <p14:tracePt t="144012" x="1727200" y="4159250"/>
          <p14:tracePt t="144029" x="1657350" y="4152900"/>
          <p14:tracePt t="144029" x="1587500" y="4146550"/>
          <p14:tracePt t="144046" x="1517650" y="4146550"/>
          <p14:tracePt t="144046" x="1460500" y="4146550"/>
          <p14:tracePt t="144063" x="1403350" y="4140200"/>
          <p14:tracePt t="144063" x="1301750" y="4140200"/>
          <p14:tracePt t="144081" x="1257300" y="4140200"/>
          <p14:tracePt t="144081" x="1219200" y="4140200"/>
          <p14:tracePt t="144096" x="1187450" y="4140200"/>
          <p14:tracePt t="144096" x="1162050" y="4140200"/>
          <p14:tracePt t="144113" x="1136650" y="4133850"/>
          <p14:tracePt t="144113" x="1123950" y="4127500"/>
          <p14:tracePt t="144129" x="1104900" y="4127500"/>
          <p14:tracePt t="144129" x="1098550" y="4121150"/>
          <p14:tracePt t="144129" x="1092200" y="4108450"/>
          <p14:tracePt t="144149" x="1085850" y="4102100"/>
          <p14:tracePt t="144161" x="1085850" y="4089400"/>
          <p14:tracePt t="144161" x="1085850" y="4057650"/>
          <p14:tracePt t="144180" x="1085850" y="4038600"/>
          <p14:tracePt t="144180" x="1092200" y="4019550"/>
          <p14:tracePt t="144197" x="1098550" y="4000500"/>
          <p14:tracePt t="144197" x="1098550" y="3981450"/>
          <p14:tracePt t="144213" x="1104900" y="3962400"/>
          <p14:tracePt t="144213" x="1111250" y="3943350"/>
          <p14:tracePt t="144213" x="1117600" y="3924300"/>
          <p14:tracePt t="144232" x="1123950" y="3905250"/>
          <p14:tracePt t="144245" x="1123950" y="3892550"/>
          <p14:tracePt t="144245" x="1136650" y="3867150"/>
          <p14:tracePt t="144263" x="1136650" y="3860800"/>
          <p14:tracePt t="144263" x="1136650" y="3854450"/>
          <p14:tracePt t="144280" x="1143000" y="3848100"/>
          <p14:tracePt t="144297" x="1136650" y="3841750"/>
          <p14:tracePt t="144297" x="1130300" y="3835400"/>
          <p14:tracePt t="144314" x="1123950" y="3835400"/>
          <p14:tracePt t="144328" x="1117600" y="3829050"/>
          <p14:tracePt t="144345" x="1111250" y="3829050"/>
          <p14:tracePt t="144345" x="1104900" y="3829050"/>
          <p14:tracePt t="144363" x="1098550" y="3829050"/>
          <p14:tracePt t="144379" x="1092200" y="3822700"/>
          <p14:tracePt t="144395" x="1098550" y="3816350"/>
          <p14:tracePt t="144432" x="1098550" y="3810000"/>
          <p14:tracePt t="144447" x="1104900" y="3803650"/>
          <p14:tracePt t="144464" x="1104900" y="3797300"/>
          <p14:tracePt t="144480" x="1111250" y="3790950"/>
          <p14:tracePt t="144492" x="1111250" y="3784600"/>
          <p14:tracePt t="144524" x="1111250" y="3790950"/>
          <p14:tracePt t="144576" x="1117600" y="3797300"/>
          <p14:tracePt t="144600" x="1123950" y="3803650"/>
          <p14:tracePt t="144619" x="1130300" y="3803650"/>
          <p14:tracePt t="144635" x="1130300" y="3797300"/>
          <p14:tracePt t="144679" x="1130300" y="3790950"/>
          <p14:tracePt t="144763" x="1136650" y="3784600"/>
          <p14:tracePt t="144792" x="1143000" y="3771900"/>
          <p14:tracePt t="144807" x="1149350" y="3765550"/>
          <p14:tracePt t="144816" x="1149350" y="3752850"/>
          <p14:tracePt t="144816" x="1155700" y="3733800"/>
          <p14:tracePt t="144833" x="1168400" y="3714750"/>
          <p14:tracePt t="144833" x="1174750" y="3695700"/>
          <p14:tracePt t="144849" x="1187450" y="3670300"/>
          <p14:tracePt t="144849" x="1193800" y="3638550"/>
          <p14:tracePt t="144866" x="1206500" y="3606800"/>
          <p14:tracePt t="144866" x="1219200" y="3575050"/>
          <p14:tracePt t="144866" x="1231900" y="3543300"/>
          <p14:tracePt t="144884" x="1244600" y="3505200"/>
          <p14:tracePt t="144897" x="1257300" y="3467100"/>
          <p14:tracePt t="144897" x="1276350" y="3390900"/>
          <p14:tracePt t="144915" x="1282700" y="3346450"/>
          <p14:tracePt t="144915" x="1289050" y="3308350"/>
          <p14:tracePt t="144933" x="1295400" y="3263900"/>
          <p14:tracePt t="144933" x="1301750" y="3225800"/>
          <p14:tracePt t="144949" x="1308100" y="3181350"/>
          <p14:tracePt t="144949" x="1308100" y="3143250"/>
          <p14:tracePt t="144949" x="1308100" y="3098800"/>
          <p14:tracePt t="144968" x="1314450" y="3060700"/>
          <p14:tracePt t="144968" x="1314450" y="3022600"/>
          <p14:tracePt t="144983" x="1314450" y="2984500"/>
          <p14:tracePt t="144983" x="1308100" y="2946400"/>
          <p14:tracePt t="144999" x="1308100" y="2908300"/>
          <p14:tracePt t="144999" x="1301750" y="2870200"/>
          <p14:tracePt t="145016" x="1301750" y="2838450"/>
          <p14:tracePt t="145016" x="1289050" y="2768600"/>
          <p14:tracePt t="145032" x="1282700" y="2736850"/>
          <p14:tracePt t="145032" x="1276350" y="2698750"/>
          <p14:tracePt t="145049" x="1270000" y="2667000"/>
          <p14:tracePt t="145049" x="1263650" y="2641600"/>
          <p14:tracePt t="145066" x="1250950" y="2609850"/>
          <p14:tracePt t="145066" x="1244600" y="2578100"/>
          <p14:tracePt t="145083" x="1238250" y="2552700"/>
          <p14:tracePt t="145083" x="1231900" y="2527300"/>
          <p14:tracePt t="145101" x="1212850" y="2482850"/>
          <p14:tracePt t="145101" x="1212850" y="2457450"/>
          <p14:tracePt t="145116" x="1206500" y="2438400"/>
          <p14:tracePt t="145116" x="1200150" y="2419350"/>
          <p14:tracePt t="145133" x="1193800" y="2400300"/>
          <p14:tracePt t="145133" x="1193800" y="2381250"/>
          <p14:tracePt t="145150" x="1193800" y="2362200"/>
          <p14:tracePt t="145150" x="1193800" y="2349500"/>
          <p14:tracePt t="145150" x="1187450" y="2336800"/>
          <p14:tracePt t="145169" x="1187450" y="2324100"/>
          <p14:tracePt t="145181" x="1187450" y="2317750"/>
          <p14:tracePt t="145181" x="1193800" y="2298700"/>
          <p14:tracePt t="145201" x="1193800" y="2292350"/>
          <p14:tracePt t="145201" x="1193800" y="2286000"/>
          <p14:tracePt t="145217" x="1193800" y="2279650"/>
          <p14:tracePt t="145217" x="1200150" y="2273300"/>
          <p14:tracePt t="145233" x="1200150" y="2266950"/>
          <p14:tracePt t="145233" x="1200150" y="2260600"/>
          <p14:tracePt t="145233" x="1206500" y="2254250"/>
          <p14:tracePt t="145253" x="1212850" y="2247900"/>
          <p14:tracePt t="145269" x="1212850" y="2241550"/>
          <p14:tracePt t="145282" x="1219200" y="2241550"/>
          <p14:tracePt t="145298" x="1225550" y="2241550"/>
          <p14:tracePt t="145315" x="1231900" y="2247900"/>
          <p14:tracePt t="145332" x="1238250" y="2247900"/>
          <p14:tracePt t="145348" x="1244600" y="2254250"/>
          <p14:tracePt t="145365" x="1244600" y="2260600"/>
          <p14:tracePt t="145382" x="1250950" y="2273300"/>
          <p14:tracePt t="145399" x="1244600" y="2273300"/>
          <p14:tracePt t="145431" x="1263650" y="2279650"/>
          <p14:tracePt t="145492" x="1270000" y="2273300"/>
          <p14:tracePt t="145500" x="1282700" y="2273300"/>
          <p14:tracePt t="145508" x="1295400" y="2266950"/>
          <p14:tracePt t="145516" x="1314450" y="2266950"/>
          <p14:tracePt t="145516" x="1333500" y="2260600"/>
          <p14:tracePt t="145516" x="1358900" y="2254250"/>
          <p14:tracePt t="145537" x="1390650" y="2241550"/>
          <p14:tracePt t="145537" x="1435100" y="2228850"/>
          <p14:tracePt t="145552" x="1479550" y="2216150"/>
          <p14:tracePt t="145552" x="1536700" y="2203450"/>
          <p14:tracePt t="145569" x="1600200" y="2184400"/>
          <p14:tracePt t="145569" x="1676400" y="2171700"/>
          <p14:tracePt t="145585" x="1765300" y="2152650"/>
          <p14:tracePt t="145585" x="1860550" y="2133600"/>
          <p14:tracePt t="145602" x="1968500" y="2114550"/>
          <p14:tracePt t="145602" x="2076450" y="2095500"/>
          <p14:tracePt t="145602" x="2203450" y="2082800"/>
          <p14:tracePt t="145621" x="2330450" y="2063750"/>
          <p14:tracePt t="145621" x="2463800" y="2051050"/>
          <p14:tracePt t="145635" x="2603500" y="2038350"/>
          <p14:tracePt t="145635" x="2749550" y="2025650"/>
          <p14:tracePt t="145652" x="2889250" y="2012950"/>
          <p14:tracePt t="145652" x="3035300" y="2006600"/>
          <p14:tracePt t="145669" x="3181350" y="2000250"/>
          <p14:tracePt t="145669" x="3327400" y="1993900"/>
          <p14:tracePt t="145685" x="3467100" y="1987550"/>
          <p14:tracePt t="145685" x="3733800" y="1981200"/>
          <p14:tracePt t="145702" x="3854450" y="1987550"/>
          <p14:tracePt t="145702" x="3975100" y="1987550"/>
          <p14:tracePt t="145719" x="4089400" y="1987550"/>
          <p14:tracePt t="145719" x="4191000" y="1993900"/>
          <p14:tracePt t="145736" x="4286250" y="2000250"/>
          <p14:tracePt t="145736" x="4457700" y="2012950"/>
          <p14:tracePt t="145752" x="4527550" y="2025650"/>
          <p14:tracePt t="145752" x="4597400" y="2032000"/>
          <p14:tracePt t="145769" x="4654550" y="2038350"/>
          <p14:tracePt t="145769" x="4705350" y="2051050"/>
          <p14:tracePt t="145786" x="4749800" y="2057400"/>
          <p14:tracePt t="145786" x="4787900" y="2070100"/>
          <p14:tracePt t="145802" x="4819650" y="2082800"/>
          <p14:tracePt t="145802" x="4838700" y="2095500"/>
          <p14:tracePt t="145802" x="4864100" y="2108200"/>
          <p14:tracePt t="145821" x="4876800" y="2114550"/>
          <p14:tracePt t="145834" x="4889500" y="2127250"/>
          <p14:tracePt t="145834" x="4902200" y="2146300"/>
          <p14:tracePt t="145853" x="4902200" y="2159000"/>
          <p14:tracePt t="145853" x="4908550" y="2165350"/>
          <p14:tracePt t="145869" x="4908550" y="2171700"/>
          <p14:tracePt t="145869" x="4914900" y="2178050"/>
          <p14:tracePt t="145869" x="4914900" y="2184400"/>
          <p14:tracePt t="145888" x="4914900" y="2190750"/>
          <p14:tracePt t="145900" x="4914900" y="2197100"/>
          <p14:tracePt t="145917" x="4914900" y="2203450"/>
          <p14:tracePt t="145934" x="4921250" y="2203450"/>
          <p14:tracePt t="145988" x="4927600" y="2203450"/>
          <p14:tracePt t="146008" x="4933950" y="2209800"/>
          <p14:tracePt t="146040" x="4940300" y="2216150"/>
          <p14:tracePt t="146060" x="4946650" y="2222500"/>
          <p14:tracePt t="146092" x="4946650" y="2228850"/>
          <p14:tracePt t="146108" x="4940300" y="2235200"/>
          <p14:tracePt t="146136" x="4927600" y="2228850"/>
          <p14:tracePt t="146152" x="4921250" y="2228850"/>
          <p14:tracePt t="146167" x="4914900" y="2235200"/>
          <p14:tracePt t="146196" x="4914900" y="2247900"/>
          <p14:tracePt t="146212" x="4914900" y="2260600"/>
          <p14:tracePt t="146228" x="4908550" y="2266950"/>
          <p14:tracePt t="146240" x="4908550" y="2273300"/>
          <p14:tracePt t="146252" x="4902200" y="2279650"/>
          <p14:tracePt t="146252" x="4902200" y="2286000"/>
          <p14:tracePt t="146252" x="4902200" y="2298700"/>
          <p14:tracePt t="146273" x="4895850" y="2317750"/>
          <p14:tracePt t="146273" x="4895850" y="2336800"/>
          <p14:tracePt t="146289" x="4895850" y="2355850"/>
          <p14:tracePt t="146289" x="4895850" y="2381250"/>
          <p14:tracePt t="146304" x="4902200" y="2419350"/>
          <p14:tracePt t="146304" x="4902200" y="2457450"/>
          <p14:tracePt t="146320" x="4908550" y="2495550"/>
          <p14:tracePt t="146320" x="4908550" y="2546350"/>
          <p14:tracePt t="146337" x="4914900" y="2597150"/>
          <p14:tracePt t="146337" x="4921250" y="2711450"/>
          <p14:tracePt t="146354" x="4921250" y="2774950"/>
          <p14:tracePt t="146354" x="4921250" y="2832100"/>
          <p14:tracePt t="146370" x="4927600" y="2895600"/>
          <p14:tracePt t="146370" x="4927600" y="2959100"/>
          <p14:tracePt t="146387" x="4927600" y="3022600"/>
          <p14:tracePt t="146387" x="4927600" y="3079750"/>
          <p14:tracePt t="146404" x="4927600" y="3143250"/>
          <p14:tracePt t="146404" x="4927600" y="3270250"/>
          <p14:tracePt t="146421" x="4927600" y="3333750"/>
          <p14:tracePt t="146421" x="4921250" y="3397250"/>
          <p14:tracePt t="146437" x="4921250" y="3454400"/>
          <p14:tracePt t="146437" x="4921250" y="3517900"/>
          <p14:tracePt t="146454" x="4914900" y="3575050"/>
          <p14:tracePt t="146454" x="4914900" y="3632200"/>
          <p14:tracePt t="146454" x="4908550" y="3683000"/>
          <p14:tracePt t="146474" x="4908550" y="3727450"/>
          <p14:tracePt t="146486" x="4908550" y="3778250"/>
          <p14:tracePt t="146486" x="4902200" y="3854450"/>
          <p14:tracePt t="146505" x="4902200" y="3886200"/>
          <p14:tracePt t="146505" x="4895850" y="3911600"/>
          <p14:tracePt t="146521" x="4895850" y="3943350"/>
          <p14:tracePt t="146521" x="4889500" y="3962400"/>
          <p14:tracePt t="146538" x="4889500" y="3987800"/>
          <p14:tracePt t="146538" x="4889500" y="4006850"/>
          <p14:tracePt t="146538" x="4883150" y="4019550"/>
          <p14:tracePt t="146557" x="4883150" y="4032250"/>
          <p14:tracePt t="146570" x="4883150" y="4044950"/>
          <p14:tracePt t="146570" x="4883150" y="4057650"/>
          <p14:tracePt t="146589" x="4883150" y="4064000"/>
          <p14:tracePt t="146603" x="4883150" y="4057650"/>
          <p14:tracePt t="146660" x="4883150" y="4051300"/>
          <p14:tracePt t="146675" x="4876800" y="4051300"/>
          <p14:tracePt t="146708" x="4864100" y="4051300"/>
          <p14:tracePt t="146720" x="4857750" y="4051300"/>
          <p14:tracePt t="146736" x="4851400" y="4057650"/>
          <p14:tracePt t="146743" x="4845050" y="4057650"/>
          <p14:tracePt t="146754" x="4838700" y="4057650"/>
          <p14:tracePt t="146754" x="4826000" y="4064000"/>
          <p14:tracePt t="146773" x="4819650" y="4070350"/>
          <p14:tracePt t="146773" x="4813300" y="4076700"/>
          <p14:tracePt t="146790" x="4806950" y="4089400"/>
          <p14:tracePt t="146790" x="4800600" y="4095750"/>
          <p14:tracePt t="146806" x="4794250" y="4108450"/>
          <p14:tracePt t="146806" x="4787900" y="4114800"/>
          <p14:tracePt t="146822" x="4787900" y="4133850"/>
          <p14:tracePt t="146822" x="4781550" y="4146550"/>
          <p14:tracePt t="146822" x="4775200" y="4159250"/>
          <p14:tracePt t="146841" x="4768850" y="4178300"/>
          <p14:tracePt t="146854" x="4762500" y="4197350"/>
          <p14:tracePt t="146854" x="4749800" y="4235450"/>
          <p14:tracePt t="146872" x="4743450" y="4254500"/>
          <p14:tracePt t="146872" x="4737100" y="4267200"/>
          <p14:tracePt t="146889" x="4730750" y="4286250"/>
          <p14:tracePt t="146889" x="4730750" y="4298950"/>
          <p14:tracePt t="146906" x="4724400" y="4311650"/>
          <p14:tracePt t="146906" x="4724400" y="4324350"/>
          <p14:tracePt t="146906" x="4724400" y="4330700"/>
          <p14:tracePt t="146926" x="4724400" y="4337050"/>
          <p14:tracePt t="146937" x="4724400" y="4343400"/>
          <p14:tracePt t="146937" x="4724400" y="4349750"/>
          <p14:tracePt t="146956" x="4730750" y="4349750"/>
          <p14:tracePt t="146971" x="4737100" y="4356100"/>
          <p14:tracePt t="146988" x="4743450" y="4356100"/>
          <p14:tracePt t="146988" x="4749800" y="4356100"/>
          <p14:tracePt t="146988" x="4756150" y="4356100"/>
          <p14:tracePt t="147009" x="4762500" y="4356100"/>
          <p14:tracePt t="147009" x="4768850" y="4356100"/>
          <p14:tracePt t="147025" x="4775200" y="4356100"/>
          <p14:tracePt t="147025" x="4781550" y="4356100"/>
          <p14:tracePt t="147040" x="4787900" y="4356100"/>
          <p14:tracePt t="147040" x="4794250" y="4356100"/>
          <p14:tracePt t="147057" x="4800600" y="4356100"/>
          <p14:tracePt t="147057" x="4806950" y="4356100"/>
          <p14:tracePt t="147075" x="4813300" y="4356100"/>
          <p14:tracePt t="147088" x="4819650" y="4356100"/>
          <p14:tracePt t="147105" x="4826000" y="4356100"/>
          <p14:tracePt t="147122" x="4826000" y="4349750"/>
          <p14:tracePt t="147138" x="4819650" y="4343400"/>
          <p14:tracePt t="147156" x="4819650" y="4337050"/>
          <p14:tracePt t="147172" x="4813300" y="4330700"/>
          <p14:tracePt t="147172" x="4813300" y="4324350"/>
          <p14:tracePt t="147172" x="4813300" y="4318000"/>
          <p14:tracePt t="147193" x="4813300" y="4311650"/>
          <p14:tracePt t="147209" x="4813300" y="4305300"/>
          <p14:tracePt t="147209" x="4819650" y="4298950"/>
          <p14:tracePt t="147226" x="4819650" y="4292600"/>
          <p14:tracePt t="147226" x="4826000" y="4286250"/>
          <p14:tracePt t="147241" x="4832350" y="4279900"/>
          <p14:tracePt t="147255" x="4845050" y="4273550"/>
          <p14:tracePt t="147272" x="4851400" y="4273550"/>
          <p14:tracePt t="147290" x="4857750" y="4273550"/>
          <p14:tracePt t="147290" x="4864100" y="4267200"/>
          <p14:tracePt t="147309" x="4870450" y="4267200"/>
          <p14:tracePt t="147309" x="4876800" y="4260850"/>
          <p14:tracePt t="147330" x="4876800" y="4254500"/>
          <p14:tracePt t="147352" x="4876800" y="4248150"/>
          <p14:tracePt t="147420" x="4876800" y="4241800"/>
          <p14:tracePt t="147456" x="4883150" y="4235450"/>
          <p14:tracePt t="147480" x="4889500" y="4235450"/>
          <p14:tracePt t="147493" x="4889500" y="4229100"/>
          <p14:tracePt t="147509" x="4895850" y="4222750"/>
          <p14:tracePt t="147525" x="4902200" y="4216400"/>
          <p14:tracePt t="147540" x="4908550" y="4210050"/>
          <p14:tracePt t="147552" x="4908550" y="4203700"/>
          <p14:tracePt t="147568" x="4914900" y="4197350"/>
          <p14:tracePt t="147584" x="4914900" y="4191000"/>
          <p14:tracePt t="147601" x="4921250" y="4184650"/>
          <p14:tracePt t="147612" x="4921250" y="4178300"/>
          <p14:tracePt t="147628" x="4927600" y="4171950"/>
          <p14:tracePt t="147645" x="4927600" y="4165600"/>
          <p14:tracePt t="147661" x="4933950" y="4159250"/>
          <p14:tracePt t="147674" x="4933950" y="4152900"/>
          <p14:tracePt t="147690" x="4940300" y="4146550"/>
          <p14:tracePt t="147707" x="4940300" y="4140200"/>
          <p14:tracePt t="147728" x="4946650" y="4140200"/>
          <p14:tracePt t="147748" x="4953000" y="4133850"/>
          <p14:tracePt t="147772" x="4953000" y="4127500"/>
          <p14:tracePt t="147796" x="4946650" y="4127500"/>
          <p14:tracePt t="147980" x="4940300" y="4127500"/>
          <p14:tracePt t="148004" x="4933950" y="4133850"/>
          <p14:tracePt t="148028" x="4927600" y="4133850"/>
          <p14:tracePt t="148048" x="4927600" y="4140200"/>
          <p14:tracePt t="148072" x="4921250" y="4140200"/>
          <p14:tracePt t="148100" x="4914900" y="4146550"/>
          <p14:tracePt t="148124" x="4908550" y="4146550"/>
          <p14:tracePt t="148153" x="4902200" y="4146550"/>
          <p14:tracePt t="148281" x="4902200" y="4140200"/>
          <p14:tracePt t="148313" x="4902200" y="4133850"/>
          <p14:tracePt t="148320" x="4902200" y="4127500"/>
          <p14:tracePt t="148332" x="4902200" y="4114800"/>
          <p14:tracePt t="148342" x="4895850" y="4108450"/>
          <p14:tracePt t="148342" x="4895850" y="4102100"/>
          <p14:tracePt t="148361" x="4895850" y="4089400"/>
          <p14:tracePt t="148361" x="4895850" y="4083050"/>
          <p14:tracePt t="148378" x="4895850" y="4070350"/>
          <p14:tracePt t="148378" x="4902200" y="4057650"/>
          <p14:tracePt t="148394" x="4902200" y="4044950"/>
          <p14:tracePt t="148394" x="4902200" y="4038600"/>
          <p14:tracePt t="148411" x="4902200" y="4032250"/>
          <p14:tracePt t="148411" x="4908550" y="4025900"/>
          <p14:tracePt t="148428" x="4908550" y="4019550"/>
          <p14:tracePt t="148428" x="4914900" y="4019550"/>
          <p14:tracePt t="148444" x="4914900" y="4013200"/>
          <p14:tracePt t="148460" x="4921250" y="4006850"/>
          <p14:tracePt t="148476" x="4927600" y="4013200"/>
          <p14:tracePt t="148493" x="4933950" y="4013200"/>
          <p14:tracePt t="148510" x="4933950" y="4019550"/>
          <p14:tracePt t="148528" x="4940300" y="4038600"/>
          <p14:tracePt t="148528" x="4946650" y="4038600"/>
          <p14:tracePt t="148545" x="4946650" y="4044950"/>
          <p14:tracePt t="148545" x="4953000" y="4051300"/>
          <p14:tracePt t="148562" x="4959350" y="4064000"/>
          <p14:tracePt t="148562" x="4959350" y="4070350"/>
          <p14:tracePt t="148579" x="4965700" y="4076700"/>
          <p14:tracePt t="148579" x="4972050" y="4083050"/>
          <p14:tracePt t="148579" x="4972050" y="4089400"/>
          <p14:tracePt t="148597" x="4978400" y="4095750"/>
          <p14:tracePt t="148610" x="4978400" y="4102100"/>
          <p14:tracePt t="148610" x="4984750" y="4121150"/>
          <p14:tracePt t="148629" x="4991100" y="4127500"/>
          <p14:tracePt t="148643" x="4991100" y="4133850"/>
          <p14:tracePt t="148660" x="4984750" y="4140200"/>
          <p14:tracePt t="148677" x="4984750" y="4146550"/>
          <p14:tracePt t="148694" x="4978400" y="4146550"/>
          <p14:tracePt t="148710" x="4972050" y="4146550"/>
          <p14:tracePt t="148727" x="4965700" y="4146550"/>
          <p14:tracePt t="148752" x="4959350" y="4152900"/>
          <p14:tracePt t="148776" x="4953000" y="4159250"/>
          <p14:tracePt t="148801" x="4946650" y="4165600"/>
          <p14:tracePt t="148813" x="4940300" y="4171950"/>
          <p14:tracePt t="148829" x="4933950" y="4178300"/>
          <p14:tracePt t="148860" x="4927600" y="4184650"/>
          <p14:tracePt t="148873" x="4921250" y="4191000"/>
          <p14:tracePt t="148889" x="4921250" y="4203700"/>
          <p14:tracePt t="148904" x="4914900" y="4210050"/>
          <p14:tracePt t="148921" x="4914900" y="4216400"/>
          <p14:tracePt t="148933" x="4914900" y="4222750"/>
          <p14:tracePt t="148949" x="4914900" y="4229100"/>
          <p14:tracePt t="148965" x="4914900" y="4235450"/>
          <p14:tracePt t="148989" x="4908550" y="4235450"/>
          <p14:tracePt t="149025" x="4902200" y="4235450"/>
          <p14:tracePt t="149049" x="4902200" y="4229100"/>
          <p14:tracePt t="149060" x="4895850" y="4229100"/>
          <p14:tracePt t="149077" x="4889500" y="4222750"/>
          <p14:tracePt t="149093" x="4883150" y="4216400"/>
          <p14:tracePt t="149108" x="4876800" y="4210050"/>
          <p14:tracePt t="149120" x="4876800" y="4203700"/>
          <p14:tracePt t="149128" x="4870450" y="4203700"/>
          <p14:tracePt t="149128" x="4864100" y="4191000"/>
          <p14:tracePt t="149147" x="4864100" y="4184650"/>
          <p14:tracePt t="149147" x="4857750" y="4171950"/>
          <p14:tracePt t="149164" x="4851400" y="4159250"/>
          <p14:tracePt t="149164" x="4845050" y="4140200"/>
          <p14:tracePt t="149182" x="4826000" y="4108450"/>
          <p14:tracePt t="149182" x="4819650" y="4083050"/>
          <p14:tracePt t="156234" x="4787900" y="3994150"/>
          <p14:tracePt t="156653" x="4787900" y="4000500"/>
          <p14:tracePt t="156661" x="4794250" y="4006850"/>
          <p14:tracePt t="156672" x="4800600" y="4013200"/>
          <p14:tracePt t="156672" x="4800600" y="4019550"/>
          <p14:tracePt t="156690" x="4806950" y="4025900"/>
          <p14:tracePt t="156705" x="4813300" y="4032250"/>
          <p14:tracePt t="156722" x="4819650" y="4038600"/>
          <p14:tracePt t="156741" x="4826000" y="4032250"/>
          <p14:tracePt t="156765" x="4826000" y="4025900"/>
          <p14:tracePt t="156793" x="4826000" y="4032250"/>
          <p14:tracePt t="156817" x="4826000" y="4038600"/>
          <p14:tracePt t="156829" x="4819650" y="4044950"/>
          <p14:tracePt t="156844" x="4806950" y="4044950"/>
          <p14:tracePt t="156860" x="4800600" y="4044950"/>
          <p14:tracePt t="156872" x="4794250" y="4044950"/>
          <p14:tracePt t="156872" x="4775200" y="4044950"/>
          <p14:tracePt t="156891" x="4762500" y="4044950"/>
          <p14:tracePt t="156891" x="4743450" y="4038600"/>
          <p14:tracePt t="156907" x="4724400" y="4032250"/>
          <p14:tracePt t="156907" x="4711700" y="4032250"/>
          <p14:tracePt t="156924" x="4686300" y="4019550"/>
          <p14:tracePt t="156924" x="4667250" y="4006850"/>
          <p14:tracePt t="156941" x="4648200" y="3994150"/>
          <p14:tracePt t="156941" x="4610100" y="3949700"/>
          <p14:tracePt t="156957" x="4584700" y="3917950"/>
          <p14:tracePt t="156957" x="4565650" y="3886200"/>
          <p14:tracePt t="156974" x="4546600" y="3841750"/>
          <p14:tracePt t="156974" x="4521200" y="3803650"/>
          <p14:tracePt t="156991" x="4495800" y="3752850"/>
          <p14:tracePt t="156991" x="4470400" y="3695700"/>
          <p14:tracePt t="156991" x="4445000" y="3638550"/>
          <p14:tracePt t="157010" x="4419600" y="3581400"/>
          <p14:tracePt t="157010" x="4400550" y="3517900"/>
          <p14:tracePt t="157025" x="4375150" y="3448050"/>
          <p14:tracePt t="157025" x="4356100" y="3384550"/>
          <p14:tracePt t="157041" x="4337050" y="3308350"/>
          <p14:tracePt t="157041" x="4324350" y="3238500"/>
          <p14:tracePt t="157058" x="4311650" y="3168650"/>
          <p14:tracePt t="157058" x="4305300" y="3098800"/>
          <p14:tracePt t="157058" x="4305300" y="3022600"/>
          <p14:tracePt t="157078" x="4298950" y="2952750"/>
          <p14:tracePt t="157089" x="4305300" y="2876550"/>
          <p14:tracePt t="157089" x="4318000" y="2717800"/>
          <p14:tracePt t="157110" x="4330700" y="2635250"/>
          <p14:tracePt t="157110" x="4349750" y="2552700"/>
          <p14:tracePt t="157125" x="4368800" y="2476500"/>
          <p14:tracePt t="157125" x="4387850" y="2393950"/>
          <p14:tracePt t="157141" x="4419600" y="2324100"/>
          <p14:tracePt t="157141" x="4451350" y="2254250"/>
          <p14:tracePt t="157158" x="4483100" y="2190750"/>
          <p14:tracePt t="157158" x="4521200" y="2133600"/>
          <p14:tracePt t="157158" x="4559300" y="2082800"/>
          <p14:tracePt t="157178" x="4597400" y="2038350"/>
          <p14:tracePt t="157178" x="4641850" y="2000250"/>
          <p14:tracePt t="157191" x="4686300" y="1968500"/>
          <p14:tracePt t="157191" x="4730750" y="1936750"/>
          <p14:tracePt t="157209" x="4775200" y="1911350"/>
          <p14:tracePt t="157209" x="4819650" y="1892300"/>
          <p14:tracePt t="157225" x="4864100" y="1879600"/>
          <p14:tracePt t="157225" x="4908550" y="1873250"/>
          <p14:tracePt t="157242" x="4953000" y="1873250"/>
          <p14:tracePt t="157242" x="5035550" y="1898650"/>
          <p14:tracePt t="157259" x="5073650" y="1924050"/>
          <p14:tracePt t="157259" x="5118100" y="1962150"/>
          <p14:tracePt t="157275" x="5156200" y="2006600"/>
          <p14:tracePt t="157275" x="5187950" y="2057400"/>
          <p14:tracePt t="157294" x="5226050" y="2120900"/>
          <p14:tracePt t="157294" x="5283200" y="2266950"/>
          <p14:tracePt t="157309" x="5314950" y="2349500"/>
          <p14:tracePt t="157309" x="5340350" y="2432050"/>
          <p14:tracePt t="157325" x="5359400" y="2514600"/>
          <p14:tracePt t="157325" x="5378450" y="2603500"/>
          <p14:tracePt t="157342" x="5397500" y="2686050"/>
          <p14:tracePt t="157342" x="5410200" y="2768600"/>
          <p14:tracePt t="157359" x="5422900" y="2851150"/>
          <p14:tracePt t="157359" x="5429250" y="2933700"/>
          <p14:tracePt t="157359" x="5435600" y="3003550"/>
          <p14:tracePt t="157378" x="5441950" y="3079750"/>
          <p14:tracePt t="157378" x="5441950" y="3149600"/>
          <p14:tracePt t="157393" x="5441950" y="3213100"/>
          <p14:tracePt t="157393" x="5435600" y="3282950"/>
          <p14:tracePt t="157410" x="5429250" y="3346450"/>
          <p14:tracePt t="157410" x="5422900" y="3403600"/>
          <p14:tracePt t="157425" x="5410200" y="3467100"/>
          <p14:tracePt t="157425" x="5391150" y="3517900"/>
          <p14:tracePt t="157425" x="5378450" y="3568700"/>
          <p14:tracePt t="157445" x="5353050" y="3613150"/>
          <p14:tracePt t="157457" x="5334000" y="3651250"/>
          <p14:tracePt t="157457" x="5276850" y="3714750"/>
          <p14:tracePt t="157478" x="5245100" y="3740150"/>
          <p14:tracePt t="157478" x="5213350" y="3759200"/>
          <p14:tracePt t="157493" x="5181600" y="3778250"/>
          <p14:tracePt t="157493" x="5149850" y="3797300"/>
          <p14:tracePt t="157510" x="5118100" y="3810000"/>
          <p14:tracePt t="157510" x="5086350" y="3816350"/>
          <p14:tracePt t="157510" x="5060950" y="3829050"/>
          <p14:tracePt t="157529" x="5029200" y="3835400"/>
          <p14:tracePt t="157541" x="5003800" y="3841750"/>
          <p14:tracePt t="157541" x="4946650" y="3848100"/>
          <p14:tracePt t="157560" x="4921250" y="3848100"/>
          <p14:tracePt t="157560" x="4902200" y="3848100"/>
          <p14:tracePt t="157577" x="4883150" y="3848100"/>
          <p14:tracePt t="157577" x="4864100" y="3854450"/>
          <p14:tracePt t="157593" x="4845050" y="3854450"/>
          <p14:tracePt t="157593" x="4819650" y="3860800"/>
          <p14:tracePt t="157610" x="4806950" y="3867150"/>
          <p14:tracePt t="157610" x="4800600" y="3867150"/>
          <p14:tracePt t="157627" x="4787900" y="3873500"/>
          <p14:tracePt t="157627" x="4781550" y="3879850"/>
          <p14:tracePt t="157643" x="4775200" y="3886200"/>
          <p14:tracePt t="157643" x="4768850" y="3892550"/>
          <p14:tracePt t="157660" x="4762500" y="3892550"/>
          <p14:tracePt t="157660" x="4749800" y="3898900"/>
          <p14:tracePt t="157678" x="4743450" y="3905250"/>
          <p14:tracePt t="157678" x="4737100" y="3905250"/>
          <p14:tracePt t="157693" x="4737100" y="3911600"/>
          <p14:tracePt t="157709" x="4724400" y="3911600"/>
          <p14:tracePt t="157726" x="4724400" y="3917950"/>
          <p14:tracePt t="157742" x="4718050" y="3924300"/>
          <p14:tracePt t="157742" x="4718050" y="3930650"/>
          <p14:tracePt t="157761" x="4711700" y="3937000"/>
          <p14:tracePt t="157776" x="4711700" y="3949700"/>
          <p14:tracePt t="157794" x="4711700" y="3956050"/>
          <p14:tracePt t="157794" x="4705350" y="3962400"/>
          <p14:tracePt t="157812" x="4705350" y="3968750"/>
          <p14:tracePt t="157825" x="4705350" y="3975100"/>
          <p14:tracePt t="157825" x="4705350" y="3987800"/>
          <p14:tracePt t="157846" x="4699000" y="3994150"/>
          <p14:tracePt t="157859" x="4699000" y="4000500"/>
          <p14:tracePt t="157876" x="4692650" y="4000500"/>
          <p14:tracePt t="157892" x="4686300" y="4006850"/>
          <p14:tracePt t="157892" x="4686300" y="4013200"/>
          <p14:tracePt t="157911" x="4679950" y="4013200"/>
          <p14:tracePt t="157926" x="4673600" y="4019550"/>
          <p14:tracePt t="157942" x="4667250" y="4019550"/>
          <p14:tracePt t="157965" x="4667250" y="4013200"/>
          <p14:tracePt t="158029" x="4673600" y="4013200"/>
          <p14:tracePt t="158068" x="4679950" y="4013200"/>
          <p14:tracePt t="158089" x="4686300" y="4013200"/>
          <p14:tracePt t="158113" x="4692650" y="4006850"/>
          <p14:tracePt t="158128" x="4699000" y="4006850"/>
          <p14:tracePt t="158149" x="4705350" y="4006850"/>
          <p14:tracePt t="158265" x="4711700" y="4006850"/>
          <p14:tracePt t="158285" x="4718050" y="4000500"/>
          <p14:tracePt t="158309" x="4724400" y="4000500"/>
          <p14:tracePt t="158329" x="4730750" y="3994150"/>
          <p14:tracePt t="158384" x="4737100" y="3987800"/>
          <p14:tracePt t="158405" x="4737100" y="3981450"/>
          <p14:tracePt t="158429" x="4737100" y="3987800"/>
          <p14:tracePt t="158481" x="4737100" y="3994150"/>
          <p14:tracePt t="158497" x="4737100" y="3987800"/>
          <p14:tracePt t="158652" x="4743450" y="3981450"/>
          <p14:tracePt t="158684" x="4749800" y="3975100"/>
          <p14:tracePt t="158789" x="4749800" y="3968750"/>
          <p14:tracePt t="158808" x="4756150" y="3962400"/>
          <p14:tracePt t="158849" x="4762500" y="3962400"/>
          <p14:tracePt t="158928" x="4762500" y="3956050"/>
          <p14:tracePt t="158961" x="4768850" y="3956050"/>
          <p14:tracePt t="159021" x="4775200" y="3949700"/>
          <p14:tracePt t="159177" x="4775200" y="3943350"/>
          <p14:tracePt t="159201" x="4781550" y="3937000"/>
          <p14:tracePt t="159237" x="4787900" y="3930650"/>
          <p14:tracePt t="159465" x="4781550" y="3930650"/>
          <p14:tracePt t="159501" x="4775200" y="3930650"/>
          <p14:tracePt t="159529" x="4768850" y="3930650"/>
          <p14:tracePt t="159569" x="4768850" y="3924300"/>
          <p14:tracePt t="159589" x="4768850" y="3917950"/>
          <p14:tracePt t="159605" x="4768850" y="3911600"/>
          <p14:tracePt t="159621" x="4775200" y="3905250"/>
          <p14:tracePt t="159637" x="4775200" y="3898900"/>
          <p14:tracePt t="159656" x="4781550" y="3898900"/>
          <p14:tracePt t="159681" x="4787900" y="3892550"/>
          <p14:tracePt t="159704" x="4794250" y="3892550"/>
          <p14:tracePt t="159717" x="4800600" y="3886200"/>
          <p14:tracePt t="159733" x="4806950" y="3886200"/>
          <p14:tracePt t="159749" x="4813300" y="3886200"/>
          <p14:tracePt t="159768" x="4819650" y="3886200"/>
          <p14:tracePt t="159785" x="4826000" y="3886200"/>
          <p14:tracePt t="159801" x="4832350" y="3879850"/>
          <p14:tracePt t="159824" x="4832350" y="3873500"/>
          <p14:tracePt t="159845" x="4838700" y="3873500"/>
          <p14:tracePt t="159869" x="4845050" y="3867150"/>
          <p14:tracePt t="159897" x="4851400" y="3867150"/>
          <p14:tracePt t="159913" x="4851400" y="3873500"/>
          <p14:tracePt t="159957" x="4851400" y="3879850"/>
          <p14:tracePt t="159988" x="4851400" y="3886200"/>
          <p14:tracePt t="160025" x="4845050" y="3892550"/>
          <p14:tracePt t="160049" x="4845050" y="3898900"/>
          <p14:tracePt t="160069" x="4845050" y="3905250"/>
          <p14:tracePt t="160085" x="4838700" y="3911600"/>
          <p14:tracePt t="160117" x="4845050" y="3917950"/>
          <p14:tracePt t="160161" x="4851400" y="3924300"/>
          <p14:tracePt t="160213" x="4857750" y="3930650"/>
          <p14:tracePt t="160237" x="4864100" y="3937000"/>
          <p14:tracePt t="160265" x="4857750" y="3943350"/>
          <p14:tracePt t="160289" x="4851400" y="3949700"/>
          <p14:tracePt t="160317" x="4851400" y="3956050"/>
          <p14:tracePt t="160333" x="4845050" y="3962400"/>
          <p14:tracePt t="160348" x="4845050" y="3968750"/>
          <p14:tracePt t="160385" x="4845050" y="3975100"/>
          <p14:tracePt t="160409" x="4845050" y="3981450"/>
          <p14:tracePt t="160429" x="4845050" y="3994150"/>
          <p14:tracePt t="160445" x="4845050" y="4000500"/>
          <p14:tracePt t="160461" x="4851400" y="4006850"/>
          <p14:tracePt t="160477" x="4857750" y="4013200"/>
          <p14:tracePt t="160489" x="4864100" y="4013200"/>
          <p14:tracePt t="160506" x="4870450" y="4013200"/>
          <p14:tracePt t="160522" x="4876800" y="4013200"/>
          <p14:tracePt t="160545" x="4883150" y="4006850"/>
          <p14:tracePt t="160565" x="4883150" y="4013200"/>
          <p14:tracePt t="160625" x="4876800" y="4019550"/>
          <p14:tracePt t="160649" x="4870450" y="4019550"/>
          <p14:tracePt t="160665" x="4864100" y="4019550"/>
          <p14:tracePt t="160677" x="4857750" y="4025900"/>
          <p14:tracePt t="160693" x="4851400" y="4025900"/>
          <p14:tracePt t="160709" x="4845050" y="4025900"/>
          <p14:tracePt t="160729" x="4851400" y="4019550"/>
          <p14:tracePt t="160805" x="4857750" y="4019550"/>
          <p14:tracePt t="160829" x="4857750" y="4025900"/>
          <p14:tracePt t="160909" x="4851400" y="4025900"/>
          <p14:tracePt t="160925" x="4845050" y="4025900"/>
          <p14:tracePt t="160941" x="4838700" y="4032250"/>
          <p14:tracePt t="160957" x="4832350" y="4032250"/>
          <p14:tracePt t="160969" x="4826000" y="4032250"/>
          <p14:tracePt t="160985" x="4819650" y="4038600"/>
          <p14:tracePt t="161030" x="4826000" y="4044950"/>
          <p14:tracePt t="161045" x="4826000" y="4051300"/>
          <p14:tracePt t="161053" x="4832350" y="4057650"/>
          <p14:tracePt t="161061" x="4838700" y="4057650"/>
          <p14:tracePt t="161070" x="4845050" y="4064000"/>
          <p14:tracePt t="161070" x="4857750" y="4076700"/>
          <p14:tracePt t="161091" x="4864100" y="4076700"/>
          <p14:tracePt t="161091" x="4864100" y="4083050"/>
          <p14:tracePt t="161106" x="4870450" y="4083050"/>
          <p14:tracePt t="161106" x="4876800" y="4083050"/>
          <p14:tracePt t="161123" x="4883150" y="4089400"/>
          <p14:tracePt t="161137" x="4889500" y="4095750"/>
          <p14:tracePt t="161153" x="4895850" y="4102100"/>
          <p14:tracePt t="161170" x="4895850" y="4108450"/>
          <p14:tracePt t="161187" x="4895850" y="4114800"/>
          <p14:tracePt t="161206" x="4889500" y="4114800"/>
          <p14:tracePt t="161226" x="4883150" y="4114800"/>
          <p14:tracePt t="161242" x="4883150" y="4108450"/>
          <p14:tracePt t="161258" x="4876800" y="4102100"/>
          <p14:tracePt t="161271" x="4870450" y="4095750"/>
          <p14:tracePt t="161289" x="4870450" y="4089400"/>
          <p14:tracePt t="161305" x="4870450" y="4083050"/>
          <p14:tracePt t="161305" x="4870450" y="4070350"/>
          <p14:tracePt t="161324" x="4870450" y="4064000"/>
          <p14:tracePt t="161324" x="4870450" y="4051300"/>
          <p14:tracePt t="161340" x="4864100" y="4044950"/>
          <p14:tracePt t="161340" x="4864100" y="4038600"/>
          <p14:tracePt t="161356" x="4864100" y="4032250"/>
          <p14:tracePt t="161356" x="4857750" y="4025900"/>
          <p14:tracePt t="161373" x="4857750" y="4019550"/>
          <p14:tracePt t="161373" x="4851400" y="4013200"/>
          <p14:tracePt t="161391" x="4851400" y="4006850"/>
          <p14:tracePt t="161391" x="4851400" y="4000500"/>
          <p14:tracePt t="161407" x="4851400" y="3994150"/>
          <p14:tracePt t="161407" x="4851400" y="3987800"/>
          <p14:tracePt t="161423" x="4851400" y="3981450"/>
          <p14:tracePt t="161423" x="4851400" y="3975100"/>
          <p14:tracePt t="161440" x="4851400" y="3968750"/>
          <p14:tracePt t="161455" x="4851400" y="3962400"/>
          <p14:tracePt t="161472" x="4857750" y="3962400"/>
          <p14:tracePt t="161489" x="4864100" y="3962400"/>
          <p14:tracePt t="161506" x="4870450" y="3956050"/>
          <p14:tracePt t="161526" x="4870450" y="3949700"/>
          <p14:tracePt t="161542" x="4876800" y="3943350"/>
          <p14:tracePt t="161542" x="4876800" y="3937000"/>
          <p14:tracePt t="161559" x="4876800" y="3930650"/>
          <p14:tracePt t="161559" x="4883150" y="3930650"/>
          <p14:tracePt t="161574" x="4883150" y="3924300"/>
          <p14:tracePt t="161574" x="4883150" y="3917950"/>
          <p14:tracePt t="161591" x="4883150" y="3911600"/>
          <p14:tracePt t="161591" x="4883150" y="3905250"/>
          <p14:tracePt t="161607" x="4883150" y="3898900"/>
          <p14:tracePt t="161622" x="4883150" y="3892550"/>
          <p14:tracePt t="161640" x="4883150" y="3886200"/>
          <p14:tracePt t="161656" x="4876800" y="3886200"/>
          <p14:tracePt t="161677" x="4870450" y="3892550"/>
          <p14:tracePt t="161697" x="4864100" y="3886200"/>
          <p14:tracePt t="161729" x="4870450" y="3886200"/>
          <p14:tracePt t="161869" x="4870450" y="3879850"/>
          <p14:tracePt t="161929" x="4876800" y="3873500"/>
          <p14:tracePt t="161969" x="4876800" y="3867150"/>
          <p14:tracePt t="161989" x="4870450" y="3867150"/>
          <p14:tracePt t="162021" x="4870450" y="3860800"/>
          <p14:tracePt t="162057" x="4870450" y="3854450"/>
          <p14:tracePt t="162089" x="4864100" y="3848100"/>
          <p14:tracePt t="162109" x="4857750" y="3841750"/>
          <p14:tracePt t="162133" x="4851400" y="3835400"/>
          <p14:tracePt t="162149" x="4845050" y="3829050"/>
          <p14:tracePt t="162161" x="4838700" y="3822700"/>
          <p14:tracePt t="162177" x="4832350" y="3816350"/>
          <p14:tracePt t="162193" x="4826000" y="3810000"/>
          <p14:tracePt t="162209" x="4819650" y="3810000"/>
          <p14:tracePt t="162217" x="4813300" y="3810000"/>
          <p14:tracePt t="162224" x="4806950" y="3803650"/>
          <p14:tracePt t="162224" x="4800600" y="3803650"/>
          <p14:tracePt t="162242" x="4794250" y="3803650"/>
          <p14:tracePt t="162242" x="4787900" y="3810000"/>
          <p14:tracePt t="162259" x="4781550" y="3810000"/>
          <p14:tracePt t="162259" x="4768850" y="3816350"/>
          <p14:tracePt t="162259" x="4762500" y="3822700"/>
          <p14:tracePt t="162278" x="4756150" y="3829050"/>
          <p14:tracePt t="162278" x="4749800" y="3841750"/>
          <p14:tracePt t="162294" x="4743450" y="3841750"/>
          <p14:tracePt t="162294" x="4737100" y="3848100"/>
          <p14:tracePt t="162313" x="4730750" y="3841750"/>
          <p14:tracePt t="162325" x="4730750" y="3829050"/>
          <p14:tracePt t="162325" x="4724400" y="3797300"/>
          <p14:tracePt t="162325" x="4724400" y="3784600"/>
          <p14:tracePt t="162350" x="4724400" y="3771900"/>
          <p14:tracePt t="162359" x="4724400" y="3759200"/>
          <p14:tracePt t="162375" x="4730750" y="3765550"/>
          <p14:tracePt t="162434" x="4737100" y="3771900"/>
          <p14:tracePt t="162457" x="4743450" y="3771900"/>
          <p14:tracePt t="162478" x="4749800" y="3771900"/>
          <p14:tracePt t="162493" x="4756150" y="3765550"/>
          <p14:tracePt t="162518" x="4756150" y="3759200"/>
          <p14:tracePt t="162530" x="4756150" y="3752850"/>
          <p14:tracePt t="162546" x="4756150" y="3746500"/>
          <p14:tracePt t="162578" x="4756150" y="3740150"/>
          <p14:tracePt t="162590" x="4762500" y="3733800"/>
          <p14:tracePt t="162614" x="4768850" y="3733800"/>
          <p14:tracePt t="162674" x="4775200" y="3740150"/>
          <p14:tracePt t="162697" x="4775200" y="3746500"/>
          <p14:tracePt t="162709" x="4781550" y="3752850"/>
          <p14:tracePt t="162725" x="4781550" y="3759200"/>
          <p14:tracePt t="162733" x="4787900" y="3765550"/>
          <p14:tracePt t="162743" x="4787900" y="3771900"/>
          <p14:tracePt t="162760" x="4794250" y="3778250"/>
          <p14:tracePt t="162760" x="4800600" y="3784600"/>
          <p14:tracePt t="162780" x="4806950" y="3784600"/>
          <p14:tracePt t="162794" x="4813300" y="3790950"/>
          <p14:tracePt t="162818" x="4813300" y="3797300"/>
          <p14:tracePt t="162838" x="4813300" y="3803650"/>
          <p14:tracePt t="162854" x="4819650" y="3810000"/>
          <p14:tracePt t="162870" x="4819650" y="3816350"/>
          <p14:tracePt t="162882" x="4819650" y="3822700"/>
          <p14:tracePt t="162898" x="4813300" y="3829050"/>
          <p14:tracePt t="162914" x="4813300" y="3835400"/>
          <p14:tracePt t="162930" x="4813300" y="3841750"/>
          <p14:tracePt t="162943" x="4806950" y="3841750"/>
          <p14:tracePt t="162960" x="4806950" y="3848100"/>
          <p14:tracePt t="162982" x="4806950" y="3854450"/>
          <p14:tracePt t="163093" x="4806950" y="3860800"/>
          <p14:tracePt t="163121" x="4806950" y="3867150"/>
          <p14:tracePt t="163137" x="4806950" y="3873500"/>
          <p14:tracePt t="163153" x="4800600" y="3879850"/>
          <p14:tracePt t="163169" x="4800600" y="3886200"/>
          <p14:tracePt t="163182" x="4794250" y="3892550"/>
          <p14:tracePt t="163213" x="4794250" y="3898900"/>
          <p14:tracePt t="163229" x="4794250" y="3905250"/>
          <p14:tracePt t="163249" x="4800600" y="3905250"/>
          <p14:tracePt t="163317" x="4806950" y="3898900"/>
          <p14:tracePt t="163361" x="4813300" y="3898900"/>
          <p14:tracePt t="163385" x="4819650" y="3905250"/>
          <p14:tracePt t="163401" x="4826000" y="3917950"/>
          <p14:tracePt t="163417" x="4832350" y="3924300"/>
          <p14:tracePt t="163422" x="4845050" y="3930650"/>
          <p14:tracePt t="163431" x="4851400" y="3937000"/>
          <p14:tracePt t="163431" x="4857750" y="3937000"/>
          <p14:tracePt t="163447" x="4870450" y="3943350"/>
          <p14:tracePt t="163447" x="4883150" y="3943350"/>
          <p14:tracePt t="163464" x="4889500" y="3943350"/>
          <p14:tracePt t="163464" x="4902200" y="3943350"/>
          <p14:tracePt t="163464" x="4914900" y="3937000"/>
          <p14:tracePt t="163482" x="4921250" y="3937000"/>
          <p14:tracePt t="163495" x="4933950" y="3930650"/>
          <p14:tracePt t="163495" x="4946650" y="3930650"/>
          <p14:tracePt t="163515" x="4959350" y="3937000"/>
          <p14:tracePt t="163515" x="4965700" y="3937000"/>
          <p14:tracePt t="163531" x="4972050" y="3943350"/>
          <p14:tracePt t="163546" x="4978400" y="3949700"/>
          <p14:tracePt t="163563" x="4978400" y="3956050"/>
          <p14:tracePt t="163579" x="4984750" y="3962400"/>
          <p14:tracePt t="163596" x="4984750" y="3968750"/>
          <p14:tracePt t="163612" x="4991100" y="3975100"/>
          <p14:tracePt t="163634" x="4991100" y="3981450"/>
          <p14:tracePt t="163646" x="4997450" y="3987800"/>
          <p14:tracePt t="163646" x="4997450" y="4006850"/>
          <p14:tracePt t="163665" x="5003800" y="4025900"/>
          <p14:tracePt t="163665" x="5003800" y="4044950"/>
          <p14:tracePt t="163681" x="5010150" y="4070350"/>
          <p14:tracePt t="163681" x="5016500" y="4102100"/>
          <p14:tracePt t="163697" x="5022850" y="4140200"/>
          <p14:tracePt t="163697" x="5022850" y="4178300"/>
          <p14:tracePt t="163714" x="5029200" y="4222750"/>
          <p14:tracePt t="163714" x="5035550" y="4311650"/>
          <p14:tracePt t="163731" x="5035550" y="4349750"/>
          <p14:tracePt t="163731" x="5035550" y="4394200"/>
          <p14:tracePt t="163748" x="5035550" y="4425950"/>
          <p14:tracePt t="163748" x="5029200" y="4464050"/>
          <p14:tracePt t="163764" x="5022850" y="4489450"/>
          <p14:tracePt t="163764" x="5010150" y="4521200"/>
          <p14:tracePt t="163782" x="4997450" y="4546600"/>
          <p14:tracePt t="163782" x="4972050" y="4591050"/>
          <p14:tracePt t="163801" x="4965700" y="4603750"/>
          <p14:tracePt t="163801" x="4953000" y="4622800"/>
          <p14:tracePt t="163816" x="4940300" y="4635500"/>
          <p14:tracePt t="163816" x="4927600" y="4654550"/>
          <p14:tracePt t="163833" x="4914900" y="4667250"/>
          <p14:tracePt t="163833" x="4908550" y="4673600"/>
          <p14:tracePt t="163833" x="4902200" y="4686300"/>
          <p14:tracePt t="163851" x="4895850" y="4692650"/>
          <p14:tracePt t="163864" x="4889500" y="4705350"/>
          <p14:tracePt t="163864" x="4883150" y="4718050"/>
          <p14:tracePt t="163883" x="4876800" y="4718050"/>
          <p14:tracePt t="163883" x="4876800" y="4724400"/>
          <p14:tracePt t="163899" x="4876800" y="4737100"/>
          <p14:tracePt t="163913" x="4876800" y="4743450"/>
          <p14:tracePt t="163930" x="4876800" y="4749800"/>
          <p14:tracePt t="163947" x="4876800" y="4756150"/>
          <p14:tracePt t="163947" x="4876800" y="4762500"/>
          <p14:tracePt t="163965" x="4876800" y="4768850"/>
          <p14:tracePt t="163980" x="4876800" y="4775200"/>
          <p14:tracePt t="163997" x="4870450" y="4787900"/>
          <p14:tracePt t="164014" x="4864100" y="4794250"/>
          <p14:tracePt t="164014" x="4857750" y="4800600"/>
          <p14:tracePt t="164032" x="4851400" y="4806950"/>
          <p14:tracePt t="164032" x="4845050" y="4813300"/>
          <p14:tracePt t="164049" x="4838700" y="4819650"/>
          <p14:tracePt t="164049" x="4838700" y="4832350"/>
          <p14:tracePt t="164066" x="4832350" y="4838700"/>
          <p14:tracePt t="164066" x="4826000" y="4845050"/>
          <p14:tracePt t="164082" x="4826000" y="4857750"/>
          <p14:tracePt t="164082" x="4813300" y="4876800"/>
          <p14:tracePt t="164099" x="4806950" y="4883150"/>
          <p14:tracePt t="164099" x="4800600" y="4895850"/>
          <p14:tracePt t="164116" x="4794250" y="4902200"/>
          <p14:tracePt t="164116" x="4781550" y="4914900"/>
          <p14:tracePt t="164132" x="4768850" y="4921250"/>
          <p14:tracePt t="164132" x="4756150" y="4927600"/>
          <p14:tracePt t="164132" x="4737100" y="4933950"/>
          <p14:tracePt t="164152" x="4718050" y="4940300"/>
          <p14:tracePt t="164152" x="4692650" y="4946650"/>
          <p14:tracePt t="164167" x="4667250" y="4946650"/>
          <p14:tracePt t="164167" x="4635500" y="4953000"/>
          <p14:tracePt t="164184" x="4603750" y="4953000"/>
          <p14:tracePt t="164184" x="4572000" y="4946650"/>
          <p14:tracePt t="164199" x="4540250" y="4946650"/>
          <p14:tracePt t="164199" x="4508500" y="4940300"/>
          <p14:tracePt t="164199" x="4476750" y="4927600"/>
          <p14:tracePt t="164219" x="4445000" y="4914900"/>
          <p14:tracePt t="164231" x="4413250" y="4902200"/>
          <p14:tracePt t="164231" x="4356100" y="4864100"/>
          <p14:tracePt t="164251" x="4324350" y="4838700"/>
          <p14:tracePt t="164251" x="4305300" y="4813300"/>
          <p14:tracePt t="164267" x="4279900" y="4787900"/>
          <p14:tracePt t="164267" x="4267200" y="4762500"/>
          <p14:tracePt t="164283" x="4254500" y="4730750"/>
          <p14:tracePt t="164283" x="4248150" y="4705350"/>
          <p14:tracePt t="164283" x="4241800" y="4673600"/>
          <p14:tracePt t="164303" x="4248150" y="4641850"/>
          <p14:tracePt t="164314" x="4248150" y="4610100"/>
          <p14:tracePt t="164314" x="4273550" y="4540250"/>
          <p14:tracePt t="164334" x="4286250" y="4508500"/>
          <p14:tracePt t="164334" x="4305300" y="4476750"/>
          <p14:tracePt t="164350" x="4330700" y="4451350"/>
          <p14:tracePt t="164350" x="4356100" y="4419600"/>
          <p14:tracePt t="164366" x="4387850" y="4394200"/>
          <p14:tracePt t="164366" x="4457700" y="4349750"/>
          <p14:tracePt t="164383" x="4495800" y="4330700"/>
          <p14:tracePt t="164383" x="4540250" y="4311650"/>
          <p14:tracePt t="164400" x="4584700" y="4298950"/>
          <p14:tracePt t="164400" x="4629150" y="4286250"/>
          <p14:tracePt t="164417" x="4673600" y="4279900"/>
          <p14:tracePt t="164417" x="4724400" y="4273550"/>
          <p14:tracePt t="164434" x="4768850" y="4267200"/>
          <p14:tracePt t="164434" x="4870450" y="4273550"/>
          <p14:tracePt t="164451" x="4914900" y="4279900"/>
          <p14:tracePt t="164451" x="4965700" y="4286250"/>
          <p14:tracePt t="164467" x="5003800" y="4298950"/>
          <p14:tracePt t="164467" x="5048250" y="4318000"/>
          <p14:tracePt t="164484" x="5092700" y="4337050"/>
          <p14:tracePt t="164484" x="5130800" y="4356100"/>
          <p14:tracePt t="164500" x="5162550" y="4381500"/>
          <p14:tracePt t="164500" x="5194300" y="4406900"/>
          <p14:tracePt t="164500" x="5219700" y="4432300"/>
          <p14:tracePt t="164519" x="5245100" y="4464050"/>
          <p14:tracePt t="164532" x="5257800" y="4495800"/>
          <p14:tracePt t="164532" x="5283200" y="4559300"/>
          <p14:tracePt t="164551" x="5283200" y="4591050"/>
          <p14:tracePt t="164551" x="5283200" y="4622800"/>
          <p14:tracePt t="164551" x="5276850" y="4654550"/>
          <p14:tracePt t="164571" x="5264150" y="4679950"/>
          <p14:tracePt t="164582" x="5251450" y="4705350"/>
          <p14:tracePt t="164582" x="5238750" y="4724400"/>
          <p14:tracePt t="164582" x="5219700" y="4749800"/>
          <p14:tracePt t="164603" x="5200650" y="4762500"/>
          <p14:tracePt t="164603" x="5175250" y="4775200"/>
          <p14:tracePt t="164619" x="5156200" y="4787900"/>
          <p14:tracePt t="164619" x="5137150" y="4794250"/>
          <p14:tracePt t="164635" x="5111750" y="4800600"/>
          <p14:tracePt t="164635" x="5092700" y="4800600"/>
          <p14:tracePt t="164651" x="5067300" y="4794250"/>
          <p14:tracePt t="164651" x="5048250" y="4787900"/>
          <p14:tracePt t="164668" x="5029200" y="4775200"/>
          <p14:tracePt t="164668" x="4991100" y="4743450"/>
          <p14:tracePt t="164684" x="4972050" y="4724400"/>
          <p14:tracePt t="164684" x="4959350" y="4705350"/>
          <p14:tracePt t="164701" x="4940300" y="4679950"/>
          <p14:tracePt t="164701" x="4927600" y="4660900"/>
          <p14:tracePt t="164718" x="4914900" y="4635500"/>
          <p14:tracePt t="164718" x="4908550" y="4616450"/>
          <p14:tracePt t="164735" x="4895850" y="4591050"/>
          <p14:tracePt t="164735" x="4876800" y="4546600"/>
          <p14:tracePt t="164753" x="4870450" y="4521200"/>
          <p14:tracePt t="164753" x="4864100" y="4502150"/>
          <p14:tracePt t="164769" x="4851400" y="4476750"/>
          <p14:tracePt t="164769" x="4845050" y="4457700"/>
          <p14:tracePt t="164786" x="4838700" y="4432300"/>
          <p14:tracePt t="164786" x="4819650" y="4394200"/>
          <p14:tracePt t="164804" x="4813300" y="4375150"/>
          <p14:tracePt t="164804" x="4806950" y="4356100"/>
          <p14:tracePt t="164819" x="4800600" y="4337050"/>
          <p14:tracePt t="164819" x="4794250" y="4318000"/>
          <p14:tracePt t="164836" x="4787900" y="4298950"/>
          <p14:tracePt t="164836" x="4787900" y="4286250"/>
          <p14:tracePt t="164852" x="4781550" y="4267200"/>
          <p14:tracePt t="164852" x="4781550" y="4241800"/>
          <p14:tracePt t="164852" x="4775200" y="4222750"/>
          <p14:tracePt t="164871" x="4775200" y="4203700"/>
          <p14:tracePt t="164883" x="4775200" y="4184650"/>
          <p14:tracePt t="164883" x="4775200" y="4140200"/>
          <p14:tracePt t="164904" x="4775200" y="4114800"/>
          <p14:tracePt t="164904" x="4775200" y="4095750"/>
          <p14:tracePt t="164919" x="4775200" y="4076700"/>
          <p14:tracePt t="164919" x="4775200" y="4051300"/>
          <p14:tracePt t="164935" x="4775200" y="4032250"/>
          <p14:tracePt t="164935" x="4775200" y="4013200"/>
          <p14:tracePt t="164952" x="4775200" y="3994150"/>
          <p14:tracePt t="164952" x="4775200" y="3975100"/>
          <p14:tracePt t="164952" x="4775200" y="3956050"/>
          <p14:tracePt t="164971" x="4775200" y="3937000"/>
          <p14:tracePt t="164971" x="4775200" y="3924300"/>
          <p14:tracePt t="164985" x="4775200" y="3905250"/>
          <p14:tracePt t="164985" x="4768850" y="3892550"/>
          <p14:tracePt t="165002" x="4768850" y="3873500"/>
          <p14:tracePt t="165002" x="4768850" y="3860800"/>
          <p14:tracePt t="165019" x="4762500" y="3848100"/>
          <p14:tracePt t="165019" x="4762500" y="3835400"/>
          <p14:tracePt t="165036" x="4756150" y="3822700"/>
          <p14:tracePt t="165036" x="4756150" y="3803650"/>
          <p14:tracePt t="165052" x="4749800" y="3790950"/>
          <p14:tracePt t="165052" x="4749800" y="3784600"/>
          <p14:tracePt t="165069" x="4749800" y="3778250"/>
          <p14:tracePt t="165069" x="4749800" y="3771900"/>
          <p14:tracePt t="165086" x="4743450" y="3765550"/>
          <p14:tracePt t="165106" x="4749800" y="3759200"/>
          <p14:tracePt t="165127" x="4756150" y="3752850"/>
          <p14:tracePt t="165150" x="4756150" y="3746500"/>
          <p14:tracePt t="165162" x="4762500" y="3740150"/>
          <p14:tracePt t="165186" x="4756150" y="3746500"/>
          <p14:tracePt t="165282" x="4756150" y="3752850"/>
          <p14:tracePt t="165338" x="4749800" y="3752850"/>
          <p14:tracePt t="165374" x="4743450" y="3752850"/>
          <p14:tracePt t="165390" x="4743450" y="3759200"/>
          <p14:tracePt t="165402" x="4737100" y="3759200"/>
          <p14:tracePt t="165418" x="4730750" y="3765550"/>
          <p14:tracePt t="165434" x="4724400" y="3765550"/>
          <p14:tracePt t="165458" x="4730750" y="3771900"/>
          <p14:tracePt t="165502" x="4737100" y="3771900"/>
          <p14:tracePt t="165518" x="4743450" y="3771900"/>
          <p14:tracePt t="165530" x="4749800" y="3771900"/>
          <p14:tracePt t="165546" x="4756150" y="3778250"/>
          <p14:tracePt t="165562" x="4762500" y="3771900"/>
          <p14:tracePt t="165579" x="4768850" y="3765550"/>
          <p14:tracePt t="165591" x="4768850" y="3759200"/>
          <p14:tracePt t="165602" x="4775200" y="3752850"/>
          <p14:tracePt t="165602" x="4775200" y="3740150"/>
          <p14:tracePt t="165602" x="4781550" y="3727450"/>
          <p14:tracePt t="165623" x="4787900" y="3714750"/>
          <p14:tracePt t="165636" x="4794250" y="3695700"/>
          <p14:tracePt t="165636" x="4800600" y="3651250"/>
          <p14:tracePt t="165655" x="4806950" y="3625850"/>
          <p14:tracePt t="165655" x="4813300" y="3600450"/>
          <p14:tracePt t="165671" x="4813300" y="3575050"/>
          <p14:tracePt t="165671" x="4819650" y="3549650"/>
          <p14:tracePt t="165688" x="4819650" y="3524250"/>
          <p14:tracePt t="165688" x="4826000" y="3473450"/>
          <p14:tracePt t="165705" x="4826000" y="3448050"/>
          <p14:tracePt t="165705" x="4826000" y="3429000"/>
          <p14:tracePt t="165721" x="4826000" y="3403600"/>
          <p14:tracePt t="165721" x="4826000" y="3384550"/>
          <p14:tracePt t="165738" x="4826000" y="3371850"/>
          <p14:tracePt t="165738" x="4826000" y="3352800"/>
          <p14:tracePt t="165754" x="4819650" y="3340100"/>
          <p14:tracePt t="165754" x="4819650" y="3314700"/>
          <p14:tracePt t="165772" x="4813300" y="3302000"/>
          <p14:tracePt t="165772" x="4813300" y="3295650"/>
          <p14:tracePt t="165788" x="4806950" y="3282950"/>
          <p14:tracePt t="165788" x="4806950" y="3276600"/>
          <p14:tracePt t="165805" x="4806950" y="3270250"/>
          <p14:tracePt t="165805" x="4806950" y="3263900"/>
          <p14:tracePt t="165823" x="4806950" y="3257550"/>
          <p14:tracePt t="165823" x="4800600" y="3251200"/>
          <p14:tracePt t="165840" x="4800600" y="3244850"/>
          <p14:tracePt t="165879" x="4794250" y="3251200"/>
          <p14:tracePt t="165898" x="4794250" y="3257550"/>
          <p14:tracePt t="165915" x="4794250" y="3263900"/>
          <p14:tracePt t="165930" x="4794250" y="3276600"/>
          <p14:tracePt t="165942" x="4794250" y="3282950"/>
          <p14:tracePt t="165953" x="4794250" y="3295650"/>
          <p14:tracePt t="165953" x="4794250" y="3308350"/>
          <p14:tracePt t="165972" x="4800600" y="3327400"/>
          <p14:tracePt t="165972" x="4800600" y="3352800"/>
          <p14:tracePt t="165972" x="4806950" y="3378200"/>
          <p14:tracePt t="165991" x="4813300" y="3409950"/>
          <p14:tracePt t="165991" x="4819650" y="3448050"/>
          <p14:tracePt t="166005" x="4826000" y="3486150"/>
          <p14:tracePt t="166005" x="4832350" y="3524250"/>
          <p14:tracePt t="166022" x="4845050" y="3568700"/>
          <p14:tracePt t="166022" x="4851400" y="3613150"/>
          <p14:tracePt t="166039" x="4857750" y="3644900"/>
          <p14:tracePt t="166039" x="4864100" y="3683000"/>
          <p14:tracePt t="166056" x="4870450" y="3714750"/>
          <p14:tracePt t="166056" x="4870450" y="3765550"/>
          <p14:tracePt t="166073" x="4870450" y="3784600"/>
          <p14:tracePt t="166073" x="4864100" y="3803650"/>
          <p14:tracePt t="166090" x="4864100" y="3816350"/>
          <p14:tracePt t="166090" x="4857750" y="3829050"/>
          <p14:tracePt t="166106" x="4851400" y="3835400"/>
          <p14:tracePt t="166106" x="4851400" y="3841750"/>
          <p14:tracePt t="166123" x="4845050" y="3841750"/>
          <p14:tracePt t="166138" x="4838700" y="3829050"/>
          <p14:tracePt t="166138" x="4838700" y="3822700"/>
          <p14:tracePt t="166156" x="4838700" y="3810000"/>
          <p14:tracePt t="166156" x="4838700" y="3797300"/>
          <p14:tracePt t="166173" x="4838700" y="3784600"/>
          <p14:tracePt t="166173" x="4845050" y="3765550"/>
          <p14:tracePt t="166173" x="4845050" y="3752850"/>
          <p14:tracePt t="166192" x="4845050" y="3733800"/>
          <p14:tracePt t="166204" x="4851400" y="3708400"/>
          <p14:tracePt t="166204" x="4857750" y="3663950"/>
          <p14:tracePt t="166223" x="4864100" y="3632200"/>
          <p14:tracePt t="166223" x="4870450" y="3600450"/>
          <p14:tracePt t="166240" x="4870450" y="3575050"/>
          <p14:tracePt t="166240" x="4876800" y="3536950"/>
          <p14:tracePt t="166256" x="4883150" y="3505200"/>
          <p14:tracePt t="166256" x="4883150" y="3473450"/>
          <p14:tracePt t="166256" x="4883150" y="3441700"/>
          <p14:tracePt t="166276" x="4883150" y="3409950"/>
          <p14:tracePt t="166288" x="4883150" y="3378200"/>
          <p14:tracePt t="166288" x="4883150" y="3308350"/>
          <p14:tracePt t="166308" x="4876800" y="3276600"/>
          <p14:tracePt t="166308" x="4876800" y="3244850"/>
          <p14:tracePt t="166323" x="4870450" y="3219450"/>
          <p14:tracePt t="166323" x="4870450" y="3187700"/>
          <p14:tracePt t="166340" x="4864100" y="3162300"/>
          <p14:tracePt t="166340" x="4857750" y="3143250"/>
          <p14:tracePt t="166340" x="4851400" y="3124200"/>
          <p14:tracePt t="166360" x="4845050" y="3111500"/>
          <p14:tracePt t="166360" x="4838700" y="3098800"/>
          <p14:tracePt t="166374" x="4832350" y="3092450"/>
          <p14:tracePt t="166374" x="4826000" y="3079750"/>
          <p14:tracePt t="166390" x="4819650" y="3073400"/>
          <p14:tracePt t="166390" x="4806950" y="3073400"/>
          <p14:tracePt t="166407" x="4800600" y="3073400"/>
          <p14:tracePt t="166407" x="4787900" y="3067050"/>
          <p14:tracePt t="166424" x="4781550" y="3067050"/>
          <p14:tracePt t="166439" x="4775200" y="3073400"/>
          <p14:tracePt t="166455" x="4775200" y="3079750"/>
          <p14:tracePt t="166472" x="4775200" y="3086100"/>
          <p14:tracePt t="166490" x="4775200" y="3092450"/>
          <p14:tracePt t="166506" x="4781550" y="3098800"/>
          <p14:tracePt t="166523" x="4787900" y="3111500"/>
          <p14:tracePt t="166523" x="4787900" y="3117850"/>
          <p14:tracePt t="166540" x="4787900" y="3130550"/>
          <p14:tracePt t="166540" x="4787900" y="3168650"/>
          <p14:tracePt t="166559" x="4794250" y="3200400"/>
          <p14:tracePt t="166559" x="4794250" y="3232150"/>
          <p14:tracePt t="166575" x="4794250" y="3263900"/>
          <p14:tracePt t="166575" x="4800600" y="3302000"/>
          <p14:tracePt t="166592" x="4800600" y="3346450"/>
          <p14:tracePt t="166592" x="4800600" y="3390900"/>
          <p14:tracePt t="166608" x="4800600" y="3435350"/>
          <p14:tracePt t="166608" x="4800600" y="3479800"/>
          <p14:tracePt t="166608" x="4800600" y="3524250"/>
          <p14:tracePt t="166627" x="4794250" y="3562350"/>
          <p14:tracePt t="166639" x="4787900" y="3600450"/>
          <p14:tracePt t="166639" x="4775200" y="3670300"/>
          <p14:tracePt t="166660" x="4762500" y="3702050"/>
          <p14:tracePt t="166660" x="4756150" y="3733800"/>
          <p14:tracePt t="166675" x="4743450" y="3759200"/>
          <p14:tracePt t="166675" x="4737100" y="3778250"/>
          <p14:tracePt t="166692" x="4730750" y="3797300"/>
          <p14:tracePt t="166692" x="4724400" y="3816350"/>
          <p14:tracePt t="166708" x="4718050" y="3829050"/>
          <p14:tracePt t="166708" x="4711700" y="3841750"/>
          <p14:tracePt t="166725" x="4705350" y="3835400"/>
          <p14:tracePt t="166754" x="4705350" y="3822700"/>
          <p14:tracePt t="166762" x="4711700" y="3810000"/>
          <p14:tracePt t="166773" x="4711700" y="3797300"/>
          <p14:tracePt t="166773" x="4724400" y="3759200"/>
          <p14:tracePt t="166793" x="4730750" y="3740150"/>
          <p14:tracePt t="166793" x="4737100" y="3714750"/>
          <p14:tracePt t="166808" x="4743450" y="3689350"/>
          <p14:tracePt t="166808" x="4749800" y="3657600"/>
          <p14:tracePt t="166825" x="4756150" y="3619500"/>
          <p14:tracePt t="166825" x="4762500" y="3581400"/>
          <p14:tracePt t="166825" x="4768850" y="3543300"/>
          <p14:tracePt t="166844" x="4768850" y="3498850"/>
          <p14:tracePt t="166844" x="4775200" y="3454400"/>
          <p14:tracePt t="166859" x="4781550" y="3403600"/>
          <p14:tracePt t="166859" x="4781550" y="3359150"/>
          <p14:tracePt t="166876" x="4787900" y="3302000"/>
          <p14:tracePt t="166876" x="4787900" y="3251200"/>
          <p14:tracePt t="166892" x="4787900" y="3206750"/>
          <p14:tracePt t="166892" x="4787900" y="3155950"/>
          <p14:tracePt t="166909" x="4787900" y="3105150"/>
          <p14:tracePt t="166909" x="4781550" y="3060700"/>
          <p14:tracePt t="166909" x="4781550" y="3016250"/>
          <p14:tracePt t="166928" x="4768850" y="2971800"/>
          <p14:tracePt t="166940" x="4762500" y="2933700"/>
          <p14:tracePt t="166940" x="4749800" y="2870200"/>
          <p14:tracePt t="166960" x="4743450" y="2844800"/>
          <p14:tracePt t="166960" x="4737100" y="2819400"/>
          <p14:tracePt t="166976" x="4737100" y="2800350"/>
          <p14:tracePt t="166976" x="4730750" y="2787650"/>
          <p14:tracePt t="166992" x="4724400" y="2768600"/>
          <p14:tracePt t="166992" x="4724400" y="2762250"/>
          <p14:tracePt t="166992" x="4724400" y="2755900"/>
          <p14:tracePt t="167012" x="4718050" y="2762250"/>
          <p14:tracePt t="167047" x="4724400" y="2768600"/>
          <p14:tracePt t="167055" x="4724400" y="2774950"/>
          <p14:tracePt t="167063" x="4724400" y="2781300"/>
          <p14:tracePt t="167074" x="4724400" y="2787650"/>
          <p14:tracePt t="167074" x="4730750" y="2806700"/>
          <p14:tracePt t="167093" x="4737100" y="2819400"/>
          <p14:tracePt t="167093" x="4737100" y="2832100"/>
          <p14:tracePt t="167109" x="4743450" y="2851150"/>
          <p14:tracePt t="167109" x="4749800" y="2870200"/>
          <p14:tracePt t="167126" x="4749800" y="2895600"/>
          <p14:tracePt t="167126" x="4762500" y="2959100"/>
          <p14:tracePt t="167144" x="4768850" y="2997200"/>
          <p14:tracePt t="167144" x="4775200" y="3035300"/>
          <p14:tracePt t="167160" x="4787900" y="3086100"/>
          <p14:tracePt t="167160" x="4794250" y="3136900"/>
          <p14:tracePt t="167176" x="4800600" y="3187700"/>
          <p14:tracePt t="167176" x="4800600" y="3244850"/>
          <p14:tracePt t="167193" x="4806950" y="3302000"/>
          <p14:tracePt t="167193" x="4806950" y="3365500"/>
          <p14:tracePt t="167193" x="4806950" y="3422650"/>
          <p14:tracePt t="167212" x="4806950" y="3486150"/>
          <p14:tracePt t="167212" x="4800600" y="3549650"/>
          <p14:tracePt t="167227" x="4800600" y="3606800"/>
          <p14:tracePt t="167227" x="4794250" y="3657600"/>
          <p14:tracePt t="167244" x="4787900" y="3714750"/>
          <p14:tracePt t="167244" x="4775200" y="3759200"/>
          <p14:tracePt t="167260" x="4768850" y="3803650"/>
          <p14:tracePt t="167260" x="4762500" y="3841750"/>
          <p14:tracePt t="167277" x="4756150" y="3873500"/>
          <p14:tracePt t="167277" x="4743450" y="3898900"/>
          <p14:tracePt t="167277" x="4743450" y="3917950"/>
          <p14:tracePt t="167297" x="4737100" y="3930650"/>
          <p14:tracePt t="167308" x="4737100" y="3943350"/>
          <p14:tracePt t="167308" x="4730750" y="3943350"/>
          <p14:tracePt t="167327" x="4730750" y="3937000"/>
          <p14:tracePt t="167342" x="4724400" y="3924300"/>
          <p14:tracePt t="167342" x="4724400" y="3917950"/>
          <p14:tracePt t="167360" x="4724400" y="3905250"/>
          <p14:tracePt t="167360" x="4724400" y="3892550"/>
          <p14:tracePt t="167360" x="4718050" y="3873500"/>
          <p14:tracePt t="167380" x="4718050" y="3860800"/>
          <p14:tracePt t="167380" x="4718050" y="3848100"/>
          <p14:tracePt t="167394" x="4718050" y="3835400"/>
          <p14:tracePt t="167394" x="4718050" y="3822700"/>
          <p14:tracePt t="167410" x="4718050" y="3810000"/>
          <p14:tracePt t="167410" x="4724400" y="3803650"/>
          <p14:tracePt t="167427" x="4724400" y="3790950"/>
          <p14:tracePt t="167427" x="4730750" y="3771900"/>
          <p14:tracePt t="167444" x="4737100" y="3771900"/>
          <p14:tracePt t="167459" x="4743450" y="3765550"/>
          <p14:tracePt t="167476" x="4756150" y="3759200"/>
          <p14:tracePt t="167492" x="4762500" y="3765550"/>
          <p14:tracePt t="167492" x="4768850" y="3771900"/>
          <p14:tracePt t="167512" x="4775200" y="3771900"/>
          <p14:tracePt t="167528" x="4781550" y="3778250"/>
          <p14:tracePt t="167543" x="4787900" y="3778250"/>
          <p14:tracePt t="167563" x="4794250" y="3771900"/>
          <p14:tracePt t="167587" x="4794250" y="3778250"/>
          <p14:tracePt t="167663" x="4794250" y="3784600"/>
          <p14:tracePt t="167679" x="4794250" y="3790950"/>
          <p14:tracePt t="167691" x="4800600" y="3797300"/>
          <p14:tracePt t="167707" x="4800600" y="3803650"/>
          <p14:tracePt t="167723" x="4806950" y="3803650"/>
          <p14:tracePt t="167739" x="4813300" y="3810000"/>
          <p14:tracePt t="167751" x="4819650" y="3810000"/>
          <p14:tracePt t="167767" x="4826000" y="3816350"/>
          <p14:tracePt t="167783" x="4826000" y="3822700"/>
          <p14:tracePt t="167803" x="4832350" y="3822700"/>
          <p14:tracePt t="167842" x="4832350" y="3816350"/>
          <p14:tracePt t="167871" x="4832350" y="3810000"/>
          <p14:tracePt t="167903" x="4832350" y="3816350"/>
          <p14:tracePt t="167983" x="4838700" y="3822700"/>
          <p14:tracePt t="168007" x="4838700" y="3829050"/>
          <p14:tracePt t="168031" x="4845050" y="3835400"/>
          <p14:tracePt t="168043" x="4845050" y="3841750"/>
          <p14:tracePt t="168058" x="4845050" y="3848100"/>
          <p14:tracePt t="168075" x="4845050" y="3854450"/>
          <p14:tracePt t="168091" x="4845050" y="3860800"/>
          <p14:tracePt t="168127" x="4845050" y="3867150"/>
          <p14:tracePt t="168163" x="4851400" y="3860800"/>
          <p14:tracePt t="168231" x="4857750" y="3854450"/>
          <p14:tracePt t="168291" x="4864100" y="3854450"/>
          <p14:tracePt t="168351" x="4870450" y="3854450"/>
          <p14:tracePt t="168383" x="4876800" y="3860800"/>
          <p14:tracePt t="168443" x="4870450" y="3867150"/>
          <p14:tracePt t="168471" x="4864100" y="3867150"/>
          <p14:tracePt t="168487" x="4857750" y="3867150"/>
          <p14:tracePt t="168503" x="4851400" y="3867150"/>
          <p14:tracePt t="168519" x="4845050" y="3873500"/>
          <p14:tracePt t="168571" x="4851400" y="3867150"/>
          <p14:tracePt t="168743" x="4845050" y="3867150"/>
          <p14:tracePt t="168811" x="4838700" y="3867150"/>
          <p14:tracePt t="168831" x="4832350" y="3867150"/>
          <p14:tracePt t="168855" x="4826000" y="3867150"/>
          <p14:tracePt t="168879" x="4826000" y="3860800"/>
          <p14:tracePt t="168907" x="4819650" y="3854450"/>
          <p14:tracePt t="168939" x="4813300" y="3854450"/>
          <p14:tracePt t="168959" x="4806950" y="3848100"/>
          <p14:tracePt t="168991" x="4806950" y="3841750"/>
          <p14:tracePt t="169011" x="4806950" y="3835400"/>
          <p14:tracePt t="169035" x="4813300" y="3835400"/>
          <p14:tracePt t="169051" x="4813300" y="3829050"/>
          <p14:tracePt t="169063" x="4813300" y="3822700"/>
          <p14:tracePt t="169080" x="4813300" y="3816350"/>
          <p14:tracePt t="169103" x="4813300" y="3810000"/>
          <p14:tracePt t="169123" x="4813300" y="3803650"/>
          <p14:tracePt t="169147" x="4813300" y="3797300"/>
          <p14:tracePt t="169171" x="4813300" y="3790950"/>
          <p14:tracePt t="169192" x="4813300" y="3784600"/>
          <p14:tracePt t="169215" x="4819650" y="3784600"/>
          <p14:tracePt t="169231" x="4826000" y="3784600"/>
          <p14:tracePt t="169243" x="4832350" y="3778250"/>
          <p14:tracePt t="169259" x="4838700" y="3778250"/>
          <p14:tracePt t="169275" x="4845050" y="3784600"/>
          <p14:tracePt t="169291" x="4851400" y="3790950"/>
          <p14:tracePt t="169319" x="4851400" y="3797300"/>
          <p14:tracePt t="169335" x="4857750" y="3803650"/>
          <p14:tracePt t="169351" x="4857750" y="3810000"/>
          <p14:tracePt t="169363" x="4851400" y="3816350"/>
          <p14:tracePt t="169380" x="4851400" y="3822700"/>
          <p14:tracePt t="169395" x="4851400" y="3829050"/>
          <p14:tracePt t="169411" x="4851400" y="3835400"/>
          <p14:tracePt t="169423" x="4851400" y="3848100"/>
          <p14:tracePt t="169439" x="4845050" y="3854450"/>
          <p14:tracePt t="169456" x="4845050" y="3860800"/>
          <p14:tracePt t="169491" x="4838700" y="3867150"/>
          <p14:tracePt t="169523" x="4832350" y="3867150"/>
          <p14:tracePt t="169544" x="4826000" y="3867150"/>
          <p14:tracePt t="169559" x="4819650" y="3873500"/>
          <p14:tracePt t="169575" x="4813300" y="3879850"/>
          <p14:tracePt t="169583" x="4806950" y="3886200"/>
          <p14:tracePt t="169583" x="4800600" y="3886200"/>
          <p14:tracePt t="169583" x="4800600" y="3892550"/>
          <p14:tracePt t="169604" x="4794250" y="3898900"/>
          <p14:tracePt t="169616" x="4787900" y="3905250"/>
          <p14:tracePt t="169616" x="4781550" y="3911600"/>
          <p14:tracePt t="169636" x="4775200" y="3924300"/>
          <p14:tracePt t="169636" x="4775200" y="3930650"/>
          <p14:tracePt t="169652" x="4768850" y="3937000"/>
          <p14:tracePt t="169652" x="4768850" y="3943350"/>
          <p14:tracePt t="169668" x="4768850" y="3949700"/>
          <p14:tracePt t="169684" x="4768850" y="3956050"/>
          <p14:tracePt t="169684" x="4768850" y="3962400"/>
          <p14:tracePt t="169684" x="4762500" y="3975100"/>
          <p14:tracePt t="169705" x="4768850" y="3975100"/>
          <p14:tracePt t="169717" x="4768850" y="3981450"/>
          <p14:tracePt t="169717" x="4768850" y="3994150"/>
          <p14:tracePt t="169736" x="4768850" y="4000500"/>
          <p14:tracePt t="169736" x="4768850" y="4006850"/>
          <p14:tracePt t="169752" x="4768850" y="4013200"/>
          <p14:tracePt t="169767" x="4768850" y="4019550"/>
          <p14:tracePt t="169784" x="4768850" y="4006850"/>
          <p14:tracePt t="169851" x="4768850" y="4000500"/>
          <p14:tracePt t="169867" x="4768850" y="3994150"/>
          <p14:tracePt t="169875" x="4775200" y="3987800"/>
          <p14:tracePt t="169884" x="4775200" y="3981450"/>
          <p14:tracePt t="169884" x="4775200" y="3975100"/>
          <p14:tracePt t="169884" x="4781550" y="3968750"/>
          <p14:tracePt t="169905" x="4781550" y="3962400"/>
          <p14:tracePt t="169905" x="4787900" y="3956050"/>
          <p14:tracePt t="169920" x="4794250" y="3949700"/>
          <p14:tracePt t="169936" x="4800600" y="3949700"/>
          <p14:tracePt t="169951" x="4806950" y="3943350"/>
          <p14:tracePt t="169968" x="4806950" y="3949700"/>
          <p14:tracePt t="170011" x="4806950" y="3956050"/>
          <p14:tracePt t="170039" x="4800600" y="3962400"/>
          <p14:tracePt t="170063" x="4794250" y="3968750"/>
          <p14:tracePt t="170083" x="4787900" y="3968750"/>
          <p14:tracePt t="170099" x="4787900" y="3975100"/>
          <p14:tracePt t="170115" x="4781550" y="3981450"/>
          <p14:tracePt t="170131" x="4775200" y="3987800"/>
          <p14:tracePt t="170143" x="4768850" y="3994150"/>
          <p14:tracePt t="170159" x="4762500" y="3994150"/>
          <p14:tracePt t="170175" x="4756150" y="4000500"/>
          <p14:tracePt t="170192" x="4749800" y="4006850"/>
          <p14:tracePt t="170204" x="4743450" y="4006850"/>
          <p14:tracePt t="170220" x="4737100" y="4013200"/>
          <p14:tracePt t="170236" x="4724400" y="4013200"/>
          <p14:tracePt t="170252" x="4724400" y="4006850"/>
          <p14:tracePt t="170269" x="4711700" y="4006850"/>
          <p14:tracePt t="170269" x="4705350" y="4006850"/>
          <p14:tracePt t="170289" x="4692650" y="4000500"/>
          <p14:tracePt t="170289" x="4692650" y="3994150"/>
          <p14:tracePt t="170304" x="4686300" y="3987800"/>
          <p14:tracePt t="170304" x="4679950" y="3981450"/>
          <p14:tracePt t="170321" x="4673600" y="3975100"/>
          <p14:tracePt t="170321" x="4667250" y="3968750"/>
          <p14:tracePt t="170321" x="4660900" y="3956050"/>
          <p14:tracePt t="170340" x="4660900" y="3943350"/>
          <p14:tracePt t="170352" x="4654550" y="3930650"/>
          <p14:tracePt t="170352" x="4648200" y="3898900"/>
          <p14:tracePt t="170373" x="4641850" y="3886200"/>
          <p14:tracePt t="170373" x="4641850" y="3867150"/>
          <p14:tracePt t="170388" x="4641850" y="3848100"/>
          <p14:tracePt t="170388" x="4648200" y="3835400"/>
          <p14:tracePt t="170404" x="4648200" y="3816350"/>
          <p14:tracePt t="170404" x="4654550" y="3797300"/>
          <p14:tracePt t="170421" x="4660900" y="3778250"/>
          <p14:tracePt t="170421" x="4667250" y="3765550"/>
          <p14:tracePt t="170421" x="4673600" y="3746500"/>
          <p14:tracePt t="170440" x="4686300" y="3733800"/>
          <p14:tracePt t="170440" x="4692650" y="3714750"/>
          <p14:tracePt t="170454" x="4699000" y="3702050"/>
          <p14:tracePt t="170454" x="4711700" y="3689350"/>
          <p14:tracePt t="170471" x="4718050" y="3676650"/>
          <p14:tracePt t="170471" x="4730750" y="3663950"/>
          <p14:tracePt t="170488" x="4737100" y="3651250"/>
          <p14:tracePt t="170488" x="4762500" y="3638550"/>
          <p14:tracePt t="170505" x="4775200" y="3632200"/>
          <p14:tracePt t="170505" x="4794250" y="3625850"/>
          <p14:tracePt t="170522" x="4806950" y="3625850"/>
          <p14:tracePt t="170522" x="4819650" y="3625850"/>
          <p14:tracePt t="170538" x="4832350" y="3632200"/>
          <p14:tracePt t="170538" x="4851400" y="3638550"/>
          <p14:tracePt t="170555" x="4864100" y="3644900"/>
          <p14:tracePt t="170555" x="4889500" y="3670300"/>
          <p14:tracePt t="170572" x="4902200" y="3683000"/>
          <p14:tracePt t="170572" x="4908550" y="3695700"/>
          <p14:tracePt t="170589" x="4921250" y="3708400"/>
          <p14:tracePt t="170589" x="4927600" y="3727450"/>
          <p14:tracePt t="170605" x="4933950" y="3746500"/>
          <p14:tracePt t="170605" x="4940300" y="3765550"/>
          <p14:tracePt t="170605" x="4946650" y="3784600"/>
          <p14:tracePt t="170625" x="4953000" y="3803650"/>
          <p14:tracePt t="170637" x="4959350" y="3822700"/>
          <p14:tracePt t="170637" x="4959350" y="3860800"/>
          <p14:tracePt t="170656" x="4959350" y="3879850"/>
          <p14:tracePt t="170656" x="4953000" y="3898900"/>
          <p14:tracePt t="170672" x="4946650" y="3917950"/>
          <p14:tracePt t="170672" x="4940300" y="3937000"/>
          <p14:tracePt t="170689" x="4933950" y="3956050"/>
          <p14:tracePt t="170689" x="4927600" y="3975100"/>
          <p14:tracePt t="170706" x="4914900" y="3987800"/>
          <p14:tracePt t="170706" x="4902200" y="4000500"/>
          <p14:tracePt t="170706" x="4889500" y="4013200"/>
          <p14:tracePt t="170724" x="4876800" y="4025900"/>
          <p14:tracePt t="170737" x="4864100" y="4038600"/>
          <p14:tracePt t="170737" x="4838700" y="4044950"/>
          <p14:tracePt t="170756" x="4819650" y="4051300"/>
          <p14:tracePt t="170840" x="4718050" y="3987800"/>
          <p14:tracePt t="170845" x="4718050" y="3975100"/>
          <p14:tracePt t="170855" x="4711700" y="3956050"/>
          <p14:tracePt t="170855" x="4705350" y="3917950"/>
          <p14:tracePt t="170873" x="4705350" y="3892550"/>
          <p14:tracePt t="170873" x="4699000" y="3867150"/>
          <p14:tracePt t="170889" x="4699000" y="3841750"/>
          <p14:tracePt t="170889" x="4692650" y="3810000"/>
          <p14:tracePt t="170907" x="4692650" y="3784600"/>
          <p14:tracePt t="170907" x="4686300" y="3752850"/>
          <p14:tracePt t="170907" x="4686300" y="3727450"/>
          <p14:tracePt t="170925" x="4686300" y="3695700"/>
          <p14:tracePt t="170925" x="4686300" y="3670300"/>
          <p14:tracePt t="170941" x="4686300" y="3651250"/>
          <p14:tracePt t="170941" x="4686300" y="3625850"/>
          <p14:tracePt t="170957" x="4686300" y="3606800"/>
          <p14:tracePt t="170957" x="4686300" y="3587750"/>
          <p14:tracePt t="170973" x="4686300" y="3575050"/>
          <p14:tracePt t="170973" x="4686300" y="3562350"/>
          <p14:tracePt t="170973" x="4686300" y="3549650"/>
          <p14:tracePt t="170992" x="4686300" y="3536950"/>
          <p14:tracePt t="171005" x="4686300" y="3530600"/>
          <p14:tracePt t="171021" x="4686300" y="3517900"/>
          <p14:tracePt t="171039" x="4686300" y="3524250"/>
          <p14:tracePt t="171084" x="4679950" y="3530600"/>
          <p14:tracePt t="171100" x="4673600" y="3536950"/>
          <p14:tracePt t="171111" x="4667250" y="3543300"/>
          <p14:tracePt t="171128" x="4660900" y="3549650"/>
          <p14:tracePt t="171138" x="4654550" y="3549650"/>
          <p14:tracePt t="171138" x="4648200" y="3549650"/>
          <p14:tracePt t="171157" x="4641850" y="3549650"/>
          <p14:tracePt t="171157" x="4622800" y="3536950"/>
          <p14:tracePt t="171173" x="4616450" y="3530600"/>
          <p14:tracePt t="171173" x="4610100" y="3524250"/>
          <p14:tracePt t="171190" x="4603750" y="3511550"/>
          <p14:tracePt t="171190" x="4597400" y="3498850"/>
          <p14:tracePt t="171207" x="4591050" y="3486150"/>
          <p14:tracePt t="171207" x="4584700" y="3454400"/>
          <p14:tracePt t="171225" x="4584700" y="3435350"/>
          <p14:tracePt t="171225" x="4578350" y="3422650"/>
          <p14:tracePt t="171241" x="4578350" y="3397250"/>
          <p14:tracePt t="171241" x="4578350" y="3378200"/>
          <p14:tracePt t="171257" x="4584700" y="3352800"/>
          <p14:tracePt t="171257" x="4584700" y="3333750"/>
          <p14:tracePt t="171274" x="4692650" y="3200400"/>
          <p14:tracePt t="171362" x="4711700" y="3200400"/>
          <p14:tracePt t="171368" x="4724400" y="3206750"/>
          <p14:tracePt t="171376" x="4743450" y="3213100"/>
          <p14:tracePt t="171389" x="4787900" y="3244850"/>
          <p14:tracePt t="171407" x="4819650" y="3276600"/>
          <p14:tracePt t="171423" x="4838700" y="3314700"/>
          <p14:tracePt t="171440" x="4857750" y="3352800"/>
          <p14:tracePt t="171457" x="4864100" y="3409950"/>
          <p14:tracePt t="171473" x="4857750" y="3448050"/>
          <p14:tracePt t="171490" x="4845050" y="3486150"/>
          <p14:tracePt t="171507" x="4819650" y="3543300"/>
          <p14:tracePt t="171524" x="4794250" y="3581400"/>
          <p14:tracePt t="171541" x="4775200" y="3613150"/>
          <p14:tracePt t="171558" x="4749800" y="3632200"/>
          <p14:tracePt t="171574" x="4724400" y="3657600"/>
          <p14:tracePt t="171593" x="4718050" y="3670300"/>
          <p14:tracePt t="171609" x="4711700" y="3683000"/>
          <p14:tracePt t="171609" x="4705350" y="3683000"/>
          <p14:tracePt t="171625" x="4705350" y="3689350"/>
          <p14:tracePt t="171640" x="4711700" y="3689350"/>
          <p14:tracePt t="171676" x="4718050" y="3695700"/>
          <p14:tracePt t="171692" x="4724400" y="3695700"/>
          <p14:tracePt t="171700" x="4730750" y="3702050"/>
          <p14:tracePt t="171707" x="4730750" y="3708400"/>
          <p14:tracePt t="171707" x="4737100" y="3721100"/>
          <p14:tracePt t="171707" x="4743450" y="3727450"/>
          <p14:tracePt t="171729" x="4749800" y="3740150"/>
          <p14:tracePt t="171740" x="4756150" y="3752850"/>
          <p14:tracePt t="171740" x="4756150" y="3771900"/>
          <p14:tracePt t="171740" x="4762500" y="3784600"/>
          <p14:tracePt t="171761" x="4768850" y="3803650"/>
          <p14:tracePt t="171761" x="4775200" y="3822700"/>
          <p14:tracePt t="171776" x="4775200" y="3841750"/>
          <p14:tracePt t="171776" x="4781550" y="3854450"/>
          <p14:tracePt t="171793" x="4781550" y="3873500"/>
          <p14:tracePt t="171793" x="4787900" y="3892550"/>
          <p14:tracePt t="171809" x="4787900" y="3905250"/>
          <p14:tracePt t="171809" x="4794250" y="3924300"/>
          <p14:tracePt t="171826" x="4794250" y="3937000"/>
          <p14:tracePt t="171826" x="4794250" y="3943350"/>
          <p14:tracePt t="171843" x="4794250" y="3956050"/>
          <p14:tracePt t="171843" x="4794250" y="3962400"/>
          <p14:tracePt t="171860" x="4794250" y="3968750"/>
          <p14:tracePt t="171860" x="4794250" y="3975100"/>
          <p14:tracePt t="171876" x="4787900" y="3975100"/>
          <p14:tracePt t="171876" x="4787900" y="3981450"/>
          <p14:tracePt t="171893" x="4781550" y="3987800"/>
          <p14:tracePt t="171908" x="4781550" y="3994150"/>
          <p14:tracePt t="171925" x="4775200" y="3994150"/>
          <p14:tracePt t="171941" x="4768850" y="4000500"/>
          <p14:tracePt t="171959" x="4762500" y="4006850"/>
          <p14:tracePt t="171999" x="4756150" y="4013200"/>
          <p14:tracePt t="172019" x="4749800" y="4019550"/>
          <p14:tracePt t="172051" x="4756150" y="4013200"/>
          <p14:tracePt t="172124" x="4749800" y="4013200"/>
          <p14:tracePt t="172184" x="4743450" y="4006850"/>
          <p14:tracePt t="172224" x="4743450" y="4000500"/>
          <p14:tracePt t="172252" x="4737100" y="3994150"/>
          <p14:tracePt t="172268" x="4737100" y="3987800"/>
          <p14:tracePt t="172284" x="4737100" y="3981450"/>
          <p14:tracePt t="172300" x="4743450" y="3981450"/>
          <p14:tracePt t="172364" x="4749800" y="3987800"/>
          <p14:tracePt t="172380" x="4756150" y="4000500"/>
          <p14:tracePt t="172396" x="4756150" y="4006850"/>
          <p14:tracePt t="172412" x="4756150" y="4013200"/>
          <p14:tracePt t="172424" x="4762500" y="4019550"/>
          <p14:tracePt t="172440" x="4756150" y="4025900"/>
          <p14:tracePt t="172464" x="4762500" y="4025900"/>
          <p14:tracePt t="172584" x="4768850" y="4025900"/>
          <p14:tracePt t="172628" x="4775200" y="4019550"/>
          <p14:tracePt t="172652" x="4781550" y="4013200"/>
          <p14:tracePt t="172672" x="4787900" y="4006850"/>
          <p14:tracePt t="172696" x="4794250" y="4000500"/>
          <p14:tracePt t="172732" x="4800600" y="3994150"/>
          <p14:tracePt t="172772" x="4794250" y="3987800"/>
          <p14:tracePt t="172792" x="4794250" y="3981450"/>
          <p14:tracePt t="172824" x="4787900" y="3975100"/>
          <p14:tracePt t="172844" x="4787900" y="3968750"/>
          <p14:tracePt t="172868" x="4787900" y="3962400"/>
          <p14:tracePt t="172884" x="4787900" y="3956050"/>
          <p14:tracePt t="172928" x="4787900" y="3949700"/>
          <p14:tracePt t="172944" x="4787900" y="3943350"/>
          <p14:tracePt t="172960" x="4787900" y="3937000"/>
          <p14:tracePt t="172972" x="4794250" y="3937000"/>
          <p14:tracePt t="172996" x="4800600" y="3943350"/>
          <p14:tracePt t="173047" x="4794250" y="3949700"/>
          <p14:tracePt t="173072" x="4794250" y="3956050"/>
          <p14:tracePt t="173100" x="4787900" y="3962400"/>
          <p14:tracePt t="173116" x="4787900" y="3968750"/>
          <p14:tracePt t="173132" x="4787900" y="3975100"/>
          <p14:tracePt t="173144" x="4781550" y="3981450"/>
          <p14:tracePt t="173211" x="4781550" y="3975100"/>
          <p14:tracePt t="173236" x="4775200" y="3968750"/>
          <p14:tracePt t="173252" x="4775200" y="3962400"/>
          <p14:tracePt t="173264" x="4775200" y="3956050"/>
          <p14:tracePt t="173281" x="4768850" y="3943350"/>
          <p14:tracePt t="173296" x="4768850" y="3937000"/>
          <p14:tracePt t="173304" x="4768850" y="3930650"/>
          <p14:tracePt t="173320" x="4762500" y="3924300"/>
          <p14:tracePt t="173329" x="4762500" y="3917950"/>
          <p14:tracePt t="173329" x="4762500" y="3911600"/>
          <p14:tracePt t="173349" x="4756150" y="3898900"/>
          <p14:tracePt t="173349" x="4756150" y="3892550"/>
          <p14:tracePt t="173365" x="4756150" y="3886200"/>
          <p14:tracePt t="173381" x="4749800" y="3886200"/>
          <p14:tracePt t="173396" x="4743450" y="3886200"/>
          <p14:tracePt t="173396" x="4737100" y="3886200"/>
          <p14:tracePt t="173396" x="4730750" y="3892550"/>
          <p14:tracePt t="173417" x="4724400" y="3892550"/>
          <p14:tracePt t="173430" x="4711700" y="3898900"/>
          <p14:tracePt t="173430" x="4686300" y="3905250"/>
          <p14:tracePt t="173448" x="4667250" y="3911600"/>
          <p14:tracePt t="173448" x="4648200" y="3917950"/>
          <p14:tracePt t="173465" x="4629150" y="3917950"/>
          <p14:tracePt t="173465" x="4603750" y="3924300"/>
          <p14:tracePt t="173465" x="4572000" y="3924300"/>
          <p14:tracePt t="173484" x="4540250" y="3924300"/>
          <p14:tracePt t="173496" x="4508500" y="3924300"/>
          <p14:tracePt t="173496" x="4419600" y="3924300"/>
          <p14:tracePt t="173515" x="4368800" y="3924300"/>
          <p14:tracePt t="173515" x="4311650" y="3917950"/>
          <p14:tracePt t="173532" x="4254500" y="3917950"/>
          <p14:tracePt t="173532" x="4184650" y="3911600"/>
          <p14:tracePt t="173549" x="4114800" y="3911600"/>
          <p14:tracePt t="173549" x="3968750" y="3898900"/>
          <p14:tracePt t="173566" x="3892550" y="3898900"/>
          <p14:tracePt t="173566" x="3810000" y="3892550"/>
          <p14:tracePt t="173582" x="3727450" y="3886200"/>
          <p14:tracePt t="173582" x="3638550" y="3886200"/>
          <p14:tracePt t="173599" x="3556000" y="3879850"/>
          <p14:tracePt t="173599" x="3467100" y="3873500"/>
          <p14:tracePt t="173615" x="3384550" y="3873500"/>
          <p14:tracePt t="173615" x="3206750" y="3860800"/>
          <p14:tracePt t="173633" x="3111500" y="3860800"/>
          <p14:tracePt t="173633" x="3022600" y="3854450"/>
          <p14:tracePt t="173649" x="2927350" y="3854450"/>
          <p14:tracePt t="173649" x="2832100" y="3848100"/>
          <p14:tracePt t="173666" x="2743200" y="3841750"/>
          <p14:tracePt t="173666" x="2654300" y="3829050"/>
          <p14:tracePt t="173666" x="2571750" y="3822700"/>
          <p14:tracePt t="173685" x="2495550" y="3816350"/>
          <p14:tracePt t="173697" x="2419350" y="3803650"/>
          <p14:tracePt t="173697" x="2298700" y="3784600"/>
          <p14:tracePt t="173718" x="2241550" y="3771900"/>
          <p14:tracePt t="173718" x="2184400" y="3759200"/>
          <p14:tracePt t="173733" x="2133600" y="3746500"/>
          <p14:tracePt t="173733" x="2082800" y="3733800"/>
          <p14:tracePt t="173749" x="2038350" y="3721100"/>
          <p14:tracePt t="173749" x="1993900" y="3714750"/>
          <p14:tracePt t="173766" x="1955800" y="3702050"/>
          <p14:tracePt t="173766" x="1911350" y="3695700"/>
          <p14:tracePt t="173766" x="1873250" y="3689350"/>
          <p14:tracePt t="173785" x="1841500" y="3676650"/>
          <p14:tracePt t="173785" x="1816100" y="3670300"/>
          <p14:tracePt t="173802" x="1797050" y="3663950"/>
          <p14:tracePt t="173802" x="1784350" y="3657600"/>
          <p14:tracePt t="173817" x="1784350" y="3651250"/>
          <p14:tracePt t="173817" x="1790700" y="3651250"/>
          <p14:tracePt t="173833" x="1809750" y="3638550"/>
          <p14:tracePt t="173833" x="1847850" y="3632200"/>
          <p14:tracePt t="173850" x="1892300" y="3625850"/>
          <p14:tracePt t="173850" x="2019300" y="3619500"/>
          <p14:tracePt t="173866" x="2101850" y="3619500"/>
          <p14:tracePt t="173866" x="2184400" y="3619500"/>
          <p14:tracePt t="173883" x="2279650" y="3619500"/>
          <p14:tracePt t="173883" x="2387600" y="3619500"/>
          <p14:tracePt t="173900" x="2495550" y="3632200"/>
          <p14:tracePt t="173900" x="2616200" y="3644900"/>
          <p14:tracePt t="173917" x="2743200" y="3657600"/>
          <p14:tracePt t="173917" x="3003550" y="3695700"/>
          <p14:tracePt t="173933" x="3143250" y="3721100"/>
          <p14:tracePt t="173933" x="3282950" y="3752850"/>
          <p14:tracePt t="173950" x="3416300" y="3778250"/>
          <p14:tracePt t="173950" x="3556000" y="3810000"/>
          <p14:tracePt t="173966" x="3683000" y="3835400"/>
          <p14:tracePt t="173966" x="3810000" y="3860800"/>
          <p14:tracePt t="173966" x="3930650" y="3886200"/>
          <p14:tracePt t="173986" x="4044950" y="3911600"/>
          <p14:tracePt t="173998" x="4152900" y="3924300"/>
          <p14:tracePt t="173998" x="4330700" y="3949700"/>
          <p14:tracePt t="174017" x="4406900" y="3956050"/>
          <p14:tracePt t="174017" x="4476750" y="3956050"/>
          <p14:tracePt t="174033" x="4533900" y="3962400"/>
          <p14:tracePt t="174033" x="4584700" y="3956050"/>
          <p14:tracePt t="174050" x="4629150" y="3956050"/>
          <p14:tracePt t="174050" x="4660900" y="3956050"/>
          <p14:tracePt t="174050" x="4692650" y="3949700"/>
          <p14:tracePt t="174069" x="4718050" y="3949700"/>
          <p14:tracePt t="174082" x="4737100" y="3943350"/>
          <p14:tracePt t="174082" x="4762500" y="3937000"/>
          <p14:tracePt t="174101" x="4768850" y="3930650"/>
          <p14:tracePt t="174101" x="4775200" y="3924300"/>
          <p14:tracePt t="174117" x="4775200" y="3917950"/>
          <p14:tracePt t="174117" x="4768850" y="3911600"/>
          <p14:tracePt t="174134" x="4768850" y="3905250"/>
          <p14:tracePt t="174149" x="4762500" y="3898900"/>
          <p14:tracePt t="174149" x="4756150" y="3886200"/>
          <p14:tracePt t="174168" x="4756150" y="3879850"/>
          <p14:tracePt t="174168" x="4756150" y="3873500"/>
          <p14:tracePt t="174184" x="4756150" y="3867150"/>
          <p14:tracePt t="174199" x="4756150" y="3860800"/>
          <p14:tracePt t="174216" x="4756150" y="3854450"/>
          <p14:tracePt t="174240" x="4762500" y="3854450"/>
          <p14:tracePt t="174273" x="4762500" y="3860800"/>
          <p14:tracePt t="174292" x="4756150" y="3867150"/>
          <p14:tracePt t="174308" x="4749800" y="3873500"/>
          <p14:tracePt t="174325" x="4743450" y="3886200"/>
          <p14:tracePt t="174340" x="4730750" y="3892550"/>
          <p14:tracePt t="174352" x="4724400" y="3898900"/>
          <p14:tracePt t="174369" x="4718050" y="3911600"/>
          <p14:tracePt t="174384" x="4711700" y="3905250"/>
          <p14:tracePt t="174405" x="4705350" y="3898900"/>
          <p14:tracePt t="174517" x="4692650" y="3873500"/>
          <p14:tracePt t="174521" x="4692650" y="3867150"/>
          <p14:tracePt t="174521" x="4692650" y="3854450"/>
          <p14:tracePt t="174536" x="4699000" y="3848100"/>
          <p14:tracePt t="174536" x="4699000" y="3829050"/>
          <p14:tracePt t="174552" x="4705350" y="3816350"/>
          <p14:tracePt t="174552" x="4705350" y="3797300"/>
          <p14:tracePt t="174569" x="4711700" y="3784600"/>
          <p14:tracePt t="174569" x="4711700" y="3746500"/>
          <p14:tracePt t="174586" x="4718050" y="3727450"/>
          <p14:tracePt t="174586" x="4718050" y="3708400"/>
          <p14:tracePt t="174603" x="4724400" y="3689350"/>
          <p14:tracePt t="174603" x="4724400" y="3670300"/>
          <p14:tracePt t="174619" x="4730750" y="3651250"/>
          <p14:tracePt t="174619" x="4730750" y="3632200"/>
          <p14:tracePt t="174635" x="4737100" y="3613150"/>
          <p14:tracePt t="174635" x="4737100" y="3581400"/>
          <p14:tracePt t="174653" x="4743450" y="3562350"/>
          <p14:tracePt t="174653" x="4743450" y="3549650"/>
          <p14:tracePt t="174670" x="4743450" y="3530600"/>
          <p14:tracePt t="174670" x="4749800" y="3524250"/>
          <p14:tracePt t="174686" x="4749800" y="3511550"/>
          <p14:tracePt t="174686" x="4756150" y="3498850"/>
          <p14:tracePt t="174702" x="4756150" y="3492500"/>
          <p14:tracePt t="174702" x="4756150" y="3486150"/>
          <p14:tracePt t="174702" x="4762500" y="3479800"/>
          <p14:tracePt t="174722" x="4762500" y="3473450"/>
          <p14:tracePt t="174734" x="4762500" y="3467100"/>
          <p14:tracePt t="174734" x="4768850" y="3454400"/>
          <p14:tracePt t="174753" x="4768850" y="3448050"/>
          <p14:tracePt t="174768" x="4775200" y="3441700"/>
          <p14:tracePt t="174785" x="4775200" y="3435350"/>
          <p14:tracePt t="174804" x="4775200" y="3429000"/>
          <p14:tracePt t="174900" x="4781550" y="3435350"/>
          <p14:tracePt t="174952" x="4775200" y="3435350"/>
          <p14:tracePt t="175189" x="4749800" y="3441700"/>
          <p14:tracePt t="175194" x="4749800" y="3448050"/>
          <p14:tracePt t="175203" x="4743450" y="3448050"/>
          <p14:tracePt t="175203" x="4743450" y="3454400"/>
          <p14:tracePt t="175221" x="4737100" y="3454400"/>
          <p14:tracePt t="175236" x="4730750" y="3460750"/>
          <p14:tracePt t="175236" x="4718050" y="3467100"/>
          <p14:tracePt t="175255" x="4711700" y="3467100"/>
          <p14:tracePt t="175255" x="4705350" y="3467100"/>
          <p14:tracePt t="175272" x="4705350" y="3473450"/>
          <p14:tracePt t="175272" x="4699000" y="3479800"/>
          <p14:tracePt t="175288" x="4692650" y="3479800"/>
          <p14:tracePt t="175288" x="4673600" y="3492500"/>
          <p14:tracePt t="175306" x="4667250" y="3498850"/>
          <p14:tracePt t="175306" x="4654550" y="3505200"/>
          <p14:tracePt t="175322" x="4641850" y="3511550"/>
          <p14:tracePt t="175322" x="4629150" y="3524250"/>
          <p14:tracePt t="175338" x="4610100" y="3530600"/>
          <p14:tracePt t="175338" x="4597400" y="3536950"/>
          <p14:tracePt t="175355" x="4572000" y="3543300"/>
          <p14:tracePt t="175355" x="4552950" y="3556000"/>
          <p14:tracePt t="175355" x="4527550" y="3562350"/>
          <p14:tracePt t="175374" x="4502150" y="3575050"/>
          <p14:tracePt t="175387" x="4470400" y="3581400"/>
          <p14:tracePt t="175387" x="4387850" y="3600450"/>
          <p14:tracePt t="175405" x="4343400" y="3613150"/>
          <p14:tracePt t="175405" x="4286250" y="3619500"/>
          <p14:tracePt t="175422" x="4229100" y="3632200"/>
          <p14:tracePt t="175422" x="4159250" y="3638550"/>
          <p14:tracePt t="175438" x="4089400" y="3644900"/>
          <p14:tracePt t="175438" x="4006850" y="3651250"/>
          <p14:tracePt t="175438" x="3924300" y="3657600"/>
          <p14:tracePt t="175458" x="3829050" y="3657600"/>
          <p14:tracePt t="175470" x="3733800" y="3663950"/>
          <p14:tracePt t="175470" x="3530600" y="3663950"/>
          <p14:tracePt t="175489" x="3416300" y="3663950"/>
          <p14:tracePt t="175489" x="3308350" y="3663950"/>
          <p14:tracePt t="175506" x="3194050" y="3657600"/>
          <p14:tracePt t="175506" x="3073400" y="3657600"/>
          <p14:tracePt t="175522" x="2952750" y="3651250"/>
          <p14:tracePt t="175522" x="2838450" y="3644900"/>
          <p14:tracePt t="175522" x="2717800" y="3638550"/>
          <p14:tracePt t="175541" x="2597150" y="3625850"/>
          <p14:tracePt t="175541" x="2476500" y="3619500"/>
          <p14:tracePt t="175555" x="2362200" y="3606800"/>
          <p14:tracePt t="175555" x="2254250" y="3600450"/>
          <p14:tracePt t="175572" x="2146300" y="3587750"/>
          <p14:tracePt t="175572" x="2044700" y="3581400"/>
          <p14:tracePt t="175589" x="1949450" y="3575050"/>
          <p14:tracePt t="175589" x="1765300" y="3562350"/>
          <p14:tracePt t="175606" x="1676400" y="3562350"/>
          <p14:tracePt t="175606" x="1593850" y="3556000"/>
          <p14:tracePt t="175623" x="1511300" y="3556000"/>
          <p14:tracePt t="175623" x="1441450" y="3549650"/>
          <p14:tracePt t="175639" x="1371600" y="3549650"/>
          <p14:tracePt t="175639" x="1308100" y="3543300"/>
          <p14:tracePt t="175656" x="1244600" y="3543300"/>
          <p14:tracePt t="175656" x="1143000" y="3549650"/>
          <p14:tracePt t="175674" x="1098550" y="3549650"/>
          <p14:tracePt t="175674" x="1060450" y="3562350"/>
          <p14:tracePt t="175690" x="1022350" y="3568700"/>
          <p14:tracePt t="175690" x="990600" y="3581400"/>
          <p14:tracePt t="175706" x="965200" y="3600450"/>
          <p14:tracePt t="175706" x="939800" y="3613150"/>
          <p14:tracePt t="175706" x="914400" y="3638550"/>
          <p14:tracePt t="175726" x="895350" y="3657600"/>
          <p14:tracePt t="175738" x="876300" y="3676650"/>
          <p14:tracePt t="175738" x="850900" y="3721100"/>
          <p14:tracePt t="175758" x="844550" y="3740150"/>
          <p14:tracePt t="175758" x="831850" y="3765550"/>
          <p14:tracePt t="175773" x="825500" y="3784600"/>
          <p14:tracePt t="175773" x="819150" y="3810000"/>
          <p14:tracePt t="175790" x="819150" y="3829050"/>
          <p14:tracePt t="175790" x="812800" y="3848100"/>
          <p14:tracePt t="175790" x="806450" y="3867150"/>
          <p14:tracePt t="175810" x="800100" y="3886200"/>
          <p14:tracePt t="175821" x="793750" y="3905250"/>
          <p14:tracePt t="175821" x="787400" y="3917950"/>
          <p14:tracePt t="175821" x="774700" y="3930650"/>
          <p14:tracePt t="175842" x="768350" y="3943350"/>
          <p14:tracePt t="175842" x="755650" y="3956050"/>
          <p14:tracePt t="175857" x="742950" y="3962400"/>
          <p14:tracePt t="175857" x="730250" y="3968750"/>
          <p14:tracePt t="175873" x="717550" y="3975100"/>
          <p14:tracePt t="175873" x="704850" y="3981450"/>
          <p14:tracePt t="175891" x="692150" y="3981450"/>
          <p14:tracePt t="175891" x="660400" y="3981450"/>
          <p14:tracePt t="175907" x="641350" y="3981450"/>
          <p14:tracePt t="175907" x="622300" y="3981450"/>
          <p14:tracePt t="175924" x="603250" y="3981450"/>
          <p14:tracePt t="175924" x="584200" y="3981450"/>
          <p14:tracePt t="175940" x="565150" y="3981450"/>
          <p14:tracePt t="175940" x="546100" y="3975100"/>
          <p14:tracePt t="175957" x="527050" y="3975100"/>
          <p14:tracePt t="175957" x="488950" y="3968750"/>
          <p14:tracePt t="175974" x="469900" y="3956050"/>
          <p14:tracePt t="175974" x="450850" y="3943350"/>
          <p14:tracePt t="175990" x="431800" y="3924300"/>
          <p14:tracePt t="175990" x="412750" y="3911600"/>
          <p14:tracePt t="176007" x="254000" y="3632200"/>
          <p14:tracePt t="176088" x="254000" y="3606800"/>
          <p14:tracePt t="176093" x="247650" y="3581400"/>
          <p14:tracePt t="176106" x="247650" y="3524250"/>
          <p14:tracePt t="176106" x="247650" y="3498850"/>
          <p14:tracePt t="176126" x="254000" y="3448050"/>
          <p14:tracePt t="176141" x="260350" y="3397250"/>
          <p14:tracePt t="176157" x="273050" y="3346450"/>
          <p14:tracePt t="176173" x="292100" y="3295650"/>
          <p14:tracePt t="176190" x="336550" y="3238500"/>
          <p14:tracePt t="176207" x="381000" y="3206750"/>
          <p14:tracePt t="176224" x="425450" y="3181350"/>
          <p14:tracePt t="176240" x="463550" y="3162300"/>
          <p14:tracePt t="176257" x="527050" y="3143250"/>
          <p14:tracePt t="176274" x="577850" y="3143250"/>
          <p14:tracePt t="176290" x="622300" y="3155950"/>
          <p14:tracePt t="176307" x="698500" y="3194050"/>
          <p14:tracePt t="176326" x="742950" y="3225800"/>
          <p14:tracePt t="176341" x="781050" y="3257550"/>
          <p14:tracePt t="176357" x="806450" y="3295650"/>
          <p14:tracePt t="176374" x="825500" y="3327400"/>
          <p14:tracePt t="176390" x="838200" y="3365500"/>
          <p14:tracePt t="176390" x="838200" y="3390900"/>
          <p14:tracePt t="176410" x="844550" y="3429000"/>
          <p14:tracePt t="176426" x="844550" y="3473450"/>
          <p14:tracePt t="176441" x="838200" y="3517900"/>
          <p14:tracePt t="176457" x="831850" y="3556000"/>
          <p14:tracePt t="176474" x="819150" y="3600450"/>
          <p14:tracePt t="176474" x="812800" y="3619500"/>
          <p14:tracePt t="176494" x="800100" y="3657600"/>
          <p14:tracePt t="176508" x="781050" y="3695700"/>
          <p14:tracePt t="176524" x="762000" y="3740150"/>
          <p14:tracePt t="176541" x="736600" y="3778250"/>
          <p14:tracePt t="176558" x="698500" y="3841750"/>
          <p14:tracePt t="176575" x="666750" y="3886200"/>
          <p14:tracePt t="176591" x="635000" y="3924300"/>
          <p14:tracePt t="176608" x="577850" y="3975100"/>
          <p14:tracePt t="176625" x="539750" y="4006850"/>
          <p14:tracePt t="176642" x="508000" y="4025900"/>
          <p14:tracePt t="176658" x="476250" y="4044950"/>
          <p14:tracePt t="176675" x="457200" y="4057650"/>
          <p14:tracePt t="176675" x="457200" y="4064000"/>
          <p14:tracePt t="176694" x="476250" y="4057650"/>
          <p14:tracePt t="176725" x="495300" y="4051300"/>
          <p14:tracePt t="176733" x="520700" y="4032250"/>
          <p14:tracePt t="176741" x="552450" y="4013200"/>
          <p14:tracePt t="176741" x="590550" y="3994150"/>
          <p14:tracePt t="176741" x="641350" y="3968750"/>
          <p14:tracePt t="176762" x="704850" y="3943350"/>
          <p14:tracePt t="176775" x="768350" y="3917950"/>
          <p14:tracePt t="176775" x="933450" y="3867150"/>
          <p14:tracePt t="176794" x="1028700" y="3835400"/>
          <p14:tracePt t="176794" x="1136650" y="3810000"/>
          <p14:tracePt t="176810" x="1257300" y="3778250"/>
          <p14:tracePt t="176810" x="1390650" y="3752850"/>
          <p14:tracePt t="176827" x="1524000" y="3727450"/>
          <p14:tracePt t="177050" x="5156200" y="3575050"/>
          <p14:tracePt t="177093" x="5149850" y="3568700"/>
          <p14:tracePt t="177109" x="5143500" y="3562350"/>
          <p14:tracePt t="177117" x="5143500" y="3556000"/>
          <p14:tracePt t="177126" x="5137150" y="3549650"/>
          <p14:tracePt t="177126" x="5130800" y="3530600"/>
          <p14:tracePt t="177146" x="5124450" y="3524250"/>
          <p14:tracePt t="177146" x="5118100" y="3511550"/>
          <p14:tracePt t="177162" x="5111750" y="3505200"/>
          <p14:tracePt t="177162" x="5105400" y="3492500"/>
          <p14:tracePt t="177178" x="5099050" y="3479800"/>
          <p14:tracePt t="177178" x="5092700" y="3467100"/>
          <p14:tracePt t="177195" x="5086350" y="3460750"/>
          <p14:tracePt t="177195" x="5080000" y="3448050"/>
          <p14:tracePt t="177195" x="5073650" y="3435350"/>
          <p14:tracePt t="177214" x="5073650" y="3429000"/>
          <p14:tracePt t="177226" x="5067300" y="3422650"/>
          <p14:tracePt t="177226" x="5054600" y="3409950"/>
          <p14:tracePt t="177246" x="5048250" y="3409950"/>
          <p14:tracePt t="177246" x="5041900" y="3403600"/>
          <p14:tracePt t="177262" x="5035550" y="3403600"/>
          <p14:tracePt t="177276" x="5029200" y="3409950"/>
          <p14:tracePt t="177293" x="5016500" y="3409950"/>
          <p14:tracePt t="177310" x="5010150" y="3409950"/>
          <p14:tracePt t="177327" x="5003800" y="3416300"/>
          <p14:tracePt t="177344" x="4997450" y="3422650"/>
          <p14:tracePt t="177360" x="4991100" y="3429000"/>
          <p14:tracePt t="177377" x="4984750" y="3429000"/>
          <p14:tracePt t="177393" x="4978400" y="3435350"/>
          <p14:tracePt t="177410" x="4965700" y="3441700"/>
          <p14:tracePt t="177427" x="4959350" y="3441700"/>
          <p14:tracePt t="177444" x="4953000" y="3441700"/>
          <p14:tracePt t="177461" x="4946650" y="3435350"/>
          <p14:tracePt t="177485" x="4953000" y="3435350"/>
          <p14:tracePt t="177505" x="4959350" y="3435350"/>
          <p14:tracePt t="177521" x="4959350" y="3429000"/>
          <p14:tracePt t="177530" x="4965700" y="3429000"/>
          <p14:tracePt t="177530" x="4965700" y="3422650"/>
          <p14:tracePt t="177547" x="4991100" y="3378200"/>
          <p14:tracePt t="177673" x="4991100" y="3371850"/>
          <p14:tracePt t="177678" x="4984750" y="3365500"/>
          <p14:tracePt t="177678" x="4984750" y="3352800"/>
          <p14:tracePt t="177697" x="4984750" y="3340100"/>
          <p14:tracePt t="177697" x="4978400" y="3327400"/>
          <p14:tracePt t="177713" x="4972050" y="3308350"/>
          <p14:tracePt t="177713" x="4972050" y="3289300"/>
          <p14:tracePt t="177730" x="4965700" y="3270250"/>
          <p14:tracePt t="177730" x="4946650" y="3238500"/>
          <p14:tracePt t="177747" x="4940300" y="3219450"/>
          <p14:tracePt t="177747" x="4933950" y="3200400"/>
          <p14:tracePt t="177763" x="4927600" y="3187700"/>
          <p14:tracePt t="177763" x="4914900" y="3168650"/>
          <p14:tracePt t="177780" x="4908550" y="3149600"/>
          <p14:tracePt t="177780" x="4883150" y="3124200"/>
          <p14:tracePt t="177800" x="4876800" y="3111500"/>
          <p14:tracePt t="177800" x="4864100" y="3098800"/>
          <p14:tracePt t="177814" x="4851400" y="3086100"/>
          <p14:tracePt t="177814" x="4838700" y="3079750"/>
          <p14:tracePt t="177831" x="4832350" y="3073400"/>
          <p14:tracePt t="177831" x="4819650" y="3067050"/>
          <p14:tracePt t="177847" x="4806950" y="3060700"/>
          <p14:tracePt t="177847" x="4800600" y="3054350"/>
          <p14:tracePt t="177847" x="4787900" y="3048000"/>
          <p14:tracePt t="177866" x="4781550" y="3041650"/>
          <p14:tracePt t="177878" x="4775200" y="3041650"/>
          <p14:tracePt t="177878" x="4762500" y="3028950"/>
          <p14:tracePt t="177898" x="4756150" y="3028950"/>
          <p14:tracePt t="177913" x="4749800" y="3022600"/>
          <p14:tracePt t="177929" x="4743450" y="3022600"/>
          <p14:tracePt t="177950" x="4749800" y="3022600"/>
          <p14:tracePt t="177973" x="4756150" y="3022600"/>
          <p14:tracePt t="177985" x="4762500" y="3022600"/>
          <p14:tracePt t="178001" x="4768850" y="3022600"/>
          <p14:tracePt t="178017" x="4775200" y="3028950"/>
          <p14:tracePt t="178037" x="4768850" y="3035300"/>
          <p14:tracePt t="178061" x="4768850" y="3041650"/>
          <p14:tracePt t="178077" x="4762500" y="3041650"/>
          <p14:tracePt t="178093" x="4756150" y="3048000"/>
          <p14:tracePt t="178105" x="4749800" y="3054350"/>
          <p14:tracePt t="178129" x="4749800" y="3048000"/>
          <p14:tracePt t="178189" x="4730750" y="3035300"/>
          <p14:tracePt t="178353" x="4724400" y="3035300"/>
          <p14:tracePt t="178361" x="4711700" y="3035300"/>
          <p14:tracePt t="178377" x="4699000" y="3022600"/>
          <p14:tracePt t="178389" x="4692650" y="3022600"/>
          <p14:tracePt t="178398" x="4686300" y="3016250"/>
          <p14:tracePt t="178414" x="4679950" y="3009900"/>
          <p14:tracePt t="178414" x="4673600" y="3003550"/>
          <p14:tracePt t="178433" x="4667250" y="3003550"/>
          <p14:tracePt t="178433" x="4660900" y="2997200"/>
          <p14:tracePt t="178450" x="4654550" y="2997200"/>
          <p14:tracePt t="178450" x="4641850" y="2997200"/>
          <p14:tracePt t="178466" x="4629150" y="3003550"/>
          <p14:tracePt t="178466" x="4610100" y="3003550"/>
          <p14:tracePt t="178484" x="4591050" y="3009900"/>
          <p14:tracePt t="178484" x="4565650" y="3022600"/>
          <p14:tracePt t="178499" x="4527550" y="3028950"/>
          <p14:tracePt t="178499" x="4489450" y="3041650"/>
          <p14:tracePt t="178499" x="4445000" y="3054350"/>
          <p14:tracePt t="178518" x="4387850" y="3067050"/>
          <p14:tracePt t="178531" x="4324350" y="3079750"/>
          <p14:tracePt t="178531" x="4178300" y="3117850"/>
          <p14:tracePt t="178550" x="4095750" y="3136900"/>
          <p14:tracePt t="178550" x="4006850" y="3155950"/>
          <p14:tracePt t="178566" x="3905250" y="3181350"/>
          <p14:tracePt t="178566" x="3803650" y="3200400"/>
          <p14:tracePt t="178566" x="3695700" y="3225800"/>
          <p14:tracePt t="178586" x="3587750" y="3251200"/>
          <p14:tracePt t="178598" x="3479800" y="3276600"/>
          <p14:tracePt t="178598" x="3359150" y="3302000"/>
          <p14:tracePt t="178598" x="3244850" y="3327400"/>
          <p14:tracePt t="178619" x="3124200" y="3359150"/>
          <p14:tracePt t="178619" x="3009900" y="3378200"/>
          <p14:tracePt t="178634" x="2889250" y="3403600"/>
          <p14:tracePt t="178634" x="2768600" y="3429000"/>
          <p14:tracePt t="178650" x="2654300" y="3448050"/>
          <p14:tracePt t="178650" x="2540000" y="3467100"/>
          <p14:tracePt t="178666" x="2425700" y="3479800"/>
          <p14:tracePt t="178666" x="2324100" y="3492500"/>
          <p14:tracePt t="178666" x="2216150" y="3505200"/>
          <p14:tracePt t="178686" x="2114550" y="3517900"/>
          <p14:tracePt t="178686" x="2019300" y="3524250"/>
          <p14:tracePt t="178700" x="1917700" y="3524250"/>
          <p14:tracePt t="178700" x="1822450" y="3530600"/>
          <p14:tracePt t="178717" x="1727200" y="3530600"/>
          <p14:tracePt t="178717" x="1631950" y="3530600"/>
          <p14:tracePt t="178733" x="1543050" y="3524250"/>
          <p14:tracePt t="178733" x="1371600" y="3511550"/>
          <p14:tracePt t="178751" x="1295400" y="3505200"/>
          <p14:tracePt t="178751" x="1219200" y="3492500"/>
          <p14:tracePt t="178767" x="1155700" y="3479800"/>
          <p14:tracePt t="178767" x="1092200" y="3467100"/>
          <p14:tracePt t="178784" x="1028700" y="3454400"/>
          <p14:tracePt t="178784" x="977900" y="3441700"/>
          <p14:tracePt t="178802" x="927100" y="3429000"/>
          <p14:tracePt t="178802" x="831850" y="3397250"/>
          <p14:tracePt t="178819" x="793750" y="3384550"/>
          <p14:tracePt t="178819" x="755650" y="3371850"/>
          <p14:tracePt t="178834" x="717550" y="3365500"/>
          <p14:tracePt t="178834" x="685800" y="3352800"/>
          <p14:tracePt t="178851" x="660400" y="3340100"/>
          <p14:tracePt t="178851" x="628650" y="3333750"/>
          <p14:tracePt t="178867" x="603250" y="3327400"/>
          <p14:tracePt t="178867" x="584200" y="3314700"/>
          <p14:tracePt t="178867" x="565150" y="3308350"/>
          <p14:tracePt t="178886" x="546100" y="3302000"/>
          <p14:tracePt t="178899" x="527050" y="3302000"/>
          <p14:tracePt t="178899" x="508000" y="3295650"/>
          <p14:tracePt t="178918" x="482600" y="3289300"/>
          <p14:tracePt t="178918" x="469900" y="3289300"/>
          <p14:tracePt t="178934" x="457200" y="3289300"/>
          <p14:tracePt t="178934" x="444500" y="3289300"/>
          <p14:tracePt t="178951" x="431800" y="3289300"/>
          <p14:tracePt t="178951" x="425450" y="3295650"/>
          <p14:tracePt t="178951" x="419100" y="3295650"/>
          <p14:tracePt t="178970" x="406400" y="3295650"/>
          <p14:tracePt t="178982" x="400050" y="3302000"/>
          <p14:tracePt t="178982" x="387350" y="3308350"/>
          <p14:tracePt t="179001" x="381000" y="3308350"/>
          <p14:tracePt t="179001" x="374650" y="3314700"/>
          <p14:tracePt t="179018" x="368300" y="3314700"/>
          <p14:tracePt t="179033" x="361950" y="3327400"/>
          <p14:tracePt t="179033" x="361950" y="3333750"/>
          <p14:tracePt t="179051" x="368300" y="3340100"/>
          <p14:tracePt t="179089" x="374650" y="3340100"/>
          <p14:tracePt t="179105" x="381000" y="3346450"/>
          <p14:tracePt t="179118" x="387350" y="3346450"/>
          <p14:tracePt t="179133" x="393700" y="3352800"/>
          <p14:tracePt t="179149" x="400050" y="3352800"/>
          <p14:tracePt t="179165" x="406400" y="3352800"/>
          <p14:tracePt t="179177" x="412750" y="3352800"/>
          <p14:tracePt t="179194" x="419100" y="3352800"/>
          <p14:tracePt t="179209" x="425450" y="3352800"/>
          <p14:tracePt t="179225" x="431800" y="3359150"/>
          <p14:tracePt t="179238" x="438150" y="3359150"/>
          <p14:tracePt t="179254" x="444500" y="3365500"/>
          <p14:tracePt t="179267" x="450850" y="3365500"/>
          <p14:tracePt t="179267" x="457200" y="3371850"/>
          <p14:tracePt t="179287" x="463550" y="3384550"/>
          <p14:tracePt t="179287" x="469900" y="3390900"/>
          <p14:tracePt t="179302" x="476250" y="3397250"/>
          <p14:tracePt t="179302" x="476250" y="3403600"/>
          <p14:tracePt t="179318" x="482600" y="3409950"/>
          <p14:tracePt t="179318" x="482600" y="3416300"/>
          <p14:tracePt t="179335" x="482600" y="3422650"/>
          <p14:tracePt t="179335" x="482600" y="3429000"/>
          <p14:tracePt t="179335" x="482600" y="3435350"/>
          <p14:tracePt t="179354" x="476250" y="3441700"/>
          <p14:tracePt t="179367" x="469900" y="3441700"/>
          <p14:tracePt t="179367" x="463550" y="3435350"/>
          <p14:tracePt t="179386" x="368300" y="3270250"/>
          <p14:tracePt t="179386" x="361950" y="3238500"/>
          <p14:tracePt t="179470" x="361950" y="3206750"/>
          <p14:tracePt t="179478" x="355600" y="3175000"/>
          <p14:tracePt t="179487" x="355600" y="3105150"/>
          <p14:tracePt t="179502" x="368300" y="3035300"/>
          <p14:tracePt t="179518" x="381000" y="2978150"/>
          <p14:tracePt t="179535" x="400050" y="2933700"/>
          <p14:tracePt t="179535" x="412750" y="2908300"/>
          <p14:tracePt t="179554" x="450850" y="2882900"/>
          <p14:tracePt t="179570" x="488950" y="2857500"/>
          <p14:tracePt t="179586" x="533400" y="2851150"/>
          <p14:tracePt t="179602" x="584200" y="2844800"/>
          <p14:tracePt t="179618" x="628650" y="2851150"/>
          <p14:tracePt t="179635" x="704850" y="2882900"/>
          <p14:tracePt t="179652" x="755650" y="2914650"/>
          <p14:tracePt t="179669" x="800100" y="2952750"/>
          <p14:tracePt t="179685" x="838200" y="2997200"/>
          <p14:tracePt t="179702" x="876300" y="3073400"/>
          <p14:tracePt t="179719" x="895350" y="3124200"/>
          <p14:tracePt t="179736" x="895350" y="3175000"/>
          <p14:tracePt t="179752" x="882650" y="3225800"/>
          <p14:tracePt t="179769" x="850900" y="3308350"/>
          <p14:tracePt t="179786" x="819150" y="3352800"/>
          <p14:tracePt t="179804" x="781050" y="3397250"/>
          <p14:tracePt t="179819" x="742950" y="3435350"/>
          <p14:tracePt t="179819" x="717550" y="3454400"/>
          <p14:tracePt t="179839" x="679450" y="3486150"/>
          <p14:tracePt t="179854" x="641350" y="3511550"/>
          <p14:tracePt t="179870" x="609600" y="3530600"/>
          <p14:tracePt t="179886" x="603250" y="3536950"/>
          <p14:tracePt t="179903" x="590550" y="3549650"/>
          <p14:tracePt t="179919" x="603250" y="3543300"/>
          <p14:tracePt t="179936" x="615950" y="3536950"/>
          <p14:tracePt t="179936" x="654050" y="3524250"/>
          <p14:tracePt t="179954" x="685800" y="3524250"/>
          <p14:tracePt t="179954" x="717550" y="3517900"/>
          <p14:tracePt t="179971" x="762000" y="3517900"/>
          <p14:tracePt t="179971" x="806450" y="3511550"/>
          <p14:tracePt t="179988" x="863600" y="3511550"/>
          <p14:tracePt t="179988" x="927100" y="3511550"/>
          <p14:tracePt t="181571" x="2298700" y="4241800"/>
          <p14:tracePt t="181594" x="2305050" y="4241800"/>
          <p14:tracePt t="181610" x="2311400" y="4248150"/>
          <p14:tracePt t="181618" x="2317750" y="4248150"/>
          <p14:tracePt t="181627" x="2324100" y="4248150"/>
          <p14:tracePt t="181642" x="2330450" y="4241800"/>
          <p14:tracePt t="181658" x="2330450" y="4235450"/>
          <p14:tracePt t="181675" x="2324100" y="4229100"/>
          <p14:tracePt t="181675" x="2311400" y="4216400"/>
          <p14:tracePt t="181694" x="2298700" y="4216400"/>
          <p14:tracePt t="181694" x="2286000" y="4210050"/>
          <p14:tracePt t="181710" x="2279650" y="4203700"/>
          <p14:tracePt t="181710" x="2260600" y="4203700"/>
          <p14:tracePt t="181727" x="2247900" y="4203700"/>
          <p14:tracePt t="181727" x="2235200" y="4203700"/>
          <p14:tracePt t="181744" x="2216150" y="4203700"/>
          <p14:tracePt t="181744" x="2178050" y="4203700"/>
          <p14:tracePt t="181760" x="2159000" y="4203700"/>
          <p14:tracePt t="181760" x="2139950" y="4197350"/>
          <p14:tracePt t="181777" x="2120900" y="4191000"/>
          <p14:tracePt t="181777" x="2095500" y="4184650"/>
          <p14:tracePt t="181794" x="2076450" y="4178300"/>
          <p14:tracePt t="181794" x="2025650" y="4159250"/>
          <p14:tracePt t="181811" x="2000250" y="4152900"/>
          <p14:tracePt t="181811" x="1974850" y="4140200"/>
          <p14:tracePt t="181827" x="1949450" y="4127500"/>
          <p14:tracePt t="181827" x="1924050" y="4121150"/>
          <p14:tracePt t="181844" x="1898650" y="4108450"/>
          <p14:tracePt t="181844" x="1873250" y="4095750"/>
          <p14:tracePt t="181861" x="1847850" y="4083050"/>
          <p14:tracePt t="181861" x="1797050" y="4051300"/>
          <p14:tracePt t="181879" x="1765300" y="4038600"/>
          <p14:tracePt t="181879" x="1739900" y="4025900"/>
          <p14:tracePt t="181895" x="1708150" y="4006850"/>
          <p14:tracePt t="181895" x="1682750" y="3987800"/>
          <p14:tracePt t="181912" x="1651000" y="3968750"/>
          <p14:tracePt t="181912" x="1625600" y="3949700"/>
          <p14:tracePt t="181928" x="1593850" y="3930650"/>
          <p14:tracePt t="181928" x="1555750" y="3911600"/>
          <p14:tracePt t="181928" x="1524000" y="3898900"/>
          <p14:tracePt t="181947" x="1485900" y="3886200"/>
          <p14:tracePt t="181959" x="1454150" y="3867150"/>
          <p14:tracePt t="181959" x="1409700" y="3860800"/>
          <p14:tracePt t="181979" x="1333500" y="3841750"/>
          <p14:tracePt t="181979" x="1301750" y="3835400"/>
          <p14:tracePt t="181995" x="1263650" y="3829050"/>
          <p14:tracePt t="181995" x="1231900" y="3822700"/>
          <p14:tracePt t="182011" x="1200150" y="3822700"/>
          <p14:tracePt t="182011" x="1168400" y="3822700"/>
          <p14:tracePt t="182028" x="1143000" y="3822700"/>
          <p14:tracePt t="182028" x="1111250" y="3822700"/>
          <p14:tracePt t="182028" x="1085850" y="3822700"/>
          <p14:tracePt t="182047" x="1060450" y="3822700"/>
          <p14:tracePt t="182047" x="1041400" y="3822700"/>
          <p14:tracePt t="182062" x="1022350" y="3829050"/>
          <p14:tracePt t="182062" x="1003300" y="3835400"/>
          <p14:tracePt t="182079" x="984250" y="3835400"/>
          <p14:tracePt t="182079" x="971550" y="3841750"/>
          <p14:tracePt t="182095" x="958850" y="3854450"/>
          <p14:tracePt t="182095" x="952500" y="3860800"/>
          <p14:tracePt t="182112" x="939800" y="3873500"/>
          <p14:tracePt t="182112" x="933450" y="3892550"/>
          <p14:tracePt t="182129" x="927100" y="3898900"/>
          <p14:tracePt t="182129" x="927100" y="3905250"/>
          <p14:tracePt t="182145" x="920750" y="3911600"/>
          <p14:tracePt t="182160" x="920750" y="3917950"/>
          <p14:tracePt t="182177" x="914400" y="3905250"/>
          <p14:tracePt t="182177" x="908050" y="3898900"/>
          <p14:tracePt t="182195" x="901700" y="3892550"/>
          <p14:tracePt t="182195" x="895350" y="3879850"/>
          <p14:tracePt t="182212" x="889000" y="3873500"/>
          <p14:tracePt t="182212" x="882650" y="3860800"/>
          <p14:tracePt t="182212" x="876300" y="3848100"/>
          <p14:tracePt t="182232" x="869950" y="3835400"/>
          <p14:tracePt t="182244" x="857250" y="3822700"/>
          <p14:tracePt t="182244" x="844550" y="3797300"/>
          <p14:tracePt t="182263" x="838200" y="3790950"/>
          <p14:tracePt t="182263" x="831850" y="3784600"/>
          <p14:tracePt t="182279" x="825500" y="3778250"/>
          <p14:tracePt t="182279" x="819150" y="3771900"/>
          <p14:tracePt t="182296" x="812800" y="3765550"/>
          <p14:tracePt t="182310" x="806450" y="3759200"/>
          <p14:tracePt t="182331" x="806450" y="3752850"/>
          <p14:tracePt t="182358" x="812800" y="3746500"/>
          <p14:tracePt t="182382" x="819150" y="3740150"/>
          <p14:tracePt t="182398" x="825500" y="3740150"/>
          <p14:tracePt t="182414" x="831850" y="3733800"/>
          <p14:tracePt t="182435" x="831850" y="3727450"/>
          <p14:tracePt t="182466" x="831850" y="3733800"/>
          <p14:tracePt t="182538" x="825500" y="3740150"/>
          <p14:tracePt t="182591" x="831850" y="3746500"/>
          <p14:tracePt t="182614" x="819150" y="3714750"/>
          <p14:tracePt t="182786" x="819150" y="3702050"/>
          <p14:tracePt t="182794" x="819150" y="3695700"/>
          <p14:tracePt t="182802" x="819150" y="3689350"/>
          <p14:tracePt t="182812" x="819150" y="3676650"/>
          <p14:tracePt t="182812" x="812800" y="3651250"/>
          <p14:tracePt t="182832" x="812800" y="3644900"/>
          <p14:tracePt t="182832" x="806450" y="3632200"/>
          <p14:tracePt t="182847" x="806450" y="3619500"/>
          <p14:tracePt t="182847" x="806450" y="3606800"/>
          <p14:tracePt t="182864" x="800100" y="3587750"/>
          <p14:tracePt t="182864" x="800100" y="3575050"/>
          <p14:tracePt t="182881" x="800100" y="3562350"/>
          <p14:tracePt t="182881" x="793750" y="3536950"/>
          <p14:tracePt t="182899" x="793750" y="3524250"/>
          <p14:tracePt t="182899" x="793750" y="3511550"/>
          <p14:tracePt t="182915" x="787400" y="3498850"/>
          <p14:tracePt t="182915" x="787400" y="3492500"/>
          <p14:tracePt t="182932" x="787400" y="3486150"/>
          <p14:tracePt t="182932" x="781050" y="3479800"/>
          <p14:tracePt t="182948" x="781050" y="3473450"/>
          <p14:tracePt t="182963" x="781050" y="3467100"/>
          <p14:tracePt t="182980" x="774700" y="3460750"/>
          <p14:tracePt t="182998" x="774700" y="3454400"/>
          <p14:tracePt t="183013" x="781050" y="3448050"/>
          <p14:tracePt t="183030" x="787400" y="3448050"/>
          <p14:tracePt t="183047" x="800100" y="3448050"/>
          <p14:tracePt t="183047" x="806450" y="3441700"/>
          <p14:tracePt t="183047" x="812800" y="3448050"/>
          <p14:tracePt t="183067" x="819150" y="3441700"/>
          <p14:tracePt t="183080" x="825500" y="3435350"/>
          <p14:tracePt t="183175" x="901700" y="3416300"/>
          <p14:tracePt t="183179" x="920750" y="3416300"/>
          <p14:tracePt t="183179" x="965200" y="3409950"/>
          <p14:tracePt t="183200" x="996950" y="3409950"/>
          <p14:tracePt t="183200" x="1028700" y="3403600"/>
          <p14:tracePt t="183216" x="1073150" y="3397250"/>
          <p14:tracePt t="183216" x="1117600" y="3390900"/>
          <p14:tracePt t="183233" x="1168400" y="3384550"/>
          <p14:tracePt t="183233" x="1225550" y="3378200"/>
          <p14:tracePt t="183233" x="1295400" y="3371850"/>
          <p14:tracePt t="183252" x="1377950" y="3371850"/>
          <p14:tracePt t="183264" x="1466850" y="3365500"/>
          <p14:tracePt t="183264" x="1663700" y="3359150"/>
          <p14:tracePt t="183284" x="1771650" y="3359150"/>
          <p14:tracePt t="183284" x="1892300" y="3359150"/>
          <p14:tracePt t="183301" x="2012950" y="3359150"/>
          <p14:tracePt t="183301" x="2139950" y="3359150"/>
          <p14:tracePt t="183316" x="2273300" y="3352800"/>
          <p14:tracePt t="183316" x="2406650" y="3352800"/>
          <p14:tracePt t="183316" x="2546350" y="3352800"/>
          <p14:tracePt t="183336" x="2692400" y="3352800"/>
          <p14:tracePt t="183348" x="2832100" y="3352800"/>
          <p14:tracePt t="183348" x="2971800" y="3352800"/>
          <p14:tracePt t="183368" x="3257550" y="3359150"/>
          <p14:tracePt t="183368" x="3397250" y="3365500"/>
          <p14:tracePt t="183384" x="3530600" y="3378200"/>
          <p14:tracePt t="183384" x="3663950" y="3390900"/>
          <p14:tracePt t="183400" x="3790950" y="3409950"/>
          <p14:tracePt t="183400" x="3911600" y="3422650"/>
          <p14:tracePt t="183400" x="4025900" y="3441700"/>
          <p14:tracePt t="183419" x="4140200" y="3454400"/>
          <p14:tracePt t="183419" x="4241800" y="3473450"/>
          <p14:tracePt t="183434" x="4337050" y="3486150"/>
          <p14:tracePt t="183434" x="4425950" y="3498850"/>
          <p14:tracePt t="183449" x="4508500" y="3505200"/>
          <p14:tracePt t="183449" x="4578350" y="3517900"/>
          <p14:tracePt t="183466" x="4648200" y="3530600"/>
          <p14:tracePt t="183466" x="4711700" y="3536950"/>
          <p14:tracePt t="183484" x="4762500" y="3549650"/>
          <p14:tracePt t="183484" x="4851400" y="3581400"/>
          <p14:tracePt t="183500" x="4889500" y="3594100"/>
          <p14:tracePt t="183500" x="4921250" y="3606800"/>
          <p14:tracePt t="183516" x="4946650" y="3619500"/>
          <p14:tracePt t="183516" x="4972050" y="3632200"/>
          <p14:tracePt t="183534" x="4991100" y="3644900"/>
          <p14:tracePt t="183534" x="5003800" y="3657600"/>
          <p14:tracePt t="183550" x="5016500" y="3670300"/>
          <p14:tracePt t="183550" x="5022850" y="3689350"/>
          <p14:tracePt t="183567" x="5029200" y="3695700"/>
          <p14:tracePt t="183567" x="5022850" y="3708400"/>
          <p14:tracePt t="183585" x="5022850" y="3714750"/>
          <p14:tracePt t="183585" x="5016500" y="3721100"/>
          <p14:tracePt t="183600" x="5010150" y="3727450"/>
          <p14:tracePt t="183600" x="5003800" y="3727450"/>
          <p14:tracePt t="183600" x="4997450" y="3733800"/>
          <p14:tracePt t="183620" x="4991100" y="3733800"/>
          <p14:tracePt t="183632" x="4984750" y="3733800"/>
          <p14:tracePt t="183632" x="4978400" y="3733800"/>
          <p14:tracePt t="183651" x="4972050" y="3727450"/>
          <p14:tracePt t="183651" x="4965700" y="3727450"/>
          <p14:tracePt t="183668" x="4959350" y="3727450"/>
          <p14:tracePt t="183682" x="4953000" y="3733800"/>
          <p14:tracePt t="183699" x="4946650" y="3740150"/>
          <p14:tracePt t="183716" x="4946650" y="3746500"/>
          <p14:tracePt t="183716" x="4940300" y="3765550"/>
          <p14:tracePt t="183735" x="4940300" y="3771900"/>
          <p14:tracePt t="183735" x="4940300" y="3784600"/>
          <p14:tracePt t="183751" x="4933950" y="3790950"/>
          <p14:tracePt t="183751" x="4933950" y="3803650"/>
          <p14:tracePt t="183768" x="4933950" y="3816350"/>
          <p14:tracePt t="183768" x="4933950" y="3822700"/>
          <p14:tracePt t="183768" x="4933950" y="3835400"/>
          <p14:tracePt t="183787" x="4933950" y="3848100"/>
          <p14:tracePt t="183787" x="4933950" y="3854450"/>
          <p14:tracePt t="183802" x="4927600" y="3867150"/>
          <p14:tracePt t="183802" x="4927600" y="3879850"/>
          <p14:tracePt t="183818" x="4921250" y="3886200"/>
          <p14:tracePt t="183818" x="4921250" y="3892550"/>
          <p14:tracePt t="183834" x="4914900" y="3905250"/>
          <p14:tracePt t="183834" x="4908550" y="3924300"/>
          <p14:tracePt t="183852" x="4902200" y="3930650"/>
          <p14:tracePt t="183852" x="4895850" y="3937000"/>
          <p14:tracePt t="183868" x="4889500" y="3943350"/>
          <p14:tracePt t="183868" x="4883150" y="3949700"/>
          <p14:tracePt t="183885" x="4870450" y="3956050"/>
          <p14:tracePt t="183885" x="4864100" y="3962400"/>
          <p14:tracePt t="183902" x="4857750" y="3968750"/>
          <p14:tracePt t="183902" x="4838700" y="3981450"/>
          <p14:tracePt t="183920" x="4832350" y="3981450"/>
          <p14:tracePt t="183920" x="4819650" y="3981450"/>
          <p14:tracePt t="183936" x="4806950" y="3975100"/>
          <p14:tracePt t="183936" x="4800600" y="3975100"/>
          <p14:tracePt t="183952" x="4781550" y="3968750"/>
          <p14:tracePt t="183968" x="4660900" y="3790950"/>
          <p14:tracePt t="184035" x="4648200" y="3765550"/>
          <p14:tracePt t="184040" x="4635500" y="3727450"/>
          <p14:tracePt t="184050" x="4622800" y="3663950"/>
          <p14:tracePt t="184067" x="4610100" y="3600450"/>
          <p14:tracePt t="184084" x="4610100" y="3505200"/>
          <p14:tracePt t="184101" x="4616450" y="3448050"/>
          <p14:tracePt t="184118" x="4635500" y="3397250"/>
          <p14:tracePt t="184134" x="4673600" y="3321050"/>
          <p14:tracePt t="184151" x="4711700" y="3282950"/>
          <p14:tracePt t="184168" x="4762500" y="3251200"/>
          <p14:tracePt t="184185" x="4813300" y="3232150"/>
          <p14:tracePt t="184201" x="4889500" y="3219450"/>
          <p14:tracePt t="184219" x="4940300" y="3219450"/>
          <p14:tracePt t="184235" x="4991100" y="3232150"/>
          <p14:tracePt t="184251" x="5041900" y="3244850"/>
          <p14:tracePt t="184268" x="5080000" y="3270250"/>
          <p14:tracePt t="184268" x="5105400" y="3282950"/>
          <p14:tracePt t="184288" x="5118100" y="3302000"/>
          <p14:tracePt t="184288" x="5137150" y="3321050"/>
          <p14:tracePt t="184304" x="5162550" y="3359150"/>
          <p14:tracePt t="184320" x="5175250" y="3397250"/>
          <p14:tracePt t="184335" x="5187950" y="3441700"/>
          <p14:tracePt t="184352" x="5194300" y="3492500"/>
          <p14:tracePt t="184368" x="5187950" y="3556000"/>
          <p14:tracePt t="184368" x="5181600" y="3587750"/>
          <p14:tracePt t="184388" x="5175250" y="3644900"/>
          <p14:tracePt t="184402" x="5156200" y="3708400"/>
          <p14:tracePt t="184419" x="5137150" y="3759200"/>
          <p14:tracePt t="184435" x="5105400" y="3822700"/>
          <p14:tracePt t="184452" x="5080000" y="3867150"/>
          <p14:tracePt t="184469" x="5054600" y="3898900"/>
          <p14:tracePt t="184485" x="5029200" y="3930650"/>
          <p14:tracePt t="184502" x="4984750" y="3962400"/>
          <p14:tracePt t="184519" x="4965700" y="3975100"/>
          <p14:tracePt t="184535" x="4940300" y="3987800"/>
          <p14:tracePt t="184553" x="4921250" y="4000500"/>
          <p14:tracePt t="184553" x="4914900" y="4000500"/>
          <p14:tracePt t="184572" x="4895850" y="4006850"/>
          <p14:tracePt t="184587" x="4883150" y="4006850"/>
          <p14:tracePt t="184603" x="4864100" y="4006850"/>
          <p14:tracePt t="184619" x="4851400" y="4006850"/>
          <p14:tracePt t="184636" x="4838700" y="4006850"/>
          <p14:tracePt t="184653" x="4826000" y="4006850"/>
          <p14:tracePt t="184653" x="4819650" y="4006850"/>
          <p14:tracePt t="184671" x="4806950" y="4000500"/>
          <p14:tracePt t="184688" x="4800600" y="4000500"/>
          <p14:tracePt t="184702" x="4794250" y="3994150"/>
          <p14:tracePt t="184719" x="4787900" y="3994150"/>
          <p14:tracePt t="184736" x="4781550" y="3994150"/>
          <p14:tracePt t="184752" x="4781550" y="3987800"/>
          <p14:tracePt t="184791" x="4781550" y="3981450"/>
          <p14:tracePt t="184827" x="4775200" y="3975100"/>
          <p14:tracePt t="184918" x="4781550" y="3981450"/>
          <p14:tracePt t="185051" x="4787900" y="3987800"/>
          <p14:tracePt t="185083" x="4775200" y="3981450"/>
          <p14:tracePt t="185107" x="4775200" y="3975100"/>
          <p14:tracePt t="185112" x="4762500" y="3968750"/>
          <p14:tracePt t="185120" x="4749800" y="3962400"/>
          <p14:tracePt t="185120" x="4730750" y="3949700"/>
          <p14:tracePt t="185139" x="4705350" y="3943350"/>
          <p14:tracePt t="185139" x="4673600" y="3924300"/>
          <p14:tracePt t="185155" x="4641850" y="3911600"/>
          <p14:tracePt t="185155" x="4559300" y="3879850"/>
          <p14:tracePt t="185172" x="4508500" y="3867150"/>
          <p14:tracePt t="185172" x="4457700" y="3848100"/>
          <p14:tracePt t="185189" x="4394200" y="3829050"/>
          <p14:tracePt t="185189" x="4330700" y="3816350"/>
          <p14:tracePt t="185206" x="4260850" y="3797300"/>
          <p14:tracePt t="185206" x="4191000" y="3784600"/>
          <p14:tracePt t="185222" x="4108450" y="3765550"/>
          <p14:tracePt t="185222" x="3937000" y="3740150"/>
          <p14:tracePt t="185240" x="3841750" y="3721100"/>
          <p14:tracePt t="185240" x="3746500" y="3708400"/>
          <p14:tracePt t="185256" x="3644900" y="3695700"/>
          <p14:tracePt t="185256" x="3543300" y="3683000"/>
          <p14:tracePt t="185273" x="3441700" y="3670300"/>
          <p14:tracePt t="185273" x="3333750" y="3657600"/>
          <p14:tracePt t="185273" x="3232150" y="3638550"/>
          <p14:tracePt t="185292" x="3124200" y="3625850"/>
          <p14:tracePt t="185304" x="3022600" y="3613150"/>
          <p14:tracePt t="185304" x="2813050" y="3594100"/>
          <p14:tracePt t="185324" x="2711450" y="3581400"/>
          <p14:tracePt t="185324" x="2616200" y="3568700"/>
          <p14:tracePt t="185340" x="2520950" y="3556000"/>
          <p14:tracePt t="185340" x="2425700" y="3549650"/>
          <p14:tracePt t="185356" x="2336800" y="3536950"/>
          <p14:tracePt t="185356" x="2254250" y="3524250"/>
          <p14:tracePt t="185356" x="2165350" y="3511550"/>
          <p14:tracePt t="185376" x="2089150" y="3505200"/>
          <p14:tracePt t="185388" x="2012950" y="3492500"/>
          <p14:tracePt t="185388" x="1860550" y="3473450"/>
          <p14:tracePt t="185408" x="1790700" y="3467100"/>
          <p14:tracePt t="185408" x="1727200" y="3460750"/>
          <p14:tracePt t="185423" x="1663700" y="3454400"/>
          <p14:tracePt t="185423" x="1606550" y="3448050"/>
          <p14:tracePt t="185440" x="1549400" y="3448050"/>
          <p14:tracePt t="185440" x="1498600" y="3441700"/>
          <p14:tracePt t="185457" x="1447800" y="3441700"/>
          <p14:tracePt t="185457" x="1371600" y="3441700"/>
          <p14:tracePt t="185474" x="1339850" y="3441700"/>
          <p14:tracePt t="185474" x="1308100" y="3441700"/>
          <p14:tracePt t="185490" x="1282700" y="3441700"/>
          <p14:tracePt t="185490" x="1263650" y="3448050"/>
          <p14:tracePt t="185507" x="1244600" y="3448050"/>
          <p14:tracePt t="185507" x="1225550" y="3454400"/>
          <p14:tracePt t="185524" x="1212850" y="3454400"/>
          <p14:tracePt t="185524" x="1187450" y="3460750"/>
          <p14:tracePt t="185540" x="1181100" y="3460750"/>
          <p14:tracePt t="185540" x="1174750" y="3460750"/>
          <p14:tracePt t="185557" x="1168400" y="3460750"/>
          <p14:tracePt t="185557" x="1162050" y="3460750"/>
          <p14:tracePt t="185574" x="1155700" y="3467100"/>
          <p14:tracePt t="185574" x="1143000" y="3467100"/>
          <p14:tracePt t="185592" x="1136650" y="3467100"/>
          <p14:tracePt t="185592" x="1130300" y="3467100"/>
          <p14:tracePt t="185608" x="1123950" y="3467100"/>
          <p14:tracePt t="185608" x="1111250" y="3467100"/>
          <p14:tracePt t="185624" x="1098550" y="3467100"/>
          <p14:tracePt t="185624" x="1085850" y="3467100"/>
          <p14:tracePt t="185641" x="1073150" y="3467100"/>
          <p14:tracePt t="185641" x="1060450" y="3473450"/>
          <p14:tracePt t="185641" x="1041400" y="3473450"/>
          <p14:tracePt t="185660" x="1022350" y="3473450"/>
          <p14:tracePt t="185672" x="1003300" y="3473450"/>
          <p14:tracePt t="185672" x="958850" y="3479800"/>
          <p14:tracePt t="185692" x="939800" y="3486150"/>
          <p14:tracePt t="185692" x="914400" y="3492500"/>
          <p14:tracePt t="185708" x="895350" y="3492500"/>
          <p14:tracePt t="185708" x="869950" y="3498850"/>
          <p14:tracePt t="185724" x="850900" y="3505200"/>
          <p14:tracePt t="185724" x="831850" y="3505200"/>
          <p14:tracePt t="185741" x="812800" y="3511550"/>
          <p14:tracePt t="185741" x="793750" y="3511550"/>
          <p14:tracePt t="185741" x="781050" y="3511550"/>
          <p14:tracePt t="185761" x="768350" y="3511550"/>
          <p14:tracePt t="185761" x="762000" y="3505200"/>
          <p14:tracePt t="185774" x="749300" y="3505200"/>
          <p14:tracePt t="185774" x="742950" y="3498850"/>
          <p14:tracePt t="185791" x="736600" y="3492500"/>
          <p14:tracePt t="185791" x="730250" y="3486150"/>
          <p14:tracePt t="185791" x="730250" y="3479800"/>
          <p14:tracePt t="185812" x="723900" y="3473450"/>
          <p14:tracePt t="185823" x="723900" y="3467100"/>
          <p14:tracePt t="185823" x="730250" y="3454400"/>
          <p14:tracePt t="185841" x="730250" y="3448050"/>
          <p14:tracePt t="185841" x="730250" y="3441700"/>
          <p14:tracePt t="185858" x="736600" y="3435350"/>
          <p14:tracePt t="185858" x="742950" y="3429000"/>
          <p14:tracePt t="185875" x="749300" y="3422650"/>
          <p14:tracePt t="185875" x="755650" y="3416300"/>
          <p14:tracePt t="185892" x="762000" y="3409950"/>
          <p14:tracePt t="185892" x="768350" y="3403600"/>
          <p14:tracePt t="185908" x="774700" y="3403600"/>
          <p14:tracePt t="185908" x="774700" y="3397250"/>
          <p14:tracePt t="185926" x="781050" y="3390900"/>
          <p14:tracePt t="185940" x="781050" y="3378200"/>
          <p14:tracePt t="185956" x="774700" y="3371850"/>
          <p14:tracePt t="185992" x="768350" y="3371850"/>
          <p14:tracePt t="186011" x="774700" y="3365500"/>
          <p14:tracePt t="186070" x="781050" y="3359150"/>
          <p14:tracePt t="186087" x="787400" y="3352800"/>
          <p14:tracePt t="186103" x="793750" y="3346450"/>
          <p14:tracePt t="186119" x="800100" y="3340100"/>
          <p14:tracePt t="186128" x="800100" y="3333750"/>
          <p14:tracePt t="186128" x="806450" y="3333750"/>
          <p14:tracePt t="186143" x="812800" y="3327400"/>
          <p14:tracePt t="186157" x="812800" y="3321050"/>
          <p14:tracePt t="186174" x="819150" y="3321050"/>
          <p14:tracePt t="186199" x="825500" y="3321050"/>
          <p14:tracePt t="186231" x="825500" y="3327400"/>
          <p14:tracePt t="186247" x="825500" y="3321050"/>
          <p14:tracePt t="186267" x="825500" y="3314700"/>
          <p14:tracePt t="186267" x="819150" y="3289300"/>
          <p14:tracePt t="186374" x="819150" y="3282950"/>
          <p14:tracePt t="186380" x="812800" y="3276600"/>
          <p14:tracePt t="186392" x="812800" y="3263900"/>
          <p14:tracePt t="186392" x="812800" y="3251200"/>
          <p14:tracePt t="186392" x="806450" y="3238500"/>
          <p14:tracePt t="186412" x="806450" y="3225800"/>
          <p14:tracePt t="186425" x="806450" y="3219450"/>
          <p14:tracePt t="186425" x="806450" y="3194050"/>
          <p14:tracePt t="186443" x="806450" y="3187700"/>
          <p14:tracePt t="186443" x="806450" y="3175000"/>
          <p14:tracePt t="186461" x="806450" y="3162300"/>
          <p14:tracePt t="186461" x="806450" y="3149600"/>
          <p14:tracePt t="186461" x="812800" y="3136900"/>
          <p14:tracePt t="186479" x="812800" y="3130550"/>
          <p14:tracePt t="186479" x="812800" y="3117850"/>
          <p14:tracePt t="186493" x="806450" y="3105150"/>
          <p14:tracePt t="186493" x="806450" y="3098800"/>
          <p14:tracePt t="186511" x="806450" y="3086100"/>
          <p14:tracePt t="186511" x="806450" y="3079750"/>
          <p14:tracePt t="186527" x="806450" y="3073400"/>
          <p14:tracePt t="186527" x="800100" y="3067050"/>
          <p14:tracePt t="186544" x="800100" y="3060700"/>
          <p14:tracePt t="186544" x="793750" y="3054350"/>
          <p14:tracePt t="186561" x="787400" y="3048000"/>
          <p14:tracePt t="186576" x="781050" y="3041650"/>
          <p14:tracePt t="186593" x="774700" y="3041650"/>
          <p14:tracePt t="186609" x="774700" y="3048000"/>
          <p14:tracePt t="186643" x="781050" y="3048000"/>
          <p14:tracePt t="186651" x="787400" y="3048000"/>
          <p14:tracePt t="186668" x="787400" y="3041650"/>
          <p14:tracePt t="186752" x="850900" y="3041650"/>
          <p14:tracePt t="186756" x="869950" y="3041650"/>
          <p14:tracePt t="186764" x="889000" y="3035300"/>
          <p14:tracePt t="186776" x="920750" y="3035300"/>
          <p14:tracePt t="186776" x="984250" y="3016250"/>
          <p14:tracePt t="186795" x="1022350" y="3009900"/>
          <p14:tracePt t="186795" x="1073150" y="2997200"/>
          <p14:tracePt t="186812" x="1130300" y="2984500"/>
          <p14:tracePt t="186812" x="1193800" y="2971800"/>
          <p14:tracePt t="186828" x="1263650" y="2952750"/>
          <p14:tracePt t="186828" x="1346200" y="2940050"/>
          <p14:tracePt t="186844" x="1441450" y="2921000"/>
          <p14:tracePt t="186844" x="1657350" y="2889250"/>
          <p14:tracePt t="186862" x="1771650" y="2876550"/>
          <p14:tracePt t="186862" x="1898650" y="2863850"/>
          <p14:tracePt t="186878" x="2032000" y="2851150"/>
          <p14:tracePt t="186878" x="2184400" y="2838450"/>
          <p14:tracePt t="186895" x="2330450" y="2832100"/>
          <p14:tracePt t="186895" x="2622550" y="2825750"/>
          <p14:tracePt t="186912" x="2768600" y="2825750"/>
          <p14:tracePt t="186912" x="2914650" y="2832100"/>
          <p14:tracePt t="186929" x="3060700" y="2838450"/>
          <p14:tracePt t="186929" x="3206750" y="2844800"/>
          <p14:tracePt t="186946" x="3327400" y="2857500"/>
          <p14:tracePt t="186946" x="3460750" y="2870200"/>
          <p14:tracePt t="186962" x="3594100" y="2889250"/>
          <p14:tracePt t="186962" x="3835400" y="2927350"/>
          <p14:tracePt t="186981" x="3949700" y="2946400"/>
          <p14:tracePt t="186981" x="4051300" y="2965450"/>
          <p14:tracePt t="186996" x="4146550" y="2984500"/>
          <p14:tracePt t="186996" x="4235450" y="3003550"/>
          <p14:tracePt t="187013" x="4318000" y="3022600"/>
          <p14:tracePt t="187013" x="4387850" y="3041650"/>
          <p14:tracePt t="187013" x="4451350" y="3054350"/>
          <p14:tracePt t="187032" x="4514850" y="3073400"/>
          <p14:tracePt t="187044" x="4565650" y="3086100"/>
          <p14:tracePt t="187044" x="4610100" y="3098800"/>
          <p14:tracePt t="187044" x="4648200" y="3111500"/>
          <p14:tracePt t="187064" x="4686300" y="3124200"/>
          <p14:tracePt t="187077" x="4711700" y="3136900"/>
          <p14:tracePt t="187077" x="4756150" y="3162300"/>
          <p14:tracePt t="187096" x="4768850" y="3168650"/>
          <p14:tracePt t="187096" x="4775200" y="3181350"/>
          <p14:tracePt t="187113" x="4781550" y="3187700"/>
          <p14:tracePt t="187113" x="4787900" y="3194050"/>
          <p14:tracePt t="187129" x="4787900" y="3200400"/>
          <p14:tracePt t="187129" x="4787900" y="3206750"/>
          <p14:tracePt t="187129" x="4781550" y="3213100"/>
          <p14:tracePt t="187148" x="4775200" y="3219450"/>
          <p14:tracePt t="187161" x="4768850" y="3219450"/>
          <p14:tracePt t="187178" x="4762500" y="3219450"/>
          <p14:tracePt t="187194" x="4756150" y="3225800"/>
          <p14:tracePt t="187194" x="4749800" y="3225800"/>
          <p14:tracePt t="187213" x="4743450" y="3225800"/>
          <p14:tracePt t="187235" x="4737100" y="3219450"/>
          <p14:tracePt t="187251" x="4737100" y="3213100"/>
          <p14:tracePt t="187261" x="4635500" y="3060700"/>
          <p14:tracePt t="187366" x="4635500" y="3035300"/>
          <p14:tracePt t="187372" x="4635500" y="3009900"/>
          <p14:tracePt t="187381" x="4641850" y="2959100"/>
          <p14:tracePt t="187396" x="4667250" y="2914650"/>
          <p14:tracePt t="187412" x="4699000" y="2876550"/>
          <p14:tracePt t="187429" x="4737100" y="2851150"/>
          <p14:tracePt t="187429" x="4762500" y="2844800"/>
          <p14:tracePt t="187449" x="4813300" y="2838450"/>
          <p14:tracePt t="187462" x="4864100" y="2844800"/>
          <p14:tracePt t="187479" x="4921250" y="2857500"/>
          <p14:tracePt t="187496" x="5003800" y="2895600"/>
          <p14:tracePt t="187513" x="5054600" y="2933700"/>
          <p14:tracePt t="187529" x="5099050" y="2984500"/>
          <p14:tracePt t="187546" x="5137150" y="3035300"/>
          <p14:tracePt t="187564" x="5181600" y="3117850"/>
          <p14:tracePt t="187580" x="5200650" y="3181350"/>
          <p14:tracePt t="187596" x="5207000" y="3244850"/>
          <p14:tracePt t="187613" x="5213350" y="3308350"/>
          <p14:tracePt t="187613" x="5207000" y="3340100"/>
          <p14:tracePt t="187633" x="5200650" y="3403600"/>
          <p14:tracePt t="187648" x="5181600" y="3454400"/>
          <p14:tracePt t="187664" x="5156200" y="3505200"/>
          <p14:tracePt t="187680" x="5124450" y="3543300"/>
          <p14:tracePt t="187697" x="5086350" y="3581400"/>
          <p14:tracePt t="187713" x="5035550" y="3613150"/>
          <p14:tracePt t="187713" x="5016500" y="3625850"/>
          <p14:tracePt t="187733" x="4959350" y="3644900"/>
          <p14:tracePt t="187748" x="4908550" y="3657600"/>
          <p14:tracePt t="187764" x="4851400" y="3657600"/>
          <p14:tracePt t="187780" x="4806950" y="3657600"/>
          <p14:tracePt t="187780" x="4781550" y="3651250"/>
          <p14:tracePt t="187801" x="4737100" y="3638550"/>
          <p14:tracePt t="187814" x="4699000" y="3613150"/>
          <p14:tracePt t="187830" x="4673600" y="3587750"/>
          <p14:tracePt t="187847" x="4654550" y="3562350"/>
          <p14:tracePt t="187864" x="4648200" y="3536950"/>
          <p14:tracePt t="187881" x="4641850" y="3530600"/>
          <p14:tracePt t="187897" x="4648200" y="3530600"/>
          <p14:tracePt t="187913" x="4654550" y="3549650"/>
          <p14:tracePt t="187932" x="4648200" y="3568700"/>
          <p14:tracePt t="187949" x="4641850" y="3575050"/>
          <p14:tracePt t="187949" x="4635500" y="3581400"/>
          <p14:tracePt t="187966" x="4622800" y="3587750"/>
          <p14:tracePt t="187966" x="4603750" y="3600450"/>
          <p14:tracePt t="187982" x="4584700" y="3600450"/>
          <p14:tracePt t="187982" x="4559300" y="3613150"/>
          <p14:tracePt t="187982" x="4533900" y="3619500"/>
          <p14:tracePt t="188001" x="4502150" y="3632200"/>
          <p14:tracePt t="188001" x="4464050" y="3638550"/>
          <p14:tracePt t="188016" x="4425950" y="3657600"/>
          <p14:tracePt t="188016" x="4381500" y="3670300"/>
          <p14:tracePt t="188033" x="4330700" y="3689350"/>
          <p14:tracePt t="188033" x="4273550" y="3702050"/>
          <p14:tracePt t="188050" x="4210050" y="3721100"/>
          <p14:tracePt t="188050" x="4140200" y="3740150"/>
          <p14:tracePt t="188050" x="4064000" y="3765550"/>
          <p14:tracePt t="188068" x="3981450" y="3784600"/>
          <p14:tracePt t="188081" x="3892550" y="3810000"/>
          <p14:tracePt t="188081" x="3689350" y="3854450"/>
          <p14:tracePt t="188101" x="3587750" y="3879850"/>
          <p14:tracePt t="188101" x="3473450" y="3898900"/>
          <p14:tracePt t="188116" x="3359150" y="3924300"/>
          <p14:tracePt t="188116" x="3244850" y="3943350"/>
          <p14:tracePt t="188133" x="3117850" y="3962400"/>
          <p14:tracePt t="188133" x="2997200" y="3981450"/>
          <p14:tracePt t="188149" x="2870200" y="3994150"/>
          <p14:tracePt t="188149" x="2743200" y="4006850"/>
          <p14:tracePt t="188149" x="2622550" y="4019550"/>
          <p14:tracePt t="188168" x="2495550" y="4032250"/>
          <p14:tracePt t="188168" x="2374900" y="4032250"/>
          <p14:tracePt t="188183" x="2260600" y="4038600"/>
          <p14:tracePt t="188183" x="2146300" y="4038600"/>
          <p14:tracePt t="188200" x="2038350" y="4038600"/>
          <p14:tracePt t="188200" x="1936750" y="4032250"/>
          <p14:tracePt t="188217" x="1835150" y="4025900"/>
          <p14:tracePt t="188217" x="1644650" y="4006850"/>
          <p14:tracePt t="188234" x="1555750" y="3994150"/>
          <p14:tracePt t="188234" x="1466850" y="3981450"/>
          <p14:tracePt t="188250" x="1384300" y="3968750"/>
          <p14:tracePt t="188250" x="1314450" y="3949700"/>
          <p14:tracePt t="188266" x="1244600" y="3937000"/>
          <p14:tracePt t="188266" x="1181100" y="3917950"/>
          <p14:tracePt t="188284" x="1123950" y="3898900"/>
          <p14:tracePt t="188284" x="1035050" y="3860800"/>
          <p14:tracePt t="188301" x="990600" y="3835400"/>
          <p14:tracePt t="188301" x="952500" y="3816350"/>
          <p14:tracePt t="188317" x="920750" y="3797300"/>
          <p14:tracePt t="188317" x="895350" y="3784600"/>
          <p14:tracePt t="188334" x="863600" y="3765550"/>
          <p14:tracePt t="188334" x="844550" y="3752850"/>
          <p14:tracePt t="188334" x="819150" y="3740150"/>
          <p14:tracePt t="188353" x="806450" y="3727450"/>
          <p14:tracePt t="188365" x="793750" y="3721100"/>
          <p14:tracePt t="188365" x="774700" y="3708400"/>
          <p14:tracePt t="188385" x="768350" y="3708400"/>
          <p14:tracePt t="188385" x="762000" y="3702050"/>
          <p14:tracePt t="188401" x="755650" y="3702050"/>
          <p14:tracePt t="188415" x="749300" y="3702050"/>
          <p14:tracePt t="188437" x="755650" y="3714750"/>
          <p14:tracePt t="188452" x="755650" y="3721100"/>
          <p14:tracePt t="188465" x="762000" y="3727450"/>
          <p14:tracePt t="188465" x="768350" y="3740150"/>
          <p14:tracePt t="188485" x="774700" y="3740150"/>
          <p14:tracePt t="188485" x="781050" y="3752850"/>
          <p14:tracePt t="188500" x="787400" y="3752850"/>
          <p14:tracePt t="188515" x="781050" y="3733800"/>
          <p14:tracePt t="188599" x="781050" y="3721100"/>
          <p14:tracePt t="188615" x="781050" y="3708400"/>
          <p14:tracePt t="188624" x="781050" y="3695700"/>
          <p14:tracePt t="188633" x="781050" y="3676650"/>
          <p14:tracePt t="188633" x="781050" y="3638550"/>
          <p14:tracePt t="188653" x="781050" y="3613150"/>
          <p14:tracePt t="188653" x="781050" y="3594100"/>
          <p14:tracePt t="188668" x="781050" y="3568700"/>
          <p14:tracePt t="188668" x="781050" y="3536950"/>
          <p14:tracePt t="188685" x="781050" y="3511550"/>
          <p14:tracePt t="188685" x="781050" y="3486150"/>
          <p14:tracePt t="188701" x="781050" y="3460750"/>
          <p14:tracePt t="188701" x="781050" y="3429000"/>
          <p14:tracePt t="188701" x="781050" y="3403600"/>
          <p14:tracePt t="188721" x="781050" y="3384550"/>
          <p14:tracePt t="188733" x="781050" y="3359150"/>
          <p14:tracePt t="188733" x="774700" y="3308350"/>
          <p14:tracePt t="188752" x="774700" y="3289300"/>
          <p14:tracePt t="188752" x="774700" y="3263900"/>
          <p14:tracePt t="188769" x="768350" y="3244850"/>
          <p14:tracePt t="188769" x="768350" y="3225800"/>
          <p14:tracePt t="188785" x="762000" y="3206750"/>
          <p14:tracePt t="188785" x="762000" y="3187700"/>
          <p14:tracePt t="188785" x="755650" y="3175000"/>
          <p14:tracePt t="188805" x="749300" y="3162300"/>
          <p14:tracePt t="188817" x="749300" y="3149600"/>
          <p14:tracePt t="188817" x="742950" y="3130550"/>
          <p14:tracePt t="188835" x="742950" y="3124200"/>
          <p14:tracePt t="188835" x="736600" y="3111500"/>
          <p14:tracePt t="188852" x="736600" y="3105150"/>
          <p14:tracePt t="188867" x="730250" y="3098800"/>
          <p14:tracePt t="188884" x="730250" y="3092450"/>
          <p14:tracePt t="188901" x="730250" y="3086100"/>
          <p14:tracePt t="188917" x="736600" y="3079750"/>
          <p14:tracePt t="188948" x="742950" y="3079750"/>
          <p14:tracePt t="188960" x="749300" y="3079750"/>
          <p14:tracePt t="188976" x="755650" y="3086100"/>
          <p14:tracePt t="188992" x="762000" y="3092450"/>
          <p14:tracePt t="189008" x="793750" y="3092450"/>
          <p14:tracePt t="189128" x="800100" y="3098800"/>
          <p14:tracePt t="189133" x="806450" y="3098800"/>
          <p14:tracePt t="189133" x="819150" y="3098800"/>
          <p14:tracePt t="189153" x="831850" y="3098800"/>
          <p14:tracePt t="189153" x="857250" y="3105150"/>
          <p14:tracePt t="189169" x="876300" y="3105150"/>
          <p14:tracePt t="189169" x="908050" y="3105150"/>
          <p14:tracePt t="189169" x="939800" y="3105150"/>
          <p14:tracePt t="189189" x="984250" y="3105150"/>
          <p14:tracePt t="189189" x="1035050" y="3105150"/>
          <p14:tracePt t="189203" x="1092200" y="3105150"/>
          <p14:tracePt t="189203" x="1155700" y="3105150"/>
          <p14:tracePt t="189220" x="1238250" y="3111500"/>
          <p14:tracePt t="189220" x="1327150" y="3117850"/>
          <p14:tracePt t="189236" x="1428750" y="3124200"/>
          <p14:tracePt t="189236" x="1663700" y="3143250"/>
          <p14:tracePt t="189253" x="1797050" y="3155950"/>
          <p14:tracePt t="189253" x="1936750" y="3168650"/>
          <p14:tracePt t="189270" x="2089150" y="3187700"/>
          <p14:tracePt t="189270" x="2247900" y="3206750"/>
          <p14:tracePt t="189287" x="2406650" y="3225800"/>
          <p14:tracePt t="189287" x="2571750" y="3244850"/>
          <p14:tracePt t="189304" x="2736850" y="3263900"/>
          <p14:tracePt t="189304" x="3067050" y="3314700"/>
          <p14:tracePt t="189321" x="3232150" y="3340100"/>
          <p14:tracePt t="189321" x="3390900" y="3365500"/>
          <p14:tracePt t="189337" x="3543300" y="3390900"/>
          <p14:tracePt t="189337" x="3695700" y="3422650"/>
          <p14:tracePt t="189354" x="3835400" y="3454400"/>
          <p14:tracePt t="189354" x="3968750" y="3486150"/>
          <p14:tracePt t="189354" x="4095750" y="3524250"/>
          <p14:tracePt t="189373" x="4216400" y="3562350"/>
          <p14:tracePt t="189385" x="4324350" y="3600450"/>
          <p14:tracePt t="189385" x="4508500" y="3676650"/>
          <p14:tracePt t="189404" x="4584700" y="3708400"/>
          <p14:tracePt t="189404" x="4654550" y="3740150"/>
          <p14:tracePt t="189421" x="4711700" y="3771900"/>
          <p14:tracePt t="189421" x="4762500" y="3797300"/>
          <p14:tracePt t="189437" x="4806950" y="3829050"/>
          <p14:tracePt t="189437" x="4845050" y="3848100"/>
          <p14:tracePt t="189437" x="4870450" y="3867150"/>
          <p14:tracePt t="189456" x="4895850" y="3886200"/>
          <p14:tracePt t="189469" x="4908550" y="3905250"/>
          <p14:tracePt t="189469" x="4927600" y="3937000"/>
          <p14:tracePt t="189489" x="4933950" y="3949700"/>
          <p14:tracePt t="189489" x="4933950" y="3962400"/>
          <p14:tracePt t="189504" x="4933950" y="3975100"/>
          <p14:tracePt t="189504" x="4933950" y="3981450"/>
          <p14:tracePt t="189521" x="4927600" y="3994150"/>
          <p14:tracePt t="189521" x="4927600" y="4000500"/>
          <p14:tracePt t="189538" x="4921250" y="4006850"/>
          <p14:tracePt t="189538" x="4914900" y="4006850"/>
          <p14:tracePt t="189554" x="4908550" y="4013200"/>
          <p14:tracePt t="189554" x="4902200" y="4013200"/>
          <p14:tracePt t="189571" x="4895850" y="4013200"/>
          <p14:tracePt t="189586" x="4889500" y="4006850"/>
          <p14:tracePt t="189603" x="4883150" y="3994150"/>
          <p14:tracePt t="189603" x="4876800" y="3981450"/>
          <p14:tracePt t="189621" x="4870450" y="3975100"/>
          <p14:tracePt t="189621" x="4870450" y="3968750"/>
          <p14:tracePt t="189637" x="4864100" y="3962400"/>
          <p14:tracePt t="189637" x="4857750" y="3949700"/>
          <p14:tracePt t="189655" x="4851400" y="3943350"/>
          <p14:tracePt t="189655" x="4851400" y="3930650"/>
          <p14:tracePt t="189673" x="4838700" y="3911600"/>
          <p14:tracePt t="189673" x="4832350" y="3905250"/>
          <p14:tracePt t="189688" x="4832350" y="3898900"/>
          <p14:tracePt t="189688" x="4826000" y="3892550"/>
          <p14:tracePt t="189705" x="4819650" y="3886200"/>
          <p14:tracePt t="189705" x="4813300" y="3879850"/>
          <p14:tracePt t="189722" x="4806950" y="3873500"/>
          <p14:tracePt t="189736" x="4800600" y="3867150"/>
          <p14:tracePt t="189753" x="4800600" y="3860800"/>
          <p14:tracePt t="189773" x="4806950" y="3854450"/>
          <p14:tracePt t="189816" x="4813300" y="3860800"/>
          <p14:tracePt t="189832" x="4813300" y="3854450"/>
          <p14:tracePt t="189860" x="4806950" y="3848100"/>
          <p14:tracePt t="189919" x="4813300" y="3841750"/>
          <p14:tracePt t="189928" x="4813300" y="3835400"/>
          <p14:tracePt t="189937" x="4819650" y="3829050"/>
          <p14:tracePt t="189937" x="4819650" y="3816350"/>
          <p14:tracePt t="189956" x="4819650" y="3803650"/>
          <p14:tracePt t="189956" x="4819650" y="3765550"/>
          <p14:tracePt t="189973" x="4826000" y="3746500"/>
          <p14:tracePt t="189973" x="4826000" y="3727450"/>
          <p14:tracePt t="189989" x="4826000" y="3702050"/>
          <p14:tracePt t="189989" x="4826000" y="3676650"/>
          <p14:tracePt t="190006" x="4826000" y="3644900"/>
          <p14:tracePt t="190006" x="4826000" y="3619500"/>
          <p14:tracePt t="190023" x="4819650" y="3587750"/>
          <p14:tracePt t="190023" x="4813300" y="3536950"/>
          <p14:tracePt t="190041" x="4806950" y="3505200"/>
          <p14:tracePt t="190041" x="4806950" y="3479800"/>
          <p14:tracePt t="190056" x="4800600" y="3454400"/>
          <p14:tracePt t="190056" x="4794250" y="3429000"/>
          <p14:tracePt t="190073" x="4781550" y="3403600"/>
          <p14:tracePt t="190073" x="4775200" y="3378200"/>
          <p14:tracePt t="190073" x="4768850" y="3352800"/>
          <p14:tracePt t="190093" x="4762500" y="3327400"/>
          <p14:tracePt t="190104" x="4756150" y="3302000"/>
          <p14:tracePt t="190104" x="4743450" y="3282950"/>
          <p14:tracePt t="190104" x="4737100" y="3263900"/>
          <p14:tracePt t="190125" x="4730750" y="3244850"/>
          <p14:tracePt t="190138" x="4724400" y="3225800"/>
          <p14:tracePt t="190138" x="4711700" y="3194050"/>
          <p14:tracePt t="190156" x="4705350" y="3181350"/>
          <p14:tracePt t="190156" x="4705350" y="3168650"/>
          <p14:tracePt t="190174" x="4699000" y="3155950"/>
          <p14:tracePt t="190174" x="4692650" y="3143250"/>
          <p14:tracePt t="190190" x="4692650" y="3136900"/>
          <p14:tracePt t="190190" x="4686300" y="3124200"/>
          <p14:tracePt t="190190" x="4686300" y="3117850"/>
          <p14:tracePt t="190209" x="4686300" y="3111500"/>
          <p14:tracePt t="190209" x="4679950" y="3105150"/>
          <p14:tracePt t="190223" x="4679950" y="3098800"/>
          <p14:tracePt t="190238" x="4673600" y="3092450"/>
          <p14:tracePt t="190255" x="4673600" y="3079750"/>
          <p14:tracePt t="190255" x="4673600" y="3073400"/>
          <p14:tracePt t="190274" x="4679950" y="3073400"/>
          <p14:tracePt t="190288" x="4686300" y="3067050"/>
          <p14:tracePt t="190305" x="4692650" y="3067050"/>
          <p14:tracePt t="190322" x="4699000" y="3067050"/>
          <p14:tracePt t="190322" x="4711700" y="3067050"/>
          <p14:tracePt t="190341" x="4724400" y="3067050"/>
          <p14:tracePt t="190357" x="4730750" y="3073400"/>
          <p14:tracePt t="190357" x="4737100" y="3073400"/>
          <p14:tracePt t="190374" x="4743450" y="3073400"/>
          <p14:tracePt t="190374" x="4749800" y="3079750"/>
          <p14:tracePt t="190374" x="4756150" y="3079750"/>
          <p14:tracePt t="190393" x="4762500" y="3079750"/>
          <p14:tracePt t="190405" x="4768850" y="3073400"/>
          <p14:tracePt t="190423" x="4762500" y="3073400"/>
          <p14:tracePt t="190460" x="4749800" y="3073400"/>
          <p14:tracePt t="190476" x="4743450" y="3079750"/>
          <p14:tracePt t="190484" x="4724400" y="3086100"/>
          <p14:tracePt t="190493" x="4699000" y="3092450"/>
          <p14:tracePt t="191337" x="3314700" y="5848350"/>
          <p14:tracePt t="191360" x="3308350" y="5842000"/>
          <p14:tracePt t="191377" x="3302000" y="5835650"/>
          <p14:tracePt t="191388" x="3295650" y="5829300"/>
          <p14:tracePt t="191404" x="3289300" y="5822950"/>
          <p14:tracePt t="191420" x="3282950" y="5822950"/>
          <p14:tracePt t="191436" x="3276600" y="5816600"/>
          <p14:tracePt t="191448" x="3270250" y="5810250"/>
          <p14:tracePt t="191472" x="3263900" y="5803900"/>
          <p14:tracePt t="191488" x="3263900" y="5797550"/>
          <p14:tracePt t="191497" x="3263900" y="5784850"/>
          <p14:tracePt t="191497" x="3263900" y="5778500"/>
          <p14:tracePt t="191511" x="3263900" y="5765800"/>
          <p14:tracePt t="191511" x="3263900" y="5746750"/>
          <p14:tracePt t="191528" x="3270250" y="5727700"/>
          <p14:tracePt t="191528" x="3270250" y="5708650"/>
          <p14:tracePt t="191545" x="3276600" y="5689600"/>
          <p14:tracePt t="191545" x="3282950" y="5638800"/>
          <p14:tracePt t="191562" x="3289300" y="5607050"/>
          <p14:tracePt t="191562" x="3289300" y="5581650"/>
          <p14:tracePt t="191579" x="3289300" y="5549900"/>
          <p14:tracePt t="191579" x="3289300" y="5518150"/>
          <p14:tracePt t="191595" x="3289300" y="5486400"/>
          <p14:tracePt t="191595" x="3282950" y="5461000"/>
          <p14:tracePt t="191612" x="3276600" y="5429250"/>
          <p14:tracePt t="191612" x="3270250" y="5397500"/>
          <p14:tracePt t="191629" x="3244850" y="5327650"/>
          <p14:tracePt t="191629" x="3225800" y="5295900"/>
          <p14:tracePt t="191646" x="3200400" y="5264150"/>
          <p14:tracePt t="191646" x="3181350" y="5232400"/>
          <p14:tracePt t="191662" x="3149600" y="5194300"/>
          <p14:tracePt t="191662" x="3117850" y="5162550"/>
          <p14:tracePt t="191678" x="3073400" y="5130800"/>
          <p14:tracePt t="191678" x="3035300" y="5092700"/>
          <p14:tracePt t="191678" x="2984500" y="5060950"/>
          <p14:tracePt t="191698" x="2933700" y="5029200"/>
          <p14:tracePt t="191710" x="2876550" y="4997450"/>
          <p14:tracePt t="191710" x="2755900" y="4927600"/>
          <p14:tracePt t="191729" x="2686050" y="4895850"/>
          <p14:tracePt t="191729" x="2622550" y="4864100"/>
          <p14:tracePt t="191745" x="2552700" y="4832350"/>
          <p14:tracePt t="191745" x="2476500" y="4800600"/>
          <p14:tracePt t="191762" x="2406650" y="4768850"/>
          <p14:tracePt t="191762" x="2336800" y="4737100"/>
          <p14:tracePt t="191762" x="2260600" y="4705350"/>
          <p14:tracePt t="191781" x="2184400" y="4667250"/>
          <p14:tracePt t="191793" x="2114550" y="4622800"/>
          <p14:tracePt t="191793" x="1955800" y="4540250"/>
          <p14:tracePt t="191814" x="1879600" y="4495800"/>
          <p14:tracePt t="191814" x="1790700" y="4457700"/>
          <p14:tracePt t="191829" x="1708150" y="4413250"/>
          <p14:tracePt t="191829" x="1625600" y="4375150"/>
          <p14:tracePt t="191846" x="1536700" y="4337050"/>
          <p14:tracePt t="191846" x="1371600" y="4273550"/>
          <p14:tracePt t="191862" x="1289050" y="4248150"/>
          <p14:tracePt t="191862" x="1219200" y="4216400"/>
          <p14:tracePt t="191879" x="1149350" y="4191000"/>
          <p14:tracePt t="191879" x="1085850" y="4159250"/>
          <p14:tracePt t="191896" x="1028700" y="4133850"/>
          <p14:tracePt t="191896" x="977900" y="4102100"/>
          <p14:tracePt t="191913" x="939800" y="4076700"/>
          <p14:tracePt t="191913" x="863600" y="4025900"/>
          <p14:tracePt t="191930" x="831850" y="4000500"/>
          <p14:tracePt t="191930" x="806450" y="3981450"/>
          <p14:tracePt t="191946" x="787400" y="3962400"/>
          <p14:tracePt t="191946" x="762000" y="3943350"/>
          <p14:tracePt t="191963" x="749300" y="3930650"/>
          <p14:tracePt t="191963" x="736600" y="3911600"/>
          <p14:tracePt t="191963" x="723900" y="3898900"/>
          <p14:tracePt t="191982" x="717550" y="3879850"/>
          <p14:tracePt t="191994" x="711200" y="3867150"/>
          <p14:tracePt t="191994" x="704850" y="3835400"/>
          <p14:tracePt t="192013" x="711200" y="3822700"/>
          <p14:tracePt t="192013" x="711200" y="3810000"/>
          <p14:tracePt t="192029" x="717550" y="3803650"/>
          <p14:tracePt t="192029" x="723900" y="3797300"/>
          <p14:tracePt t="192046" x="723900" y="3790950"/>
          <p14:tracePt t="192046" x="730250" y="3790950"/>
          <p14:tracePt t="192046" x="736600" y="3790950"/>
          <p14:tracePt t="192065" x="742950" y="3797300"/>
          <p14:tracePt t="192081" x="749300" y="3803650"/>
          <p14:tracePt t="192097" x="755650" y="3810000"/>
          <p14:tracePt t="192111" x="749300" y="3803650"/>
          <p14:tracePt t="192156" x="749300" y="3797300"/>
          <p14:tracePt t="192162" x="742950" y="3784600"/>
          <p14:tracePt t="192162" x="742950" y="3771900"/>
          <p14:tracePt t="192180" x="736600" y="3752850"/>
          <p14:tracePt t="192180" x="736600" y="3733800"/>
          <p14:tracePt t="192197" x="736600" y="3708400"/>
          <p14:tracePt t="192197" x="736600" y="3683000"/>
          <p14:tracePt t="192213" x="736600" y="3651250"/>
          <p14:tracePt t="192213" x="736600" y="3581400"/>
          <p14:tracePt t="192230" x="742950" y="3536950"/>
          <p14:tracePt t="192230" x="749300" y="3498850"/>
          <p14:tracePt t="192247" x="749300" y="3460750"/>
          <p14:tracePt t="192247" x="755650" y="3416300"/>
          <p14:tracePt t="192264" x="755650" y="3371850"/>
          <p14:tracePt t="192264" x="762000" y="3295650"/>
          <p14:tracePt t="192281" x="768350" y="3251200"/>
          <p14:tracePt t="192281" x="774700" y="3213100"/>
          <p14:tracePt t="192298" x="774700" y="3181350"/>
          <p14:tracePt t="192298" x="774700" y="3143250"/>
          <p14:tracePt t="192314" x="774700" y="3105150"/>
          <p14:tracePt t="192314" x="774700" y="3073400"/>
          <p14:tracePt t="192330" x="774700" y="3041650"/>
          <p14:tracePt t="192330" x="774700" y="3009900"/>
          <p14:tracePt t="192330" x="774700" y="2984500"/>
          <p14:tracePt t="192350" x="774700" y="2959100"/>
          <p14:tracePt t="192362" x="774700" y="2933700"/>
          <p14:tracePt t="192362" x="774700" y="2889250"/>
          <p14:tracePt t="192382" x="774700" y="2870200"/>
          <p14:tracePt t="192382" x="774700" y="2851150"/>
          <p14:tracePt t="192398" x="774700" y="2838450"/>
          <p14:tracePt t="192398" x="774700" y="2825750"/>
          <p14:tracePt t="192414" x="774700" y="2819400"/>
          <p14:tracePt t="192414" x="781050" y="2813050"/>
          <p14:tracePt t="192414" x="781050" y="2806700"/>
          <p14:tracePt t="192433" x="781050" y="2800350"/>
          <p14:tracePt t="192446" x="787400" y="2806700"/>
          <p14:tracePt t="192462" x="787400" y="2813050"/>
          <p14:tracePt t="192462" x="787400" y="2819400"/>
          <p14:tracePt t="192481" x="787400" y="2832100"/>
          <p14:tracePt t="192481" x="793750" y="2851150"/>
          <p14:tracePt t="192498" x="800100" y="2870200"/>
          <p14:tracePt t="192498" x="806450" y="2889250"/>
          <p14:tracePt t="192498" x="819150" y="2914650"/>
          <p14:tracePt t="192517" x="825500" y="2933700"/>
          <p14:tracePt t="192517" x="838200" y="2952750"/>
          <p14:tracePt t="192532" x="844550" y="2971800"/>
          <p14:tracePt t="192532" x="850900" y="2984500"/>
          <p14:tracePt t="192548" x="857250" y="2997200"/>
          <p14:tracePt t="192548" x="850900" y="3009900"/>
          <p14:tracePt t="198708" x="5067300" y="5264150"/>
          <p14:tracePt t="198931" x="5060950" y="5270500"/>
          <p14:tracePt t="198934" x="5048250" y="5276850"/>
          <p14:tracePt t="198934" x="5003800" y="5289550"/>
          <p14:tracePt t="198955" x="4978400" y="5289550"/>
          <p14:tracePt t="198955" x="4933950" y="5289550"/>
          <p14:tracePt t="198971" x="4921250" y="5283200"/>
          <p14:tracePt t="198971" x="4902200" y="5283200"/>
          <p14:tracePt t="198988" x="4889500" y="5276850"/>
          <p14:tracePt t="198988" x="4876800" y="5276850"/>
          <p14:tracePt t="199004" x="4864100" y="5270500"/>
          <p14:tracePt t="199004" x="4851400" y="5270500"/>
          <p14:tracePt t="199004" x="4838700" y="5264150"/>
          <p14:tracePt t="199023" x="4826000" y="5264150"/>
          <p14:tracePt t="199035" x="4819650" y="5257800"/>
          <p14:tracePt t="199035" x="4800600" y="5251450"/>
          <p14:tracePt t="199054" x="4794250" y="5251450"/>
          <p14:tracePt t="199054" x="4787900" y="5245100"/>
          <p14:tracePt t="199071" x="4781550" y="5238750"/>
          <p14:tracePt t="199086" x="4775200" y="5232400"/>
          <p14:tracePt t="199102" x="4781550" y="5232400"/>
          <p14:tracePt t="199138" x="4787900" y="5238750"/>
          <p14:tracePt t="199150" x="4794250" y="5245100"/>
          <p14:tracePt t="199166" x="4800600" y="5245100"/>
          <p14:tracePt t="199182" x="4806950" y="5251450"/>
          <p14:tracePt t="199202" x="4806950" y="5257800"/>
          <p14:tracePt t="199234" x="4806950" y="5264150"/>
          <p14:tracePt t="199250" x="4806950" y="5270500"/>
          <p14:tracePt t="199262" x="4800600" y="5270500"/>
          <p14:tracePt t="199278" x="4806950" y="5276850"/>
          <p14:tracePt t="199303" x="4813300" y="5283200"/>
          <p14:tracePt t="199362" x="4819650" y="5283200"/>
          <p14:tracePt t="199382" x="4826000" y="5289550"/>
          <p14:tracePt t="199398" x="4832350" y="5289550"/>
          <p14:tracePt t="199422" x="4838700" y="5283200"/>
          <p14:tracePt t="199442" x="4838700" y="5276850"/>
          <p14:tracePt t="199458" x="4838700" y="5270500"/>
          <p14:tracePt t="199474" x="4845050" y="5264150"/>
          <p14:tracePt t="199490" x="4845050" y="5257800"/>
          <p14:tracePt t="199502" x="4838700" y="5251450"/>
          <p14:tracePt t="199518" x="4838700" y="5245100"/>
          <p14:tracePt t="199534" x="4832350" y="5238750"/>
          <p14:tracePt t="199550" x="4832350" y="5232400"/>
          <p14:tracePt t="199562" x="4826000" y="5226050"/>
          <p14:tracePt t="199586" x="4819650" y="5219700"/>
          <p14:tracePt t="199610" x="4819650" y="5213350"/>
          <p14:tracePt t="199622" x="4819650" y="5207000"/>
          <p14:tracePt t="199653" x="4819650" y="5200650"/>
          <p14:tracePt t="199670" x="4826000" y="5194300"/>
          <p14:tracePt t="199690" x="4832350" y="5187950"/>
          <p14:tracePt t="199722" x="4838700" y="5187950"/>
          <p14:tracePt t="199750" x="4838700" y="5194300"/>
          <p14:tracePt t="199790" x="4838700" y="5200650"/>
          <p14:tracePt t="199818" x="4838700" y="5207000"/>
          <p14:tracePt t="199850" x="4832350" y="5207000"/>
          <p14:tracePt t="199918" x="4826000" y="5207000"/>
          <p14:tracePt t="199938" x="4826000" y="5213350"/>
          <p14:tracePt t="199954" x="4819650" y="5213350"/>
          <p14:tracePt t="199970" x="4813300" y="5213350"/>
          <p14:tracePt t="199982" x="4806950" y="5207000"/>
          <p14:tracePt t="199998" x="4800600" y="5207000"/>
          <p14:tracePt t="200014" x="4800600" y="5213350"/>
          <p14:tracePt t="200038" x="4794250" y="5213350"/>
          <p14:tracePt t="200058" x="4787900" y="5219700"/>
          <p14:tracePt t="200082" x="4781550" y="5219700"/>
          <p14:tracePt t="200102" x="4775200" y="5226050"/>
          <p14:tracePt t="200126" x="4768850" y="5232400"/>
          <p14:tracePt t="200150" x="4768850" y="5238750"/>
          <p14:tracePt t="200178" x="4775200" y="5232400"/>
          <p14:tracePt t="200210" x="4781550" y="5226050"/>
          <p14:tracePt t="200222" x="4787900" y="5226050"/>
          <p14:tracePt t="200238" x="4794250" y="5219700"/>
          <p14:tracePt t="200246" x="4800600" y="5219700"/>
          <p14:tracePt t="200256" x="4806950" y="5219700"/>
          <p14:tracePt t="200273" x="4813300" y="5213350"/>
          <p14:tracePt t="200273" x="4819650" y="5213350"/>
          <p14:tracePt t="200292" x="4826000" y="5213350"/>
          <p14:tracePt t="200308" x="4832350" y="5213350"/>
          <p14:tracePt t="200323" x="4838700" y="5213350"/>
          <p14:tracePt t="200340" x="4832350" y="5207000"/>
          <p14:tracePt t="200382" x="4826000" y="5207000"/>
          <p14:tracePt t="200402" x="4819650" y="5207000"/>
          <p14:tracePt t="200426" x="4819650" y="5200650"/>
          <p14:tracePt t="200478" x="4813300" y="5194300"/>
          <p14:tracePt t="200518" x="4813300" y="5187950"/>
          <p14:tracePt t="200530" x="4806950" y="5181600"/>
          <p14:tracePt t="200546" x="4806950" y="5175250"/>
          <p14:tracePt t="200562" x="4806950" y="5168900"/>
          <p14:tracePt t="200598" x="4806950" y="5162550"/>
          <p14:tracePt t="200630" x="4813300" y="5156200"/>
          <p14:tracePt t="200642" x="4819650" y="5149850"/>
          <p14:tracePt t="200666" x="4819650" y="5143500"/>
          <p14:tracePt t="200682" x="4826000" y="5143500"/>
          <p14:tracePt t="200699" x="4832350" y="5137150"/>
          <p14:tracePt t="200711" x="4838700" y="5137150"/>
          <p14:tracePt t="200718" x="4845050" y="5137150"/>
          <p14:tracePt t="200728" x="4851400" y="5130800"/>
          <p14:tracePt t="200728" x="4857750" y="5124450"/>
          <p14:tracePt t="200743" x="4870450" y="5118100"/>
          <p14:tracePt t="200743" x="4876800" y="5118100"/>
          <p14:tracePt t="200760" x="4883150" y="5111750"/>
          <p14:tracePt t="200760" x="4895850" y="5105400"/>
          <p14:tracePt t="200760" x="4908550" y="5099050"/>
          <p14:tracePt t="200779" x="4921250" y="5092700"/>
          <p14:tracePt t="200791" x="4933950" y="5086350"/>
          <p14:tracePt t="200791" x="4953000" y="5080000"/>
          <p14:tracePt t="200812" x="4984750" y="5073650"/>
          <p14:tracePt t="200812" x="4997450" y="5067300"/>
          <p14:tracePt t="200827" x="5016500" y="5060950"/>
          <p14:tracePt t="200827" x="5029200" y="5060950"/>
          <p14:tracePt t="200844" x="5041900" y="5054600"/>
          <p14:tracePt t="200844" x="5054600" y="5054600"/>
          <p14:tracePt t="200860" x="5060950" y="5054600"/>
          <p14:tracePt t="200860" x="5073650" y="5048250"/>
          <p14:tracePt t="200860" x="5080000" y="5048250"/>
          <p14:tracePt t="200879" x="5086350" y="5048250"/>
          <p14:tracePt t="200892" x="5092700" y="5048250"/>
          <p14:tracePt t="200909" x="5086350" y="5054600"/>
          <p14:tracePt t="200931" x="5080000" y="5054600"/>
          <p14:tracePt t="200931" x="5073650" y="5060950"/>
          <p14:tracePt t="200944" x="5067300" y="5060950"/>
          <p14:tracePt t="200944" x="5054600" y="5060950"/>
          <p14:tracePt t="200961" x="5048250" y="5060950"/>
          <p14:tracePt t="200961" x="5035550" y="5067300"/>
          <p14:tracePt t="200978" x="5029200" y="5073650"/>
          <p14:tracePt t="200978" x="5016500" y="5073650"/>
          <p14:tracePt t="200995" x="5010150" y="5080000"/>
          <p14:tracePt t="200995" x="4991100" y="5080000"/>
          <p14:tracePt t="201012" x="4978400" y="5080000"/>
          <p14:tracePt t="201012" x="4972050" y="5086350"/>
          <p14:tracePt t="201027" x="4965700" y="5086350"/>
          <p14:tracePt t="201027" x="4959350" y="5086350"/>
          <p14:tracePt t="201045" x="4953000" y="5086350"/>
          <p14:tracePt t="201045" x="4946650" y="5086350"/>
          <p14:tracePt t="201062" x="4933950" y="5092700"/>
          <p14:tracePt t="201079" x="4927600" y="5092700"/>
          <p14:tracePt t="201095" x="4921250" y="5099050"/>
          <p14:tracePt t="201111" x="4921250" y="5105400"/>
          <p14:tracePt t="201126" x="4914900" y="5105400"/>
          <p14:tracePt t="201147" x="4908550" y="5111750"/>
          <p14:tracePt t="201163" x="4908550" y="5124450"/>
          <p14:tracePt t="201179" x="4908550" y="5130800"/>
          <p14:tracePt t="201179" x="4902200" y="5137150"/>
          <p14:tracePt t="201195" x="4902200" y="5143500"/>
          <p14:tracePt t="201195" x="4895850" y="5149850"/>
          <p14:tracePt t="201211" x="4895850" y="5162550"/>
          <p14:tracePt t="201211" x="4895850" y="5168900"/>
          <p14:tracePt t="201228" x="4889500" y="5175250"/>
          <p14:tracePt t="201228" x="4889500" y="5194300"/>
          <p14:tracePt t="201245" x="4883150" y="5200650"/>
          <p14:tracePt t="201245" x="4883150" y="5207000"/>
          <p14:tracePt t="201262" x="4883150" y="5219700"/>
          <p14:tracePt t="201262" x="4883150" y="5226050"/>
          <p14:tracePt t="201278" x="4876800" y="5232400"/>
          <p14:tracePt t="201278" x="4876800" y="5245100"/>
          <p14:tracePt t="201295" x="4876800" y="5251450"/>
          <p14:tracePt t="201295" x="4870450" y="5270500"/>
          <p14:tracePt t="201313" x="4870450" y="5276850"/>
          <p14:tracePt t="201313" x="4870450" y="5289550"/>
          <p14:tracePt t="201328" x="4864100" y="5295900"/>
          <p14:tracePt t="201328" x="4864100" y="5302250"/>
          <p14:tracePt t="201345" x="4864100" y="5308600"/>
          <p14:tracePt t="201345" x="4857750" y="5321300"/>
          <p14:tracePt t="201364" x="4851400" y="5327650"/>
          <p14:tracePt t="201379" x="4845050" y="5334000"/>
          <p14:tracePt t="201395" x="4838700" y="5340350"/>
          <p14:tracePt t="201410" x="4826000" y="5340350"/>
          <p14:tracePt t="201427" x="4826000" y="5346700"/>
          <p14:tracePt t="201444" x="4819650" y="5353050"/>
          <p14:tracePt t="201460" x="4813300" y="5359400"/>
          <p14:tracePt t="201479" x="4813300" y="5365750"/>
          <p14:tracePt t="201494" x="4806950" y="5372100"/>
          <p14:tracePt t="201511" x="4806950" y="5365750"/>
          <p14:tracePt t="201566" x="4800600" y="5365750"/>
          <p14:tracePt t="201591" x="4800600" y="5359400"/>
          <p14:tracePt t="201603" x="4794250" y="5359400"/>
          <p14:tracePt t="201626" x="4787900" y="5353050"/>
          <p14:tracePt t="201642" x="4781550" y="5340350"/>
          <p14:tracePt t="201659" x="4781550" y="5334000"/>
          <p14:tracePt t="201664" x="4781550" y="5327650"/>
          <p14:tracePt t="201664" x="4781550" y="5321300"/>
          <p14:tracePt t="201680" x="4781550" y="5314950"/>
          <p14:tracePt t="201680" x="4781550" y="5308600"/>
          <p14:tracePt t="201696" x="4781550" y="5302250"/>
          <p14:tracePt t="201696" x="4787900" y="5295900"/>
          <p14:tracePt t="201713" x="4794250" y="5283200"/>
          <p14:tracePt t="201713" x="4806950" y="5264150"/>
          <p14:tracePt t="201732" x="4813300" y="5257800"/>
          <p14:tracePt t="201732" x="4819650" y="5245100"/>
          <p14:tracePt t="201748" x="4832350" y="5232400"/>
          <p14:tracePt t="201748" x="4838700" y="5226050"/>
          <p14:tracePt t="201763" x="4851400" y="5187950"/>
          <p14:tracePt t="201983" x="4838700" y="5175250"/>
          <p14:tracePt t="201991" x="4826000" y="5168900"/>
          <p14:tracePt t="201999" x="4813300" y="5149850"/>
          <p14:tracePt t="202012" x="4787900" y="5124450"/>
          <p14:tracePt t="202012" x="4737100" y="5060950"/>
          <p14:tracePt t="202031" x="4711700" y="5022850"/>
          <p14:tracePt t="202031" x="4686300" y="4984750"/>
          <p14:tracePt t="202048" x="4660900" y="4940300"/>
          <p14:tracePt t="202048" x="4641850" y="4889500"/>
          <p14:tracePt t="202048" x="4622800" y="4832350"/>
          <p14:tracePt t="202067" x="4603750" y="4775200"/>
          <p14:tracePt t="202079" x="4597400" y="4711700"/>
          <p14:tracePt t="202079" x="4584700" y="4591050"/>
          <p14:tracePt t="202098" x="4584700" y="4527550"/>
          <p14:tracePt t="202098" x="4584700" y="4470400"/>
          <p14:tracePt t="202114" x="4591050" y="4413250"/>
          <p14:tracePt t="202114" x="4597400" y="4368800"/>
          <p14:tracePt t="202131" x="4603750" y="4324350"/>
          <p14:tracePt t="202131" x="4616450" y="4292600"/>
          <p14:tracePt t="202148" x="4629150" y="4260850"/>
          <p14:tracePt t="202148" x="4660900" y="4216400"/>
          <p14:tracePt t="202165" x="4673600" y="4197350"/>
          <p14:tracePt t="202165" x="4692650" y="4184650"/>
          <p14:tracePt t="202181" x="4711700" y="4171950"/>
          <p14:tracePt t="202181" x="4730750" y="4152900"/>
          <p14:tracePt t="202198" x="4749800" y="4146550"/>
          <p14:tracePt t="202198" x="4781550" y="4127500"/>
          <p14:tracePt t="202215" x="4800600" y="4114800"/>
          <p14:tracePt t="202215" x="4819650" y="4108450"/>
          <p14:tracePt t="202232" x="4832350" y="4102100"/>
          <p14:tracePt t="202232" x="4845050" y="4095750"/>
          <p14:tracePt t="202248" x="4857750" y="4089400"/>
          <p14:tracePt t="202248" x="4870450" y="4083050"/>
          <p14:tracePt t="202265" x="4883150" y="4076700"/>
          <p14:tracePt t="202265" x="4889500" y="4076700"/>
          <p14:tracePt t="202265" x="4895850" y="4070350"/>
          <p14:tracePt t="202284" x="4902200" y="4064000"/>
          <p14:tracePt t="202284" x="4908550" y="4057650"/>
          <p14:tracePt t="202300" x="4908550" y="4051300"/>
          <p14:tracePt t="202300" x="4914900" y="4044950"/>
          <p14:tracePt t="202316" x="4914900" y="4038600"/>
          <p14:tracePt t="202331" x="4914900" y="4025900"/>
          <p14:tracePt t="202331" x="4914900" y="4019550"/>
          <p14:tracePt t="202348" x="4914900" y="4013200"/>
          <p14:tracePt t="202348" x="4908550" y="4006850"/>
          <p14:tracePt t="202348" x="4908550" y="3994150"/>
          <p14:tracePt t="202368" x="4908550" y="3987800"/>
          <p14:tracePt t="202380" x="4908550" y="3975100"/>
          <p14:tracePt t="202380" x="4908550" y="3956050"/>
          <p14:tracePt t="202399" x="4902200" y="3943350"/>
          <p14:tracePt t="202399" x="4902200" y="3937000"/>
          <p14:tracePt t="202416" x="4902200" y="3930650"/>
          <p14:tracePt t="202416" x="4895850" y="3924300"/>
          <p14:tracePt t="202432" x="4895850" y="3917950"/>
          <p14:tracePt t="202432" x="4889500" y="3911600"/>
          <p14:tracePt t="202432" x="4883150" y="3911600"/>
          <p14:tracePt t="202452" x="4870450" y="3911600"/>
          <p14:tracePt t="202452" x="4857750" y="3911600"/>
          <p14:tracePt t="202466" x="4845050" y="3911600"/>
          <p14:tracePt t="202466" x="4832350" y="3911600"/>
          <p14:tracePt t="202483" x="4813300" y="3911600"/>
          <p14:tracePt t="202483" x="4794250" y="3911600"/>
          <p14:tracePt t="202499" x="4775200" y="3911600"/>
          <p14:tracePt t="202499" x="4749800" y="3905250"/>
          <p14:tracePt t="202516" x="4724400" y="3892550"/>
          <p14:tracePt t="202516" x="4673600" y="3867150"/>
          <p14:tracePt t="202533" x="4641850" y="3841750"/>
          <p14:tracePt t="202533" x="4610100" y="3822700"/>
          <p14:tracePt t="202549" x="4584700" y="3790950"/>
          <p14:tracePt t="202549" x="4552950" y="3759200"/>
          <p14:tracePt t="202567" x="4521200" y="3721100"/>
          <p14:tracePt t="202567" x="4464050" y="3632200"/>
          <p14:tracePt t="202584" x="4432300" y="3581400"/>
          <p14:tracePt t="202584" x="4406900" y="3524250"/>
          <p14:tracePt t="202600" x="4381500" y="3460750"/>
          <p14:tracePt t="202600" x="4356100" y="3397250"/>
          <p14:tracePt t="202616" x="4330700" y="3327400"/>
          <p14:tracePt t="202616" x="4305300" y="3257550"/>
          <p14:tracePt t="202616" x="4286250" y="3181350"/>
          <p14:tracePt t="202636" x="4273550" y="3105150"/>
          <p14:tracePt t="202648" x="4260850" y="3022600"/>
          <p14:tracePt t="202648" x="4254500" y="2940050"/>
          <p14:tracePt t="202668" x="4254500" y="2762250"/>
          <p14:tracePt t="202668" x="4260850" y="2673350"/>
          <p14:tracePt t="202684" x="4273550" y="2578100"/>
          <p14:tracePt t="202684" x="4292600" y="2489200"/>
          <p14:tracePt t="202700" x="4324350" y="2400300"/>
          <p14:tracePt t="202700" x="4356100" y="2311400"/>
          <p14:tracePt t="202700" x="4394200" y="2228850"/>
          <p14:tracePt t="202719" x="4432300" y="2159000"/>
          <p14:tracePt t="202731" x="4476750" y="2089150"/>
          <p14:tracePt t="202731" x="4527550" y="2025650"/>
          <p14:tracePt t="202731" x="4584700" y="1968500"/>
          <p14:tracePt t="202752" x="4635500" y="1917700"/>
          <p14:tracePt t="202752" x="4699000" y="1879600"/>
          <p14:tracePt t="202767" x="4756150" y="1841500"/>
          <p14:tracePt t="202767" x="4819650" y="1816100"/>
          <p14:tracePt t="202784" x="4883150" y="1797050"/>
          <p14:tracePt t="202784" x="4940300" y="1790700"/>
          <p14:tracePt t="202800" x="5003800" y="1790700"/>
          <p14:tracePt t="202800" x="5118100" y="1816100"/>
          <p14:tracePt t="202818" x="5175250" y="1847850"/>
          <p14:tracePt t="202818" x="5226050" y="1892300"/>
          <p14:tracePt t="202833" x="5276850" y="1943100"/>
          <p14:tracePt t="202833" x="5327650" y="2012950"/>
          <p14:tracePt t="202851" x="5378450" y="2095500"/>
          <p14:tracePt t="202851" x="5416550" y="2190750"/>
          <p14:tracePt t="202867" x="5461000" y="2305050"/>
          <p14:tracePt t="202867" x="5524500" y="2546350"/>
          <p14:tracePt t="202884" x="5543550" y="2673350"/>
          <p14:tracePt t="202884" x="5562600" y="2800350"/>
          <p14:tracePt t="202901" x="5575300" y="2927350"/>
          <p14:tracePt t="202901" x="5581650" y="3041650"/>
          <p14:tracePt t="202917" x="5575300" y="3155950"/>
          <p14:tracePt t="202917" x="5568950" y="3263900"/>
          <p14:tracePt t="202917" x="5556250" y="3371850"/>
          <p14:tracePt t="202937" x="5530850" y="3473450"/>
          <p14:tracePt t="202937" x="5505450" y="3568700"/>
          <p14:tracePt t="202952" x="5473700" y="3663950"/>
          <p14:tracePt t="202952" x="5435600" y="3752850"/>
          <p14:tracePt t="202968" x="5397500" y="3829050"/>
          <p14:tracePt t="202968" x="5359400" y="3898900"/>
          <p14:tracePt t="202985" x="5321300" y="3949700"/>
          <p14:tracePt t="202985" x="5276850" y="3994150"/>
          <p14:tracePt t="203001" x="5245100" y="4025900"/>
          <p14:tracePt t="203001" x="5213350" y="4044950"/>
          <p14:tracePt t="203001" x="5187950" y="403860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LSD</a:t>
            </a:r>
            <a:r>
              <a:rPr kumimoji="1" lang="ja-JP" altLang="en-US" dirty="0" smtClean="0"/>
              <a:t>法</a:t>
            </a:r>
            <a:endParaRPr kumimoji="1" lang="ja-JP" altLang="en-US" dirty="0"/>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1412776"/>
            <a:ext cx="8070435"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22484795"/>
      </p:ext>
    </p:extLst>
  </p:cSld>
  <p:clrMapOvr>
    <a:masterClrMapping/>
  </p:clrMapOvr>
  <mc:AlternateContent xmlns:mc="http://schemas.openxmlformats.org/markup-compatibility/2006">
    <mc:Choice xmlns:p14="http://schemas.microsoft.com/office/powerpoint/2010/main" Requires="p14">
      <p:transition spd="slow" p14:dur="2000" advTm="69575"/>
    </mc:Choice>
    <mc:Fallback>
      <p:transition spd="slow" advTm="695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1764" x="2387600" y="5365750"/>
          <p14:tracePt t="2559" x="2381250" y="5365750"/>
          <p14:tracePt t="2564" x="2374900" y="5353050"/>
          <p14:tracePt t="2579" x="2368550" y="5346700"/>
          <p14:tracePt t="2595" x="2362200" y="5346700"/>
          <p14:tracePt t="2607" x="2355850" y="5346700"/>
          <p14:tracePt t="2624" x="2349500" y="5359400"/>
          <p14:tracePt t="2671" x="2343150" y="5365750"/>
          <p14:tracePt t="2699" x="2336800" y="5384800"/>
          <p14:tracePt t="2723" x="2330450" y="5391150"/>
          <p14:tracePt t="2739" x="2317750" y="5403850"/>
          <p14:tracePt t="2744" x="2311400" y="5416550"/>
          <p14:tracePt t="2744" x="2305050" y="5422900"/>
          <p14:tracePt t="2760" x="2292350" y="5429250"/>
          <p14:tracePt t="2760" x="2286000" y="5441950"/>
          <p14:tracePt t="2776" x="2279650" y="5441950"/>
          <p14:tracePt t="2791" x="2273300" y="5454650"/>
          <p14:tracePt t="2808" x="2266950" y="5461000"/>
          <p14:tracePt t="2808" x="2266950" y="5473700"/>
          <p14:tracePt t="2828" x="2266950" y="5480050"/>
          <p14:tracePt t="2828" x="2266950" y="5486400"/>
          <p14:tracePt t="2844" x="2266950" y="5492750"/>
          <p14:tracePt t="2844" x="2266950" y="5505450"/>
          <p14:tracePt t="2861" x="2266950" y="5511800"/>
          <p14:tracePt t="2861" x="2273300" y="5524500"/>
          <p14:tracePt t="2861" x="2273300" y="5537200"/>
          <p14:tracePt t="2879" x="2273300" y="5549900"/>
          <p14:tracePt t="2892" x="2279650" y="5562600"/>
          <p14:tracePt t="2892" x="2279650" y="5588000"/>
          <p14:tracePt t="2912" x="2286000" y="5600700"/>
          <p14:tracePt t="2912" x="2286000" y="5607050"/>
          <p14:tracePt t="2928" x="2286000" y="5613400"/>
          <p14:tracePt t="2941" x="2286000" y="5619750"/>
          <p14:tracePt t="2958" x="2286000" y="5632450"/>
          <p14:tracePt t="2975" x="2292350" y="5638800"/>
          <p14:tracePt t="2975" x="2292350" y="5651500"/>
          <p14:tracePt t="2993" x="2298700" y="5651500"/>
          <p14:tracePt t="2993" x="2298700" y="5657850"/>
          <p14:tracePt t="3009" x="2305050" y="5670550"/>
          <p14:tracePt t="3025" x="2305050" y="5676900"/>
          <p14:tracePt t="3025" x="2305050" y="5689600"/>
          <p14:tracePt t="3044" x="2311400" y="5695950"/>
          <p14:tracePt t="3044" x="2311400" y="5702300"/>
          <p14:tracePt t="3060" x="2311400" y="5708650"/>
          <p14:tracePt t="3060" x="2317750" y="5715000"/>
          <p14:tracePt t="3077" x="2317750" y="5721350"/>
          <p14:tracePt t="3092" x="2317750" y="5727700"/>
          <p14:tracePt t="3092" x="2324100" y="5734050"/>
          <p14:tracePt t="3111" x="2324100" y="5740400"/>
          <p14:tracePt t="3127" x="2317750" y="5746750"/>
          <p14:tracePt t="3143" x="2324100" y="5746750"/>
          <p14:tracePt t="3171" x="2330450" y="5746750"/>
          <p14:tracePt t="3223" x="2330450" y="5734050"/>
          <p14:tracePt t="3239" x="2324100" y="5740400"/>
          <p14:tracePt t="3299" x="2330450" y="5740400"/>
          <p14:tracePt t="3383" x="2330450" y="5734050"/>
          <p14:tracePt t="3403" x="2324100" y="5721350"/>
          <p14:tracePt t="3419" x="2324100" y="5715000"/>
          <p14:tracePt t="3435" x="2324100" y="5708650"/>
          <p14:tracePt t="3443" x="2317750" y="5702300"/>
          <p14:tracePt t="3451" x="2317750" y="5695950"/>
          <p14:tracePt t="3464" x="2311400" y="5689600"/>
          <p14:tracePt t="3480" x="2311400" y="5683250"/>
          <p14:tracePt t="3495" x="2305050" y="5676900"/>
          <p14:tracePt t="3511" x="2305050" y="5670550"/>
          <p14:tracePt t="3528" x="2298700" y="5664200"/>
          <p14:tracePt t="3544" x="2298700" y="5657850"/>
          <p14:tracePt t="3544" x="2292350" y="5651500"/>
          <p14:tracePt t="3565" x="2286000" y="5645150"/>
          <p14:tracePt t="3584" x="2279650" y="5638800"/>
          <p14:tracePt t="3599" x="2273300" y="5632450"/>
          <p14:tracePt t="3623" x="2260600" y="5632450"/>
          <p14:tracePt t="3639" x="2254250" y="5626100"/>
          <p14:tracePt t="3651" x="2247900" y="5626100"/>
          <p14:tracePt t="3667" x="2247900" y="5619750"/>
          <p14:tracePt t="3683" x="2241550" y="5619750"/>
          <p14:tracePt t="3699" x="2235200" y="5619750"/>
          <p14:tracePt t="3711" x="2228850" y="5619750"/>
          <p14:tracePt t="3728" x="2222500" y="5613400"/>
          <p14:tracePt t="3751" x="2222500" y="5607050"/>
          <p14:tracePt t="3763" x="2222500" y="5600700"/>
          <p14:tracePt t="3780" x="2216150" y="5607050"/>
          <p14:tracePt t="3811" x="2209800" y="5607050"/>
          <p14:tracePt t="3823" x="2203450" y="5613400"/>
          <p14:tracePt t="3832" x="2203450" y="5619750"/>
          <p14:tracePt t="3848" x="2197100" y="5626100"/>
          <p14:tracePt t="3871" x="2197100" y="5632450"/>
          <p14:tracePt t="3884" x="2203450" y="5632450"/>
          <p14:tracePt t="3959" x="2209800" y="5626100"/>
          <p14:tracePt t="3975" x="2216150" y="5626100"/>
          <p14:tracePt t="3991" x="2222500" y="5619750"/>
          <p14:tracePt t="4003" x="2228850" y="5613400"/>
          <p14:tracePt t="4019" x="2235200" y="5607050"/>
          <p14:tracePt t="4035" x="2241550" y="5600700"/>
          <p14:tracePt t="4046" x="2247900" y="5594350"/>
          <p14:tracePt t="4063" x="2254250" y="5588000"/>
          <p14:tracePt t="4063" x="2260600" y="5581650"/>
          <p14:tracePt t="4081" x="2266950" y="5581650"/>
          <p14:tracePt t="4081" x="2273300" y="5575300"/>
          <p14:tracePt t="4098" x="2279650" y="5568950"/>
          <p14:tracePt t="4113" x="2286000" y="5562600"/>
          <p14:tracePt t="4113" x="2292350" y="5556250"/>
          <p14:tracePt t="4132" x="2298700" y="5556250"/>
          <p14:tracePt t="4148" x="2305050" y="5562600"/>
          <p14:tracePt t="4163" x="2311400" y="5568950"/>
          <p14:tracePt t="4180" x="2317750" y="5568950"/>
          <p14:tracePt t="4200" x="2324100" y="5575300"/>
          <p14:tracePt t="4216" x="2330450" y="5568950"/>
          <p14:tracePt t="4232" x="2336800" y="5568950"/>
          <p14:tracePt t="4246" x="2343150" y="5562600"/>
          <p14:tracePt t="4246" x="2349500" y="5556250"/>
          <p14:tracePt t="4265" x="2355850" y="5549900"/>
          <p14:tracePt t="4265" x="2362200" y="5549900"/>
          <p14:tracePt t="4265" x="2368550" y="5543550"/>
          <p14:tracePt t="4285" x="2374900" y="5537200"/>
          <p14:tracePt t="4297" x="2381250" y="5530850"/>
          <p14:tracePt t="4297" x="2387600" y="5524500"/>
          <p14:tracePt t="4316" x="2400300" y="5518150"/>
          <p14:tracePt t="4330" x="2406650" y="5511800"/>
          <p14:tracePt t="4347" x="2413000" y="5505450"/>
          <p14:tracePt t="4364" x="2419350" y="5499100"/>
          <p14:tracePt t="4364" x="2425700" y="5499100"/>
          <p14:tracePt t="4382" x="2432050" y="5492750"/>
          <p14:tracePt t="4397" x="2438400" y="5492750"/>
          <p14:tracePt t="4414" x="2444750" y="5492750"/>
          <p14:tracePt t="4414" x="2457450" y="5492750"/>
          <p14:tracePt t="4433" x="2463800" y="5492750"/>
          <p14:tracePt t="4447" x="2470150" y="5492750"/>
          <p14:tracePt t="4479" x="2476500" y="5499100"/>
          <p14:tracePt t="4500" x="2482850" y="5505450"/>
          <p14:tracePt t="4523" x="2489200" y="5505450"/>
          <p14:tracePt t="4543" x="2495550" y="5511800"/>
          <p14:tracePt t="4567" x="2501900" y="5505450"/>
          <p14:tracePt t="4712" x="2501900" y="5499100"/>
          <p14:tracePt t="4739" x="2508250" y="5492750"/>
          <p14:tracePt t="4770" x="2508250" y="5486400"/>
          <p14:tracePt t="4790" x="2508250" y="5492750"/>
          <p14:tracePt t="4858" x="2508250" y="5499100"/>
          <p14:tracePt t="4935" x="2514600" y="5499100"/>
          <p14:tracePt t="4978" x="2514600" y="5492750"/>
          <p14:tracePt t="4994" x="2520950" y="5486400"/>
          <p14:tracePt t="5022" x="2520950" y="5492750"/>
          <p14:tracePt t="5046" x="2527300" y="5499100"/>
          <p14:tracePt t="5070" x="2533650" y="5499100"/>
          <p14:tracePt t="5098" x="2533650" y="5492750"/>
          <p14:tracePt t="5123" x="2540000" y="5486400"/>
          <p14:tracePt t="5143" x="2533650" y="5492750"/>
          <p14:tracePt t="5183" x="2540000" y="5492750"/>
          <p14:tracePt t="5218" x="2546350" y="5492750"/>
          <p14:tracePt t="5270" x="2552700" y="5499100"/>
          <p14:tracePt t="5295" x="2559050" y="5499100"/>
          <p14:tracePt t="5310" x="2565400" y="5505450"/>
          <p14:tracePt t="5338" x="2571750" y="5505450"/>
          <p14:tracePt t="5362" x="2578100" y="5511800"/>
          <p14:tracePt t="5382" x="2584450" y="5518150"/>
          <p14:tracePt t="5415" x="2590800" y="5524500"/>
          <p14:tracePt t="5474" x="2590800" y="5530850"/>
          <p14:tracePt t="5518" x="2590800" y="5537200"/>
          <p14:tracePt t="5558" x="2597150" y="5537200"/>
          <p14:tracePt t="5647" x="2597150" y="5530850"/>
          <p14:tracePt t="5691" x="2603500" y="5537200"/>
          <p14:tracePt t="5738" x="2609850" y="5537200"/>
          <p14:tracePt t="5759" x="2616200" y="5530850"/>
          <p14:tracePt t="5799" x="2622550" y="5530850"/>
          <p14:tracePt t="5887" x="2628900" y="5530850"/>
          <p14:tracePt t="5911" x="2628900" y="5524500"/>
          <p14:tracePt t="5939" x="2635250" y="5518150"/>
          <p14:tracePt t="5963" x="2641600" y="5511800"/>
          <p14:tracePt t="5999" x="2647950" y="5505450"/>
          <p14:tracePt t="6050" x="2654300" y="5505450"/>
          <p14:tracePt t="6083" x="2660650" y="5505450"/>
          <p14:tracePt t="6103" x="2667000" y="5499100"/>
          <p14:tracePt t="6171" x="2660650" y="5505450"/>
          <p14:tracePt t="6338" x="2667000" y="5499100"/>
          <p14:tracePt t="6463" x="2673350" y="5499100"/>
          <p14:tracePt t="6486" x="2679700" y="5499100"/>
          <p14:tracePt t="6503" x="2686050" y="5499100"/>
          <p14:tracePt t="6523" x="2692400" y="5499100"/>
          <p14:tracePt t="6563" x="2686050" y="5499100"/>
          <p14:tracePt t="6631" x="2679700" y="5505450"/>
          <p14:tracePt t="6651" x="2673350" y="5505450"/>
          <p14:tracePt t="6684" x="2667000" y="5511800"/>
          <p14:tracePt t="6711" x="2660650" y="5518150"/>
          <p14:tracePt t="6735" x="2660650" y="5524500"/>
          <p14:tracePt t="6750" x="2654300" y="5530850"/>
          <p14:tracePt t="6763" x="2647950" y="5537200"/>
          <p14:tracePt t="6779" x="2647950" y="5543550"/>
          <p14:tracePt t="6788" x="2647950" y="5549900"/>
          <p14:tracePt t="6788" x="2641600" y="5562600"/>
          <p14:tracePt t="6806" x="2641600" y="5568950"/>
          <p14:tracePt t="6806" x="2641600" y="5581650"/>
          <p14:tracePt t="6824" x="2641600" y="5588000"/>
          <p14:tracePt t="6824" x="2641600" y="5594350"/>
          <p14:tracePt t="6840" x="2641600" y="5600700"/>
          <p14:tracePt t="6840" x="2641600" y="5607050"/>
          <p14:tracePt t="6857" x="2641600" y="5613400"/>
          <p14:tracePt t="6871" x="2641600" y="5626100"/>
          <p14:tracePt t="6888" x="2647950" y="5632450"/>
          <p14:tracePt t="6906" x="2654300" y="5638800"/>
          <p14:tracePt t="6922" x="2660650" y="5645150"/>
          <p14:tracePt t="6939" x="2660650" y="5651500"/>
          <p14:tracePt t="6955" x="2667000" y="5657850"/>
          <p14:tracePt t="6972" x="2667000" y="5664200"/>
          <p14:tracePt t="6989" x="2673350" y="5670550"/>
          <p14:tracePt t="6989" x="2673350" y="5676900"/>
          <p14:tracePt t="7008" x="2673350" y="5683250"/>
          <p14:tracePt t="7008" x="2673350" y="5689600"/>
          <p14:tracePt t="7024" x="2673350" y="5695950"/>
          <p14:tracePt t="7024" x="2679700" y="5702300"/>
          <p14:tracePt t="7041" x="2679700" y="5708650"/>
          <p14:tracePt t="7041" x="2673350" y="5715000"/>
          <p14:tracePt t="7041" x="2673350" y="5721350"/>
          <p14:tracePt t="7059" x="2673350" y="5727700"/>
          <p14:tracePt t="7059" x="2673350" y="5734050"/>
          <p14:tracePt t="7074" x="2667000" y="5740400"/>
          <p14:tracePt t="7095" x="2667000" y="5746750"/>
          <p14:tracePt t="7111" x="2667000" y="5753100"/>
          <p14:tracePt t="7138" x="2660650" y="5753100"/>
          <p14:tracePt t="7171" x="2654300" y="5759450"/>
          <p14:tracePt t="7191" x="2647950" y="5759450"/>
          <p14:tracePt t="7207" x="2641600" y="5759450"/>
          <p14:tracePt t="7223" x="2635250" y="5759450"/>
          <p14:tracePt t="7238" x="2628900" y="5759450"/>
          <p14:tracePt t="7251" x="2622550" y="5759450"/>
          <p14:tracePt t="7275" x="2616200" y="5759450"/>
          <p14:tracePt t="7299" x="2609850" y="5759450"/>
          <p14:tracePt t="7319" x="2603500" y="5765800"/>
          <p14:tracePt t="7343" x="2597150" y="5765800"/>
          <p14:tracePt t="7363" x="2597150" y="5772150"/>
          <p14:tracePt t="7379" x="2590800" y="5778500"/>
          <p14:tracePt t="7395" x="2584450" y="5784850"/>
          <p14:tracePt t="7411" x="2578100" y="5791200"/>
          <p14:tracePt t="7422" x="2578100" y="5797550"/>
          <p14:tracePt t="7439" x="2571750" y="5803900"/>
          <p14:tracePt t="7463" x="2565400" y="5803900"/>
          <p14:tracePt t="7484" x="2559050" y="5803900"/>
          <p14:tracePt t="7523" x="2559050" y="5797550"/>
          <p14:tracePt t="7543" x="2559050" y="5791200"/>
          <p14:tracePt t="7567" x="2552700" y="5784850"/>
          <p14:tracePt t="7591" x="2559050" y="5791200"/>
          <p14:tracePt t="7643" x="2565400" y="5791200"/>
          <p14:tracePt t="7663" x="2571750" y="5791200"/>
          <p14:tracePt t="7695" x="2578100" y="5784850"/>
          <p14:tracePt t="7723" x="2578100" y="5778500"/>
          <p14:tracePt t="7779" x="2571750" y="5772150"/>
          <p14:tracePt t="7807" x="2571750" y="5765800"/>
          <p14:tracePt t="7831" x="2571750" y="5759450"/>
          <p14:tracePt t="7867" x="2578100" y="5759450"/>
          <p14:tracePt t="7919" x="2584450" y="5759450"/>
          <p14:tracePt t="7959" x="2590800" y="5753100"/>
          <p14:tracePt t="8039" x="2597150" y="5746750"/>
          <p14:tracePt t="8063" x="2597150" y="5740400"/>
          <p14:tracePt t="8083" x="2597150" y="5734050"/>
          <p14:tracePt t="8124" x="2597150" y="5727700"/>
          <p14:tracePt t="8151" x="2597150" y="5721350"/>
          <p14:tracePt t="8219" x="2597150" y="5715000"/>
          <p14:tracePt t="8263" x="2603500" y="5708650"/>
          <p14:tracePt t="8355" x="2597150" y="5715000"/>
          <p14:tracePt t="8484" x="2597150" y="5708650"/>
          <p14:tracePt t="8551" x="2597150" y="5702300"/>
          <p14:tracePt t="8587" x="2590800" y="5695950"/>
          <p14:tracePt t="8760" x="2590800" y="5689600"/>
          <p14:tracePt t="8851" x="2590800" y="5683250"/>
          <p14:tracePt t="8879" x="2590800" y="5676900"/>
          <p14:tracePt t="8911" x="2590800" y="5670550"/>
          <p14:tracePt t="8939" x="2597150" y="5664200"/>
          <p14:tracePt t="9059" x="2603500" y="5657850"/>
          <p14:tracePt t="9111" x="2603500" y="5651500"/>
          <p14:tracePt t="9152" x="2609850" y="5645150"/>
          <p14:tracePt t="9179" x="2609850" y="5638800"/>
          <p14:tracePt t="9220" x="2616200" y="5638800"/>
          <p14:tracePt t="9263" x="2622550" y="5638800"/>
          <p14:tracePt t="9284" x="2622550" y="5632450"/>
          <p14:tracePt t="9315" x="2628900" y="5632450"/>
          <p14:tracePt t="9344" x="2635250" y="5626100"/>
          <p14:tracePt t="9376" x="2628900" y="5626100"/>
          <p14:tracePt t="9728" x="2622550" y="5626100"/>
          <p14:tracePt t="9763" x="2616200" y="5632450"/>
          <p14:tracePt t="9823" x="2616200" y="5626100"/>
          <p14:tracePt t="9944" x="2609850" y="5632450"/>
          <p14:tracePt t="9968" x="2616200" y="5626100"/>
          <p14:tracePt t="10071" x="2616200" y="5619750"/>
          <p14:tracePt t="10184" x="2622550" y="5626100"/>
          <p14:tracePt t="10240" x="2616200" y="5626100"/>
          <p14:tracePt t="10299" x="2616200" y="5632450"/>
          <p14:tracePt t="10500" x="2616200" y="5626100"/>
          <p14:tracePt t="10680" x="2609850" y="5632450"/>
          <p14:tracePt t="10884" x="2609850" y="5638800"/>
          <p14:tracePt t="10935" x="2609850" y="5632450"/>
          <p14:tracePt t="11011" x="2609850" y="5638800"/>
          <p14:tracePt t="11056" x="2616200" y="5632450"/>
          <p14:tracePt t="11296" x="2616200" y="5626100"/>
          <p14:tracePt t="11332" x="2616200" y="5619750"/>
          <p14:tracePt t="11356" x="2622550" y="5619750"/>
          <p14:tracePt t="11380" x="2622550" y="5613400"/>
          <p14:tracePt t="11400" x="2628900" y="5613400"/>
          <p14:tracePt t="11416" x="2635250" y="5607050"/>
          <p14:tracePt t="11432" x="2641600" y="5607050"/>
          <p14:tracePt t="11444" x="2654300" y="5600700"/>
          <p14:tracePt t="11460" x="2660650" y="5600700"/>
          <p14:tracePt t="11476" x="2667000" y="5594350"/>
          <p14:tracePt t="11492" x="2667000" y="5588000"/>
          <p14:tracePt t="11512" x="2673350" y="5581650"/>
          <p14:tracePt t="11724" x="2679700" y="5588000"/>
          <p14:tracePt t="11752" x="2679700" y="5581650"/>
          <p14:tracePt t="11760" x="2673350" y="5588000"/>
          <p14:tracePt t="11852" x="2679700" y="5588000"/>
          <p14:tracePt t="11880" x="2686050" y="5581650"/>
          <p14:tracePt t="11912" x="2692400" y="5581650"/>
          <p14:tracePt t="11992" x="2692400" y="5588000"/>
          <p14:tracePt t="12016" x="2692400" y="5594350"/>
          <p14:tracePt t="12040" x="2686050" y="5594350"/>
          <p14:tracePt t="12068" x="2679700" y="5594350"/>
          <p14:tracePt t="12085" x="2673350" y="5600700"/>
          <p14:tracePt t="12100" x="2667000" y="5607050"/>
          <p14:tracePt t="12112" x="2660650" y="5613400"/>
          <p14:tracePt t="12128" x="2660650" y="5619750"/>
          <p14:tracePt t="12144" x="2660650" y="5626100"/>
          <p14:tracePt t="12161" x="2654300" y="5638800"/>
          <p14:tracePt t="12173" x="2660650" y="5645150"/>
          <p14:tracePt t="12190" x="2660650" y="5651500"/>
          <p14:tracePt t="12207" x="2660650" y="5657850"/>
          <p14:tracePt t="12224" x="2667000" y="5664200"/>
          <p14:tracePt t="12240" x="2667000" y="5670550"/>
          <p14:tracePt t="12257" x="2673350" y="5670550"/>
          <p14:tracePt t="12280" x="2679700" y="5670550"/>
          <p14:tracePt t="12293" x="2679700" y="5683250"/>
          <p14:tracePt t="12324" x="2679700" y="5689600"/>
          <p14:tracePt t="12332" x="2679700" y="5695950"/>
          <p14:tracePt t="12341" x="2679700" y="5702300"/>
          <p14:tracePt t="12341" x="2679700" y="5708650"/>
          <p14:tracePt t="12341" x="2679700" y="5715000"/>
          <p14:tracePt t="12361" x="2679700" y="5727700"/>
          <p14:tracePt t="12374" x="2679700" y="5734050"/>
          <p14:tracePt t="12374" x="2673350" y="5753100"/>
          <p14:tracePt t="12393" x="2673350" y="5759450"/>
          <p14:tracePt t="12393" x="2673350" y="5765800"/>
          <p14:tracePt t="12409" x="2673350" y="5772150"/>
          <p14:tracePt t="12409" x="2667000" y="5778500"/>
          <p14:tracePt t="12426" x="2667000" y="5791200"/>
          <p14:tracePt t="12426" x="2660650" y="5797550"/>
          <p14:tracePt t="12426" x="2660650" y="5803900"/>
          <p14:tracePt t="12445" x="2654300" y="5810250"/>
          <p14:tracePt t="12457" x="2647950" y="5816600"/>
          <p14:tracePt t="12457" x="2641600" y="5835650"/>
          <p14:tracePt t="12476" x="2641600" y="5842000"/>
          <p14:tracePt t="12476" x="2635250" y="5848350"/>
          <p14:tracePt t="12493" x="2635250" y="5861050"/>
          <p14:tracePt t="12493" x="2628900" y="5867400"/>
          <p14:tracePt t="12493" x="2628900" y="5873750"/>
          <p14:tracePt t="12513" x="2628900" y="5880100"/>
          <p14:tracePt t="12513" x="2622550" y="5886450"/>
          <p14:tracePt t="12526" x="2622550" y="5892800"/>
          <p14:tracePt t="12542" x="2616200" y="5899150"/>
          <p14:tracePt t="12558" x="2616200" y="5905500"/>
          <p14:tracePt t="12575" x="2609850" y="5911850"/>
          <p14:tracePt t="12575" x="2603500" y="5911850"/>
          <p14:tracePt t="12594" x="2597150" y="5918200"/>
          <p14:tracePt t="12608" x="2590800" y="5918200"/>
          <p14:tracePt t="12625" x="2584450" y="5924550"/>
          <p14:tracePt t="12645" x="2578100" y="5924550"/>
          <p14:tracePt t="12661" x="2578100" y="5918200"/>
          <p14:tracePt t="12677" x="2571750" y="5911850"/>
          <p14:tracePt t="12692" x="2559050" y="5905500"/>
          <p14:tracePt t="12708" x="2552700" y="5899150"/>
          <p14:tracePt t="12725" x="2546350" y="5892800"/>
          <p14:tracePt t="12742" x="2540000" y="5892800"/>
          <p14:tracePt t="12759" x="2527300" y="5886450"/>
          <p14:tracePt t="12776" x="2520950" y="5880100"/>
          <p14:tracePt t="12776" x="2514600" y="5873750"/>
          <p14:tracePt t="12794" x="2514600" y="5867400"/>
          <p14:tracePt t="12794" x="2508250" y="5861050"/>
          <p14:tracePt t="12811" x="2501900" y="5861050"/>
          <p14:tracePt t="12826" x="2495550" y="5861050"/>
          <p14:tracePt t="12842" x="2489200" y="5861050"/>
          <p14:tracePt t="12859" x="2482850" y="5867400"/>
          <p14:tracePt t="12876" x="2482850" y="5861050"/>
          <p14:tracePt t="12893" x="2482850" y="5867400"/>
          <p14:tracePt t="13000" x="2482850" y="5873750"/>
          <p14:tracePt t="13028" x="2482850" y="5880100"/>
          <p14:tracePt t="13052" x="2482850" y="5886450"/>
          <p14:tracePt t="13080" x="2476500" y="5886450"/>
          <p14:tracePt t="13104" x="2470150" y="5892800"/>
          <p14:tracePt t="13125" x="2463800" y="5892800"/>
          <p14:tracePt t="13149" x="2457450" y="5899150"/>
          <p14:tracePt t="13192" x="2463800" y="5899150"/>
          <p14:tracePt t="13304" x="2470150" y="5892800"/>
          <p14:tracePt t="13352" x="2470150" y="5899150"/>
          <p14:tracePt t="13380" x="2476500" y="5905500"/>
          <p14:tracePt t="13413" x="2476500" y="5911850"/>
          <p14:tracePt t="13448" x="2470150" y="5918200"/>
          <p14:tracePt t="13508" x="2470150" y="5924550"/>
          <p14:tracePt t="13540" x="2463800" y="5924550"/>
          <p14:tracePt t="13577" x="2470150" y="5930900"/>
          <p14:tracePt t="13652" x="2476500" y="5930900"/>
          <p14:tracePt t="13689" x="2482850" y="5930900"/>
          <p14:tracePt t="13720" x="2489200" y="5930900"/>
          <p14:tracePt t="13733" x="2495550" y="5930900"/>
          <p14:tracePt t="13749" x="2501900" y="5930900"/>
          <p14:tracePt t="13765" x="2508250" y="5930900"/>
          <p14:tracePt t="13780" x="2514600" y="5930900"/>
          <p14:tracePt t="13792" x="2520950" y="5930900"/>
          <p14:tracePt t="13808" x="2527300" y="5930900"/>
          <p14:tracePt t="13832" x="2533650" y="5930900"/>
          <p14:tracePt t="13844" x="2533650" y="5937250"/>
          <p14:tracePt t="13860" x="2540000" y="5943600"/>
          <p14:tracePt t="13892" x="2533650" y="5949950"/>
          <p14:tracePt t="13905" x="2533650" y="5956300"/>
          <p14:tracePt t="13920" x="2527300" y="5956300"/>
          <p14:tracePt t="13937" x="2520950" y="5962650"/>
          <p14:tracePt t="13953" x="2514600" y="5962650"/>
          <p14:tracePt t="14004" x="2508250" y="5956300"/>
          <p14:tracePt t="14048" x="2514600" y="5956300"/>
          <p14:tracePt t="14101" x="2514600" y="5949950"/>
          <p14:tracePt t="14141" x="2520950" y="5943600"/>
          <p14:tracePt t="14169" x="2520950" y="5949950"/>
          <p14:tracePt t="14212" x="2527300" y="5949950"/>
          <p14:tracePt t="14245" x="2533650" y="5949950"/>
          <p14:tracePt t="14264" x="2540000" y="5949950"/>
          <p14:tracePt t="14289" x="2533650" y="5949950"/>
          <p14:tracePt t="14357" x="2527300" y="5956300"/>
          <p14:tracePt t="14492" x="2527300" y="5962650"/>
          <p14:tracePt t="14545" x="2527300" y="5969000"/>
          <p14:tracePt t="14580" x="2520950" y="5969000"/>
          <p14:tracePt t="14613" x="2514600" y="5975350"/>
          <p14:tracePt t="14648" x="2514600" y="5969000"/>
          <p14:tracePt t="14673" x="2508250" y="5975350"/>
          <p14:tracePt t="14692" x="2501900" y="5975350"/>
          <p14:tracePt t="14716" x="2495550" y="5975350"/>
          <p14:tracePt t="14741" x="2489200" y="5981700"/>
          <p14:tracePt t="14769" x="2489200" y="5988050"/>
          <p14:tracePt t="14792" x="2495550" y="5994400"/>
          <p14:tracePt t="14829" x="2501900" y="5994400"/>
          <p14:tracePt t="14881" x="2508250" y="5994400"/>
          <p14:tracePt t="14921" x="2514600" y="5988050"/>
          <p14:tracePt t="14957" x="2520950" y="5981700"/>
          <p14:tracePt t="14981" x="2527300" y="5975350"/>
          <p14:tracePt t="15024" x="2527300" y="5969000"/>
          <p14:tracePt t="15041" x="2533650" y="5962650"/>
          <p14:tracePt t="15061" x="2540000" y="5956300"/>
          <p14:tracePt t="15137" x="2533650" y="5956300"/>
          <p14:tracePt t="15165" x="2527300" y="5962650"/>
          <p14:tracePt t="15181" x="2520950" y="5962650"/>
          <p14:tracePt t="15197" x="2520950" y="5969000"/>
          <p14:tracePt t="15221" x="2514600" y="5969000"/>
          <p14:tracePt t="15241" x="2508250" y="5969000"/>
          <p14:tracePt t="15265" x="2501900" y="5969000"/>
          <p14:tracePt t="15285" x="2495550" y="5969000"/>
          <p14:tracePt t="15309" x="2489200" y="5969000"/>
          <p14:tracePt t="15333" x="2482850" y="5962650"/>
          <p14:tracePt t="15353" x="2476500" y="5962650"/>
          <p14:tracePt t="15377" x="2470150" y="5962650"/>
          <p14:tracePt t="15405" x="2463800" y="5956300"/>
          <p14:tracePt t="15421" x="2457450" y="5956300"/>
          <p14:tracePt t="15438" x="2451100" y="5949950"/>
          <p14:tracePt t="15453" x="2451100" y="5943600"/>
          <p14:tracePt t="15465" x="2444750" y="5937250"/>
          <p14:tracePt t="15489" x="2444750" y="5930900"/>
          <p14:tracePt t="15524" x="2451100" y="5924550"/>
          <p14:tracePt t="15541" x="2457450" y="5918200"/>
          <p14:tracePt t="15573" x="2463800" y="5911850"/>
          <p14:tracePt t="15577" x="2463800" y="5905500"/>
          <p14:tracePt t="15585" x="2470150" y="5899150"/>
          <p14:tracePt t="15602" x="2476500" y="5892800"/>
          <p14:tracePt t="15602" x="2476500" y="5886450"/>
          <p14:tracePt t="15620" x="2482850" y="5880100"/>
          <p14:tracePt t="15635" x="2482850" y="5873750"/>
          <p14:tracePt t="15635" x="2489200" y="5861050"/>
          <p14:tracePt t="15654" x="2495550" y="5854700"/>
          <p14:tracePt t="15669" x="2495550" y="5848350"/>
          <p14:tracePt t="15685" x="2501900" y="5842000"/>
          <p14:tracePt t="15729" x="2495550" y="5848350"/>
          <p14:tracePt t="15761" x="2489200" y="5848350"/>
          <p14:tracePt t="15781" x="2482850" y="5854700"/>
          <p14:tracePt t="15805" x="2476500" y="5854700"/>
          <p14:tracePt t="15825" x="2476500" y="5848350"/>
          <p14:tracePt t="15909" x="2482850" y="5848350"/>
          <p14:tracePt t="15933" x="2489200" y="5842000"/>
          <p14:tracePt t="15952" x="2495550" y="5842000"/>
          <p14:tracePt t="15969" x="2501900" y="5842000"/>
          <p14:tracePt t="15993" x="2508250" y="5842000"/>
          <p14:tracePt t="16012" x="2514600" y="5835650"/>
          <p14:tracePt t="16037" x="2514600" y="5842000"/>
          <p14:tracePt t="16097" x="2514600" y="5848350"/>
          <p14:tracePt t="16125" x="2508250" y="5854700"/>
          <p14:tracePt t="16149" x="2501900" y="5861050"/>
          <p14:tracePt t="16173" x="2501900" y="5867400"/>
          <p14:tracePt t="16193" x="2501900" y="5873750"/>
          <p14:tracePt t="16209" x="2508250" y="5873750"/>
          <p14:tracePt t="16269" x="2514600" y="5880100"/>
          <p14:tracePt t="16305" x="2508250" y="5880100"/>
          <p14:tracePt t="16345" x="2508250" y="5886450"/>
          <p14:tracePt t="16365" x="2501900" y="5892800"/>
          <p14:tracePt t="16389" x="2495550" y="5892800"/>
          <p14:tracePt t="16405" x="2489200" y="5899150"/>
          <p14:tracePt t="16425" x="2489200" y="5905500"/>
          <p14:tracePt t="16457" x="2495550" y="5905500"/>
          <p14:tracePt t="16502" x="2495550" y="5899150"/>
          <p14:tracePt t="16533" x="2495550" y="5892800"/>
          <p14:tracePt t="16561" x="2489200" y="5899150"/>
          <p14:tracePt t="16586" x="2482850" y="5899150"/>
          <p14:tracePt t="16605" x="2482850" y="5905500"/>
          <p14:tracePt t="16621" x="2476500" y="5911850"/>
          <p14:tracePt t="16645" x="2476500" y="5918200"/>
          <p14:tracePt t="16665" x="2470150" y="5918200"/>
          <p14:tracePt t="16741" x="2463800" y="5924550"/>
          <p14:tracePt t="16781" x="2463800" y="5930900"/>
          <p14:tracePt t="16801" x="2457450" y="5937250"/>
          <p14:tracePt t="16817" x="2451100" y="5943600"/>
          <p14:tracePt t="16833" x="2444750" y="5943600"/>
          <p14:tracePt t="16845" x="2432050" y="5949950"/>
          <p14:tracePt t="16861" x="2432050" y="5956300"/>
          <p14:tracePt t="16873" x="2425700" y="5962650"/>
          <p14:tracePt t="16890" x="2413000" y="5969000"/>
          <p14:tracePt t="16906" x="2406650" y="5975350"/>
          <p14:tracePt t="16923" x="2406650" y="5981700"/>
          <p14:tracePt t="16940" x="2400300" y="5988050"/>
          <p14:tracePt t="16957" x="2406650" y="5988050"/>
          <p14:tracePt t="16997" x="2413000" y="5988050"/>
          <p14:tracePt t="17013" x="2419350" y="5981700"/>
          <p14:tracePt t="17025" x="2425700" y="5981700"/>
          <p14:tracePt t="17041" x="2432050" y="5975350"/>
          <p14:tracePt t="17057" x="2438400" y="5969000"/>
          <p14:tracePt t="17073" x="2444750" y="5962650"/>
          <p14:tracePt t="17101" x="2451100" y="5962650"/>
          <p14:tracePt t="17126" x="2451100" y="5956300"/>
          <p14:tracePt t="17161" x="2451100" y="5949950"/>
          <p14:tracePt t="17213" x="2444750" y="5943600"/>
          <p14:tracePt t="17253" x="2444750" y="5937250"/>
          <p14:tracePt t="17313" x="2438400" y="5937250"/>
          <p14:tracePt t="17386" x="2438400" y="5943600"/>
          <p14:tracePt t="17417" x="2438400" y="5937250"/>
          <p14:tracePt t="17650" x="2444750" y="5937250"/>
          <p14:tracePt t="17718" x="2438400" y="5937250"/>
          <p14:tracePt t="17897" x="2432050" y="5943600"/>
          <p14:tracePt t="17933" x="2425700" y="5943600"/>
          <p14:tracePt t="18129" x="2432050" y="5937250"/>
          <p14:tracePt t="18222" x="2438400" y="5937250"/>
          <p14:tracePt t="18250" x="2438400" y="5930900"/>
          <p14:tracePt t="18286" x="2444750" y="5937250"/>
          <p14:tracePt t="18454" x="2438400" y="5943600"/>
          <p14:tracePt t="18499" x="2432050" y="5943600"/>
          <p14:tracePt t="18526" x="2438400" y="5943600"/>
          <p14:tracePt t="18633" x="2444750" y="5937250"/>
          <p14:tracePt t="18653" x="2451100" y="5930900"/>
          <p14:tracePt t="18686" x="2451100" y="5924550"/>
          <p14:tracePt t="18729" x="2457450" y="5924550"/>
          <p14:tracePt t="18986" x="2463800" y="5924550"/>
          <p14:tracePt t="19118" x="2470150" y="5930900"/>
          <p14:tracePt t="19186" x="2463800" y="5930900"/>
          <p14:tracePt t="19246" x="2457450" y="5930900"/>
          <p14:tracePt t="19294" x="2451100" y="5924550"/>
          <p14:tracePt t="19330" x="2444750" y="5924550"/>
          <p14:tracePt t="19374" x="2451100" y="5930900"/>
          <p14:tracePt t="19442" x="2457450" y="5924550"/>
          <p14:tracePt t="19478" x="2463800" y="5930900"/>
          <p14:tracePt t="19554" x="2470150" y="5937250"/>
          <p14:tracePt t="19638" x="2463800" y="5937250"/>
          <p14:tracePt t="19658" x="2457450" y="5937250"/>
          <p14:tracePt t="19674" x="2451100" y="5937250"/>
          <p14:tracePt t="19690" x="2444750" y="5930900"/>
          <p14:tracePt t="19706" x="2438400" y="5930900"/>
          <p14:tracePt t="19718" x="2432050" y="5930900"/>
          <p14:tracePt t="19742" x="2425700" y="5930900"/>
          <p14:tracePt t="19794" x="2425700" y="5937250"/>
          <p14:tracePt t="19810" x="2425700" y="5943600"/>
          <p14:tracePt t="19826" x="2425700" y="5956300"/>
          <p14:tracePt t="19838" x="2425700" y="5962650"/>
          <p14:tracePt t="19850" x="2425700" y="5969000"/>
          <p14:tracePt t="19850" x="2425700" y="5975350"/>
          <p14:tracePt t="19850" x="2425700" y="5981700"/>
          <p14:tracePt t="19871" x="2425700" y="5988050"/>
          <p14:tracePt t="19883" x="2425700" y="6000750"/>
          <p14:tracePt t="19883" x="2432050" y="6013450"/>
          <p14:tracePt t="19902" x="2432050" y="6026150"/>
          <p14:tracePt t="19902" x="2432050" y="6032500"/>
          <p14:tracePt t="19919" x="2438400" y="6032500"/>
          <p14:tracePt t="19919" x="2438400" y="6038850"/>
          <p14:tracePt t="19935" x="2438400" y="6045200"/>
          <p14:tracePt t="19950" x="2444750" y="6045200"/>
          <p14:tracePt t="19982" x="2444750" y="6038850"/>
          <p14:tracePt t="20013" x="2438400" y="6038850"/>
          <p14:tracePt t="20050" x="2438400" y="6032500"/>
          <p14:tracePt t="20074" x="2438400" y="6026150"/>
          <p14:tracePt t="20086" x="2438400" y="6019800"/>
          <p14:tracePt t="20102" x="2438400" y="6013450"/>
          <p14:tracePt t="20126" x="2444750" y="6007100"/>
          <p14:tracePt t="20170" x="2438400" y="6000750"/>
          <p14:tracePt t="20222" x="2438400" y="5994400"/>
          <p14:tracePt t="20254" x="2432050" y="5994400"/>
          <p14:tracePt t="20266" x="2432050" y="5988050"/>
          <p14:tracePt t="20282" x="2432050" y="5975350"/>
          <p14:tracePt t="20298" x="2432050" y="5969000"/>
          <p14:tracePt t="20314" x="2432050" y="5962650"/>
          <p14:tracePt t="20326" x="2438400" y="5949950"/>
          <p14:tracePt t="20342" x="2438400" y="5937250"/>
          <p14:tracePt t="20366" x="2444750" y="5930900"/>
          <p14:tracePt t="20378" x="2444750" y="5924550"/>
          <p14:tracePt t="20394" x="2451100" y="5918200"/>
          <p14:tracePt t="20410" x="2451100" y="5911850"/>
          <p14:tracePt t="20418" x="2451100" y="5905500"/>
          <p14:tracePt t="20435" x="2457450" y="5899150"/>
          <p14:tracePt t="20455" x="2463800" y="5899150"/>
          <p14:tracePt t="20478" x="2470150" y="5899150"/>
          <p14:tracePt t="20498" x="2476500" y="5899150"/>
          <p14:tracePt t="20513" x="2482850" y="5899150"/>
          <p14:tracePt t="20538" x="2489200" y="5905500"/>
          <p14:tracePt t="20558" x="2482850" y="5899150"/>
          <p14:tracePt t="20642" x="2482850" y="5892800"/>
          <p14:tracePt t="20658" x="2476500" y="5886450"/>
          <p14:tracePt t="20674" x="2476500" y="5880100"/>
          <p14:tracePt t="20686" x="2470150" y="5873750"/>
          <p14:tracePt t="20718" x="2463800" y="5867400"/>
          <p14:tracePt t="20754" x="2463800" y="5861050"/>
          <p14:tracePt t="20794" x="2463800" y="5854700"/>
          <p14:tracePt t="20838" x="2463800" y="5848350"/>
          <p14:tracePt t="20882" x="2470150" y="5842000"/>
          <p14:tracePt t="20942" x="2470150" y="5835650"/>
          <p14:tracePt t="21026" x="2470150" y="5829300"/>
          <p14:tracePt t="21062" x="2476500" y="5829300"/>
          <p14:tracePt t="21106" x="2482850" y="5829300"/>
          <p14:tracePt t="21154" x="2482850" y="5835650"/>
          <p14:tracePt t="21206" x="2482850" y="5842000"/>
          <p14:tracePt t="21250" x="2476500" y="5842000"/>
          <p14:tracePt t="21286" x="2470150" y="5842000"/>
          <p14:tracePt t="21326" x="2463800" y="5842000"/>
          <p14:tracePt t="21354" x="2457450" y="5842000"/>
          <p14:tracePt t="21386" x="2451100" y="5842000"/>
          <p14:tracePt t="21414" x="2444750" y="5842000"/>
          <p14:tracePt t="21514" x="2451100" y="5842000"/>
          <p14:tracePt t="21618" x="2451100" y="5848350"/>
          <p14:tracePt t="21646" x="2457450" y="5848350"/>
          <p14:tracePt t="21698" x="2463800" y="5848350"/>
          <p14:tracePt t="21738" x="2463800" y="5854700"/>
          <p14:tracePt t="21790" x="2457450" y="5854700"/>
          <p14:tracePt t="21894" x="2451100" y="5854700"/>
          <p14:tracePt t="21934" x="2444750" y="5861050"/>
          <p14:tracePt t="21962" x="2438400" y="5867400"/>
          <p14:tracePt t="21994" x="2438400" y="5873750"/>
          <p14:tracePt t="22014" x="2432050" y="5873750"/>
          <p14:tracePt t="22039" x="2425700" y="5880100"/>
          <p14:tracePt t="22058" x="2419350" y="5880100"/>
          <p14:tracePt t="22106" x="2419350" y="5886450"/>
          <p14:tracePt t="22142" x="2419350" y="5892800"/>
          <p14:tracePt t="22166" x="2425700" y="5886450"/>
          <p14:tracePt t="22254" x="2425700" y="5880100"/>
          <p14:tracePt t="22383" x="2432050" y="5880100"/>
          <p14:tracePt t="22418" x="2438400" y="5873750"/>
          <p14:tracePt t="22458" x="2444750" y="5880100"/>
          <p14:tracePt t="22487" x="2451100" y="5873750"/>
          <p14:tracePt t="22631" x="2451100" y="5867400"/>
          <p14:tracePt t="22658" x="2451100" y="5861050"/>
          <p14:tracePt t="22751" x="2457450" y="5854700"/>
          <p14:tracePt t="22786" x="2463800" y="5848350"/>
          <p14:tracePt t="22887" x="2470150" y="5848350"/>
          <p14:tracePt t="22922" x="2470150" y="5842000"/>
          <p14:tracePt t="22959" x="2470150" y="5835650"/>
          <p14:tracePt t="22974" x="2463800" y="5835650"/>
          <p14:tracePt t="23006" x="2463800" y="5829300"/>
          <p14:tracePt t="23026" x="2457450" y="5822950"/>
          <p14:tracePt t="23051" x="2463800" y="5816600"/>
          <p14:tracePt t="23075" x="2470150" y="5810250"/>
          <p14:tracePt t="23087" x="2476500" y="5803900"/>
          <p14:tracePt t="23103" x="2482850" y="5797550"/>
          <p14:tracePt t="23119" x="2489200" y="5797550"/>
          <p14:tracePt t="23135" x="2501900" y="5791200"/>
          <p14:tracePt t="23148" x="2508250" y="5791200"/>
          <p14:tracePt t="23163" x="2514600" y="5797550"/>
          <p14:tracePt t="23179" x="2520950" y="5803900"/>
          <p14:tracePt t="23207" x="2533650" y="5816600"/>
          <p14:tracePt t="23223" x="2533650" y="5822950"/>
          <p14:tracePt t="23239" x="2540000" y="5829300"/>
          <p14:tracePt t="23247" x="2540000" y="5835650"/>
          <p14:tracePt t="23247" x="2540000" y="5842000"/>
          <p14:tracePt t="23263" x="2546350" y="5848350"/>
          <p14:tracePt t="23263" x="2546350" y="5854700"/>
          <p14:tracePt t="23280" x="2546350" y="5861050"/>
          <p14:tracePt t="23280" x="2546350" y="5867400"/>
          <p14:tracePt t="23280" x="2552700" y="5873750"/>
          <p14:tracePt t="23299" x="2552700" y="5880100"/>
          <p14:tracePt t="23312" x="2552700" y="5886450"/>
          <p14:tracePt t="23312" x="2546350" y="5899150"/>
          <p14:tracePt t="23330" x="2546350" y="5905500"/>
          <p14:tracePt t="23345" x="2546350" y="5911850"/>
          <p14:tracePt t="23362" x="2540000" y="5918200"/>
          <p14:tracePt t="23362" x="2533650" y="5924550"/>
          <p14:tracePt t="23381" x="2527300" y="5924550"/>
          <p14:tracePt t="23395" x="2520950" y="5930900"/>
          <p14:tracePt t="23412" x="2514600" y="5930900"/>
          <p14:tracePt t="23429" x="2501900" y="5937250"/>
          <p14:tracePt t="23446" x="2495550" y="5937250"/>
          <p14:tracePt t="23463" x="2489200" y="5937250"/>
          <p14:tracePt t="23479" x="2482850" y="5937250"/>
          <p14:tracePt t="23496" x="2470150" y="5937250"/>
          <p14:tracePt t="23516" x="2463800" y="5937250"/>
          <p14:tracePt t="23516" x="2457450" y="5937250"/>
          <p14:tracePt t="23532" x="2451100" y="5930900"/>
          <p14:tracePt t="23575" x="2444750" y="5924550"/>
          <p14:tracePt t="23619" x="2444750" y="5918200"/>
          <p14:tracePt t="23659" x="2444750" y="5911850"/>
          <p14:tracePt t="23678" x="2444750" y="5905500"/>
          <p14:tracePt t="23695" x="2444750" y="5899150"/>
          <p14:tracePt t="23711" x="2444750" y="5892800"/>
          <p14:tracePt t="23727" x="2444750" y="5886450"/>
          <p14:tracePt t="23739" x="2444750" y="5873750"/>
          <p14:tracePt t="23755" x="2451100" y="5861050"/>
          <p14:tracePt t="23779" x="2451100" y="5854700"/>
          <p14:tracePt t="23787" x="2457450" y="5848350"/>
          <p14:tracePt t="23800" x="2457450" y="5842000"/>
          <p14:tracePt t="23814" x="2463800" y="5835650"/>
          <p14:tracePt t="23814" x="2470150" y="5829300"/>
          <p14:tracePt t="23832" x="2476500" y="5822950"/>
          <p14:tracePt t="23832" x="2476500" y="5816600"/>
          <p14:tracePt t="23849" x="2482850" y="5816600"/>
          <p14:tracePt t="23849" x="2489200" y="5810250"/>
          <p14:tracePt t="23849" x="2489200" y="5803900"/>
          <p14:tracePt t="23868" x="2495550" y="5797550"/>
          <p14:tracePt t="23881" x="2501900" y="5791200"/>
          <p14:tracePt t="23881" x="2508250" y="5784850"/>
          <p14:tracePt t="23900" x="2514600" y="5784850"/>
          <p14:tracePt t="23900" x="2520950" y="5778500"/>
          <p14:tracePt t="23916" x="2527300" y="5778500"/>
          <p14:tracePt t="23916" x="2533650" y="5778500"/>
          <p14:tracePt t="23916" x="2540000" y="5784850"/>
          <p14:tracePt t="23936" x="2546350" y="5784850"/>
          <p14:tracePt t="23947" x="2552700" y="5784850"/>
          <p14:tracePt t="23947" x="2565400" y="5791200"/>
          <p14:tracePt t="23968" x="2571750" y="5797550"/>
          <p14:tracePt t="23968" x="2578100" y="5803900"/>
          <p14:tracePt t="23983" x="2578100" y="5810250"/>
          <p14:tracePt t="23983" x="2584450" y="5810250"/>
          <p14:tracePt t="23999" x="2590800" y="5822950"/>
          <p14:tracePt t="23999" x="2597150" y="5829300"/>
          <p14:tracePt t="24017" x="2597150" y="5835650"/>
          <p14:tracePt t="24017" x="2603500" y="5848350"/>
          <p14:tracePt t="24017" x="2609850" y="5854700"/>
          <p14:tracePt t="24035" x="2609850" y="5867400"/>
          <p14:tracePt t="24035" x="2616200" y="5880100"/>
          <p14:tracePt t="24050" x="2622550" y="5886450"/>
          <p14:tracePt t="24050" x="2622550" y="5892800"/>
          <p14:tracePt t="24066" x="2628900" y="5899150"/>
          <p14:tracePt t="24066" x="2628900" y="5905500"/>
          <p14:tracePt t="24083" x="2635250" y="5911850"/>
          <p14:tracePt t="24083" x="2635250" y="5924550"/>
          <p14:tracePt t="24100" x="2641600" y="5930900"/>
          <p14:tracePt t="24100" x="2641600" y="5937250"/>
          <p14:tracePt t="24117" x="2641600" y="5943600"/>
          <p14:tracePt t="24132" x="2647950" y="5949950"/>
          <p14:tracePt t="24132" x="2647950" y="5956300"/>
          <p14:tracePt t="24150" x="2647950" y="5962650"/>
          <p14:tracePt t="24150" x="2647950" y="5969000"/>
          <p14:tracePt t="24168" x="2647950" y="5975350"/>
          <p14:tracePt t="24182" x="2647950" y="5981700"/>
          <p14:tracePt t="24199" x="2641600" y="5994400"/>
          <p14:tracePt t="24215" x="2635250" y="6000750"/>
          <p14:tracePt t="24215" x="2628900" y="6007100"/>
          <p14:tracePt t="24215" x="2622550" y="6013450"/>
          <p14:tracePt t="24236" x="2616200" y="6019800"/>
          <p14:tracePt t="24248" x="2609850" y="6026150"/>
          <p14:tracePt t="24248" x="2597150" y="6032500"/>
          <p14:tracePt t="24268" x="2590800" y="6038850"/>
          <p14:tracePt t="24268" x="2584450" y="6045200"/>
          <p14:tracePt t="24284" x="2578100" y="6051550"/>
          <p14:tracePt t="24284" x="2571750" y="6051550"/>
          <p14:tracePt t="24301" x="2565400" y="6057900"/>
          <p14:tracePt t="24301" x="2559050" y="6064250"/>
          <p14:tracePt t="24301" x="2552700" y="6064250"/>
          <p14:tracePt t="24320" x="2546350" y="6070600"/>
          <p14:tracePt t="24332" x="2540000" y="6076950"/>
          <p14:tracePt t="24332" x="2527300" y="6083300"/>
          <p14:tracePt t="24350" x="2520950" y="6089650"/>
          <p14:tracePt t="24350" x="2514600" y="6089650"/>
          <p14:tracePt t="24368" x="2514600" y="6096000"/>
          <p14:tracePt t="24368" x="2508250" y="6096000"/>
          <p14:tracePt t="24384" x="2501900" y="6096000"/>
          <p14:tracePt t="24384" x="2489200" y="6102350"/>
          <p14:tracePt t="24401" x="2482850" y="6102350"/>
          <p14:tracePt t="24416" x="2476500" y="6102350"/>
          <p14:tracePt t="24416" x="2470150" y="6108700"/>
          <p14:tracePt t="24435" x="2463800" y="6108700"/>
          <p14:tracePt t="24435" x="2457450" y="6108700"/>
          <p14:tracePt t="24451" x="2451100" y="6108700"/>
          <p14:tracePt t="24451" x="2438400" y="6108700"/>
          <p14:tracePt t="24468" x="2432050" y="6108700"/>
          <p14:tracePt t="24468" x="2425700" y="6108700"/>
          <p14:tracePt t="24484" x="2419350" y="6102350"/>
          <p14:tracePt t="24484" x="2413000" y="6102350"/>
          <p14:tracePt t="24503" x="2406650" y="6096000"/>
          <p14:tracePt t="24503" x="2393950" y="6096000"/>
          <p14:tracePt t="24520" x="2387600" y="6096000"/>
          <p14:tracePt t="24534" x="2374900" y="6102350"/>
          <p14:tracePt t="24552" x="2368550" y="6102350"/>
          <p14:tracePt t="24567" x="2362200" y="6102350"/>
          <p14:tracePt t="24583" x="2355850" y="6102350"/>
          <p14:tracePt t="24600" x="2343150" y="6096000"/>
          <p14:tracePt t="24616" x="2336800" y="6096000"/>
          <p14:tracePt t="24634" x="2330450" y="6096000"/>
          <p14:tracePt t="24650" x="2324100" y="6096000"/>
          <p14:tracePt t="24667" x="2317750" y="6096000"/>
          <p14:tracePt t="24684" x="2311400" y="6096000"/>
          <p14:tracePt t="24707" x="2305050" y="6102350"/>
          <p14:tracePt t="24740" x="2311400" y="6108700"/>
          <p14:tracePt t="24766" x="2311400" y="6115050"/>
          <p14:tracePt t="24783" x="2317750" y="6115050"/>
          <p14:tracePt t="24799" x="2330450" y="6121400"/>
          <p14:tracePt t="24815" x="2336800" y="6121400"/>
          <p14:tracePt t="24827" x="2343150" y="6127750"/>
          <p14:tracePt t="24836" x="2349500" y="6127750"/>
          <p14:tracePt t="24836" x="2355850" y="6127750"/>
          <p14:tracePt t="24853" x="2362200" y="6127750"/>
          <p14:tracePt t="24853" x="2374900" y="6121400"/>
          <p14:tracePt t="24869" x="2381250" y="6121400"/>
          <p14:tracePt t="24869" x="2387600" y="6121400"/>
          <p14:tracePt t="24869" x="2400300" y="6121400"/>
          <p14:tracePt t="24889" x="2406650" y="6115050"/>
          <p14:tracePt t="24901" x="2419350" y="6108700"/>
          <p14:tracePt t="24901" x="2438400" y="6102350"/>
          <p14:tracePt t="24920" x="2451100" y="6096000"/>
          <p14:tracePt t="24920" x="2463800" y="6089650"/>
          <p14:tracePt t="24936" x="2470150" y="6083300"/>
          <p14:tracePt t="24936" x="2482850" y="6076950"/>
          <p14:tracePt t="24953" x="2495550" y="6070600"/>
          <p14:tracePt t="24953" x="2508250" y="6064250"/>
          <p14:tracePt t="24953" x="2514600" y="6057900"/>
          <p14:tracePt t="24972" x="2527300" y="6045200"/>
          <p14:tracePt t="24984" x="2540000" y="6038850"/>
          <p14:tracePt t="24984" x="2552700" y="6019800"/>
          <p14:tracePt t="25003" x="2565400" y="6013450"/>
          <p14:tracePt t="25003" x="2571750" y="6000750"/>
          <p14:tracePt t="25020" x="2578100" y="5988050"/>
          <p14:tracePt t="25020" x="2578100" y="5981700"/>
          <p14:tracePt t="25036" x="2584450" y="5969000"/>
          <p14:tracePt t="25036" x="2590800" y="5956300"/>
          <p14:tracePt t="25053" x="2590800" y="5943600"/>
          <p14:tracePt t="25053" x="2590800" y="5924550"/>
          <p14:tracePt t="25070" x="2590800" y="5911850"/>
          <p14:tracePt t="25070" x="2590800" y="5899150"/>
          <p14:tracePt t="25087" x="2590800" y="5886450"/>
          <p14:tracePt t="25087" x="2590800" y="5873750"/>
          <p14:tracePt t="25103" x="2584450" y="5861050"/>
          <p14:tracePt t="25103" x="2584450" y="5835650"/>
          <p14:tracePt t="25120" x="2578100" y="5822950"/>
          <p14:tracePt t="25120" x="2578100" y="5810250"/>
          <p14:tracePt t="25137" x="2571750" y="5803900"/>
          <p14:tracePt t="25137" x="2571750" y="5791200"/>
          <p14:tracePt t="25154" x="2565400" y="5784850"/>
          <p14:tracePt t="25154" x="2559050" y="5772150"/>
          <p14:tracePt t="25170" x="2559050" y="5765800"/>
          <p14:tracePt t="25170" x="2552700" y="5753100"/>
          <p14:tracePt t="25189" x="2546350" y="5746750"/>
          <p14:tracePt t="25189" x="2546350" y="5740400"/>
          <p14:tracePt t="25204" x="2540000" y="5734050"/>
          <p14:tracePt t="25219" x="2533650" y="5727700"/>
          <p14:tracePt t="25219" x="2527300" y="5727700"/>
          <p14:tracePt t="25237" x="2520950" y="5727700"/>
          <p14:tracePt t="25237" x="2514600" y="5721350"/>
          <p14:tracePt t="25255" x="2508250" y="5721350"/>
          <p14:tracePt t="25269" x="2501900" y="5721350"/>
          <p14:tracePt t="25269" x="2489200" y="5721350"/>
          <p14:tracePt t="25289" x="2482850" y="5721350"/>
          <p14:tracePt t="25289" x="2476500" y="5721350"/>
          <p14:tracePt t="25304" x="2470150" y="5721350"/>
          <p14:tracePt t="25304" x="2463800" y="5721350"/>
          <p14:tracePt t="25321" x="2457450" y="5721350"/>
          <p14:tracePt t="25321" x="2451100" y="5727700"/>
          <p14:tracePt t="25321" x="2444750" y="5727700"/>
          <p14:tracePt t="25340" x="2438400" y="5734050"/>
          <p14:tracePt t="25356" x="2425700" y="5740400"/>
          <p14:tracePt t="25369" x="2413000" y="5746750"/>
          <p14:tracePt t="25386" x="2406650" y="5746750"/>
          <p14:tracePt t="25386" x="2400300" y="5753100"/>
          <p14:tracePt t="25404" x="2393950" y="5759450"/>
          <p14:tracePt t="25404" x="2381250" y="5765800"/>
          <p14:tracePt t="25421" x="2374900" y="5765800"/>
          <p14:tracePt t="25421" x="2368550" y="5772150"/>
          <p14:tracePt t="25439" x="2362200" y="5772150"/>
          <p14:tracePt t="25439" x="2355850" y="5778500"/>
          <p14:tracePt t="25454" x="2349500" y="5784850"/>
          <p14:tracePt t="25469" x="2343150" y="5791200"/>
          <p14:tracePt t="25486" x="2336800" y="5803900"/>
          <p14:tracePt t="25506" x="2330450" y="5810250"/>
          <p14:tracePt t="25520" x="2324100" y="5810250"/>
          <p14:tracePt t="25540" x="2317750" y="5803900"/>
          <p14:tracePt t="25571" x="2324100" y="5803900"/>
          <p14:tracePt t="25639" x="2330450" y="5803900"/>
          <p14:tracePt t="25675" x="2336800" y="5810250"/>
          <p14:tracePt t="25719" x="2343150" y="5810250"/>
          <p14:tracePt t="25743" x="2349500" y="5816600"/>
          <p14:tracePt t="25767" x="2355850" y="5816600"/>
          <p14:tracePt t="25779" x="2362200" y="5810250"/>
          <p14:tracePt t="25788" x="2368550" y="5810250"/>
          <p14:tracePt t="25804" x="2374900" y="5803900"/>
          <p14:tracePt t="25804" x="2381250" y="5803900"/>
          <p14:tracePt t="25823" x="2393950" y="5797550"/>
          <p14:tracePt t="25838" x="2400300" y="5791200"/>
          <p14:tracePt t="25856" x="2406650" y="5784850"/>
          <p14:tracePt t="25871" x="2413000" y="5778500"/>
          <p14:tracePt t="25888" x="2419350" y="5772150"/>
          <p14:tracePt t="25905" x="2425700" y="5765800"/>
          <p14:tracePt t="25923" x="2425700" y="5759450"/>
          <p14:tracePt t="25923" x="2432050" y="5753100"/>
          <p14:tracePt t="25941" x="2432050" y="5746750"/>
          <p14:tracePt t="25956" x="2438400" y="5740400"/>
          <p14:tracePt t="25971" x="2438400" y="5734050"/>
          <p14:tracePt t="25988" x="2444750" y="5727700"/>
          <p14:tracePt t="25988" x="2451100" y="5721350"/>
          <p14:tracePt t="25988" x="2451100" y="5715000"/>
          <p14:tracePt t="26009" x="2451100" y="5708650"/>
          <p14:tracePt t="26027" x="2457450" y="5702300"/>
          <p14:tracePt t="26043" x="2451100" y="5695950"/>
          <p14:tracePt t="26075" x="2444750" y="5695950"/>
          <p14:tracePt t="26087" x="2438400" y="5689600"/>
          <p14:tracePt t="26103" x="2432050" y="5689600"/>
          <p14:tracePt t="26119" x="2425700" y="5683250"/>
          <p14:tracePt t="26135" x="2419350" y="5683250"/>
          <p14:tracePt t="26141" x="2413000" y="5676900"/>
          <p14:tracePt t="26141" x="2406650" y="5676900"/>
          <p14:tracePt t="26157" x="2400300" y="5676900"/>
          <p14:tracePt t="26172" x="2393950" y="5676900"/>
          <p14:tracePt t="26172" x="2387600" y="5676900"/>
          <p14:tracePt t="26190" x="2381250" y="5676900"/>
          <p14:tracePt t="26207" x="2374900" y="5683250"/>
          <p14:tracePt t="26207" x="2362200" y="5683250"/>
          <p14:tracePt t="26225" x="2355850" y="5683250"/>
          <p14:tracePt t="26240" x="2349500" y="5689600"/>
          <p14:tracePt t="26255" x="2343150" y="5689600"/>
          <p14:tracePt t="26272" x="2330450" y="5689600"/>
          <p14:tracePt t="26272" x="2324100" y="5695950"/>
          <p14:tracePt t="26293" x="2311400" y="5695950"/>
          <p14:tracePt t="26308" x="2305050" y="5702300"/>
          <p14:tracePt t="26323" x="2298700" y="5708650"/>
          <p14:tracePt t="26339" x="2292350" y="5715000"/>
          <p14:tracePt t="26356" x="2286000" y="5715000"/>
          <p14:tracePt t="26356" x="2279650" y="5715000"/>
          <p14:tracePt t="26376" x="2273300" y="5721350"/>
          <p14:tracePt t="26389" x="2266950" y="5721350"/>
          <p14:tracePt t="26406" x="2260600" y="5727700"/>
          <p14:tracePt t="26423" x="2254250" y="5727700"/>
          <p14:tracePt t="26440" x="2254250" y="5734050"/>
          <p14:tracePt t="26463" x="2247900" y="5734050"/>
          <p14:tracePt t="26488" x="2241550" y="5727700"/>
          <p14:tracePt t="26499" x="2235200" y="5727700"/>
          <p14:tracePt t="26515" x="2222500" y="5721350"/>
          <p14:tracePt t="26531" x="2216150" y="5721350"/>
          <p14:tracePt t="26540" x="2216150" y="5715000"/>
          <p14:tracePt t="26540" x="2209800" y="5715000"/>
          <p14:tracePt t="26540" x="2203450" y="5708650"/>
          <p14:tracePt t="26561" x="2197100" y="5702300"/>
          <p14:tracePt t="26573" x="2190750" y="5702300"/>
          <p14:tracePt t="26573" x="2184400" y="5689600"/>
          <p14:tracePt t="26592" x="2178050" y="5683250"/>
          <p14:tracePt t="26607" x="2171700" y="5683250"/>
          <p14:tracePt t="26624" x="2165350" y="5670550"/>
          <p14:tracePt t="26640" x="2159000" y="5664200"/>
          <p14:tracePt t="26657" x="2152650" y="5657850"/>
          <p14:tracePt t="26657" x="2146300" y="5651500"/>
          <p14:tracePt t="26676" x="2139950" y="5638800"/>
          <p14:tracePt t="26690" x="2133600" y="5632450"/>
          <p14:tracePt t="26707" x="2127250" y="5632450"/>
          <p14:tracePt t="26724" x="2120900" y="5632450"/>
          <p14:tracePt t="26741" x="2114550" y="5632450"/>
          <p14:tracePt t="26757" x="2120900" y="5626100"/>
          <p14:tracePt t="26799" x="2120900" y="5632450"/>
          <p14:tracePt t="26899" x="2114550" y="5632450"/>
          <p14:tracePt t="26952" x="2114550" y="5638800"/>
          <p14:tracePt t="26975" x="2108200" y="5645150"/>
          <p14:tracePt t="27048" x="2108200" y="5638800"/>
          <p14:tracePt t="27132" x="2108200" y="5645150"/>
          <p14:tracePt t="27160" x="2108200" y="5651500"/>
          <p14:tracePt t="27200" x="2114550" y="5651500"/>
          <p14:tracePt t="27304" x="2108200" y="5657850"/>
          <p14:tracePt t="27380" x="2114550" y="5651500"/>
          <p14:tracePt t="27456" x="2120900" y="5645150"/>
          <p14:tracePt t="27467" x="2120900" y="5638800"/>
          <p14:tracePt t="27484" x="2127250" y="5632450"/>
          <p14:tracePt t="27501" x="2127250" y="5626100"/>
          <p14:tracePt t="27510" x="2133600" y="5619750"/>
          <p14:tracePt t="27510" x="2133600" y="5613400"/>
          <p14:tracePt t="27529" x="2133600" y="5607050"/>
          <p14:tracePt t="27529" x="2133600" y="5600700"/>
          <p14:tracePt t="27545" x="2139950" y="5594350"/>
          <p14:tracePt t="27560" x="2146300" y="5588000"/>
          <p14:tracePt t="27560" x="2146300" y="5581650"/>
          <p14:tracePt t="27560" x="2152650" y="5575300"/>
          <p14:tracePt t="27581" x="2159000" y="5568950"/>
          <p14:tracePt t="27593" x="2165350" y="5562600"/>
          <p14:tracePt t="27593" x="2184400" y="5537200"/>
          <p14:tracePt t="27612" x="2190750" y="5530850"/>
          <p14:tracePt t="27612" x="2203450" y="5524500"/>
          <p14:tracePt t="27629" x="2209800" y="5518150"/>
          <p14:tracePt t="27629" x="2222500" y="5505450"/>
          <p14:tracePt t="27645" x="2228850" y="5499100"/>
          <p14:tracePt t="27645" x="2241550" y="5492750"/>
          <p14:tracePt t="27645" x="2254250" y="5486400"/>
          <p14:tracePt t="27665" x="2260600" y="5480050"/>
          <p14:tracePt t="27677" x="2273300" y="5480050"/>
          <p14:tracePt t="27677" x="2298700" y="5480050"/>
          <p14:tracePt t="27696" x="2311400" y="5486400"/>
          <p14:tracePt t="27696" x="2324100" y="5492750"/>
          <p14:tracePt t="27713" x="2343150" y="5499100"/>
          <p14:tracePt t="27713" x="2362200" y="5505450"/>
          <p14:tracePt t="27729" x="2374900" y="5524500"/>
          <p14:tracePt t="27729" x="2393950" y="5537200"/>
          <p14:tracePt t="27729" x="2413000" y="5556250"/>
          <p14:tracePt t="27748" x="2432050" y="5568950"/>
          <p14:tracePt t="27748" x="2451100" y="5581650"/>
          <p14:tracePt t="27763" x="2470150" y="5594350"/>
          <p14:tracePt t="27763" x="2489200" y="5613400"/>
          <p14:tracePt t="27779" x="2501900" y="5626100"/>
          <p14:tracePt t="27779" x="2520950" y="5632450"/>
          <p14:tracePt t="27796" x="2533650" y="5645150"/>
          <p14:tracePt t="27796" x="2546350" y="5657850"/>
          <p14:tracePt t="27813" x="2552700" y="5664200"/>
          <p14:tracePt t="27813" x="2565400" y="5676900"/>
          <p14:tracePt t="27830" x="2571750" y="5683250"/>
          <p14:tracePt t="27830" x="2571750" y="5689600"/>
          <p14:tracePt t="27846" x="2578100" y="5695950"/>
          <p14:tracePt t="27861" x="2578100" y="5702300"/>
          <p14:tracePt t="27861" x="2571750" y="5721350"/>
          <p14:tracePt t="27881" x="2565400" y="5734050"/>
          <p14:tracePt t="27896" x="2565400" y="5740400"/>
          <p14:tracePt t="27896" x="2559050" y="5746750"/>
          <p14:tracePt t="27913" x="2552700" y="5753100"/>
          <p14:tracePt t="27913" x="2546350" y="5759450"/>
          <p14:tracePt t="27929" x="2540000" y="5772150"/>
          <p14:tracePt t="27929" x="2533650" y="5778500"/>
          <p14:tracePt t="27929" x="2527300" y="5784850"/>
          <p14:tracePt t="27949" x="2520950" y="5791200"/>
          <p14:tracePt t="27961" x="2508250" y="5803900"/>
          <p14:tracePt t="27961" x="2495550" y="5816600"/>
          <p14:tracePt t="27980" x="2489200" y="5829300"/>
          <p14:tracePt t="27980" x="2482850" y="5835650"/>
          <p14:tracePt t="27997" x="2476500" y="5842000"/>
          <p14:tracePt t="27997" x="2470150" y="5848350"/>
          <p14:tracePt t="27997" x="2463800" y="5861050"/>
          <p14:tracePt t="28017" x="2457450" y="5867400"/>
          <p14:tracePt t="28030" x="2451100" y="5880100"/>
          <p14:tracePt t="28030" x="2444750" y="5892800"/>
          <p14:tracePt t="28052" x="2438400" y="5899150"/>
          <p14:tracePt t="28052" x="2425700" y="5911850"/>
          <p14:tracePt t="28069" x="2419350" y="5918200"/>
          <p14:tracePt t="28080" x="2413000" y="5924550"/>
          <p14:tracePt t="28080" x="2400300" y="5930900"/>
          <p14:tracePt t="28102" x="2393950" y="5937250"/>
          <p14:tracePt t="28112" x="2387600" y="5943600"/>
          <p14:tracePt t="28112" x="2368550" y="5949950"/>
          <p14:tracePt t="28131" x="2362200" y="5956300"/>
          <p14:tracePt t="28131" x="2349500" y="5956300"/>
          <p14:tracePt t="28147" x="2343150" y="5962650"/>
          <p14:tracePt t="28147" x="2330450" y="5969000"/>
          <p14:tracePt t="28164" x="2324100" y="5969000"/>
          <p14:tracePt t="28164" x="2305050" y="5975350"/>
          <p14:tracePt t="28181" x="2298700" y="5975350"/>
          <p14:tracePt t="28181" x="2292350" y="5975350"/>
          <p14:tracePt t="28198" x="2286000" y="5975350"/>
          <p14:tracePt t="28198" x="2279650" y="5975350"/>
          <p14:tracePt t="28214" x="2273300" y="5975350"/>
          <p14:tracePt t="28214" x="2266950" y="5975350"/>
          <p14:tracePt t="28231" x="2260600" y="5975350"/>
          <p14:tracePt t="28248" x="2247900" y="5969000"/>
          <p14:tracePt t="28263" x="2241550" y="5969000"/>
          <p14:tracePt t="28263" x="2235200" y="5969000"/>
          <p14:tracePt t="28281" x="2228850" y="5962650"/>
          <p14:tracePt t="28296" x="2216150" y="5962650"/>
          <p14:tracePt t="28312" x="2209800" y="5962650"/>
          <p14:tracePt t="28330" x="2203450" y="5962650"/>
          <p14:tracePt t="28330" x="2197100" y="5962650"/>
          <p14:tracePt t="28349" x="2190750" y="5962650"/>
          <p14:tracePt t="28363" x="2184400" y="5962650"/>
          <p14:tracePt t="28379" x="2178050" y="5962650"/>
          <p14:tracePt t="28396" x="2171700" y="5962650"/>
          <p14:tracePt t="28417" x="2171700" y="5956300"/>
          <p14:tracePt t="28436" x="2171700" y="5949950"/>
          <p14:tracePt t="28452" x="2171700" y="5943600"/>
          <p14:tracePt t="28468" x="2171700" y="5937250"/>
          <p14:tracePt t="28480" x="2171700" y="5930900"/>
          <p14:tracePt t="28504" x="2171700" y="5924550"/>
          <p14:tracePt t="28527" x="2171700" y="5918200"/>
          <p14:tracePt t="28564" x="2171700" y="5911850"/>
          <p14:tracePt t="28588" x="2178050" y="5911850"/>
          <p14:tracePt t="28596" x="2178050" y="5899150"/>
          <p14:tracePt t="28608" x="2184400" y="5892800"/>
          <p14:tracePt t="28616" x="2190750" y="5886450"/>
          <p14:tracePt t="28616" x="2197100" y="5880100"/>
          <p14:tracePt t="28632" x="2203450" y="5867400"/>
          <p14:tracePt t="28632" x="2209800" y="5861050"/>
          <p14:tracePt t="28649" x="2216150" y="5848350"/>
          <p14:tracePt t="28649" x="2228850" y="5835650"/>
          <p14:tracePt t="28666" x="2235200" y="5829300"/>
          <p14:tracePt t="28666" x="2247900" y="5822950"/>
          <p14:tracePt t="28666" x="2260600" y="5810250"/>
          <p14:tracePt t="28685" x="2266950" y="5797550"/>
          <p14:tracePt t="28697" x="2279650" y="5791200"/>
          <p14:tracePt t="28697" x="2305050" y="5784850"/>
          <p14:tracePt t="28717" x="2317750" y="5778500"/>
          <p14:tracePt t="28717" x="2330450" y="5772150"/>
          <p14:tracePt t="28733" x="2343150" y="5772150"/>
          <p14:tracePt t="28733" x="2355850" y="5765800"/>
          <p14:tracePt t="28749" x="2368550" y="5772150"/>
          <p14:tracePt t="28749" x="2381250" y="5772150"/>
          <p14:tracePt t="28749" x="2393950" y="5772150"/>
          <p14:tracePt t="28769" x="2413000" y="5778500"/>
          <p14:tracePt t="28769" x="2425700" y="5784850"/>
          <p14:tracePt t="28783" x="2438400" y="5791200"/>
          <p14:tracePt t="28783" x="2451100" y="5797550"/>
          <p14:tracePt t="28800" x="2463800" y="5803900"/>
          <p14:tracePt t="28800" x="2476500" y="5810250"/>
          <p14:tracePt t="28817" x="2489200" y="5816600"/>
          <p14:tracePt t="28817" x="2501900" y="5816600"/>
          <p14:tracePt t="28833" x="2514600" y="5822950"/>
          <p14:tracePt t="28833" x="2533650" y="5835650"/>
          <p14:tracePt t="28850" x="2540000" y="5842000"/>
          <p14:tracePt t="28850" x="2552700" y="5848350"/>
          <p14:tracePt t="28867" x="2559050" y="5854700"/>
          <p14:tracePt t="28867" x="2571750" y="5867400"/>
          <p14:tracePt t="28883" x="2578100" y="5873750"/>
          <p14:tracePt t="28883" x="2590800" y="5899150"/>
          <p14:tracePt t="28900" x="2603500" y="5911850"/>
          <p14:tracePt t="28900" x="2609850" y="5924550"/>
          <p14:tracePt t="28917" x="2616200" y="5937250"/>
          <p14:tracePt t="28917" x="2622550" y="5943600"/>
          <p14:tracePt t="28933" x="2628900" y="5956300"/>
          <p14:tracePt t="28933" x="2628900" y="5969000"/>
          <p14:tracePt t="28950" x="2635250" y="5975350"/>
          <p14:tracePt t="28950" x="2635250" y="5988050"/>
          <p14:tracePt t="28950" x="2628900" y="6000750"/>
          <p14:tracePt t="28969" x="2628900" y="6007100"/>
          <p14:tracePt t="28982" x="2622550" y="6019800"/>
          <p14:tracePt t="28982" x="2616200" y="6038850"/>
          <p14:tracePt t="29001" x="2609850" y="6051550"/>
          <p14:tracePt t="29001" x="2603500" y="6064250"/>
          <p14:tracePt t="29017" x="2597150" y="6070600"/>
          <p14:tracePt t="29017" x="2590800" y="6076950"/>
          <p14:tracePt t="29034" x="2584450" y="6089650"/>
          <p14:tracePt t="29034" x="2578100" y="6102350"/>
          <p14:tracePt t="29034" x="2565400" y="6115050"/>
          <p14:tracePt t="29053" x="2559050" y="6127750"/>
          <p14:tracePt t="29065" x="2552700" y="6140450"/>
          <p14:tracePt t="29065" x="2533650" y="6165850"/>
          <p14:tracePt t="29084" x="2527300" y="6178550"/>
          <p14:tracePt t="29084" x="2514600" y="6184900"/>
          <p14:tracePt t="29100" x="2501900" y="6197600"/>
          <p14:tracePt t="29100" x="2495550" y="6210300"/>
          <p14:tracePt t="29117" x="2482850" y="6216650"/>
          <p14:tracePt t="29117" x="2470150" y="6229350"/>
          <p14:tracePt t="29117" x="2457450" y="6235700"/>
          <p14:tracePt t="29136" x="2451100" y="6248400"/>
          <p14:tracePt t="29136" x="2438400" y="6261100"/>
          <p14:tracePt t="29151" x="2425700" y="6267450"/>
          <p14:tracePt t="29151" x="2413000" y="6273800"/>
          <p14:tracePt t="29168" x="2400300" y="6286500"/>
          <p14:tracePt t="29182" x="2374900" y="6305550"/>
          <p14:tracePt t="29182" x="2349500" y="6324600"/>
          <p14:tracePt t="29201" x="2324100" y="6343650"/>
          <p14:tracePt t="29216" x="2305050" y="6356350"/>
          <p14:tracePt t="29232" x="2273300" y="6369050"/>
          <p14:tracePt t="29256" x="2247900" y="6381750"/>
          <p14:tracePt t="29276" x="2228850" y="6388100"/>
          <p14:tracePt t="29300" x="2203450" y="6394450"/>
          <p14:tracePt t="29328" x="2178050" y="6381750"/>
          <p14:tracePt t="29368" x="2203450" y="6394450"/>
          <p14:tracePt t="29472" x="2228850" y="6388100"/>
          <p14:tracePt t="29496" x="2254250" y="6388100"/>
          <p14:tracePt t="29508" x="2273300" y="6375400"/>
          <p14:tracePt t="29523" x="2305050" y="6369050"/>
          <p14:tracePt t="29541" x="2330450" y="6356350"/>
          <p14:tracePt t="29556" x="2343150" y="6343650"/>
          <p14:tracePt t="29556" x="2362200" y="6330950"/>
          <p14:tracePt t="29569" x="2374900" y="6318250"/>
          <p14:tracePt t="29569" x="2387600" y="6311900"/>
          <p14:tracePt t="29585" x="2406650" y="6299200"/>
          <p14:tracePt t="29585" x="2419350" y="6286500"/>
          <p14:tracePt t="29602" x="2432050" y="6267450"/>
          <p14:tracePt t="29602" x="2444750" y="6261100"/>
          <p14:tracePt t="29602" x="2451100" y="6248400"/>
          <p14:tracePt t="29622" x="2463800" y="6242050"/>
          <p14:tracePt t="29634" x="2470150" y="6235700"/>
          <p14:tracePt t="29634" x="2482850" y="6216650"/>
          <p14:tracePt t="29653" x="2489200" y="6203950"/>
          <p14:tracePt t="29653" x="2489200" y="6191250"/>
          <p14:tracePt t="29670" x="2495550" y="6178550"/>
          <p14:tracePt t="29670" x="2495550" y="6165850"/>
          <p14:tracePt t="29686" x="2495550" y="6153150"/>
          <p14:tracePt t="29686" x="2501900" y="6140450"/>
          <p14:tracePt t="29686" x="2501900" y="6127750"/>
          <p14:tracePt t="29705" x="2501900" y="6108700"/>
          <p14:tracePt t="29717" x="2501900" y="6096000"/>
          <p14:tracePt t="29717" x="2501900" y="6070600"/>
          <p14:tracePt t="29737" x="2501900" y="6057900"/>
          <p14:tracePt t="29737" x="2501900" y="6038850"/>
          <p14:tracePt t="29753" x="2501900" y="6032500"/>
          <p14:tracePt t="29753" x="2501900" y="6019800"/>
          <p14:tracePt t="29769" x="2501900" y="6007100"/>
          <p14:tracePt t="29769" x="2501900" y="6000750"/>
          <p14:tracePt t="29769" x="2508250" y="5988050"/>
          <p14:tracePt t="29789" x="2508250" y="5975350"/>
          <p14:tracePt t="29789" x="2508250" y="5969000"/>
          <p14:tracePt t="29803" x="2508250" y="5956300"/>
          <p14:tracePt t="29803" x="2501900" y="5949950"/>
          <p14:tracePt t="29820" x="2501900" y="5943600"/>
          <p14:tracePt t="29820" x="2501900" y="5930900"/>
          <p14:tracePt t="29836" x="2501900" y="5924550"/>
          <p14:tracePt t="29852" x="2489200" y="5918200"/>
          <p14:tracePt t="29852" x="2482850" y="5905500"/>
          <p14:tracePt t="29870" x="2476500" y="5899150"/>
          <p14:tracePt t="29885" x="2470150" y="5899150"/>
          <p14:tracePt t="29885" x="2463800" y="5899150"/>
          <p14:tracePt t="29904" x="2457450" y="5892800"/>
          <p14:tracePt t="29904" x="2451100" y="5886450"/>
          <p14:tracePt t="29921" x="2444750" y="5880100"/>
          <p14:tracePt t="29921" x="2438400" y="5880100"/>
          <p14:tracePt t="29938" x="2432050" y="5873750"/>
          <p14:tracePt t="29938" x="2425700" y="5867400"/>
          <p14:tracePt t="29954" x="2413000" y="5867400"/>
          <p14:tracePt t="29954" x="2406650" y="5867400"/>
          <p14:tracePt t="29970" x="2400300" y="5861050"/>
          <p14:tracePt t="29970" x="2393950" y="5861050"/>
          <p14:tracePt t="29970" x="2381250" y="5861050"/>
          <p14:tracePt t="29990" x="2368550" y="5861050"/>
          <p14:tracePt t="29990" x="2362200" y="5861050"/>
          <p14:tracePt t="30005" x="2349500" y="5861050"/>
          <p14:tracePt t="30005" x="2336800" y="5861050"/>
          <p14:tracePt t="30021" x="2324100" y="5861050"/>
          <p14:tracePt t="30021" x="2317750" y="5861050"/>
          <p14:tracePt t="30038" x="2305050" y="5861050"/>
          <p14:tracePt t="30038" x="2298700" y="5861050"/>
          <p14:tracePt t="30038" x="2292350" y="5867400"/>
          <p14:tracePt t="30057" x="2279650" y="5867400"/>
          <p14:tracePt t="30069" x="2273300" y="5867400"/>
          <p14:tracePt t="30069" x="2266950" y="5867400"/>
          <p14:tracePt t="30089" x="2260600" y="5867400"/>
          <p14:tracePt t="30102" x="2254250" y="5873750"/>
          <p14:tracePt t="30119" x="2247900" y="5873750"/>
          <p14:tracePt t="30136" x="2241550" y="5880100"/>
          <p14:tracePt t="30156" x="2235200" y="5880100"/>
          <p14:tracePt t="30184" x="2228850" y="5880100"/>
          <p14:tracePt t="30228" x="2222500" y="5880100"/>
          <p14:tracePt t="30260" x="2228850" y="5873750"/>
          <p14:tracePt t="30312" x="2228850" y="5867400"/>
          <p14:tracePt t="30336" x="2235200" y="5861050"/>
          <p14:tracePt t="30356" x="2235200" y="5854700"/>
          <p14:tracePt t="30372" x="2235200" y="5848350"/>
          <p14:tracePt t="30389" x="2241550" y="5842000"/>
          <p14:tracePt t="30552" x="2247900" y="5842000"/>
          <p14:tracePt t="30588" x="2247900" y="5835650"/>
          <p14:tracePt t="30620" x="2247900" y="5829300"/>
          <p14:tracePt t="30648" x="2241550" y="5835650"/>
          <p14:tracePt t="30717" x="2247900" y="5829300"/>
          <p14:tracePt t="30741" x="2247900" y="5822950"/>
          <p14:tracePt t="30760" x="2247900" y="5816600"/>
          <p14:tracePt t="30777" x="2254250" y="5816600"/>
          <p14:tracePt t="30808" x="2260600" y="5810250"/>
          <p14:tracePt t="30836" x="2260600" y="5803900"/>
          <p14:tracePt t="30861" x="2266950" y="5803900"/>
          <p14:tracePt t="30880" x="2266950" y="5797550"/>
          <p14:tracePt t="30904" x="2273300" y="5791200"/>
          <p14:tracePt t="30956" x="2273300" y="5784850"/>
          <p14:tracePt t="31000" x="2279650" y="5778500"/>
          <p14:tracePt t="31032" x="2286000" y="5778500"/>
          <p14:tracePt t="31061" x="2286000" y="5772150"/>
          <p14:tracePt t="31076" x="2292350" y="5765800"/>
          <p14:tracePt t="31092" x="2298700" y="5765800"/>
          <p14:tracePt t="31108" x="2305050" y="5759450"/>
          <p14:tracePt t="31120" x="2305050" y="5753100"/>
          <p14:tracePt t="31136" x="2311400" y="5746750"/>
          <p14:tracePt t="31160" x="2317750" y="5740400"/>
          <p14:tracePt t="31264" x="2317750" y="5746750"/>
          <p14:tracePt t="31368" x="2317750" y="5753100"/>
          <p14:tracePt t="31385" x="2311400" y="5759450"/>
          <p14:tracePt t="31400" x="2305050" y="5765800"/>
          <p14:tracePt t="31417" x="2298700" y="5772150"/>
          <p14:tracePt t="31428" x="2292350" y="5772150"/>
          <p14:tracePt t="31445" x="2286000" y="5778500"/>
          <p14:tracePt t="31461" x="2286000" y="5784850"/>
          <p14:tracePt t="31481" x="2286000" y="5791200"/>
          <p14:tracePt t="31556" x="2292350" y="5797550"/>
          <p14:tracePt t="31581" x="2292350" y="5803900"/>
          <p14:tracePt t="31600" x="2298700" y="5803900"/>
          <p14:tracePt t="31625" x="2305050" y="5803900"/>
          <p14:tracePt t="31649" x="2311400" y="5803900"/>
          <p14:tracePt t="31669" x="2317750" y="5803900"/>
          <p14:tracePt t="31708" x="2317750" y="5810250"/>
          <p14:tracePt t="31737" x="2317750" y="5816600"/>
          <p14:tracePt t="31760" x="2324100" y="5822950"/>
          <p14:tracePt t="31789" x="2324100" y="5829300"/>
          <p14:tracePt t="31821" x="2330450" y="5829300"/>
          <p14:tracePt t="31840" x="2330450" y="5835650"/>
          <p14:tracePt t="31857" x="2336800" y="5842000"/>
          <p14:tracePt t="31880" x="2343150" y="5848350"/>
          <p14:tracePt t="31897" x="2349500" y="5848350"/>
          <p14:tracePt t="31908" x="2355850" y="5842000"/>
          <p14:tracePt t="31924" x="2362200" y="5842000"/>
          <p14:tracePt t="31940" x="2368550" y="5835650"/>
          <p14:tracePt t="31957" x="2368550" y="5829300"/>
          <p14:tracePt t="31969" x="2374900" y="5822950"/>
          <p14:tracePt t="31984" x="2374900" y="5816600"/>
          <p14:tracePt t="32001" x="2374900" y="5810250"/>
          <p14:tracePt t="32017" x="2374900" y="5803900"/>
          <p14:tracePt t="32045" x="2381250" y="5797550"/>
          <p14:tracePt t="32077" x="2387600" y="5797550"/>
          <p14:tracePt t="32097" x="2393950" y="5791200"/>
          <p14:tracePt t="32121" x="2400300" y="5797550"/>
          <p14:tracePt t="32141" x="2406650" y="5803900"/>
          <p14:tracePt t="32172" x="2413000" y="5810250"/>
          <p14:tracePt t="32197" x="2413000" y="5803900"/>
          <p14:tracePt t="32257" x="2419350" y="5797550"/>
          <p14:tracePt t="32301" x="2413000" y="5791200"/>
          <p14:tracePt t="32329" x="2406650" y="5784850"/>
          <p14:tracePt t="32344" x="2400300" y="5778500"/>
          <p14:tracePt t="32361" x="2400300" y="5772150"/>
          <p14:tracePt t="32369" x="2393950" y="5765800"/>
          <p14:tracePt t="32377" x="2387600" y="5759450"/>
          <p14:tracePt t="32377" x="2387600" y="5753100"/>
          <p14:tracePt t="32377" x="2381250" y="5746750"/>
          <p14:tracePt t="32398" x="2374900" y="5734050"/>
          <p14:tracePt t="32410" x="2368550" y="5727700"/>
          <p14:tracePt t="32410" x="2349500" y="5702300"/>
          <p14:tracePt t="32430" x="2343150" y="5695950"/>
          <p14:tracePt t="32430" x="2330450" y="5683250"/>
          <p14:tracePt t="32445" x="2324100" y="5670550"/>
          <p14:tracePt t="32445" x="2317750" y="5664200"/>
          <p14:tracePt t="32462" x="2311400" y="5651500"/>
          <p14:tracePt t="32462" x="2305050" y="5645150"/>
          <p14:tracePt t="32462" x="2298700" y="5632450"/>
          <p14:tracePt t="32481" x="2292350" y="5626100"/>
          <p14:tracePt t="32494" x="2286000" y="5613400"/>
          <p14:tracePt t="32494" x="2286000" y="5600700"/>
          <p14:tracePt t="32514" x="2286000" y="5588000"/>
          <p14:tracePt t="32514" x="2292350" y="5581650"/>
          <p14:tracePt t="32530" x="2298700" y="5568950"/>
          <p14:tracePt t="32530" x="2305050" y="5556250"/>
          <p14:tracePt t="32547" x="2311400" y="5543550"/>
          <p14:tracePt t="32547" x="2336800" y="5518150"/>
          <p14:tracePt t="32563" x="2343150" y="5505450"/>
          <p14:tracePt t="32563" x="2362200" y="5492750"/>
          <p14:tracePt t="32579" x="2374900" y="5486400"/>
          <p14:tracePt t="32579" x="2387600" y="5480050"/>
          <p14:tracePt t="32596" x="2400300" y="5480050"/>
          <p14:tracePt t="32596" x="2419350" y="5480050"/>
          <p14:tracePt t="32613" x="2438400" y="5480050"/>
          <p14:tracePt t="32613" x="2476500" y="5505450"/>
          <p14:tracePt t="32630" x="2495550" y="5518150"/>
          <p14:tracePt t="32630" x="2514600" y="5530850"/>
          <p14:tracePt t="32647" x="2533650" y="5549900"/>
          <p14:tracePt t="32647" x="2546350" y="5568950"/>
          <p14:tracePt t="32663" x="2565400" y="5581650"/>
          <p14:tracePt t="32663" x="2578100" y="5600700"/>
          <p14:tracePt t="32663" x="2597150" y="5613400"/>
          <p14:tracePt t="32682" x="2603500" y="5632450"/>
          <p14:tracePt t="32694" x="2616200" y="5645150"/>
          <p14:tracePt t="32694" x="2635250" y="5670550"/>
          <p14:tracePt t="32714" x="2641600" y="5676900"/>
          <p14:tracePt t="32714" x="2641600" y="5689600"/>
          <p14:tracePt t="32730" x="2647950" y="5702300"/>
          <p14:tracePt t="32730" x="2647950" y="5715000"/>
          <p14:tracePt t="32747" x="2647950" y="5727700"/>
          <p14:tracePt t="32747" x="2647950" y="5740400"/>
          <p14:tracePt t="32747" x="2647950" y="5746750"/>
          <p14:tracePt t="32765" x="2641600" y="5759450"/>
          <p14:tracePt t="32778" x="2635250" y="5765800"/>
          <p14:tracePt t="32778" x="2622550" y="5784850"/>
          <p14:tracePt t="32797" x="2616200" y="5791200"/>
          <p14:tracePt t="32797" x="2603500" y="5797550"/>
          <p14:tracePt t="32814" x="2597150" y="5810250"/>
          <p14:tracePt t="32814" x="2584450" y="5816600"/>
          <p14:tracePt t="32830" x="2571750" y="5829300"/>
          <p14:tracePt t="32830" x="2559050" y="5842000"/>
          <p14:tracePt t="32830" x="2552700" y="5848350"/>
          <p14:tracePt t="32849" x="2540000" y="5861050"/>
          <p14:tracePt t="32849" x="2527300" y="5873750"/>
          <p14:tracePt t="32864" x="2514600" y="5886450"/>
          <p14:tracePt t="32864" x="2501900" y="5892800"/>
          <p14:tracePt t="32881" x="2489200" y="5905500"/>
          <p14:tracePt t="32881" x="2476500" y="5911850"/>
          <p14:tracePt t="32897" x="2463800" y="5918200"/>
          <p14:tracePt t="32897" x="2451100" y="5924550"/>
          <p14:tracePt t="32914" x="2438400" y="5924550"/>
          <p14:tracePt t="32914" x="2413000" y="5937250"/>
          <p14:tracePt t="32931" x="2400300" y="5937250"/>
          <p14:tracePt t="32931" x="2381250" y="5943600"/>
          <p14:tracePt t="32947" x="2368550" y="5943600"/>
          <p14:tracePt t="32947" x="2355850" y="5949950"/>
          <p14:tracePt t="32964" x="2343150" y="5949950"/>
          <p14:tracePt t="32964" x="2317750" y="5956300"/>
          <p14:tracePt t="32982" x="2305050" y="5949950"/>
          <p14:tracePt t="32982" x="2292350" y="5956300"/>
          <p14:tracePt t="32998" x="2279650" y="5956300"/>
          <p14:tracePt t="32998" x="2273300" y="5949950"/>
          <p14:tracePt t="33014" x="2266950" y="5949950"/>
          <p14:tracePt t="33014" x="2260600" y="5949950"/>
          <p14:tracePt t="33031" x="2254250" y="5949950"/>
          <p14:tracePt t="33031" x="2247900" y="5943600"/>
          <p14:tracePt t="33049" x="2241550" y="5943600"/>
          <p14:tracePt t="33062" x="2241550" y="5930900"/>
          <p14:tracePt t="33080" x="2235200" y="5924550"/>
          <p14:tracePt t="33096" x="2235200" y="5918200"/>
          <p14:tracePt t="33096" x="2235200" y="5911850"/>
          <p14:tracePt t="33114" x="2235200" y="5905500"/>
          <p14:tracePt t="33129" x="2235200" y="5899150"/>
          <p14:tracePt t="33129" x="2235200" y="5892800"/>
          <p14:tracePt t="33129" x="2235200" y="5886450"/>
          <p14:tracePt t="33150" x="2235200" y="5880100"/>
          <p14:tracePt t="33150" x="2235200" y="5873750"/>
          <p14:tracePt t="33165" x="2241550" y="5867400"/>
          <p14:tracePt t="33165" x="2241550" y="5861050"/>
          <p14:tracePt t="33182" x="2241550" y="5854700"/>
          <p14:tracePt t="33182" x="2247900" y="5854700"/>
          <p14:tracePt t="33198" x="2247900" y="5848350"/>
          <p14:tracePt t="33198" x="2260600" y="5835650"/>
          <p14:tracePt t="33215" x="2260600" y="5829300"/>
          <p14:tracePt t="33215" x="2266950" y="5822950"/>
          <p14:tracePt t="33231" x="2273300" y="5816600"/>
          <p14:tracePt t="33231" x="2273300" y="5810250"/>
          <p14:tracePt t="33248" x="2279650" y="5803900"/>
          <p14:tracePt t="33248" x="2286000" y="5797550"/>
          <p14:tracePt t="33266" x="2286000" y="5791200"/>
          <p14:tracePt t="33266" x="2298700" y="5778500"/>
          <p14:tracePt t="33282" x="2305050" y="5772150"/>
          <p14:tracePt t="33297" x="2311400" y="5765800"/>
          <p14:tracePt t="33313" x="2324100" y="5765800"/>
          <p14:tracePt t="33330" x="2330450" y="5759450"/>
          <p14:tracePt t="33347" x="2336800" y="5759450"/>
          <p14:tracePt t="33364" x="2343150" y="5753100"/>
          <p14:tracePt t="33381" x="2355850" y="5753100"/>
          <p14:tracePt t="33397" x="2362200" y="5746750"/>
          <p14:tracePt t="33414" x="2368550" y="5746750"/>
          <p14:tracePt t="33431" x="2374900" y="5740400"/>
          <p14:tracePt t="33448" x="2381250" y="5740400"/>
          <p14:tracePt t="33464" x="2387600" y="5734050"/>
          <p14:tracePt t="33481" x="2393950" y="5734050"/>
          <p14:tracePt t="33497" x="2400300" y="5727700"/>
          <p14:tracePt t="33514" x="2406650" y="5727700"/>
          <p14:tracePt t="33537" x="2413000" y="5721350"/>
          <p14:tracePt t="33629" x="2419350" y="5721350"/>
          <p14:tracePt t="33665" x="2425700" y="5721350"/>
          <p14:tracePt t="33701" x="2425700" y="5727700"/>
          <p14:tracePt t="33741" x="2432050" y="5734050"/>
          <p14:tracePt t="33761" x="2438400" y="5734050"/>
          <p14:tracePt t="33785" x="2444750" y="5740400"/>
          <p14:tracePt t="33801" x="2451100" y="5746750"/>
          <p14:tracePt t="33813" x="2457450" y="5746750"/>
          <p14:tracePt t="33829" x="2457450" y="5753100"/>
          <p14:tracePt t="33853" x="2463800" y="5759450"/>
          <p14:tracePt t="33869" x="2463800" y="5765800"/>
          <p14:tracePt t="33881" x="2463800" y="5772150"/>
          <p14:tracePt t="33897" x="2463800" y="5778500"/>
          <p14:tracePt t="33913" x="2463800" y="5784850"/>
          <p14:tracePt t="33929" x="2463800" y="5791200"/>
          <p14:tracePt t="33942" x="2463800" y="5797550"/>
          <p14:tracePt t="33957" x="2463800" y="5803900"/>
          <p14:tracePt t="33973" x="2463800" y="5810250"/>
          <p14:tracePt t="33990" x="2463800" y="5816600"/>
          <p14:tracePt t="34009" x="2463800" y="5822950"/>
          <p14:tracePt t="34025" x="2457450" y="5829300"/>
          <p14:tracePt t="34069" x="2457450" y="5835650"/>
          <p14:tracePt t="34093" x="2457450" y="5842000"/>
          <p14:tracePt t="34109" x="2451100" y="5842000"/>
          <p14:tracePt t="34129" x="2444750" y="5848350"/>
          <p14:tracePt t="34169" x="2444750" y="5854700"/>
          <p14:tracePt t="34197" x="2438400" y="5861050"/>
          <p14:tracePt t="34229" x="2438400" y="5867400"/>
          <p14:tracePt t="34249" x="2432050" y="5867400"/>
          <p14:tracePt t="34265" x="2425700" y="5873750"/>
          <p14:tracePt t="34281" x="2419350" y="5880100"/>
          <p14:tracePt t="34293" x="2413000" y="5886450"/>
          <p14:tracePt t="34309" x="2413000" y="5899150"/>
          <p14:tracePt t="34325" x="2406650" y="5899150"/>
          <p14:tracePt t="34341" x="2400300" y="5905500"/>
          <p14:tracePt t="34354" x="2393950" y="5911850"/>
          <p14:tracePt t="34370" x="2387600" y="5918200"/>
          <p14:tracePt t="34386" x="2381250" y="5924550"/>
          <p14:tracePt t="34402" x="2374900" y="5930900"/>
          <p14:tracePt t="34417" x="2368550" y="5937250"/>
          <p14:tracePt t="34434" x="2362200" y="5943600"/>
          <p14:tracePt t="34451" x="2355850" y="5943600"/>
          <p14:tracePt t="34468" x="2349500" y="5949950"/>
          <p14:tracePt t="34484" x="2343150" y="5949950"/>
          <p14:tracePt t="34484" x="2336800" y="5956300"/>
          <p14:tracePt t="34506" x="2330450" y="5962650"/>
          <p14:tracePt t="34521" x="2330450" y="5969000"/>
          <p14:tracePt t="34535" x="2324100" y="5975350"/>
          <p14:tracePt t="34558" x="2324100" y="5981700"/>
          <p14:tracePt t="34685" x="2330450" y="5988050"/>
          <p14:tracePt t="34745" x="2336800" y="5988050"/>
          <p14:tracePt t="34769" x="2343150" y="5994400"/>
          <p14:tracePt t="34790" x="2349500" y="5994400"/>
          <p14:tracePt t="34798" x="2355850" y="5994400"/>
          <p14:tracePt t="34806" x="2362200" y="5994400"/>
          <p14:tracePt t="34819" x="2368550" y="5994400"/>
          <p14:tracePt t="34819" x="2381250" y="6000750"/>
          <p14:tracePt t="34837" x="2387600" y="6000750"/>
          <p14:tracePt t="34837" x="2393950" y="5994400"/>
          <p14:tracePt t="34854" x="2406650" y="5994400"/>
          <p14:tracePt t="34854" x="2413000" y="5994400"/>
          <p14:tracePt t="34870" x="2419350" y="5994400"/>
          <p14:tracePt t="34870" x="2432050" y="5994400"/>
          <p14:tracePt t="34870" x="2438400" y="5994400"/>
          <p14:tracePt t="34890" x="2451100" y="5988050"/>
          <p14:tracePt t="34890" x="2457450" y="5988050"/>
          <p14:tracePt t="34904" x="2463800" y="5988050"/>
          <p14:tracePt t="34904" x="2476500" y="5981700"/>
          <p14:tracePt t="34921" x="2482850" y="5981700"/>
          <p14:tracePt t="34921" x="2495550" y="5975350"/>
          <p14:tracePt t="34937" x="2501900" y="5969000"/>
          <p14:tracePt t="34937" x="2520950" y="5956300"/>
          <p14:tracePt t="34954" x="2527300" y="5949950"/>
          <p14:tracePt t="34954" x="2533650" y="5937250"/>
          <p14:tracePt t="34971" x="2540000" y="5930900"/>
          <p14:tracePt t="34971" x="2546350" y="5924550"/>
          <p14:tracePt t="34988" x="2552700" y="5911850"/>
          <p14:tracePt t="34988" x="2559050" y="5899150"/>
          <p14:tracePt t="35005" x="2565400" y="5892800"/>
          <p14:tracePt t="35005" x="2571750" y="5873750"/>
          <p14:tracePt t="35022" x="2571750" y="5861050"/>
          <p14:tracePt t="35022" x="2578100" y="5854700"/>
          <p14:tracePt t="35038" x="2578100" y="5842000"/>
          <p14:tracePt t="35038" x="2578100" y="5835650"/>
          <p14:tracePt t="35055" x="2578100" y="5829300"/>
          <p14:tracePt t="35055" x="2578100" y="5822950"/>
          <p14:tracePt t="35071" x="2578100" y="5816600"/>
          <p14:tracePt t="35071" x="2578100" y="5803900"/>
          <p14:tracePt t="35071" x="2571750" y="5797550"/>
          <p14:tracePt t="35091" x="2571750" y="5791200"/>
          <p14:tracePt t="35103" x="2571750" y="5784850"/>
          <p14:tracePt t="35103" x="2565400" y="5772150"/>
          <p14:tracePt t="35123" x="2559050" y="5765800"/>
          <p14:tracePt t="35123" x="2559050" y="5759450"/>
          <p14:tracePt t="35138" x="2552700" y="5753100"/>
          <p14:tracePt t="35138" x="2552700" y="5746750"/>
          <p14:tracePt t="35155" x="2546350" y="5740400"/>
          <p14:tracePt t="35155" x="2540000" y="5734050"/>
          <p14:tracePt t="35155" x="2533650" y="5727700"/>
          <p14:tracePt t="35174" x="2533650" y="5721350"/>
          <p14:tracePt t="35187" x="2527300" y="5715000"/>
          <p14:tracePt t="35187" x="2514600" y="5708650"/>
          <p14:tracePt t="35205" x="2501900" y="5702300"/>
          <p14:tracePt t="35205" x="2495550" y="5695950"/>
          <p14:tracePt t="35222" x="2489200" y="5689600"/>
          <p14:tracePt t="35222" x="2482850" y="5689600"/>
          <p14:tracePt t="35239" x="2476500" y="5689600"/>
          <p14:tracePt t="35239" x="2463800" y="5683250"/>
          <p14:tracePt t="35255" x="2457450" y="5683250"/>
          <p14:tracePt t="35255" x="2444750" y="5676900"/>
          <p14:tracePt t="35272" x="2438400" y="5676900"/>
          <p14:tracePt t="35272" x="2425700" y="5676900"/>
          <p14:tracePt t="35289" x="2419350" y="5676900"/>
          <p14:tracePt t="35289" x="2413000" y="5676900"/>
          <p14:tracePt t="35305" x="2400300" y="5676900"/>
          <p14:tracePt t="35305" x="2387600" y="5683250"/>
          <p14:tracePt t="35322" x="2374900" y="5683250"/>
          <p14:tracePt t="35322" x="2368550" y="5683250"/>
          <p14:tracePt t="35339" x="2355850" y="5683250"/>
          <p14:tracePt t="35339" x="2349500" y="5689600"/>
          <p14:tracePt t="35356" x="2343150" y="5695950"/>
          <p14:tracePt t="35356" x="2336800" y="5695950"/>
          <p14:tracePt t="35356" x="2330450" y="5702300"/>
          <p14:tracePt t="35375" x="2324100" y="5702300"/>
          <p14:tracePt t="35387" x="2317750" y="5708650"/>
          <p14:tracePt t="35387" x="2311400" y="5708650"/>
          <p14:tracePt t="35406" x="2311400" y="5715000"/>
          <p14:tracePt t="35421" x="2305050" y="5721350"/>
          <p14:tracePt t="35438" x="2298700" y="5727700"/>
          <p14:tracePt t="35454" x="2298700" y="5734050"/>
          <p14:tracePt t="35474" x="2292350" y="5740400"/>
          <p14:tracePt t="35509" x="2292350" y="5734050"/>
          <p14:tracePt t="35593" x="2298700" y="5727700"/>
          <p14:tracePt t="35621" x="2298700" y="5721350"/>
          <p14:tracePt t="35637" x="2305050" y="5715000"/>
          <p14:tracePt t="35653" x="2305050" y="5708650"/>
          <p14:tracePt t="35670" x="2311400" y="5702300"/>
          <p14:tracePt t="35675" x="2317750" y="5695950"/>
          <p14:tracePt t="35692" x="2324100" y="5689600"/>
          <p14:tracePt t="35692" x="2330450" y="5683250"/>
          <p14:tracePt t="35707" x="2336800" y="5676900"/>
          <p14:tracePt t="35707" x="2343150" y="5670550"/>
          <p14:tracePt t="35724" x="2349500" y="5664200"/>
          <p14:tracePt t="35724" x="2355850" y="5657850"/>
          <p14:tracePt t="35724" x="2368550" y="5651500"/>
          <p14:tracePt t="35743" x="2374900" y="5638800"/>
          <p14:tracePt t="35755" x="2381250" y="5632450"/>
          <p14:tracePt t="35755" x="2393950" y="5607050"/>
          <p14:tracePt t="35774" x="2400300" y="5594350"/>
          <p14:tracePt t="35774" x="2406650" y="5588000"/>
          <p14:tracePt t="35774" x="2413000" y="5568950"/>
          <p14:tracePt t="35794" x="2419350" y="5562600"/>
          <p14:tracePt t="35805" x="2419350" y="5549900"/>
          <p14:tracePt t="35805" x="2425700" y="5537200"/>
          <p14:tracePt t="35805" x="2425700" y="5524500"/>
          <p14:tracePt t="35826" x="2425700" y="5511800"/>
          <p14:tracePt t="35839" x="2425700" y="5499100"/>
          <p14:tracePt t="35839" x="2425700" y="5480050"/>
          <p14:tracePt t="35858" x="2425700" y="5473700"/>
          <p14:tracePt t="35858" x="2425700" y="5461000"/>
          <p14:tracePt t="35874" x="2419350" y="5454650"/>
          <p14:tracePt t="35874" x="2413000" y="5441950"/>
          <p14:tracePt t="35874" x="2406650" y="5435600"/>
          <p14:tracePt t="35894" x="2400300" y="5429250"/>
          <p14:tracePt t="35906" x="2393950" y="5416550"/>
          <p14:tracePt t="35906" x="2374900" y="5403850"/>
          <p14:tracePt t="35924" x="2362200" y="5397500"/>
          <p14:tracePt t="35924" x="2355850" y="5391150"/>
          <p14:tracePt t="35942" x="2336800" y="5384800"/>
          <p14:tracePt t="35942" x="2324100" y="5384800"/>
          <p14:tracePt t="35958" x="2311400" y="5378450"/>
          <p14:tracePt t="35958" x="2286000" y="5372100"/>
          <p14:tracePt t="35974" x="2273300" y="5372100"/>
          <p14:tracePt t="35974" x="2260600" y="5372100"/>
          <p14:tracePt t="35992" x="2241550" y="5372100"/>
          <p14:tracePt t="35992" x="2228850" y="5378450"/>
          <p14:tracePt t="36009" x="2216150" y="5378450"/>
          <p14:tracePt t="36009" x="2203450" y="5384800"/>
          <p14:tracePt t="36025" x="2190750" y="5391150"/>
          <p14:tracePt t="36025" x="2165350" y="5397500"/>
          <p14:tracePt t="36043" x="2152650" y="5403850"/>
          <p14:tracePt t="36043" x="2139950" y="5403850"/>
          <p14:tracePt t="36059" x="2127250" y="5410200"/>
          <p14:tracePt t="36059" x="2114550" y="5416550"/>
          <p14:tracePt t="36075" x="2108200" y="5416550"/>
          <p14:tracePt t="36075" x="2095500" y="5429250"/>
          <p14:tracePt t="36075" x="2082800" y="5429250"/>
          <p14:tracePt t="36095" x="2070100" y="5435600"/>
          <p14:tracePt t="36106" x="2063750" y="5441950"/>
          <p14:tracePt t="36106" x="2044700" y="5448300"/>
          <p14:tracePt t="36127" x="2038350" y="5454650"/>
          <p14:tracePt t="36127" x="2025650" y="5454650"/>
          <p14:tracePt t="36143" x="2019300" y="5454650"/>
          <p14:tracePt t="36143" x="2012950" y="5454650"/>
          <p14:tracePt t="36159" x="2006600" y="5454650"/>
          <p14:tracePt t="36159" x="1993900" y="5454650"/>
          <p14:tracePt t="36175" x="1987550" y="5448300"/>
          <p14:tracePt t="36175" x="1981200" y="5441950"/>
          <p14:tracePt t="36175" x="1968500" y="5435600"/>
          <p14:tracePt t="36194" x="1962150" y="5429250"/>
          <p14:tracePt t="36207" x="1955800" y="5416550"/>
          <p14:tracePt t="36207" x="1949450" y="5403850"/>
          <p14:tracePt t="36226" x="1943100" y="5397500"/>
          <p14:tracePt t="36226" x="1943100" y="5384800"/>
          <p14:tracePt t="36242" x="1943100" y="5378450"/>
          <p14:tracePt t="36242" x="1943100" y="5372100"/>
          <p14:tracePt t="36259" x="1943100" y="5365750"/>
          <p14:tracePt t="36259" x="1949450" y="5346700"/>
          <p14:tracePt t="36276" x="1955800" y="5334000"/>
          <p14:tracePt t="36276" x="1968500" y="5327650"/>
          <p14:tracePt t="36292" x="1974850" y="5314950"/>
          <p14:tracePt t="36292" x="1987550" y="5302250"/>
          <p14:tracePt t="36309" x="2000250" y="5289550"/>
          <p14:tracePt t="36309" x="2006600" y="5276850"/>
          <p14:tracePt t="36326" x="2025650" y="5264150"/>
          <p14:tracePt t="36326" x="2051050" y="5245100"/>
          <p14:tracePt t="36343" x="2063750" y="5238750"/>
          <p14:tracePt t="36343" x="2076450" y="5226050"/>
          <p14:tracePt t="36359" x="2089150" y="5219700"/>
          <p14:tracePt t="36359" x="2101850" y="5219700"/>
          <p14:tracePt t="36376" x="2114550" y="5219700"/>
          <p14:tracePt t="36376" x="2127250" y="5219700"/>
          <p14:tracePt t="36376" x="2139950" y="5213350"/>
          <p14:tracePt t="36395" x="2152650" y="5219700"/>
          <p14:tracePt t="36407" x="2159000" y="5219700"/>
          <p14:tracePt t="36407" x="2184400" y="5232400"/>
          <p14:tracePt t="36426" x="2190750" y="5238750"/>
          <p14:tracePt t="36426" x="2203450" y="5245100"/>
          <p14:tracePt t="36443" x="2209800" y="5251450"/>
          <p14:tracePt t="36443" x="2216150" y="5264150"/>
          <p14:tracePt t="36443" x="2228850" y="5276850"/>
          <p14:tracePt t="36462" x="2235200" y="5283200"/>
          <p14:tracePt t="36474" x="2241550" y="5295900"/>
          <p14:tracePt t="36474" x="2247900" y="5308600"/>
          <p14:tracePt t="36474" x="2260600" y="5314950"/>
          <p14:tracePt t="36495" x="2266950" y="5327650"/>
          <p14:tracePt t="36495" x="2273300" y="5334000"/>
          <p14:tracePt t="36495" x="2279650" y="5346700"/>
          <p14:tracePt t="36513" x="2286000" y="5353050"/>
          <p14:tracePt t="36525" x="2292350" y="5365750"/>
          <p14:tracePt t="36525" x="2305050" y="5372100"/>
          <p14:tracePt t="36525" x="2311400" y="5384800"/>
          <p14:tracePt t="36546" x="2317750" y="5391150"/>
          <p14:tracePt t="36558" x="2324100" y="5403850"/>
          <p14:tracePt t="36558" x="2336800" y="5422900"/>
          <p14:tracePt t="36577" x="2343150" y="5435600"/>
          <p14:tracePt t="36577" x="2343150" y="5441950"/>
          <p14:tracePt t="36593" x="2349500" y="5454650"/>
          <p14:tracePt t="36593" x="2349500" y="5461000"/>
          <p14:tracePt t="36610" x="2349500" y="5467350"/>
          <p14:tracePt t="36610" x="2349500" y="5480050"/>
          <p14:tracePt t="36627" x="2343150" y="5486400"/>
          <p14:tracePt t="36627" x="2336800" y="5505450"/>
          <p14:tracePt t="36643" x="2336800" y="5511800"/>
          <p14:tracePt t="36643" x="2330450" y="5524500"/>
          <p14:tracePt t="36660" x="2324100" y="5530850"/>
          <p14:tracePt t="36660" x="2317750" y="5543550"/>
          <p14:tracePt t="36677" x="2311400" y="5556250"/>
          <p14:tracePt t="36677" x="2305050" y="5575300"/>
          <p14:tracePt t="36694" x="2298700" y="5588000"/>
          <p14:tracePt t="36694" x="2286000" y="5594350"/>
          <p14:tracePt t="36711" x="2279650" y="5600700"/>
          <p14:tracePt t="36711" x="2273300" y="5613400"/>
          <p14:tracePt t="36727" x="2260600" y="5619750"/>
          <p14:tracePt t="36727" x="2254250" y="5626100"/>
          <p14:tracePt t="36744" x="2247900" y="5632450"/>
          <p14:tracePt t="36744" x="2235200" y="5638800"/>
          <p14:tracePt t="36744" x="2228850" y="5645150"/>
          <p14:tracePt t="36763" x="2222500" y="5657850"/>
          <p14:tracePt t="36775" x="2209800" y="5664200"/>
          <p14:tracePt t="36775" x="2197100" y="5670550"/>
          <p14:tracePt t="36795" x="2184400" y="5676900"/>
          <p14:tracePt t="36795" x="2178050" y="5683250"/>
          <p14:tracePt t="36811" x="2171700" y="5683250"/>
          <p14:tracePt t="36811" x="2165350" y="5683250"/>
          <p14:tracePt t="36828" x="2159000" y="5689600"/>
          <p14:tracePt t="36828" x="2152650" y="5689600"/>
          <p14:tracePt t="36828" x="2146300" y="5689600"/>
          <p14:tracePt t="36846" x="2133600" y="5689600"/>
          <p14:tracePt t="36859" x="2127250" y="5689600"/>
          <p14:tracePt t="36859" x="2120900" y="5689600"/>
          <p14:tracePt t="36878" x="2114550" y="5689600"/>
          <p14:tracePt t="36878" x="2108200" y="5689600"/>
          <p14:tracePt t="36895" x="2101850" y="5683250"/>
          <p14:tracePt t="36909" x="2095500" y="5683250"/>
          <p14:tracePt t="36926" x="2089150" y="5676900"/>
          <p14:tracePt t="36943" x="2082800" y="5670550"/>
          <p14:tracePt t="36960" x="2082800" y="5664200"/>
          <p14:tracePt t="36976" x="2082800" y="5657850"/>
          <p14:tracePt t="36995" x="2095500" y="5645150"/>
          <p14:tracePt t="37010" x="2101850" y="5638800"/>
          <p14:tracePt t="37026" x="2108200" y="5632450"/>
          <p14:tracePt t="37026" x="2114550" y="5632450"/>
          <p14:tracePt t="37045" x="2120900" y="5626100"/>
          <p14:tracePt t="37045" x="2127250" y="5619750"/>
          <p14:tracePt t="37063" x="2146300" y="5607050"/>
          <p14:tracePt t="37063" x="2152650" y="5600700"/>
          <p14:tracePt t="37079" x="2159000" y="5588000"/>
          <p14:tracePt t="37079" x="2171700" y="5588000"/>
          <p14:tracePt t="37096" x="2184400" y="5575300"/>
          <p14:tracePt t="37096" x="2197100" y="5575300"/>
          <p14:tracePt t="37096" x="2209800" y="5568950"/>
          <p14:tracePt t="37114" x="2222500" y="5568950"/>
          <p14:tracePt t="37127" x="2241550" y="5568950"/>
          <p14:tracePt t="37127" x="2273300" y="5575300"/>
          <p14:tracePt t="37147" x="2292350" y="5575300"/>
          <p14:tracePt t="37147" x="2311400" y="5581650"/>
          <p14:tracePt t="37163" x="2330450" y="5588000"/>
          <p14:tracePt t="37163" x="2349500" y="5594350"/>
          <p14:tracePt t="37178" x="2362200" y="5600700"/>
          <p14:tracePt t="37178" x="2381250" y="5607050"/>
          <p14:tracePt t="37196" x="2400300" y="5613400"/>
          <p14:tracePt t="37196" x="2419350" y="5626100"/>
          <p14:tracePt t="37196" x="2432050" y="5638800"/>
          <p14:tracePt t="37214" x="2444750" y="5651500"/>
          <p14:tracePt t="37227" x="2457450" y="5664200"/>
          <p14:tracePt t="37227" x="2482850" y="5695950"/>
          <p14:tracePt t="37246" x="2489200" y="5708650"/>
          <p14:tracePt t="37246" x="2501900" y="5727700"/>
          <p14:tracePt t="37263" x="2508250" y="5740400"/>
          <p14:tracePt t="37263" x="2514600" y="5759450"/>
          <p14:tracePt t="37279" x="2514600" y="5772150"/>
          <p14:tracePt t="37279" x="2520950" y="5810250"/>
          <p14:tracePt t="37296" x="2520950" y="5822950"/>
          <p14:tracePt t="37296" x="2520950" y="5848350"/>
          <p14:tracePt t="37313" x="2520950" y="5867400"/>
          <p14:tracePt t="37313" x="2520950" y="5886450"/>
          <p14:tracePt t="37329" x="2520950" y="5911850"/>
          <p14:tracePt t="37329" x="2520950" y="5930900"/>
          <p14:tracePt t="37346" x="2520950" y="5956300"/>
          <p14:tracePt t="37346" x="2514600" y="5994400"/>
          <p14:tracePt t="37363" x="2508250" y="6013450"/>
          <p14:tracePt t="37363" x="2501900" y="6026150"/>
          <p14:tracePt t="37379" x="2495550" y="6045200"/>
          <p14:tracePt t="37379" x="2489200" y="6057900"/>
          <p14:tracePt t="37396" x="2482850" y="6076950"/>
          <p14:tracePt t="37396" x="2470150" y="6089650"/>
          <p14:tracePt t="37412" x="2463800" y="6102350"/>
          <p14:tracePt t="37412" x="2444750" y="6134100"/>
          <p14:tracePt t="37431" x="2432050" y="6153150"/>
          <p14:tracePt t="37431" x="2419350" y="6165850"/>
          <p14:tracePt t="37447" x="2406650" y="6178550"/>
          <p14:tracePt t="37447" x="2393950" y="6184900"/>
          <p14:tracePt t="37463" x="2374900" y="6197600"/>
          <p14:tracePt t="37463" x="2362200" y="6210300"/>
          <p14:tracePt t="37463" x="2343150" y="6216650"/>
          <p14:tracePt t="37482" x="2330450" y="6223000"/>
          <p14:tracePt t="37494" x="2311400" y="6229350"/>
          <p14:tracePt t="37494" x="2279650" y="6235700"/>
          <p14:tracePt t="37516" x="2266950" y="6242050"/>
          <p14:tracePt t="37516" x="2247900" y="6248400"/>
          <p14:tracePt t="37531" x="2235200" y="6254750"/>
          <p14:tracePt t="37531" x="2216150" y="6254750"/>
          <p14:tracePt t="37547" x="2203450" y="6261100"/>
          <p14:tracePt t="37547" x="2190750" y="6267450"/>
          <p14:tracePt t="37563" x="2178050" y="6273800"/>
          <p14:tracePt t="37563" x="2159000" y="6280150"/>
          <p14:tracePt t="37563" x="2146300" y="6292850"/>
          <p14:tracePt t="37583" x="2133600" y="6299200"/>
          <p14:tracePt t="37595" x="2114550" y="6311900"/>
          <p14:tracePt t="37612" x="2089150" y="6324600"/>
          <p14:tracePt t="37629" x="2063750" y="6343650"/>
          <p14:tracePt t="37645" x="2044700" y="6369050"/>
          <p14:tracePt t="37662" x="2025650" y="6381750"/>
          <p14:tracePt t="37730" x="2000250" y="6400800"/>
          <p14:tracePt t="37830" x="2012950" y="6375400"/>
          <p14:tracePt t="37918" x="2019300" y="6356350"/>
          <p14:tracePt t="37934" x="2025650" y="6343650"/>
          <p14:tracePt t="37942" x="2025650" y="6337300"/>
          <p14:tracePt t="37951" x="2032000" y="6330950"/>
          <p14:tracePt t="37951" x="2032000" y="6324600"/>
          <p14:tracePt t="37965" x="2038350" y="6318250"/>
          <p14:tracePt t="37965" x="2038350" y="6305550"/>
          <p14:tracePt t="37981" x="2044700" y="6305550"/>
          <p14:tracePt t="37997" x="2051050" y="6299200"/>
          <p14:tracePt t="37997" x="2051050" y="6292850"/>
          <p14:tracePt t="38016" x="2057400" y="6286500"/>
          <p14:tracePt t="38030" x="2063750" y="6286500"/>
          <p14:tracePt t="38047" x="2070100" y="6286500"/>
          <p14:tracePt t="38047" x="2076450" y="6286500"/>
          <p14:tracePt t="38065" x="2082800" y="6286500"/>
          <p14:tracePt t="38065" x="2101850" y="6292850"/>
          <p14:tracePt t="38083" x="2114550" y="6292850"/>
          <p14:tracePt t="38083" x="2127250" y="6292850"/>
          <p14:tracePt t="38099" x="2139950" y="6292850"/>
          <p14:tracePt t="38099" x="2152650" y="6286500"/>
          <p14:tracePt t="38116" x="2165350" y="6286500"/>
          <p14:tracePt t="38116" x="2184400" y="6280150"/>
          <p14:tracePt t="38132" x="2197100" y="6273800"/>
          <p14:tracePt t="38132" x="2209800" y="6267450"/>
          <p14:tracePt t="38132" x="2222500" y="6261100"/>
          <p14:tracePt t="38151" x="2241550" y="6248400"/>
          <p14:tracePt t="38163" x="2254250" y="6242050"/>
          <p14:tracePt t="38163" x="2279650" y="6223000"/>
          <p14:tracePt t="38183" x="2292350" y="6216650"/>
          <p14:tracePt t="38183" x="2305050" y="6203950"/>
          <p14:tracePt t="38199" x="2317750" y="6191250"/>
          <p14:tracePt t="38199" x="2330450" y="6184900"/>
          <p14:tracePt t="38216" x="2336800" y="6172200"/>
          <p14:tracePt t="38216" x="2349500" y="6159500"/>
          <p14:tracePt t="38216" x="2355850" y="6146800"/>
          <p14:tracePt t="38235" x="2362200" y="6134100"/>
          <p14:tracePt t="38247" x="2368550" y="6127750"/>
          <p14:tracePt t="38247" x="2381250" y="6102350"/>
          <p14:tracePt t="38266" x="2387600" y="6096000"/>
          <p14:tracePt t="38266" x="2387600" y="6083300"/>
          <p14:tracePt t="38283" x="2393950" y="6076950"/>
          <p14:tracePt t="38283" x="2393950" y="6064250"/>
          <p14:tracePt t="38300" x="2400300" y="6051550"/>
          <p14:tracePt t="38300" x="2400300" y="6032500"/>
          <p14:tracePt t="38316" x="2400300" y="6019800"/>
          <p14:tracePt t="38316" x="2400300" y="6013450"/>
          <p14:tracePt t="38333" x="2400300" y="6000750"/>
          <p14:tracePt t="38333" x="2400300" y="5994400"/>
          <p14:tracePt t="38350" x="2400300" y="5988050"/>
          <p14:tracePt t="38350" x="2400300" y="5981700"/>
          <p14:tracePt t="38366" x="2393950" y="5969000"/>
          <p14:tracePt t="38366" x="2387600" y="5956300"/>
          <p14:tracePt t="38383" x="2381250" y="5949950"/>
          <p14:tracePt t="38398" x="2374900" y="5943600"/>
          <p14:tracePt t="38414" x="2368550" y="5937250"/>
          <p14:tracePt t="38431" x="2362200" y="5937250"/>
          <p14:tracePt t="38448" x="2349500" y="5937250"/>
          <p14:tracePt t="38465" x="2343150" y="5937250"/>
          <p14:tracePt t="38482" x="2336800" y="5937250"/>
          <p14:tracePt t="38482" x="2330450" y="5943600"/>
          <p14:tracePt t="38500" x="2324100" y="5943600"/>
          <p14:tracePt t="38500" x="2317750" y="5949950"/>
          <p14:tracePt t="38520" x="2311400" y="5956300"/>
          <p14:tracePt t="38531" x="2305050" y="5962650"/>
          <p14:tracePt t="38549" x="2298700" y="5975350"/>
          <p14:tracePt t="38565" x="2292350" y="5981700"/>
          <p14:tracePt t="38582" x="2286000" y="5981700"/>
          <p14:tracePt t="38599" x="2279650" y="5988050"/>
          <p14:tracePt t="38599" x="2273300" y="5988050"/>
          <p14:tracePt t="38617" x="2266950" y="5994400"/>
          <p14:tracePt t="38638" x="2260600" y="5994400"/>
          <p14:tracePt t="38662" x="2254250" y="6000750"/>
          <p14:tracePt t="38682" x="2247900" y="6000750"/>
          <p14:tracePt t="38698" x="2241550" y="6000750"/>
          <p14:tracePt t="38714" x="2235200" y="6000750"/>
          <p14:tracePt t="38734" x="2235200" y="6007100"/>
          <p14:tracePt t="38774" x="2241550" y="6007100"/>
          <p14:tracePt t="38802" x="2247900" y="6007100"/>
          <p14:tracePt t="38818" x="2254250" y="6007100"/>
          <p14:tracePt t="38834" x="2260600" y="6007100"/>
          <p14:tracePt t="38842" x="2266950" y="6007100"/>
          <p14:tracePt t="38851" x="2273300" y="6007100"/>
          <p14:tracePt t="38866" x="2279650" y="6000750"/>
          <p14:tracePt t="38866" x="2286000" y="6000750"/>
          <p14:tracePt t="38866" x="2292350" y="6000750"/>
          <p14:tracePt t="38887" x="2298700" y="5994400"/>
          <p14:tracePt t="38899" x="2305050" y="5988050"/>
          <p14:tracePt t="38899" x="2317750" y="5981700"/>
          <p14:tracePt t="38918" x="2324100" y="5975350"/>
          <p14:tracePt t="38918" x="2330450" y="5975350"/>
          <p14:tracePt t="38935" x="2336800" y="5969000"/>
          <p14:tracePt t="38935" x="2343150" y="5969000"/>
          <p14:tracePt t="38952" x="2343150" y="5962650"/>
          <p14:tracePt t="38952" x="2349500" y="5956300"/>
          <p14:tracePt t="38952" x="2355850" y="5949950"/>
          <p14:tracePt t="38971" x="2362200" y="5943600"/>
          <p14:tracePt t="38971" x="2368550" y="5937250"/>
          <p14:tracePt t="38985" x="2374900" y="5930900"/>
          <p14:tracePt t="38985" x="2381250" y="5924550"/>
          <p14:tracePt t="39002" x="2381250" y="5918200"/>
          <p14:tracePt t="39002" x="2387600" y="5911850"/>
          <p14:tracePt t="39019" x="2387600" y="5905500"/>
          <p14:tracePt t="39019" x="2393950" y="5892800"/>
          <p14:tracePt t="39036" x="2393950" y="5886450"/>
          <p14:tracePt t="39036" x="2393950" y="5880100"/>
          <p14:tracePt t="39052" x="2393950" y="5873750"/>
          <p14:tracePt t="39052" x="2393950" y="5861050"/>
          <p14:tracePt t="39069" x="2393950" y="5854700"/>
          <p14:tracePt t="39069" x="2393950" y="5848350"/>
          <p14:tracePt t="39085" x="2393950" y="5842000"/>
          <p14:tracePt t="39102" x="2387600" y="5829300"/>
          <p14:tracePt t="39102" x="2387600" y="5822950"/>
          <p14:tracePt t="39119" x="2387600" y="5816600"/>
          <p14:tracePt t="39119" x="2381250" y="5810250"/>
          <p14:tracePt t="39135" x="2374900" y="5803900"/>
          <p14:tracePt t="39135" x="2374900" y="5797550"/>
          <p14:tracePt t="39135" x="2368550" y="5791200"/>
          <p14:tracePt t="39155" x="2362200" y="5778500"/>
          <p14:tracePt t="39167" x="2355850" y="5772150"/>
          <p14:tracePt t="39167" x="2343150" y="5759450"/>
          <p14:tracePt t="39167" x="2336800" y="5753100"/>
          <p14:tracePt t="39188" x="2330450" y="5746750"/>
          <p14:tracePt t="39188" x="2317750" y="5740400"/>
          <p14:tracePt t="39203" x="2311400" y="5727700"/>
          <p14:tracePt t="39203" x="2298700" y="5721350"/>
          <p14:tracePt t="39219" x="2292350" y="5715000"/>
          <p14:tracePt t="39219" x="2286000" y="5708650"/>
          <p14:tracePt t="39236" x="2273300" y="5695950"/>
          <p14:tracePt t="39236" x="2266950" y="5689600"/>
          <p14:tracePt t="39236" x="2254250" y="5676900"/>
          <p14:tracePt t="39255" x="2247900" y="5670550"/>
          <p14:tracePt t="39267" x="2235200" y="5664200"/>
          <p14:tracePt t="39267" x="2209800" y="5657850"/>
          <p14:tracePt t="39286" x="2190750" y="5651500"/>
          <p14:tracePt t="39286" x="2178050" y="5651500"/>
          <p14:tracePt t="39302" x="2165350" y="5645150"/>
          <p14:tracePt t="39302" x="2146300" y="5645150"/>
          <p14:tracePt t="39320" x="2133600" y="5645150"/>
          <p14:tracePt t="39320" x="2108200" y="5645150"/>
          <p14:tracePt t="39336" x="2095500" y="5645150"/>
          <p14:tracePt t="39336" x="2082800" y="5645150"/>
          <p14:tracePt t="39353" x="2070100" y="5645150"/>
          <p14:tracePt t="39353" x="2063750" y="5651500"/>
          <p14:tracePt t="39370" x="2051050" y="5651500"/>
          <p14:tracePt t="39370" x="2044700" y="5657850"/>
          <p14:tracePt t="39387" x="2038350" y="5657850"/>
          <p14:tracePt t="39387" x="2025650" y="5664200"/>
          <p14:tracePt t="39403" x="2019300" y="5664200"/>
          <p14:tracePt t="39403" x="2012950" y="5670550"/>
          <p14:tracePt t="39420" x="2006600" y="5670550"/>
          <p14:tracePt t="39420" x="2000250" y="5670550"/>
          <p14:tracePt t="39437" x="1993900" y="5670550"/>
          <p14:tracePt t="39437" x="1987550" y="5670550"/>
          <p14:tracePt t="39437" x="1974850" y="5670550"/>
          <p14:tracePt t="39455" x="1968500" y="5670550"/>
          <p14:tracePt t="39468" x="1962150" y="5670550"/>
          <p14:tracePt t="39468" x="1943100" y="5664200"/>
          <p14:tracePt t="39487" x="1930400" y="5664200"/>
          <p14:tracePt t="39487" x="1917700" y="5664200"/>
          <p14:tracePt t="39505" x="1911350" y="5657850"/>
          <p14:tracePt t="39505" x="1898650" y="5657850"/>
          <p14:tracePt t="39505" x="1892300" y="5651500"/>
          <p14:tracePt t="39523" x="1885950" y="5645150"/>
          <p14:tracePt t="39535" x="1879600" y="5638800"/>
          <p14:tracePt t="39535" x="1873250" y="5632450"/>
          <p14:tracePt t="39535" x="1866900" y="5626100"/>
          <p14:tracePt t="39556" x="1866900" y="5619750"/>
          <p14:tracePt t="39556" x="1860550" y="5613400"/>
          <p14:tracePt t="39571" x="1866900" y="5607050"/>
          <p14:tracePt t="39571" x="1866900" y="5600700"/>
          <p14:tracePt t="39587" x="1873250" y="5588000"/>
          <p14:tracePt t="39587" x="1879600" y="5581650"/>
          <p14:tracePt t="39604" x="1885950" y="5568950"/>
          <p14:tracePt t="39604" x="1892300" y="5556250"/>
          <p14:tracePt t="39620" x="1905000" y="5549900"/>
          <p14:tracePt t="39620" x="1930400" y="5524500"/>
          <p14:tracePt t="39637" x="1949450" y="5511800"/>
          <p14:tracePt t="39637" x="1962150" y="5499100"/>
          <p14:tracePt t="39654" x="1974850" y="5492750"/>
          <p14:tracePt t="39654" x="1993900" y="5480050"/>
          <p14:tracePt t="39671" x="2012950" y="5473700"/>
          <p14:tracePt t="39671" x="2038350" y="5473700"/>
          <p14:tracePt t="39687" x="2057400" y="5467350"/>
          <p14:tracePt t="39687" x="2101850" y="5473700"/>
          <p14:tracePt t="39704" x="2127250" y="5480050"/>
          <p14:tracePt t="39704" x="2152650" y="5486400"/>
          <p14:tracePt t="39721" x="2171700" y="5499100"/>
          <p14:tracePt t="39721" x="2197100" y="5511800"/>
          <p14:tracePt t="39738" x="2216150" y="5518150"/>
          <p14:tracePt t="39738" x="2247900" y="5549900"/>
          <p14:tracePt t="39755" x="2266950" y="5562600"/>
          <p14:tracePt t="39755" x="2279650" y="5581650"/>
          <p14:tracePt t="39772" x="2292350" y="5594350"/>
          <p14:tracePt t="39772" x="2305050" y="5613400"/>
          <p14:tracePt t="39788" x="2317750" y="5626100"/>
          <p14:tracePt t="39788" x="2330450" y="5645150"/>
          <p14:tracePt t="39804" x="2343150" y="5651500"/>
          <p14:tracePt t="39804" x="2349500" y="5664200"/>
          <p14:tracePt t="39804" x="2362200" y="5676900"/>
          <p14:tracePt t="39824" x="2368550" y="5689600"/>
          <p14:tracePt t="39836" x="2374900" y="5695950"/>
          <p14:tracePt t="39836" x="2381250" y="5715000"/>
          <p14:tracePt t="39855" x="2381250" y="5721350"/>
          <p14:tracePt t="39855" x="2381250" y="5727700"/>
          <p14:tracePt t="39872" x="2381250" y="5734050"/>
          <p14:tracePt t="39872" x="2381250" y="5740400"/>
          <p14:tracePt t="39888" x="2381250" y="5746750"/>
          <p14:tracePt t="39888" x="2381250" y="5753100"/>
          <p14:tracePt t="39888" x="2381250" y="5759450"/>
          <p14:tracePt t="39907" x="2374900" y="5759450"/>
          <p14:tracePt t="39920" x="2374900" y="5765800"/>
          <p14:tracePt t="39920" x="2368550" y="5778500"/>
          <p14:tracePt t="39938" x="2368550" y="5784850"/>
          <p14:tracePt t="39938" x="2362200" y="5791200"/>
          <p14:tracePt t="39955" x="2362200" y="5797550"/>
          <p14:tracePt t="39955" x="2355850" y="5797550"/>
          <p14:tracePt t="39972" x="2349500" y="5803900"/>
          <p14:tracePt t="39972" x="2343150" y="5810250"/>
          <p14:tracePt t="39989" x="2343150" y="5816600"/>
          <p14:tracePt t="39989" x="2330450" y="5829300"/>
          <p14:tracePt t="40006" x="2324100" y="5835650"/>
          <p14:tracePt t="40006" x="2317750" y="5842000"/>
          <p14:tracePt t="40022" x="2311400" y="5842000"/>
          <p14:tracePt t="40022" x="2311400" y="5848350"/>
          <p14:tracePt t="40039" x="2305050" y="5854700"/>
          <p14:tracePt t="40039" x="2292350" y="5861050"/>
          <p14:tracePt t="40056" x="2292350" y="5867400"/>
          <p14:tracePt t="40056" x="2286000" y="5873750"/>
          <p14:tracePt t="40073" x="2279650" y="5873750"/>
          <p14:tracePt t="40087" x="2273300" y="5886450"/>
          <p14:tracePt t="40087" x="2266950" y="5892800"/>
          <p14:tracePt t="40106" x="2260600" y="5899150"/>
          <p14:tracePt t="40106" x="2254250" y="5905500"/>
          <p14:tracePt t="40123" x="2241550" y="5918200"/>
          <p14:tracePt t="40123" x="2228850" y="5924550"/>
          <p14:tracePt t="40140" x="2222500" y="5930900"/>
          <p14:tracePt t="40140" x="2216150" y="5937250"/>
          <p14:tracePt t="40156" x="2203450" y="5943600"/>
          <p14:tracePt t="40156" x="2197100" y="5943600"/>
          <p14:tracePt t="40172" x="2190750" y="5949950"/>
          <p14:tracePt t="40172" x="2178050" y="5956300"/>
          <p14:tracePt t="40172" x="2165350" y="5962650"/>
          <p14:tracePt t="40191" x="2159000" y="5969000"/>
          <p14:tracePt t="40204" x="2146300" y="5975350"/>
          <p14:tracePt t="40204" x="2127250" y="5981700"/>
          <p14:tracePt t="40224" x="2114550" y="5988050"/>
          <p14:tracePt t="40224" x="2108200" y="5988050"/>
          <p14:tracePt t="40239" x="2095500" y="5994400"/>
          <p14:tracePt t="40239" x="2089150" y="5994400"/>
          <p14:tracePt t="40256" x="2076450" y="5994400"/>
          <p14:tracePt t="40256" x="2070100" y="6000750"/>
          <p14:tracePt t="40273" x="2057400" y="6000750"/>
          <p14:tracePt t="40273" x="2051050" y="6000750"/>
          <p14:tracePt t="40273" x="2044700" y="6000750"/>
          <p14:tracePt t="40292" x="2032000" y="5994400"/>
          <p14:tracePt t="40292" x="2025650" y="5994400"/>
          <p14:tracePt t="40306" x="2019300" y="5994400"/>
          <p14:tracePt t="40306" x="2012950" y="5988050"/>
          <p14:tracePt t="40323" x="2006600" y="5988050"/>
          <p14:tracePt t="40338" x="2000250" y="5981700"/>
          <p14:tracePt t="40355" x="2000250" y="5975350"/>
          <p14:tracePt t="40372" x="1993900" y="5969000"/>
          <p14:tracePt t="40388" x="1993900" y="5962650"/>
          <p14:tracePt t="40405" x="2000250" y="5962650"/>
          <p14:tracePt t="40422" x="2000250" y="5956300"/>
          <p14:tracePt t="40440" x="2000250" y="5949950"/>
          <p14:tracePt t="40455" x="2006600" y="5943600"/>
          <p14:tracePt t="40473" x="2006600" y="5937250"/>
          <p14:tracePt t="40473" x="2012950" y="5930900"/>
          <p14:tracePt t="40493" x="2019300" y="5924550"/>
          <p14:tracePt t="40493" x="2019300" y="5918200"/>
          <p14:tracePt t="40510" x="2025650" y="5911850"/>
          <p14:tracePt t="40510" x="2025650" y="5905500"/>
          <p14:tracePt t="40525" x="2032000" y="5899150"/>
          <p14:tracePt t="40525" x="2038350" y="5899150"/>
          <p14:tracePt t="40525" x="2051050" y="5892800"/>
          <p14:tracePt t="40544" x="2057400" y="5886450"/>
          <p14:tracePt t="40556" x="2063750" y="5873750"/>
          <p14:tracePt t="40556" x="2082800" y="5861050"/>
          <p14:tracePt t="40577" x="2095500" y="5854700"/>
          <p14:tracePt t="40577" x="2101850" y="5848350"/>
          <p14:tracePt t="40593" x="2114550" y="5842000"/>
          <p14:tracePt t="40593" x="2127250" y="5842000"/>
          <p14:tracePt t="40608" x="2139950" y="5835650"/>
          <p14:tracePt t="40608" x="2146300" y="5835650"/>
          <p14:tracePt t="40625" x="2159000" y="5835650"/>
          <p14:tracePt t="40625" x="2171700" y="5835650"/>
          <p14:tracePt t="40641" x="2184400" y="5835650"/>
          <p14:tracePt t="40641" x="2203450" y="5835650"/>
          <p14:tracePt t="40658" x="2216150" y="5835650"/>
          <p14:tracePt t="40658" x="2228850" y="5835650"/>
          <p14:tracePt t="40675" x="2235200" y="5842000"/>
          <p14:tracePt t="40675" x="2247900" y="5848350"/>
          <p14:tracePt t="40693" x="2254250" y="5854700"/>
          <p14:tracePt t="40693" x="2266950" y="5861050"/>
          <p14:tracePt t="40708" x="2273300" y="5867400"/>
          <p14:tracePt t="40708" x="2292350" y="5886450"/>
          <p14:tracePt t="40725" x="2298700" y="5899150"/>
          <p14:tracePt t="40725" x="2305050" y="5905500"/>
          <p14:tracePt t="40743" x="2317750" y="5918200"/>
          <p14:tracePt t="40743" x="2324100" y="5924550"/>
          <p14:tracePt t="40759" x="2330450" y="5930900"/>
          <p14:tracePt t="40759" x="2343150" y="5949950"/>
          <p14:tracePt t="40776" x="2343150" y="5956300"/>
          <p14:tracePt t="40776" x="2349500" y="5962650"/>
          <p14:tracePt t="40794" x="2355850" y="5975350"/>
          <p14:tracePt t="40794" x="2355850" y="5981700"/>
          <p14:tracePt t="40809" x="2362200" y="5988050"/>
          <p14:tracePt t="40809" x="2362200" y="5994400"/>
          <p14:tracePt t="40825" x="2362200" y="6007100"/>
          <p14:tracePt t="40825" x="2362200" y="6013450"/>
          <p14:tracePt t="40825" x="2362200" y="6019800"/>
          <p14:tracePt t="40845" x="2362200" y="6026150"/>
          <p14:tracePt t="40857" x="2362200" y="6032500"/>
          <p14:tracePt t="40857" x="2355850" y="6045200"/>
          <p14:tracePt t="40877" x="2355850" y="6051550"/>
          <p14:tracePt t="40877" x="2349500" y="6057900"/>
          <p14:tracePt t="40893" x="2343150" y="6064250"/>
          <p14:tracePt t="40893" x="2343150" y="6070600"/>
          <p14:tracePt t="40909" x="2336800" y="6076950"/>
          <p14:tracePt t="40909" x="2330450" y="6083300"/>
          <p14:tracePt t="40909" x="2330450" y="6089650"/>
          <p14:tracePt t="40929" x="2324100" y="6096000"/>
          <p14:tracePt t="40941" x="2317750" y="6108700"/>
          <p14:tracePt t="40941" x="2305050" y="6121400"/>
          <p14:tracePt t="40960" x="2298700" y="6134100"/>
          <p14:tracePt t="40960" x="2292350" y="6140450"/>
          <p14:tracePt t="40976" x="2286000" y="6146800"/>
          <p14:tracePt t="40976" x="2279650" y="6159500"/>
          <p14:tracePt t="40976" x="2273300" y="6165850"/>
          <p14:tracePt t="40996" x="2266950" y="6172200"/>
          <p14:tracePt t="41008" x="2260600" y="6178550"/>
          <p14:tracePt t="41008" x="2247900" y="6191250"/>
          <p14:tracePt t="41026" x="2241550" y="6197600"/>
          <p14:tracePt t="41026" x="2235200" y="6203950"/>
          <p14:tracePt t="41044" x="2228850" y="6203950"/>
          <p14:tracePt t="41044" x="2222500" y="6210300"/>
          <p14:tracePt t="41060" x="2209800" y="6216650"/>
          <p14:tracePt t="41060" x="2197100" y="6223000"/>
          <p14:tracePt t="41077" x="2190750" y="6229350"/>
          <p14:tracePt t="41077" x="2184400" y="6235700"/>
          <p14:tracePt t="41094" x="2178050" y="6235700"/>
          <p14:tracePt t="41094" x="2171700" y="6242050"/>
          <p14:tracePt t="41110" x="2159000" y="6248400"/>
          <p14:tracePt t="41110" x="2152650" y="6248400"/>
          <p14:tracePt t="41127" x="2146300" y="6254750"/>
          <p14:tracePt t="41127" x="2133600" y="6254750"/>
          <p14:tracePt t="41145" x="2114550" y="6261100"/>
          <p14:tracePt t="41145" x="2108200" y="6267450"/>
          <p14:tracePt t="41161" x="2095500" y="6267450"/>
          <p14:tracePt t="41161" x="2089150" y="6273800"/>
          <p14:tracePt t="41177" x="2082800" y="6280150"/>
          <p14:tracePt t="41177" x="2070100" y="6280150"/>
          <p14:tracePt t="41177" x="2063750" y="6286500"/>
          <p14:tracePt t="41196" x="2057400" y="6286500"/>
          <p14:tracePt t="41208" x="2051050" y="6292850"/>
          <p14:tracePt t="41208" x="2044700" y="6292850"/>
          <p14:tracePt t="41228" x="2032000" y="6299200"/>
          <p14:tracePt t="41245" x="2032000" y="6305550"/>
          <p14:tracePt t="41288" x="2044700" y="6305550"/>
          <p14:tracePt t="41304" x="2051050" y="6311900"/>
          <p14:tracePt t="41316" x="2082800" y="6318250"/>
          <p14:tracePt t="41340" x="2089150" y="6318250"/>
          <p14:tracePt t="41347" x="2101850" y="6311900"/>
          <p14:tracePt t="41359" x="2114550" y="6311900"/>
          <p14:tracePt t="41359" x="2139950" y="6305550"/>
          <p14:tracePt t="41378" x="2152650" y="6299200"/>
          <p14:tracePt t="41378" x="2171700" y="6292850"/>
          <p14:tracePt t="41394" x="2184400" y="6286500"/>
          <p14:tracePt t="41394" x="2197100" y="6273800"/>
          <p14:tracePt t="41412" x="2209800" y="6267450"/>
          <p14:tracePt t="41412" x="2228850" y="6261100"/>
          <p14:tracePt t="41428" x="2241550" y="6248400"/>
          <p14:tracePt t="41428" x="2266950" y="6229350"/>
          <p14:tracePt t="41446" x="2279650" y="6223000"/>
          <p14:tracePt t="41446" x="2292350" y="6210300"/>
          <p14:tracePt t="41461" x="2305050" y="6203950"/>
          <p14:tracePt t="41461" x="2317750" y="6191250"/>
          <p14:tracePt t="41478" x="2330450" y="6178550"/>
          <p14:tracePt t="41478" x="2336800" y="6165850"/>
          <p14:tracePt t="41478" x="2349500" y="6159500"/>
          <p14:tracePt t="41498" x="2355850" y="6140450"/>
          <p14:tracePt t="41498" x="2362200" y="6127750"/>
          <p14:tracePt t="41513" x="2368550" y="6115050"/>
          <p14:tracePt t="41513" x="2368550" y="6102350"/>
          <p14:tracePt t="41529" x="2374900" y="6089650"/>
          <p14:tracePt t="41529" x="2374900" y="6076950"/>
          <p14:tracePt t="41546" x="2374900" y="6064250"/>
          <p14:tracePt t="41546" x="2374900" y="6051550"/>
          <p14:tracePt t="41546" x="2374900" y="6045200"/>
          <p14:tracePt t="41564" x="2374900" y="6032500"/>
          <p14:tracePt t="41576" x="2374900" y="6026150"/>
          <p14:tracePt t="41576" x="2374900" y="6013450"/>
          <p14:tracePt t="41576" x="2374900" y="6007100"/>
          <p14:tracePt t="41598" x="2374900" y="6000750"/>
          <p14:tracePt t="41598" x="2374900" y="5994400"/>
          <p14:tracePt t="41613" x="2368550" y="5988050"/>
          <p14:tracePt t="41613" x="2368550" y="5981700"/>
          <p14:tracePt t="41629" x="2368550" y="5975350"/>
          <p14:tracePt t="41629" x="2362200" y="5969000"/>
          <p14:tracePt t="41645" x="2355850" y="5962650"/>
          <p14:tracePt t="41645" x="2355850" y="5956300"/>
          <p14:tracePt t="41662" x="2349500" y="5949950"/>
          <p14:tracePt t="41662" x="2336800" y="5937250"/>
          <p14:tracePt t="41679" x="2330450" y="5930900"/>
          <p14:tracePt t="41679" x="2324100" y="5924550"/>
          <p14:tracePt t="41696" x="2317750" y="5918200"/>
          <p14:tracePt t="41696" x="2311400" y="5911850"/>
          <p14:tracePt t="41712" x="2305050" y="5905500"/>
          <p14:tracePt t="41712" x="2305050" y="5899150"/>
          <p14:tracePt t="41729" x="2298700" y="5899150"/>
          <p14:tracePt t="41729" x="2286000" y="5886450"/>
          <p14:tracePt t="41746" x="2279650" y="5880100"/>
          <p14:tracePt t="41746" x="2273300" y="5880100"/>
          <p14:tracePt t="41762" x="2266950" y="5873750"/>
          <p14:tracePt t="41762" x="2254250" y="5867400"/>
          <p14:tracePt t="41779" x="2247900" y="5867400"/>
          <p14:tracePt t="41779" x="2228850" y="5867400"/>
          <p14:tracePt t="41796" x="2222500" y="5861050"/>
          <p14:tracePt t="41796" x="2209800" y="5861050"/>
          <p14:tracePt t="41813" x="2197100" y="5861050"/>
          <p14:tracePt t="41813" x="2190750" y="5867400"/>
          <p14:tracePt t="41829" x="2178050" y="5867400"/>
          <p14:tracePt t="41829" x="2165350" y="5873750"/>
          <p14:tracePt t="41846" x="2152650" y="5873750"/>
          <p14:tracePt t="41846" x="2139950" y="5880100"/>
          <p14:tracePt t="41846" x="2127250" y="5886450"/>
          <p14:tracePt t="41865" x="2114550" y="5892800"/>
          <p14:tracePt t="41877" x="2108200" y="5899150"/>
          <p14:tracePt t="41877" x="2089150" y="5905500"/>
          <p14:tracePt t="41897" x="2082800" y="5911850"/>
          <p14:tracePt t="41897" x="2070100" y="5918200"/>
          <p14:tracePt t="41913" x="2070100" y="5924550"/>
          <p14:tracePt t="41913" x="2063750" y="5924550"/>
          <p14:tracePt t="41913" x="2057400" y="5930900"/>
          <p14:tracePt t="41932" x="2051050" y="5937250"/>
          <p14:tracePt t="41949" x="2044700" y="5937250"/>
          <p14:tracePt t="41965" x="2038350" y="5930900"/>
          <p14:tracePt t="41992" x="2044700" y="5924550"/>
          <p14:tracePt t="42068" x="2051050" y="5924550"/>
          <p14:tracePt t="42144" x="2051050" y="5918200"/>
          <p14:tracePt t="42196" x="2057400" y="5918200"/>
          <p14:tracePt t="42256" x="2057400" y="5911850"/>
          <p14:tracePt t="42292" x="2063750" y="5911850"/>
          <p14:tracePt t="42324" x="2063750" y="5905500"/>
          <p14:tracePt t="42336" x="2063750" y="5899150"/>
          <p14:tracePt t="42352" x="2063750" y="5892800"/>
          <p14:tracePt t="42368" x="2063750" y="5886450"/>
          <p14:tracePt t="42392" x="2063750" y="5880100"/>
          <p14:tracePt t="42436" x="2057400" y="5880100"/>
          <p14:tracePt t="42464" x="2057400" y="5886450"/>
          <p14:tracePt t="42512" x="2051050" y="5880100"/>
          <p14:tracePt t="42556" x="2044700" y="5886450"/>
          <p14:tracePt t="42592" x="2044700" y="5892800"/>
          <p14:tracePt t="42616" x="2051050" y="5892800"/>
          <p14:tracePt t="42660" x="2057400" y="5892800"/>
          <p14:tracePt t="42684" x="2063750" y="5892800"/>
          <p14:tracePt t="42696" x="2070100" y="5886450"/>
          <p14:tracePt t="42712" x="2076450" y="5886450"/>
          <p14:tracePt t="42736" x="2082800" y="5880100"/>
          <p14:tracePt t="42752" x="2089150" y="5873750"/>
          <p14:tracePt t="42764" x="2095500" y="5867400"/>
          <p14:tracePt t="42780" x="2101850" y="5867400"/>
          <p14:tracePt t="42788" x="2108200" y="5861050"/>
          <p14:tracePt t="42797" x="2114550" y="5861050"/>
          <p14:tracePt t="42797" x="2120900" y="5854700"/>
          <p14:tracePt t="42817" x="2133600" y="5848350"/>
          <p14:tracePt t="42817" x="2139950" y="5842000"/>
          <p14:tracePt t="42833" x="2146300" y="5835650"/>
          <p14:tracePt t="42833" x="2152650" y="5829300"/>
          <p14:tracePt t="42850" x="2159000" y="5822950"/>
          <p14:tracePt t="42850" x="2165350" y="5822950"/>
          <p14:tracePt t="42866" x="2171700" y="5816600"/>
          <p14:tracePt t="42866" x="2178050" y="5810250"/>
          <p14:tracePt t="42866" x="2190750" y="5810250"/>
          <p14:tracePt t="42885" x="2197100" y="5803900"/>
          <p14:tracePt t="42898" x="2203450" y="5803900"/>
          <p14:tracePt t="42898" x="2222500" y="5803900"/>
          <p14:tracePt t="42917" x="2228850" y="5803900"/>
          <p14:tracePt t="42917" x="2241550" y="5803900"/>
          <p14:tracePt t="42933" x="2247900" y="5803900"/>
          <p14:tracePt t="42933" x="2260600" y="5803900"/>
          <p14:tracePt t="42950" x="2266950" y="5803900"/>
          <p14:tracePt t="42950" x="2279650" y="5810250"/>
          <p14:tracePt t="42950" x="2286000" y="5810250"/>
          <p14:tracePt t="42969" x="2298700" y="5810250"/>
          <p14:tracePt t="42981" x="2305050" y="5816600"/>
          <p14:tracePt t="42981" x="2330450" y="5816600"/>
          <p14:tracePt t="43000" x="2336800" y="5822950"/>
          <p14:tracePt t="43000" x="2349500" y="5829300"/>
          <p14:tracePt t="43000" x="2355850" y="5829300"/>
          <p14:tracePt t="43020" x="2368550" y="5835650"/>
          <p14:tracePt t="43033" x="2374900" y="5842000"/>
          <p14:tracePt t="43033" x="2393950" y="5867400"/>
          <p14:tracePt t="43057" x="2400300" y="5873750"/>
          <p14:tracePt t="43068" x="2406650" y="5886450"/>
          <p14:tracePt t="43068" x="2413000" y="5899150"/>
          <p14:tracePt t="43089" x="2419350" y="5911850"/>
          <p14:tracePt t="43100" x="2419350" y="5918200"/>
          <p14:tracePt t="43100" x="2425700" y="5930900"/>
          <p14:tracePt t="43100" x="2425700" y="5943600"/>
          <p14:tracePt t="43124" x="2425700" y="5949950"/>
          <p14:tracePt t="43132" x="2425700" y="5956300"/>
          <p14:tracePt t="43132" x="2425700" y="5962650"/>
          <p14:tracePt t="43152" x="2425700" y="5969000"/>
          <p14:tracePt t="43152" x="2419350" y="5975350"/>
          <p14:tracePt t="43173" x="2413000" y="5994400"/>
          <p14:tracePt t="43173" x="2406650" y="6007100"/>
          <p14:tracePt t="43189" x="2400300" y="6013450"/>
          <p14:tracePt t="43189" x="2393950" y="6026150"/>
          <p14:tracePt t="43206" x="2387600" y="6032500"/>
          <p14:tracePt t="43206" x="2381250" y="6045200"/>
          <p14:tracePt t="43222" x="2374900" y="6051550"/>
          <p14:tracePt t="43222" x="2368550" y="6064250"/>
          <p14:tracePt t="43222" x="2362200" y="6070600"/>
          <p14:tracePt t="43236" x="2355850" y="6076950"/>
          <p14:tracePt t="43249" x="2349500" y="6089650"/>
          <p14:tracePt t="43249" x="2336800" y="6102350"/>
          <p14:tracePt t="43270" x="2330450" y="6108700"/>
          <p14:tracePt t="43270" x="2317750" y="6121400"/>
          <p14:tracePt t="43285" x="2311400" y="6127750"/>
          <p14:tracePt t="43285" x="2305050" y="6134100"/>
          <p14:tracePt t="43301" x="2298700" y="6140450"/>
          <p14:tracePt t="43301" x="2292350" y="6146800"/>
          <p14:tracePt t="43318" x="2279650" y="6159500"/>
          <p14:tracePt t="43318" x="2273300" y="6165850"/>
          <p14:tracePt t="43318" x="2266950" y="6172200"/>
          <p14:tracePt t="43337" x="2254250" y="6178550"/>
          <p14:tracePt t="43349" x="2247900" y="6184900"/>
          <p14:tracePt t="43349" x="2228850" y="6191250"/>
          <p14:tracePt t="43368" x="2222500" y="6197600"/>
          <p14:tracePt t="43368" x="2216150" y="6203950"/>
          <p14:tracePt t="43385" x="2203450" y="6203950"/>
          <p14:tracePt t="43385" x="2197100" y="6210300"/>
          <p14:tracePt t="43401" x="2190750" y="6216650"/>
          <p14:tracePt t="43401" x="2178050" y="6229350"/>
          <p14:tracePt t="43418" x="2171700" y="6229350"/>
          <p14:tracePt t="43418" x="2165350" y="6235700"/>
          <p14:tracePt t="43435" x="2159000" y="6242050"/>
          <p14:tracePt t="43435" x="2152650" y="6248400"/>
          <p14:tracePt t="43452" x="2146300" y="6254750"/>
          <p14:tracePt t="43452" x="2139950" y="6261100"/>
          <p14:tracePt t="43468" x="2127250" y="6267450"/>
          <p14:tracePt t="43485" x="2127250" y="6273800"/>
          <p14:tracePt t="43500" x="2120900" y="6280150"/>
          <p14:tracePt t="43532" x="2127250" y="6280150"/>
          <p14:tracePt t="43569" x="2133600" y="6273800"/>
          <p14:tracePt t="43593" x="2139950" y="6267450"/>
          <p14:tracePt t="43620" x="2146300" y="6261100"/>
          <p14:tracePt t="43636" x="2152650" y="6261100"/>
          <p14:tracePt t="43652" x="2159000" y="6248400"/>
          <p14:tracePt t="43664" x="2171700" y="6248400"/>
          <p14:tracePt t="43680" x="2171700" y="6242050"/>
          <p14:tracePt t="43689" x="2178050" y="6235700"/>
          <p14:tracePt t="43700" x="2184400" y="6235700"/>
          <p14:tracePt t="43700" x="2190750" y="6229350"/>
          <p14:tracePt t="43720" x="2197100" y="6229350"/>
          <p14:tracePt t="43720" x="2203450" y="6223000"/>
          <p14:tracePt t="43736" x="2216150" y="6216650"/>
          <p14:tracePt t="43736" x="2222500" y="6210300"/>
          <p14:tracePt t="43752" x="2228850" y="6210300"/>
          <p14:tracePt t="43752" x="2235200" y="6197600"/>
          <p14:tracePt t="43769" x="2247900" y="6197600"/>
          <p14:tracePt t="43769" x="2260600" y="6184900"/>
          <p14:tracePt t="43786" x="2266950" y="6178550"/>
          <p14:tracePt t="43786" x="2273300" y="6172200"/>
          <p14:tracePt t="43802" x="2279650" y="6165850"/>
          <p14:tracePt t="43802" x="2286000" y="6159500"/>
          <p14:tracePt t="43820" x="2292350" y="6153150"/>
          <p14:tracePt t="43820" x="2298700" y="6146800"/>
          <p14:tracePt t="43837" x="2305050" y="6134100"/>
          <p14:tracePt t="43837" x="2311400" y="6127750"/>
          <p14:tracePt t="43853" x="2317750" y="6127750"/>
          <p14:tracePt t="43853" x="2317750" y="6121400"/>
          <p14:tracePt t="43869" x="2324100" y="6108700"/>
          <p14:tracePt t="43885" x="2330450" y="6102350"/>
          <p14:tracePt t="43901" x="2336800" y="6096000"/>
          <p14:tracePt t="43918" x="2336800" y="6089650"/>
          <p14:tracePt t="43918" x="2343150" y="6083300"/>
          <p14:tracePt t="43937" x="2343150" y="6076950"/>
          <p14:tracePt t="43953" x="2349500" y="6076950"/>
          <p14:tracePt t="43968" x="2349500" y="6070600"/>
          <p14:tracePt t="43989" x="2349500" y="6064250"/>
          <p14:tracePt t="44005" x="2349500" y="6057900"/>
          <p14:tracePt t="44018" x="2349500" y="6051550"/>
          <p14:tracePt t="44035" x="2355850" y="6045200"/>
          <p14:tracePt t="44072" x="2355850" y="6038850"/>
          <p14:tracePt t="44084" x="2355850" y="6032500"/>
          <p14:tracePt t="44100" x="2355850" y="6026150"/>
          <p14:tracePt t="44117" x="2355850" y="6019800"/>
          <p14:tracePt t="44133" x="2355850" y="6013450"/>
          <p14:tracePt t="44144" x="2355850" y="6000750"/>
          <p14:tracePt t="44161" x="2362200" y="6000750"/>
          <p14:tracePt t="44169" x="2355850" y="5994400"/>
          <p14:tracePt t="44169" x="2355850" y="5988050"/>
          <p14:tracePt t="44187" x="2355850" y="5981700"/>
          <p14:tracePt t="44187" x="2355850" y="5969000"/>
          <p14:tracePt t="44206" x="2355850" y="5962650"/>
          <p14:tracePt t="44206" x="2355850" y="5949950"/>
          <p14:tracePt t="44221" x="2355850" y="5943600"/>
          <p14:tracePt t="44221" x="2355850" y="5937250"/>
          <p14:tracePt t="44238" x="2355850" y="5924550"/>
          <p14:tracePt t="44238" x="2355850" y="5918200"/>
          <p14:tracePt t="44238" x="2355850" y="5911850"/>
          <p14:tracePt t="44257" x="2349500" y="5899150"/>
          <p14:tracePt t="44269" x="2349500" y="5892800"/>
          <p14:tracePt t="44269" x="2349500" y="5886450"/>
          <p14:tracePt t="44269" x="2343150" y="5873750"/>
          <p14:tracePt t="44290" x="2343150" y="5867400"/>
          <p14:tracePt t="44290" x="2336800" y="5861050"/>
          <p14:tracePt t="44305" x="2336800" y="5854700"/>
          <p14:tracePt t="44305" x="2330450" y="5848350"/>
          <p14:tracePt t="44322" x="2324100" y="5842000"/>
          <p14:tracePt t="44322" x="2324100" y="5835650"/>
          <p14:tracePt t="44338" x="2317750" y="5829300"/>
          <p14:tracePt t="44338" x="2311400" y="5822950"/>
          <p14:tracePt t="44338" x="2305050" y="5816600"/>
          <p14:tracePt t="44357" x="2298700" y="5810250"/>
          <p14:tracePt t="44369" x="2292350" y="5810250"/>
          <p14:tracePt t="44369" x="2273300" y="5803900"/>
          <p14:tracePt t="44388" x="2266950" y="5797550"/>
          <p14:tracePt t="44388" x="2260600" y="5797550"/>
          <p14:tracePt t="44405" x="2247900" y="5797550"/>
          <p14:tracePt t="44405" x="2241550" y="5803900"/>
          <p14:tracePt t="44421" x="2228850" y="5803900"/>
          <p14:tracePt t="44421" x="2209800" y="5803900"/>
          <p14:tracePt t="44438" x="2203450" y="5810250"/>
          <p14:tracePt t="44438" x="2197100" y="5810250"/>
          <p14:tracePt t="44455" x="2190750" y="5810250"/>
          <p14:tracePt t="44455" x="2184400" y="5810250"/>
          <p14:tracePt t="44472" x="2178050" y="5810250"/>
          <p14:tracePt t="44472" x="2171700" y="5810250"/>
          <p14:tracePt t="44488" x="2165350" y="5810250"/>
          <p14:tracePt t="44488" x="2159000" y="5810250"/>
          <p14:tracePt t="44507" x="2152650" y="5810250"/>
          <p14:tracePt t="44520" x="2146300" y="5810250"/>
          <p14:tracePt t="44537" x="2139950" y="5816600"/>
          <p14:tracePt t="44554" x="2133600" y="5816600"/>
          <p14:tracePt t="44573" x="2127250" y="5816600"/>
          <p14:tracePt t="44588" x="2120900" y="5816600"/>
          <p14:tracePt t="44605" x="2120900" y="5822950"/>
          <p14:tracePt t="44633" x="2120900" y="5829300"/>
          <p14:tracePt t="44649" x="2120900" y="5835650"/>
          <p14:tracePt t="44665" x="2120900" y="5829300"/>
          <p14:tracePt t="44701" x="2120900" y="5822950"/>
          <p14:tracePt t="44717" x="2120900" y="5816600"/>
          <p14:tracePt t="44745" x="2127250" y="5822950"/>
          <p14:tracePt t="44793" x="2127250" y="5816600"/>
          <p14:tracePt t="44865" x="2120900" y="5816600"/>
          <p14:tracePt t="44977" x="2114550" y="5822950"/>
          <p14:tracePt t="45249" x="2114550" y="5829300"/>
          <p14:tracePt t="45325" x="2114550" y="5835650"/>
          <p14:tracePt t="45345" x="2108200" y="5829300"/>
          <p14:tracePt t="45397" x="2108200" y="5835650"/>
          <p14:tracePt t="45481" x="2114550" y="5829300"/>
          <p14:tracePt t="45533" x="2120900" y="5829300"/>
          <p14:tracePt t="45601" x="2127250" y="5822950"/>
          <p14:tracePt t="45633" x="2133600" y="5822950"/>
          <p14:tracePt t="45652" x="2139950" y="5816600"/>
          <p14:tracePt t="45677" x="2146300" y="5816600"/>
          <p14:tracePt t="45745" x="2146300" y="5810250"/>
          <p14:tracePt t="45757" x="2152650" y="5803900"/>
          <p14:tracePt t="45781" x="2159000" y="5803900"/>
          <p14:tracePt t="45805" x="2165350" y="5797550"/>
          <p14:tracePt t="45817" x="2171700" y="5797550"/>
          <p14:tracePt t="45833" x="2178050" y="5791200"/>
          <p14:tracePt t="45917" x="2184400" y="5784850"/>
          <p14:tracePt t="45961" x="2190750" y="5784850"/>
          <p14:tracePt t="46005" x="2184400" y="5784850"/>
          <p14:tracePt t="46057" x="2184400" y="5778500"/>
          <p14:tracePt t="46149" x="2190750" y="5772150"/>
          <p14:tracePt t="46165" x="2197100" y="5765800"/>
          <p14:tracePt t="46177" x="2203450" y="5765800"/>
          <p14:tracePt t="46185" x="2209800" y="5759450"/>
          <p14:tracePt t="46193" x="2216150" y="5753100"/>
          <p14:tracePt t="46193" x="2222500" y="5753100"/>
          <p14:tracePt t="46211" x="2228850" y="5753100"/>
          <p14:tracePt t="46211" x="2235200" y="5746750"/>
          <p14:tracePt t="46228" x="2247900" y="5746750"/>
          <p14:tracePt t="46228" x="2266950" y="5740400"/>
          <p14:tracePt t="46247" x="2273300" y="5740400"/>
          <p14:tracePt t="46247" x="2286000" y="5740400"/>
          <p14:tracePt t="46261" x="2298700" y="5740400"/>
          <p14:tracePt t="46261" x="2311400" y="5740400"/>
          <p14:tracePt t="46278" x="2324100" y="5746750"/>
          <p14:tracePt t="46278" x="2336800" y="5746750"/>
          <p14:tracePt t="46278" x="2349500" y="5753100"/>
          <p14:tracePt t="46298" x="2362200" y="5759450"/>
          <p14:tracePt t="46309" x="2374900" y="5765800"/>
          <p14:tracePt t="46309" x="2387600" y="5778500"/>
          <p14:tracePt t="46309" x="2393950" y="5791200"/>
          <p14:tracePt t="46330" x="2406650" y="5803900"/>
          <p14:tracePt t="46330" x="2419350" y="5816600"/>
          <p14:tracePt t="46346" x="2425700" y="5829300"/>
          <p14:tracePt t="46346" x="2432050" y="5848350"/>
          <p14:tracePt t="46362" x="2438400" y="5867400"/>
          <p14:tracePt t="46362" x="2444750" y="5880100"/>
          <p14:tracePt t="46379" x="2444750" y="5892800"/>
          <p14:tracePt t="46379" x="2451100" y="5899150"/>
          <p14:tracePt t="46379" x="2451100" y="5911850"/>
          <p14:tracePt t="46398" x="2451100" y="5918200"/>
          <p14:tracePt t="46410" x="2451100" y="5930900"/>
          <p14:tracePt t="46410" x="2451100" y="5937250"/>
          <p14:tracePt t="46428" x="2444750" y="5943600"/>
          <p14:tracePt t="46428" x="2444750" y="5949950"/>
          <p14:tracePt t="46446" x="2444750" y="5956300"/>
          <p14:tracePt t="46461" x="2438400" y="5962650"/>
          <p14:tracePt t="46461" x="2432050" y="5969000"/>
          <p14:tracePt t="46479" x="2425700" y="5975350"/>
          <p14:tracePt t="46479" x="2425700" y="5981700"/>
          <p14:tracePt t="46496" x="2419350" y="5981700"/>
          <p14:tracePt t="46496" x="2413000" y="5988050"/>
          <p14:tracePt t="46514" x="2406650" y="5994400"/>
          <p14:tracePt t="46514" x="2400300" y="6000750"/>
          <p14:tracePt t="46529" x="2400300" y="6007100"/>
          <p14:tracePt t="46529" x="2387600" y="6013450"/>
          <p14:tracePt t="46547" x="2381250" y="6019800"/>
          <p14:tracePt t="46547" x="2381250" y="6026150"/>
          <p14:tracePt t="46562" x="2368550" y="6032500"/>
          <p14:tracePt t="46577" x="2362200" y="6038850"/>
          <p14:tracePt t="46594" x="2355850" y="6045200"/>
          <p14:tracePt t="46611" x="2349500" y="6045200"/>
          <p14:tracePt t="46628" x="2343150" y="6057900"/>
          <p14:tracePt t="46645" x="2336800" y="6064250"/>
          <p14:tracePt t="46645" x="2336800" y="6070600"/>
          <p14:tracePt t="46663" x="2330450" y="6076950"/>
          <p14:tracePt t="46678" x="2324100" y="6083300"/>
          <p14:tracePt t="46678" x="2324100" y="6089650"/>
          <p14:tracePt t="46697" x="2311400" y="6096000"/>
          <p14:tracePt t="46711" x="2311400" y="6102350"/>
          <p14:tracePt t="46711" x="2298700" y="6108700"/>
          <p14:tracePt t="46730" x="2298700" y="6115050"/>
          <p14:tracePt t="46730" x="2292350" y="6121400"/>
          <p14:tracePt t="46746" x="2286000" y="6127750"/>
          <p14:tracePt t="46746" x="2286000" y="6134100"/>
          <p14:tracePt t="46763" x="2279650" y="6140450"/>
          <p14:tracePt t="46763" x="2266950" y="6159500"/>
          <p14:tracePt t="46780" x="2260600" y="6165850"/>
          <p14:tracePt t="46780" x="2254250" y="6172200"/>
          <p14:tracePt t="46797" x="2247900" y="6178550"/>
          <p14:tracePt t="46797" x="2241550" y="6178550"/>
          <p14:tracePt t="46813" x="2241550" y="6184900"/>
          <p14:tracePt t="46813" x="2235200" y="6184900"/>
          <p14:tracePt t="46830" x="2228850" y="6191250"/>
          <p14:tracePt t="46830" x="2216150" y="6191250"/>
          <p14:tracePt t="46846" x="2209800" y="6191250"/>
          <p14:tracePt t="46846" x="2203450" y="6191250"/>
          <p14:tracePt t="46863" x="2197100" y="6197600"/>
          <p14:tracePt t="46863" x="2190750" y="6197600"/>
          <p14:tracePt t="46880" x="2184400" y="6197600"/>
          <p14:tracePt t="46897" x="2178050" y="6197600"/>
          <p14:tracePt t="46897" x="2171700" y="6203950"/>
          <p14:tracePt t="46914" x="2165350" y="6210300"/>
          <p14:tracePt t="46929" x="2159000" y="6210300"/>
          <p14:tracePt t="46946" x="2152650" y="6216650"/>
          <p14:tracePt t="46962" x="2146300" y="6216650"/>
          <p14:tracePt t="46982" x="2146300" y="6210300"/>
          <p14:tracePt t="47017" x="2152650" y="6203950"/>
          <p14:tracePt t="47133" x="2159000" y="6197600"/>
          <p14:tracePt t="47153" x="2165350" y="6197600"/>
          <p14:tracePt t="47169" x="2171700" y="6191250"/>
          <p14:tracePt t="47185" x="2178050" y="6184900"/>
          <p14:tracePt t="47197" x="2184400" y="6184900"/>
          <p14:tracePt t="47213" x="2197100" y="6178550"/>
          <p14:tracePt t="47229" x="2203450" y="6165850"/>
          <p14:tracePt t="47237" x="2209800" y="6165850"/>
          <p14:tracePt t="47246" x="2216150" y="6153150"/>
          <p14:tracePt t="47246" x="2228850" y="6140450"/>
          <p14:tracePt t="47266" x="2235200" y="6127750"/>
          <p14:tracePt t="47266" x="2241550" y="6121400"/>
          <p14:tracePt t="47282" x="2247900" y="6115050"/>
          <p14:tracePt t="47282" x="2254250" y="6108700"/>
          <p14:tracePt t="47298" x="2266950" y="6096000"/>
          <p14:tracePt t="47298" x="2273300" y="6089650"/>
          <p14:tracePt t="47315" x="2279650" y="6083300"/>
          <p14:tracePt t="47315" x="2286000" y="6076950"/>
          <p14:tracePt t="47315" x="2292350" y="6070600"/>
          <p14:tracePt t="47334" x="2305050" y="6064250"/>
          <p14:tracePt t="47346" x="2311400" y="6057900"/>
          <p14:tracePt t="47346" x="2324100" y="6038850"/>
          <p14:tracePt t="47366" x="2330450" y="6032500"/>
          <p14:tracePt t="47366" x="2336800" y="6026150"/>
          <p14:tracePt t="47382" x="2343150" y="6026150"/>
          <p14:tracePt t="47397" x="2349500" y="6013450"/>
          <p14:tracePt t="47414" x="2355850" y="6013450"/>
          <p14:tracePt t="47430" x="2349500" y="6007100"/>
          <p14:tracePt t="47477" x="2355850" y="6007100"/>
          <p14:tracePt t="47557" x="2349500" y="6000750"/>
          <p14:tracePt t="47657" x="2349500" y="5994400"/>
          <p14:tracePt t="47701" x="2349500" y="5988050"/>
          <p14:tracePt t="47761" x="2343150" y="5988050"/>
          <p14:tracePt t="47853" x="2336800" y="5988050"/>
          <p14:tracePt t="47965" x="2336800" y="5981700"/>
          <p14:tracePt t="47985" x="2343150" y="5975350"/>
          <p14:tracePt t="48002" x="2349500" y="5962650"/>
          <p14:tracePt t="48010" x="2362200" y="5949950"/>
          <p14:tracePt t="48017" x="2368550" y="5937250"/>
          <p14:tracePt t="48017" x="2381250" y="5918200"/>
          <p14:tracePt t="48035" x="2400300" y="5892800"/>
          <p14:tracePt t="48035" x="2419350" y="5867400"/>
          <p14:tracePt t="48051" x="2438400" y="5835650"/>
          <p14:tracePt t="48051" x="2463800" y="5797550"/>
          <p14:tracePt t="48051" x="2489200" y="5759450"/>
          <p14:tracePt t="48070" x="2520950" y="5721350"/>
          <p14:tracePt t="48082" x="2559050" y="5676900"/>
          <p14:tracePt t="48082" x="2641600" y="5581650"/>
          <p14:tracePt t="48101" x="2686050" y="5537200"/>
          <p14:tracePt t="48101" x="2743200" y="5486400"/>
          <p14:tracePt t="48118" x="2800350" y="5429250"/>
          <p14:tracePt t="48118" x="2863850" y="5378450"/>
          <p14:tracePt t="48135" x="2927350" y="5321300"/>
          <p14:tracePt t="48135" x="2997200" y="5270500"/>
          <p14:tracePt t="48135" x="3067050" y="5219700"/>
          <p14:tracePt t="48154" x="3136900" y="5162550"/>
          <p14:tracePt t="48154" x="3206750" y="5105400"/>
          <p14:tracePt t="48168" x="3276600" y="5048250"/>
          <p14:tracePt t="48168" x="3352800" y="4991100"/>
          <p14:tracePt t="48185" x="3422650" y="4933950"/>
          <p14:tracePt t="48185" x="3492500" y="4876800"/>
          <p14:tracePt t="48201" x="3568700" y="4819650"/>
          <p14:tracePt t="48201" x="3714750" y="4711700"/>
          <p14:tracePt t="48219" x="3797300" y="4654550"/>
          <p14:tracePt t="48219" x="3873500" y="4603750"/>
          <p14:tracePt t="48235" x="3949700" y="4552950"/>
          <p14:tracePt t="48235" x="4032250" y="4502150"/>
          <p14:tracePt t="48252" x="4108450" y="4451350"/>
          <p14:tracePt t="48252" x="4184650" y="4413250"/>
          <p14:tracePt t="48268" x="4260850" y="4368800"/>
          <p14:tracePt t="48268" x="4400550" y="4305300"/>
          <p14:tracePt t="48287" x="4457700" y="4273550"/>
          <p14:tracePt t="48287" x="4521200" y="4248150"/>
          <p14:tracePt t="48302" x="4572000" y="4229100"/>
          <p14:tracePt t="48302" x="4622800" y="4210050"/>
          <p14:tracePt t="48319" x="4673600" y="4191000"/>
          <p14:tracePt t="48319" x="4718050" y="4178300"/>
          <p14:tracePt t="48319" x="4762500" y="4165600"/>
          <p14:tracePt t="48338" x="4800600" y="4152900"/>
          <p14:tracePt t="48350" x="4845050" y="4146550"/>
          <p14:tracePt t="48350" x="4883150" y="4146550"/>
          <p14:tracePt t="48350" x="4921250" y="4146550"/>
          <p14:tracePt t="48371" x="4953000" y="4146550"/>
          <p14:tracePt t="48371" x="4984750" y="4159250"/>
          <p14:tracePt t="48386" x="5010150" y="4171950"/>
          <p14:tracePt t="48386" x="5035550" y="4184650"/>
          <p14:tracePt t="48402" x="5060950" y="4203700"/>
          <p14:tracePt t="48402" x="5073650" y="4216400"/>
          <p14:tracePt t="48419" x="5092700" y="4241800"/>
          <p14:tracePt t="48419" x="5099050" y="4260850"/>
          <p14:tracePt t="48419" x="5105400" y="4279900"/>
          <p14:tracePt t="48438" x="5105400" y="4305300"/>
          <p14:tracePt t="48450" x="5099050" y="4324350"/>
          <p14:tracePt t="48450" x="5067300" y="4375150"/>
          <p14:tracePt t="48469" x="5048250" y="4400550"/>
          <p14:tracePt t="48469" x="5016500" y="4425950"/>
          <p14:tracePt t="48486" x="4984750" y="4451350"/>
          <p14:tracePt t="48486" x="4946650" y="4476750"/>
          <p14:tracePt t="48502" x="4902200" y="4495800"/>
          <p14:tracePt t="48502" x="4806950" y="4540250"/>
          <p14:tracePt t="48521" x="4756150" y="4552950"/>
          <p14:tracePt t="48521" x="4699000" y="4565650"/>
          <p14:tracePt t="48536" x="4641850" y="4578350"/>
          <p14:tracePt t="48536" x="4572000" y="4584700"/>
          <p14:tracePt t="48553" x="4508500" y="4584700"/>
          <p14:tracePt t="48553" x="4438650" y="4584700"/>
          <p14:tracePt t="48570" x="4362450" y="4578350"/>
          <p14:tracePt t="48570" x="4216400" y="4546600"/>
          <p14:tracePt t="48587" x="4140200" y="4527550"/>
          <p14:tracePt t="48587" x="4064000" y="4495800"/>
          <p14:tracePt t="48603" x="3987800" y="4464050"/>
          <p14:tracePt t="48603" x="3917950" y="4419600"/>
          <p14:tracePt t="48619" x="3848100" y="4375150"/>
          <p14:tracePt t="48619" x="3784600" y="4318000"/>
          <p14:tracePt t="48619" x="3721100" y="4260850"/>
          <p14:tracePt t="48638" x="3657600" y="4191000"/>
          <p14:tracePt t="48651" x="3600450" y="4114800"/>
          <p14:tracePt t="48651" x="3498850" y="3943350"/>
          <p14:tracePt t="48670" x="3448050" y="3841750"/>
          <p14:tracePt t="48670" x="3409950" y="3733800"/>
          <p14:tracePt t="48686" x="3371850" y="3625850"/>
          <p14:tracePt t="48686" x="3340100" y="3511550"/>
          <p14:tracePt t="48703" x="3314700" y="3397250"/>
          <p14:tracePt t="48703" x="3295650" y="3282950"/>
          <p14:tracePt t="48703" x="3282950" y="3168650"/>
          <p14:tracePt t="48722" x="3276600" y="3054350"/>
          <p14:tracePt t="48735" x="3276600" y="2946400"/>
          <p14:tracePt t="48735" x="3282950" y="2832100"/>
          <p14:tracePt t="48755" x="3327400" y="2603500"/>
          <p14:tracePt t="48755" x="3359150" y="2482850"/>
          <p14:tracePt t="48770" x="3403600" y="2368550"/>
          <p14:tracePt t="48770" x="3460750" y="2254250"/>
          <p14:tracePt t="48786" x="3524250" y="2139950"/>
          <p14:tracePt t="48786" x="3587750" y="2038350"/>
          <p14:tracePt t="48786" x="3670300" y="1936750"/>
          <p14:tracePt t="48806" x="3752850" y="1847850"/>
          <p14:tracePt t="48806" x="3841750" y="1758950"/>
          <p14:tracePt t="48820" x="3937000" y="1682750"/>
          <p14:tracePt t="48820" x="4038600" y="1606550"/>
          <p14:tracePt t="48837" x="4140200" y="1536700"/>
          <p14:tracePt t="48837" x="4248150" y="1473200"/>
          <p14:tracePt t="48854" x="4362450" y="1409700"/>
          <p14:tracePt t="48854" x="4483100" y="1352550"/>
          <p14:tracePt t="48870" x="4603750" y="1301750"/>
          <p14:tracePt t="48870" x="4851400" y="1206500"/>
          <p14:tracePt t="48888" x="4978400" y="1162050"/>
          <p14:tracePt t="48888" x="5105400" y="1123950"/>
          <p14:tracePt t="48904" x="5232400" y="1092200"/>
          <p14:tracePt t="48904" x="5365750" y="1066800"/>
          <p14:tracePt t="48920" x="5492750" y="1047750"/>
          <p14:tracePt t="48920" x="5619750" y="1035050"/>
          <p14:tracePt t="48939" x="5873750" y="1028700"/>
          <p14:tracePt t="48939" x="6000750" y="1035050"/>
          <p14:tracePt t="48954" x="6127750" y="1047750"/>
          <p14:tracePt t="48954" x="6254750" y="1066800"/>
          <p14:tracePt t="48971" x="6381750" y="1085850"/>
          <p14:tracePt t="48971" x="6502400" y="1117600"/>
          <p14:tracePt t="48987" x="6623050" y="1149350"/>
          <p14:tracePt t="48987" x="6743700" y="1181100"/>
          <p14:tracePt t="48987" x="6858000" y="1219200"/>
          <p14:tracePt t="49007" x="6965950" y="1257300"/>
          <p14:tracePt t="49019" x="7073900" y="1301750"/>
          <p14:tracePt t="49019" x="7277100" y="1397000"/>
          <p14:tracePt t="49039" x="7372350" y="1454150"/>
          <p14:tracePt t="49039" x="7461250" y="1517650"/>
          <p14:tracePt t="49055" x="7543800" y="1587500"/>
          <p14:tracePt t="49055" x="7626350" y="1657350"/>
          <p14:tracePt t="49071" x="7702550" y="1733550"/>
          <p14:tracePt t="49071" x="7772400" y="1816100"/>
          <p14:tracePt t="49071" x="7835900" y="1898650"/>
          <p14:tracePt t="49090" x="7899400" y="1981200"/>
          <p14:tracePt t="49103" x="7956550" y="2070100"/>
          <p14:tracePt t="49103" x="8051800" y="2247900"/>
          <p14:tracePt t="49122" x="8089900" y="2343150"/>
          <p14:tracePt t="49122" x="8121650" y="2438400"/>
          <p14:tracePt t="49138" x="8153400" y="2540000"/>
          <p14:tracePt t="49138" x="8178800" y="2635250"/>
          <p14:tracePt t="49155" x="8191500" y="2736850"/>
          <p14:tracePt t="49155" x="8204200" y="2832100"/>
          <p14:tracePt t="49171" x="8210550" y="2927350"/>
          <p14:tracePt t="49171" x="8197850" y="3111500"/>
          <p14:tracePt t="49188" x="8185150" y="3194050"/>
          <p14:tracePt t="49188" x="8166100" y="3282950"/>
          <p14:tracePt t="49205" x="8140700" y="3365500"/>
          <p14:tracePt t="49205" x="8108950" y="3448050"/>
          <p14:tracePt t="49221" x="8077200" y="3530600"/>
          <p14:tracePt t="49221" x="7988300" y="3683000"/>
          <p14:tracePt t="49239" x="7943850" y="3759200"/>
          <p14:tracePt t="49239" x="7886700" y="3829050"/>
          <p14:tracePt t="49255" x="7829550" y="3898900"/>
          <p14:tracePt t="49255" x="7772400" y="3962400"/>
          <p14:tracePt t="49272" x="7702550" y="4019550"/>
          <p14:tracePt t="49272" x="7639050" y="4076700"/>
          <p14:tracePt t="49272" x="7569200" y="4121150"/>
          <p14:tracePt t="49291" x="7493000" y="4171950"/>
          <p14:tracePt t="49303" x="7416800" y="4210050"/>
          <p14:tracePt t="49303" x="7258050" y="4286250"/>
          <p14:tracePt t="49322" x="7181850" y="4318000"/>
          <p14:tracePt t="49322" x="7099300" y="4349750"/>
          <p14:tracePt t="49338" x="7010400" y="4375150"/>
          <p14:tracePt t="49338" x="6927850" y="4406900"/>
          <p14:tracePt t="49355" x="6838950" y="4432300"/>
          <p14:tracePt t="49355" x="6756400" y="4451350"/>
          <p14:tracePt t="49355" x="6667500" y="4476750"/>
          <p14:tracePt t="49374" x="6591300" y="4495800"/>
          <p14:tracePt t="49387" x="6508750" y="4508500"/>
          <p14:tracePt t="49387" x="6356350" y="4540250"/>
          <p14:tracePt t="49406" x="6286500" y="4552950"/>
          <p14:tracePt t="49406" x="6216650" y="4565650"/>
          <p14:tracePt t="49422" x="6146800" y="4578350"/>
          <p14:tracePt t="49422" x="6083300" y="4584700"/>
          <p14:tracePt t="49439" x="6019800" y="4597400"/>
          <p14:tracePt t="49439" x="5956300" y="4603750"/>
          <p14:tracePt t="49439" x="5899150" y="4616450"/>
          <p14:tracePt t="49458" x="5842000" y="4622800"/>
          <p14:tracePt t="49458" x="5791200" y="4629150"/>
          <p14:tracePt t="49473" x="5746750" y="4635500"/>
          <p14:tracePt t="49473" x="5702300" y="4641850"/>
          <p14:tracePt t="49489" x="5657850" y="4648200"/>
          <p14:tracePt t="49489" x="5619750" y="4648200"/>
          <p14:tracePt t="49506" x="5588000" y="4654550"/>
          <p14:tracePt t="49506" x="5556250" y="4654550"/>
          <p14:tracePt t="49523" x="5530850" y="4660900"/>
          <p14:tracePt t="49523" x="5480050" y="4660900"/>
          <p14:tracePt t="49539" x="5454650" y="4667250"/>
          <p14:tracePt t="49539" x="5435600" y="4667250"/>
          <p14:tracePt t="49556" x="5416550" y="4673600"/>
          <p14:tracePt t="49556" x="5397500" y="4673600"/>
          <p14:tracePt t="49573" x="5384800" y="4679950"/>
          <p14:tracePt t="49573" x="5365750" y="4679950"/>
          <p14:tracePt t="49591" x="5346700" y="4692650"/>
          <p14:tracePt t="49591" x="5340350" y="4692650"/>
          <p14:tracePt t="49607" x="5334000" y="4699000"/>
          <p14:tracePt t="49607" x="5327650" y="4705350"/>
          <p14:tracePt t="49623" x="5321300" y="4705350"/>
          <p14:tracePt t="49623" x="5321300" y="4711700"/>
          <p14:tracePt t="49640" x="5321300" y="4718050"/>
          <p14:tracePt t="49640" x="5321300" y="4724400"/>
          <p14:tracePt t="49640" x="5321300" y="4730750"/>
          <p14:tracePt t="49659" x="5321300" y="4737100"/>
          <p14:tracePt t="49675" x="5321300" y="4743450"/>
          <p14:tracePt t="49691" x="5321300" y="4749800"/>
          <p14:tracePt t="49705" x="5321300" y="4756150"/>
          <p14:tracePt t="49722" x="5321300" y="4768850"/>
          <p14:tracePt t="49739" x="5327650" y="4768850"/>
          <p14:tracePt t="49810" x="5327650" y="4762500"/>
          <p14:tracePt t="49833" x="5334000" y="4756150"/>
          <p14:tracePt t="49861" x="5340350" y="4749800"/>
          <p14:tracePt t="49886" x="5340350" y="4743450"/>
          <p14:tracePt t="49914" x="5346700" y="4737100"/>
          <p14:tracePt t="49930" x="5346700" y="4730750"/>
          <p14:tracePt t="49950" x="5346700" y="4724400"/>
          <p14:tracePt t="50086" x="5353050" y="4724400"/>
          <p14:tracePt t="50198" x="5359400" y="4718050"/>
          <p14:tracePt t="50238" x="5365750" y="4718050"/>
          <p14:tracePt t="50318" x="5372100" y="4718050"/>
          <p14:tracePt t="50366" x="5378450" y="4718050"/>
          <p14:tracePt t="50394" x="5378450" y="4711700"/>
          <p14:tracePt t="50430" x="5384800" y="4711700"/>
          <p14:tracePt t="50462" x="5391150" y="4705350"/>
          <p14:tracePt t="50486" x="5391150" y="4699000"/>
          <p14:tracePt t="50522" x="5391150" y="4692650"/>
          <p14:tracePt t="50557" x="5391150" y="4699000"/>
          <p14:tracePt t="50634" x="5391150" y="4692650"/>
          <p14:tracePt t="50702" x="5397500" y="4692650"/>
          <p14:tracePt t="50726" x="5403850" y="4699000"/>
          <p14:tracePt t="50738" x="5416550" y="4699000"/>
          <p14:tracePt t="50754" x="5422900" y="4699000"/>
          <p14:tracePt t="50770" x="5429250" y="4699000"/>
          <p14:tracePt t="50779" x="5435600" y="4692650"/>
          <p14:tracePt t="50779" x="5441950" y="4692650"/>
          <p14:tracePt t="50793" x="5448300" y="4686300"/>
          <p14:tracePt t="50793" x="5454650" y="4679950"/>
          <p14:tracePt t="50810" x="5467350" y="4673600"/>
          <p14:tracePt t="50810" x="5473700" y="4667250"/>
          <p14:tracePt t="50827" x="5480050" y="4660900"/>
          <p14:tracePt t="50827" x="5492750" y="4648200"/>
          <p14:tracePt t="50827" x="5499100" y="4641850"/>
          <p14:tracePt t="50847" x="5511800" y="4635500"/>
          <p14:tracePt t="50847" x="5518150" y="4622800"/>
          <p14:tracePt t="50861" x="5530850" y="4616450"/>
          <p14:tracePt t="50861" x="5537200" y="4603750"/>
          <p14:tracePt t="50877" x="5549900" y="4591050"/>
          <p14:tracePt t="50877" x="5556250" y="4572000"/>
          <p14:tracePt t="50894" x="5568950" y="4559300"/>
          <p14:tracePt t="50894" x="5588000" y="4521200"/>
          <p14:tracePt t="50910" x="5594350" y="4495800"/>
          <p14:tracePt t="50910" x="5600700" y="4476750"/>
          <p14:tracePt t="50928" x="5607050" y="4451350"/>
          <p14:tracePt t="50928" x="5613400" y="4425950"/>
          <p14:tracePt t="50945" x="5619750" y="4400550"/>
          <p14:tracePt t="50945" x="5626100" y="4375150"/>
          <p14:tracePt t="50961" x="5632450" y="4343400"/>
          <p14:tracePt t="50961" x="5645150" y="4279900"/>
          <p14:tracePt t="50979" x="5657850" y="4248150"/>
          <p14:tracePt t="50979" x="5664200" y="4210050"/>
          <p14:tracePt t="50996" x="5670550" y="4171950"/>
          <p14:tracePt t="50996" x="5683250" y="4127500"/>
          <p14:tracePt t="51012" x="5689600" y="4076700"/>
          <p14:tracePt t="51012" x="5695950" y="4025900"/>
          <p14:tracePt t="51028" x="5695950" y="3968750"/>
          <p14:tracePt t="51028" x="5702300" y="3917950"/>
          <p14:tracePt t="51028" x="5702300" y="3860800"/>
          <p14:tracePt t="51048" x="5702300" y="3803650"/>
          <p14:tracePt t="51059" x="5702300" y="3746500"/>
          <p14:tracePt t="51059" x="5695950" y="3644900"/>
          <p14:tracePt t="51079" x="5689600" y="3594100"/>
          <p14:tracePt t="51079" x="5676900" y="3556000"/>
          <p14:tracePt t="51079" x="5670550" y="3517900"/>
          <p14:tracePt t="51098" x="5651500" y="3479800"/>
          <p14:tracePt t="51110" x="5632450" y="3448050"/>
          <p14:tracePt t="51110" x="5613400" y="3416300"/>
          <p14:tracePt t="51110" x="5581650" y="3384550"/>
          <p14:tracePt t="51131" x="5549900" y="3346450"/>
          <p14:tracePt t="51143" x="5518150" y="3314700"/>
          <p14:tracePt t="51143" x="5435600" y="3244850"/>
          <p14:tracePt t="51162" x="5391150" y="3206750"/>
          <p14:tracePt t="51162" x="5353050" y="3168650"/>
          <p14:tracePt t="51178" x="5314950" y="3136900"/>
          <p14:tracePt t="51178" x="5276850" y="3105150"/>
          <p14:tracePt t="51196" x="5238750" y="3073400"/>
          <p14:tracePt t="51196" x="5207000" y="3041650"/>
          <p14:tracePt t="51212" x="5175250" y="3003550"/>
          <p14:tracePt t="51212" x="5124450" y="2940050"/>
          <p14:tracePt t="51229" x="5105400" y="2901950"/>
          <p14:tracePt t="51229" x="5086350" y="2870200"/>
          <p14:tracePt t="51246" x="5073650" y="2832100"/>
          <p14:tracePt t="51246" x="5054600" y="2794000"/>
          <p14:tracePt t="51262" x="5048250" y="2755900"/>
          <p14:tracePt t="51262" x="5029200" y="2686050"/>
          <p14:tracePt t="51280" x="5022850" y="2647950"/>
          <p14:tracePt t="51280" x="5016500" y="2616200"/>
          <p14:tracePt t="51296" x="5010150" y="2584450"/>
          <p14:tracePt t="51296" x="5010150" y="2546350"/>
          <p14:tracePt t="51312" x="5003800" y="2514600"/>
          <p14:tracePt t="51312" x="5003800" y="2482850"/>
          <p14:tracePt t="51329" x="5010150" y="2451100"/>
          <p14:tracePt t="51329" x="5010150" y="2387600"/>
          <p14:tracePt t="51347" x="5016500" y="2355850"/>
          <p14:tracePt t="51347" x="5022850" y="2324100"/>
          <p14:tracePt t="51363" x="5022850" y="2292350"/>
          <p14:tracePt t="51363" x="5029200" y="2266950"/>
          <p14:tracePt t="51379" x="5035550" y="2241550"/>
          <p14:tracePt t="51379" x="5041900" y="2222500"/>
          <p14:tracePt t="51379" x="5054600" y="2203450"/>
          <p14:tracePt t="51399" x="5060950" y="2184400"/>
          <p14:tracePt t="51411" x="5067300" y="2165350"/>
          <p14:tracePt t="51411" x="5080000" y="2133600"/>
          <p14:tracePt t="51431" x="5092700" y="2120900"/>
          <p14:tracePt t="51431" x="5099050" y="2101850"/>
          <p14:tracePt t="51447" x="5105400" y="2089150"/>
          <p14:tracePt t="51447" x="5111750" y="2076450"/>
          <p14:tracePt t="51463" x="5118100" y="2063750"/>
          <p14:tracePt t="51463" x="5124450" y="2057400"/>
          <p14:tracePt t="51479" x="5130800" y="2044700"/>
          <p14:tracePt t="51479" x="5137150" y="2032000"/>
          <p14:tracePt t="51479" x="5149850" y="2025650"/>
          <p14:tracePt t="51499" x="5156200" y="2012950"/>
          <p14:tracePt t="51499" x="5162550" y="2006600"/>
          <p14:tracePt t="51514" x="5175250" y="2000250"/>
          <p14:tracePt t="51514" x="5181600" y="1993900"/>
          <p14:tracePt t="51530" x="5194300" y="1987550"/>
          <p14:tracePt t="51530" x="5200650" y="1981200"/>
          <p14:tracePt t="51547" x="5213350" y="1981200"/>
          <p14:tracePt t="51547" x="5226050" y="1974850"/>
          <p14:tracePt t="51563" x="5238750" y="1968500"/>
          <p14:tracePt t="51563" x="5257800" y="1962150"/>
          <p14:tracePt t="51580" x="5276850" y="1962150"/>
          <p14:tracePt t="51580" x="5289550" y="1955800"/>
          <p14:tracePt t="51597" x="5302250" y="1949450"/>
          <p14:tracePt t="51597" x="5314950" y="1949450"/>
          <p14:tracePt t="51613" x="5327650" y="1943100"/>
          <p14:tracePt t="51613" x="5340350" y="1936750"/>
          <p14:tracePt t="51631" x="5359400" y="1930400"/>
          <p14:tracePt t="51631" x="5372100" y="1924050"/>
          <p14:tracePt t="51648" x="5378450" y="1917700"/>
          <p14:tracePt t="51648" x="5384800" y="1905000"/>
          <p14:tracePt t="51664" x="5391150" y="1898650"/>
          <p14:tracePt t="51664" x="5391150" y="1892300"/>
          <p14:tracePt t="51680" x="5397500" y="1885950"/>
          <p14:tracePt t="51680" x="5397500" y="1873250"/>
          <p14:tracePt t="51680" x="5397500" y="1866900"/>
          <p14:tracePt t="51699" x="5391150" y="1860550"/>
          <p14:tracePt t="51712" x="5391150" y="1854200"/>
          <p14:tracePt t="51712" x="5372100" y="1847850"/>
          <p14:tracePt t="51731" x="5365750" y="1841500"/>
          <p14:tracePt t="51731" x="5353050" y="1841500"/>
          <p14:tracePt t="51748" x="5340350" y="1835150"/>
          <p14:tracePt t="51748" x="5321300" y="1835150"/>
          <p14:tracePt t="51764" x="5308600" y="1835150"/>
          <p14:tracePt t="51764" x="5289550" y="1835150"/>
          <p14:tracePt t="51764" x="5270500" y="1828800"/>
          <p14:tracePt t="51783" x="5257800" y="1828800"/>
          <p14:tracePt t="51795" x="5238750" y="1828800"/>
          <p14:tracePt t="51795" x="5207000" y="1822450"/>
          <p14:tracePt t="51814" x="5194300" y="1822450"/>
          <p14:tracePt t="51814" x="5175250" y="1822450"/>
          <p14:tracePt t="51831" x="5162550" y="1816100"/>
          <p14:tracePt t="51831" x="5149850" y="1816100"/>
          <p14:tracePt t="51848" x="5143500" y="1816100"/>
          <p14:tracePt t="51848" x="5130800" y="1816100"/>
          <p14:tracePt t="51848" x="5118100" y="1816100"/>
          <p14:tracePt t="51867" x="5111750" y="1809750"/>
          <p14:tracePt t="51867" x="5105400" y="1809750"/>
          <p14:tracePt t="51881" x="5099050" y="1809750"/>
          <p14:tracePt t="51896" x="5099050" y="1803400"/>
          <p14:tracePt t="51913" x="5105400" y="1797050"/>
          <p14:tracePt t="51946" x="5111750" y="1797050"/>
          <p14:tracePt t="51962" x="5118100" y="1797050"/>
          <p14:tracePt t="51970" x="5124450" y="1797050"/>
          <p14:tracePt t="51979" x="5137150" y="1790700"/>
          <p14:tracePt t="51979" x="5149850" y="1790700"/>
          <p14:tracePt t="51999" x="5162550" y="1790700"/>
          <p14:tracePt t="51999" x="5175250" y="1790700"/>
          <p14:tracePt t="52016" x="5181600" y="1790700"/>
          <p14:tracePt t="52016" x="5194300" y="1790700"/>
          <p14:tracePt t="52032" x="5207000" y="1790700"/>
          <p14:tracePt t="52032" x="5213350" y="1790700"/>
          <p14:tracePt t="52048" x="5226050" y="1790700"/>
          <p14:tracePt t="52048" x="5238750" y="1790700"/>
          <p14:tracePt t="52048" x="5245100" y="1790700"/>
          <p14:tracePt t="52067" x="5257800" y="1790700"/>
          <p14:tracePt t="52080" x="5270500" y="1790700"/>
          <p14:tracePt t="52080" x="5289550" y="1790700"/>
          <p14:tracePt t="52099" x="5302250" y="1790700"/>
          <p14:tracePt t="52099" x="5314950" y="1790700"/>
          <p14:tracePt t="52115" x="5321300" y="1790700"/>
          <p14:tracePt t="52115" x="5334000" y="1790700"/>
          <p14:tracePt t="52132" x="5340350" y="1790700"/>
          <p14:tracePt t="52132" x="5346700" y="1790700"/>
          <p14:tracePt t="52132" x="5359400" y="1790700"/>
          <p14:tracePt t="52151" x="5365750" y="1790700"/>
          <p14:tracePt t="52163" x="5372100" y="1790700"/>
          <p14:tracePt t="52163" x="5391150" y="1790700"/>
          <p14:tracePt t="52182" x="5397500" y="1784350"/>
          <p14:tracePt t="52182" x="5403850" y="1784350"/>
          <p14:tracePt t="52199" x="5416550" y="1784350"/>
          <p14:tracePt t="52199" x="5422900" y="1784350"/>
          <p14:tracePt t="52215" x="5429250" y="1784350"/>
          <p14:tracePt t="52215" x="5448300" y="1784350"/>
          <p14:tracePt t="52232" x="5454650" y="1784350"/>
          <p14:tracePt t="52232" x="5461000" y="1784350"/>
          <p14:tracePt t="52249" x="5467350" y="1784350"/>
          <p14:tracePt t="52249" x="5473700" y="1784350"/>
          <p14:tracePt t="52266" x="5480050" y="1784350"/>
          <p14:tracePt t="52281" x="5486400" y="1790700"/>
          <p14:tracePt t="52281" x="5499100" y="1790700"/>
          <p14:tracePt t="52300" x="5499100" y="1784350"/>
          <p14:tracePt t="52535" x="5486400" y="1797050"/>
          <p14:tracePt t="52539" x="5480050" y="1809750"/>
          <p14:tracePt t="52548" x="5473700" y="1816100"/>
          <p14:tracePt t="52548" x="5467350" y="1828800"/>
          <p14:tracePt t="52567" x="5454650" y="1841500"/>
          <p14:tracePt t="52567" x="5441950" y="1847850"/>
          <p14:tracePt t="52583" x="5435600" y="1860550"/>
          <p14:tracePt t="52583" x="5410200" y="1885950"/>
          <p14:tracePt t="52600" x="5397500" y="1898650"/>
          <p14:tracePt t="52600" x="5391150" y="1911350"/>
          <p14:tracePt t="52617" x="5378450" y="1930400"/>
          <p14:tracePt t="52617" x="5365750" y="1943100"/>
          <p14:tracePt t="52634" x="5359400" y="1968500"/>
          <p14:tracePt t="52634" x="5340350" y="2012950"/>
          <p14:tracePt t="52651" x="5334000" y="2044700"/>
          <p14:tracePt t="52651" x="5321300" y="2070100"/>
          <p14:tracePt t="52667" x="5314950" y="2101850"/>
          <p14:tracePt t="52667" x="5308600" y="2133600"/>
          <p14:tracePt t="52684" x="5302250" y="2165350"/>
          <p14:tracePt t="52684" x="5295900" y="2203450"/>
          <p14:tracePt t="52700" x="5289550" y="2235200"/>
          <p14:tracePt t="52700" x="5289550" y="2266950"/>
          <p14:tracePt t="52700" x="5283200" y="2298700"/>
          <p14:tracePt t="52719" x="5276850" y="2330450"/>
          <p14:tracePt t="52732" x="5270500" y="2362200"/>
          <p14:tracePt t="52732" x="5257800" y="2419350"/>
          <p14:tracePt t="52751" x="5251450" y="2444750"/>
          <p14:tracePt t="52751" x="5245100" y="2470150"/>
          <p14:tracePt t="52767" x="5245100" y="2495550"/>
          <p14:tracePt t="52767" x="5238750" y="2514600"/>
          <p14:tracePt t="52784" x="5238750" y="2533650"/>
          <p14:tracePt t="52784" x="5232400" y="2546350"/>
          <p14:tracePt t="52784" x="5232400" y="2559050"/>
          <p14:tracePt t="52803" x="5232400" y="2571750"/>
          <p14:tracePt t="52816" x="5232400" y="2578100"/>
          <p14:tracePt t="52816" x="5238750" y="2590800"/>
          <p14:tracePt t="52834" x="5238750" y="2597150"/>
          <p14:tracePt t="52849" x="5245100" y="2603500"/>
          <p14:tracePt t="52866" x="5251450" y="2609850"/>
          <p14:tracePt t="52887" x="5257800" y="2616200"/>
          <p14:tracePt t="52906" x="5257800" y="2622550"/>
          <p14:tracePt t="52922" x="5257800" y="2628900"/>
          <p14:tracePt t="52939" x="5257800" y="2635250"/>
          <p14:tracePt t="52952" x="5264150" y="2647950"/>
          <p14:tracePt t="52967" x="5264150" y="2654300"/>
          <p14:tracePt t="52983" x="5264150" y="2660650"/>
          <p14:tracePt t="52999" x="5270500" y="2667000"/>
          <p14:tracePt t="53016" x="5270500" y="2673350"/>
          <p14:tracePt t="53034" x="5276850" y="2673350"/>
          <p14:tracePt t="53051" x="5276850" y="2667000"/>
          <p14:tracePt t="53087" x="5270500" y="2673350"/>
          <p14:tracePt t="53171" x="5276850" y="2679700"/>
          <p14:tracePt t="53179" x="5276850" y="2692400"/>
          <p14:tracePt t="53191" x="5270500" y="2698750"/>
          <p14:tracePt t="53200" x="5276850" y="2705100"/>
          <p14:tracePt t="53200" x="5276850" y="2711450"/>
          <p14:tracePt t="53219" x="5276850" y="2717800"/>
          <p14:tracePt t="53219" x="5276850" y="2724150"/>
          <p14:tracePt t="53235" x="5283200" y="2730500"/>
          <p14:tracePt t="53235" x="5289550" y="2743200"/>
          <p14:tracePt t="53253" x="5289550" y="2755900"/>
          <p14:tracePt t="53253" x="5295900" y="2774950"/>
          <p14:tracePt t="53269" x="5302250" y="2787650"/>
          <p14:tracePt t="53269" x="5308600" y="2813050"/>
          <p14:tracePt t="53286" x="5314950" y="2832100"/>
          <p14:tracePt t="53286" x="5321300" y="2863850"/>
          <p14:tracePt t="53302" x="5334000" y="2895600"/>
          <p14:tracePt t="53302" x="5346700" y="2978150"/>
          <p14:tracePt t="53320" x="5353050" y="3022600"/>
          <p14:tracePt t="53320" x="5359400" y="3067050"/>
          <p14:tracePt t="53336" x="5372100" y="3117850"/>
          <p14:tracePt t="53336" x="5378450" y="3168650"/>
          <p14:tracePt t="53353" x="5384800" y="3219450"/>
          <p14:tracePt t="53353" x="5384800" y="3270250"/>
          <p14:tracePt t="53353" x="5391150" y="3321050"/>
          <p14:tracePt t="53372" x="5397500" y="3371850"/>
          <p14:tracePt t="53384" x="5397500" y="3422650"/>
          <p14:tracePt t="53384" x="5403850" y="3524250"/>
          <p14:tracePt t="53404" x="5403850" y="3568700"/>
          <p14:tracePt t="53404" x="5403850" y="3619500"/>
          <p14:tracePt t="53420" x="5403850" y="3663950"/>
          <p14:tracePt t="53420" x="5410200" y="3708400"/>
          <p14:tracePt t="53436" x="5410200" y="3746500"/>
          <p14:tracePt t="53436" x="5410200" y="3784600"/>
          <p14:tracePt t="53436" x="5416550" y="3822700"/>
          <p14:tracePt t="53455" x="5416550" y="3854450"/>
          <p14:tracePt t="53468" x="5416550" y="3886200"/>
          <p14:tracePt t="53468" x="5422900" y="3911600"/>
          <p14:tracePt t="53488" x="5422900" y="3949700"/>
          <p14:tracePt t="53488" x="5422900" y="3968750"/>
          <p14:tracePt t="53503" x="5422900" y="3981450"/>
          <p14:tracePt t="53503" x="5422900" y="3994150"/>
          <p14:tracePt t="53503" x="5429250" y="4000500"/>
          <p14:tracePt t="53523" x="5429250" y="4006850"/>
          <p14:tracePt t="53535" x="5429250" y="4013200"/>
          <p14:tracePt t="53535" x="5435600" y="4019550"/>
          <p14:tracePt t="53554" x="5441950" y="4019550"/>
          <p14:tracePt t="53568" x="5448300" y="4013200"/>
          <p14:tracePt t="53585" x="5454650" y="4013200"/>
          <p14:tracePt t="53602" x="5461000" y="4013200"/>
          <p14:tracePt t="53619" x="5467350" y="4019550"/>
          <p14:tracePt t="53671" x="5467350" y="4025900"/>
          <p14:tracePt t="53695" x="5473700" y="4032250"/>
          <p14:tracePt t="53718" x="5473700" y="4038600"/>
          <p14:tracePt t="53739" x="5480050" y="4051300"/>
          <p14:tracePt t="53755" x="5486400" y="4057650"/>
          <p14:tracePt t="53771" x="5492750" y="4064000"/>
          <p14:tracePt t="53787" x="5499100" y="4070350"/>
          <p14:tracePt t="53799" x="5505450" y="4076700"/>
          <p14:tracePt t="53815" x="5511800" y="4083050"/>
          <p14:tracePt t="53831" x="5518150" y="4083050"/>
          <p14:tracePt t="53847" x="5524500" y="4089400"/>
          <p14:tracePt t="53859" x="5530850" y="4089400"/>
          <p14:tracePt t="53875" x="5543550" y="4095750"/>
          <p14:tracePt t="53891" x="5549900" y="4095750"/>
          <p14:tracePt t="53907" x="5556250" y="4095750"/>
          <p14:tracePt t="53919" x="5562600" y="4095750"/>
          <p14:tracePt t="53936" x="5562600" y="4089400"/>
          <p14:tracePt t="53959" x="5556250" y="4083050"/>
          <p14:tracePt t="53987" x="5549900" y="4089400"/>
          <p14:tracePt t="54018" x="5543550" y="4095750"/>
          <p14:tracePt t="54030" x="5537200" y="4102100"/>
          <p14:tracePt t="54046" x="5530850" y="4102100"/>
          <p14:tracePt t="54062" x="5524500" y="4108450"/>
          <p14:tracePt t="54086" x="5530850" y="4114800"/>
          <p14:tracePt t="54138" x="5537200" y="4114800"/>
          <p14:tracePt t="54182" x="5530850" y="4114800"/>
          <p14:tracePt t="54227" x="5530850" y="4108450"/>
          <p14:tracePt t="54270" x="5530850" y="4102100"/>
          <p14:tracePt t="54302" x="5537200" y="4095750"/>
          <p14:tracePt t="54326" x="5530850" y="4089400"/>
          <p14:tracePt t="54370" x="5524500" y="4095750"/>
          <p14:tracePt t="54386" x="5518150" y="4102100"/>
          <p14:tracePt t="54398" x="5511800" y="4102100"/>
          <p14:tracePt t="54414" x="5505450" y="4108450"/>
          <p14:tracePt t="54439" x="5511800" y="4114800"/>
          <p14:tracePt t="54526" x="5518150" y="4114800"/>
          <p14:tracePt t="54559" x="5518150" y="4121150"/>
          <p14:tracePt t="54595" x="5524500" y="4127500"/>
          <p14:tracePt t="54654" x="5524500" y="4133850"/>
          <p14:tracePt t="54759" x="5530850" y="4133850"/>
          <p14:tracePt t="54807" x="5530850" y="4127500"/>
          <p14:tracePt t="54963" x="5537200" y="4121150"/>
          <p14:tracePt t="55119" x="5543550" y="4114800"/>
          <p14:tracePt t="55219" x="5537200" y="4114800"/>
          <p14:tracePt t="55299" x="5537200" y="4108450"/>
          <p14:tracePt t="55350" x="5537200" y="4102100"/>
          <p14:tracePt t="55419" x="5537200" y="4095750"/>
          <p14:tracePt t="55451" x="5543550" y="4089400"/>
          <p14:tracePt t="55502" x="5537200" y="4095750"/>
          <p14:tracePt t="55563" x="5537200" y="4102100"/>
          <p14:tracePt t="55587" x="5530850" y="4102100"/>
          <p14:tracePt t="55631" x="5524500" y="4095750"/>
          <p14:tracePt t="55667" x="5524500" y="4089400"/>
          <p14:tracePt t="55711" x="5518150" y="4089400"/>
          <p14:tracePt t="55779" x="5511800" y="4089400"/>
          <p14:tracePt t="55827" x="5511800" y="4083050"/>
          <p14:tracePt t="55888" x="5505450" y="4076700"/>
          <p14:tracePt t="55999" x="5499100" y="4083050"/>
          <p14:tracePt t="56027" x="5492750" y="4089400"/>
          <p14:tracePt t="56087" x="5486400" y="4089400"/>
          <p14:tracePt t="56119" x="5480050" y="4089400"/>
          <p14:tracePt t="56147" x="5473700" y="4095750"/>
          <p14:tracePt t="56171" x="5467350" y="4095750"/>
          <p14:tracePt t="56191" x="5461000" y="4095750"/>
          <p14:tracePt t="56251" x="5461000" y="4102100"/>
          <p14:tracePt t="56368" x="5461000" y="4108450"/>
          <p14:tracePt t="56380" x="5461000" y="4114800"/>
          <p14:tracePt t="56395" x="5467350" y="4121150"/>
          <p14:tracePt t="56427" x="5473700" y="4121150"/>
          <p14:tracePt t="56448" x="5480050" y="4121150"/>
          <p14:tracePt t="56464" x="5486400" y="4127500"/>
          <p14:tracePt t="56479" x="5486400" y="4133850"/>
          <p14:tracePt t="56491" x="5492750" y="4133850"/>
          <p14:tracePt t="56507" x="5499100" y="4140200"/>
          <p14:tracePt t="56523" x="5505450" y="4140200"/>
          <p14:tracePt t="56532" x="5511800" y="4133850"/>
          <p14:tracePt t="56532" x="5518150" y="4133850"/>
          <p14:tracePt t="56549" x="5524500" y="4127500"/>
          <p14:tracePt t="56549" x="5537200" y="4121150"/>
          <p14:tracePt t="56564" x="5543550" y="4114800"/>
          <p14:tracePt t="56564" x="5556250" y="4108450"/>
          <p14:tracePt t="56581" x="5568950" y="4102100"/>
          <p14:tracePt t="56581" x="5581650" y="4095750"/>
          <p14:tracePt t="56581" x="5594350" y="4095750"/>
          <p14:tracePt t="56600" x="5607050" y="4089400"/>
          <p14:tracePt t="56600" x="5613400" y="4083050"/>
          <p14:tracePt t="56614" x="5626100" y="4083050"/>
          <p14:tracePt t="56614" x="5632450" y="4076700"/>
          <p14:tracePt t="56631" x="5638800" y="4076700"/>
          <p14:tracePt t="56631" x="5645150" y="4070350"/>
          <p14:tracePt t="56647" x="5651500" y="4070350"/>
          <p14:tracePt t="56662" x="5664200" y="4064000"/>
          <p14:tracePt t="56662" x="5670550" y="4057650"/>
          <p14:tracePt t="56681" x="5676900" y="4051300"/>
          <p14:tracePt t="56681" x="5683250" y="4044950"/>
          <p14:tracePt t="56698" x="5689600" y="4038600"/>
          <p14:tracePt t="56698" x="5702300" y="4025900"/>
          <p14:tracePt t="56715" x="5715000" y="4006850"/>
          <p14:tracePt t="56715" x="5727700" y="3987800"/>
          <p14:tracePt t="56732" x="5772150" y="3930650"/>
          <p14:tracePt t="56732" x="5797550" y="3892550"/>
          <p14:tracePt t="56749" x="5829300" y="3848100"/>
          <p14:tracePt t="56749" x="5867400" y="3797300"/>
          <p14:tracePt t="56765" x="5905500" y="3740150"/>
          <p14:tracePt t="56765" x="5956300" y="3670300"/>
          <p14:tracePt t="56782" x="6007100" y="3600450"/>
          <p14:tracePt t="56782" x="6064250" y="3517900"/>
          <p14:tracePt t="56782" x="6127750" y="3435350"/>
          <p14:tracePt t="56801" x="6191250" y="3346450"/>
          <p14:tracePt t="56813" x="6254750" y="3257550"/>
          <p14:tracePt t="56813" x="6381750" y="3073400"/>
          <p14:tracePt t="56833" x="6445250" y="2984500"/>
          <p14:tracePt t="56833" x="6502400" y="2889250"/>
          <p14:tracePt t="56849" x="6559550" y="2794000"/>
          <p14:tracePt t="56849" x="6616700" y="2705100"/>
          <p14:tracePt t="56865" x="6667500" y="2609850"/>
          <p14:tracePt t="56865" x="6711950" y="2520950"/>
          <p14:tracePt t="56865" x="6756400" y="2432050"/>
          <p14:tracePt t="56884" x="6800850" y="2349500"/>
          <p14:tracePt t="56896" x="6845300" y="2260600"/>
          <p14:tracePt t="56896" x="6927850" y="2120900"/>
          <p14:tracePt t="56915" x="6965950" y="2063750"/>
          <p14:tracePt t="56915" x="7004050" y="2012950"/>
          <p14:tracePt t="56932" x="7035800" y="1968500"/>
          <p14:tracePt t="56932" x="7061200" y="1936750"/>
          <p14:tracePt t="56932" x="7086600" y="1911350"/>
          <p14:tracePt t="56952" x="7105650" y="1892300"/>
          <p14:tracePt t="56964" x="7118350" y="1879600"/>
          <p14:tracePt t="56964" x="7124700" y="1879600"/>
          <p14:tracePt t="56984" x="7131050" y="1885950"/>
          <p14:tracePt t="56984" x="7124700" y="1898650"/>
          <p14:tracePt t="57000" x="7124700" y="1917700"/>
          <p14:tracePt t="57000" x="7112000" y="1936750"/>
          <p14:tracePt t="57000" x="7105650" y="1968500"/>
          <p14:tracePt t="57019" x="7099300" y="1993900"/>
          <p14:tracePt t="57019" x="7086600" y="2032000"/>
          <p14:tracePt t="57033" x="7073900" y="2070100"/>
          <p14:tracePt t="57033" x="7067550" y="2114550"/>
          <p14:tracePt t="57050" x="7054850" y="2171700"/>
          <p14:tracePt t="57050" x="7048500" y="2228850"/>
          <p14:tracePt t="57066" x="7048500" y="2273300"/>
          <p14:tracePt t="57124" x="7054850" y="2387600"/>
          <p14:tracePt t="57131" x="7054850" y="2495550"/>
          <p14:tracePt t="57139" x="7061200" y="2609850"/>
          <p14:tracePt t="57148" x="7067550" y="2717800"/>
          <p14:tracePt t="57148" x="7073900" y="2819400"/>
          <p14:tracePt t="57148" x="7086600" y="2914650"/>
          <p14:tracePt t="57168" x="7086600" y="3003550"/>
          <p14:tracePt t="57181" x="7092950" y="3111500"/>
          <p14:tracePt t="57181" x="7092950" y="3181350"/>
          <p14:tracePt t="57200" x="7086600" y="3213100"/>
          <p14:tracePt t="57200" x="7080250" y="3244850"/>
          <p14:tracePt t="57216" x="7073900" y="3276600"/>
          <p14:tracePt t="57216" x="7067550" y="3308350"/>
          <p14:tracePt t="57233" x="7061200" y="3346450"/>
          <p14:tracePt t="57233" x="7054850" y="3384550"/>
          <p14:tracePt t="57233" x="7048500" y="3416300"/>
          <p14:tracePt t="57252" x="7035800" y="3460750"/>
          <p14:tracePt t="57264" x="7029450" y="3505200"/>
          <p14:tracePt t="57264" x="7023100" y="3600450"/>
          <p14:tracePt t="57283" x="7023100" y="3638550"/>
          <p14:tracePt t="57283" x="7029450" y="3683000"/>
          <p14:tracePt t="57299" x="7029450" y="3721100"/>
          <p14:tracePt t="57299" x="7035800" y="3759200"/>
          <p14:tracePt t="57316" x="7042150" y="3790950"/>
          <p14:tracePt t="57316" x="7048500" y="3848100"/>
          <p14:tracePt t="57333" x="7048500" y="3873500"/>
          <p14:tracePt t="57333" x="7042150" y="3898900"/>
          <p14:tracePt t="57350" x="7029450" y="3924300"/>
          <p14:tracePt t="57350" x="7010400" y="3949700"/>
          <p14:tracePt t="57367" x="6985000" y="3975100"/>
          <p14:tracePt t="57367" x="6959600" y="4000500"/>
          <p14:tracePt t="57384" x="6927850" y="4025900"/>
          <p14:tracePt t="57556" x="5613400" y="4972050"/>
          <p14:tracePt t="57566" x="5568950" y="4991100"/>
          <p14:tracePt t="57566" x="5518150" y="5010150"/>
          <p14:tracePt t="57584" x="5454650" y="5029200"/>
          <p14:tracePt t="57584" x="5302250" y="5080000"/>
          <p14:tracePt t="57601" x="5226050" y="5092700"/>
          <p14:tracePt t="57601" x="5149850" y="5111750"/>
          <p14:tracePt t="57618" x="5080000" y="5118100"/>
          <p14:tracePt t="57618" x="5022850" y="5124450"/>
          <p14:tracePt t="57634" x="4965700" y="5124450"/>
          <p14:tracePt t="57634" x="4921250" y="5124450"/>
          <p14:tracePt t="57634" x="4889500" y="5111750"/>
          <p14:tracePt t="57653" x="4864100" y="5099050"/>
          <p14:tracePt t="57653" x="4851400" y="5073650"/>
          <p14:tracePt t="57669" x="4857750" y="5048250"/>
          <p14:tracePt t="57669" x="4870450" y="5022850"/>
          <p14:tracePt t="57685" x="4895850" y="4991100"/>
          <p14:tracePt t="57685" x="4933950" y="4953000"/>
          <p14:tracePt t="57701" x="4978400" y="4914900"/>
          <p14:tracePt t="57701" x="5035550" y="4883150"/>
          <p14:tracePt t="57701" x="5099050" y="4851400"/>
          <p14:tracePt t="57720" x="5168900" y="4819650"/>
          <p14:tracePt t="57733" x="5245100" y="4794250"/>
          <p14:tracePt t="57733" x="5391150" y="4756150"/>
          <p14:tracePt t="57752" x="5461000" y="4743450"/>
          <p14:tracePt t="57752" x="5530850" y="4737100"/>
          <p14:tracePt t="57768" x="5594350" y="4730750"/>
          <p14:tracePt t="57768" x="5657850" y="4730750"/>
          <p14:tracePt t="57785" x="5721350" y="4737100"/>
          <p14:tracePt t="57785" x="5778500" y="4743450"/>
          <p14:tracePt t="57802" x="5835650" y="4749800"/>
          <p14:tracePt t="57802" x="5886450" y="4762500"/>
          <p14:tracePt t="57802" x="5937250" y="4768850"/>
          <p14:tracePt t="57821" x="5981700" y="4781550"/>
          <p14:tracePt t="57821" x="6026150" y="4794250"/>
          <p14:tracePt t="57835" x="6064250" y="4806950"/>
          <p14:tracePt t="57835" x="6096000" y="4819650"/>
          <p14:tracePt t="57851" x="6127750" y="4832350"/>
          <p14:tracePt t="57851" x="6153150" y="4851400"/>
          <p14:tracePt t="57869" x="6172200" y="4864100"/>
          <p14:tracePt t="57869" x="6191250" y="4876800"/>
          <p14:tracePt t="57885" x="6203950" y="4889500"/>
          <p14:tracePt t="57885" x="6229350" y="4914900"/>
          <p14:tracePt t="57902" x="6242050" y="4927600"/>
          <p14:tracePt t="57902" x="6248400" y="4933950"/>
          <p14:tracePt t="57919" x="6254750" y="4946650"/>
          <p14:tracePt t="57919" x="6261100" y="4953000"/>
          <p14:tracePt t="57936" x="6261100" y="4959350"/>
          <p14:tracePt t="57936" x="6254750" y="4959350"/>
          <p14:tracePt t="57952" x="6076950" y="4800600"/>
          <p14:tracePt t="58038" x="6070600" y="4775200"/>
          <p14:tracePt t="58044" x="6064250" y="4743450"/>
          <p14:tracePt t="58053" x="6064250" y="4673600"/>
          <p14:tracePt t="58068" x="6089650" y="4584700"/>
          <p14:tracePt t="58085" x="6140450" y="4495800"/>
          <p14:tracePt t="58101" x="6216650" y="4400550"/>
          <p14:tracePt t="58101" x="6261100" y="4356100"/>
          <p14:tracePt t="58121" x="6381750" y="4273550"/>
          <p14:tracePt t="58135" x="6515100" y="4203700"/>
          <p14:tracePt t="58152" x="6673850" y="4146550"/>
          <p14:tracePt t="58168" x="6845300" y="4102100"/>
          <p14:tracePt t="58185" x="7131050" y="4057650"/>
          <p14:tracePt t="58202" x="7327900" y="4038600"/>
          <p14:tracePt t="58218" x="7524750" y="4038600"/>
          <p14:tracePt t="58235" x="7804150" y="4057650"/>
          <p14:tracePt t="58252" x="7975600" y="4102100"/>
          <p14:tracePt t="58268" x="8134350" y="4159250"/>
          <p14:tracePt t="58285" x="8274050" y="4235450"/>
          <p14:tracePt t="58302" x="8439150" y="4356100"/>
          <p14:tracePt t="58321" x="8515350" y="4438650"/>
          <p14:tracePt t="58336" x="8553450" y="4527550"/>
          <p14:tracePt t="58353" x="8553450" y="4610100"/>
          <p14:tracePt t="58369" x="8521700" y="4692650"/>
          <p14:tracePt t="58386" x="8464550" y="4775200"/>
          <p14:tracePt t="58386" x="8420100" y="4813300"/>
          <p14:tracePt t="58405" x="8318500" y="4883150"/>
          <p14:tracePt t="58420" x="8197850" y="4940300"/>
          <p14:tracePt t="58436" x="8045450" y="4997450"/>
          <p14:tracePt t="58453" x="7880350" y="5048250"/>
          <p14:tracePt t="58469" x="7702550" y="5092700"/>
          <p14:tracePt t="58469" x="7607300" y="5105400"/>
          <p14:tracePt t="58489" x="7416800" y="5130800"/>
          <p14:tracePt t="58503" x="7219950" y="5143500"/>
          <p14:tracePt t="58521" x="7029450" y="5143500"/>
          <p14:tracePt t="58537" x="6781800" y="5130800"/>
          <p14:tracePt t="58554" x="6642100" y="5118100"/>
          <p14:tracePt t="58570" x="6534150" y="5105400"/>
          <p14:tracePt t="58586" x="6457950" y="5092700"/>
          <p14:tracePt t="58603" x="6394450" y="5080000"/>
          <p14:tracePt t="58620" x="6388100" y="5080000"/>
          <p14:tracePt t="58636" x="6394450" y="5080000"/>
          <p14:tracePt t="58653" x="6413500" y="5067300"/>
          <p14:tracePt t="58653" x="6426200" y="5060950"/>
          <p14:tracePt t="58673" x="6438900" y="5054600"/>
          <p14:tracePt t="58673" x="6451600" y="5035550"/>
          <p14:tracePt t="58689" x="6464300" y="5022850"/>
          <p14:tracePt t="58689" x="6477000" y="5003800"/>
          <p14:tracePt t="58705" x="6496050" y="4991100"/>
          <p14:tracePt t="58705" x="6521450" y="4972050"/>
          <p14:tracePt t="58721" x="6546850" y="4959350"/>
          <p14:tracePt t="58721" x="6572250" y="4940300"/>
          <p14:tracePt t="58721" x="6604000" y="4921250"/>
          <p14:tracePt t="58741" x="6642100" y="4908550"/>
          <p14:tracePt t="58753" x="6686550" y="4889500"/>
          <p14:tracePt t="58753" x="6781800" y="4845050"/>
          <p14:tracePt t="58773" x="6832600" y="4819650"/>
          <p14:tracePt t="58773" x="6883400" y="479425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LSD</a:t>
            </a:r>
            <a:r>
              <a:rPr kumimoji="1" lang="ja-JP" altLang="en-US" dirty="0" smtClean="0"/>
              <a:t>の計算例</a:t>
            </a:r>
            <a:endParaRPr kumimoji="1" lang="ja-JP" altLang="en-US" dirty="0"/>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2937010"/>
            <a:ext cx="6589486" cy="3588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1339590"/>
            <a:ext cx="3399675" cy="144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5292080" y="1339590"/>
            <a:ext cx="2403222" cy="1200329"/>
          </a:xfrm>
          <a:prstGeom prst="rect">
            <a:avLst/>
          </a:prstGeom>
          <a:noFill/>
        </p:spPr>
        <p:txBody>
          <a:bodyPr wrap="none" rtlCol="0">
            <a:spAutoFit/>
          </a:bodyPr>
          <a:lstStyle/>
          <a:p>
            <a:r>
              <a:rPr lang="ja-JP" altLang="en-US" dirty="0"/>
              <a:t>人工餌　　</a:t>
            </a:r>
            <a:r>
              <a:rPr lang="en-US" altLang="ja-JP" dirty="0"/>
              <a:t>17.6 </a:t>
            </a:r>
            <a:r>
              <a:rPr lang="en-US" altLang="ja-JP" dirty="0" smtClean="0"/>
              <a:t> a</a:t>
            </a:r>
            <a:endParaRPr lang="ja-JP" altLang="en-US" dirty="0"/>
          </a:p>
          <a:p>
            <a:r>
              <a:rPr kumimoji="1" lang="ja-JP" altLang="en-US" dirty="0" smtClean="0"/>
              <a:t>ひまわり　</a:t>
            </a:r>
            <a:r>
              <a:rPr kumimoji="1" lang="en-US" altLang="ja-JP" dirty="0" smtClean="0"/>
              <a:t>15.6  a</a:t>
            </a:r>
          </a:p>
          <a:p>
            <a:r>
              <a:rPr lang="ja-JP" altLang="en-US" dirty="0" smtClean="0"/>
              <a:t>大豆　　　　</a:t>
            </a:r>
            <a:r>
              <a:rPr lang="en-US" altLang="ja-JP" dirty="0" smtClean="0"/>
              <a:t>11.8 b</a:t>
            </a:r>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187078277"/>
      </p:ext>
    </p:extLst>
  </p:cSld>
  <p:clrMapOvr>
    <a:masterClrMapping/>
  </p:clrMapOvr>
  <mc:AlternateContent xmlns:mc="http://schemas.openxmlformats.org/markup-compatibility/2006">
    <mc:Choice xmlns:p14="http://schemas.microsoft.com/office/powerpoint/2010/main" Requires="p14">
      <p:transition spd="slow" p14:dur="2000" advTm="119051"/>
    </mc:Choice>
    <mc:Fallback>
      <p:transition spd="slow" advTm="1190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430" x="3886200" y="5181600"/>
          <p14:tracePt t="472" x="3886200" y="5187950"/>
          <p14:tracePt t="516" x="3886200" y="5194300"/>
          <p14:tracePt t="548" x="3886200" y="5200650"/>
          <p14:tracePt t="637" x="3886200" y="5207000"/>
          <p14:tracePt t="676" x="3886200" y="5213350"/>
          <p14:tracePt t="713" x="3879850" y="5219700"/>
          <p14:tracePt t="744" x="3879850" y="5226050"/>
          <p14:tracePt t="772" x="3879850" y="5232400"/>
          <p14:tracePt t="796" x="3886200" y="5226050"/>
          <p14:tracePt t="833" x="3879850" y="5232400"/>
          <p14:tracePt t="884" x="3879850" y="5238750"/>
          <p14:tracePt t="892" x="3873500" y="5245100"/>
          <p14:tracePt t="908" x="3873500" y="5251450"/>
          <p14:tracePt t="925" x="3879850" y="5257800"/>
          <p14:tracePt t="1028" x="3879850" y="5251450"/>
          <p14:tracePt t="1089" x="3873500" y="5257800"/>
          <p14:tracePt t="1109" x="3873500" y="5264150"/>
          <p14:tracePt t="1133" x="3867150" y="5270500"/>
          <p14:tracePt t="1157" x="3867150" y="5276850"/>
          <p14:tracePt t="1177" x="3860800" y="5276850"/>
          <p14:tracePt t="1201" x="3854450" y="5283200"/>
          <p14:tracePt t="1217" x="3848100" y="5289550"/>
          <p14:tracePt t="1228" x="3841750" y="5295900"/>
          <p14:tracePt t="1245" x="3835400" y="5302250"/>
          <p14:tracePt t="1260" x="3835400" y="5308600"/>
          <p14:tracePt t="1289" x="3841750" y="5314950"/>
          <p14:tracePt t="1335" x="3848100" y="5308600"/>
          <p14:tracePt t="1344" x="3854450" y="5308600"/>
          <p14:tracePt t="1348" x="3860800" y="5314950"/>
          <p14:tracePt t="1348" x="3867150" y="5314950"/>
          <p14:tracePt t="1365" x="3873500" y="5321300"/>
          <p14:tracePt t="1365" x="3886200" y="5321300"/>
          <p14:tracePt t="1381" x="3892550" y="5321300"/>
          <p14:tracePt t="1381" x="3905250" y="5327650"/>
          <p14:tracePt t="1398" x="3911600" y="5334000"/>
          <p14:tracePt t="1398" x="3924300" y="5340350"/>
          <p14:tracePt t="1398" x="3937000" y="5340350"/>
          <p14:tracePt t="1418" x="3949700" y="5346700"/>
          <p14:tracePt t="1429" x="3962400" y="5346700"/>
          <p14:tracePt t="1429" x="3981450" y="5359400"/>
          <p14:tracePt t="1449" x="3994150" y="5365750"/>
          <p14:tracePt t="1449" x="4006850" y="5372100"/>
          <p14:tracePt t="1465" x="4019550" y="5378450"/>
          <p14:tracePt t="1465" x="4032250" y="5384800"/>
          <p14:tracePt t="1481" x="4044950" y="5391150"/>
          <p14:tracePt t="1481" x="4051300" y="5391150"/>
          <p14:tracePt t="1481" x="4064000" y="5397500"/>
          <p14:tracePt t="1501" x="4070350" y="5403850"/>
          <p14:tracePt t="1513" x="4083050" y="5403850"/>
          <p14:tracePt t="1513" x="4095750" y="5403850"/>
          <p14:tracePt t="1532" x="4102100" y="5403850"/>
          <p14:tracePt t="1532" x="4108450" y="5403850"/>
          <p14:tracePt t="1549" x="4114800" y="5410200"/>
          <p14:tracePt t="1563" x="4121150" y="5416550"/>
          <p14:tracePt t="1580" x="4121150" y="5422900"/>
          <p14:tracePt t="1580" x="4121150" y="5429250"/>
          <p14:tracePt t="1599" x="4121150" y="5435600"/>
          <p14:tracePt t="1613" x="4127500" y="5429250"/>
          <p14:tracePt t="1695" x="4127500" y="5422900"/>
          <p14:tracePt t="1712" x="4133850" y="5416550"/>
          <p14:tracePt t="1717" x="4133850" y="5410200"/>
          <p14:tracePt t="1717" x="4140200" y="5403850"/>
          <p14:tracePt t="1733" x="4146550" y="5397500"/>
          <p14:tracePt t="1733" x="4146550" y="5391150"/>
          <p14:tracePt t="1749" x="4159250" y="5384800"/>
          <p14:tracePt t="1749" x="4165600" y="5378450"/>
          <p14:tracePt t="1749" x="4178300" y="5365750"/>
          <p14:tracePt t="1769" x="4191000" y="5353050"/>
          <p14:tracePt t="1769" x="4203700" y="5346700"/>
          <p14:tracePt t="1785" x="4222750" y="5334000"/>
          <p14:tracePt t="1797" x="4241800" y="5321300"/>
          <p14:tracePt t="1797" x="4279900" y="5295900"/>
          <p14:tracePt t="1817" x="4305300" y="5283200"/>
          <p14:tracePt t="1817" x="4330700" y="5270500"/>
          <p14:tracePt t="1833" x="4362450" y="5257800"/>
          <p14:tracePt t="1833" x="4394200" y="5245100"/>
          <p14:tracePt t="1833" x="4425950" y="5238750"/>
          <p14:tracePt t="1852" x="4464050" y="5232400"/>
          <p14:tracePt t="1865" x="4508500" y="5226050"/>
          <p14:tracePt t="1865" x="4546600" y="5226050"/>
          <p14:tracePt t="1865" x="4591050" y="5226050"/>
          <p14:tracePt t="1885" x="4629150" y="5232400"/>
          <p14:tracePt t="1885" x="4673600" y="5232400"/>
          <p14:tracePt t="1900" x="4718050" y="5232400"/>
          <p14:tracePt t="1900" x="4756150" y="5232400"/>
          <p14:tracePt t="1917" x="4800600" y="5226050"/>
          <p14:tracePt t="1917" x="4838700" y="5219700"/>
          <p14:tracePt t="1933" x="4883150" y="5213350"/>
          <p14:tracePt t="1933" x="4965700" y="5194300"/>
          <p14:tracePt t="1950" x="5003800" y="5181600"/>
          <p14:tracePt t="1950" x="5041900" y="5175250"/>
          <p14:tracePt t="1967" x="5086350" y="5162550"/>
          <p14:tracePt t="1967" x="5124450" y="5149850"/>
          <p14:tracePt t="1983" x="5168900" y="5137150"/>
          <p14:tracePt t="1983" x="5207000" y="5118100"/>
          <p14:tracePt t="2000" x="5245100" y="5105400"/>
          <p14:tracePt t="2000" x="5314950" y="5080000"/>
          <p14:tracePt t="2017" x="5353050" y="5060950"/>
          <p14:tracePt t="2017" x="5384800" y="5048250"/>
          <p14:tracePt t="2034" x="5416550" y="5035550"/>
          <p14:tracePt t="2034" x="5441950" y="5016500"/>
          <p14:tracePt t="2051" x="5473700" y="5003800"/>
          <p14:tracePt t="2051" x="5524500" y="4984750"/>
          <p14:tracePt t="2069" x="5549900" y="4972050"/>
          <p14:tracePt t="2082" x="5575300" y="4959350"/>
          <p14:tracePt t="2082" x="5613400" y="4940300"/>
          <p14:tracePt t="2101" x="5632450" y="4933950"/>
          <p14:tracePt t="2101" x="5645150" y="4921250"/>
          <p14:tracePt t="2118" x="5664200" y="4914900"/>
          <p14:tracePt t="2118" x="5670550" y="4902200"/>
          <p14:tracePt t="2118" x="5683250" y="4895850"/>
          <p14:tracePt t="2136" x="5695950" y="4883150"/>
          <p14:tracePt t="2149" x="5708650" y="4870450"/>
          <p14:tracePt t="2149" x="5727700" y="4851400"/>
          <p14:tracePt t="2169" x="5734050" y="4838700"/>
          <p14:tracePt t="2169" x="5740400" y="4832350"/>
          <p14:tracePt t="2184" x="5753100" y="4819650"/>
          <p14:tracePt t="2184" x="5759450" y="4813300"/>
          <p14:tracePt t="2200" x="5765800" y="4800600"/>
          <p14:tracePt t="2200" x="5778500" y="4787900"/>
          <p14:tracePt t="2218" x="5791200" y="4775200"/>
          <p14:tracePt t="2218" x="5803900" y="4762500"/>
          <p14:tracePt t="2218" x="5822950" y="4749800"/>
          <p14:tracePt t="2236" x="5835650" y="4737100"/>
          <p14:tracePt t="2236" x="5854700" y="4724400"/>
          <p14:tracePt t="2251" x="5873750" y="4705350"/>
          <p14:tracePt t="2251" x="5899150" y="4686300"/>
          <p14:tracePt t="2268" x="5918200" y="4673600"/>
          <p14:tracePt t="2268" x="5943600" y="4654550"/>
          <p14:tracePt t="2285" x="5969000" y="4635500"/>
          <p14:tracePt t="2285" x="5994400" y="4616450"/>
          <p14:tracePt t="2301" x="6026150" y="4597400"/>
          <p14:tracePt t="2301" x="6083300" y="4559300"/>
          <p14:tracePt t="2318" x="6115050" y="4533900"/>
          <p14:tracePt t="2318" x="6153150" y="4514850"/>
          <p14:tracePt t="2334" x="6184900" y="4489450"/>
          <p14:tracePt t="2334" x="6223000" y="4470400"/>
          <p14:tracePt t="2351" x="6254750" y="4451350"/>
          <p14:tracePt t="2351" x="6330950" y="4413250"/>
          <p14:tracePt t="2369" x="6362700" y="4394200"/>
          <p14:tracePt t="2369" x="6400800" y="4375150"/>
          <p14:tracePt t="2385" x="6432550" y="4356100"/>
          <p14:tracePt t="2385" x="6464300" y="4337050"/>
          <p14:tracePt t="2401" x="6489700" y="4318000"/>
          <p14:tracePt t="2401" x="6521450" y="4298950"/>
          <p14:tracePt t="2418" x="6540500" y="4279900"/>
          <p14:tracePt t="2418" x="6565900" y="4260850"/>
          <p14:tracePt t="2418" x="6584950" y="4241800"/>
          <p14:tracePt t="2437" x="6604000" y="4229100"/>
          <p14:tracePt t="2450" x="6623050" y="4210050"/>
          <p14:tracePt t="2450" x="6642100" y="4184650"/>
          <p14:tracePt t="2468" x="6648450" y="4178300"/>
          <p14:tracePt t="2468" x="6648450" y="4165600"/>
          <p14:tracePt t="2485" x="6635750" y="4165600"/>
          <p14:tracePt t="2500" x="6623050" y="4165600"/>
          <p14:tracePt t="2500" x="6604000" y="4171950"/>
          <p14:tracePt t="2500" x="6584950" y="4178300"/>
          <p14:tracePt t="2521" x="6565900" y="4184650"/>
          <p14:tracePt t="2533" x="6540500" y="4191000"/>
          <p14:tracePt t="2533" x="6496050" y="4203700"/>
          <p14:tracePt t="2552" x="6483350" y="4203700"/>
          <p14:tracePt t="2552" x="6464300" y="4203700"/>
          <p14:tracePt t="2569" x="6445250" y="4203700"/>
          <p14:tracePt t="2569" x="6432550" y="4210050"/>
          <p14:tracePt t="2585" x="6413500" y="4203700"/>
          <p14:tracePt t="2585" x="6400800" y="4203700"/>
          <p14:tracePt t="2585" x="6388100" y="4203700"/>
          <p14:tracePt t="2605" x="6375400" y="4197350"/>
          <p14:tracePt t="2605" x="6362700" y="4191000"/>
          <p14:tracePt t="2619" x="6356350" y="4184650"/>
          <p14:tracePt t="2619" x="6343650" y="4171950"/>
          <p14:tracePt t="2636" x="6337300" y="4165600"/>
          <p14:tracePt t="2636" x="6330950" y="4152900"/>
          <p14:tracePt t="2652" x="6324600" y="4140200"/>
          <p14:tracePt t="2652" x="6318250" y="4114800"/>
          <p14:tracePt t="2669" x="6318250" y="4095750"/>
          <p14:tracePt t="2669" x="6318250" y="4083050"/>
          <p14:tracePt t="2686" x="6311900" y="4064000"/>
          <p14:tracePt t="2686" x="6311900" y="4051300"/>
          <p14:tracePt t="2703" x="6311900" y="4032250"/>
          <p14:tracePt t="2703" x="6311900" y="4019550"/>
          <p14:tracePt t="2719" x="6311900" y="4006850"/>
          <p14:tracePt t="2719" x="6311900" y="3981450"/>
          <p14:tracePt t="2737" x="6311900" y="3968750"/>
          <p14:tracePt t="2737" x="6311900" y="3956050"/>
          <p14:tracePt t="2753" x="6311900" y="3943350"/>
          <p14:tracePt t="2753" x="6311900" y="3937000"/>
          <p14:tracePt t="2769" x="6311900" y="3924300"/>
          <p14:tracePt t="2769" x="6311900" y="3917950"/>
          <p14:tracePt t="2769" x="6305550" y="3911600"/>
          <p14:tracePt t="2790" x="6299200" y="3905250"/>
          <p14:tracePt t="2790" x="6292850" y="3898900"/>
          <p14:tracePt t="2805" x="6286500" y="3892550"/>
          <p14:tracePt t="2805" x="6280150" y="3892550"/>
          <p14:tracePt t="2821" x="6267450" y="3886200"/>
          <p14:tracePt t="2821" x="6261100" y="3886200"/>
          <p14:tracePt t="2838" x="6235700" y="3886200"/>
          <p14:tracePt t="2851" x="6223000" y="3886200"/>
          <p14:tracePt t="2851" x="6210300" y="3886200"/>
          <p14:tracePt t="2870" x="6203950" y="3886200"/>
          <p14:tracePt t="2870" x="6191250" y="3886200"/>
          <p14:tracePt t="2870" x="6178550" y="3886200"/>
          <p14:tracePt t="2889" x="6172200" y="3879850"/>
          <p14:tracePt t="2901" x="6159500" y="3879850"/>
          <p14:tracePt t="2901" x="6146800" y="3867150"/>
          <p14:tracePt t="2920" x="6140450" y="3867150"/>
          <p14:tracePt t="2920" x="6134100" y="3860800"/>
          <p14:tracePt t="2936" x="6127750" y="3854450"/>
          <p14:tracePt t="2952" x="6121400" y="3848100"/>
          <p14:tracePt t="2968" x="6115050" y="3848100"/>
          <p14:tracePt t="2985" x="6108700" y="3848100"/>
          <p14:tracePt t="3002" x="6102350" y="3854450"/>
          <p14:tracePt t="3019" x="6096000" y="3854450"/>
          <p14:tracePt t="3036" x="6089650" y="3854450"/>
          <p14:tracePt t="3052" x="6083300" y="3854450"/>
          <p14:tracePt t="3068" x="6076950" y="3854450"/>
          <p14:tracePt t="3085" x="6070600" y="3860800"/>
          <p14:tracePt t="3102" x="6064250" y="3867150"/>
          <p14:tracePt t="3120" x="6057900" y="3867150"/>
          <p14:tracePt t="3136" x="6057900" y="3860800"/>
          <p14:tracePt t="3196" x="6064250" y="3854450"/>
          <p14:tracePt t="3208" x="6070600" y="3848100"/>
          <p14:tracePt t="3224" x="6070600" y="3841750"/>
          <p14:tracePt t="3240" x="6076950" y="3835400"/>
          <p14:tracePt t="3256" x="6083300" y="3829050"/>
          <p14:tracePt t="3268" x="6083300" y="3822700"/>
          <p14:tracePt t="3276" x="6089650" y="3810000"/>
          <p14:tracePt t="3292" x="6096000" y="3803650"/>
          <p14:tracePt t="3308" x="6108700" y="3797300"/>
          <p14:tracePt t="3324" x="6115050" y="3784600"/>
          <p14:tracePt t="3336" x="6121400" y="3784600"/>
          <p14:tracePt t="3336" x="6121400" y="3778250"/>
          <p14:tracePt t="3354" x="6127750" y="3771900"/>
          <p14:tracePt t="3354" x="6134100" y="3765550"/>
          <p14:tracePt t="3372" x="6134100" y="3759200"/>
          <p14:tracePt t="3372" x="6140450" y="3746500"/>
          <p14:tracePt t="3389" x="6146800" y="3733800"/>
          <p14:tracePt t="3405" x="6146800" y="3721100"/>
          <p14:tracePt t="3428" x="6146800" y="3714750"/>
          <p14:tracePt t="3444" x="6153150" y="3708400"/>
          <p14:tracePt t="3457" x="6159500" y="3702050"/>
          <p14:tracePt t="3480" x="6159500" y="3695700"/>
          <p14:tracePt t="3496" x="6165850" y="3695700"/>
          <p14:tracePt t="3508" x="6165850" y="3689350"/>
          <p14:tracePt t="3532" x="6172200" y="3683000"/>
          <p14:tracePt t="3556" x="6172200" y="3676650"/>
          <p14:tracePt t="3568" x="6172200" y="3670300"/>
          <p14:tracePt t="3584" x="6172200" y="3663950"/>
          <p14:tracePt t="3617" x="6178550" y="3657600"/>
          <p14:tracePt t="3628" x="6178550" y="3644900"/>
          <p14:tracePt t="3644" x="6184900" y="3644900"/>
          <p14:tracePt t="3654" x="6184900" y="3638550"/>
          <p14:tracePt t="3654" x="6184900" y="3632200"/>
          <p14:tracePt t="3673" x="6191250" y="3625850"/>
          <p14:tracePt t="3673" x="6191250" y="3613150"/>
          <p14:tracePt t="3689" x="6191250" y="3606800"/>
          <p14:tracePt t="3689" x="6191250" y="3600450"/>
          <p14:tracePt t="3706" x="6191250" y="3594100"/>
          <p14:tracePt t="3706" x="6191250" y="3581400"/>
          <p14:tracePt t="3723" x="6191250" y="3575050"/>
          <p14:tracePt t="3723" x="6184900" y="3562350"/>
          <p14:tracePt t="3739" x="6184900" y="3556000"/>
          <p14:tracePt t="3739" x="6172200" y="3530600"/>
          <p14:tracePt t="3757" x="6165850" y="3517900"/>
          <p14:tracePt t="3757" x="6153150" y="3511550"/>
          <p14:tracePt t="3774" x="6146800" y="3498850"/>
          <p14:tracePt t="3774" x="6134100" y="3492500"/>
          <p14:tracePt t="3790" x="6127750" y="3486150"/>
          <p14:tracePt t="3790" x="6115050" y="3479800"/>
          <p14:tracePt t="3790" x="6102350" y="3473450"/>
          <p14:tracePt t="3809" x="6089650" y="3473450"/>
          <p14:tracePt t="3821" x="6083300" y="3467100"/>
          <p14:tracePt t="3821" x="6057900" y="3467100"/>
          <p14:tracePt t="3842" x="6045200" y="3460750"/>
          <p14:tracePt t="3842" x="6032500" y="3454400"/>
          <p14:tracePt t="3857" x="6026150" y="3448050"/>
          <p14:tracePt t="3857" x="6013450" y="3441700"/>
          <p14:tracePt t="3873" x="6000750" y="3435350"/>
          <p14:tracePt t="3873" x="5994400" y="3429000"/>
          <p14:tracePt t="3890" x="5981700" y="3416300"/>
          <p14:tracePt t="3890" x="5969000" y="3403600"/>
          <p14:tracePt t="3890" x="5962650" y="3397250"/>
          <p14:tracePt t="3909" x="5956300" y="3390900"/>
          <p14:tracePt t="3922" x="5937250" y="3384550"/>
          <p14:tracePt t="3922" x="5918200" y="3384550"/>
          <p14:tracePt t="3940" x="5899150" y="3390900"/>
          <p14:tracePt t="3940" x="5886450" y="3397250"/>
          <p14:tracePt t="3957" x="5867400" y="3403600"/>
          <p14:tracePt t="3957" x="5854700" y="3409950"/>
          <p14:tracePt t="3974" x="5835650" y="3422650"/>
          <p14:tracePt t="3974" x="5797550" y="3441700"/>
          <p14:tracePt t="3990" x="5772150" y="3448050"/>
          <p14:tracePt t="3990" x="5746750" y="3460750"/>
          <p14:tracePt t="4007" x="5721350" y="3467100"/>
          <p14:tracePt t="4007" x="5695950" y="3479800"/>
          <p14:tracePt t="4024" x="5657850" y="3492500"/>
          <p14:tracePt t="4024" x="5626100" y="3511550"/>
          <p14:tracePt t="4040" x="5588000" y="3530600"/>
          <p14:tracePt t="4040" x="5511800" y="3575050"/>
          <p14:tracePt t="4057" x="5473700" y="3606800"/>
          <p14:tracePt t="4057" x="5429250" y="3632200"/>
          <p14:tracePt t="4074" x="5384800" y="3670300"/>
          <p14:tracePt t="4074" x="5340350" y="3702050"/>
          <p14:tracePt t="4091" x="5295900" y="3740150"/>
          <p14:tracePt t="4091" x="5245100" y="3778250"/>
          <p14:tracePt t="4091" x="5200650" y="3810000"/>
          <p14:tracePt t="4109" x="5156200" y="3848100"/>
          <p14:tracePt t="4122" x="5105400" y="3879850"/>
          <p14:tracePt t="4122" x="5016500" y="3937000"/>
          <p14:tracePt t="4141" x="4978400" y="3956050"/>
          <p14:tracePt t="4141" x="4940300" y="3981450"/>
          <p14:tracePt t="4158" x="4895850" y="4006850"/>
          <p14:tracePt t="4158" x="4864100" y="4025900"/>
          <p14:tracePt t="4174" x="4826000" y="4051300"/>
          <p14:tracePt t="4174" x="4794250" y="4076700"/>
          <p14:tracePt t="4174" x="4768850" y="4095750"/>
          <p14:tracePt t="4193" x="4737100" y="4114800"/>
          <p14:tracePt t="4206" x="4711700" y="4133850"/>
          <p14:tracePt t="4206" x="4660900" y="4171950"/>
          <p14:tracePt t="4225" x="4635500" y="4191000"/>
          <p14:tracePt t="4225" x="4616450" y="4203700"/>
          <p14:tracePt t="4241" x="4597400" y="4216400"/>
          <p14:tracePt t="4241" x="4578350" y="4229100"/>
          <p14:tracePt t="4258" x="4565650" y="4235450"/>
          <p14:tracePt t="4258" x="4546600" y="4248150"/>
          <p14:tracePt t="4258" x="4540250" y="4254500"/>
          <p14:tracePt t="4277" x="4527550" y="4260850"/>
          <p14:tracePt t="4277" x="4521200" y="4267200"/>
          <p14:tracePt t="4291" x="4514850" y="4273550"/>
          <p14:tracePt t="4291" x="4514850" y="4279900"/>
          <p14:tracePt t="4308" x="4508500" y="4286250"/>
          <p14:tracePt t="4323" x="4514850" y="4292600"/>
          <p14:tracePt t="4323" x="4514850" y="4298950"/>
          <p14:tracePt t="4342" x="4521200" y="4305300"/>
          <p14:tracePt t="4342" x="4540250" y="4311650"/>
          <p14:tracePt t="4359" x="4546600" y="4318000"/>
          <p14:tracePt t="4359" x="4552950" y="4324350"/>
          <p14:tracePt t="4375" x="4565650" y="4330700"/>
          <p14:tracePt t="4375" x="4572000" y="4330700"/>
          <p14:tracePt t="4392" x="4584700" y="4337050"/>
          <p14:tracePt t="4392" x="4597400" y="4349750"/>
          <p14:tracePt t="4409" x="4603750" y="4356100"/>
          <p14:tracePt t="4409" x="4610100" y="4368800"/>
          <p14:tracePt t="4426" x="4616450" y="4375150"/>
          <p14:tracePt t="4426" x="4622800" y="4387850"/>
          <p14:tracePt t="4442" x="4622800" y="4400550"/>
          <p14:tracePt t="4442" x="4622800" y="4413250"/>
          <p14:tracePt t="4458" x="4622800" y="4425950"/>
          <p14:tracePt t="4458" x="4622800" y="4438650"/>
          <p14:tracePt t="4458" x="4622800" y="4451350"/>
          <p14:tracePt t="4478" x="4616450" y="4464050"/>
          <p14:tracePt t="4490" x="4610100" y="4476750"/>
          <p14:tracePt t="4490" x="4603750" y="4502150"/>
          <p14:tracePt t="4509" x="4597400" y="4514850"/>
          <p14:tracePt t="4509" x="4591050" y="4521200"/>
          <p14:tracePt t="4526" x="4584700" y="4533900"/>
          <p14:tracePt t="4526" x="4578350" y="4540250"/>
          <p14:tracePt t="4526" x="4572000" y="4546600"/>
          <p14:tracePt t="4545" x="4565650" y="4552950"/>
          <p14:tracePt t="4557" x="4559300" y="4559300"/>
          <p14:tracePt t="4557" x="4552950" y="4565650"/>
          <p14:tracePt t="4578" x="4546600" y="4572000"/>
          <p14:tracePt t="4591" x="4546600" y="4578350"/>
          <p14:tracePt t="4621" x="4559300" y="4578350"/>
          <p14:tracePt t="4637" x="4565650" y="4578350"/>
          <p14:tracePt t="4648" x="4572000" y="4578350"/>
          <p14:tracePt t="4665" x="4578350" y="4578350"/>
          <p14:tracePt t="4680" x="4584700" y="4584700"/>
          <p14:tracePt t="4696" x="4591050" y="4584700"/>
          <p14:tracePt t="4709" x="4597400" y="4591050"/>
          <p14:tracePt t="4724" x="4603750" y="4597400"/>
          <p14:tracePt t="4741" x="4603750" y="4603750"/>
          <p14:tracePt t="4764" x="4597400" y="4610100"/>
          <p14:tracePt t="4784" x="4591050" y="4616450"/>
          <p14:tracePt t="4824" x="4584700" y="4616450"/>
          <p14:tracePt t="4837" x="4578350" y="4622800"/>
          <p14:tracePt t="4852" x="4572000" y="4622800"/>
          <p14:tracePt t="4869" x="4559300" y="4629150"/>
          <p14:tracePt t="4885" x="4552950" y="4629150"/>
          <p14:tracePt t="4896" x="4546600" y="4629150"/>
          <p14:tracePt t="4913" x="4540250" y="4629150"/>
          <p14:tracePt t="4957" x="4540250" y="4622800"/>
          <p14:tracePt t="5057" x="4546600" y="4622800"/>
          <p14:tracePt t="5068" x="4552950" y="4622800"/>
          <p14:tracePt t="5085" x="4565650" y="4622800"/>
          <p14:tracePt t="5101" x="4572000" y="4622800"/>
          <p14:tracePt t="5117" x="4578350" y="4616450"/>
          <p14:tracePt t="5129" x="4572000" y="4616450"/>
          <p14:tracePt t="5229" x="4565650" y="4616450"/>
          <p14:tracePt t="5249" x="4559300" y="4616450"/>
          <p14:tracePt t="5281" x="4559300" y="4622800"/>
          <p14:tracePt t="5304" x="4559300" y="4629150"/>
          <p14:tracePt t="5317" x="4559300" y="4635500"/>
          <p14:tracePt t="5332" x="4559300" y="4641850"/>
          <p14:tracePt t="5349" x="4565650" y="4648200"/>
          <p14:tracePt t="5369" x="4572000" y="4654550"/>
          <p14:tracePt t="5425" x="4578350" y="4660900"/>
          <p14:tracePt t="5460" x="4578350" y="4654550"/>
          <p14:tracePt t="5528" x="4578350" y="4648200"/>
          <p14:tracePt t="5573" x="4584700" y="4654550"/>
          <p14:tracePt t="5669" x="4584700" y="4660900"/>
          <p14:tracePt t="5725" x="4591050" y="4660900"/>
          <p14:tracePt t="5797" x="4597400" y="4660900"/>
          <p14:tracePt t="5849" x="4597400" y="4654550"/>
          <p14:tracePt t="5897" x="4603750" y="4654550"/>
          <p14:tracePt t="5933" x="4610100" y="4654550"/>
          <p14:tracePt t="5965" x="4616450" y="4654550"/>
          <p14:tracePt t="6028" x="4622800" y="4654550"/>
          <p14:tracePt t="6085" x="4622800" y="4660900"/>
          <p14:tracePt t="6128" x="4622800" y="4667250"/>
          <p14:tracePt t="6149" x="4622800" y="4660900"/>
          <p14:tracePt t="6225" x="4622800" y="4654550"/>
          <p14:tracePt t="6249" x="4622800" y="4648200"/>
          <p14:tracePt t="6277" x="4622800" y="4641850"/>
          <p14:tracePt t="6328" x="4622800" y="4635500"/>
          <p14:tracePt t="6361" x="4616450" y="4635500"/>
          <p14:tracePt t="6429" x="4610100" y="4629150"/>
          <p14:tracePt t="6473" x="4603750" y="4629150"/>
          <p14:tracePt t="6508" x="4597400" y="4629150"/>
          <p14:tracePt t="6541" x="4591050" y="4629150"/>
          <p14:tracePt t="6565" x="4584700" y="4629150"/>
          <p14:tracePt t="6593" x="4578350" y="4622800"/>
          <p14:tracePt t="6609" x="4572000" y="4622800"/>
          <p14:tracePt t="6629" x="4565650" y="4616450"/>
          <p14:tracePt t="6677" x="4559300" y="4610100"/>
          <p14:tracePt t="6697" x="4559300" y="4603750"/>
          <p14:tracePt t="6721" x="4552950" y="4597400"/>
          <p14:tracePt t="6745" x="4546600" y="4591050"/>
          <p14:tracePt t="6773" x="4540250" y="4584700"/>
          <p14:tracePt t="6789" x="4533900" y="4578350"/>
          <p14:tracePt t="6805" x="4527550" y="4578350"/>
          <p14:tracePt t="6810" x="4521200" y="4578350"/>
          <p14:tracePt t="6825" x="4514850" y="4578350"/>
          <p14:tracePt t="6841" x="4502150" y="4578350"/>
          <p14:tracePt t="6857" x="4495800" y="4584700"/>
          <p14:tracePt t="6869" x="4489450" y="4584700"/>
          <p14:tracePt t="6882" x="4483100" y="4591050"/>
          <p14:tracePt t="6882" x="4464050" y="4610100"/>
          <p14:tracePt t="6902" x="4457700" y="4616450"/>
          <p14:tracePt t="6902" x="4445000" y="4629150"/>
          <p14:tracePt t="6918" x="4425950" y="4641850"/>
          <p14:tracePt t="6918" x="4406900" y="4660900"/>
          <p14:tracePt t="6934" x="4387850" y="4679950"/>
          <p14:tracePt t="6934" x="4368800" y="4699000"/>
          <p14:tracePt t="6934" x="4343400" y="4724400"/>
          <p14:tracePt t="6953" x="4318000" y="4749800"/>
          <p14:tracePt t="6965" x="4286250" y="4775200"/>
          <p14:tracePt t="6965" x="4254500" y="4806950"/>
          <p14:tracePt t="6965" x="4222750" y="4838700"/>
          <p14:tracePt t="6986" x="4184650" y="4870450"/>
          <p14:tracePt t="6986" x="4146550" y="4908550"/>
          <p14:tracePt t="7001" x="4108450" y="4940300"/>
          <p14:tracePt t="7001" x="4070350" y="4978400"/>
          <p14:tracePt t="7018" x="4032250" y="5016500"/>
          <p14:tracePt t="7018" x="3994150" y="5054600"/>
          <p14:tracePt t="7034" x="3949700" y="5092700"/>
          <p14:tracePt t="7034" x="3867150" y="5168900"/>
          <p14:tracePt t="7051" x="3829050" y="5207000"/>
          <p14:tracePt t="7051" x="3784600" y="5245100"/>
          <p14:tracePt t="7069" x="3746500" y="5283200"/>
          <p14:tracePt t="7069" x="3708400" y="5321300"/>
          <p14:tracePt t="7084" x="3670300" y="5353050"/>
          <p14:tracePt t="7084" x="3632200" y="5384800"/>
          <p14:tracePt t="7101" x="3594100" y="5416550"/>
          <p14:tracePt t="7101" x="3530600" y="5473700"/>
          <p14:tracePt t="7118" x="3498850" y="5499100"/>
          <p14:tracePt t="7118" x="3467100" y="5524500"/>
          <p14:tracePt t="7135" x="3435350" y="5549900"/>
          <p14:tracePt t="7135" x="3409950" y="5575300"/>
          <p14:tracePt t="7151" x="3384550" y="5600700"/>
          <p14:tracePt t="7151" x="3359150" y="5619750"/>
          <p14:tracePt t="7151" x="3333750" y="5645150"/>
          <p14:tracePt t="7171" x="3314700" y="5670550"/>
          <p14:tracePt t="7183" x="3295650" y="5689600"/>
          <p14:tracePt t="7183" x="3251200" y="5740400"/>
          <p14:tracePt t="7202" x="3238500" y="5765800"/>
          <p14:tracePt t="7202" x="3219450" y="5791200"/>
          <p14:tracePt t="7218" x="3206750" y="5816600"/>
          <p14:tracePt t="7218" x="3194050" y="5842000"/>
          <p14:tracePt t="7235" x="3181350" y="5867400"/>
          <p14:tracePt t="7235" x="3168650" y="5892800"/>
          <p14:tracePt t="7235" x="3162300" y="5918200"/>
          <p14:tracePt t="7254" x="3155950" y="5937250"/>
          <p14:tracePt t="7266" x="3149600" y="5956300"/>
          <p14:tracePt t="7266" x="3143250" y="5994400"/>
          <p14:tracePt t="7286" x="3136900" y="6007100"/>
          <p14:tracePt t="7286" x="3136900" y="6019800"/>
          <p14:tracePt t="7302" x="3130550" y="6038850"/>
          <p14:tracePt t="7302" x="3130550" y="6045200"/>
          <p14:tracePt t="7318" x="3124200" y="6057900"/>
          <p14:tracePt t="7318" x="3117850" y="6070600"/>
          <p14:tracePt t="7318" x="3111500" y="6083300"/>
          <p14:tracePt t="7338" x="3105150" y="6096000"/>
          <p14:tracePt t="7338" x="3098800" y="6108700"/>
          <p14:tracePt t="7352" x="3086100" y="6121400"/>
          <p14:tracePt t="7352" x="3073400" y="6134100"/>
          <p14:tracePt t="7369" x="3060700" y="6146800"/>
          <p14:tracePt t="7369" x="3048000" y="6159500"/>
          <p14:tracePt t="7385" x="3035300" y="6165850"/>
          <p14:tracePt t="7385" x="3016250" y="6178550"/>
          <p14:tracePt t="7402" x="2997200" y="6184900"/>
          <p14:tracePt t="7402" x="2952750" y="6203950"/>
          <p14:tracePt t="7419" x="2933700" y="6210300"/>
          <p14:tracePt t="7419" x="2908300" y="6216650"/>
          <p14:tracePt t="7436" x="2889250" y="6223000"/>
          <p14:tracePt t="7436" x="2863850" y="6229350"/>
          <p14:tracePt t="7452" x="2838450" y="6229350"/>
          <p14:tracePt t="7452" x="2794000" y="6242050"/>
          <p14:tracePt t="7470" x="2768600" y="6242050"/>
          <p14:tracePt t="7470" x="2743200" y="6248400"/>
          <p14:tracePt t="7486" x="2717800" y="6254750"/>
          <p14:tracePt t="7486" x="2692400" y="6254750"/>
          <p14:tracePt t="7503" x="2667000" y="6254750"/>
          <p14:tracePt t="7503" x="2641600" y="6254750"/>
          <p14:tracePt t="7520" x="2622550" y="6254750"/>
          <p14:tracePt t="7520" x="2597150" y="6261100"/>
          <p14:tracePt t="7520" x="2578100" y="6254750"/>
          <p14:tracePt t="7538" x="2559050" y="6254750"/>
          <p14:tracePt t="7551" x="2540000" y="6248400"/>
          <p14:tracePt t="7551" x="2501900" y="6235700"/>
          <p14:tracePt t="7570" x="2482850" y="6229350"/>
          <p14:tracePt t="7570" x="2470150" y="6223000"/>
          <p14:tracePt t="7586" x="2457450" y="6210300"/>
          <p14:tracePt t="7586" x="2438400" y="6197600"/>
          <p14:tracePt t="7603" x="2425700" y="6184900"/>
          <p14:tracePt t="7603" x="2413000" y="6178550"/>
          <p14:tracePt t="7603" x="2400300" y="6159500"/>
          <p14:tracePt t="7622" x="2393950" y="6146800"/>
          <p14:tracePt t="7634" x="2381250" y="6134100"/>
          <p14:tracePt t="7634" x="2368550" y="6102350"/>
          <p14:tracePt t="7653" x="2355850" y="6083300"/>
          <p14:tracePt t="7653" x="2349500" y="6070600"/>
          <p14:tracePt t="7670" x="2349500" y="6051550"/>
          <p14:tracePt t="7670" x="2343150" y="6038850"/>
          <p14:tracePt t="7686" x="2343150" y="6019800"/>
          <p14:tracePt t="7686" x="2343150" y="6007100"/>
          <p14:tracePt t="7686" x="2343150" y="5994400"/>
          <p14:tracePt t="7706" x="2349500" y="5975350"/>
          <p14:tracePt t="7706" x="2355850" y="5962650"/>
          <p14:tracePt t="7720" x="2362200" y="5949950"/>
          <p14:tracePt t="7720" x="2368550" y="5937250"/>
          <p14:tracePt t="7737" x="2374900" y="5930900"/>
          <p14:tracePt t="7737" x="2381250" y="5924550"/>
          <p14:tracePt t="7753" x="2393950" y="5924550"/>
          <p14:tracePt t="7753" x="2413000" y="5918200"/>
          <p14:tracePt t="7770" x="2419350" y="5918200"/>
          <p14:tracePt t="7770" x="2432050" y="5918200"/>
          <p14:tracePt t="7789" x="2438400" y="5918200"/>
          <p14:tracePt t="7789" x="2444750" y="5918200"/>
          <p14:tracePt t="7804" x="2457450" y="5918200"/>
          <p14:tracePt t="7804" x="2463800" y="5918200"/>
          <p14:tracePt t="7820" x="2470150" y="5918200"/>
          <p14:tracePt t="7820" x="2476500" y="5918200"/>
          <p14:tracePt t="7838" x="2489200" y="5918200"/>
          <p14:tracePt t="7838" x="2495550" y="5918200"/>
          <p14:tracePt t="7855" x="2501900" y="5918200"/>
          <p14:tracePt t="7869" x="2508250" y="5924550"/>
          <p14:tracePt t="7885" x="2514600" y="5924550"/>
          <p14:tracePt t="7906" x="2514600" y="5930900"/>
          <p14:tracePt t="7922" x="2514600" y="5937250"/>
          <p14:tracePt t="7949" x="2520950" y="5937250"/>
          <p14:tracePt t="7989" x="2527300" y="5930900"/>
          <p14:tracePt t="8009" x="2533650" y="5930900"/>
          <p14:tracePt t="8026" x="2540000" y="5930900"/>
          <p14:tracePt t="8041" x="2546350" y="5937250"/>
          <p14:tracePt t="8093" x="2540000" y="5943600"/>
          <p14:tracePt t="8126" x="2540000" y="5937250"/>
          <p14:tracePt t="8169" x="2533650" y="5924550"/>
          <p14:tracePt t="8178" x="2533650" y="5911850"/>
          <p14:tracePt t="8186" x="2527300" y="5892800"/>
          <p14:tracePt t="8186" x="2514600" y="5835650"/>
          <p14:tracePt t="8206" x="2514600" y="5803900"/>
          <p14:tracePt t="8206" x="2508250" y="5759450"/>
          <p14:tracePt t="8222" x="2501900" y="5708650"/>
          <p14:tracePt t="8222" x="2495550" y="5651500"/>
          <p14:tracePt t="8239" x="2489200" y="5588000"/>
          <p14:tracePt t="8239" x="2482850" y="5511800"/>
          <p14:tracePt t="8239" x="2482850" y="5429250"/>
          <p14:tracePt t="8258" x="2476500" y="5340350"/>
          <p14:tracePt t="8270" x="2482850" y="5238750"/>
          <p14:tracePt t="8270" x="2482850" y="5130800"/>
          <p14:tracePt t="8270" x="2489200" y="5016500"/>
          <p14:tracePt t="8291" x="2495550" y="4889500"/>
          <p14:tracePt t="8291" x="2508250" y="4762500"/>
          <p14:tracePt t="8307" x="2514600" y="4629150"/>
          <p14:tracePt t="8307" x="2527300" y="4502150"/>
          <p14:tracePt t="8322" x="2540000" y="4362450"/>
          <p14:tracePt t="8322" x="2546350" y="4229100"/>
          <p14:tracePt t="8340" x="2559050" y="4095750"/>
          <p14:tracePt t="8340" x="2578100" y="3956050"/>
          <p14:tracePt t="8340" x="2590800" y="3822700"/>
          <p14:tracePt t="8358" x="2609850" y="3695700"/>
          <p14:tracePt t="8358" x="2635250" y="3568700"/>
          <p14:tracePt t="8372" x="2654300" y="3448050"/>
          <p14:tracePt t="8372" x="2679700" y="3333750"/>
          <p14:tracePt t="8389" x="2698750" y="3225800"/>
          <p14:tracePt t="8389" x="2724150" y="3130550"/>
          <p14:tracePt t="8406" x="2749550" y="3041650"/>
          <p14:tracePt t="8406" x="2768600" y="2959100"/>
          <p14:tracePt t="8422" x="2787650" y="2889250"/>
          <p14:tracePt t="8422" x="2819400" y="2762250"/>
          <p14:tracePt t="8439" x="2832100" y="2705100"/>
          <p14:tracePt t="8439" x="2851150" y="2660650"/>
          <p14:tracePt t="8456" x="2863850" y="2616200"/>
          <p14:tracePt t="8456" x="2870200" y="2578100"/>
          <p14:tracePt t="8473" x="2882900" y="2546350"/>
          <p14:tracePt t="8473" x="2908300" y="2495550"/>
          <p14:tracePt t="8490" x="2921000" y="2482850"/>
          <p14:tracePt t="8490" x="2933700" y="2470150"/>
          <p14:tracePt t="8506" x="2940050" y="2457450"/>
          <p14:tracePt t="8506" x="2952750" y="2457450"/>
          <p14:tracePt t="8523" x="2959100" y="2451100"/>
          <p14:tracePt t="8523" x="2971800" y="2451100"/>
          <p14:tracePt t="8540" x="2978150" y="2451100"/>
          <p14:tracePt t="8540" x="2984500" y="2457450"/>
          <p14:tracePt t="8540" x="2990850" y="2457450"/>
          <p14:tracePt t="8558" x="3003550" y="2463800"/>
          <p14:tracePt t="8571" x="3009900" y="2463800"/>
          <p14:tracePt t="8571" x="3022600" y="2470150"/>
          <p14:tracePt t="8591" x="3028950" y="2470150"/>
          <p14:tracePt t="8591" x="3035300" y="2470150"/>
          <p14:tracePt t="8606" x="3041650" y="2470150"/>
          <p14:tracePt t="8606" x="3048000" y="2463800"/>
          <p14:tracePt t="8624" x="3054350" y="2457450"/>
          <p14:tracePt t="8638" x="3060700" y="2451100"/>
          <p14:tracePt t="8638" x="3060700" y="2444750"/>
          <p14:tracePt t="8638" x="3067050" y="2444750"/>
          <p14:tracePt t="8659" x="3067050" y="2438400"/>
          <p14:tracePt t="8671" x="3060700" y="2438400"/>
          <p14:tracePt t="8710" x="3060700" y="2444750"/>
          <p14:tracePt t="8725" x="3054350" y="2451100"/>
          <p14:tracePt t="8737" x="3054350" y="2457450"/>
          <p14:tracePt t="8745" x="3048000" y="2463800"/>
          <p14:tracePt t="8761" x="3048000" y="2470150"/>
          <p14:tracePt t="8772" x="3048000" y="2476500"/>
          <p14:tracePt t="8772" x="3041650" y="2482850"/>
          <p14:tracePt t="8792" x="3041650" y="2495550"/>
          <p14:tracePt t="8792" x="3041650" y="2501900"/>
          <p14:tracePt t="8807" x="3041650" y="2514600"/>
          <p14:tracePt t="8807" x="3041650" y="2527300"/>
          <p14:tracePt t="8823" x="3035300" y="2546350"/>
          <p14:tracePt t="8823" x="3035300" y="2578100"/>
          <p14:tracePt t="8841" x="3028950" y="2609850"/>
          <p14:tracePt t="8841" x="3028950" y="2647950"/>
          <p14:tracePt t="8858" x="3022600" y="2762250"/>
          <p14:tracePt t="8858" x="3022600" y="2825750"/>
          <p14:tracePt t="8875" x="3028950" y="2901950"/>
          <p14:tracePt t="8875" x="3028950" y="2990850"/>
          <p14:tracePt t="8891" x="3035300" y="3086100"/>
          <p14:tracePt t="8891" x="3048000" y="3194050"/>
          <p14:tracePt t="8907" x="3060700" y="3308350"/>
          <p14:tracePt t="8907" x="3073400" y="3435350"/>
          <p14:tracePt t="8907" x="3086100" y="3568700"/>
          <p14:tracePt t="8927" x="3105150" y="3708400"/>
          <p14:tracePt t="8939" x="3124200" y="3848100"/>
          <p14:tracePt t="8939" x="3168650" y="4146550"/>
          <p14:tracePt t="8958" x="3187700" y="4292600"/>
          <p14:tracePt t="8958" x="3206750" y="4438650"/>
          <p14:tracePt t="8974" x="3225800" y="4578350"/>
          <p14:tracePt t="8974" x="3244850" y="4724400"/>
          <p14:tracePt t="8991" x="3263900" y="4870450"/>
          <p14:tracePt t="8991" x="3276600" y="5010150"/>
          <p14:tracePt t="8991" x="3295650" y="5143500"/>
          <p14:tracePt t="9010" x="3302000" y="5264150"/>
          <p14:tracePt t="9023" x="3314700" y="5384800"/>
          <p14:tracePt t="9023" x="3333750" y="5600700"/>
          <p14:tracePt t="9042" x="3340100" y="5689600"/>
          <p14:tracePt t="9042" x="3346450" y="5772150"/>
          <p14:tracePt t="9058" x="3346450" y="5842000"/>
          <p14:tracePt t="9058" x="3352800" y="5905500"/>
          <p14:tracePt t="9075" x="3359150" y="5956300"/>
          <p14:tracePt t="9075" x="3371850" y="6032500"/>
          <p14:tracePt t="9092" x="3371850" y="6051550"/>
          <p14:tracePt t="9092" x="3371850" y="6070600"/>
          <p14:tracePt t="9108" x="3378200" y="6076950"/>
          <p14:tracePt t="9123" x="3378200" y="6070600"/>
          <p14:tracePt t="9140" x="3378200" y="6064250"/>
          <p14:tracePt t="9140" x="3378200" y="6032500"/>
          <p14:tracePt t="9159" x="3378200" y="6019800"/>
          <p14:tracePt t="9159" x="3378200" y="6007100"/>
          <p14:tracePt t="9175" x="3378200" y="5994400"/>
          <p14:tracePt t="9175" x="3384550" y="5981700"/>
          <p14:tracePt t="9192" x="3384550" y="5969000"/>
          <p14:tracePt t="9192" x="3390900" y="5962650"/>
          <p14:tracePt t="9192" x="3390900" y="5956300"/>
          <p14:tracePt t="9211" x="3390900" y="5949950"/>
          <p14:tracePt t="9223" x="3403600" y="5943600"/>
          <p14:tracePt t="9241" x="3409950" y="5937250"/>
          <p14:tracePt t="9241" x="3416300" y="5937250"/>
          <p14:tracePt t="9259" x="3422650" y="5937250"/>
          <p14:tracePt t="9273" x="3429000" y="5937250"/>
          <p14:tracePt t="9273" x="3435350" y="5930900"/>
          <p14:tracePt t="9295" x="3441700" y="5924550"/>
          <p14:tracePt t="9307" x="3441700" y="5918200"/>
          <p14:tracePt t="9307" x="3448050" y="5892800"/>
          <p14:tracePt t="9326" x="3448050" y="5873750"/>
          <p14:tracePt t="9326" x="3448050" y="5848350"/>
          <p14:tracePt t="9342" x="3448050" y="5822950"/>
          <p14:tracePt t="9342" x="3448050" y="5784850"/>
          <p14:tracePt t="9359" x="3448050" y="5746750"/>
          <p14:tracePt t="9359" x="3448050" y="5695950"/>
          <p14:tracePt t="9359" x="3448050" y="5632450"/>
          <p14:tracePt t="9378" x="3448050" y="5562600"/>
          <p14:tracePt t="9378" x="3448050" y="5480050"/>
          <p14:tracePt t="9392" x="3448050" y="5384800"/>
          <p14:tracePt t="9392" x="3448050" y="5270500"/>
          <p14:tracePt t="9409" x="3441700" y="5156200"/>
          <p14:tracePt t="9409" x="3435350" y="5029200"/>
          <p14:tracePt t="9426" x="3429000" y="4889500"/>
          <p14:tracePt t="9426" x="3416300" y="4749800"/>
          <p14:tracePt t="9442" x="3397250" y="4610100"/>
          <p14:tracePt t="9442" x="3365500" y="4318000"/>
          <p14:tracePt t="9460" x="3346450" y="4171950"/>
          <p14:tracePt t="9460" x="3333750" y="4019550"/>
          <p14:tracePt t="9476" x="3314700" y="3867150"/>
          <p14:tracePt t="9476" x="3302000" y="3721100"/>
          <p14:tracePt t="9492" x="3289300" y="3568700"/>
          <p14:tracePt t="9492" x="3263900" y="3276600"/>
          <p14:tracePt t="9510" x="3251200" y="3136900"/>
          <p14:tracePt t="9510" x="3238500" y="2997200"/>
          <p14:tracePt t="9527" x="3225800" y="2870200"/>
          <p14:tracePt t="9527" x="3213100" y="2743200"/>
          <p14:tracePt t="9543" x="3200400" y="2622550"/>
          <p14:tracePt t="9543" x="3187700" y="2508250"/>
          <p14:tracePt t="9560" x="3175000" y="2406650"/>
          <p14:tracePt t="9560" x="3168650" y="2305050"/>
          <p14:tracePt t="9560" x="3162300" y="2216150"/>
          <p14:tracePt t="9579" x="3155950" y="2146300"/>
          <p14:tracePt t="9591" x="3155950" y="2076450"/>
          <p14:tracePt t="9591" x="3155950" y="1974850"/>
          <p14:tracePt t="9611" x="3155950" y="1936750"/>
          <p14:tracePt t="9611" x="3155950" y="1898650"/>
          <p14:tracePt t="9627" x="3155950" y="1873250"/>
          <p14:tracePt t="9627" x="3155950" y="1854200"/>
          <p14:tracePt t="9643" x="3155950" y="1835150"/>
          <p14:tracePt t="9643" x="3155950" y="1822450"/>
          <p14:tracePt t="9643" x="3155950" y="1809750"/>
          <p14:tracePt t="9662" x="3155950" y="1803400"/>
          <p14:tracePt t="9675" x="3162300" y="1790700"/>
          <p14:tracePt t="9675" x="3175000" y="1778000"/>
          <p14:tracePt t="9693" x="3181350" y="1778000"/>
          <p14:tracePt t="9693" x="3181350" y="1771650"/>
          <p14:tracePt t="9710" x="3187700" y="1771650"/>
          <p14:tracePt t="9725" x="3194050" y="1771650"/>
          <p14:tracePt t="9742" x="3200400" y="1771650"/>
          <p14:tracePt t="9742" x="3206750" y="1771650"/>
          <p14:tracePt t="9760" x="3213100" y="1771650"/>
          <p14:tracePt t="9775" x="3219450" y="1765300"/>
          <p14:tracePt t="9792" x="3219450" y="1758950"/>
          <p14:tracePt t="9809" x="3225800" y="1752600"/>
          <p14:tracePt t="9826" x="3225800" y="1758950"/>
          <p14:tracePt t="9857" x="3225800" y="1765300"/>
          <p14:tracePt t="9866" x="3225800" y="1771650"/>
          <p14:tracePt t="9876" x="3219450" y="1784350"/>
          <p14:tracePt t="9876" x="3213100" y="1816100"/>
          <p14:tracePt t="9895" x="3206750" y="1835150"/>
          <p14:tracePt t="9895" x="3200400" y="1854200"/>
          <p14:tracePt t="9911" x="3194050" y="1879600"/>
          <p14:tracePt t="9911" x="3187700" y="1911350"/>
          <p14:tracePt t="9928" x="3181350" y="1943100"/>
          <p14:tracePt t="9928" x="3175000" y="1981200"/>
          <p14:tracePt t="9928" x="3168650" y="2025650"/>
          <p14:tracePt t="9947" x="3162300" y="2076450"/>
          <p14:tracePt t="9959" x="3162300" y="2133600"/>
          <p14:tracePt t="9959" x="3155950" y="2279650"/>
          <p14:tracePt t="9979" x="3149600" y="2368550"/>
          <p14:tracePt t="9979" x="3149600" y="2457450"/>
          <p14:tracePt t="9995" x="3149600" y="2552700"/>
          <p14:tracePt t="9995" x="3155950" y="2654300"/>
          <p14:tracePt t="10011" x="3162300" y="2749550"/>
          <p14:tracePt t="10011" x="3168650" y="2851150"/>
          <p14:tracePt t="10011" x="3175000" y="2940050"/>
          <p14:tracePt t="10030" x="3181350" y="3035300"/>
          <p14:tracePt t="10043" x="3187700" y="3130550"/>
          <p14:tracePt t="10043" x="3206750" y="3333750"/>
          <p14:tracePt t="10061" x="3213100" y="3441700"/>
          <p14:tracePt t="10061" x="3225800" y="3549650"/>
          <p14:tracePt t="10078" x="3238500" y="3657600"/>
          <p14:tracePt t="10078" x="3251200" y="3771900"/>
          <p14:tracePt t="10095" x="3270250" y="3886200"/>
          <p14:tracePt t="10095" x="3302000" y="4102100"/>
          <p14:tracePt t="10112" x="3314700" y="4203700"/>
          <p14:tracePt t="10112" x="3333750" y="4298950"/>
          <p14:tracePt t="10128" x="3346450" y="4394200"/>
          <p14:tracePt t="10128" x="3359150" y="4489450"/>
          <p14:tracePt t="10145" x="3371850" y="4572000"/>
          <p14:tracePt t="10145" x="3384550" y="4660900"/>
          <p14:tracePt t="10162" x="3397250" y="4749800"/>
          <p14:tracePt t="10162" x="3416300" y="4908550"/>
          <p14:tracePt t="10179" x="3429000" y="4984750"/>
          <p14:tracePt t="10179" x="3441700" y="5054600"/>
          <p14:tracePt t="10195" x="3454400" y="5118100"/>
          <p14:tracePt t="10195" x="3467100" y="5175250"/>
          <p14:tracePt t="10212" x="3479800" y="5232400"/>
          <p14:tracePt t="10212" x="3486150" y="5276850"/>
          <p14:tracePt t="10212" x="3498850" y="5314950"/>
          <p14:tracePt t="10231" x="3505200" y="5340350"/>
          <p14:tracePt t="10243" x="3511550" y="5365750"/>
          <p14:tracePt t="10243" x="3517900" y="5391150"/>
          <p14:tracePt t="10262" x="3524250" y="5391150"/>
          <p14:tracePt t="10279" x="3530600" y="5391150"/>
          <p14:tracePt t="10294" x="3530600" y="5384800"/>
          <p14:tracePt t="10310" x="3536950" y="5378450"/>
          <p14:tracePt t="10327" x="3549650" y="5384800"/>
          <p14:tracePt t="10327" x="3549650" y="5391150"/>
          <p14:tracePt t="10346" x="3556000" y="5397500"/>
          <p14:tracePt t="10346" x="3562350" y="5410200"/>
          <p14:tracePt t="10362" x="3562350" y="5416550"/>
          <p14:tracePt t="10362" x="3568700" y="5429250"/>
          <p14:tracePt t="10379" x="3575050" y="5435600"/>
          <p14:tracePt t="10379" x="3575050" y="5441950"/>
          <p14:tracePt t="10379" x="3581400" y="5448300"/>
          <p14:tracePt t="10398" x="3587750" y="5454650"/>
          <p14:tracePt t="10411" x="3587750" y="5448300"/>
          <p14:tracePt t="10442" x="3581400" y="5441950"/>
          <p14:tracePt t="10458" x="3568700" y="5435600"/>
          <p14:tracePt t="10470" x="3562350" y="5435600"/>
          <p14:tracePt t="10486" x="3556000" y="5429250"/>
          <p14:tracePt t="10494" x="3549650" y="5429250"/>
          <p14:tracePt t="10494" x="3543300" y="5429250"/>
          <p14:tracePt t="10513" x="3536950" y="5429250"/>
          <p14:tracePt t="10513" x="3524250" y="5435600"/>
          <p14:tracePt t="10530" x="3517900" y="5441950"/>
          <p14:tracePt t="10547" x="3511550" y="5448300"/>
          <p14:tracePt t="10562" x="3511550" y="5454650"/>
          <p14:tracePt t="10578" x="3511550" y="5461000"/>
          <p14:tracePt t="10578" x="3511550" y="5467350"/>
          <p14:tracePt t="10578" x="3511550" y="5473700"/>
          <p14:tracePt t="10599" x="3511550" y="5480050"/>
          <p14:tracePt t="10613" x="3511550" y="5486400"/>
          <p14:tracePt t="10632" x="3505200" y="5492750"/>
          <p14:tracePt t="10649" x="3498850" y="5499100"/>
          <p14:tracePt t="10681" x="3492500" y="5499100"/>
          <p14:tracePt t="10734" x="3498850" y="5492750"/>
          <p14:tracePt t="10779" x="3498850" y="5486400"/>
          <p14:tracePt t="10802" x="3505200" y="5480050"/>
          <p14:tracePt t="10826" x="3511550" y="5473700"/>
          <p14:tracePt t="10846" x="3511550" y="5467350"/>
          <p14:tracePt t="10886" x="3511550" y="5461000"/>
          <p14:tracePt t="10898" x="3511550" y="5454650"/>
          <p14:tracePt t="10914" x="3511550" y="5448300"/>
          <p14:tracePt t="10938" x="3517900" y="5448300"/>
          <p14:tracePt t="11058" x="3524250" y="5448300"/>
          <p14:tracePt t="11102" x="3524250" y="5441950"/>
          <p14:tracePt t="11186" x="3530600" y="5441950"/>
          <p14:tracePt t="11246" x="3536950" y="5441950"/>
          <p14:tracePt t="11470" x="3543300" y="5441950"/>
          <p14:tracePt t="11738" x="3549650" y="5441950"/>
          <p14:tracePt t="11786" x="3549650" y="5435600"/>
          <p14:tracePt t="11846" x="3543300" y="5429250"/>
          <p14:tracePt t="11882" x="3536950" y="5429250"/>
          <p14:tracePt t="11919" x="3536950" y="5422900"/>
          <p14:tracePt t="12026" x="3536950" y="5429250"/>
          <p14:tracePt t="12446" x="3543300" y="5422900"/>
          <p14:tracePt t="12482" x="3549650" y="5422900"/>
          <p14:tracePt t="12506" x="3556000" y="5416550"/>
          <p14:tracePt t="12526" x="3562350" y="5416550"/>
          <p14:tracePt t="12543" x="3568700" y="5410200"/>
          <p14:tracePt t="12558" x="3575050" y="5403850"/>
          <p14:tracePt t="12594" x="3581400" y="5403850"/>
          <p14:tracePt t="12626" x="3575050" y="5397500"/>
          <p14:tracePt t="12766" x="3575050" y="5391150"/>
          <p14:tracePt t="12790" x="3575050" y="5384800"/>
          <p14:tracePt t="12806" x="3575050" y="5378450"/>
          <p14:tracePt t="12818" x="3581400" y="5372100"/>
          <p14:tracePt t="12834" x="3581400" y="5365750"/>
          <p14:tracePt t="12850" x="3587750" y="5359400"/>
          <p14:tracePt t="12866" x="3594100" y="5353050"/>
          <p14:tracePt t="12879" x="3600450" y="5346700"/>
          <p14:tracePt t="12894" x="3600450" y="5340350"/>
          <p14:tracePt t="12910" x="3613150" y="5334000"/>
          <p14:tracePt t="12926" x="3625850" y="5327650"/>
          <p14:tracePt t="12954" x="3632200" y="5314950"/>
          <p14:tracePt t="12970" x="3632200" y="5308600"/>
          <p14:tracePt t="12978" x="3638550" y="5302250"/>
          <p14:tracePt t="12986" x="3638550" y="5295900"/>
          <p14:tracePt t="12986" x="3644900" y="5289550"/>
          <p14:tracePt t="12986" x="3644900" y="5276850"/>
          <p14:tracePt t="13007" x="3651250" y="5264150"/>
          <p14:tracePt t="13020" x="3651250" y="5251450"/>
          <p14:tracePt t="13020" x="3651250" y="5219700"/>
          <p14:tracePt t="13039" x="3651250" y="5200650"/>
          <p14:tracePt t="13039" x="3644900" y="5181600"/>
          <p14:tracePt t="13055" x="3638550" y="5162550"/>
          <p14:tracePt t="13055" x="3632200" y="5130800"/>
          <p14:tracePt t="13072" x="3625850" y="5105400"/>
          <p14:tracePt t="13072" x="3606800" y="5067300"/>
          <p14:tracePt t="13072" x="3594100" y="5035550"/>
          <p14:tracePt t="13091" x="3568700" y="4997450"/>
          <p14:tracePt t="13091" x="3549650" y="4965700"/>
          <p14:tracePt t="13105" x="3524250" y="4927600"/>
          <p14:tracePt t="13105" x="3498850" y="4889500"/>
          <p14:tracePt t="13122" x="3467100" y="4851400"/>
          <p14:tracePt t="13122" x="3441700" y="4819650"/>
          <p14:tracePt t="13139" x="3409950" y="4787900"/>
          <p14:tracePt t="13139" x="3384550" y="4756150"/>
          <p14:tracePt t="13156" x="3359150" y="4724400"/>
          <p14:tracePt t="13156" x="3308350" y="4654550"/>
          <p14:tracePt t="13172" x="3276600" y="4616450"/>
          <p14:tracePt t="13172" x="3251200" y="4578350"/>
          <p14:tracePt t="13189" x="3225800" y="4533900"/>
          <p14:tracePt t="13189" x="3200400" y="4489450"/>
          <p14:tracePt t="13206" x="3168650" y="4438650"/>
          <p14:tracePt t="13206" x="3117850" y="4330700"/>
          <p14:tracePt t="13223" x="3086100" y="4279900"/>
          <p14:tracePt t="13223" x="3060700" y="4222750"/>
          <p14:tracePt t="13239" x="3035300" y="4165600"/>
          <p14:tracePt t="13239" x="3016250" y="4114800"/>
          <p14:tracePt t="13256" x="2997200" y="4064000"/>
          <p14:tracePt t="13256" x="2978150" y="4013200"/>
          <p14:tracePt t="13272" x="2965450" y="3962400"/>
          <p14:tracePt t="13272" x="2952750" y="3905250"/>
          <p14:tracePt t="13272" x="2946400" y="3854450"/>
          <p14:tracePt t="13292" x="2940050" y="3803650"/>
          <p14:tracePt t="13304" x="2933700" y="3746500"/>
          <p14:tracePt t="13304" x="2914650" y="3625850"/>
          <p14:tracePt t="13323" x="2908300" y="3568700"/>
          <p14:tracePt t="13323" x="2895600" y="3517900"/>
          <p14:tracePt t="13339" x="2889250" y="3467100"/>
          <p14:tracePt t="13339" x="2882900" y="3416300"/>
          <p14:tracePt t="13356" x="2876550" y="3371850"/>
          <p14:tracePt t="13356" x="2870200" y="3327400"/>
          <p14:tracePt t="13356" x="2863850" y="3289300"/>
          <p14:tracePt t="13375" x="2863850" y="3257550"/>
          <p14:tracePt t="13388" x="2857500" y="3219450"/>
          <p14:tracePt t="13388" x="2857500" y="3162300"/>
          <p14:tracePt t="13407" x="2857500" y="3130550"/>
          <p14:tracePt t="13407" x="2857500" y="3105150"/>
          <p14:tracePt t="13423" x="2857500" y="3079750"/>
          <p14:tracePt t="13423" x="2851150" y="3054350"/>
          <p14:tracePt t="13440" x="2851150" y="3035300"/>
          <p14:tracePt t="13440" x="2851150" y="3009900"/>
          <p14:tracePt t="13440" x="2844800" y="2990850"/>
          <p14:tracePt t="13459" x="2844800" y="2978150"/>
          <p14:tracePt t="13459" x="2844800" y="2959100"/>
          <p14:tracePt t="13474" x="2844800" y="2946400"/>
          <p14:tracePt t="13474" x="2851150" y="2933700"/>
          <p14:tracePt t="13490" x="2851150" y="2927350"/>
          <p14:tracePt t="13490" x="2851150" y="2921000"/>
          <p14:tracePt t="13507" x="2857500" y="2908300"/>
          <p14:tracePt t="13507" x="2863850" y="2901950"/>
          <p14:tracePt t="13524" x="2863850" y="2895600"/>
          <p14:tracePt t="13524" x="2863850" y="2889250"/>
          <p14:tracePt t="13541" x="2863850" y="2882900"/>
          <p14:tracePt t="13555" x="2863850" y="2876550"/>
          <p14:tracePt t="13572" x="2857500" y="2870200"/>
          <p14:tracePt t="13588" x="2851150" y="2870200"/>
          <p14:tracePt t="13631" x="2844800" y="2876550"/>
          <p14:tracePt t="13651" x="2844800" y="2882900"/>
          <p14:tracePt t="13667" x="2844800" y="2889250"/>
          <p14:tracePt t="13683" x="2844800" y="2895600"/>
          <p14:tracePt t="13699" x="2851150" y="2901950"/>
          <p14:tracePt t="13711" x="2857500" y="2908300"/>
          <p14:tracePt t="13722" x="2857500" y="2914650"/>
          <p14:tracePt t="13722" x="2863850" y="2914650"/>
          <p14:tracePt t="13722" x="2870200" y="2921000"/>
          <p14:tracePt t="13743" x="2870200" y="2927350"/>
          <p14:tracePt t="13756" x="2876550" y="2933700"/>
          <p14:tracePt t="13756" x="2882900" y="2946400"/>
          <p14:tracePt t="13774" x="2882900" y="2952750"/>
          <p14:tracePt t="13789" x="2882900" y="2959100"/>
          <p14:tracePt t="13806" x="2882900" y="2965450"/>
          <p14:tracePt t="13806" x="2882900" y="2971800"/>
          <p14:tracePt t="13825" x="2876550" y="2978150"/>
          <p14:tracePt t="13847" x="2876550" y="2984500"/>
          <p14:tracePt t="13863" x="2870200" y="2990850"/>
          <p14:tracePt t="13883" x="2863850" y="2997200"/>
          <p14:tracePt t="13899" x="2857500" y="2997200"/>
          <p14:tracePt t="13915" x="2851150" y="3003550"/>
          <p14:tracePt t="13931" x="2851150" y="3009900"/>
          <p14:tracePt t="13943" x="2851150" y="3016250"/>
          <p14:tracePt t="13967" x="2857500" y="3016250"/>
          <p14:tracePt t="14139" x="2863850" y="3009900"/>
          <p14:tracePt t="14163" x="2870200" y="3003550"/>
          <p14:tracePt t="14183" x="2876550" y="2997200"/>
          <p14:tracePt t="14206" x="2882900" y="2997200"/>
          <p14:tracePt t="14223" x="2882900" y="2990850"/>
          <p14:tracePt t="14239" x="2889250" y="2984500"/>
          <p14:tracePt t="14251" x="2895600" y="2978150"/>
          <p14:tracePt t="14267" x="2901950" y="2978150"/>
          <p14:tracePt t="14290" x="2908300" y="2978150"/>
          <p14:tracePt t="14311" x="2914650" y="2978150"/>
          <p14:tracePt t="14335" x="2921000" y="2984500"/>
          <p14:tracePt t="14387" x="2927350" y="2984500"/>
          <p14:tracePt t="14419" x="2927350" y="2990850"/>
          <p14:tracePt t="14507" x="2921000" y="2997200"/>
          <p14:tracePt t="14539" x="2927350" y="2990850"/>
          <p14:tracePt t="14634" x="2933700" y="2990850"/>
          <p14:tracePt t="14667" x="2940050" y="2984500"/>
          <p14:tracePt t="14695" x="2946400" y="2978150"/>
          <p14:tracePt t="14823" x="2952750" y="2978150"/>
          <p14:tracePt t="14858" x="2959100" y="2971800"/>
          <p14:tracePt t="15107" x="2952750" y="2971800"/>
          <p14:tracePt t="15183" x="2946400" y="2971800"/>
          <p14:tracePt t="15347" x="2952750" y="2965450"/>
          <p14:tracePt t="15535" x="2946400" y="2959100"/>
          <p14:tracePt t="15723" x="2940050" y="2959100"/>
          <p14:tracePt t="15811" x="2933700" y="2965450"/>
          <p14:tracePt t="15835" x="2927350" y="2965450"/>
          <p14:tracePt t="15851" x="2921000" y="2965450"/>
          <p14:tracePt t="15867" x="2914650" y="2971800"/>
          <p14:tracePt t="15872" x="2908300" y="2971800"/>
          <p14:tracePt t="15887" x="2901950" y="2971800"/>
          <p14:tracePt t="15896" x="2895600" y="2971800"/>
          <p14:tracePt t="15896" x="2889250" y="2978150"/>
          <p14:tracePt t="15915" x="2882900" y="2978150"/>
          <p14:tracePt t="15915" x="2870200" y="2978150"/>
          <p14:tracePt t="15932" x="2863850" y="2978150"/>
          <p14:tracePt t="15932" x="2857500" y="2984500"/>
          <p14:tracePt t="15949" x="2851150" y="2984500"/>
          <p14:tracePt t="15949" x="2844800" y="2984500"/>
          <p14:tracePt t="15965" x="2838450" y="2984500"/>
          <p14:tracePt t="15965" x="2825750" y="2984500"/>
          <p14:tracePt t="15965" x="2819400" y="2990850"/>
          <p14:tracePt t="15985" x="2813050" y="2990850"/>
          <p14:tracePt t="15997" x="2800350" y="2990850"/>
          <p14:tracePt t="15997" x="2781300" y="2990850"/>
          <p14:tracePt t="16016" x="2774950" y="2990850"/>
          <p14:tracePt t="16016" x="2768600" y="2990850"/>
          <p14:tracePt t="16032" x="2755900" y="2990850"/>
          <p14:tracePt t="16032" x="2749550" y="2990850"/>
          <p14:tracePt t="16049" x="2743200" y="2990850"/>
          <p14:tracePt t="16049" x="2736850" y="2984500"/>
          <p14:tracePt t="16049" x="2730500" y="2984500"/>
          <p14:tracePt t="16069" x="2724150" y="2978150"/>
          <p14:tracePt t="16084" x="2724150" y="2971800"/>
          <p14:tracePt t="16100" x="2730500" y="2965450"/>
          <p14:tracePt t="16114" x="2736850" y="2959100"/>
          <p14:tracePt t="16131" x="2743200" y="2959100"/>
          <p14:tracePt t="16147" x="2749550" y="2952750"/>
          <p14:tracePt t="16147" x="2755900" y="2952750"/>
          <p14:tracePt t="16147" x="2762250" y="2952750"/>
          <p14:tracePt t="16169" x="2768600" y="2946400"/>
          <p14:tracePt t="16169" x="2774950" y="2946400"/>
          <p14:tracePt t="16183" x="2781300" y="2940050"/>
          <p14:tracePt t="16183" x="2787650" y="2933700"/>
          <p14:tracePt t="16199" x="2794000" y="2933700"/>
          <p14:tracePt t="16199" x="2800350" y="2927350"/>
          <p14:tracePt t="16216" x="2806700" y="2921000"/>
          <p14:tracePt t="16216" x="2819400" y="2908300"/>
          <p14:tracePt t="16233" x="2825750" y="2901950"/>
          <p14:tracePt t="16233" x="2832100" y="2901950"/>
          <p14:tracePt t="16250" x="2832100" y="2895600"/>
          <p14:tracePt t="16250" x="2838450" y="2889250"/>
          <p14:tracePt t="16266" x="2844800" y="2882900"/>
          <p14:tracePt t="16266" x="2851150" y="2863850"/>
          <p14:tracePt t="16284" x="2857500" y="2863850"/>
          <p14:tracePt t="16284" x="2863850" y="2851150"/>
          <p14:tracePt t="16301" x="2870200" y="2838450"/>
          <p14:tracePt t="16315" x="2876550" y="2832100"/>
          <p14:tracePt t="16315" x="2876550" y="2825750"/>
          <p14:tracePt t="16333" x="2882900" y="2819400"/>
          <p14:tracePt t="16333" x="2882900" y="2813050"/>
          <p14:tracePt t="16333" x="2889250" y="2800350"/>
          <p14:tracePt t="16352" x="2889250" y="2787650"/>
          <p14:tracePt t="16365" x="2895600" y="2774950"/>
          <p14:tracePt t="16365" x="2895600" y="2755900"/>
          <p14:tracePt t="16384" x="2895600" y="2743200"/>
          <p14:tracePt t="16384" x="2889250" y="2736850"/>
          <p14:tracePt t="16400" x="2889250" y="2724150"/>
          <p14:tracePt t="16400" x="2889250" y="2717800"/>
          <p14:tracePt t="16417" x="2882900" y="2711450"/>
          <p14:tracePt t="16417" x="2882900" y="2705100"/>
          <p14:tracePt t="16417" x="2876550" y="2698750"/>
          <p14:tracePt t="16436" x="2870200" y="2692400"/>
          <p14:tracePt t="16452" x="2863850" y="2686050"/>
          <p14:tracePt t="16452" x="2857500" y="2686050"/>
          <p14:tracePt t="16467" x="2851150" y="2686050"/>
          <p14:tracePt t="16467" x="2851150" y="2692400"/>
          <p14:tracePt t="16484" x="2838450" y="2692400"/>
          <p14:tracePt t="16499" x="2832100" y="2698750"/>
          <p14:tracePt t="16515" x="2825750" y="2711450"/>
          <p14:tracePt t="16533" x="2813050" y="2717800"/>
          <p14:tracePt t="16533" x="2813050" y="2724150"/>
          <p14:tracePt t="16551" x="2806700" y="2724150"/>
          <p14:tracePt t="16551" x="2806700" y="2730500"/>
          <p14:tracePt t="16568" x="2800350" y="2736850"/>
          <p14:tracePt t="16568" x="2794000" y="2749550"/>
          <p14:tracePt t="16585" x="2794000" y="2755900"/>
          <p14:tracePt t="16600" x="2794000" y="2762250"/>
          <p14:tracePt t="16600" x="2794000" y="2768600"/>
          <p14:tracePt t="16618" x="2794000" y="2781300"/>
          <p14:tracePt t="16639" x="2800350" y="2787650"/>
          <p14:tracePt t="16652" x="2800350" y="2794000"/>
          <p14:tracePt t="16668" x="2800350" y="2800350"/>
          <p14:tracePt t="16703" x="2806700" y="2806700"/>
          <p14:tracePt t="16727" x="2806700" y="2813050"/>
          <p14:tracePt t="16751" x="2800350" y="2813050"/>
          <p14:tracePt t="16771" x="2794000" y="2819400"/>
          <p14:tracePt t="16795" x="2787650" y="2825750"/>
          <p14:tracePt t="16819" x="2787650" y="2832100"/>
          <p14:tracePt t="16839" x="2781300" y="2838450"/>
          <p14:tracePt t="16863" x="2781300" y="2844800"/>
          <p14:tracePt t="16891" x="2774950" y="2844800"/>
          <p14:tracePt t="16915" x="2774950" y="2851150"/>
          <p14:tracePt t="16939" x="2781300" y="2857500"/>
          <p14:tracePt t="16967" x="2781300" y="2863850"/>
          <p14:tracePt t="17011" x="2787650" y="2863850"/>
          <p14:tracePt t="17036" x="2800350" y="2863850"/>
          <p14:tracePt t="17051" x="2806700" y="2863850"/>
          <p14:tracePt t="17059" x="2813050" y="2863850"/>
          <p14:tracePt t="17067" x="2819400" y="2863850"/>
          <p14:tracePt t="17067" x="2832100" y="2863850"/>
          <p14:tracePt t="17067" x="2844800" y="2870200"/>
          <p14:tracePt t="17089" x="2857500" y="2870200"/>
          <p14:tracePt t="17101" x="2870200" y="2870200"/>
          <p14:tracePt t="17101" x="2901950" y="2876550"/>
          <p14:tracePt t="17121" x="2921000" y="2876550"/>
          <p14:tracePt t="17121" x="2940050" y="2882900"/>
          <p14:tracePt t="17136" x="2959100" y="2882900"/>
          <p14:tracePt t="17136" x="2978150" y="2882900"/>
          <p14:tracePt t="17153" x="2997200" y="2882900"/>
          <p14:tracePt t="17153" x="3016250" y="2882900"/>
          <p14:tracePt t="17153" x="3035300" y="2882900"/>
          <p14:tracePt t="17173" x="3048000" y="2882900"/>
          <p14:tracePt t="17173" x="3060700" y="2882900"/>
          <p14:tracePt t="17186" x="3073400" y="2882900"/>
          <p14:tracePt t="17186" x="3086100" y="2882900"/>
          <p14:tracePt t="17203" x="3092450" y="2882900"/>
          <p14:tracePt t="17203" x="3098800" y="2882900"/>
          <p14:tracePt t="17221" x="3105150" y="2882900"/>
          <p14:tracePt t="17235" x="3111500" y="2889250"/>
          <p14:tracePt t="17251" x="3105150" y="2895600"/>
          <p14:tracePt t="17275" x="3105150" y="2901950"/>
          <p14:tracePt t="17291" x="3105150" y="2908300"/>
          <p14:tracePt t="17307" x="3111500" y="2914650"/>
          <p14:tracePt t="17335" x="3105150" y="2921000"/>
          <p14:tracePt t="17423" x="3098800" y="2927350"/>
          <p14:tracePt t="17447" x="3092450" y="2933700"/>
          <p14:tracePt t="17600" x="3086100" y="2940050"/>
          <p14:tracePt t="17620" x="3079750" y="2940050"/>
          <p14:tracePt t="17635" x="3073400" y="2946400"/>
          <p14:tracePt t="17660" x="3073400" y="2952750"/>
          <p14:tracePt t="17679" x="3079750" y="2959100"/>
          <p14:tracePt t="17704" x="3086100" y="2959100"/>
          <p14:tracePt t="17764" x="3092450" y="2952750"/>
          <p14:tracePt t="17780" x="3098800" y="2946400"/>
          <p14:tracePt t="17792" x="3105150" y="2946400"/>
          <p14:tracePt t="17800" x="3111500" y="2946400"/>
          <p14:tracePt t="17816" x="3117850" y="2946400"/>
          <p14:tracePt t="17824" x="3124200" y="2940050"/>
          <p14:tracePt t="17836" x="3130550" y="2940050"/>
          <p14:tracePt t="17836" x="3136900" y="2946400"/>
          <p14:tracePt t="17855" x="3143250" y="2946400"/>
          <p14:tracePt t="17855" x="3155950" y="2952750"/>
          <p14:tracePt t="17872" x="3162300" y="2959100"/>
          <p14:tracePt t="17872" x="3175000" y="2971800"/>
          <p14:tracePt t="17889" x="3194050" y="2984500"/>
          <p14:tracePt t="17889" x="3238500" y="3028950"/>
          <p14:tracePt t="17905" x="3270250" y="3060700"/>
          <p14:tracePt t="17905" x="3302000" y="3086100"/>
          <p14:tracePt t="17922" x="3340100" y="3124200"/>
          <p14:tracePt t="17922" x="3384550" y="3155950"/>
          <p14:tracePt t="17939" x="3429000" y="3194050"/>
          <p14:tracePt t="17939" x="3473450" y="3232150"/>
          <p14:tracePt t="17956" x="3524250" y="3276600"/>
          <p14:tracePt t="17956" x="3632200" y="3352800"/>
          <p14:tracePt t="17973" x="3689350" y="3397250"/>
          <p14:tracePt t="17973" x="3740150" y="3435350"/>
          <p14:tracePt t="17989" x="3797300" y="3479800"/>
          <p14:tracePt t="17989" x="3854450" y="3524250"/>
          <p14:tracePt t="18006" x="3911600" y="3575050"/>
          <p14:tracePt t="18006" x="4019550" y="3663950"/>
          <p14:tracePt t="18024" x="4070350" y="3714750"/>
          <p14:tracePt t="18024" x="4121150" y="3759200"/>
          <p14:tracePt t="18041" x="4171950" y="3803650"/>
          <p14:tracePt t="18041" x="4222750" y="3841750"/>
          <p14:tracePt t="18057" x="4267200" y="3873500"/>
          <p14:tracePt t="18057" x="4311650" y="3911600"/>
          <p14:tracePt t="18073" x="4356100" y="3943350"/>
          <p14:tracePt t="18073" x="4394200" y="3968750"/>
          <p14:tracePt t="18089" x="4432300" y="3994150"/>
          <p14:tracePt t="18089" x="4470400" y="4013200"/>
          <p14:tracePt t="18089" x="4508500" y="4032250"/>
          <p14:tracePt t="18108" x="4540250" y="4051300"/>
          <p14:tracePt t="18121" x="4565650" y="4070350"/>
          <p14:tracePt t="18121" x="4622800" y="4102100"/>
          <p14:tracePt t="18140" x="4648200" y="4114800"/>
          <p14:tracePt t="18140" x="4673600" y="4127500"/>
          <p14:tracePt t="18156" x="4692650" y="4133850"/>
          <p14:tracePt t="18156" x="4718050" y="4146550"/>
          <p14:tracePt t="18173" x="4737100" y="4152900"/>
          <p14:tracePt t="18173" x="4756150" y="4152900"/>
          <p14:tracePt t="18173" x="4775200" y="4159250"/>
          <p14:tracePt t="18192" x="4787900" y="4159250"/>
          <p14:tracePt t="18192" x="4800600" y="4159250"/>
          <p14:tracePt t="18207" x="4813300" y="4159250"/>
          <p14:tracePt t="18207" x="4826000" y="4159250"/>
          <p14:tracePt t="18223" x="4838700" y="4159250"/>
          <p14:tracePt t="18223" x="4851400" y="4152900"/>
          <p14:tracePt t="18240" x="4857750" y="4152900"/>
          <p14:tracePt t="18240" x="4876800" y="4146550"/>
          <p14:tracePt t="18256" x="4889500" y="4140200"/>
          <p14:tracePt t="18256" x="4914900" y="4121150"/>
          <p14:tracePt t="18274" x="4933950" y="4108450"/>
          <p14:tracePt t="18274" x="4953000" y="4102100"/>
          <p14:tracePt t="18290" x="4965700" y="4089400"/>
          <p14:tracePt t="18290" x="4984750" y="4083050"/>
          <p14:tracePt t="18307" x="4997450" y="4076700"/>
          <p14:tracePt t="18307" x="5029200" y="4064000"/>
          <p14:tracePt t="18324" x="5041900" y="4064000"/>
          <p14:tracePt t="18324" x="5048250" y="4064000"/>
          <p14:tracePt t="18341" x="5054600" y="4064000"/>
          <p14:tracePt t="18355" x="5060950" y="4070350"/>
          <p14:tracePt t="18372" x="5054600" y="4076700"/>
          <p14:tracePt t="18372" x="5048250" y="4076700"/>
          <p14:tracePt t="18372" x="5041900" y="4083050"/>
          <p14:tracePt t="18393" x="5029200" y="4083050"/>
          <p14:tracePt t="18405" x="5022850" y="4089400"/>
          <p14:tracePt t="18405" x="4997450" y="4089400"/>
          <p14:tracePt t="18424" x="4984750" y="4089400"/>
          <p14:tracePt t="18424" x="4972050" y="4089400"/>
          <p14:tracePt t="18441" x="4959350" y="4089400"/>
          <p14:tracePt t="18441" x="4946650" y="4089400"/>
          <p14:tracePt t="18441" x="4933950" y="4089400"/>
          <p14:tracePt t="18460" x="4914900" y="4089400"/>
          <p14:tracePt t="18472" x="4895850" y="4083050"/>
          <p14:tracePt t="18472" x="4876800" y="4076700"/>
          <p14:tracePt t="18472" x="4851400" y="4076700"/>
          <p14:tracePt t="18493" x="4826000" y="4070350"/>
          <p14:tracePt t="18493" x="4794250" y="4070350"/>
          <p14:tracePt t="18507" x="4756150" y="4064000"/>
          <p14:tracePt t="18507" x="4718050" y="4064000"/>
          <p14:tracePt t="18524" x="4673600" y="4057650"/>
          <p14:tracePt t="18524" x="4629150" y="4057650"/>
          <p14:tracePt t="18541" x="4591050" y="4057650"/>
          <p14:tracePt t="18541" x="4546600" y="4057650"/>
          <p14:tracePt t="18541" x="4502150" y="4057650"/>
          <p14:tracePt t="18560" x="4464050" y="4064000"/>
          <p14:tracePt t="18560" x="4425950" y="4064000"/>
          <p14:tracePt t="18574" x="4387850" y="4057650"/>
          <p14:tracePt t="18574" x="4356100" y="4057650"/>
          <p14:tracePt t="18591" x="4324350" y="4057650"/>
          <p14:tracePt t="18591" x="4298950" y="4051300"/>
          <p14:tracePt t="18608" x="4273550" y="4051300"/>
          <p14:tracePt t="18608" x="4235450" y="4038600"/>
          <p14:tracePt t="18624" x="4216400" y="4038600"/>
          <p14:tracePt t="18624" x="4203700" y="4032250"/>
          <p14:tracePt t="18641" x="4184650" y="4032250"/>
          <p14:tracePt t="18641" x="4171950" y="4032250"/>
          <p14:tracePt t="18658" x="4159250" y="4025900"/>
          <p14:tracePt t="18658" x="4146550" y="4025900"/>
          <p14:tracePt t="18675" x="4133850" y="4025900"/>
          <p14:tracePt t="18675" x="4121150" y="4019550"/>
          <p14:tracePt t="18693" x="4102100" y="4019550"/>
          <p14:tracePt t="18693" x="4089400" y="4019550"/>
          <p14:tracePt t="18709" x="4083050" y="4013200"/>
          <p14:tracePt t="18709" x="4076700" y="4013200"/>
          <p14:tracePt t="18725" x="4070350" y="4013200"/>
          <p14:tracePt t="18725" x="4064000" y="4019550"/>
          <p14:tracePt t="18741" x="4057650" y="4019550"/>
          <p14:tracePt t="18756" x="4057650" y="4025900"/>
          <p14:tracePt t="18773" x="4057650" y="4032250"/>
          <p14:tracePt t="18791" x="4064000" y="4038600"/>
          <p14:tracePt t="18807" x="4064000" y="4032250"/>
          <p14:tracePt t="18836" x="4064000" y="4019550"/>
          <p14:tracePt t="18852" x="4070350" y="4013200"/>
          <p14:tracePt t="18864" x="4070350" y="4006850"/>
          <p14:tracePt t="18880" x="4070350" y="4013200"/>
          <p14:tracePt t="18912" x="4070350" y="4019550"/>
          <p14:tracePt t="18920" x="4070350" y="4025900"/>
          <p14:tracePt t="18924" x="4070350" y="4038600"/>
          <p14:tracePt t="18924" x="4070350" y="4044950"/>
          <p14:tracePt t="18943" x="4064000" y="4051300"/>
          <p14:tracePt t="18943" x="4070350" y="4064000"/>
          <p14:tracePt t="18959" x="4064000" y="4070350"/>
          <p14:tracePt t="18959" x="4064000" y="4083050"/>
          <p14:tracePt t="18976" x="4064000" y="4089400"/>
          <p14:tracePt t="18976" x="4064000" y="4114800"/>
          <p14:tracePt t="18993" x="4064000" y="4127500"/>
          <p14:tracePt t="18993" x="4064000" y="4140200"/>
          <p14:tracePt t="19010" x="4070350" y="4152900"/>
          <p14:tracePt t="19010" x="4070350" y="4165600"/>
          <p14:tracePt t="19026" x="4070350" y="4184650"/>
          <p14:tracePt t="19026" x="4070350" y="4197350"/>
          <p14:tracePt t="19026" x="4070350" y="4210050"/>
          <p14:tracePt t="19045" x="4076700" y="4222750"/>
          <p14:tracePt t="19045" x="4076700" y="4235450"/>
          <p14:tracePt t="19061" x="4076700" y="4248150"/>
          <p14:tracePt t="19061" x="4076700" y="4254500"/>
          <p14:tracePt t="19076" x="4076700" y="4267200"/>
          <p14:tracePt t="19076" x="4076700" y="4273550"/>
          <p14:tracePt t="19093" x="4076700" y="4286250"/>
          <p14:tracePt t="19093" x="4070350" y="4292600"/>
          <p14:tracePt t="19093" x="4070350" y="4298950"/>
          <p14:tracePt t="19112" x="4070350" y="4311650"/>
          <p14:tracePt t="19125" x="4070350" y="4318000"/>
          <p14:tracePt t="19125" x="4070350" y="4324350"/>
          <p14:tracePt t="19145" x="4064000" y="4324350"/>
          <p14:tracePt t="19145" x="4064000" y="4337050"/>
          <p14:tracePt t="19161" x="4064000" y="4343400"/>
          <p14:tracePt t="19196" x="4057650" y="4349750"/>
          <p14:tracePt t="19220" x="4057650" y="4356100"/>
          <p14:tracePt t="19240" x="4051300" y="4362450"/>
          <p14:tracePt t="19272" x="4044950" y="4362450"/>
          <p14:tracePt t="19308" x="4044950" y="4368800"/>
          <p14:tracePt t="19360" x="4044950" y="4375150"/>
          <p14:tracePt t="19384" x="4051300" y="4381500"/>
          <p14:tracePt t="19404" x="4057650" y="4381500"/>
          <p14:tracePt t="19436" x="4057650" y="4375150"/>
          <p14:tracePt t="19460" x="4057650" y="4368800"/>
          <p14:tracePt t="19472" x="4064000" y="4362450"/>
          <p14:tracePt t="19488" x="4057650" y="4356100"/>
          <p14:tracePt t="19512" x="4051300" y="4356100"/>
          <p14:tracePt t="19556" x="4044950" y="4356100"/>
          <p14:tracePt t="19572" x="4038600" y="4356100"/>
          <p14:tracePt t="19584" x="4032250" y="4356100"/>
          <p14:tracePt t="19600" x="4025900" y="4356100"/>
          <p14:tracePt t="19616" x="4019550" y="4362450"/>
          <p14:tracePt t="19632" x="4013200" y="4368800"/>
          <p14:tracePt t="19644" x="4006850" y="4375150"/>
          <p14:tracePt t="19684" x="4013200" y="4375150"/>
          <p14:tracePt t="19760" x="4019550" y="4368800"/>
          <p14:tracePt t="19820" x="4019550" y="4362450"/>
          <p14:tracePt t="19840" x="4019550" y="4356100"/>
          <p14:tracePt t="19864" x="4025900" y="4356100"/>
          <p14:tracePt t="19908" x="4032250" y="4349750"/>
          <p14:tracePt t="20124" x="4025900" y="4356100"/>
          <p14:tracePt t="20240" x="4032250" y="4356100"/>
          <p14:tracePt t="20300" x="4032250" y="4362450"/>
          <p14:tracePt t="20584" x="4025900" y="4362450"/>
          <p14:tracePt t="20612" x="4019550" y="4362450"/>
          <p14:tracePt t="20644" x="4013200" y="4362450"/>
          <p14:tracePt t="20785" x="4019550" y="4362450"/>
          <p14:tracePt t="20844" x="4025900" y="4362450"/>
          <p14:tracePt t="20876" x="4032250" y="4356100"/>
          <p14:tracePt t="20900" x="4038600" y="4349750"/>
          <p14:tracePt t="20921" x="4044950" y="4343400"/>
          <p14:tracePt t="20952" x="4044950" y="4337050"/>
          <p14:tracePt t="20964" x="4044950" y="4330700"/>
          <p14:tracePt t="20972" x="4051300" y="4324350"/>
          <p14:tracePt t="20981" x="4051300" y="4318000"/>
          <p14:tracePt t="20981" x="4051300" y="4311650"/>
          <p14:tracePt t="20999" x="4044950" y="4298950"/>
          <p14:tracePt t="20999" x="4044950" y="4286250"/>
          <p14:tracePt t="21016" x="4044950" y="4273550"/>
          <p14:tracePt t="21016" x="4038600" y="4241800"/>
          <p14:tracePt t="21033" x="4038600" y="4222750"/>
          <p14:tracePt t="21033" x="4032250" y="4203700"/>
          <p14:tracePt t="21050" x="4032250" y="4178300"/>
          <p14:tracePt t="21050" x="4025900" y="4146550"/>
          <p14:tracePt t="21066" x="4019550" y="4121150"/>
          <p14:tracePt t="21066" x="4013200" y="4089400"/>
          <p14:tracePt t="21066" x="4006850" y="4057650"/>
          <p14:tracePt t="21086" x="3994150" y="4025900"/>
          <p14:tracePt t="21098" x="3987800" y="3994150"/>
          <p14:tracePt t="21098" x="3968750" y="3930650"/>
          <p14:tracePt t="21117" x="3956050" y="3898900"/>
          <p14:tracePt t="21117" x="3943350" y="3867150"/>
          <p14:tracePt t="21133" x="3930650" y="3835400"/>
          <p14:tracePt t="21133" x="3917950" y="3797300"/>
          <p14:tracePt t="21150" x="3898900" y="3759200"/>
          <p14:tracePt t="21150" x="3886200" y="3721100"/>
          <p14:tracePt t="21150" x="3873500" y="3683000"/>
          <p14:tracePt t="21169" x="3860800" y="3638550"/>
          <p14:tracePt t="21182" x="3841750" y="3600450"/>
          <p14:tracePt t="21182" x="3810000" y="3517900"/>
          <p14:tracePt t="21201" x="3797300" y="3486150"/>
          <p14:tracePt t="21201" x="3784600" y="3448050"/>
          <p14:tracePt t="21217" x="3771900" y="3416300"/>
          <p14:tracePt t="21217" x="3759200" y="3390900"/>
          <p14:tracePt t="21233" x="3746500" y="3365500"/>
          <p14:tracePt t="21233" x="3733800" y="3333750"/>
          <p14:tracePt t="21233" x="3727450" y="3308350"/>
          <p14:tracePt t="21253" x="3714750" y="3282950"/>
          <p14:tracePt t="21253" x="3702050" y="3257550"/>
          <p14:tracePt t="21267" x="3695700" y="3232150"/>
          <p14:tracePt t="21267" x="3689350" y="3200400"/>
          <p14:tracePt t="21285" x="3676650" y="3175000"/>
          <p14:tracePt t="21285" x="3670300" y="3149600"/>
          <p14:tracePt t="21300" x="3663950" y="3130550"/>
          <p14:tracePt t="21300" x="3657600" y="3111500"/>
          <p14:tracePt t="21317" x="3657600" y="3092450"/>
          <p14:tracePt t="21317" x="3651250" y="3060700"/>
          <p14:tracePt t="21334" x="3651250" y="3048000"/>
          <p14:tracePt t="21334" x="3651250" y="3035300"/>
          <p14:tracePt t="21350" x="3651250" y="3022600"/>
          <p14:tracePt t="21350" x="3651250" y="3016250"/>
          <p14:tracePt t="21367" x="3651250" y="3003550"/>
          <p14:tracePt t="21367" x="3651250" y="2997200"/>
          <p14:tracePt t="21385" x="3657600" y="2990850"/>
          <p14:tracePt t="21385" x="3657600" y="2984500"/>
          <p14:tracePt t="21401" x="3651250" y="2984500"/>
          <p14:tracePt t="21460" x="3644900" y="2978150"/>
          <p14:tracePt t="21477" x="3638550" y="2971800"/>
          <p14:tracePt t="21492" x="3632200" y="2965450"/>
          <p14:tracePt t="21501" x="3625850" y="2959100"/>
          <p14:tracePt t="21501" x="3619500" y="2946400"/>
          <p14:tracePt t="21518" x="3613150" y="2933700"/>
          <p14:tracePt t="21518" x="3600450" y="2921000"/>
          <p14:tracePt t="21518" x="3587750" y="2908300"/>
          <p14:tracePt t="21537" x="3575050" y="2889250"/>
          <p14:tracePt t="21549" x="3562350" y="2876550"/>
          <p14:tracePt t="21549" x="3543300" y="2851150"/>
          <p14:tracePt t="21568" x="3530600" y="2838450"/>
          <p14:tracePt t="21568" x="3524250" y="2832100"/>
          <p14:tracePt t="21586" x="3517900" y="2819400"/>
          <p14:tracePt t="21586" x="3511550" y="2819400"/>
          <p14:tracePt t="21602" x="3505200" y="2813050"/>
          <p14:tracePt t="21617" x="3498850" y="2806700"/>
          <p14:tracePt t="21633" x="3492500" y="2806700"/>
          <p14:tracePt t="21650" x="3498850" y="2800350"/>
          <p14:tracePt t="21666" x="3498850" y="2794000"/>
          <p14:tracePt t="21685" x="3505200" y="2794000"/>
          <p14:tracePt t="21700" x="3511550" y="2794000"/>
          <p14:tracePt t="21717" x="3517900" y="2800350"/>
          <p14:tracePt t="21740" x="3517900" y="2806700"/>
          <p14:tracePt t="21760" x="3511550" y="2813050"/>
          <p14:tracePt t="21792" x="3505200" y="2819400"/>
          <p14:tracePt t="21804" x="3498850" y="2819400"/>
          <p14:tracePt t="21821" x="3498850" y="2825750"/>
          <p14:tracePt t="21837" x="3492500" y="2825750"/>
          <p14:tracePt t="21853" x="3486150" y="2832100"/>
          <p14:tracePt t="21864" x="3479800" y="2838450"/>
          <p14:tracePt t="21880" x="3479800" y="2844800"/>
          <p14:tracePt t="21896" x="3473450" y="2851150"/>
          <p14:tracePt t="21912" x="3473450" y="2857500"/>
          <p14:tracePt t="21924" x="3473450" y="2863850"/>
          <p14:tracePt t="21940" x="3473450" y="2870200"/>
          <p14:tracePt t="21951" x="3473450" y="2876550"/>
          <p14:tracePt t="21968" x="3473450" y="2882900"/>
          <p14:tracePt t="21968" x="3473450" y="2895600"/>
          <p14:tracePt t="21986" x="3473450" y="2901950"/>
          <p14:tracePt t="22001" x="3473450" y="2908300"/>
          <p14:tracePt t="22018" x="3467100" y="2914650"/>
          <p14:tracePt t="22035" x="3467100" y="2921000"/>
          <p14:tracePt t="22052" x="3467100" y="2927350"/>
          <p14:tracePt t="22068" x="3473450" y="2933700"/>
          <p14:tracePt t="22121" x="3479800" y="2933700"/>
          <p14:tracePt t="22145" x="3473450" y="2933700"/>
          <p14:tracePt t="22240" x="3467100" y="2933700"/>
          <p14:tracePt t="22256" x="3460750" y="2933700"/>
          <p14:tracePt t="22273" x="3454400" y="2940050"/>
          <p14:tracePt t="22281" x="3448050" y="2940050"/>
          <p14:tracePt t="22285" x="3441700" y="2946400"/>
          <p14:tracePt t="22302" x="3435350" y="2952750"/>
          <p14:tracePt t="22302" x="3429000" y="2952750"/>
          <p14:tracePt t="22322" x="3422650" y="2959100"/>
          <p14:tracePt t="22336" x="3416300" y="2965450"/>
          <p14:tracePt t="22336" x="3409950" y="2965450"/>
          <p14:tracePt t="22354" x="3403600" y="2971800"/>
          <p14:tracePt t="22369" x="3397250" y="2978150"/>
          <p14:tracePt t="22386" x="3403600" y="2971800"/>
          <p14:tracePt t="22445" x="3409950" y="2971800"/>
          <p14:tracePt t="22461" x="3416300" y="2971800"/>
          <p14:tracePt t="22473" x="3416300" y="2965450"/>
          <p14:tracePt t="22497" x="3422650" y="2959100"/>
          <p14:tracePt t="22521" x="3429000" y="2952750"/>
          <p14:tracePt t="22541" x="3429000" y="2946400"/>
          <p14:tracePt t="22565" x="3429000" y="2940050"/>
          <p14:tracePt t="22585" x="3429000" y="2933700"/>
          <p14:tracePt t="22609" x="3435350" y="2927350"/>
          <p14:tracePt t="22641" x="3441700" y="2927350"/>
          <p14:tracePt t="22661" x="3448050" y="2921000"/>
          <p14:tracePt t="22713" x="3448050" y="2914650"/>
          <p14:tracePt t="22865" x="3454400" y="2908300"/>
          <p14:tracePt t="23124" x="3460750" y="2908300"/>
          <p14:tracePt t="23148" x="3454400" y="2914650"/>
          <p14:tracePt t="23253" x="3448050" y="2921000"/>
          <p14:tracePt t="23277" x="3441700" y="2921000"/>
          <p14:tracePt t="23345" x="3441700" y="2927350"/>
          <p14:tracePt t="23388" x="3435350" y="2933700"/>
          <p14:tracePt t="23433" x="3429000" y="2933700"/>
          <p14:tracePt t="23601" x="3422650" y="2933700"/>
          <p14:tracePt t="23637" x="3416300" y="2940050"/>
          <p14:tracePt t="23672" x="3409950" y="2940050"/>
          <p14:tracePt t="23689" x="3403600" y="2946400"/>
          <p14:tracePt t="23705" x="3397250" y="2946400"/>
          <p14:tracePt t="23721" x="3390900" y="2946400"/>
          <p14:tracePt t="23733" x="3384550" y="2952750"/>
          <p14:tracePt t="23749" x="3390900" y="2952750"/>
          <p14:tracePt t="23905" x="3397250" y="2952750"/>
          <p14:tracePt t="23937" x="3390900" y="2959100"/>
          <p14:tracePt t="24013" x="3384550" y="2959100"/>
          <p14:tracePt t="24057" x="3390900" y="2965450"/>
          <p14:tracePt t="24093" x="3397250" y="2965450"/>
          <p14:tracePt t="24117" x="3403600" y="2971800"/>
          <p14:tracePt t="24133" x="3409950" y="2971800"/>
          <p14:tracePt t="24145" x="3416300" y="2971800"/>
          <p14:tracePt t="24161" x="3422650" y="2971800"/>
          <p14:tracePt t="24177" x="3429000" y="2971800"/>
          <p14:tracePt t="24193" x="3435350" y="2978150"/>
          <p14:tracePt t="24205" x="3441700" y="2978150"/>
          <p14:tracePt t="24237" x="3448050" y="2984500"/>
          <p14:tracePt t="24261" x="3454400" y="2984500"/>
          <p14:tracePt t="24273" x="3460750" y="2990850"/>
          <p14:tracePt t="24289" x="3467100" y="2997200"/>
          <p14:tracePt t="24305" x="3473450" y="2997200"/>
          <p14:tracePt t="24322" x="3479800" y="2997200"/>
          <p14:tracePt t="24333" x="3492500" y="3003550"/>
          <p14:tracePt t="24349" x="3498850" y="3003550"/>
          <p14:tracePt t="24381" x="3498850" y="3009900"/>
          <p14:tracePt t="24409" x="3492500" y="3016250"/>
          <p14:tracePt t="24433" x="3486150" y="3016250"/>
          <p14:tracePt t="24445" x="3473450" y="3022600"/>
          <p14:tracePt t="24461" x="3467100" y="3022600"/>
          <p14:tracePt t="24477" x="3460750" y="3028950"/>
          <p14:tracePt t="24485" x="3454400" y="3028950"/>
          <p14:tracePt t="24493" x="3448050" y="3028950"/>
          <p14:tracePt t="24493" x="3441700" y="3035300"/>
          <p14:tracePt t="24512" x="3435350" y="3041650"/>
          <p14:tracePt t="24527" x="3429000" y="3048000"/>
          <p14:tracePt t="24527" x="3416300" y="3054350"/>
          <p14:tracePt t="24546" x="3409950" y="3060700"/>
          <p14:tracePt t="24562" x="3403600" y="3060700"/>
          <p14:tracePt t="24562" x="3397250" y="3067050"/>
          <p14:tracePt t="24578" x="3390900" y="3067050"/>
          <p14:tracePt t="24578" x="3384550" y="3073400"/>
          <p14:tracePt t="24596" x="3378200" y="3079750"/>
          <p14:tracePt t="24614" x="3371850" y="3086100"/>
          <p14:tracePt t="24627" x="3365500" y="3092450"/>
          <p14:tracePt t="24644" x="3359150" y="3098800"/>
          <p14:tracePt t="24665" x="3352800" y="3098800"/>
          <p14:tracePt t="24685" x="3352800" y="3105150"/>
          <p14:tracePt t="24717" x="3352800" y="3111500"/>
          <p14:tracePt t="24733" x="3352800" y="3117850"/>
          <p14:tracePt t="24745" x="3346450" y="3124200"/>
          <p14:tracePt t="24785" x="3340100" y="3130550"/>
          <p14:tracePt t="24805" x="3333750" y="3136900"/>
          <p14:tracePt t="24853" x="3327400" y="3136900"/>
          <p14:tracePt t="24865" x="3321050" y="3149600"/>
          <p14:tracePt t="24889" x="3314700" y="3162300"/>
          <p14:tracePt t="24922" x="3321050" y="3168650"/>
          <p14:tracePt t="24933" x="3327400" y="3175000"/>
          <p14:tracePt t="24949" x="3333750" y="3181350"/>
          <p14:tracePt t="24965" x="3340100" y="3187700"/>
          <p14:tracePt t="24973" x="3352800" y="3200400"/>
          <p14:tracePt t="24993" x="3352800" y="3206750"/>
          <p14:tracePt t="25001" x="3359150" y="3213100"/>
          <p14:tracePt t="25011" x="3365500" y="3219450"/>
          <p14:tracePt t="25011" x="3371850" y="3225800"/>
          <p14:tracePt t="25031" x="3378200" y="3238500"/>
          <p14:tracePt t="25031" x="3397250" y="3263900"/>
          <p14:tracePt t="25047" x="3403600" y="3282950"/>
          <p14:tracePt t="25047" x="3416300" y="3302000"/>
          <p14:tracePt t="25063" x="3429000" y="3321050"/>
          <p14:tracePt t="25063" x="3441700" y="3340100"/>
          <p14:tracePt t="25081" x="3454400" y="3365500"/>
          <p14:tracePt t="25081" x="3473450" y="3390900"/>
          <p14:tracePt t="25097" x="3486150" y="3416300"/>
          <p14:tracePt t="25097" x="3530600" y="3479800"/>
          <p14:tracePt t="25114" x="3556000" y="3511550"/>
          <p14:tracePt t="25114" x="3575050" y="3543300"/>
          <p14:tracePt t="25131" x="3606800" y="3581400"/>
          <p14:tracePt t="25131" x="3632200" y="3613150"/>
          <p14:tracePt t="25147" x="3657600" y="3651250"/>
          <p14:tracePt t="25147" x="3689350" y="3689350"/>
          <p14:tracePt t="25147" x="3714750" y="3727450"/>
          <p14:tracePt t="25166" x="3746500" y="3765550"/>
          <p14:tracePt t="25179" x="3778250" y="3803650"/>
          <p14:tracePt t="25179" x="3841750" y="3886200"/>
          <p14:tracePt t="25198" x="3873500" y="3930650"/>
          <p14:tracePt t="25198" x="3911600" y="3981450"/>
          <p14:tracePt t="25214" x="3943350" y="4025900"/>
          <p14:tracePt t="25214" x="3975100" y="4070350"/>
          <p14:tracePt t="25231" x="4000500" y="4108450"/>
          <p14:tracePt t="25231" x="4025900" y="4146550"/>
          <p14:tracePt t="25231" x="4051300" y="4184650"/>
          <p14:tracePt t="25250" x="4076700" y="4216400"/>
          <p14:tracePt t="25262" x="4095750" y="4241800"/>
          <p14:tracePt t="25262" x="4114800" y="4260850"/>
          <p14:tracePt t="25282" x="4140200" y="4298950"/>
          <p14:tracePt t="25282" x="4152900" y="4311650"/>
          <p14:tracePt t="25298" x="4159250" y="4324350"/>
          <p14:tracePt t="25298" x="4171950" y="4337050"/>
          <p14:tracePt t="25314" x="4171950" y="4349750"/>
          <p14:tracePt t="25314" x="4178300" y="4362450"/>
          <p14:tracePt t="25331" x="4178300" y="4375150"/>
          <p14:tracePt t="25331" x="4184650" y="4394200"/>
          <p14:tracePt t="25348" x="4184650" y="4400550"/>
          <p14:tracePt t="25348" x="4178300" y="4406900"/>
          <p14:tracePt t="25365" x="4178300" y="4413250"/>
          <p14:tracePt t="25365" x="4178300" y="4419600"/>
          <p14:tracePt t="25381" x="4171950" y="4419600"/>
          <p14:tracePt t="25381" x="4165600" y="4425950"/>
          <p14:tracePt t="25398" x="4159250" y="4432300"/>
          <p14:tracePt t="25398" x="4146550" y="4438650"/>
          <p14:tracePt t="25415" x="4140200" y="4445000"/>
          <p14:tracePt t="25415" x="4133850" y="4445000"/>
          <p14:tracePt t="25431" x="4127500" y="4451350"/>
          <p14:tracePt t="25431" x="4114800" y="4451350"/>
          <p14:tracePt t="25448" x="4108450" y="4457700"/>
          <p14:tracePt t="25448" x="4095750" y="4457700"/>
          <p14:tracePt t="25466" x="4076700" y="4464050"/>
          <p14:tracePt t="25466" x="4070350" y="4470400"/>
          <p14:tracePt t="25482" x="4057650" y="4470400"/>
          <p14:tracePt t="25482" x="4051300" y="4476750"/>
          <p14:tracePt t="25499" x="4038600" y="4476750"/>
          <p14:tracePt t="25499" x="4032250" y="4483100"/>
          <p14:tracePt t="25515" x="4025900" y="4483100"/>
          <p14:tracePt t="25515" x="4013200" y="4483100"/>
          <p14:tracePt t="25515" x="4006850" y="4483100"/>
          <p14:tracePt t="25534" x="4000500" y="4483100"/>
          <p14:tracePt t="25547" x="3994150" y="4483100"/>
          <p14:tracePt t="25547" x="3981450" y="4483100"/>
          <p14:tracePt t="25566" x="3975100" y="4483100"/>
          <p14:tracePt t="25566" x="3968750" y="4489450"/>
          <p14:tracePt t="25582" x="3956050" y="4489450"/>
          <p14:tracePt t="25582" x="3949700" y="4489450"/>
          <p14:tracePt t="25599" x="3943350" y="4489450"/>
          <p14:tracePt t="25599" x="3937000" y="4489450"/>
          <p14:tracePt t="25599" x="3930650" y="4489450"/>
          <p14:tracePt t="25618" x="3924300" y="4489450"/>
          <p14:tracePt t="25630" x="3911600" y="4495800"/>
          <p14:tracePt t="25630" x="3892550" y="4495800"/>
          <p14:tracePt t="25649" x="3886200" y="4502150"/>
          <p14:tracePt t="25649" x="3873500" y="4502150"/>
          <p14:tracePt t="25666" x="3860800" y="4508500"/>
          <p14:tracePt t="25666" x="3848100" y="4508500"/>
          <p14:tracePt t="25683" x="3835400" y="4514850"/>
          <p14:tracePt t="25683" x="3822700" y="4514850"/>
          <p14:tracePt t="25683" x="3810000" y="4514850"/>
          <p14:tracePt t="25702" x="3790950" y="4514850"/>
          <p14:tracePt t="25702" x="3778250" y="4514850"/>
          <p14:tracePt t="25716" x="3765550" y="4508500"/>
          <p14:tracePt t="25716" x="3759200" y="4508500"/>
          <p14:tracePt t="25733" x="3746500" y="4502150"/>
          <p14:tracePt t="25733" x="3733800" y="4495800"/>
          <p14:tracePt t="25749" x="3727450" y="4489450"/>
          <p14:tracePt t="25749" x="3714750" y="4483100"/>
          <p14:tracePt t="25767" x="3708400" y="4476750"/>
          <p14:tracePt t="25767" x="3702050" y="4470400"/>
          <p14:tracePt t="25785" x="3695700" y="4470400"/>
          <p14:tracePt t="25798" x="3689350" y="4464050"/>
          <p14:tracePt t="25815" x="3676650" y="4470400"/>
          <p14:tracePt t="25815" x="3676650" y="4476750"/>
          <p14:tracePt t="25834" x="3676650" y="4483100"/>
          <p14:tracePt t="25834" x="3670300" y="4489450"/>
          <p14:tracePt t="25850" x="3670300" y="4502150"/>
          <p14:tracePt t="25850" x="3670300" y="4514850"/>
          <p14:tracePt t="25867" x="3670300" y="4521200"/>
          <p14:tracePt t="25867" x="3670300" y="4533900"/>
          <p14:tracePt t="25883" x="3670300" y="4546600"/>
          <p14:tracePt t="25883" x="3670300" y="4559300"/>
          <p14:tracePt t="25883" x="3676650" y="4572000"/>
          <p14:tracePt t="25902" x="3676650" y="4578350"/>
          <p14:tracePt t="25914" x="3676650" y="4584700"/>
          <p14:tracePt t="25914" x="3683000" y="4603750"/>
          <p14:tracePt t="25934" x="3689350" y="4603750"/>
          <p14:tracePt t="25934" x="3695700" y="4610100"/>
          <p14:tracePt t="25950" x="3702050" y="4610100"/>
          <p14:tracePt t="25950" x="3714750" y="4616450"/>
          <p14:tracePt t="25967" x="3721100" y="4616450"/>
          <p14:tracePt t="25967" x="3727450" y="4616450"/>
          <p14:tracePt t="25967" x="3740150" y="4616450"/>
          <p14:tracePt t="25986" x="3746500" y="4616450"/>
          <p14:tracePt t="25998" x="3759200" y="4616450"/>
          <p14:tracePt t="25998" x="3771900" y="4610100"/>
          <p14:tracePt t="26017" x="3778250" y="4610100"/>
          <p14:tracePt t="26017" x="3790950" y="4610100"/>
          <p14:tracePt t="26034" x="3797300" y="4603750"/>
          <p14:tracePt t="26034" x="3803650" y="4603750"/>
          <p14:tracePt t="26051" x="3810000" y="4603750"/>
          <p14:tracePt t="26051" x="3816350" y="4597400"/>
          <p14:tracePt t="26067" x="3829050" y="4597400"/>
          <p14:tracePt t="26082" x="3829050" y="4591050"/>
          <p14:tracePt t="26099" x="3835400" y="4591050"/>
          <p14:tracePt t="26122" x="3841750" y="4584700"/>
          <p14:tracePt t="26141" x="3848100" y="4584700"/>
          <p14:tracePt t="26157" x="3854450" y="4578350"/>
          <p14:tracePt t="26174" x="3860800" y="4578350"/>
          <p14:tracePt t="26187" x="3867150" y="4572000"/>
          <p14:tracePt t="26202" x="3873500" y="4572000"/>
          <p14:tracePt t="26241" x="3879850" y="4572000"/>
          <p14:tracePt t="26269" x="3886200" y="4572000"/>
          <p14:tracePt t="26306" x="3892550" y="4578350"/>
          <p14:tracePt t="26346" x="3898900" y="4578350"/>
          <p14:tracePt t="26374" x="3898900" y="4584700"/>
          <p14:tracePt t="26406" x="3905250" y="4591050"/>
          <p14:tracePt t="26433" x="3911600" y="4597400"/>
          <p14:tracePt t="26494" x="3905250" y="4591050"/>
          <p14:tracePt t="26533" x="3898900" y="4584700"/>
          <p14:tracePt t="26554" x="3898900" y="4578350"/>
          <p14:tracePt t="26711" x="3886200" y="4565650"/>
          <p14:tracePt t="26714" x="3892550" y="4559300"/>
          <p14:tracePt t="26723" x="3892550" y="4546600"/>
          <p14:tracePt t="26734" x="3892550" y="4533900"/>
          <p14:tracePt t="26751" x="3892550" y="4527550"/>
          <p14:tracePt t="26751" x="3886200" y="4521200"/>
          <p14:tracePt t="26769" x="3886200" y="4514850"/>
          <p14:tracePt t="26769" x="3886200" y="4495800"/>
          <p14:tracePt t="26788" x="3886200" y="4489450"/>
          <p14:tracePt t="26788" x="3892550" y="4483100"/>
          <p14:tracePt t="26803" x="3892550" y="4470400"/>
          <p14:tracePt t="26803" x="3892550" y="4464050"/>
          <p14:tracePt t="26820" x="3892550" y="4451350"/>
          <p14:tracePt t="26820" x="3892550" y="4445000"/>
          <p14:tracePt t="26837" x="3898900" y="4432300"/>
          <p14:tracePt t="26837" x="3898900" y="4419600"/>
          <p14:tracePt t="26854" x="3905250" y="4406900"/>
          <p14:tracePt t="26854" x="3905250" y="4400550"/>
          <p14:tracePt t="26870" x="3911600" y="4394200"/>
          <p14:tracePt t="26870" x="3911600" y="4381500"/>
          <p14:tracePt t="26887" x="3917950" y="4375150"/>
          <p14:tracePt t="26887" x="3917950" y="4368800"/>
          <p14:tracePt t="26903" x="3924300" y="4362450"/>
          <p14:tracePt t="26919" x="3930650" y="4349750"/>
          <p14:tracePt t="26935" x="3937000" y="4343400"/>
          <p14:tracePt t="26935" x="3937000" y="4337050"/>
          <p14:tracePt t="26955" x="3937000" y="4330700"/>
          <p14:tracePt t="26969" x="3943350" y="4318000"/>
          <p14:tracePt t="26985" x="3943350" y="4311650"/>
          <p14:tracePt t="27002" x="3949700" y="4305300"/>
          <p14:tracePt t="27019" x="3949700" y="4298950"/>
          <p14:tracePt t="27036" x="3949700" y="4292600"/>
          <p14:tracePt t="27052" x="3956050" y="4286250"/>
          <p14:tracePt t="27069" x="3962400" y="4279900"/>
          <p14:tracePt t="27069" x="3962400" y="4273550"/>
          <p14:tracePt t="27088" x="3968750" y="4267200"/>
          <p14:tracePt t="27102" x="3981450" y="4267200"/>
          <p14:tracePt t="27119" x="3987800" y="4260850"/>
          <p14:tracePt t="27136" x="4000500" y="4254500"/>
          <p14:tracePt t="27153" x="4006850" y="4254500"/>
          <p14:tracePt t="27169" x="4013200" y="4248150"/>
          <p14:tracePt t="27186" x="4019550" y="4248150"/>
          <p14:tracePt t="27203" x="4025900" y="4248150"/>
          <p14:tracePt t="27219" x="4025900" y="4254500"/>
          <p14:tracePt t="27261" x="4032250" y="4254500"/>
          <p14:tracePt t="27305" x="4038600" y="4260850"/>
          <p14:tracePt t="27334" x="4044950" y="4267200"/>
          <p14:tracePt t="27366" x="4044950" y="4260850"/>
          <p14:tracePt t="27385" x="4044950" y="4254500"/>
          <p14:tracePt t="27410" x="4044950" y="4248150"/>
          <p14:tracePt t="27426" x="4038600" y="4248150"/>
          <p14:tracePt t="27554" x="4038600" y="4254500"/>
          <p14:tracePt t="27573" x="4032250" y="4260850"/>
          <p14:tracePt t="27606" x="4032250" y="4254500"/>
          <p14:tracePt t="27674" x="4032250" y="4248150"/>
          <p14:tracePt t="27686" x="4025900" y="4241800"/>
          <p14:tracePt t="27694" x="4025900" y="4235450"/>
          <p14:tracePt t="27704" x="4025900" y="4229100"/>
          <p14:tracePt t="27704" x="4025900" y="4216400"/>
          <p14:tracePt t="27723" x="4019550" y="4203700"/>
          <p14:tracePt t="27723" x="4013200" y="4184650"/>
          <p14:tracePt t="27723" x="4006850" y="4159250"/>
          <p14:tracePt t="27742" x="3994150" y="4133850"/>
          <p14:tracePt t="27742" x="3981450" y="4095750"/>
          <p14:tracePt t="27757" x="3956050" y="4057650"/>
          <p14:tracePt t="27757" x="3930650" y="4013200"/>
          <p14:tracePt t="27773" x="3905250" y="3962400"/>
          <p14:tracePt t="27773" x="3867150" y="3905250"/>
          <p14:tracePt t="27791" x="3829050" y="3841750"/>
          <p14:tracePt t="27791" x="3752850" y="3702050"/>
          <p14:tracePt t="27807" x="3708400" y="3632200"/>
          <p14:tracePt t="27807" x="3663950" y="3562350"/>
          <p14:tracePt t="27823" x="3625850" y="3492500"/>
          <p14:tracePt t="27823" x="3581400" y="3422650"/>
          <p14:tracePt t="27840" x="3536950" y="3359150"/>
          <p14:tracePt t="27840" x="3498850" y="3289300"/>
          <p14:tracePt t="27857" x="3454400" y="3232150"/>
          <p14:tracePt t="27857" x="3384550" y="3130550"/>
          <p14:tracePt t="27875" x="3352800" y="3092450"/>
          <p14:tracePt t="27875" x="3327400" y="3054350"/>
          <p14:tracePt t="27890" x="3302000" y="3022600"/>
          <p14:tracePt t="27890" x="3282950" y="2997200"/>
          <p14:tracePt t="27907" x="3270250" y="2978150"/>
          <p14:tracePt t="27907" x="3257550" y="2959100"/>
          <p14:tracePt t="27924" x="3251200" y="2940050"/>
          <p14:tracePt t="27924" x="3244850" y="2933700"/>
          <p14:tracePt t="27924" x="3244850" y="2921000"/>
          <p14:tracePt t="27942" x="3244850" y="2908300"/>
          <p14:tracePt t="27955" x="3244850" y="2901950"/>
          <p14:tracePt t="27955" x="3257550" y="2895600"/>
          <p14:tracePt t="27974" x="3263900" y="2889250"/>
          <p14:tracePt t="27974" x="3270250" y="2882900"/>
          <p14:tracePt t="27990" x="3276600" y="2882900"/>
          <p14:tracePt t="27990" x="3276600" y="2876550"/>
          <p14:tracePt t="28007" x="3289300" y="2876550"/>
          <p14:tracePt t="28022" x="3295650" y="2882900"/>
          <p14:tracePt t="28062" x="3295650" y="2889250"/>
          <p14:tracePt t="28094" x="3295650" y="2895600"/>
          <p14:tracePt t="28105" x="3295650" y="2901950"/>
          <p14:tracePt t="28122" x="3295650" y="2908300"/>
          <p14:tracePt t="28138" x="3302000" y="2914650"/>
          <p14:tracePt t="28154" x="3302000" y="2927350"/>
          <p14:tracePt t="28166" x="3302000" y="2933700"/>
          <p14:tracePt t="28182" x="3302000" y="2940050"/>
          <p14:tracePt t="28198" x="3295650" y="2946400"/>
          <p14:tracePt t="28214" x="3282950" y="2946400"/>
          <p14:tracePt t="28227" x="3276600" y="2940050"/>
          <p14:tracePt t="28240" x="3270250" y="2933700"/>
          <p14:tracePt t="28240" x="3251200" y="2921000"/>
          <p14:tracePt t="28259" x="3244850" y="2914650"/>
          <p14:tracePt t="28259" x="3232150" y="2908300"/>
          <p14:tracePt t="28275" x="3219450" y="2895600"/>
          <p14:tracePt t="28275" x="3213100" y="2889250"/>
          <p14:tracePt t="28275" x="3206750" y="2882900"/>
          <p14:tracePt t="28294" x="3200400" y="2876550"/>
          <p14:tracePt t="28306" x="3194050" y="2863850"/>
          <p14:tracePt t="28306" x="3194050" y="2851150"/>
          <p14:tracePt t="28306" x="3187700" y="2838450"/>
          <p14:tracePt t="28327" x="3187700" y="2819400"/>
          <p14:tracePt t="28340" x="3187700" y="2800350"/>
          <p14:tracePt t="28340" x="3200400" y="2755900"/>
          <p14:tracePt t="28358" x="3200400" y="2730500"/>
          <p14:tracePt t="28358" x="3213100" y="2711450"/>
          <p14:tracePt t="28375" x="3225800" y="2686050"/>
          <p14:tracePt t="28375" x="3238500" y="2667000"/>
          <p14:tracePt t="28392" x="3257550" y="2647950"/>
          <p14:tracePt t="28392" x="3295650" y="2609850"/>
          <p14:tracePt t="28409" x="3321050" y="2597150"/>
          <p14:tracePt t="28409" x="3340100" y="2584450"/>
          <p14:tracePt t="28425" x="3365500" y="2571750"/>
          <p14:tracePt t="28425" x="3390900" y="2565400"/>
          <p14:tracePt t="28442" x="3409950" y="2559050"/>
          <p14:tracePt t="28442" x="3435350" y="2552700"/>
          <p14:tracePt t="28458" x="3454400" y="2559050"/>
          <p14:tracePt t="28458" x="3505200" y="2571750"/>
          <p14:tracePt t="28476" x="3530600" y="2590800"/>
          <p14:tracePt t="28476" x="3549650" y="2609850"/>
          <p14:tracePt t="28492" x="3575050" y="2628900"/>
          <p14:tracePt t="28492" x="3594100" y="2660650"/>
          <p14:tracePt t="28509" x="3613150" y="2686050"/>
          <p14:tracePt t="28509" x="3644900" y="2743200"/>
          <p14:tracePt t="28526" x="3657600" y="2774950"/>
          <p14:tracePt t="28526" x="3670300" y="2806700"/>
          <p14:tracePt t="28543" x="3676650" y="2838450"/>
          <p14:tracePt t="28543" x="3683000" y="2870200"/>
          <p14:tracePt t="28560" x="3683000" y="2901950"/>
          <p14:tracePt t="28560" x="3683000" y="2933700"/>
          <p14:tracePt t="28576" x="3683000" y="2965450"/>
          <p14:tracePt t="28576" x="3683000" y="2990850"/>
          <p14:tracePt t="28576" x="3676650" y="3022600"/>
          <p14:tracePt t="28595" x="3670300" y="3048000"/>
          <p14:tracePt t="28607" x="3663950" y="3073400"/>
          <p14:tracePt t="28607" x="3638550" y="3111500"/>
          <p14:tracePt t="28627" x="3625850" y="3130550"/>
          <p14:tracePt t="28627" x="3613150" y="3143250"/>
          <p14:tracePt t="28643" x="3600450" y="3149600"/>
          <p14:tracePt t="28643" x="3587750" y="3155950"/>
          <p14:tracePt t="28659" x="3575050" y="3162300"/>
          <p14:tracePt t="28659" x="3562350" y="3168650"/>
          <p14:tracePt t="28659" x="3556000" y="3181350"/>
          <p14:tracePt t="28679" x="3543300" y="3187700"/>
          <p14:tracePt t="28691" x="3536950" y="3194050"/>
          <p14:tracePt t="28691" x="3530600" y="3206750"/>
          <p14:tracePt t="28710" x="3530600" y="3213100"/>
          <p14:tracePt t="28710" x="3536950" y="3225800"/>
          <p14:tracePt t="28726" x="3543300" y="3232150"/>
          <p14:tracePt t="28726" x="3549650" y="3244850"/>
          <p14:tracePt t="28743" x="3562350" y="3257550"/>
          <p14:tracePt t="28743" x="3575050" y="3270250"/>
          <p14:tracePt t="28760" x="3587750" y="3295650"/>
          <p14:tracePt t="28760" x="3625850" y="3346450"/>
          <p14:tracePt t="28777" x="3651250" y="3378200"/>
          <p14:tracePt t="28777" x="3670300" y="3422650"/>
          <p14:tracePt t="28795" x="3695700" y="3460750"/>
          <p14:tracePt t="28795" x="3727450" y="3511550"/>
          <p14:tracePt t="28810" x="3752850" y="3556000"/>
          <p14:tracePt t="28810" x="3810000" y="3663950"/>
          <p14:tracePt t="28827" x="3835400" y="3721100"/>
          <p14:tracePt t="28827" x="3860800" y="3771900"/>
          <p14:tracePt t="28843" x="3886200" y="3829050"/>
          <p14:tracePt t="28843" x="3905250" y="3879850"/>
          <p14:tracePt t="28860" x="3924300" y="3930650"/>
          <p14:tracePt t="28860" x="3943350" y="3975100"/>
          <p14:tracePt t="28877" x="3962400" y="4019550"/>
          <p14:tracePt t="28877" x="3987800" y="4089400"/>
          <p14:tracePt t="28895" x="4000500" y="4121150"/>
          <p14:tracePt t="28895" x="4006850" y="4146550"/>
          <p14:tracePt t="28911" x="4019550" y="4165600"/>
          <p14:tracePt t="28911" x="4025900" y="4184650"/>
          <p14:tracePt t="28927" x="4032250" y="4197350"/>
          <p14:tracePt t="28927" x="4038600" y="4210050"/>
          <p14:tracePt t="28927" x="4044950" y="4216400"/>
          <p14:tracePt t="28947" x="4044950" y="4222750"/>
          <p14:tracePt t="28958" x="4051300" y="4229100"/>
          <p14:tracePt t="28958" x="4051300" y="4235450"/>
          <p14:tracePt t="28958" x="4057650" y="4241800"/>
          <p14:tracePt t="28979" x="4064000" y="4241800"/>
          <p14:tracePt t="28979" x="4064000" y="4248150"/>
          <p14:tracePt t="28995" x="4070350" y="4254500"/>
          <p14:tracePt t="29009" x="4070350" y="4260850"/>
          <p14:tracePt t="29026" x="4064000" y="4267200"/>
          <p14:tracePt t="29046" x="4057650" y="4273550"/>
          <p14:tracePt t="29059" x="4044950" y="4273550"/>
          <p14:tracePt t="29076" x="4044950" y="4279900"/>
          <p14:tracePt t="29093" x="4032250" y="4279900"/>
          <p14:tracePt t="29109" x="4025900" y="4279900"/>
          <p14:tracePt t="29109" x="4019550" y="4273550"/>
          <p14:tracePt t="29128" x="4013200" y="4267200"/>
          <p14:tracePt t="29142" x="4013200" y="4260850"/>
          <p14:tracePt t="29159" x="4006850" y="4254500"/>
          <p14:tracePt t="29176" x="4000500" y="4248150"/>
          <p14:tracePt t="29195" x="4114800" y="4286250"/>
          <p14:tracePt t="29385" x="4121150" y="4298950"/>
          <p14:tracePt t="29391" x="4127500" y="4305300"/>
          <p14:tracePt t="29398" x="4140200" y="4318000"/>
          <p14:tracePt t="29410" x="4159250" y="4343400"/>
          <p14:tracePt t="29428" x="4165600" y="4368800"/>
          <p14:tracePt t="29444" x="4165600" y="4394200"/>
          <p14:tracePt t="29461" x="4159250" y="4419600"/>
          <p14:tracePt t="29478" x="4146550" y="4451350"/>
          <p14:tracePt t="29495" x="4133850" y="4476750"/>
          <p14:tracePt t="29512" x="4114800" y="4495800"/>
          <p14:tracePt t="29529" x="4102100" y="4514850"/>
          <p14:tracePt t="29529" x="4089400" y="4521200"/>
          <p14:tracePt t="29548" x="4070350" y="4540250"/>
          <p14:tracePt t="29563" x="4057650" y="4552950"/>
          <p14:tracePt t="29578" x="4038600" y="4565650"/>
          <p14:tracePt t="29595" x="4025900" y="4578350"/>
          <p14:tracePt t="29612" x="4013200" y="4584700"/>
          <p14:tracePt t="29631" x="4006850" y="4584700"/>
          <p14:tracePt t="29646" x="4006850" y="4591050"/>
          <p14:tracePt t="29706" x="4013200" y="4597400"/>
          <p14:tracePt t="29834" x="4006850" y="4597400"/>
          <p14:tracePt t="29914" x="4000500" y="4591050"/>
          <p14:tracePt t="29938" x="3994150" y="4591050"/>
          <p14:tracePt t="29962" x="3987800" y="4584700"/>
          <p14:tracePt t="29982" x="3981450" y="4584700"/>
          <p14:tracePt t="30006" x="3981450" y="4578350"/>
          <p14:tracePt t="30027" x="3975100" y="4572000"/>
          <p14:tracePt t="30058" x="3981450" y="4572000"/>
          <p14:tracePt t="30155" x="3987800" y="4572000"/>
          <p14:tracePt t="30186" x="3994150" y="4572000"/>
          <p14:tracePt t="30206" x="4000500" y="4572000"/>
          <p14:tracePt t="30230" x="4006850" y="4572000"/>
          <p14:tracePt t="30262" x="4013200" y="4565650"/>
          <p14:tracePt t="30426" x="4013200" y="4559300"/>
          <p14:tracePt t="30558" x="4019550" y="4559300"/>
          <p14:tracePt t="30591" x="4025900" y="4552950"/>
          <p14:tracePt t="30667" x="4032250" y="4559300"/>
          <p14:tracePt t="30755" x="4038600" y="4552950"/>
          <p14:tracePt t="30995" x="4038600" y="4546600"/>
          <p14:tracePt t="31131" x="4038600" y="4540250"/>
          <p14:tracePt t="31319" x="4038600" y="4533900"/>
          <p14:tracePt t="31363" x="4038600" y="4527550"/>
          <p14:tracePt t="31455" x="4044950" y="4527550"/>
          <p14:tracePt t="31534" x="4038600" y="4527550"/>
          <p14:tracePt t="31767" x="4038600" y="4521200"/>
          <p14:tracePt t="31939" x="4038600" y="4514850"/>
          <p14:tracePt t="31987" x="4038600" y="4508500"/>
          <p14:tracePt t="32039" x="4038600" y="4502150"/>
          <p14:tracePt t="32083" x="4044950" y="4502150"/>
          <p14:tracePt t="32219" x="4051300" y="4502150"/>
          <p14:tracePt t="32359" x="4051300" y="4508500"/>
          <p14:tracePt t="32667" x="4051300" y="4502150"/>
          <p14:tracePt t="32879" x="4044950" y="4502150"/>
          <p14:tracePt t="33095" x="4038600" y="4495800"/>
          <p14:tracePt t="33799" x="4044950" y="4489450"/>
          <p14:tracePt t="33908" x="4038600" y="4489450"/>
          <p14:tracePt t="34072" x="4038600" y="4495800"/>
          <p14:tracePt t="34267" x="4032250" y="4489450"/>
          <p14:tracePt t="34424" x="4032250" y="4483100"/>
          <p14:tracePt t="34456" x="4025900" y="4483100"/>
          <p14:tracePt t="34476" x="4032250" y="4476750"/>
          <p14:tracePt t="34560" x="4038600" y="4476750"/>
          <p14:tracePt t="34579" x="4044950" y="4470400"/>
          <p14:tracePt t="34604" x="4051300" y="4470400"/>
          <p14:tracePt t="34619" x="4057650" y="4470400"/>
          <p14:tracePt t="34635" x="4057650" y="4464050"/>
          <p14:tracePt t="34656" x="4057650" y="4451350"/>
          <p14:tracePt t="34672" x="4057650" y="4445000"/>
          <p14:tracePt t="34680" x="4051300" y="4438650"/>
          <p14:tracePt t="34687" x="4051300" y="4432300"/>
          <p14:tracePt t="34695" x="4044950" y="4419600"/>
          <p14:tracePt t="34695" x="4038600" y="4413250"/>
          <p14:tracePt t="34695" x="4038600" y="4406900"/>
          <p14:tracePt t="34717" x="4032250" y="4400550"/>
          <p14:tracePt t="34729" x="4025900" y="4394200"/>
          <p14:tracePt t="34729" x="4013200" y="4381500"/>
          <p14:tracePt t="34748" x="4006850" y="4381500"/>
          <p14:tracePt t="34748" x="4000500" y="4375150"/>
          <p14:tracePt t="34764" x="3994150" y="4368800"/>
          <p14:tracePt t="34764" x="3994150" y="4362450"/>
          <p14:tracePt t="34781" x="3987800" y="4356100"/>
          <p14:tracePt t="34781" x="3981450" y="4349750"/>
          <p14:tracePt t="34781" x="3975100" y="4343400"/>
          <p14:tracePt t="34801" x="3975100" y="4337050"/>
          <p14:tracePt t="34812" x="3968750" y="4330700"/>
          <p14:tracePt t="34812" x="3968750" y="4311650"/>
          <p14:tracePt t="34831" x="3968750" y="4305300"/>
          <p14:tracePt t="34831" x="3962400" y="4298950"/>
          <p14:tracePt t="34848" x="3962400" y="4292600"/>
          <p14:tracePt t="34848" x="3962400" y="4286250"/>
          <p14:tracePt t="34864" x="3962400" y="4279900"/>
          <p14:tracePt t="34864" x="3962400" y="4273550"/>
          <p14:tracePt t="34882" x="3956050" y="4267200"/>
          <p14:tracePt t="34896" x="3949700" y="4260850"/>
          <p14:tracePt t="34913" x="3943350" y="4254500"/>
          <p14:tracePt t="34929" x="3937000" y="4254500"/>
          <p14:tracePt t="34929" x="3924300" y="4260850"/>
          <p14:tracePt t="34949" x="3917950" y="4260850"/>
          <p14:tracePt t="34949" x="3911600" y="4260850"/>
          <p14:tracePt t="34965" x="3898900" y="4260850"/>
          <p14:tracePt t="34965" x="3892550" y="4260850"/>
          <p14:tracePt t="34982" x="3879850" y="4267200"/>
          <p14:tracePt t="34982" x="3867150" y="4267200"/>
          <p14:tracePt t="34982" x="3860800" y="4273550"/>
          <p14:tracePt t="35001" x="3848100" y="4273550"/>
          <p14:tracePt t="35013" x="3841750" y="4279900"/>
          <p14:tracePt t="35013" x="3822700" y="4286250"/>
          <p14:tracePt t="35032" x="3816350" y="4286250"/>
          <p14:tracePt t="35032" x="3810000" y="4292600"/>
          <p14:tracePt t="35049" x="3803650" y="4292600"/>
          <p14:tracePt t="35063" x="3797300" y="4292600"/>
          <p14:tracePt t="35080" x="3790950" y="4286250"/>
          <p14:tracePt t="35097" x="3790950" y="4279900"/>
          <p14:tracePt t="35113" x="3784600" y="4267200"/>
          <p14:tracePt t="35113" x="3778250" y="4267200"/>
          <p14:tracePt t="35132" x="3778250" y="4260850"/>
          <p14:tracePt t="35132" x="3778250" y="4254500"/>
          <p14:tracePt t="35149" x="3771900" y="4248150"/>
          <p14:tracePt t="35149" x="3771900" y="4241800"/>
          <p14:tracePt t="35165" x="3765550" y="4235450"/>
          <p14:tracePt t="35165" x="3765550" y="4222750"/>
          <p14:tracePt t="35182" x="3765550" y="4210050"/>
          <p14:tracePt t="35182" x="3765550" y="4197350"/>
          <p14:tracePt t="35199" x="3765550" y="4191000"/>
          <p14:tracePt t="35199" x="3765550" y="4178300"/>
          <p14:tracePt t="35216" x="3765550" y="4159250"/>
          <p14:tracePt t="35216" x="3771900" y="4146550"/>
          <p14:tracePt t="35233" x="3771900" y="4133850"/>
          <p14:tracePt t="35233" x="3784600" y="4102100"/>
          <p14:tracePt t="35249" x="3790950" y="4089400"/>
          <p14:tracePt t="35249" x="3797300" y="4076700"/>
          <p14:tracePt t="35266" x="3803650" y="4064000"/>
          <p14:tracePt t="35266" x="3816350" y="4051300"/>
          <p14:tracePt t="35282" x="3822700" y="4044950"/>
          <p14:tracePt t="35282" x="3848100" y="4025900"/>
          <p14:tracePt t="35300" x="3860800" y="4019550"/>
          <p14:tracePt t="35300" x="3879850" y="4006850"/>
          <p14:tracePt t="35317" x="3892550" y="4000500"/>
          <p14:tracePt t="35317" x="3905250" y="4000500"/>
          <p14:tracePt t="35333" x="3911600" y="3994150"/>
          <p14:tracePt t="35333" x="3924300" y="3987800"/>
          <p14:tracePt t="35350" x="3937000" y="3987800"/>
          <p14:tracePt t="35350" x="3943350" y="3987800"/>
          <p14:tracePt t="35350" x="3956050" y="3987800"/>
          <p14:tracePt t="35368" x="3962400" y="3987800"/>
          <p14:tracePt t="35381" x="3968750" y="3994150"/>
          <p14:tracePt t="35381" x="3981450" y="4000500"/>
          <p14:tracePt t="35400" x="3981450" y="4006850"/>
          <p14:tracePt t="35400" x="3987800" y="4013200"/>
          <p14:tracePt t="35417" x="3994150" y="4019550"/>
          <p14:tracePt t="35417" x="3994150" y="4032250"/>
          <p14:tracePt t="35433" x="3994150" y="4038600"/>
          <p14:tracePt t="35433" x="4000500" y="4044950"/>
          <p14:tracePt t="35433" x="4000500" y="4051300"/>
          <p14:tracePt t="35452" x="4000500" y="4057650"/>
          <p14:tracePt t="35464" x="4000500" y="4064000"/>
          <p14:tracePt t="35464" x="4000500" y="4070350"/>
          <p14:tracePt t="35483" x="3994150" y="4076700"/>
          <p14:tracePt t="35504" x="3987800" y="4076700"/>
          <p14:tracePt t="35519" x="3854450" y="4038600"/>
          <p14:tracePt t="35643" x="3841750" y="4025900"/>
          <p14:tracePt t="35648" x="3822700" y="4000500"/>
          <p14:tracePt t="35648" x="3816350" y="3987800"/>
          <p14:tracePt t="35669" x="3810000" y="3956050"/>
          <p14:tracePt t="35685" x="3810000" y="3917950"/>
          <p14:tracePt t="35700" x="3822700" y="3879850"/>
          <p14:tracePt t="35716" x="3841750" y="3841750"/>
          <p14:tracePt t="35733" x="3860800" y="3803650"/>
          <p14:tracePt t="35733" x="3873500" y="3790950"/>
          <p14:tracePt t="35753" x="3886200" y="3778250"/>
          <p14:tracePt t="35753" x="3898900" y="3765550"/>
          <p14:tracePt t="35768" x="3930650" y="3752850"/>
          <p14:tracePt t="35783" x="3956050" y="3746500"/>
          <p14:tracePt t="35800" x="3981450" y="3746500"/>
          <p14:tracePt t="35817" x="4013200" y="3752850"/>
          <p14:tracePt t="35833" x="4051300" y="3771900"/>
          <p14:tracePt t="35850" x="4076700" y="3784600"/>
          <p14:tracePt t="35867" x="4095750" y="3810000"/>
          <p14:tracePt t="35883" x="4127500" y="3860800"/>
          <p14:tracePt t="35900" x="4140200" y="3898900"/>
          <p14:tracePt t="35918" x="4146550" y="3937000"/>
          <p14:tracePt t="35934" x="4146550" y="3975100"/>
          <p14:tracePt t="35952" x="4133850" y="4019550"/>
          <p14:tracePt t="35968" x="4121150" y="4051300"/>
          <p14:tracePt t="35985" x="4108450" y="4070350"/>
          <p14:tracePt t="36001" x="4089400" y="4095750"/>
          <p14:tracePt t="36001" x="4083050" y="4108450"/>
          <p14:tracePt t="36020" x="4076700" y="4114800"/>
          <p14:tracePt t="36033" x="4051300" y="4146550"/>
          <p14:tracePt t="36053" x="4032250" y="4165600"/>
          <p14:tracePt t="36068" x="4019550" y="4171950"/>
          <p14:tracePt t="36084" x="4000500" y="4178300"/>
          <p14:tracePt t="36101" x="3987800" y="4184650"/>
          <p14:tracePt t="36118" x="3981450" y="4178300"/>
          <p14:tracePt t="36136" x="3975100" y="4178300"/>
          <p14:tracePt t="36188" x="3981450" y="4178300"/>
          <p14:tracePt t="36260" x="3987800" y="4184650"/>
          <p14:tracePt t="36316" x="3981450" y="4191000"/>
          <p14:tracePt t="36328" x="3981450" y="4203700"/>
          <p14:tracePt t="36344" x="3975100" y="4203700"/>
          <p14:tracePt t="36352" x="3975100" y="4216400"/>
          <p14:tracePt t="36352" x="3975100" y="4229100"/>
          <p14:tracePt t="36370" x="3975100" y="4241800"/>
          <p14:tracePt t="36370" x="3981450" y="4254500"/>
          <p14:tracePt t="36370" x="3981450" y="4273550"/>
          <p14:tracePt t="36389" x="3987800" y="4298950"/>
          <p14:tracePt t="36401" x="3987800" y="4318000"/>
          <p14:tracePt t="36401" x="4000500" y="4368800"/>
          <p14:tracePt t="36421" x="4006850" y="4394200"/>
          <p14:tracePt t="36421" x="4013200" y="4419600"/>
          <p14:tracePt t="36437" x="4019550" y="4445000"/>
          <p14:tracePt t="36437" x="4025900" y="4464050"/>
          <p14:tracePt t="36453" x="4032250" y="4489450"/>
          <p14:tracePt t="36453" x="4032250" y="4508500"/>
          <p14:tracePt t="36453" x="4038600" y="4527550"/>
          <p14:tracePt t="36473" x="4038600" y="4546600"/>
          <p14:tracePt t="36485" x="4044950" y="4559300"/>
          <p14:tracePt t="36485" x="4051300" y="4584700"/>
          <p14:tracePt t="36503" x="4051300" y="4591050"/>
          <p14:tracePt t="36503" x="4051300" y="4597400"/>
          <p14:tracePt t="36521" x="4051300" y="4610100"/>
          <p14:tracePt t="36521" x="4051300" y="4616450"/>
          <p14:tracePt t="36537" x="4051300" y="4622800"/>
          <p14:tracePt t="36552" x="4051300" y="4629150"/>
          <p14:tracePt t="36569" x="4051300" y="4635500"/>
          <p14:tracePt t="36585" x="4051300" y="4641850"/>
          <p14:tracePt t="36602" x="4044950" y="4648200"/>
          <p14:tracePt t="36619" x="4044950" y="4654550"/>
          <p14:tracePt t="36636" x="4038600" y="4660900"/>
          <p14:tracePt t="36652" x="4032250" y="4667250"/>
          <p14:tracePt t="36676" x="4025900" y="4667250"/>
          <p14:tracePt t="36689" x="4025900" y="4673600"/>
          <p14:tracePt t="36704" x="4019550" y="4679950"/>
          <p14:tracePt t="36720" x="4013200" y="4686300"/>
          <p14:tracePt t="36740" x="4013200" y="4692650"/>
          <p14:tracePt t="36764" x="4013200" y="4699000"/>
          <p14:tracePt t="36788" x="4019550" y="4699000"/>
          <p14:tracePt t="36808" x="4019550" y="4705350"/>
          <p14:tracePt t="36856" x="4019550" y="4711700"/>
          <p14:tracePt t="36876" x="4013200" y="4711700"/>
          <p14:tracePt t="36892" x="4006850" y="4711700"/>
          <p14:tracePt t="36908" x="4000500" y="4705350"/>
          <p14:tracePt t="36916" x="3987800" y="4699000"/>
          <p14:tracePt t="36928" x="3981450" y="4692650"/>
          <p14:tracePt t="36944" x="3924300" y="4565650"/>
          <p14:tracePt t="37051" x="3924300" y="4552950"/>
          <p14:tracePt t="37056" x="3924300" y="4527550"/>
          <p14:tracePt t="37074" x="3937000" y="4502150"/>
          <p14:tracePt t="37088" x="3956050" y="4483100"/>
          <p14:tracePt t="37104" x="3975100" y="4457700"/>
          <p14:tracePt t="37121" x="4000500" y="4438650"/>
          <p14:tracePt t="37138" x="4032250" y="4425950"/>
          <p14:tracePt t="37138" x="4044950" y="4419600"/>
          <p14:tracePt t="37157" x="4076700" y="4413250"/>
          <p14:tracePt t="37171" x="4108450" y="4406900"/>
          <p14:tracePt t="37188" x="4140200" y="4413250"/>
          <p14:tracePt t="37205" x="4178300" y="4425950"/>
          <p14:tracePt t="37221" x="4203700" y="4438650"/>
          <p14:tracePt t="37238" x="4216400" y="4457700"/>
          <p14:tracePt t="37255" x="4222750" y="4476750"/>
          <p14:tracePt t="37272" x="4229100" y="4508500"/>
          <p14:tracePt t="37289" x="4222750" y="4533900"/>
          <p14:tracePt t="37305" x="4222750" y="4565650"/>
          <p14:tracePt t="37322" x="4210050" y="4591050"/>
          <p14:tracePt t="37322" x="4210050" y="4597400"/>
          <p14:tracePt t="37341" x="4197350" y="4622800"/>
          <p14:tracePt t="37357" x="4184650" y="4635500"/>
          <p14:tracePt t="37373" x="4171950" y="4654550"/>
          <p14:tracePt t="37389" x="4165600" y="4673600"/>
          <p14:tracePt t="37405" x="4152900" y="4692650"/>
          <p14:tracePt t="37405" x="4152900" y="4699000"/>
          <p14:tracePt t="37425" x="4146550" y="4711700"/>
          <p14:tracePt t="37440" x="4133850" y="4724400"/>
          <p14:tracePt t="37457" x="4121150" y="4730750"/>
          <p14:tracePt t="37472" x="4114800" y="4730750"/>
          <p14:tracePt t="37488" x="4095750" y="4730750"/>
          <p14:tracePt t="37488" x="4089400" y="4737100"/>
          <p14:tracePt t="37509" x="4083050" y="4737100"/>
          <p14:tracePt t="37522" x="4070350" y="4737100"/>
          <p14:tracePt t="37539" x="4064000" y="4737100"/>
          <p14:tracePt t="37555" x="4057650" y="4737100"/>
          <p14:tracePt t="37572" x="4057650" y="4743450"/>
          <p14:tracePt t="37636" x="4051300" y="4749800"/>
          <p14:tracePt t="37664" x="4051300" y="4756150"/>
          <p14:tracePt t="37680" x="4051300" y="4768850"/>
          <p14:tracePt t="37708" x="4057650" y="4775200"/>
          <p14:tracePt t="37725" x="4064000" y="4775200"/>
          <p14:tracePt t="37756" x="4064000" y="4768850"/>
          <p14:tracePt t="37768" x="4064000" y="4762500"/>
          <p14:tracePt t="37785" x="4064000" y="4756150"/>
          <p14:tracePt t="37793" x="4064000" y="4743450"/>
          <p14:tracePt t="37793" x="4064000" y="4737100"/>
          <p14:tracePt t="37809" x="4064000" y="4730750"/>
          <p14:tracePt t="37809" x="4064000" y="4718050"/>
          <p14:tracePt t="37825" x="4064000" y="4705350"/>
          <p14:tracePt t="37825" x="4064000" y="4699000"/>
          <p14:tracePt t="37842" x="4064000" y="4686300"/>
          <p14:tracePt t="37842" x="4064000" y="4673600"/>
          <p14:tracePt t="37842" x="4064000" y="4667250"/>
          <p14:tracePt t="37861" x="4064000" y="4654550"/>
          <p14:tracePt t="37873" x="4064000" y="4641850"/>
          <p14:tracePt t="37873" x="4064000" y="4622800"/>
          <p14:tracePt t="37892" x="4064000" y="4603750"/>
          <p14:tracePt t="37892" x="4064000" y="4591050"/>
          <p14:tracePt t="37908" x="4064000" y="4578350"/>
          <p14:tracePt t="37908" x="4064000" y="4565650"/>
          <p14:tracePt t="37925" x="4064000" y="4546600"/>
          <p14:tracePt t="37925" x="4057650" y="4514850"/>
          <p14:tracePt t="37942" x="4057650" y="4495800"/>
          <p14:tracePt t="37942" x="4051300" y="4476750"/>
          <p14:tracePt t="37959" x="4051300" y="4451350"/>
          <p14:tracePt t="37959" x="4044950" y="4432300"/>
          <p14:tracePt t="37976" x="4038600" y="4406900"/>
          <p14:tracePt t="37976" x="4038600" y="4387850"/>
          <p14:tracePt t="37992" x="4032250" y="4368800"/>
          <p14:tracePt t="37992" x="4025900" y="4324350"/>
          <p14:tracePt t="38009" x="4025900" y="4305300"/>
          <p14:tracePt t="38009" x="4019550" y="4286250"/>
          <p14:tracePt t="38027" x="4019550" y="4273550"/>
          <p14:tracePt t="38027" x="4019550" y="4254500"/>
          <p14:tracePt t="38043" x="4019550" y="4241800"/>
          <p14:tracePt t="38043" x="4019550" y="4229100"/>
          <p14:tracePt t="38043" x="4025900" y="4216400"/>
          <p14:tracePt t="38061" x="4025900" y="4203700"/>
          <p14:tracePt t="38074" x="4025900" y="4191000"/>
          <p14:tracePt t="38074" x="4032250" y="4178300"/>
          <p14:tracePt t="38093" x="4032250" y="4171950"/>
          <p14:tracePt t="38093" x="4038600" y="4165600"/>
          <p14:tracePt t="38109" x="4038600" y="4159250"/>
          <p14:tracePt t="38109" x="4044950" y="4152900"/>
          <p14:tracePt t="38126" x="4044950" y="4146550"/>
          <p14:tracePt t="38126" x="4051300" y="4146550"/>
          <p14:tracePt t="38126" x="4057650" y="4140200"/>
          <p14:tracePt t="38145" x="4064000" y="4133850"/>
          <p14:tracePt t="38157" x="4070350" y="4127500"/>
          <p14:tracePt t="38157" x="4083050" y="4127500"/>
          <p14:tracePt t="38177" x="4095750" y="4114800"/>
          <p14:tracePt t="38177" x="4102100" y="4114800"/>
          <p14:tracePt t="38193" x="4108450" y="4108450"/>
          <p14:tracePt t="38193" x="4114800" y="4102100"/>
          <p14:tracePt t="38209" x="4121150" y="4102100"/>
          <p14:tracePt t="38224" x="4127500" y="4095750"/>
          <p14:tracePt t="38241" x="4127500" y="4089400"/>
          <p14:tracePt t="38280" x="4121150" y="4089400"/>
          <p14:tracePt t="38300" x="4114800" y="4083050"/>
          <p14:tracePt t="38325" x="4108450" y="4076700"/>
          <p14:tracePt t="38340" x="4102100" y="4076700"/>
          <p14:tracePt t="38356" x="4095750" y="4070350"/>
          <p14:tracePt t="38361" x="4089400" y="4070350"/>
          <p14:tracePt t="38375" x="4083050" y="4070350"/>
          <p14:tracePt t="38392" x="4076700" y="4070350"/>
          <p14:tracePt t="38408" x="4070350" y="4076700"/>
          <p14:tracePt t="38425" x="4064000" y="4083050"/>
          <p14:tracePt t="38442" x="4064000" y="4089400"/>
          <p14:tracePt t="38460" x="4064000" y="4095750"/>
          <p14:tracePt t="38480" x="4064000" y="4102100"/>
          <p14:tracePt t="38496" x="4057650" y="4108450"/>
          <p14:tracePt t="38513" x="4064000" y="4114800"/>
          <p14:tracePt t="38540" x="4070350" y="4114800"/>
          <p14:tracePt t="38564" x="4076700" y="4121150"/>
          <p14:tracePt t="38596" x="4089400" y="4127500"/>
          <p14:tracePt t="38608" x="4089400" y="4140200"/>
          <p14:tracePt t="38616" x="4095750" y="4146550"/>
          <p14:tracePt t="38626" x="4102100" y="4159250"/>
          <p14:tracePt t="38626" x="4108450" y="4171950"/>
          <p14:tracePt t="38644" x="4121150" y="4184650"/>
          <p14:tracePt t="38644" x="4140200" y="4229100"/>
          <p14:tracePt t="38662" x="4152900" y="4248150"/>
          <p14:tracePt t="38662" x="4165600" y="4273550"/>
          <p14:tracePt t="38678" x="4178300" y="4298950"/>
          <p14:tracePt t="38678" x="4184650" y="4324350"/>
          <p14:tracePt t="38694" x="4191000" y="4349750"/>
          <p14:tracePt t="38694" x="4197350" y="4381500"/>
          <p14:tracePt t="38712" x="4203700" y="4406900"/>
          <p14:tracePt t="38712" x="4203700" y="4464050"/>
          <p14:tracePt t="38730" x="4203700" y="4489450"/>
          <p14:tracePt t="38730" x="4197350" y="4514850"/>
          <p14:tracePt t="38745" x="4191000" y="4533900"/>
          <p14:tracePt t="38745" x="4184650" y="4559300"/>
          <p14:tracePt t="38761" x="4178300" y="4578350"/>
          <p14:tracePt t="38761" x="4171950" y="4591050"/>
          <p14:tracePt t="38778" x="4165600" y="4603750"/>
          <p14:tracePt t="38778" x="4159250" y="4616450"/>
          <p14:tracePt t="38778" x="4146550" y="4622800"/>
          <p14:tracePt t="38798" x="4140200" y="4629150"/>
          <p14:tracePt t="38810" x="4133850" y="4629150"/>
          <p14:tracePt t="38810" x="4127500" y="4635500"/>
          <p14:tracePt t="38829" x="4121150" y="4635500"/>
          <p14:tracePt t="38843" x="4127500" y="4629150"/>
          <p14:tracePt t="38880" x="4133850" y="4629150"/>
          <p14:tracePt t="38900" x="4127500" y="4622800"/>
          <p14:tracePt t="39080" x="4127500" y="4616450"/>
          <p14:tracePt t="39089" x="4127500" y="4610100"/>
          <p14:tracePt t="39097" x="4121150" y="4603750"/>
          <p14:tracePt t="39097" x="4121150" y="4591050"/>
          <p14:tracePt t="39113" x="4114800" y="4578350"/>
          <p14:tracePt t="39113" x="4108450" y="4565650"/>
          <p14:tracePt t="39130" x="4102100" y="4540250"/>
          <p14:tracePt t="39130" x="4095750" y="4514850"/>
          <p14:tracePt t="39146" x="4083050" y="4489450"/>
          <p14:tracePt t="39146" x="4070350" y="4457700"/>
          <p14:tracePt t="39146" x="4057650" y="4425950"/>
          <p14:tracePt t="39165" x="4038600" y="4381500"/>
          <p14:tracePt t="39177" x="4019550" y="4343400"/>
          <p14:tracePt t="39177" x="4000500" y="4298950"/>
          <p14:tracePt t="39197" x="3956050" y="4203700"/>
          <p14:tracePt t="39197" x="3930650" y="4152900"/>
          <p14:tracePt t="39213" x="3898900" y="4095750"/>
          <p14:tracePt t="39213" x="3873500" y="4044950"/>
          <p14:tracePt t="39230" x="3841750" y="3994150"/>
          <p14:tracePt t="39230" x="3816350" y="3937000"/>
          <p14:tracePt t="39230" x="3790950" y="3879850"/>
          <p14:tracePt t="39249" x="3759200" y="3829050"/>
          <p14:tracePt t="39249" x="3733800" y="3771900"/>
          <p14:tracePt t="39263" x="3714750" y="3714750"/>
          <p14:tracePt t="39263" x="3689350" y="3663950"/>
          <p14:tracePt t="39280" x="3670300" y="3613150"/>
          <p14:tracePt t="39280" x="3651250" y="3562350"/>
          <p14:tracePt t="39297" x="3638550" y="3524250"/>
          <p14:tracePt t="39297" x="3625850" y="3479800"/>
          <p14:tracePt t="39313" x="3613150" y="3448050"/>
          <p14:tracePt t="39313" x="3587750" y="3384550"/>
          <p14:tracePt t="39330" x="3581400" y="3352800"/>
          <p14:tracePt t="39330" x="3568700" y="3327400"/>
          <p14:tracePt t="39346" x="3562350" y="3295650"/>
          <p14:tracePt t="39346" x="3556000" y="3270250"/>
          <p14:tracePt t="39364" x="3556000" y="3244850"/>
          <p14:tracePt t="39364" x="3543300" y="3194050"/>
          <p14:tracePt t="39381" x="3543300" y="3175000"/>
          <p14:tracePt t="39381" x="3536950" y="3155950"/>
          <p14:tracePt t="39397" x="3536950" y="3136900"/>
          <p14:tracePt t="39397" x="3536950" y="3124200"/>
          <p14:tracePt t="39414" x="3530600" y="3105150"/>
          <p14:tracePt t="39414" x="3530600" y="3092450"/>
          <p14:tracePt t="39431" x="3524250" y="3073400"/>
          <p14:tracePt t="39431" x="3517900" y="3060700"/>
          <p14:tracePt t="39431" x="3517900" y="3048000"/>
          <p14:tracePt t="39449" x="3511550" y="3041650"/>
          <p14:tracePt t="39462" x="3498850" y="3028950"/>
          <p14:tracePt t="39462" x="3486150" y="3009900"/>
          <p14:tracePt t="39481" x="3486150" y="3003550"/>
          <p14:tracePt t="39481" x="3479800" y="3003550"/>
          <p14:tracePt t="39498" x="3473450" y="2997200"/>
          <p14:tracePt t="39498" x="3473450" y="2990850"/>
          <p14:tracePt t="39514" x="3467100" y="2984500"/>
          <p14:tracePt t="39529" x="3460750" y="2978150"/>
          <p14:tracePt t="39546" x="3460750" y="2971800"/>
          <p14:tracePt t="39563" x="3460750" y="2978150"/>
          <p14:tracePt t="39616" x="3460750" y="2984500"/>
          <p14:tracePt t="39628" x="3467100" y="2984500"/>
          <p14:tracePt t="39644" x="3467100" y="2990850"/>
          <p14:tracePt t="39661" x="3473450" y="2997200"/>
          <p14:tracePt t="39676" x="3479800" y="3003550"/>
          <p14:tracePt t="39689" x="3486150" y="3009900"/>
          <p14:tracePt t="39705" x="3486150" y="3016250"/>
          <p14:tracePt t="39720" x="3492500" y="3022600"/>
          <p14:tracePt t="39736" x="3498850" y="3028950"/>
          <p14:tracePt t="39749" x="3498850" y="3035300"/>
          <p14:tracePt t="39765" x="3505200" y="3041650"/>
          <p14:tracePt t="39781" x="3505200" y="3048000"/>
          <p14:tracePt t="39797" x="3505200" y="3054350"/>
          <p14:tracePt t="39825" x="3498850" y="3060700"/>
          <p14:tracePt t="39841" x="3486150" y="3067050"/>
          <p14:tracePt t="39856" x="3479800" y="3073400"/>
          <p14:tracePt t="39869" x="3473450" y="3079750"/>
          <p14:tracePt t="39885" x="3467100" y="3086100"/>
          <p14:tracePt t="39901" x="3460750" y="3092450"/>
          <p14:tracePt t="39917" x="3460750" y="3098800"/>
          <p14:tracePt t="39937" x="3454400" y="3098800"/>
          <p14:tracePt t="40048" x="3448050" y="3098800"/>
          <p14:tracePt t="40096" x="3448050" y="3092450"/>
          <p14:tracePt t="40157" x="3441700" y="3092450"/>
          <p14:tracePt t="40229" x="3441700" y="3098800"/>
          <p14:tracePt t="40244" x="3435350" y="3098800"/>
          <p14:tracePt t="40261" x="3435350" y="3105150"/>
          <p14:tracePt t="40337" x="3441700" y="3098800"/>
          <p14:tracePt t="40364" x="3448050" y="3098800"/>
          <p14:tracePt t="40396" x="3454400" y="3105150"/>
          <p14:tracePt t="40477" x="3460750" y="3105150"/>
          <p14:tracePt t="40501" x="3460750" y="3098800"/>
          <p14:tracePt t="40520" x="3467100" y="3098800"/>
          <p14:tracePt t="40665" x="3473450" y="3092450"/>
          <p14:tracePt t="40786" x="3479800" y="3092450"/>
          <p14:tracePt t="40809" x="3479800" y="3086100"/>
          <p14:tracePt t="40845" x="3479800" y="3079750"/>
          <p14:tracePt t="41309" x="3486150" y="3079750"/>
          <p14:tracePt t="41361" x="3486150" y="3073400"/>
          <p14:tracePt t="41421" x="3492500" y="3073400"/>
          <p14:tracePt t="41453" x="3498850" y="3073400"/>
          <p14:tracePt t="41468" x="3505200" y="3067050"/>
          <p14:tracePt t="41489" x="3511550" y="3067050"/>
          <p14:tracePt t="41505" x="3517900" y="3060700"/>
          <p14:tracePt t="41537" x="3511550" y="3060700"/>
          <p14:tracePt t="41581" x="3505200" y="3060700"/>
          <p14:tracePt t="41693" x="3498850" y="3067050"/>
          <p14:tracePt t="41717" x="3492500" y="3067050"/>
          <p14:tracePt t="41729" x="3486150" y="3067050"/>
          <p14:tracePt t="41752" x="3492500" y="3067050"/>
          <p14:tracePt t="41813" x="3498850" y="3067050"/>
          <p14:tracePt t="41837" x="3505200" y="3060700"/>
          <p14:tracePt t="41857" x="3511550" y="3067050"/>
          <p14:tracePt t="41925" x="3505200" y="3067050"/>
          <p14:tracePt t="41957" x="3498850" y="3073400"/>
          <p14:tracePt t="41985" x="3505200" y="3073400"/>
          <p14:tracePt t="42069" x="3505200" y="3079750"/>
          <p14:tracePt t="42233" x="3505200" y="3086100"/>
          <p14:tracePt t="42261" x="3498850" y="3092450"/>
          <p14:tracePt t="42293" x="3492500" y="3098800"/>
          <p14:tracePt t="42361" x="3498850" y="3098800"/>
          <p14:tracePt t="42397" x="3498850" y="3105150"/>
          <p14:tracePt t="42429" x="3505200" y="3105150"/>
          <p14:tracePt t="42457" x="3511550" y="3105150"/>
          <p14:tracePt t="42481" x="3517900" y="3111500"/>
          <p14:tracePt t="42509" x="3517900" y="3117850"/>
          <p14:tracePt t="42533" x="3524250" y="3124200"/>
          <p14:tracePt t="42557" x="3524250" y="3130550"/>
          <p14:tracePt t="42577" x="3530600" y="3130550"/>
          <p14:tracePt t="42601" x="3530600" y="3136900"/>
          <p14:tracePt t="42629" x="3536950" y="3143250"/>
          <p14:tracePt t="42661" x="3543300" y="3143250"/>
          <p14:tracePt t="42681" x="3549650" y="3143250"/>
          <p14:tracePt t="42713" x="3556000" y="3143250"/>
          <p14:tracePt t="42729" x="3568700" y="3143250"/>
          <p14:tracePt t="42742" x="3575050" y="3143250"/>
          <p14:tracePt t="42765" x="3581400" y="3143250"/>
          <p14:tracePt t="42781" x="3594100" y="3143250"/>
          <p14:tracePt t="42797" x="3600450" y="3143250"/>
          <p14:tracePt t="42809" x="3606800" y="3143250"/>
          <p14:tracePt t="42817" x="3613150" y="3149600"/>
          <p14:tracePt t="42827" x="3619500" y="3149600"/>
          <p14:tracePt t="42827" x="3625850" y="3155950"/>
          <p14:tracePt t="42842" x="3632200" y="3162300"/>
          <p14:tracePt t="42842" x="3638550" y="3168650"/>
          <p14:tracePt t="42859" x="3644900" y="3181350"/>
          <p14:tracePt t="42859" x="3657600" y="3187700"/>
          <p14:tracePt t="42859" x="3663950" y="3200400"/>
          <p14:tracePt t="42879" x="3676650" y="3213100"/>
          <p14:tracePt t="42890" x="3683000" y="3219450"/>
          <p14:tracePt t="42890" x="3689350" y="3232150"/>
          <p14:tracePt t="42910" x="3708400" y="3257550"/>
          <p14:tracePt t="42910" x="3714750" y="3276600"/>
          <p14:tracePt t="42927" x="3721100" y="3289300"/>
          <p14:tracePt t="42927" x="3727450" y="3302000"/>
          <p14:tracePt t="42942" x="3740150" y="3321050"/>
          <p14:tracePt t="42942" x="3746500" y="3333750"/>
          <p14:tracePt t="42959" x="3752850" y="3346450"/>
          <p14:tracePt t="42959" x="3765550" y="3365500"/>
          <p14:tracePt t="42979" x="3771900" y="3378200"/>
          <p14:tracePt t="42979" x="3778250" y="3384550"/>
          <p14:tracePt t="42993" x="3778250" y="3397250"/>
          <p14:tracePt t="42993" x="3784600" y="3403600"/>
          <p14:tracePt t="43009" x="3784600" y="3409950"/>
          <p14:tracePt t="43009" x="3790950" y="3416300"/>
          <p14:tracePt t="43027" x="3797300" y="3422650"/>
          <p14:tracePt t="43027" x="3803650" y="3429000"/>
          <p14:tracePt t="43043" x="3803650" y="3441700"/>
          <p14:tracePt t="43058" x="3810000" y="3441700"/>
          <p14:tracePt t="43074" x="3816350" y="3448050"/>
          <p14:tracePt t="43097" x="3822700" y="3454400"/>
          <p14:tracePt t="43110" x="3829050" y="3454400"/>
          <p14:tracePt t="43126" x="3835400" y="3460750"/>
          <p14:tracePt t="43141" x="3841750" y="3467100"/>
          <p14:tracePt t="43158" x="3848100" y="3467100"/>
          <p14:tracePt t="43175" x="3854450" y="3473450"/>
          <p14:tracePt t="43193" x="3860800" y="3473450"/>
          <p14:tracePt t="43209" x="3860800" y="3479800"/>
          <p14:tracePt t="43225" x="3867150" y="3479800"/>
          <p14:tracePt t="43242" x="3873500" y="3486150"/>
          <p14:tracePt t="43259" x="3879850" y="3486150"/>
          <p14:tracePt t="43275" x="3886200" y="3486150"/>
          <p14:tracePt t="43338" x="3892550" y="3486150"/>
          <p14:tracePt t="43373" x="3898900" y="3486150"/>
          <p14:tracePt t="43397" x="3905250" y="3492500"/>
          <p14:tracePt t="43417" x="3911600" y="3492500"/>
          <p14:tracePt t="43433" x="3917950" y="3492500"/>
          <p14:tracePt t="43457" x="3924300" y="3492500"/>
          <p14:tracePt t="43470" x="3930650" y="3498850"/>
          <p14:tracePt t="43494" x="3937000" y="3498850"/>
          <p14:tracePt t="43521" x="3943350" y="3498850"/>
          <p14:tracePt t="43537" x="3949700" y="3505200"/>
          <p14:tracePt t="43562" x="3956050" y="3511550"/>
          <p14:tracePt t="43577" x="3956050" y="3517900"/>
          <p14:tracePt t="43589" x="3962400" y="3524250"/>
          <p14:tracePt t="43605" x="3968750" y="3524250"/>
          <p14:tracePt t="43622" x="3981450" y="3530600"/>
          <p14:tracePt t="43638" x="3987800" y="3530600"/>
          <p14:tracePt t="43650" x="3994150" y="3536950"/>
          <p14:tracePt t="43665" x="4000500" y="3536950"/>
          <p14:tracePt t="43677" x="4006850" y="3543300"/>
          <p14:tracePt t="43677" x="4013200" y="3549650"/>
          <p14:tracePt t="43695" x="4019550" y="3549650"/>
          <p14:tracePt t="43695" x="4025900" y="3562350"/>
          <p14:tracePt t="43712" x="4038600" y="3568700"/>
          <p14:tracePt t="43712" x="4044950" y="3575050"/>
          <p14:tracePt t="43729" x="4051300" y="3587750"/>
          <p14:tracePt t="43729" x="4064000" y="3594100"/>
          <p14:tracePt t="43746" x="4070350" y="3606800"/>
          <p14:tracePt t="43746" x="4095750" y="3625850"/>
          <p14:tracePt t="43762" x="4108450" y="3638550"/>
          <p14:tracePt t="43762" x="4121150" y="3651250"/>
          <p14:tracePt t="43779" x="4133850" y="3663950"/>
          <p14:tracePt t="43779" x="4146550" y="3676650"/>
          <p14:tracePt t="43797" x="4159250" y="3695700"/>
          <p14:tracePt t="43797" x="4171950" y="3708400"/>
          <p14:tracePt t="43812" x="4184650" y="3721100"/>
          <p14:tracePt t="43812" x="4210050" y="3752850"/>
          <p14:tracePt t="43831" x="4216400" y="3765550"/>
          <p14:tracePt t="43831" x="4229100" y="3784600"/>
          <p14:tracePt t="43847" x="4235450" y="3797300"/>
          <p14:tracePt t="43847" x="4248150" y="3810000"/>
          <p14:tracePt t="43863" x="4254500" y="3822700"/>
          <p14:tracePt t="43863" x="4260850" y="3841750"/>
          <p14:tracePt t="43879" x="4267200" y="3854450"/>
          <p14:tracePt t="43879" x="4267200" y="3867150"/>
          <p14:tracePt t="43879" x="4273550" y="3879850"/>
          <p14:tracePt t="43898" x="4273550" y="3892550"/>
          <p14:tracePt t="43911" x="4273550" y="3898900"/>
          <p14:tracePt t="43911" x="4273550" y="3905250"/>
          <p14:tracePt t="43930" x="4273550" y="3924300"/>
          <p14:tracePt t="43930" x="4267200" y="3924300"/>
          <p14:tracePt t="43946" x="4267200" y="3930650"/>
          <p14:tracePt t="43946" x="4260850" y="3937000"/>
          <p14:tracePt t="43963" x="4260850" y="3943350"/>
          <p14:tracePt t="43963" x="4254500" y="3949700"/>
          <p14:tracePt t="43979" x="4248150" y="3956050"/>
          <p14:tracePt t="43995" x="4248150" y="3962400"/>
          <p14:tracePt t="43995" x="4241800" y="3975100"/>
          <p14:tracePt t="44013" x="4235450" y="3975100"/>
          <p14:tracePt t="44013" x="4235450" y="3981450"/>
          <p14:tracePt t="44029" x="4229100" y="3987800"/>
          <p14:tracePt t="44029" x="4229100" y="3994150"/>
          <p14:tracePt t="44046" x="4222750" y="4000500"/>
          <p14:tracePt t="44046" x="4222750" y="4019550"/>
          <p14:tracePt t="44064" x="4216400" y="4025900"/>
          <p14:tracePt t="44064" x="4216400" y="4032250"/>
          <p14:tracePt t="44080" x="4216400" y="4038600"/>
          <p14:tracePt t="44080" x="4216400" y="4051300"/>
          <p14:tracePt t="44096" x="4216400" y="4057650"/>
          <p14:tracePt t="44096" x="4216400" y="4070350"/>
          <p14:tracePt t="44114" x="4216400" y="4083050"/>
          <p14:tracePt t="44114" x="4222750" y="4102100"/>
          <p14:tracePt t="44130" x="4229100" y="4114800"/>
          <p14:tracePt t="44130" x="4229100" y="4127500"/>
          <p14:tracePt t="44147" x="4229100" y="4140200"/>
          <p14:tracePt t="44147" x="4235450" y="4146550"/>
          <p14:tracePt t="44163" x="4235450" y="4159250"/>
          <p14:tracePt t="44163" x="4235450" y="4165600"/>
          <p14:tracePt t="44163" x="4235450" y="4171950"/>
          <p14:tracePt t="44182" x="4235450" y="4178300"/>
          <p14:tracePt t="44195" x="4235450" y="4191000"/>
          <p14:tracePt t="44195" x="4229100" y="4203700"/>
          <p14:tracePt t="44214" x="4229100" y="4210050"/>
          <p14:tracePt t="44214" x="4229100" y="4216400"/>
          <p14:tracePt t="44231" x="4222750" y="4222750"/>
          <p14:tracePt t="44231" x="4222750" y="4229100"/>
          <p14:tracePt t="44249" x="4216400" y="4235450"/>
          <p14:tracePt t="44262" x="4210050" y="4241800"/>
          <p14:tracePt t="44279" x="4210050" y="4248150"/>
          <p14:tracePt t="44279" x="4203700" y="4260850"/>
          <p14:tracePt t="44299" x="4197350" y="4267200"/>
          <p14:tracePt t="44312" x="4197350" y="4273550"/>
          <p14:tracePt t="44312" x="4191000" y="4279900"/>
          <p14:tracePt t="44331" x="4191000" y="4286250"/>
          <p14:tracePt t="44331" x="4191000" y="4292600"/>
          <p14:tracePt t="44348" x="4191000" y="4298950"/>
          <p14:tracePt t="44348" x="4191000" y="4305300"/>
          <p14:tracePt t="44364" x="4191000" y="4311650"/>
          <p14:tracePt t="44364" x="4191000" y="4318000"/>
          <p14:tracePt t="44381" x="4197350" y="4324350"/>
          <p14:tracePt t="44396" x="4203700" y="4330700"/>
          <p14:tracePt t="44396" x="4210050" y="4337050"/>
          <p14:tracePt t="44414" x="4210050" y="4343400"/>
          <p14:tracePt t="44414" x="4222750" y="4356100"/>
          <p14:tracePt t="44431" x="4229100" y="4362450"/>
          <p14:tracePt t="44431" x="4235450" y="4368800"/>
          <p14:tracePt t="44448" x="4241800" y="4368800"/>
          <p14:tracePt t="44448" x="4248150" y="4375150"/>
          <p14:tracePt t="44466" x="4254500" y="4375150"/>
          <p14:tracePt t="44466" x="4267200" y="4381500"/>
          <p14:tracePt t="44482" x="4273550" y="4387850"/>
          <p14:tracePt t="44482" x="4279900" y="4387850"/>
          <p14:tracePt t="44499" x="4286250" y="4394200"/>
          <p14:tracePt t="44499" x="4292600" y="4394200"/>
          <p14:tracePt t="44515" x="4292600" y="4400550"/>
          <p14:tracePt t="44530" x="4305300" y="4400550"/>
          <p14:tracePt t="44547" x="4311650" y="4400550"/>
          <p14:tracePt t="44563" x="4311650" y="4406900"/>
          <p14:tracePt t="44581" x="4318000" y="4400550"/>
          <p14:tracePt t="44618" x="4311650" y="4400550"/>
          <p14:tracePt t="44670" x="4305300" y="4400550"/>
          <p14:tracePt t="44729" x="4305300" y="4394200"/>
          <p14:tracePt t="44777" x="4305300" y="4387850"/>
          <p14:tracePt t="44850" x="4305300" y="4381500"/>
          <p14:tracePt t="44934" x="4311650" y="4381500"/>
          <p14:tracePt t="45106" x="4311650" y="4387850"/>
          <p14:tracePt t="45181" x="4305300" y="4394200"/>
          <p14:tracePt t="45502" x="4311650" y="4387850"/>
          <p14:tracePt t="45742" x="4305300" y="4394200"/>
          <p14:tracePt t="45849" x="4298950" y="4400550"/>
          <p14:tracePt t="46050" x="4292600" y="4400550"/>
          <p14:tracePt t="46082" x="4286250" y="4400550"/>
          <p14:tracePt t="46134" x="4292600" y="4394200"/>
          <p14:tracePt t="46202" x="4298950" y="4394200"/>
          <p14:tracePt t="46230" x="4305300" y="4387850"/>
          <p14:tracePt t="46246" x="4311650" y="4381500"/>
          <p14:tracePt t="46278" x="4311650" y="4368800"/>
          <p14:tracePt t="46291" x="4311650" y="4362450"/>
          <p14:tracePt t="46306" x="4305300" y="4356100"/>
          <p14:tracePt t="46322" x="4305300" y="4349750"/>
          <p14:tracePt t="46338" x="4298950" y="4337050"/>
          <p14:tracePt t="46350" x="4292600" y="4330700"/>
          <p14:tracePt t="46366" x="4279900" y="4324350"/>
          <p14:tracePt t="46382" x="4273550" y="4318000"/>
          <p14:tracePt t="46398" x="4267200" y="4311650"/>
          <p14:tracePt t="46403" x="4260850" y="4311650"/>
          <p14:tracePt t="46403" x="4254500" y="4305300"/>
          <p14:tracePt t="46421" x="4248150" y="4298950"/>
          <p14:tracePt t="46421" x="4241800" y="4298950"/>
          <p14:tracePt t="46438" x="4235450" y="4292600"/>
          <p14:tracePt t="46438" x="4229100" y="4292600"/>
          <p14:tracePt t="46455" x="4222750" y="4286250"/>
          <p14:tracePt t="46455" x="4210050" y="4286250"/>
          <p14:tracePt t="46471" x="4203700" y="4279900"/>
          <p14:tracePt t="46471" x="4191000" y="4279900"/>
          <p14:tracePt t="46488" x="4184650" y="4279900"/>
          <p14:tracePt t="46488" x="4178300" y="4273550"/>
          <p14:tracePt t="46505" x="4165600" y="4273550"/>
          <p14:tracePt t="46505" x="4152900" y="4267200"/>
          <p14:tracePt t="46522" x="4133850" y="4260850"/>
          <p14:tracePt t="46522" x="4127500" y="4260850"/>
          <p14:tracePt t="46539" x="4114800" y="4260850"/>
          <p14:tracePt t="46539" x="4108450" y="4260850"/>
          <p14:tracePt t="46556" x="4095750" y="4260850"/>
          <p14:tracePt t="46556" x="4089400" y="4254500"/>
          <p14:tracePt t="46572" x="4076700" y="4254500"/>
          <p14:tracePt t="46572" x="4070350" y="4254500"/>
          <p14:tracePt t="46572" x="4057650" y="4254500"/>
          <p14:tracePt t="46591" x="4051300" y="4248150"/>
          <p14:tracePt t="46603" x="4044950" y="4248150"/>
          <p14:tracePt t="46603" x="4025900" y="4241800"/>
          <p14:tracePt t="46623" x="4019550" y="4241800"/>
          <p14:tracePt t="46623" x="4013200" y="4235450"/>
          <p14:tracePt t="46639" x="4006850" y="4235450"/>
          <p14:tracePt t="46639" x="4000500" y="4229100"/>
          <p14:tracePt t="46656" x="3987800" y="4229100"/>
          <p14:tracePt t="46656" x="3987800" y="4222750"/>
          <p14:tracePt t="46672" x="3981450" y="4222750"/>
          <p14:tracePt t="46672" x="3975100" y="4216400"/>
          <p14:tracePt t="46672" x="3968750" y="4210050"/>
          <p14:tracePt t="46692" x="3968750" y="4203700"/>
          <p14:tracePt t="46692" x="3962400" y="4203700"/>
          <p14:tracePt t="46705" x="3962400" y="4197350"/>
          <p14:tracePt t="46705" x="3956050" y="4191000"/>
          <p14:tracePt t="46722" x="3956050" y="4184650"/>
          <p14:tracePt t="46722" x="3956050" y="4178300"/>
          <p14:tracePt t="46739" x="3956050" y="4171950"/>
          <p14:tracePt t="46739" x="3956050" y="4165600"/>
          <p14:tracePt t="46739" x="3956050" y="4152900"/>
          <p14:tracePt t="46759" x="3962400" y="4146550"/>
          <p14:tracePt t="46759" x="3962400" y="4140200"/>
          <p14:tracePt t="46773" x="3962400" y="4133850"/>
          <p14:tracePt t="46773" x="3968750" y="4127500"/>
          <p14:tracePt t="46791" x="3968750" y="4121150"/>
          <p14:tracePt t="46791" x="3975100" y="4114800"/>
          <p14:tracePt t="46806" x="3981450" y="4108450"/>
          <p14:tracePt t="46806" x="3987800" y="4102100"/>
          <p14:tracePt t="46823" x="3994150" y="4095750"/>
          <p14:tracePt t="46838" x="4000500" y="4089400"/>
          <p14:tracePt t="46854" x="4006850" y="4083050"/>
          <p14:tracePt t="46871" x="4013200" y="4083050"/>
          <p14:tracePt t="46888" x="4025900" y="4083050"/>
          <p14:tracePt t="46888" x="4032250" y="4083050"/>
          <p14:tracePt t="46908" x="4038600" y="4076700"/>
          <p14:tracePt t="46923" x="4044950" y="4076700"/>
          <p14:tracePt t="46950" x="4051300" y="4076700"/>
          <p14:tracePt t="46974" x="4051300" y="4070350"/>
          <p14:tracePt t="47002" x="4044950" y="4064000"/>
          <p14:tracePt t="47034" x="4038600" y="4057650"/>
          <p14:tracePt t="47070" x="4032250" y="4057650"/>
          <p14:tracePt t="47086" x="4025900" y="4057650"/>
          <p14:tracePt t="47102" x="4019550" y="4051300"/>
          <p14:tracePt t="47114" x="4013200" y="4051300"/>
          <p14:tracePt t="47138" x="4019550" y="4044950"/>
          <p14:tracePt t="47190" x="4025900" y="4044950"/>
          <p14:tracePt t="47214" x="4032250" y="4044950"/>
          <p14:tracePt t="47266" x="4025900" y="4044950"/>
          <p14:tracePt t="47362" x="4019550" y="4044950"/>
          <p14:tracePt t="47394" x="4013200" y="4044950"/>
          <p14:tracePt t="47414" x="4006850" y="4044950"/>
          <p14:tracePt t="47438" x="4006850" y="4051300"/>
          <p14:tracePt t="47463" x="4006850" y="4057650"/>
          <p14:tracePt t="47514" x="4006850" y="4064000"/>
          <p14:tracePt t="47594" x="4013200" y="4064000"/>
          <p14:tracePt t="47627" x="4019550" y="4057650"/>
          <p14:tracePt t="47651" x="4025900" y="4051300"/>
          <p14:tracePt t="47670" x="4032250" y="4051300"/>
          <p14:tracePt t="47694" x="4032250" y="4044950"/>
          <p14:tracePt t="47714" x="4038600" y="4038600"/>
          <p14:tracePt t="47739" x="4044950" y="4038600"/>
          <p14:tracePt t="47754" x="4051300" y="4044950"/>
          <p14:tracePt t="47770" x="4057650" y="4044950"/>
          <p14:tracePt t="47774" x="4064000" y="4044950"/>
          <p14:tracePt t="47774" x="4070350" y="4051300"/>
          <p14:tracePt t="47794" x="4076700" y="4051300"/>
          <p14:tracePt t="47794" x="4083050" y="4057650"/>
          <p14:tracePt t="47810" x="4089400" y="4064000"/>
          <p14:tracePt t="47810" x="4095750" y="4070350"/>
          <p14:tracePt t="47828" x="4102100" y="4076700"/>
          <p14:tracePt t="47828" x="4114800" y="4089400"/>
          <p14:tracePt t="47843" x="4121150" y="4095750"/>
          <p14:tracePt t="47843" x="4121150" y="4102100"/>
          <p14:tracePt t="47860" x="4127500" y="4108450"/>
          <p14:tracePt t="47860" x="4127500" y="4121150"/>
          <p14:tracePt t="47877" x="4133850" y="4133850"/>
          <p14:tracePt t="47877" x="4133850" y="4146550"/>
          <p14:tracePt t="47877" x="4133850" y="4159250"/>
          <p14:tracePt t="47895" x="4140200" y="4171950"/>
          <p14:tracePt t="47908" x="4140200" y="4184650"/>
          <p14:tracePt t="47908" x="4140200" y="4210050"/>
          <p14:tracePt t="47928" x="4140200" y="4222750"/>
          <p14:tracePt t="47928" x="4140200" y="4235450"/>
          <p14:tracePt t="47944" x="4140200" y="4248150"/>
          <p14:tracePt t="47944" x="4140200" y="4254500"/>
          <p14:tracePt t="47960" x="4140200" y="4260850"/>
          <p14:tracePt t="47960" x="4133850" y="4267200"/>
          <p14:tracePt t="47960" x="4133850" y="4273550"/>
          <p14:tracePt t="47980" x="4133850" y="4279900"/>
          <p14:tracePt t="47991" x="4127500" y="4286250"/>
          <p14:tracePt t="48011" x="4121150" y="4298950"/>
          <p14:tracePt t="48011" x="4114800" y="4298950"/>
          <p14:tracePt t="48027" x="4108450" y="4305300"/>
          <p14:tracePt t="48027" x="4102100" y="4305300"/>
          <p14:tracePt t="48044" x="4095750" y="4311650"/>
          <p14:tracePt t="48044" x="4089400" y="4311650"/>
          <p14:tracePt t="48062" x="4083050" y="4318000"/>
          <p14:tracePt t="48075" x="4076700" y="4318000"/>
          <p14:tracePt t="48075" x="4064000" y="4318000"/>
          <p14:tracePt t="48094" x="4064000" y="4324350"/>
          <p14:tracePt t="48109" x="4057650" y="4324350"/>
          <p14:tracePt t="48126" x="4051300" y="4324350"/>
          <p14:tracePt t="48142" x="4057650" y="4324350"/>
          <p14:tracePt t="48167" x="4064000" y="4318000"/>
          <p14:tracePt t="48183" x="4070350" y="4318000"/>
          <p14:tracePt t="48195" x="4076700" y="4318000"/>
          <p14:tracePt t="48195" x="4083050" y="4318000"/>
          <p14:tracePt t="48212" x="4089400" y="4311650"/>
          <p14:tracePt t="48226" x="4095750" y="4311650"/>
          <p14:tracePt t="48243" x="4102100" y="4311650"/>
          <p14:tracePt t="48259" x="4108450" y="4305300"/>
          <p14:tracePt t="48276" x="4114800" y="4305300"/>
          <p14:tracePt t="48295" x="4108450" y="4298950"/>
          <p14:tracePt t="48314" x="4108450" y="4292600"/>
          <p14:tracePt t="48338" x="4108450" y="4286250"/>
          <p14:tracePt t="48363" x="4108450" y="4279900"/>
          <p14:tracePt t="48383" x="4102100" y="4273550"/>
          <p14:tracePt t="48406" x="4095750" y="4273550"/>
          <p14:tracePt t="48423" x="4089400" y="4273550"/>
          <p14:tracePt t="48435" x="4083050" y="4267200"/>
          <p14:tracePt t="48451" x="4076700" y="4267200"/>
          <p14:tracePt t="48467" x="4070350" y="4267200"/>
          <p14:tracePt t="48482" x="4070350" y="4260850"/>
          <p14:tracePt t="48495" x="4064000" y="4260850"/>
          <p14:tracePt t="48511" x="4064000" y="4254500"/>
          <p14:tracePt t="48527" x="4064000" y="4248150"/>
          <p14:tracePt t="48551" x="4057650" y="4254500"/>
          <p14:tracePt t="48639" x="4057650" y="4260850"/>
          <p14:tracePt t="48675" x="4064000" y="4254500"/>
          <p14:tracePt t="48707" x="4064000" y="4248150"/>
          <p14:tracePt t="48723" x="4070350" y="4241800"/>
          <p14:tracePt t="48734" x="4076700" y="4235450"/>
          <p14:tracePt t="48751" x="4076700" y="4229100"/>
          <p14:tracePt t="48767" x="4083050" y="4216400"/>
          <p14:tracePt t="48783" x="4083050" y="4210050"/>
          <p14:tracePt t="48795" x="4083050" y="4203700"/>
          <p14:tracePt t="48795" x="4083050" y="4197350"/>
          <p14:tracePt t="48813" x="4083050" y="4191000"/>
          <p14:tracePt t="48813" x="4076700" y="4184650"/>
          <p14:tracePt t="48830" x="4076700" y="4178300"/>
          <p14:tracePt t="48845" x="4076700" y="4171950"/>
          <p14:tracePt t="48845" x="4070350" y="4159250"/>
          <p14:tracePt t="48863" x="4070350" y="4152900"/>
          <p14:tracePt t="48878" x="4070350" y="4146550"/>
          <p14:tracePt t="48895" x="4064000" y="4140200"/>
          <p14:tracePt t="48912" x="4064000" y="4133850"/>
          <p14:tracePt t="48928" x="4070350" y="4133850"/>
          <p14:tracePt t="48955" x="4070350" y="4127500"/>
          <p14:tracePt t="48975" x="4076700" y="4121150"/>
          <p14:tracePt t="48991" x="4076700" y="4114800"/>
          <p14:tracePt t="49007" x="4070350" y="4114800"/>
          <p14:tracePt t="49023" x="4070350" y="4108450"/>
          <p14:tracePt t="49035" x="4070350" y="4102100"/>
          <p14:tracePt t="49059" x="4070350" y="4095750"/>
          <p14:tracePt t="49083" x="4064000" y="4089400"/>
          <p14:tracePt t="49103" x="4057650" y="4083050"/>
          <p14:tracePt t="49127" x="4057650" y="4076700"/>
          <p14:tracePt t="49151" x="4064000" y="4076700"/>
          <p14:tracePt t="49171" x="4070350" y="4070350"/>
          <p14:tracePt t="49187" x="4076700" y="4070350"/>
          <p14:tracePt t="49211" x="4076700" y="4076700"/>
          <p14:tracePt t="49255" x="4083050" y="4083050"/>
          <p14:tracePt t="49307" x="4089400" y="4083050"/>
          <p14:tracePt t="49331" x="4089400" y="4089400"/>
          <p14:tracePt t="49359" x="4089400" y="4095750"/>
          <p14:tracePt t="49375" x="4089400" y="4102100"/>
          <p14:tracePt t="49383" x="4095750" y="4108450"/>
          <p14:tracePt t="49396" x="4095750" y="4114800"/>
          <p14:tracePt t="49396" x="4095750" y="4127500"/>
          <p14:tracePt t="49415" x="4095750" y="4133850"/>
          <p14:tracePt t="49415" x="4095750" y="4140200"/>
          <p14:tracePt t="49432" x="4095750" y="4146550"/>
          <p14:tracePt t="49432" x="4095750" y="4152900"/>
          <p14:tracePt t="49448" x="4095750" y="4159250"/>
          <p14:tracePt t="49448" x="4102100" y="4171950"/>
          <p14:tracePt t="49465" x="4102100" y="4178300"/>
          <p14:tracePt t="49480" x="4102100" y="4184650"/>
          <p14:tracePt t="49497" x="4102100" y="4191000"/>
          <p14:tracePt t="49497" x="4102100" y="4197350"/>
          <p14:tracePt t="49516" x="4102100" y="4203700"/>
          <p14:tracePt t="49538" x="4108450" y="4203700"/>
          <p14:tracePt t="49591" x="4108450" y="4197350"/>
          <p14:tracePt t="49623" x="4108450" y="4191000"/>
          <p14:tracePt t="49643" x="4102100" y="4184650"/>
          <p14:tracePt t="49659" x="4102100" y="4178300"/>
          <p14:tracePt t="49675" x="4095750" y="4178300"/>
          <p14:tracePt t="49684" x="4095750" y="4171950"/>
          <p14:tracePt t="49684" x="4089400" y="4165600"/>
          <p14:tracePt t="49699" x="4089400" y="4159250"/>
          <p14:tracePt t="49699" x="4083050" y="4152900"/>
          <p14:tracePt t="49717" x="4076700" y="4146550"/>
          <p14:tracePt t="49717" x="4076700" y="4133850"/>
          <p14:tracePt t="49717" x="4070350" y="4127500"/>
          <p14:tracePt t="49735" x="4064000" y="4114800"/>
          <p14:tracePt t="49748" x="4057650" y="4108450"/>
          <p14:tracePt t="49748" x="4044950" y="4083050"/>
          <p14:tracePt t="49766" x="4038600" y="4070350"/>
          <p14:tracePt t="49766" x="4025900" y="4057650"/>
          <p14:tracePt t="49783" x="4019550" y="4038600"/>
          <p14:tracePt t="49783" x="4006850" y="4019550"/>
          <p14:tracePt t="49783" x="3994150" y="3994150"/>
          <p14:tracePt t="49804" x="3981450" y="3968750"/>
          <p14:tracePt t="49804" x="3968750" y="3937000"/>
          <p14:tracePt t="49817" x="3949700" y="3905250"/>
          <p14:tracePt t="49817" x="3930650" y="3873500"/>
          <p14:tracePt t="49833" x="3905250" y="3835400"/>
          <p14:tracePt t="49833" x="3879850" y="3803650"/>
          <p14:tracePt t="49850" x="3854450" y="3765550"/>
          <p14:tracePt t="49850" x="3829050" y="3733800"/>
          <p14:tracePt t="49867" x="3797300" y="3695700"/>
          <p14:tracePt t="49867" x="3733800" y="3606800"/>
          <p14:tracePt t="49883" x="3695700" y="3562350"/>
          <p14:tracePt t="49883" x="3663950" y="3517900"/>
          <p14:tracePt t="49900" x="3625850" y="3473450"/>
          <p14:tracePt t="49900" x="3594100" y="3429000"/>
          <p14:tracePt t="49917" x="3562350" y="3384550"/>
          <p14:tracePt t="49917" x="3530600" y="3346450"/>
          <p14:tracePt t="49917" x="3505200" y="3314700"/>
          <p14:tracePt t="49936" x="3486150" y="3276600"/>
          <p14:tracePt t="49948" x="3467100" y="3251200"/>
          <p14:tracePt t="49948" x="3435350" y="3187700"/>
          <p14:tracePt t="49968" x="3416300" y="3162300"/>
          <p14:tracePt t="49968" x="3409950" y="3130550"/>
          <p14:tracePt t="49984" x="3397250" y="3105150"/>
          <p14:tracePt t="49984" x="3384550" y="3079750"/>
          <p14:tracePt t="50000" x="3378200" y="3054350"/>
          <p14:tracePt t="50000" x="3371850" y="3028950"/>
          <p14:tracePt t="50017" x="3365500" y="3009900"/>
          <p14:tracePt t="50017" x="3359150" y="2990850"/>
          <p14:tracePt t="50017" x="3352800" y="2971800"/>
          <p14:tracePt t="50037" x="3352800" y="2952750"/>
          <p14:tracePt t="50049" x="3352800" y="2940050"/>
          <p14:tracePt t="50049" x="3346450" y="2914650"/>
          <p14:tracePt t="50068" x="3346450" y="2908300"/>
          <p14:tracePt t="50068" x="3346450" y="2895600"/>
          <p14:tracePt t="50084" x="3346450" y="2882900"/>
          <p14:tracePt t="50084" x="3340100" y="2876550"/>
          <p14:tracePt t="50101" x="3340100" y="2863850"/>
          <p14:tracePt t="50101" x="3340100" y="2857500"/>
          <p14:tracePt t="50117" x="3333750" y="2851150"/>
          <p14:tracePt t="50132" x="3340100" y="2844800"/>
          <p14:tracePt t="50155" x="3346450" y="2844800"/>
          <p14:tracePt t="50175" x="3352800" y="2838450"/>
          <p14:tracePt t="50191" x="3359150" y="2838450"/>
          <p14:tracePt t="50215" x="3365500" y="2838450"/>
          <p14:tracePt t="50251" x="3371850" y="2838450"/>
          <p14:tracePt t="50291" x="3378200" y="2838450"/>
          <p14:tracePt t="50303" x="3384550" y="2838450"/>
          <p14:tracePt t="50311" x="3390900" y="2838450"/>
          <p14:tracePt t="50320" x="3397250" y="2844800"/>
          <p14:tracePt t="50334" x="3403600" y="2851150"/>
          <p14:tracePt t="50334" x="3416300" y="2857500"/>
          <p14:tracePt t="50352" x="3422650" y="2863850"/>
          <p14:tracePt t="50352" x="3435350" y="2870200"/>
          <p14:tracePt t="50368" x="3441700" y="2882900"/>
          <p14:tracePt t="50368" x="3460750" y="2901950"/>
          <p14:tracePt t="50368" x="3473450" y="2914650"/>
          <p14:tracePt t="50388" x="3492500" y="2933700"/>
          <p14:tracePt t="50400" x="3511550" y="2952750"/>
          <p14:tracePt t="50400" x="3556000" y="2990850"/>
          <p14:tracePt t="50419" x="3575050" y="3009900"/>
          <p14:tracePt t="50419" x="3600450" y="3028950"/>
          <p14:tracePt t="50435" x="3619500" y="3054350"/>
          <p14:tracePt t="50435" x="3644900" y="3073400"/>
          <p14:tracePt t="50452" x="3663950" y="3098800"/>
          <p14:tracePt t="50452" x="3683000" y="3124200"/>
          <p14:tracePt t="50469" x="3702050" y="3149600"/>
          <p14:tracePt t="50469" x="3746500" y="3206750"/>
          <p14:tracePt t="50486" x="3771900" y="3244850"/>
          <p14:tracePt t="50486" x="3790950" y="3276600"/>
          <p14:tracePt t="50502" x="3816350" y="3308350"/>
          <p14:tracePt t="50502" x="3835400" y="3346450"/>
          <p14:tracePt t="50518" x="3854450" y="3384550"/>
          <p14:tracePt t="50518" x="3892550" y="3454400"/>
          <p14:tracePt t="50536" x="3911600" y="3492500"/>
          <p14:tracePt t="50536" x="3924300" y="3530600"/>
          <p14:tracePt t="50553" x="3943350" y="3562350"/>
          <p14:tracePt t="50553" x="3956050" y="3600450"/>
          <p14:tracePt t="50569" x="3968750" y="3632200"/>
          <p14:tracePt t="50569" x="3975100" y="3663950"/>
          <p14:tracePt t="50586" x="3987800" y="3695700"/>
          <p14:tracePt t="50586" x="4000500" y="3727450"/>
          <p14:tracePt t="50586" x="4006850" y="3752850"/>
          <p14:tracePt t="50605" x="4019550" y="3778250"/>
          <p14:tracePt t="50605" x="4025900" y="3803650"/>
          <p14:tracePt t="50620" x="4032250" y="3822700"/>
          <p14:tracePt t="50620" x="4032250" y="3841750"/>
          <p14:tracePt t="50636" x="4038600" y="3860800"/>
          <p14:tracePt t="50636" x="4038600" y="3873500"/>
          <p14:tracePt t="50653" x="4044950" y="3886200"/>
          <p14:tracePt t="50653" x="4044950" y="3892550"/>
          <p14:tracePt t="50653" x="4044950" y="3905250"/>
          <p14:tracePt t="50672" x="4044950" y="3911600"/>
          <p14:tracePt t="50684" x="4044950" y="3917950"/>
          <p14:tracePt t="50684" x="4038600" y="3930650"/>
          <p14:tracePt t="50704" x="4038600" y="3937000"/>
          <p14:tracePt t="50704" x="4038600" y="3943350"/>
          <p14:tracePt t="50719" x="4032250" y="3956050"/>
          <p14:tracePt t="50739" x="4032250" y="3962400"/>
          <p14:tracePt t="50755" x="4025900" y="3968750"/>
          <p14:tracePt t="50772" x="4019550" y="3975100"/>
          <p14:tracePt t="50785" x="4019550" y="3981450"/>
          <p14:tracePt t="50785" x="4013200" y="3987800"/>
          <p14:tracePt t="50803" x="4013200" y="3994150"/>
          <p14:tracePt t="50818" x="4006850" y="4006850"/>
          <p14:tracePt t="50835" x="4013200" y="4013200"/>
          <p14:tracePt t="50852" x="4013200" y="4019550"/>
          <p14:tracePt t="50868" x="4019550" y="4025900"/>
          <p14:tracePt t="50885" x="4025900" y="4032250"/>
          <p14:tracePt t="50885" x="4032250" y="4032250"/>
          <p14:tracePt t="50904" x="4044950" y="4038600"/>
          <p14:tracePt t="50919" x="4051300" y="4044950"/>
          <p14:tracePt t="50935" x="4057650" y="4051300"/>
          <p14:tracePt t="50952" x="4064000" y="4057650"/>
          <p14:tracePt t="50968" x="4070350" y="4064000"/>
          <p14:tracePt t="50968" x="4083050" y="4070350"/>
          <p14:tracePt t="50988" x="4089400" y="4070350"/>
          <p14:tracePt t="50988" x="4089400" y="4076700"/>
          <p14:tracePt t="51004" x="4095750" y="4076700"/>
          <p14:tracePt t="51004" x="4102100" y="4076700"/>
          <p14:tracePt t="51021" x="4108450" y="4076700"/>
          <p14:tracePt t="51036" x="4114800" y="4083050"/>
          <p14:tracePt t="51052" x="4121150" y="4083050"/>
          <p14:tracePt t="51072" x="4121150" y="4089400"/>
          <p14:tracePt t="51099" x="4114800" y="4095750"/>
          <p14:tracePt t="51123" x="4108450" y="4095750"/>
          <p14:tracePt t="51143" x="4102100" y="4102100"/>
          <p14:tracePt t="51175" x="4102100" y="4108450"/>
          <p14:tracePt t="51203" x="4102100" y="4114800"/>
          <p14:tracePt t="51235" x="4102100" y="4121150"/>
          <p14:tracePt t="51263" x="4095750" y="4127500"/>
          <p14:tracePt t="51288" x="4089400" y="4133850"/>
          <p14:tracePt t="51331" x="4083050" y="4140200"/>
          <p14:tracePt t="51415" x="4083050" y="4146550"/>
          <p14:tracePt t="51443" x="4076700" y="4152900"/>
          <p14:tracePt t="51519" x="4076700" y="4159250"/>
          <p14:tracePt t="51543" x="4070350" y="4165600"/>
          <p14:tracePt t="51564" x="4064000" y="4165600"/>
          <p14:tracePt t="51675" x="4070350" y="4159250"/>
          <p14:tracePt t="51743" x="4076700" y="4159250"/>
          <p14:tracePt t="51795" x="4083050" y="4152900"/>
          <p14:tracePt t="51871" x="4083050" y="4159250"/>
          <p14:tracePt t="51964" x="4089400" y="4152900"/>
          <p14:tracePt t="52000" x="4089400" y="4146550"/>
          <p14:tracePt t="52315" x="4083050" y="4146550"/>
          <p14:tracePt t="52360" x="4089400" y="4140200"/>
          <p14:tracePt t="52412" x="4095750" y="4146550"/>
          <p14:tracePt t="52452" x="4102100" y="4146550"/>
          <p14:tracePt t="52463" x="4108450" y="4146550"/>
          <p14:tracePt t="52480" x="4114800" y="4152900"/>
          <p14:tracePt t="52504" x="4114800" y="4159250"/>
          <p14:tracePt t="52547" x="4108450" y="4165600"/>
          <p14:tracePt t="52575" x="4102100" y="4165600"/>
          <p14:tracePt t="52607" x="4095750" y="4159250"/>
          <p14:tracePt t="52636" x="4089400" y="4152900"/>
          <p14:tracePt t="52676" x="4083050" y="4152900"/>
          <p14:tracePt t="52691" x="4076700" y="4146550"/>
          <p14:tracePt t="52704" x="4064000" y="4146550"/>
          <p14:tracePt t="52720" x="4057650" y="4146550"/>
          <p14:tracePt t="52736" x="4051300" y="4146550"/>
          <p14:tracePt t="52744" x="4044950" y="4146550"/>
          <p14:tracePt t="52744" x="4038600" y="4146550"/>
          <p14:tracePt t="52760" x="4032250" y="4146550"/>
          <p14:tracePt t="52760" x="4025900" y="4146550"/>
          <p14:tracePt t="52778" x="4019550" y="4146550"/>
          <p14:tracePt t="52778" x="4013200" y="4146550"/>
          <p14:tracePt t="52796" x="4006850" y="4152900"/>
          <p14:tracePt t="52812" x="4000500" y="4159250"/>
          <p14:tracePt t="52826" x="3994150" y="4171950"/>
          <p14:tracePt t="52842" x="3994150" y="4178300"/>
          <p14:tracePt t="52859" x="3994150" y="4184650"/>
          <p14:tracePt t="52859" x="3994150" y="4197350"/>
          <p14:tracePt t="52878" x="3994150" y="4203700"/>
          <p14:tracePt t="52878" x="3994150" y="4210050"/>
          <p14:tracePt t="52894" x="4000500" y="4216400"/>
          <p14:tracePt t="52894" x="4000500" y="4222750"/>
          <p14:tracePt t="52912" x="4000500" y="4229100"/>
          <p14:tracePt t="52912" x="4006850" y="4235450"/>
          <p14:tracePt t="52928" x="4006850" y="4241800"/>
          <p14:tracePt t="52928" x="4019550" y="4254500"/>
          <p14:tracePt t="52945" x="4025900" y="4260850"/>
          <p14:tracePt t="52960" x="4032250" y="4260850"/>
          <p14:tracePt t="52960" x="4038600" y="4267200"/>
          <p14:tracePt t="52979" x="4044950" y="4273550"/>
          <p14:tracePt t="52992" x="4051300" y="4273550"/>
          <p14:tracePt t="52992" x="4057650" y="4279900"/>
          <p14:tracePt t="53012" x="4064000" y="4286250"/>
          <p14:tracePt t="53027" x="4070350" y="4286250"/>
          <p14:tracePt t="53043" x="4076700" y="4292600"/>
          <p14:tracePt t="53059" x="4083050" y="4292600"/>
          <p14:tracePt t="53077" x="4083050" y="4298950"/>
          <p14:tracePt t="53096" x="4089400" y="4298950"/>
          <p14:tracePt t="53216" x="4089400" y="4292600"/>
          <p14:tracePt t="53268" x="4095750" y="4286250"/>
          <p14:tracePt t="53296" x="4102100" y="4286250"/>
          <p14:tracePt t="53320" x="4108450" y="4279900"/>
          <p14:tracePt t="53352" x="4114800" y="4279900"/>
          <p14:tracePt t="53380" x="4121150" y="4279900"/>
          <p14:tracePt t="53440" x="4121150" y="4286250"/>
          <p14:tracePt t="53484" x="4114800" y="4286250"/>
          <p14:tracePt t="53568" x="4108450" y="4286250"/>
          <p14:tracePt t="53592" x="4102100" y="4286250"/>
          <p14:tracePt t="53612" x="4095750" y="4286250"/>
          <p14:tracePt t="53628" x="4089400" y="4286250"/>
          <p14:tracePt t="53643" x="4083050" y="4286250"/>
          <p14:tracePt t="53656" x="4076700" y="4286250"/>
          <p14:tracePt t="53672" x="4070350" y="4286250"/>
          <p14:tracePt t="53688" x="4064000" y="4286250"/>
          <p14:tracePt t="53704" x="4064000" y="4292600"/>
          <p14:tracePt t="53776" x="4070350" y="4286250"/>
          <p14:tracePt t="53793" x="4076700" y="4286250"/>
          <p14:tracePt t="53808" x="4083050" y="4286250"/>
          <p14:tracePt t="53824" x="4089400" y="4279900"/>
          <p14:tracePt t="53836" x="4095750" y="4279900"/>
          <p14:tracePt t="53852" x="4102100" y="4279900"/>
          <p14:tracePt t="53868" x="4108450" y="4279900"/>
          <p14:tracePt t="53884" x="4114800" y="4273550"/>
          <p14:tracePt t="53896" x="4121150" y="4267200"/>
          <p14:tracePt t="53920" x="4121150" y="4260850"/>
          <p14:tracePt t="53944" x="4121150" y="4254500"/>
          <p14:tracePt t="53972" x="4121150" y="4248150"/>
          <p14:tracePt t="54004" x="4114800" y="4241800"/>
          <p14:tracePt t="54072" x="4108450" y="4241800"/>
          <p14:tracePt t="54108" x="4102100" y="4248150"/>
          <p14:tracePt t="54132" x="4095750" y="4248150"/>
          <p14:tracePt t="54168" x="4089400" y="4248150"/>
          <p14:tracePt t="54264" x="4089400" y="4241800"/>
          <p14:tracePt t="54460" x="4095750" y="4235450"/>
          <p14:tracePt t="54476" x="4102100" y="4222750"/>
          <p14:tracePt t="54492" x="4102100" y="4216400"/>
          <p14:tracePt t="54497" x="4108450" y="4203700"/>
          <p14:tracePt t="54497" x="4114800" y="4197350"/>
          <p14:tracePt t="54516" x="4127500" y="4184650"/>
          <p14:tracePt t="54516" x="4133850" y="4171950"/>
          <p14:tracePt t="54533" x="4146550" y="4152900"/>
          <p14:tracePt t="54533" x="4165600" y="4133850"/>
          <p14:tracePt t="54550" x="4184650" y="4114800"/>
          <p14:tracePt t="54550" x="4229100" y="4076700"/>
          <p14:tracePt t="54567" x="4248150" y="4057650"/>
          <p14:tracePt t="54567" x="4273550" y="4038600"/>
          <p14:tracePt t="54583" x="4298950" y="4019550"/>
          <p14:tracePt t="54583" x="4324350" y="4006850"/>
          <p14:tracePt t="54600" x="4349750" y="3987800"/>
          <p14:tracePt t="54600" x="4406900" y="3956050"/>
          <p14:tracePt t="54617" x="4432300" y="3943350"/>
          <p14:tracePt t="54617" x="4457700" y="3930650"/>
          <p14:tracePt t="54633" x="4483100" y="3911600"/>
          <p14:tracePt t="54633" x="4502150" y="3898900"/>
          <p14:tracePt t="54650" x="4527550" y="3892550"/>
          <p14:tracePt t="54650" x="4546600" y="3879850"/>
          <p14:tracePt t="54667" x="4565650" y="3873500"/>
          <p14:tracePt t="54667" x="4597400" y="3854450"/>
          <p14:tracePt t="54685" x="4616450" y="3848100"/>
          <p14:tracePt t="54685" x="4629150" y="3848100"/>
          <p14:tracePt t="54701" x="4641850" y="3841750"/>
          <p14:tracePt t="54701" x="4654550" y="3841750"/>
          <p14:tracePt t="54717" x="4667250" y="3835400"/>
          <p14:tracePt t="54717" x="4679950" y="3835400"/>
          <p14:tracePt t="54734" x="4686300" y="3835400"/>
          <p14:tracePt t="54734" x="4692650" y="3829050"/>
          <p14:tracePt t="54751" x="4699000" y="3829050"/>
          <p14:tracePt t="54765" x="4686300" y="3822700"/>
          <p14:tracePt t="54785" x="4679950" y="3816350"/>
          <p14:tracePt t="54785" x="4673600" y="3822700"/>
          <p14:tracePt t="54800" x="4667250" y="3822700"/>
          <p14:tracePt t="54800" x="4654550" y="3816350"/>
          <p14:tracePt t="54817" x="4648200" y="3816350"/>
          <p14:tracePt t="54817" x="4635500" y="3822700"/>
          <p14:tracePt t="54834" x="4629150" y="3816350"/>
          <p14:tracePt t="54834" x="4622800" y="3822700"/>
          <p14:tracePt t="54834" x="4610100" y="3822700"/>
          <p14:tracePt t="54853" x="4603750" y="3829050"/>
          <p14:tracePt t="54853" x="4597400" y="3829050"/>
          <p14:tracePt t="54867" x="4584700" y="3835400"/>
          <p14:tracePt t="54867" x="4578350" y="3841750"/>
          <p14:tracePt t="54885" x="4572000" y="3854450"/>
          <p14:tracePt t="54900" x="4565650" y="3867150"/>
          <p14:tracePt t="54900" x="4552950" y="3905250"/>
          <p14:tracePt t="54919" x="4552950" y="3930650"/>
          <p14:tracePt t="54919" x="4546600" y="3956050"/>
          <p14:tracePt t="54934" x="4546600" y="3987800"/>
          <p14:tracePt t="54934" x="4546600" y="4019550"/>
          <p14:tracePt t="54952" x="4540250" y="4064000"/>
          <p14:tracePt t="54952" x="4540250" y="4095750"/>
          <p14:tracePt t="54969" x="4540250" y="4133850"/>
          <p14:tracePt t="54969" x="4527550" y="4197350"/>
          <p14:tracePt t="54986" x="4527550" y="4229100"/>
          <p14:tracePt t="54986" x="4521200" y="4254500"/>
          <p14:tracePt t="55002" x="4514850" y="4273550"/>
          <p14:tracePt t="55002" x="4508500" y="4292600"/>
          <p14:tracePt t="55019" x="4495800" y="4305300"/>
          <p14:tracePt t="55019" x="4489450" y="4318000"/>
          <p14:tracePt t="55019" x="4483100" y="4324350"/>
          <p14:tracePt t="55038" x="4470400" y="4337050"/>
          <p14:tracePt t="55050" x="4464050" y="4343400"/>
          <p14:tracePt t="55050" x="4451350" y="4356100"/>
          <p14:tracePt t="55070" x="4445000" y="4362450"/>
          <p14:tracePt t="55070" x="4438650" y="4368800"/>
          <p14:tracePt t="55086" x="4432300" y="4368800"/>
          <p14:tracePt t="55101" x="4425950" y="4375150"/>
          <p14:tracePt t="55118" x="4419600" y="4381500"/>
          <p14:tracePt t="55135" x="4413250" y="4381500"/>
          <p14:tracePt t="55173" x="4406900" y="4381500"/>
          <p14:tracePt t="55213" x="4400550" y="4387850"/>
          <p14:tracePt t="55225" x="4394200" y="4387850"/>
          <p14:tracePt t="55257" x="4387850" y="4394200"/>
          <p14:tracePt t="55273" x="4387850" y="4400550"/>
          <p14:tracePt t="55309" x="4381500" y="4400550"/>
          <p14:tracePt t="55413" x="4375150" y="4400550"/>
          <p14:tracePt t="55430" x="4368800" y="4400550"/>
          <p14:tracePt t="55445" x="4362450" y="4400550"/>
          <p14:tracePt t="55457" x="4356100" y="4400550"/>
          <p14:tracePt t="55469" x="4343400" y="4400550"/>
          <p14:tracePt t="55485" x="4343400" y="4394200"/>
          <p14:tracePt t="55485" x="4337050" y="4394200"/>
          <p14:tracePt t="55485" x="4330700" y="4394200"/>
          <p14:tracePt t="55506" x="4324350" y="4394200"/>
          <p14:tracePt t="55506" x="4318000" y="4394200"/>
          <p14:tracePt t="55521" x="4311650" y="4394200"/>
          <p14:tracePt t="55521" x="4305300" y="4394200"/>
          <p14:tracePt t="55537" x="4298950" y="4387850"/>
          <p14:tracePt t="55537" x="4292600" y="4394200"/>
          <p14:tracePt t="55554" x="4286250" y="4394200"/>
          <p14:tracePt t="55554" x="4279900" y="4394200"/>
          <p14:tracePt t="55571" x="4273550" y="4394200"/>
          <p14:tracePt t="55571" x="4260850" y="4394200"/>
          <p14:tracePt t="55588" x="4254500" y="4394200"/>
          <p14:tracePt t="55588" x="4248150" y="4394200"/>
          <p14:tracePt t="55605" x="4241800" y="4400550"/>
          <p14:tracePt t="55619" x="4235450" y="4400550"/>
          <p14:tracePt t="55619" x="4229100" y="4406900"/>
          <p14:tracePt t="55638" x="4222750" y="4413250"/>
          <p14:tracePt t="55654" x="4222750" y="4419600"/>
          <p14:tracePt t="55757" x="4229100" y="4419600"/>
          <p14:tracePt t="55789" x="4235450" y="4413250"/>
          <p14:tracePt t="55817" x="4235450" y="4406900"/>
          <p14:tracePt t="55841" x="4235450" y="4400550"/>
          <p14:tracePt t="55865" x="4235450" y="4394200"/>
          <p14:tracePt t="55925" x="4229100" y="4387850"/>
          <p14:tracePt t="55961" x="4222750" y="4387850"/>
          <p14:tracePt t="56013" x="4222750" y="4381500"/>
          <p14:tracePt t="56074" x="4216400" y="4387850"/>
          <p14:tracePt t="56113" x="4210050" y="4381500"/>
          <p14:tracePt t="56149" x="4216400" y="4375150"/>
          <p14:tracePt t="56261" x="4216400" y="4368800"/>
          <p14:tracePt t="56305" x="4222750" y="4368800"/>
          <p14:tracePt t="56353" x="4222750" y="4362450"/>
          <p14:tracePt t="56397" x="4216400" y="4362450"/>
          <p14:tracePt t="56434" x="4210050" y="4362450"/>
          <p14:tracePt t="56466" x="4203700" y="4362450"/>
          <p14:tracePt t="56493" x="4203700" y="4368800"/>
          <p14:tracePt t="56561" x="4197350" y="4375150"/>
          <p14:tracePt t="56673" x="4191000" y="4381500"/>
          <p14:tracePt t="56705" x="4197350" y="4375150"/>
          <p14:tracePt t="56825" x="4197350" y="4368800"/>
          <p14:tracePt t="56870" x="4191000" y="4375150"/>
          <p14:tracePt t="56982" x="4191000" y="4381500"/>
          <p14:tracePt t="57066" x="4197350" y="4381500"/>
          <p14:tracePt t="57094" x="4203700" y="4381500"/>
          <p14:tracePt t="57125" x="4210050" y="4381500"/>
          <p14:tracePt t="57154" x="4210050" y="4375150"/>
          <p14:tracePt t="57193" x="4216400" y="4368800"/>
          <p14:tracePt t="57253" x="4216400" y="4362450"/>
          <p14:tracePt t="57265" x="4216400" y="4356100"/>
          <p14:tracePt t="57281" x="4222750" y="4349750"/>
          <p14:tracePt t="57298" x="4229100" y="4343400"/>
          <p14:tracePt t="57308" x="4235450" y="4337050"/>
          <p14:tracePt t="57308" x="4241800" y="4330700"/>
          <p14:tracePt t="57327" x="4248150" y="4324350"/>
          <p14:tracePt t="57327" x="4260850" y="4318000"/>
          <p14:tracePt t="57344" x="4267200" y="4311650"/>
          <p14:tracePt t="57344" x="4273550" y="4305300"/>
          <p14:tracePt t="57360" x="4286250" y="4298950"/>
          <p14:tracePt t="57360" x="4305300" y="4286250"/>
          <p14:tracePt t="57379" x="4318000" y="4286250"/>
          <p14:tracePt t="57379" x="4324350" y="4279900"/>
          <p14:tracePt t="57394" x="4337050" y="4279900"/>
          <p14:tracePt t="57394" x="4349750" y="4273550"/>
          <p14:tracePt t="57411" x="4356100" y="4273550"/>
          <p14:tracePt t="57411" x="4362450" y="4273550"/>
          <p14:tracePt t="57427" x="4375150" y="4267200"/>
          <p14:tracePt t="57442" x="4381500" y="4260850"/>
          <p14:tracePt t="57459" x="4381500" y="4254500"/>
          <p14:tracePt t="57494" x="4375150" y="4248150"/>
          <p14:tracePt t="57514" x="4368800" y="4248150"/>
          <p14:tracePt t="57537" x="4362450" y="4241800"/>
          <p14:tracePt t="57557" x="4362450" y="4235450"/>
          <p14:tracePt t="57574" x="4356100" y="4229100"/>
          <p14:tracePt t="57590" x="4349750" y="4222750"/>
          <p14:tracePt t="57606" x="4349750" y="4216400"/>
          <p14:tracePt t="57618" x="4343400" y="4210050"/>
          <p14:tracePt t="57634" x="4343400" y="4203700"/>
          <p14:tracePt t="57650" x="4337050" y="4197350"/>
          <p14:tracePt t="57674" x="4330700" y="4197350"/>
          <p14:tracePt t="57686" x="4324350" y="4197350"/>
          <p14:tracePt t="57702" x="4318000" y="4197350"/>
          <p14:tracePt t="57718" x="4311650" y="4203700"/>
          <p14:tracePt t="57746" x="4305300" y="4203700"/>
          <p14:tracePt t="57770" x="4311650" y="4203700"/>
          <p14:tracePt t="57822" x="4318000" y="4203700"/>
          <p14:tracePt t="57838" x="4324350" y="4203700"/>
          <p14:tracePt t="57866" x="4330700" y="4210050"/>
          <p14:tracePt t="57882" x="4337050" y="4222750"/>
          <p14:tracePt t="57897" x="4343400" y="4229100"/>
          <p14:tracePt t="57914" x="4349750" y="4235450"/>
          <p14:tracePt t="57926" x="4356100" y="4241800"/>
          <p14:tracePt t="57942" x="4362450" y="4241800"/>
          <p14:tracePt t="57950" x="4368800" y="4248150"/>
          <p14:tracePt t="57961" x="4375150" y="4248150"/>
          <p14:tracePt t="57961" x="4387850" y="4254500"/>
          <p14:tracePt t="57980" x="4394200" y="4254500"/>
          <p14:tracePt t="57980" x="4400550" y="4254500"/>
          <p14:tracePt t="57996" x="4413250" y="4260850"/>
          <p14:tracePt t="57996" x="4419600" y="4260850"/>
          <p14:tracePt t="58013" x="4425950" y="4260850"/>
          <p14:tracePt t="58013" x="4432300" y="4260850"/>
          <p14:tracePt t="58030" x="4438650" y="4267200"/>
          <p14:tracePt t="58030" x="4457700" y="4267200"/>
          <p14:tracePt t="58046" x="4464050" y="4267200"/>
          <p14:tracePt t="58046" x="4476750" y="4267200"/>
          <p14:tracePt t="58063" x="4483100" y="4267200"/>
          <p14:tracePt t="58063" x="4495800" y="4267200"/>
          <p14:tracePt t="58080" x="4508500" y="4260850"/>
          <p14:tracePt t="58080" x="4521200" y="4260850"/>
          <p14:tracePt t="58080" x="4527550" y="4254500"/>
          <p14:tracePt t="58099" x="4540250" y="4248150"/>
          <p14:tracePt t="58111" x="4559300" y="4241800"/>
          <p14:tracePt t="58111" x="4572000" y="4235450"/>
          <p14:tracePt t="58131" x="4597400" y="4222750"/>
          <p14:tracePt t="58131" x="4610100" y="4216400"/>
          <p14:tracePt t="58147" x="4629150" y="4210050"/>
          <p14:tracePt t="58147" x="4641850" y="4203700"/>
          <p14:tracePt t="58163" x="4826000" y="4083050"/>
          <p14:tracePt t="58253" x="4838700" y="4070350"/>
          <p14:tracePt t="58258" x="4851400" y="4057650"/>
          <p14:tracePt t="58266" x="4876800" y="4032250"/>
          <p14:tracePt t="58280" x="4902200" y="4000500"/>
          <p14:tracePt t="58296" x="4927600" y="3968750"/>
          <p14:tracePt t="58312" x="4953000" y="3930650"/>
          <p14:tracePt t="58330" x="4997450" y="3879850"/>
          <p14:tracePt t="58346" x="5022850" y="3848100"/>
          <p14:tracePt t="58362" x="5054600" y="3803650"/>
          <p14:tracePt t="58380" x="5080000" y="3765550"/>
          <p14:tracePt t="58380" x="5099050" y="3746500"/>
          <p14:tracePt t="58399" x="5130800" y="3708400"/>
          <p14:tracePt t="58415" x="5162550" y="3670300"/>
          <p14:tracePt t="58431" x="5194300" y="3619500"/>
          <p14:tracePt t="58446" x="5226050" y="3575050"/>
          <p14:tracePt t="58463" x="5264150" y="3524250"/>
          <p14:tracePt t="58463" x="5283200" y="3498850"/>
          <p14:tracePt t="58483" x="5302250" y="3473450"/>
          <p14:tracePt t="58496" x="5353050" y="3403600"/>
          <p14:tracePt t="58514" x="5391150" y="3352800"/>
          <p14:tracePt t="58531" x="5422900" y="3302000"/>
          <p14:tracePt t="58547" x="5448300" y="3251200"/>
          <p14:tracePt t="58564" x="5499100" y="3194050"/>
          <p14:tracePt t="58580" x="5530850" y="3155950"/>
          <p14:tracePt t="58597" x="5562600" y="3130550"/>
          <p14:tracePt t="58614" x="5600700" y="3098800"/>
          <p14:tracePt t="58630" x="5651500" y="3048000"/>
          <p14:tracePt t="58647" x="5683250" y="3009900"/>
          <p14:tracePt t="58664" x="5721350" y="2971800"/>
          <p14:tracePt t="58681" x="5765800" y="2921000"/>
          <p14:tracePt t="58699" x="5797550" y="2895600"/>
          <p14:tracePt t="58715" x="5822950" y="2870200"/>
          <p14:tracePt t="58731" x="5854700" y="2844800"/>
          <p14:tracePt t="58747" x="5886450" y="2825750"/>
          <p14:tracePt t="58747" x="5899150" y="2813050"/>
          <p14:tracePt t="58767" x="5924550" y="2794000"/>
          <p14:tracePt t="58783" x="5949950" y="2774950"/>
          <p14:tracePt t="58800" x="5975350" y="2762250"/>
          <p14:tracePt t="58814" x="5994400" y="2749550"/>
          <p14:tracePt t="58831" x="6013450" y="2736850"/>
          <p14:tracePt t="58848" x="6026150" y="2724150"/>
          <p14:tracePt t="58848" x="6038850" y="2717800"/>
          <p14:tracePt t="58867" x="6051550" y="2705100"/>
          <p14:tracePt t="58881" x="6064250" y="2692400"/>
          <p14:tracePt t="58898" x="6070600" y="2679700"/>
          <p14:tracePt t="58915" x="6076950" y="2673350"/>
          <p14:tracePt t="58931" x="6083300" y="2667000"/>
          <p14:tracePt t="58948" x="6083300" y="2660650"/>
          <p14:tracePt t="58964" x="6083300" y="2654300"/>
          <p14:tracePt t="58986" x="6076950" y="2660650"/>
          <p14:tracePt t="59074" x="6076950" y="2667000"/>
          <p14:tracePt t="59090" x="6070600" y="2673350"/>
          <p14:tracePt t="59098" x="6070600" y="2679700"/>
          <p14:tracePt t="59106" x="6064250" y="2692400"/>
          <p14:tracePt t="59119" x="6057900" y="2692400"/>
          <p14:tracePt t="59131" x="6057900" y="2698750"/>
          <p14:tracePt t="59131" x="6051550" y="2698750"/>
          <p14:tracePt t="59151" x="6064250" y="2698750"/>
          <p14:tracePt t="59202" x="6070600" y="2698750"/>
          <p14:tracePt t="59218" x="6076950" y="2698750"/>
          <p14:tracePt t="59225" x="6083300" y="2698750"/>
          <p14:tracePt t="59235" x="6096000" y="2705100"/>
          <p14:tracePt t="59235" x="6102350" y="2705100"/>
          <p14:tracePt t="59250" x="6115050" y="2705100"/>
          <p14:tracePt t="59250" x="6127750" y="2705100"/>
          <p14:tracePt t="59267" x="6140450" y="2705100"/>
          <p14:tracePt t="59267" x="6153150" y="2705100"/>
          <p14:tracePt t="59284" x="6172200" y="2705100"/>
          <p14:tracePt t="59284" x="6203950" y="2711450"/>
          <p14:tracePt t="59301" x="6223000" y="2711450"/>
          <p14:tracePt t="59301" x="6235700" y="2711450"/>
          <p14:tracePt t="59317" x="6254750" y="2711450"/>
          <p14:tracePt t="59317" x="6273800" y="2711450"/>
          <p14:tracePt t="59334" x="6292850" y="2705100"/>
          <p14:tracePt t="59334" x="6311900" y="2705100"/>
          <p14:tracePt t="59350" x="6330950" y="2705100"/>
          <p14:tracePt t="59350" x="6375400" y="2698750"/>
          <p14:tracePt t="59367" x="6394450" y="2698750"/>
          <p14:tracePt t="59367" x="6413500" y="2692400"/>
          <p14:tracePt t="59384" x="6438900" y="2692400"/>
          <p14:tracePt t="59384" x="6457950" y="2692400"/>
          <p14:tracePt t="59400" x="6477000" y="2686050"/>
          <p14:tracePt t="59400" x="6508750" y="2686050"/>
          <p14:tracePt t="59419" x="6527800" y="2686050"/>
          <p14:tracePt t="59419" x="6540500" y="2686050"/>
          <p14:tracePt t="59435" x="6553200" y="2686050"/>
          <p14:tracePt t="59435" x="6565900" y="2686050"/>
          <p14:tracePt t="59451" x="6578600" y="2686050"/>
          <p14:tracePt t="59451" x="6591300" y="2686050"/>
          <p14:tracePt t="59467" x="6604000" y="2686050"/>
          <p14:tracePt t="59467" x="6610350" y="2686050"/>
          <p14:tracePt t="59467" x="6623050" y="2686050"/>
          <p14:tracePt t="59487" x="6629400" y="2686050"/>
          <p14:tracePt t="59499" x="6642100" y="2686050"/>
          <p14:tracePt t="59499" x="6654800" y="2686050"/>
          <p14:tracePt t="59519" x="6680200" y="2679700"/>
          <p14:tracePt t="59519" x="6699250" y="2679700"/>
          <p14:tracePt t="59535" x="6711950" y="2679700"/>
          <p14:tracePt t="59535" x="6731000" y="2673350"/>
          <p14:tracePt t="59552" x="6743700" y="2673350"/>
          <p14:tracePt t="59552" x="6762750" y="2667000"/>
          <p14:tracePt t="59568" x="6781800" y="2667000"/>
          <p14:tracePt t="59568" x="6800850" y="2660650"/>
          <p14:tracePt t="59568" x="6813550" y="2660650"/>
          <p14:tracePt t="59587" x="6832600" y="2654300"/>
          <p14:tracePt t="59587" x="6851650" y="2654300"/>
          <p14:tracePt t="59602" x="6870700" y="2647950"/>
          <p14:tracePt t="59602" x="6883400" y="2647950"/>
          <p14:tracePt t="59618" x="6896100" y="2641600"/>
          <p14:tracePt t="59618" x="6915150" y="2641600"/>
          <p14:tracePt t="59635" x="6927850" y="2641600"/>
          <p14:tracePt t="59635" x="6934200" y="2641600"/>
          <p14:tracePt t="59652" x="6946900" y="2635250"/>
          <p14:tracePt t="59652" x="6965950" y="2641600"/>
          <p14:tracePt t="59668" x="6972300" y="2641600"/>
          <p14:tracePt t="59668" x="6978650" y="2641600"/>
          <p14:tracePt t="59685" x="6985000" y="2641600"/>
          <p14:tracePt t="59700" x="6991350" y="2647950"/>
          <p14:tracePt t="59700" x="6991350" y="2654300"/>
          <p14:tracePt t="59719" x="6991350" y="2660650"/>
          <p14:tracePt t="59735" x="6985000" y="2667000"/>
          <p14:tracePt t="59750" x="6978650" y="2667000"/>
          <p14:tracePt t="59750" x="6972300" y="2673350"/>
          <p14:tracePt t="59769" x="6965950" y="2679700"/>
          <p14:tracePt t="59769" x="6959600" y="2679700"/>
          <p14:tracePt t="59769" x="6953250" y="2686050"/>
          <p14:tracePt t="59788" x="6946900" y="2692400"/>
          <p14:tracePt t="59788" x="6940550" y="2692400"/>
          <p14:tracePt t="59804" x="6927850" y="2698750"/>
          <p14:tracePt t="59804" x="6921500" y="2698750"/>
          <p14:tracePt t="59820" x="6915150" y="2705100"/>
          <p14:tracePt t="59820" x="6908800" y="2705100"/>
          <p14:tracePt t="59836" x="6902450" y="2705100"/>
          <p14:tracePt t="59836" x="6896100" y="2711450"/>
          <p14:tracePt t="59836" x="6889750" y="2711450"/>
          <p14:tracePt t="59855" x="6883400" y="2711450"/>
          <p14:tracePt t="59867" x="6877050" y="2711450"/>
          <p14:tracePt t="59867" x="6870700" y="2711450"/>
          <p14:tracePt t="59888" x="6864350" y="2711450"/>
          <p14:tracePt t="59888" x="6858000" y="2711450"/>
          <p14:tracePt t="59903" x="6851650" y="2711450"/>
          <p14:tracePt t="59903" x="6845300" y="2717800"/>
          <p14:tracePt t="59919" x="6838950" y="2717800"/>
          <p14:tracePt t="59934" x="6832600" y="2717800"/>
          <p14:tracePt t="59934" x="6826250" y="2724150"/>
          <p14:tracePt t="59934" x="6819900" y="2724150"/>
          <p14:tracePt t="59955" x="6813550" y="2724150"/>
          <p14:tracePt t="59955" x="6813550" y="2730500"/>
          <p14:tracePt t="59969" x="6807200" y="2730500"/>
          <p14:tracePt t="59984" x="6800850" y="2736850"/>
          <p14:tracePt t="60006" x="6807200" y="2736850"/>
          <p14:tracePt t="60050" x="6807200" y="2743200"/>
          <p14:tracePt t="60074" x="6813550" y="2743200"/>
          <p14:tracePt t="60095" x="6819900" y="2743200"/>
          <p14:tracePt t="60118" x="6826250" y="2743200"/>
          <p14:tracePt t="60139" x="6819900" y="2736850"/>
          <p14:tracePt t="60222" x="6826250" y="2730500"/>
          <p14:tracePt t="60267" x="6826250" y="2724150"/>
          <p14:tracePt t="60290" x="6832600" y="2717800"/>
          <p14:tracePt t="60318" x="6832600" y="2711450"/>
          <p14:tracePt t="60350" x="6826250" y="2711450"/>
          <p14:tracePt t="60410" x="6819900" y="2711450"/>
          <p14:tracePt t="60434" x="6813550" y="2711450"/>
          <p14:tracePt t="60454" x="6813550" y="2717800"/>
          <p14:tracePt t="60498" x="6807200" y="2717800"/>
          <p14:tracePt t="60530" x="6800850" y="2717800"/>
          <p14:tracePt t="60554" x="6794500" y="2717800"/>
          <p14:tracePt t="60566" x="6788150" y="2717800"/>
          <p14:tracePt t="60582" x="6781800" y="2717800"/>
          <p14:tracePt t="60614" x="6788150" y="2711450"/>
          <p14:tracePt t="60650" x="6794500" y="2711450"/>
          <p14:tracePt t="60831" x="6788150" y="2717800"/>
          <p14:tracePt t="60967" x="6781800" y="2717800"/>
          <p14:tracePt t="61062" x="6775450" y="2717800"/>
          <p14:tracePt t="61098" x="6775450" y="2724150"/>
          <p14:tracePt t="61158" x="6769100" y="2730500"/>
          <p14:tracePt t="61215" x="6762750" y="2730500"/>
          <p14:tracePt t="61250" x="6769100" y="2724150"/>
          <p14:tracePt t="61338" x="6775450" y="2724150"/>
          <p14:tracePt t="61575" x="6781800" y="2717800"/>
          <p14:tracePt t="61646" x="6775450" y="2717800"/>
          <p14:tracePt t="61799" x="6769100" y="2717800"/>
          <p14:tracePt t="61819" x="6762750" y="2717800"/>
          <p14:tracePt t="61843" x="6756400" y="2724150"/>
          <p14:tracePt t="61867" x="6750050" y="2724150"/>
          <p14:tracePt t="61903" x="6743700" y="2724150"/>
          <p14:tracePt t="61979" x="6743700" y="2717800"/>
          <p14:tracePt t="62134" x="6737350" y="2711450"/>
          <p14:tracePt t="62150" x="6737350" y="2705100"/>
          <p14:tracePt t="62167" x="6737350" y="2698750"/>
          <p14:tracePt t="62179" x="6743700" y="2692400"/>
          <p14:tracePt t="62195" x="6750050" y="2686050"/>
          <p14:tracePt t="62210" x="6756400" y="2686050"/>
          <p14:tracePt t="62227" x="6762750" y="2686050"/>
          <p14:tracePt t="62235" x="6769100" y="2686050"/>
          <p14:tracePt t="62242" x="6775450" y="2686050"/>
          <p14:tracePt t="62242" x="6788150" y="2686050"/>
          <p14:tracePt t="62242" x="6794500" y="2686050"/>
          <p14:tracePt t="62263" x="6800850" y="2686050"/>
          <p14:tracePt t="62276" x="6807200" y="2686050"/>
          <p14:tracePt t="62276" x="6813550" y="2686050"/>
          <p14:tracePt t="62276" x="6819900" y="2679700"/>
          <p14:tracePt t="62299" x="6826250" y="2679700"/>
          <p14:tracePt t="62315" x="6832600" y="2679700"/>
          <p14:tracePt t="62339" x="6826250" y="2679700"/>
          <p14:tracePt t="62383" x="6819900" y="2673350"/>
          <p14:tracePt t="62427" x="6819900" y="2667000"/>
          <p14:tracePt t="62451" x="6819900" y="2660650"/>
          <p14:tracePt t="62475" x="6813550" y="2660650"/>
          <p14:tracePt t="62503" x="6807200" y="2654300"/>
          <p14:tracePt t="62526" x="6800850" y="2654300"/>
          <p14:tracePt t="62538" x="6794500" y="2654300"/>
          <p14:tracePt t="62563" x="6794500" y="2660650"/>
          <p14:tracePt t="62599" x="6788150" y="2667000"/>
          <p14:tracePt t="62631" x="6794500" y="2673350"/>
          <p14:tracePt t="62683" x="6788150" y="2673350"/>
          <p14:tracePt t="62726" x="6781800" y="2673350"/>
          <p14:tracePt t="62742" x="6769100" y="2673350"/>
          <p14:tracePt t="62751" x="6762750" y="2673350"/>
          <p14:tracePt t="62760" x="6750050" y="2673350"/>
          <p14:tracePt t="62760" x="6718300" y="2673350"/>
          <p14:tracePt t="62780" x="6705600" y="2673350"/>
          <p14:tracePt t="62780" x="6686550" y="2673350"/>
          <p14:tracePt t="62798" x="6661150" y="2673350"/>
          <p14:tracePt t="62798" x="6642100" y="2673350"/>
          <p14:tracePt t="62813" x="6623050" y="2679700"/>
          <p14:tracePt t="62813" x="6597650" y="2679700"/>
          <p14:tracePt t="62831" x="6572250" y="2686050"/>
          <p14:tracePt t="62831" x="6515100" y="2692400"/>
          <p14:tracePt t="62851" x="6483350" y="2698750"/>
          <p14:tracePt t="62851" x="6451600" y="2698750"/>
          <p14:tracePt t="62868" x="6413500" y="2698750"/>
          <p14:tracePt t="62868" x="6375400" y="2698750"/>
          <p14:tracePt t="62868" x="6337300" y="2698750"/>
          <p14:tracePt t="62887" x="5886450" y="2724150"/>
          <p14:tracePt t="62962" x="5835650" y="2717800"/>
          <p14:tracePt t="62967" x="5784850" y="2717800"/>
          <p14:tracePt t="62978" x="5683250" y="2705100"/>
          <p14:tracePt t="62996" x="5581650" y="2679700"/>
          <p14:tracePt t="63012" x="5429250" y="2628900"/>
          <p14:tracePt t="63029" x="5340350" y="2578100"/>
          <p14:tracePt t="63046" x="5257800" y="2514600"/>
          <p14:tracePt t="63062" x="5156200" y="2393950"/>
          <p14:tracePt t="63079" x="5111750" y="2298700"/>
          <p14:tracePt t="63096" x="5080000" y="2190750"/>
          <p14:tracePt t="63112" x="5060950" y="2076450"/>
          <p14:tracePt t="63129" x="5067300" y="1905000"/>
          <p14:tracePt t="63148" x="5099050" y="1797050"/>
          <p14:tracePt t="63164" x="5143500" y="1682750"/>
          <p14:tracePt t="63180" x="5207000" y="1574800"/>
          <p14:tracePt t="63196" x="5283200" y="1479550"/>
          <p14:tracePt t="63196" x="5327650" y="1428750"/>
          <p14:tracePt t="63216" x="5372100" y="1384300"/>
          <p14:tracePt t="63229" x="5524500" y="1263650"/>
          <p14:tracePt t="63248" x="5645150" y="1193800"/>
          <p14:tracePt t="63263" x="5772150" y="1130300"/>
          <p14:tracePt t="63280" x="5911850" y="1066800"/>
          <p14:tracePt t="63297" x="6051550" y="1016000"/>
          <p14:tracePt t="63297" x="6121400" y="990600"/>
          <p14:tracePt t="63317" x="6267450" y="946150"/>
          <p14:tracePt t="63331" x="6413500" y="908050"/>
          <p14:tracePt t="63347" x="6565900" y="889000"/>
          <p14:tracePt t="63363" x="6800850" y="869950"/>
          <p14:tracePt t="63381" x="6953250" y="876300"/>
          <p14:tracePt t="63397" x="7105650" y="889000"/>
          <p14:tracePt t="63414" x="7251700" y="914400"/>
          <p14:tracePt t="63431" x="7454900" y="977900"/>
          <p14:tracePt t="63447" x="7588250" y="1022350"/>
          <p14:tracePt t="63464" x="7708900" y="1079500"/>
          <p14:tracePt t="63481" x="7816850" y="1143000"/>
          <p14:tracePt t="63481" x="7867650" y="1174750"/>
          <p14:tracePt t="63500" x="7956550" y="1244600"/>
          <p14:tracePt t="63516" x="8032750" y="1320800"/>
          <p14:tracePt t="63532" x="8089900" y="1397000"/>
          <p14:tracePt t="63548" x="8128000" y="1479550"/>
          <p14:tracePt t="63564" x="8140700" y="1555750"/>
          <p14:tracePt t="63564" x="8147050" y="1593850"/>
          <p14:tracePt t="63584" x="8140700" y="1631950"/>
          <p14:tracePt t="63597" x="8108950" y="1746250"/>
          <p14:tracePt t="63616" x="8077200" y="1822450"/>
          <p14:tracePt t="63631" x="8032750" y="1892300"/>
          <p14:tracePt t="63648" x="7975600" y="1955800"/>
          <p14:tracePt t="63664" x="7874000" y="2044700"/>
          <p14:tracePt t="63681" x="7804150" y="2101850"/>
          <p14:tracePt t="63698" x="7727950" y="2159000"/>
          <p14:tracePt t="63715" x="7645400" y="2203450"/>
          <p14:tracePt t="63732" x="7531100" y="2266950"/>
          <p14:tracePt t="63748" x="7454900" y="2298700"/>
          <p14:tracePt t="63765" x="7378700" y="2330450"/>
          <p14:tracePt t="63782" x="7277100" y="2374900"/>
          <p14:tracePt t="63800" x="7207250" y="2406650"/>
          <p14:tracePt t="63817" x="7137400" y="2432050"/>
          <p14:tracePt t="63832" x="7067550" y="2457450"/>
          <p14:tracePt t="63848" x="7010400" y="2482850"/>
          <p14:tracePt t="63848" x="6978650" y="2489200"/>
          <p14:tracePt t="63868" x="6953250" y="2495550"/>
          <p14:tracePt t="63868" x="6927850" y="2501900"/>
          <p14:tracePt t="63884" x="6883400" y="2508250"/>
          <p14:tracePt t="63900" x="6851650" y="2514600"/>
          <p14:tracePt t="63915" x="6819900" y="2520950"/>
          <p14:tracePt t="63932" x="6794500" y="2520950"/>
          <p14:tracePt t="63949" x="6781800" y="2520950"/>
          <p14:tracePt t="63949" x="6775450" y="2520950"/>
          <p14:tracePt t="63968" x="6762750" y="2520950"/>
          <p14:tracePt t="63982" x="6750050" y="2520950"/>
          <p14:tracePt t="63999" x="6743700" y="2514600"/>
          <p14:tracePt t="64015" x="6731000" y="2514600"/>
          <p14:tracePt t="64033" x="6724650" y="2508250"/>
          <p14:tracePt t="64048" x="6718300" y="2501900"/>
          <p14:tracePt t="64087" x="6711950" y="2495550"/>
          <p14:tracePt t="64107" x="6705600" y="2489200"/>
          <p14:tracePt t="64152" x="6699250" y="2489200"/>
          <p14:tracePt t="64175" x="6692900" y="2495550"/>
          <p14:tracePt t="64251" x="6699250" y="2501900"/>
          <p14:tracePt t="64303" x="6705600" y="2501900"/>
          <p14:tracePt t="64387" x="6699250" y="2508250"/>
          <p14:tracePt t="64451" x="6692900" y="2501900"/>
          <p14:tracePt t="64535" x="6692900" y="2495550"/>
          <p14:tracePt t="64571" x="6692900" y="2489200"/>
          <p14:tracePt t="64595" x="6699250" y="2489200"/>
          <p14:tracePt t="64620" x="6699250" y="2482850"/>
          <p14:tracePt t="64647" x="6705600" y="2476500"/>
          <p14:tracePt t="64707" x="6699250" y="2476500"/>
          <p14:tracePt t="64751" x="6699250" y="2482850"/>
          <p14:tracePt t="64791" x="6699250" y="2489200"/>
          <p14:tracePt t="64843" x="6705600" y="2489200"/>
          <p14:tracePt t="64867" x="6711950" y="2495550"/>
          <p14:tracePt t="64879" x="6718300" y="2501900"/>
          <p14:tracePt t="64895" x="6724650" y="2501900"/>
          <p14:tracePt t="64911" x="6737350" y="2501900"/>
          <p14:tracePt t="64927" x="6743700" y="2508250"/>
          <p14:tracePt t="64940" x="6750050" y="2508250"/>
          <p14:tracePt t="64963" x="6750050" y="2501900"/>
          <p14:tracePt t="65008" x="6743700" y="2495550"/>
          <p14:tracePt t="65039" x="6737350" y="2501900"/>
          <p14:tracePt t="65067" x="6731000" y="2501900"/>
          <p14:tracePt t="65108" x="6737350" y="2501900"/>
          <p14:tracePt t="65180" x="6743700" y="2501900"/>
          <p14:tracePt t="65232" x="6750050" y="2501900"/>
          <p14:tracePt t="65367" x="6743700" y="2508250"/>
          <p14:tracePt t="65488" x="6743700" y="2514600"/>
          <p14:tracePt t="65519" x="6737350" y="2514600"/>
          <p14:tracePt t="65539" x="6731000" y="2520950"/>
          <p14:tracePt t="65587" x="6737350" y="2514600"/>
          <p14:tracePt t="65760" x="6731000" y="2514600"/>
          <p14:tracePt t="65856" x="6724650" y="2508250"/>
          <p14:tracePt t="65887" x="6718300" y="2508250"/>
          <p14:tracePt t="65916" x="6718300" y="2501900"/>
          <p14:tracePt t="66120" x="6711950" y="2495550"/>
          <p14:tracePt t="66180" x="6705600" y="2495550"/>
          <p14:tracePt t="66192" x="6699250" y="2495550"/>
          <p14:tracePt t="66208" x="6692900" y="2489200"/>
          <p14:tracePt t="66224" x="6686550" y="2489200"/>
          <p14:tracePt t="66248" x="6692900" y="2489200"/>
          <p14:tracePt t="66320" x="6692900" y="2482850"/>
          <p14:tracePt t="66352" x="6699250" y="2476500"/>
          <p14:tracePt t="66428" x="6699250" y="2470150"/>
          <p14:tracePt t="66472" x="6705600" y="2470150"/>
          <p14:tracePt t="66496" x="6711950" y="2463800"/>
          <p14:tracePt t="66516" x="6718300" y="2463800"/>
          <p14:tracePt t="66539" x="6718300" y="2457450"/>
          <p14:tracePt t="66592" x="6718300" y="2451100"/>
          <p14:tracePt t="66720" x="6718300" y="2444750"/>
          <p14:tracePt t="66792" x="6718300" y="2438400"/>
          <p14:tracePt t="66848" x="6711950" y="2438400"/>
          <p14:tracePt t="66912" x="6718300" y="2438400"/>
          <p14:tracePt t="67056" x="6718300" y="2444750"/>
          <p14:tracePt t="67100" x="6711950" y="2444750"/>
          <p14:tracePt t="67140" x="6705600" y="2444750"/>
          <p14:tracePt t="67160" x="6699250" y="2438400"/>
          <p14:tracePt t="67184" x="6692900" y="2438400"/>
          <p14:tracePt t="67212" x="6692900" y="2444750"/>
          <p14:tracePt t="67252" x="6686550" y="2444750"/>
          <p14:tracePt t="67280" x="6686550" y="2451100"/>
          <p14:tracePt t="67536" x="6686550" y="2457450"/>
          <p14:tracePt t="67580" x="6686550" y="2463800"/>
          <p14:tracePt t="67612" x="6686550" y="2470150"/>
          <p14:tracePt t="67628" x="6680200" y="2476500"/>
          <p14:tracePt t="67680" x="6680200" y="2470150"/>
          <p14:tracePt t="67692" x="6673850" y="2463800"/>
          <p14:tracePt t="67708" x="6667500" y="2457450"/>
          <p14:tracePt t="67724" x="6667500" y="2451100"/>
          <p14:tracePt t="67740" x="6673850" y="2444750"/>
          <p14:tracePt t="67752" x="6686550" y="2444750"/>
          <p14:tracePt t="67761" x="6692900" y="2438400"/>
          <p14:tracePt t="67761" x="6705600" y="2438400"/>
          <p14:tracePt t="67780" x="6724650" y="2432050"/>
          <p14:tracePt t="67780" x="6743700" y="2432050"/>
          <p14:tracePt t="67796" x="6762750" y="2425700"/>
          <p14:tracePt t="67796" x="6819900" y="2419350"/>
          <p14:tracePt t="67815" x="6845300" y="2413000"/>
          <p14:tracePt t="67815" x="6877050" y="2406650"/>
          <p14:tracePt t="67830" x="6915150" y="2406650"/>
          <p14:tracePt t="67830" x="6946900" y="2393950"/>
          <p14:tracePt t="67847" x="6985000" y="2387600"/>
          <p14:tracePt t="67847" x="7023100" y="2381250"/>
          <p14:tracePt t="67864" x="7061200" y="2374900"/>
          <p14:tracePt t="67864" x="7131050" y="2362200"/>
          <p14:tracePt t="67881" x="7162800" y="2355850"/>
          <p14:tracePt t="67881" x="7194550" y="2349500"/>
          <p14:tracePt t="67897" x="7219950" y="2343150"/>
          <p14:tracePt t="67897" x="7251700" y="2343150"/>
          <p14:tracePt t="67914" x="7270750" y="2336800"/>
          <p14:tracePt t="67914" x="7296150" y="2330450"/>
          <p14:tracePt t="67914" x="7315200" y="2330450"/>
          <p14:tracePt t="67933" x="7334250" y="2330450"/>
          <p14:tracePt t="67945" x="7353300" y="2324100"/>
          <p14:tracePt t="67945" x="7378700" y="2317750"/>
          <p14:tracePt t="67965" x="7391400" y="2317750"/>
          <p14:tracePt t="67965" x="7404100" y="2311400"/>
          <p14:tracePt t="67981" x="7416800" y="2311400"/>
          <p14:tracePt t="67981" x="7423150" y="2305050"/>
          <p14:tracePt t="67997" x="7435850" y="2305050"/>
          <p14:tracePt t="67997" x="7442200" y="2298700"/>
          <p14:tracePt t="67997" x="7454900" y="2298700"/>
          <p14:tracePt t="68016" x="7461250" y="2298700"/>
          <p14:tracePt t="68029" x="7473950" y="2292350"/>
          <p14:tracePt t="68029" x="7486650" y="2292350"/>
          <p14:tracePt t="68049" x="7512050" y="2286000"/>
          <p14:tracePt t="68049" x="7524750" y="2286000"/>
          <p14:tracePt t="68065" x="7537450" y="2279650"/>
          <p14:tracePt t="68065" x="7550150" y="2279650"/>
          <p14:tracePt t="68081" x="7562850" y="2279650"/>
          <p14:tracePt t="68081" x="7575550" y="2279650"/>
          <p14:tracePt t="68098" x="7588250" y="2286000"/>
          <p14:tracePt t="68098" x="7620000" y="2298700"/>
          <p14:tracePt t="68115" x="7632700" y="2305050"/>
          <p14:tracePt t="68115" x="7645400" y="2311400"/>
          <p14:tracePt t="68132" x="7658100" y="2324100"/>
          <p14:tracePt t="68132" x="7670800" y="2330450"/>
          <p14:tracePt t="68148" x="7677150" y="2336800"/>
          <p14:tracePt t="68148" x="7683500" y="2349500"/>
          <p14:tracePt t="68164" x="7689850" y="2355850"/>
          <p14:tracePt t="68164" x="7696200" y="2368550"/>
          <p14:tracePt t="68182" x="7696200" y="2374900"/>
          <p14:tracePt t="68196" x="7696200" y="2381250"/>
          <p14:tracePt t="68196" x="7696200" y="2387600"/>
          <p14:tracePt t="68215" x="7689850" y="2393950"/>
          <p14:tracePt t="68229" x="7683500" y="2400300"/>
          <p14:tracePt t="68247" x="7683500" y="2406650"/>
          <p14:tracePt t="68265" x="7677150" y="2413000"/>
          <p14:tracePt t="68296" x="7670800" y="2413000"/>
          <p14:tracePt t="68316" x="7664450" y="2419350"/>
          <p14:tracePt t="68340" x="7658100" y="2425700"/>
          <p14:tracePt t="68360" x="7651750" y="2425700"/>
          <p14:tracePt t="68376" x="7645400" y="2432050"/>
          <p14:tracePt t="68392" x="7645400" y="2438400"/>
          <p14:tracePt t="68408" x="7639050" y="2444750"/>
          <p14:tracePt t="68420" x="7632700" y="2451100"/>
          <p14:tracePt t="68436" x="7626350" y="2457450"/>
          <p14:tracePt t="68452" x="7620000" y="2463800"/>
          <p14:tracePt t="68468" x="7613650" y="2470150"/>
          <p14:tracePt t="68481" x="7607300" y="2470150"/>
          <p14:tracePt t="68497" x="7600950" y="2476500"/>
          <p14:tracePt t="68514" x="7594600" y="2476500"/>
          <p14:tracePt t="68534" x="7600950" y="2470150"/>
          <p14:tracePt t="68600" x="7600950" y="2463800"/>
          <p14:tracePt t="68648" x="7607300" y="2463800"/>
          <p14:tracePt t="68676" x="7613650" y="2457450"/>
          <p14:tracePt t="68708" x="7620000" y="2457450"/>
          <p14:tracePt t="68780" x="7613650" y="2451100"/>
          <p14:tracePt t="68880" x="7607300" y="2451100"/>
          <p14:tracePt t="68892" x="7600950" y="2444750"/>
          <p14:tracePt t="68908" x="7594600" y="2438400"/>
          <p14:tracePt t="68924" x="7588250" y="2438400"/>
          <p14:tracePt t="68940" x="7581900" y="2438400"/>
          <p14:tracePt t="68968" x="7581900" y="2444750"/>
          <p14:tracePt t="69009" x="7575550" y="2444750"/>
          <p14:tracePt t="69328" x="7569200" y="2438400"/>
          <p14:tracePt t="69353" x="7562850" y="2432050"/>
          <p14:tracePt t="69372" x="7562850" y="2425700"/>
          <p14:tracePt t="69388" x="7556500" y="2425700"/>
          <p14:tracePt t="69404" x="7550150" y="2419350"/>
          <p14:tracePt t="69421" x="7543800" y="2419350"/>
          <p14:tracePt t="69432" x="7537450" y="2419350"/>
          <p14:tracePt t="69448" x="7531100" y="2425700"/>
          <p14:tracePt t="69500" x="7524750" y="2432050"/>
          <p14:tracePt t="69524" x="7518400" y="2432050"/>
          <p14:tracePt t="69540" x="7512050" y="2432050"/>
          <p14:tracePt t="69552" x="7505700" y="2432050"/>
          <p14:tracePt t="69569" x="7493000" y="2425700"/>
          <p14:tracePt t="69584" x="7486650" y="2419350"/>
          <p14:tracePt t="69592" x="7486650" y="2413000"/>
          <p14:tracePt t="69601" x="7480300" y="2406650"/>
          <p14:tracePt t="69601" x="7473950" y="2393950"/>
          <p14:tracePt t="69601" x="7473950" y="2387600"/>
          <p14:tracePt t="69622" x="7467600" y="2368550"/>
          <p14:tracePt t="69622" x="7461250" y="2355850"/>
          <p14:tracePt t="69637" x="7461250" y="2343150"/>
          <p14:tracePt t="69637" x="7454900" y="2324100"/>
          <p14:tracePt t="69654" x="7448550" y="2298700"/>
          <p14:tracePt t="69654" x="7442200" y="2279650"/>
          <p14:tracePt t="69654" x="7435850" y="2254250"/>
          <p14:tracePt t="69672" x="7429500" y="2228850"/>
          <p14:tracePt t="69685" x="7423150" y="2203450"/>
          <p14:tracePt t="69685" x="7416800" y="2171700"/>
          <p14:tracePt t="69685" x="7404100" y="2139950"/>
          <p14:tracePt t="69705" x="7404100" y="2114550"/>
          <p14:tracePt t="69705" x="7397750" y="2082800"/>
          <p14:tracePt t="69721" x="7391400" y="2051050"/>
          <p14:tracePt t="69721" x="7391400" y="2025650"/>
          <p14:tracePt t="69737" x="7385050" y="1993900"/>
          <p14:tracePt t="69737" x="7385050" y="1968500"/>
          <p14:tracePt t="69754" x="7385050" y="1936750"/>
          <p14:tracePt t="69754" x="7385050" y="1911350"/>
          <p14:tracePt t="69770" x="7385050" y="1885950"/>
          <p14:tracePt t="69770" x="7385050" y="1860550"/>
          <p14:tracePt t="69770" x="7391400" y="1835150"/>
          <p14:tracePt t="69789" x="7391400" y="1816100"/>
          <p14:tracePt t="69789" x="7397750" y="1790700"/>
          <p14:tracePt t="69804" x="7397750" y="1771650"/>
          <p14:tracePt t="69804" x="7397750" y="1752600"/>
          <p14:tracePt t="69822" x="7397750" y="1733550"/>
          <p14:tracePt t="69822" x="7404100" y="1720850"/>
          <p14:tracePt t="69838" x="7404100" y="1708150"/>
          <p14:tracePt t="69838" x="7404100" y="1682750"/>
          <p14:tracePt t="69854" x="7404100" y="1670050"/>
          <p14:tracePt t="69854" x="7404100" y="1663700"/>
          <p14:tracePt t="69870" x="7404100" y="1657350"/>
          <p14:tracePt t="69870" x="7410450" y="1651000"/>
          <p14:tracePt t="69887" x="7410450" y="1644650"/>
          <p14:tracePt t="69887" x="7410450" y="1638300"/>
          <p14:tracePt t="69904" x="7416800" y="1631950"/>
          <p14:tracePt t="69904" x="7423150" y="1625600"/>
          <p14:tracePt t="69921" x="7423150" y="1619250"/>
          <p14:tracePt t="69937" x="7429500" y="1612900"/>
          <p14:tracePt t="69952" x="7435850" y="1612900"/>
          <p14:tracePt t="69969" x="7442200" y="1612900"/>
          <p14:tracePt t="69986" x="7448550" y="1606550"/>
          <p14:tracePt t="70002" x="7461250" y="1606550"/>
          <p14:tracePt t="70020" x="7467600" y="1606550"/>
          <p14:tracePt t="70040" x="7473950" y="1606550"/>
          <p14:tracePt t="70064" x="7480300" y="1612900"/>
          <p14:tracePt t="70101" x="7480300" y="1619250"/>
          <p14:tracePt t="70124" x="7473950" y="1619250"/>
          <p14:tracePt t="70148" x="7467600" y="1625600"/>
          <p14:tracePt t="70168" x="7467600" y="1631950"/>
          <p14:tracePt t="70201" x="7467600" y="1638300"/>
          <p14:tracePt t="70252" x="7473950" y="1644650"/>
          <p14:tracePt t="70328" x="7473950" y="1651000"/>
          <p14:tracePt t="70334" x="7473950" y="1663700"/>
          <p14:tracePt t="70341" x="7480300" y="1670050"/>
          <p14:tracePt t="70354" x="7480300" y="1682750"/>
          <p14:tracePt t="70354" x="7486650" y="1714500"/>
          <p14:tracePt t="70374" x="7493000" y="1733550"/>
          <p14:tracePt t="70374" x="7499350" y="1758950"/>
          <p14:tracePt t="70389" x="7505700" y="1778000"/>
          <p14:tracePt t="70389" x="7505700" y="1803400"/>
          <p14:tracePt t="70406" x="7512050" y="1828800"/>
          <p14:tracePt t="70406" x="7518400" y="1847850"/>
          <p14:tracePt t="70422" x="7518400" y="1866900"/>
          <p14:tracePt t="70422" x="7524750" y="1885950"/>
          <p14:tracePt t="70422" x="7524750" y="1905000"/>
          <p14:tracePt t="70441" x="7524750" y="1924050"/>
          <p14:tracePt t="70441" x="7524750" y="1936750"/>
          <p14:tracePt t="70456" x="7524750" y="1949450"/>
          <p14:tracePt t="70456" x="7524750" y="1962150"/>
          <p14:tracePt t="70472" x="7524750" y="1974850"/>
          <p14:tracePt t="70472" x="7524750" y="1981200"/>
          <p14:tracePt t="70490" x="7524750" y="1993900"/>
          <p14:tracePt t="70490" x="7524750" y="2000250"/>
          <p14:tracePt t="70506" x="7524750" y="2006600"/>
          <p14:tracePt t="70506" x="7524750" y="2019300"/>
          <p14:tracePt t="70523" x="7524750" y="2025650"/>
          <p14:tracePt t="70538" x="7518400" y="2032000"/>
          <p14:tracePt t="70554" x="7518400" y="2038350"/>
          <p14:tracePt t="70571" x="7512050" y="2038350"/>
          <p14:tracePt t="70589" x="7512050" y="2044700"/>
          <p14:tracePt t="70752" x="7512050" y="2051050"/>
          <p14:tracePt t="70829" x="7505700" y="2057400"/>
          <p14:tracePt t="70897" x="7499350" y="2063750"/>
          <p14:tracePt t="71048" x="7505700" y="2057400"/>
          <p14:tracePt t="71181" x="7499350" y="2051050"/>
          <p14:tracePt t="71288" x="7493000" y="2051050"/>
          <p14:tracePt t="71421" x="7486650" y="2044700"/>
          <p14:tracePt t="71445" x="7480300" y="2044700"/>
          <p14:tracePt t="71469" x="7473950" y="2044700"/>
          <p14:tracePt t="71481" x="7467600" y="2038350"/>
          <p14:tracePt t="71497" x="7461250" y="2038350"/>
          <p14:tracePt t="71529" x="7454900" y="2038350"/>
          <p14:tracePt t="71549" x="7448550" y="2038350"/>
          <p14:tracePt t="71573" x="7442200" y="2038350"/>
          <p14:tracePt t="71593" x="7448550" y="2038350"/>
          <p14:tracePt t="71653" x="7461250" y="2032000"/>
          <p14:tracePt t="71669" x="7467600" y="2032000"/>
          <p14:tracePt t="71685" x="7473950" y="2032000"/>
          <p14:tracePt t="71694" x="7480300" y="2032000"/>
          <p14:tracePt t="71709" x="7486650" y="2032000"/>
          <p14:tracePt t="71725" x="7493000" y="2032000"/>
          <p14:tracePt t="71742" x="7499350" y="2032000"/>
          <p14:tracePt t="71769" x="7499350" y="2025650"/>
          <p14:tracePt t="72089" x="7505700" y="2025650"/>
          <p14:tracePt t="72134" x="7512050" y="2019300"/>
          <p14:tracePt t="72225" x="7505700" y="2025650"/>
          <p14:tracePt t="72481" x="7499350" y="2025650"/>
          <p14:tracePt t="72593" x="7493000" y="2025650"/>
          <p14:tracePt t="72637" x="7486650" y="2032000"/>
          <p14:tracePt t="72734" x="7480300" y="2032000"/>
          <p14:tracePt t="72893" x="7473950" y="2032000"/>
          <p14:tracePt t="72921" x="7473950" y="2025650"/>
          <p14:tracePt t="72981" x="7480300" y="2025650"/>
          <p14:tracePt t="72997" x="7486650" y="2025650"/>
          <p14:tracePt t="73013" x="7499350" y="2019300"/>
          <p14:tracePt t="73029" x="7512050" y="2019300"/>
          <p14:tracePt t="73049" x="7524750" y="2019300"/>
          <p14:tracePt t="73073" x="7531100" y="2012950"/>
          <p14:tracePt t="73089" x="7537450" y="2006600"/>
          <p14:tracePt t="73101" x="7543800" y="2000250"/>
          <p14:tracePt t="73117" x="7543800" y="1993900"/>
          <p14:tracePt t="73133" x="7550150" y="1981200"/>
          <p14:tracePt t="73149" x="7543800" y="1974850"/>
          <p14:tracePt t="73161" x="7543800" y="1968500"/>
          <p14:tracePt t="73177" x="7543800" y="1962150"/>
          <p14:tracePt t="73185" x="7537450" y="1955800"/>
          <p14:tracePt t="73197" x="7537450" y="1949450"/>
          <p14:tracePt t="73197" x="7531100" y="1943100"/>
          <p14:tracePt t="73215" x="7531100" y="1936750"/>
          <p14:tracePt t="73215" x="7531100" y="1924050"/>
          <p14:tracePt t="73233" x="7524750" y="1917700"/>
          <p14:tracePt t="73233" x="7524750" y="1911350"/>
          <p14:tracePt t="73249" x="7524750" y="1898650"/>
          <p14:tracePt t="73249" x="7518400" y="1892300"/>
          <p14:tracePt t="73266" x="7518400" y="1879600"/>
          <p14:tracePt t="73266" x="7518400" y="1854200"/>
          <p14:tracePt t="73283" x="7512050" y="1841500"/>
          <p14:tracePt t="73283" x="7512050" y="1828800"/>
          <p14:tracePt t="73299" x="7512050" y="1816100"/>
          <p14:tracePt t="73299" x="7505700" y="1803400"/>
          <p14:tracePt t="73316" x="7505700" y="1790700"/>
          <p14:tracePt t="73316" x="7505700" y="1765300"/>
          <p14:tracePt t="73336" x="7505700" y="1752600"/>
          <p14:tracePt t="73336" x="7505700" y="1739900"/>
          <p14:tracePt t="73350" x="7505700" y="1733550"/>
          <p14:tracePt t="73350" x="7505700" y="1720850"/>
          <p14:tracePt t="73367" x="7505700" y="1714500"/>
          <p14:tracePt t="73367" x="7505700" y="1708150"/>
          <p14:tracePt t="73384" x="7505700" y="1701800"/>
          <p14:tracePt t="73398" x="7505700" y="1695450"/>
          <p14:tracePt t="73398" x="7505700" y="1689100"/>
          <p14:tracePt t="73398" x="7505700" y="1682750"/>
          <p14:tracePt t="73418" x="7505700" y="1676400"/>
          <p14:tracePt t="73431" x="7505700" y="1670050"/>
          <p14:tracePt t="73431" x="7505700" y="1663700"/>
          <p14:tracePt t="73450" x="7505700" y="1657350"/>
          <p14:tracePt t="73464" x="7505700" y="1651000"/>
          <p14:tracePt t="73481" x="7512050" y="1657350"/>
          <p14:tracePt t="73537" x="7512050" y="1663700"/>
          <p14:tracePt t="73553" x="7518400" y="1670050"/>
          <p14:tracePt t="73562" x="7518400" y="1676400"/>
          <p14:tracePt t="73570" x="7524750" y="1682750"/>
          <p14:tracePt t="73570" x="7524750" y="1695450"/>
          <p14:tracePt t="73584" x="7531100" y="1708150"/>
          <p14:tracePt t="73584" x="7531100" y="1720850"/>
          <p14:tracePt t="73600" x="7537450" y="1733550"/>
          <p14:tracePt t="73600" x="7537450" y="1752600"/>
          <p14:tracePt t="73617" x="7537450" y="1765300"/>
          <p14:tracePt t="73617" x="7543800" y="1797050"/>
          <p14:tracePt t="73635" x="7543800" y="1816100"/>
          <p14:tracePt t="73635" x="7543800" y="1828800"/>
          <p14:tracePt t="73651" x="7543800" y="1841500"/>
          <p14:tracePt t="73651" x="7543800" y="1860550"/>
          <p14:tracePt t="73667" x="7550150" y="1873250"/>
          <p14:tracePt t="73667" x="7550150" y="1885950"/>
          <p14:tracePt t="73685" x="7550150" y="1898650"/>
          <p14:tracePt t="73685" x="7550150" y="1905000"/>
          <p14:tracePt t="73685" x="7550150" y="1917700"/>
          <p14:tracePt t="73703" x="7550150" y="1924050"/>
          <p14:tracePt t="73703" x="7550150" y="1930400"/>
          <p14:tracePt t="73718" x="7550150" y="1936750"/>
          <p14:tracePt t="73718" x="7550150" y="1943100"/>
          <p14:tracePt t="73735" x="7550150" y="1949450"/>
          <p14:tracePt t="73749" x="7550150" y="1962150"/>
          <p14:tracePt t="73766" x="7550150" y="1968500"/>
          <p14:tracePt t="73782" x="7543800" y="1974850"/>
          <p14:tracePt t="73799" x="7537450" y="1974850"/>
          <p14:tracePt t="73816" x="7531100" y="1974850"/>
          <p14:tracePt t="73833" x="7524750" y="1981200"/>
          <p14:tracePt t="73870" x="7518400" y="1987550"/>
          <p14:tracePt t="73890" x="7512050" y="1993900"/>
          <p14:tracePt t="73934" x="7512050" y="2000250"/>
          <p14:tracePt t="73949" x="7512050" y="2006600"/>
          <p14:tracePt t="73965" x="7512050" y="2012950"/>
          <p14:tracePt t="73981" x="7512050" y="2019300"/>
          <p14:tracePt t="73993" x="7512050" y="2025650"/>
          <p14:tracePt t="74017" x="7518400" y="2025650"/>
          <p14:tracePt t="74041" x="7524750" y="2032000"/>
          <p14:tracePt t="74054" x="7531100" y="2032000"/>
          <p14:tracePt t="74070" x="7537450" y="2032000"/>
          <p14:tracePt t="74085" x="7543800" y="2032000"/>
          <p14:tracePt t="74102" x="7550150" y="2032000"/>
          <p14:tracePt t="74113" x="7556500" y="2032000"/>
          <p14:tracePt t="74137" x="7562850" y="2032000"/>
          <p14:tracePt t="74182" x="7562850" y="2025650"/>
          <p14:tracePt t="74222" x="7556500" y="2025650"/>
          <p14:tracePt t="74282" x="7562850" y="2019300"/>
          <p14:tracePt t="74353" x="7562850" y="2012950"/>
          <p14:tracePt t="74378" x="7569200" y="2012950"/>
          <p14:tracePt t="74401" x="7569200" y="2006600"/>
          <p14:tracePt t="74421" x="7575550" y="2000250"/>
          <p14:tracePt t="74454" x="7581900" y="2000250"/>
          <p14:tracePt t="74474" x="7588250" y="1993900"/>
          <p14:tracePt t="74498" x="7594600" y="1993900"/>
          <p14:tracePt t="74530" x="7594600" y="1987550"/>
          <p14:tracePt t="74762" x="7588250" y="1993900"/>
          <p14:tracePt t="74918" x="7581900" y="2000250"/>
          <p14:tracePt t="75045" x="7588250" y="2000250"/>
          <p14:tracePt t="75090" x="7594600" y="1993900"/>
          <p14:tracePt t="75166" x="7600950" y="1993900"/>
          <p14:tracePt t="75225" x="7594600" y="1993900"/>
          <p14:tracePt t="75422" x="7588250" y="1993900"/>
          <p14:tracePt t="75458" x="7594600" y="1993900"/>
          <p14:tracePt t="75570" x="7600950" y="2000250"/>
          <p14:tracePt t="75621" x="7600950" y="1993900"/>
          <p14:tracePt t="75646" x="7600950" y="2000250"/>
          <p14:tracePt t="75742" x="7594600" y="2000250"/>
          <p14:tracePt t="75834" x="7588250" y="2000250"/>
          <p14:tracePt t="75870" x="7581900" y="2006600"/>
          <p14:tracePt t="75910" x="7575550" y="2012950"/>
          <p14:tracePt t="76058" x="7569200" y="2006600"/>
          <p14:tracePt t="76170" x="7562850" y="2012950"/>
          <p14:tracePt t="76214" x="7556500" y="2012950"/>
          <p14:tracePt t="76306" x="7550150" y="2019300"/>
          <p14:tracePt t="76350" x="7556500" y="2012950"/>
          <p14:tracePt t="76442" x="7550150" y="2012950"/>
          <p14:tracePt t="76529" x="7543800" y="2012950"/>
          <p14:tracePt t="76554" x="7537450" y="2012950"/>
          <p14:tracePt t="76582" x="7531100" y="2012950"/>
          <p14:tracePt t="76694" x="7524750" y="2019300"/>
          <p14:tracePt t="76734" x="7518400" y="2019300"/>
          <p14:tracePt t="76786" x="7524750" y="2025650"/>
          <p14:tracePt t="76874" x="7518400" y="2032000"/>
          <p14:tracePt t="76914" x="7518400" y="2025650"/>
          <p14:tracePt t="77110" x="7518400" y="2019300"/>
          <p14:tracePt t="77154" x="7512050" y="2019300"/>
          <p14:tracePt t="77222" x="7505700" y="2025650"/>
          <p14:tracePt t="77242" x="7505700" y="2032000"/>
          <p14:tracePt t="77474" x="7499350" y="2032000"/>
          <p14:tracePt t="77506" x="7493000" y="2038350"/>
          <p14:tracePt t="77534" x="7499350" y="2032000"/>
          <p14:tracePt t="77602" x="7499350" y="2038350"/>
          <p14:tracePt t="77806" x="7505700" y="2038350"/>
          <p14:tracePt t="77902" x="7512050" y="2038350"/>
          <p14:tracePt t="78030" x="7518400" y="2038350"/>
          <p14:tracePt t="78062" x="7524750" y="2038350"/>
          <p14:tracePt t="78083" x="7531100" y="2038350"/>
          <p14:tracePt t="78106" x="7537450" y="2032000"/>
          <p14:tracePt t="78130" x="7543800" y="2032000"/>
          <p14:tracePt t="78150" x="7537450" y="2032000"/>
          <p14:tracePt t="78226" x="7531100" y="2025650"/>
          <p14:tracePt t="78243" x="7531100" y="2032000"/>
          <p14:tracePt t="78254" x="7524750" y="2032000"/>
          <p14:tracePt t="78270" x="7518400" y="2025650"/>
          <p14:tracePt t="78294" x="7512050" y="2025650"/>
          <p14:tracePt t="78314" x="7512050" y="2019300"/>
          <p14:tracePt t="78339" x="7512050" y="2012950"/>
          <p14:tracePt t="78354" x="7512050" y="2006600"/>
          <p14:tracePt t="78371" x="7518400" y="1993900"/>
          <p14:tracePt t="78382" x="7524750" y="1987550"/>
          <p14:tracePt t="78398" x="7531100" y="1981200"/>
          <p14:tracePt t="78406" x="7537450" y="1981200"/>
          <p14:tracePt t="78415" x="7543800" y="1974850"/>
          <p14:tracePt t="78415" x="7556500" y="1968500"/>
          <p14:tracePt t="78415" x="7562850" y="1968500"/>
          <p14:tracePt t="78437" x="7569200" y="1962150"/>
          <p14:tracePt t="78437" x="7575550" y="1955800"/>
          <p14:tracePt t="78451" x="7581900" y="1949450"/>
          <p14:tracePt t="78451" x="7588250" y="1949450"/>
          <p14:tracePt t="78467" x="7594600" y="1943100"/>
          <p14:tracePt t="78467" x="7600950" y="1943100"/>
          <p14:tracePt t="78483" x="7600950" y="1936750"/>
          <p14:tracePt t="78499" x="7613650" y="1930400"/>
          <p14:tracePt t="78516" x="7620000" y="1924050"/>
          <p14:tracePt t="78551" x="7620000" y="1917700"/>
          <p14:tracePt t="78571" x="7613650" y="1911350"/>
          <p14:tracePt t="78586" x="7613650" y="1905000"/>
          <p14:tracePt t="78603" x="7613650" y="1898650"/>
          <p14:tracePt t="78611" x="7613650" y="1892300"/>
          <p14:tracePt t="78616" x="7613650" y="1885950"/>
          <p14:tracePt t="78616" x="7613650" y="1879600"/>
          <p14:tracePt t="78635" x="7613650" y="1873250"/>
          <p14:tracePt t="78635" x="7613650" y="1860550"/>
          <p14:tracePt t="78651" x="7607300" y="1854200"/>
          <p14:tracePt t="78651" x="7607300" y="1847850"/>
          <p14:tracePt t="78668" x="7600950" y="1841500"/>
          <p14:tracePt t="78668" x="7588250" y="1822450"/>
          <p14:tracePt t="78686" x="7581900" y="1816100"/>
          <p14:tracePt t="78686" x="7575550" y="1803400"/>
          <p14:tracePt t="78701" x="7569200" y="1797050"/>
          <p14:tracePt t="78701" x="7562850" y="1790700"/>
          <p14:tracePt t="78718" x="7556500" y="1784350"/>
          <p14:tracePt t="78718" x="7543800" y="1771650"/>
          <p14:tracePt t="78736" x="7537450" y="1771650"/>
          <p14:tracePt t="78736" x="7531100" y="1765300"/>
          <p14:tracePt t="78752" x="7524750" y="1765300"/>
          <p14:tracePt t="78767" x="7524750" y="1778000"/>
          <p14:tracePt t="78851" x="7524750" y="1784350"/>
          <p14:tracePt t="78855" x="7531100" y="1790700"/>
          <p14:tracePt t="78867" x="7531100" y="1803400"/>
          <p14:tracePt t="78867" x="7531100" y="1816100"/>
          <p14:tracePt t="78867" x="7537450" y="1828800"/>
          <p14:tracePt t="78888" x="7537450" y="1841500"/>
          <p14:tracePt t="78900" x="7543800" y="1860550"/>
          <p14:tracePt t="78900" x="7550150" y="1892300"/>
          <p14:tracePt t="78919" x="7556500" y="1905000"/>
          <p14:tracePt t="78919" x="7556500" y="1924050"/>
          <p14:tracePt t="78936" x="7562850" y="1936750"/>
          <p14:tracePt t="78936" x="7569200" y="1949450"/>
          <p14:tracePt t="78952" x="7569200" y="1968500"/>
          <p14:tracePt t="78952" x="7575550" y="1981200"/>
          <p14:tracePt t="78952" x="7581900" y="1993900"/>
          <p14:tracePt t="78972" x="7581900" y="2006600"/>
          <p14:tracePt t="78972" x="7588250" y="2012950"/>
          <p14:tracePt t="78986" x="7594600" y="2025650"/>
          <p14:tracePt t="78986" x="7594600" y="2032000"/>
          <p14:tracePt t="79003" x="7594600" y="2038350"/>
          <p14:tracePt t="79003" x="7594600" y="2044700"/>
          <p14:tracePt t="79019" x="7594600" y="2051050"/>
          <p14:tracePt t="79019" x="7594600" y="2057400"/>
          <p14:tracePt t="79036" x="7600950" y="2063750"/>
          <p14:tracePt t="79051" x="7600950" y="2070100"/>
          <p14:tracePt t="79067" x="7600950" y="2076450"/>
          <p14:tracePt t="79085" x="7600950" y="2082800"/>
          <p14:tracePt t="79102" x="7600950" y="2089150"/>
          <p14:tracePt t="79135" x="7594600" y="2095500"/>
          <p14:tracePt t="79163" x="7588250" y="2101850"/>
          <p14:tracePt t="79187" x="7581900" y="2101850"/>
          <p14:tracePt t="79203" x="7575550" y="2108200"/>
          <p14:tracePt t="79215" x="7575550" y="2120900"/>
          <p14:tracePt t="79230" x="7575550" y="2127250"/>
          <p14:tracePt t="79247" x="7575550" y="2133600"/>
          <p14:tracePt t="79255" x="7575550" y="2139950"/>
          <p14:tracePt t="79268" x="7581900" y="2146300"/>
          <p14:tracePt t="79285" x="7581900" y="2152650"/>
          <p14:tracePt t="79302" x="7581900" y="2165350"/>
          <p14:tracePt t="79320" x="7588250" y="2171700"/>
          <p14:tracePt t="79320" x="7588250" y="2178050"/>
          <p14:tracePt t="79337" x="7588250" y="2184400"/>
          <p14:tracePt t="79337" x="7588250" y="2190750"/>
          <p14:tracePt t="79353" x="7588250" y="2197100"/>
          <p14:tracePt t="79353" x="7581900" y="2197100"/>
          <p14:tracePt t="79370" x="7581900" y="2203450"/>
          <p14:tracePt t="79370" x="7581900" y="2209800"/>
          <p14:tracePt t="79387" x="7581900" y="2216150"/>
          <p14:tracePt t="79402" x="7575550" y="2228850"/>
          <p14:tracePt t="79402" x="7575550" y="2235200"/>
          <p14:tracePt t="79420" x="7575550" y="2241550"/>
          <p14:tracePt t="79420" x="7569200" y="2247900"/>
          <p14:tracePt t="79437" x="7569200" y="2254250"/>
          <p14:tracePt t="79437" x="7562850" y="2260600"/>
          <p14:tracePt t="79437" x="7562850" y="2266950"/>
          <p14:tracePt t="79456" x="7556500" y="2273300"/>
          <p14:tracePt t="79456" x="7556500" y="2279650"/>
          <p14:tracePt t="79472" x="7550150" y="2286000"/>
          <p14:tracePt t="79472" x="7550150" y="2292350"/>
          <p14:tracePt t="79488" x="7543800" y="2298700"/>
          <p14:tracePt t="79488" x="7543800" y="2305050"/>
          <p14:tracePt t="79504" x="7537450" y="2305050"/>
          <p14:tracePt t="79504" x="7537450" y="2311400"/>
          <p14:tracePt t="79521" x="7543800" y="2317750"/>
          <p14:tracePt t="79536" x="7543800" y="2330450"/>
          <p14:tracePt t="79554" x="7556500" y="2330450"/>
          <p14:tracePt t="79554" x="7562850" y="2336800"/>
          <p14:tracePt t="79571" x="7569200" y="2336800"/>
          <p14:tracePt t="79586" x="7581900" y="2343150"/>
          <p14:tracePt t="79586" x="7588250" y="2343150"/>
          <p14:tracePt t="79586" x="7594600" y="2343150"/>
          <p14:tracePt t="79607" x="7600950" y="2349500"/>
          <p14:tracePt t="79624" x="7607300" y="2349500"/>
          <p14:tracePt t="79624" x="7613650" y="2349500"/>
          <p14:tracePt t="79638" x="7620000" y="2349500"/>
          <p14:tracePt t="79653" x="7626350" y="2355850"/>
          <p14:tracePt t="79669" x="7632700" y="2355850"/>
          <p14:tracePt t="79686" x="7639050" y="2362200"/>
          <p14:tracePt t="79703" x="7639050" y="2368550"/>
          <p14:tracePt t="79720" x="7639050" y="2374900"/>
          <p14:tracePt t="79736" x="7639050" y="2381250"/>
          <p14:tracePt t="79754" x="7645400" y="2387600"/>
          <p14:tracePt t="79771" x="7645400" y="2393950"/>
          <p14:tracePt t="79811" x="7651750" y="2393950"/>
          <p14:tracePt t="79839" x="7658100" y="2387600"/>
          <p14:tracePt t="79871" x="7658100" y="2381250"/>
          <p14:tracePt t="79891" x="7664450" y="2374900"/>
          <p14:tracePt t="79915" x="7664450" y="2368550"/>
          <p14:tracePt t="79931" x="7670800" y="2368550"/>
          <p14:tracePt t="79943" x="7670800" y="2362200"/>
          <p14:tracePt t="79967" x="7677150" y="2355850"/>
          <p14:tracePt t="79991" x="7683500" y="2355850"/>
          <p14:tracePt t="80011" x="7683500" y="2362200"/>
          <p14:tracePt t="80034" x="7689850" y="2362200"/>
          <p14:tracePt t="80055" x="7696200" y="2362200"/>
          <p14:tracePt t="80079" x="7702550" y="2368550"/>
          <p14:tracePt t="80103" x="7702550" y="2374900"/>
          <p14:tracePt t="80115" x="7708900" y="2381250"/>
          <p14:tracePt t="80131" x="7708900" y="2387600"/>
          <p14:tracePt t="80147" x="7715250" y="2393950"/>
          <p14:tracePt t="80163" x="7721600" y="2400300"/>
          <p14:tracePt t="80175" x="7727950" y="2406650"/>
          <p14:tracePt t="80199" x="7734300" y="2406650"/>
          <p14:tracePt t="80259" x="7740650" y="2400300"/>
          <p14:tracePt t="80295" x="7747000" y="2400300"/>
          <p14:tracePt t="80327" x="7753350" y="2393950"/>
          <p14:tracePt t="80347" x="7759700" y="2393950"/>
          <p14:tracePt t="80379" x="7766050" y="2387600"/>
          <p14:tracePt t="80395" x="7778750" y="2387600"/>
          <p14:tracePt t="80407" x="7785100" y="2387600"/>
          <p14:tracePt t="80423" x="7791450" y="2381250"/>
          <p14:tracePt t="80438" x="7797800" y="2381250"/>
          <p14:tracePt t="80455" x="7804150" y="2374900"/>
          <p14:tracePt t="80467" x="7804150" y="2368550"/>
          <p14:tracePt t="80483" x="7810500" y="2368550"/>
          <p14:tracePt t="80499" x="7810500" y="2362200"/>
          <p14:tracePt t="80515" x="7810500" y="2349500"/>
          <p14:tracePt t="80527" x="7810500" y="2343150"/>
          <p14:tracePt t="80559" x="7810500" y="2336800"/>
          <p14:tracePt t="80587" x="7816850" y="2336800"/>
          <p14:tracePt t="80611" x="7823200" y="2336800"/>
          <p14:tracePt t="80627" x="7829550" y="2343150"/>
          <p14:tracePt t="80643" x="7842250" y="2349500"/>
          <p14:tracePt t="80655" x="7848600" y="2355850"/>
          <p14:tracePt t="80671" x="7854950" y="2355850"/>
          <p14:tracePt t="80679" x="7861300" y="2362200"/>
          <p14:tracePt t="80690" x="7861300" y="2368550"/>
          <p14:tracePt t="80690" x="7874000" y="2374900"/>
          <p14:tracePt t="80709" x="7874000" y="2381250"/>
          <p14:tracePt t="80709" x="7880350" y="2387600"/>
          <p14:tracePt t="80725" x="7880350" y="2393950"/>
          <p14:tracePt t="80725" x="7880350" y="2400300"/>
          <p14:tracePt t="80742" x="7880350" y="2406650"/>
          <p14:tracePt t="80742" x="7880350" y="2413000"/>
          <p14:tracePt t="80758" x="7880350" y="2419350"/>
          <p14:tracePt t="80774" x="7880350" y="2425700"/>
          <p14:tracePt t="80790" x="7886700" y="2419350"/>
          <p14:tracePt t="80843" x="7886700" y="2413000"/>
          <p14:tracePt t="80859" x="7880350" y="2406650"/>
          <p14:tracePt t="80875" x="7874000" y="2406650"/>
          <p14:tracePt t="80895" x="7867650" y="2400300"/>
          <p14:tracePt t="80911" x="7861300" y="2400300"/>
          <p14:tracePt t="80927" x="7848600" y="2393950"/>
          <p14:tracePt t="80943" x="7842250" y="2393950"/>
          <p14:tracePt t="80955" x="7835900" y="2393950"/>
          <p14:tracePt t="80963" x="7829550" y="2393950"/>
          <p14:tracePt t="80974" x="7823200" y="2393950"/>
          <p14:tracePt t="80991" x="7816850" y="2393950"/>
          <p14:tracePt t="80991" x="7810500" y="2400300"/>
          <p14:tracePt t="80991" x="7804150" y="2400300"/>
          <p14:tracePt t="81012" x="7797800" y="2400300"/>
          <p14:tracePt t="81024" x="7791450" y="2400300"/>
          <p14:tracePt t="81024" x="7785100" y="2406650"/>
          <p14:tracePt t="81043" x="7778750" y="2406650"/>
          <p14:tracePt t="81058" x="7766050" y="2413000"/>
          <p14:tracePt t="81075" x="7759700" y="2413000"/>
          <p14:tracePt t="81091" x="7753350" y="2419350"/>
          <p14:tracePt t="81108" x="7747000" y="2419350"/>
          <p14:tracePt t="81125" x="7740650" y="2419350"/>
          <p14:tracePt t="81142" x="7740650" y="2413000"/>
          <p14:tracePt t="81167" x="7740650" y="2406650"/>
          <p14:tracePt t="81219" x="7734300" y="2413000"/>
          <p14:tracePt t="81263" x="7727950" y="2419350"/>
          <p14:tracePt t="81279" x="7721600" y="2425700"/>
          <p14:tracePt t="81295" x="7721600" y="2432050"/>
          <p14:tracePt t="81312" x="7715250" y="2438400"/>
          <p14:tracePt t="81323" x="7715250" y="2444750"/>
          <p14:tracePt t="81339" x="7721600" y="2451100"/>
          <p14:tracePt t="81399" x="7727950" y="2444750"/>
          <p14:tracePt t="81427" x="7734300" y="2438400"/>
          <p14:tracePt t="81475" x="7740650" y="2432050"/>
          <p14:tracePt t="81495" x="7747000" y="2425700"/>
          <p14:tracePt t="81519" x="7747000" y="2419350"/>
          <p14:tracePt t="81535" x="7753350" y="2413000"/>
          <p14:tracePt t="81547" x="7759700" y="2406650"/>
          <p14:tracePt t="81563" x="7766050" y="2400300"/>
          <p14:tracePt t="81579" x="7772400" y="2387600"/>
          <p14:tracePt t="81595" x="7772400" y="2381250"/>
          <p14:tracePt t="81607" x="7778750" y="2374900"/>
          <p14:tracePt t="81615" x="7778750" y="2368550"/>
          <p14:tracePt t="81631" x="7772400" y="2355850"/>
          <p14:tracePt t="81648" x="7772400" y="2349500"/>
          <p14:tracePt t="81664" x="7772400" y="2343150"/>
          <p14:tracePt t="81676" x="7772400" y="2336800"/>
          <p14:tracePt t="81676" x="7772400" y="2330450"/>
          <p14:tracePt t="81695" x="7772400" y="2324100"/>
          <p14:tracePt t="81695" x="7772400" y="2317750"/>
          <p14:tracePt t="81712" x="7766050" y="2311400"/>
          <p14:tracePt t="81712" x="7759700" y="2298700"/>
          <p14:tracePt t="81728" x="7759700" y="2292350"/>
          <p14:tracePt t="81728" x="7753350" y="2286000"/>
          <p14:tracePt t="81745" x="7747000" y="2286000"/>
          <p14:tracePt t="81745" x="7740650" y="2279650"/>
          <p14:tracePt t="81762" x="7727950" y="2273300"/>
          <p14:tracePt t="81762" x="7721600" y="2273300"/>
          <p14:tracePt t="81779" x="7715250" y="2266950"/>
          <p14:tracePt t="81779" x="7696200" y="2260600"/>
          <p14:tracePt t="81796" x="7683500" y="2260600"/>
          <p14:tracePt t="81796" x="7670800" y="2260600"/>
          <p14:tracePt t="81814" x="7664450" y="2254250"/>
          <p14:tracePt t="81814" x="7651750" y="2254250"/>
          <p14:tracePt t="81829" x="7639050" y="2254250"/>
          <p14:tracePt t="81829" x="7632700" y="2254250"/>
          <p14:tracePt t="81829" x="7620000" y="2260600"/>
          <p14:tracePt t="81848" x="7607300" y="2260600"/>
          <p14:tracePt t="81860" x="7600950" y="2266950"/>
          <p14:tracePt t="81860" x="7588250" y="2273300"/>
          <p14:tracePt t="81881" x="7575550" y="2292350"/>
          <p14:tracePt t="81881" x="7569200" y="2305050"/>
          <p14:tracePt t="81896" x="7562850" y="2324100"/>
          <p14:tracePt t="81896" x="7556500" y="2349500"/>
          <p14:tracePt t="81912" x="7556500" y="2374900"/>
          <p14:tracePt t="81912" x="7550150" y="2400300"/>
          <p14:tracePt t="81929" x="7550150" y="2425700"/>
          <p14:tracePt t="81929" x="7550150" y="2457450"/>
          <p14:tracePt t="81929" x="7556500" y="2482850"/>
          <p14:tracePt t="81948" x="7562850" y="2501900"/>
          <p14:tracePt t="81961" x="7569200" y="2520950"/>
          <p14:tracePt t="81961" x="7581900" y="2552700"/>
          <p14:tracePt t="81980" x="7588250" y="2559050"/>
          <p14:tracePt t="81980" x="7600950" y="2571750"/>
          <p14:tracePt t="81996" x="7613650" y="2578100"/>
          <p14:tracePt t="81996" x="7620000" y="2578100"/>
          <p14:tracePt t="82013" x="7632700" y="2578100"/>
          <p14:tracePt t="82013" x="7658100" y="2578100"/>
          <p14:tracePt t="82030" x="7670800" y="2578100"/>
          <p14:tracePt t="82030" x="7677150" y="2571750"/>
          <p14:tracePt t="82047" x="7689850" y="2565400"/>
          <p14:tracePt t="82047" x="7696200" y="2559050"/>
          <p14:tracePt t="82063" x="7702550" y="2552700"/>
          <p14:tracePt t="82063" x="7708900" y="2546350"/>
          <p14:tracePt t="82080" x="7715250" y="2540000"/>
          <p14:tracePt t="82080" x="7721600" y="2520950"/>
          <p14:tracePt t="82097" x="7727950" y="2514600"/>
          <p14:tracePt t="82097" x="7727950" y="2501900"/>
          <p14:tracePt t="82113" x="7734300" y="2495550"/>
          <p14:tracePt t="82113" x="7734300" y="2482850"/>
          <p14:tracePt t="82130" x="7734300" y="2476500"/>
          <p14:tracePt t="82130" x="7734300" y="2463800"/>
          <p14:tracePt t="82130" x="7734300" y="2457450"/>
          <p14:tracePt t="82149" x="7734300" y="2444750"/>
          <p14:tracePt t="82149" x="7734300" y="2432050"/>
          <p14:tracePt t="82164" x="7727950" y="2419350"/>
          <p14:tracePt t="82164" x="7727950" y="2406650"/>
          <p14:tracePt t="82181" x="7727950" y="2393950"/>
          <p14:tracePt t="82181" x="7727950" y="2381250"/>
          <p14:tracePt t="82197" x="7721600" y="2374900"/>
          <p14:tracePt t="82197" x="7721600" y="2362200"/>
          <p14:tracePt t="82213" x="7715250" y="2349500"/>
          <p14:tracePt t="82213" x="7715250" y="2343150"/>
          <p14:tracePt t="82213" x="7715250" y="2330450"/>
          <p14:tracePt t="82232" x="7708900" y="2324100"/>
          <p14:tracePt t="82232" x="7708900" y="2311400"/>
          <p14:tracePt t="82248" x="7702550" y="2305050"/>
          <p14:tracePt t="82248" x="7696200" y="2298700"/>
          <p14:tracePt t="82264" x="7696200" y="2292350"/>
          <p14:tracePt t="82264" x="7689850" y="2286000"/>
          <p14:tracePt t="82280" x="7683500" y="2279650"/>
          <p14:tracePt t="82295" x="7677150" y="2273300"/>
          <p14:tracePt t="82295" x="7677150" y="2266950"/>
          <p14:tracePt t="82295" x="7670800" y="2260600"/>
          <p14:tracePt t="82317" x="7664450" y="2260600"/>
          <p14:tracePt t="82317" x="7658100" y="2254250"/>
          <p14:tracePt t="82331" x="7651750" y="2247900"/>
          <p14:tracePt t="82331" x="7645400" y="2241550"/>
          <p14:tracePt t="82347" x="7639050" y="2235200"/>
          <p14:tracePt t="82347" x="7632700" y="2228850"/>
          <p14:tracePt t="82364" x="7626350" y="2222500"/>
          <p14:tracePt t="82364" x="7620000" y="2222500"/>
          <p14:tracePt t="82381" x="7620000" y="2216150"/>
          <p14:tracePt t="82381" x="7607300" y="2209800"/>
          <p14:tracePt t="82397" x="7600950" y="2203450"/>
          <p14:tracePt t="82412" x="7594600" y="2203450"/>
          <p14:tracePt t="82429" x="7594600" y="2209800"/>
          <p14:tracePt t="82556" x="7594600" y="2216150"/>
          <p14:tracePt t="82576" x="7594600" y="2222500"/>
          <p14:tracePt t="82591" x="7594600" y="2228850"/>
          <p14:tracePt t="82600" x="7594600" y="2241550"/>
          <p14:tracePt t="82613" x="7594600" y="2254250"/>
          <p14:tracePt t="82613" x="7594600" y="2273300"/>
          <p14:tracePt t="82632" x="7600950" y="2286000"/>
          <p14:tracePt t="82632" x="7600950" y="2292350"/>
          <p14:tracePt t="82648" x="7607300" y="2305050"/>
          <p14:tracePt t="82648" x="7607300" y="2311400"/>
          <p14:tracePt t="82665" x="7607300" y="2317750"/>
          <p14:tracePt t="82665" x="7607300" y="2324100"/>
          <p14:tracePt t="82665" x="7607300" y="2330450"/>
          <p14:tracePt t="82684" x="7607300" y="2336800"/>
          <p14:tracePt t="82684" x="7607300" y="2343150"/>
          <p14:tracePt t="82698" x="7607300" y="2349500"/>
          <p14:tracePt t="82698" x="7607300" y="2355850"/>
          <p14:tracePt t="82715" x="7613650" y="2362200"/>
          <p14:tracePt t="82715" x="7613650" y="2368550"/>
          <p14:tracePt t="82732" x="7613650" y="2381250"/>
          <p14:tracePt t="82732" x="7613650" y="2393950"/>
          <p14:tracePt t="82749" x="7613650" y="2400300"/>
          <p14:tracePt t="82749" x="7620000" y="2406650"/>
          <p14:tracePt t="82765" x="7626350" y="2419350"/>
          <p14:tracePt t="82788" x="7626350" y="2425700"/>
          <p14:tracePt t="82804" x="7632700" y="2425700"/>
          <p14:tracePt t="82816" x="7632700" y="2432050"/>
          <p14:tracePt t="82832" x="7639050" y="2444750"/>
          <p14:tracePt t="82848" x="7639050" y="2451100"/>
          <p14:tracePt t="82864" x="7645400" y="2457450"/>
          <p14:tracePt t="82864" x="7645400" y="2463800"/>
          <p14:tracePt t="82864" x="7651750" y="2470150"/>
          <p14:tracePt t="82886" x="7658100" y="2476500"/>
          <p14:tracePt t="82900" x="7658100" y="2482850"/>
          <p14:tracePt t="82914" x="7664450" y="2489200"/>
          <p14:tracePt t="82931" x="7670800" y="2501900"/>
          <p14:tracePt t="82948" x="7677150" y="2508250"/>
          <p14:tracePt t="82964" x="7670800" y="2508250"/>
          <p14:tracePt t="83063" x="7664450" y="2508250"/>
          <p14:tracePt t="83088" x="7658100" y="2501900"/>
          <p14:tracePt t="83116" x="7664450" y="2495550"/>
          <p14:tracePt t="83147" x="7664450" y="2489200"/>
          <p14:tracePt t="83184" x="7658100" y="2482850"/>
          <p14:tracePt t="83284" x="7651750" y="2482850"/>
          <p14:tracePt t="83312" x="7645400" y="2482850"/>
          <p14:tracePt t="83336" x="7645400" y="2489200"/>
          <p14:tracePt t="83403" x="7645400" y="2495550"/>
          <p14:tracePt t="83448" x="7639050" y="2495550"/>
          <p14:tracePt t="83507" x="7645400" y="2495550"/>
          <p14:tracePt t="83560" x="7639050" y="2501900"/>
          <p14:tracePt t="83724" x="7639050" y="2508250"/>
          <p14:tracePt t="83808" x="7632700" y="2508250"/>
          <p14:tracePt t="83860" x="7626350" y="2514600"/>
          <p14:tracePt t="83896" x="7620000" y="2514600"/>
          <p14:tracePt t="84008" x="7613650" y="2508250"/>
          <p14:tracePt t="84048" x="7613650" y="2501900"/>
          <p14:tracePt t="84076" x="7607300" y="2495550"/>
          <p14:tracePt t="84100" x="7607300" y="2489200"/>
          <p14:tracePt t="84116" x="7607300" y="2482850"/>
          <p14:tracePt t="84128" x="7607300" y="2476500"/>
          <p14:tracePt t="84143" x="7600950" y="2470150"/>
          <p14:tracePt t="84159" x="7600950" y="2463800"/>
          <p14:tracePt t="84176" x="7594600" y="2457450"/>
          <p14:tracePt t="84189" x="7588250" y="2451100"/>
          <p14:tracePt t="84204" x="7588250" y="2444750"/>
          <p14:tracePt t="84221" x="7581900" y="2438400"/>
          <p14:tracePt t="84237" x="7575550" y="2432050"/>
          <p14:tracePt t="84252" x="7575550" y="2425700"/>
          <p14:tracePt t="84269" x="7569200" y="2419350"/>
          <p14:tracePt t="84286" x="7569200" y="2413000"/>
          <p14:tracePt t="84303" x="7569200" y="2406650"/>
          <p14:tracePt t="84324" x="7569200" y="2400300"/>
          <p14:tracePt t="84356" x="7569200" y="2393950"/>
          <p14:tracePt t="84400" x="7569200" y="2387600"/>
          <p14:tracePt t="84424" x="7575550" y="2381250"/>
          <p14:tracePt t="84436" x="7575550" y="2374900"/>
          <p14:tracePt t="84488" x="7575550" y="2368550"/>
          <p14:tracePt t="84512" x="7575550" y="2362200"/>
          <p14:tracePt t="84556" x="7575550" y="2355850"/>
          <p14:tracePt t="84767" x="7581900" y="2355850"/>
          <p14:tracePt t="84836" x="7588250" y="2362200"/>
          <p14:tracePt t="84911" x="7588250" y="2355850"/>
          <p14:tracePt t="85028" x="7588250" y="2349500"/>
          <p14:tracePt t="85087" x="7588250" y="2343150"/>
          <p14:tracePt t="85188" x="7594600" y="2343150"/>
          <p14:tracePt t="85300" x="7600950" y="2343150"/>
          <p14:tracePt t="85336" x="7600950" y="2336800"/>
          <p14:tracePt t="85504" x="7594600" y="2343150"/>
          <p14:tracePt t="85628" x="7588250" y="2343150"/>
          <p14:tracePt t="85660" x="7588250" y="2349500"/>
          <p14:tracePt t="85688" x="7588250" y="2355850"/>
          <p14:tracePt t="85788" x="7581900" y="2355850"/>
          <p14:tracePt t="85840" x="7588250" y="2355850"/>
          <p14:tracePt t="85884" x="7588250" y="2349500"/>
          <p14:tracePt t="86104" x="7588250" y="2343150"/>
          <p14:tracePt t="86224" x="7588250" y="2336800"/>
          <p14:tracePt t="86260" x="7594600" y="2336800"/>
          <p14:tracePt t="86501" x="7594600" y="2330450"/>
          <p14:tracePt t="86628" x="7588250" y="2330450"/>
          <p14:tracePt t="86717" x="7581900" y="2330450"/>
          <p14:tracePt t="86748" x="7575550" y="2330450"/>
          <p14:tracePt t="86768" x="7569200" y="2330450"/>
          <p14:tracePt t="86800" x="7569200" y="2324100"/>
          <p14:tracePt t="86997" x="7569200" y="2330450"/>
          <p14:tracePt t="87048" x="7562850" y="2330450"/>
          <p14:tracePt t="87100" x="7569200" y="2330450"/>
          <p14:tracePt t="87256" x="7562850" y="2330450"/>
          <p14:tracePt t="87417" x="7562850" y="2324100"/>
          <p14:tracePt t="87444" x="7562850" y="2317750"/>
          <p14:tracePt t="87548" x="7562850" y="2311400"/>
          <p14:tracePt t="87693" x="7556500" y="2317750"/>
          <p14:tracePt t="87753" x="7550150" y="2311400"/>
          <p14:tracePt t="87796" x="7543800" y="2311400"/>
          <p14:tracePt t="87888" x="7537450" y="2311400"/>
          <p14:tracePt t="87924" x="7531100" y="2311400"/>
          <p14:tracePt t="87941" x="7524750" y="2311400"/>
          <p14:tracePt t="87957" x="7518400" y="2305050"/>
          <p14:tracePt t="87985" x="7512050" y="2305050"/>
          <p14:tracePt t="88009" x="7518400" y="2305050"/>
          <p14:tracePt t="88045" x="7524750" y="2305050"/>
          <p14:tracePt t="88061" x="7531100" y="2305050"/>
          <p14:tracePt t="88069" x="7531100" y="2311400"/>
          <p14:tracePt t="88082" x="7537450" y="2311400"/>
          <p14:tracePt t="88082" x="7550150" y="2311400"/>
          <p14:tracePt t="88101" x="7556500" y="2311400"/>
          <p14:tracePt t="88116" x="7569200" y="2311400"/>
          <p14:tracePt t="88132" x="7575550" y="2305050"/>
          <p14:tracePt t="88173" x="7569200" y="2298700"/>
          <p14:tracePt t="88217" x="7569200" y="2292350"/>
          <p14:tracePt t="88248" x="7562850" y="2286000"/>
          <p14:tracePt t="88269" x="7556500" y="2279650"/>
          <p14:tracePt t="88301" x="7550150" y="2266950"/>
          <p14:tracePt t="88317" x="7550150" y="2260600"/>
          <p14:tracePt t="88325" x="7543800" y="2254250"/>
          <p14:tracePt t="88333" x="7537450" y="2247900"/>
          <p14:tracePt t="88333" x="7537450" y="2241550"/>
          <p14:tracePt t="88333" x="7524750" y="2228850"/>
          <p14:tracePt t="88354" x="7518400" y="2222500"/>
          <p14:tracePt t="88366" x="7512050" y="2216150"/>
          <p14:tracePt t="88366" x="7499350" y="2197100"/>
          <p14:tracePt t="88386" x="7493000" y="2190750"/>
          <p14:tracePt t="88386" x="7486650" y="2178050"/>
          <p14:tracePt t="88402" x="7480300" y="2171700"/>
          <p14:tracePt t="88402" x="7473950" y="2165350"/>
          <p14:tracePt t="88419" x="7467600" y="2159000"/>
          <p14:tracePt t="88419" x="7461250" y="2152650"/>
          <p14:tracePt t="88419" x="7461250" y="2146300"/>
          <p14:tracePt t="88438" x="7454900" y="2139950"/>
          <p14:tracePt t="88438" x="7448550" y="2133600"/>
          <p14:tracePt t="88452" x="7448550" y="2127250"/>
          <p14:tracePt t="88452" x="7448550" y="2120900"/>
          <p14:tracePt t="88469" x="7442200" y="2114550"/>
          <p14:tracePt t="88483" x="7435850" y="2108200"/>
          <p14:tracePt t="88500" x="7442200" y="2108200"/>
          <p14:tracePt t="88616" x="7442200" y="2101850"/>
          <p14:tracePt t="88653" x="7448550" y="2101850"/>
          <p14:tracePt t="88797" x="7442200" y="2101850"/>
          <p14:tracePt t="88865" x="7435850" y="2101850"/>
          <p14:tracePt t="88884" x="7429500" y="2101850"/>
          <p14:tracePt t="88900" x="7423150" y="2101850"/>
          <p14:tracePt t="88917" x="7416800" y="2101850"/>
          <p14:tracePt t="88929" x="7410450" y="2101850"/>
          <p14:tracePt t="88945" x="7404100" y="2101850"/>
          <p14:tracePt t="88969" x="7404100" y="2108200"/>
          <p14:tracePt t="89057" x="7410450" y="2101850"/>
          <p14:tracePt t="89081" x="7416800" y="2101850"/>
          <p14:tracePt t="89097" x="7423150" y="2101850"/>
          <p14:tracePt t="89109" x="7429500" y="2101850"/>
          <p14:tracePt t="89125" x="7435850" y="2101850"/>
          <p14:tracePt t="89141" x="7442200" y="2101850"/>
          <p14:tracePt t="89158" x="7448550" y="2101850"/>
          <p14:tracePt t="89169" x="7454900" y="2101850"/>
          <p14:tracePt t="89186" x="7461250" y="2095500"/>
          <p14:tracePt t="89209" x="7461250" y="2089150"/>
          <p14:tracePt t="89237" x="7467600" y="2089150"/>
          <p14:tracePt t="89297" x="7467600" y="2082800"/>
          <p14:tracePt t="89373" x="7461250" y="2076450"/>
          <p14:tracePt t="89425" x="7454900" y="2070100"/>
          <p14:tracePt t="89457" x="7448550" y="2063750"/>
          <p14:tracePt t="89477" x="7442200" y="2057400"/>
          <p14:tracePt t="89525" x="7435850" y="2051050"/>
          <p14:tracePt t="89553" x="7429500" y="2051050"/>
          <p14:tracePt t="89585" x="7429500" y="2044700"/>
          <p14:tracePt t="89621" x="7429500" y="2038350"/>
          <p14:tracePt t="89825" x="7435850" y="2038350"/>
          <p14:tracePt t="89889" x="7442200" y="2032000"/>
          <p14:tracePt t="89937" x="7448550" y="2032000"/>
          <p14:tracePt t="89957" x="7448550" y="2025650"/>
          <p14:tracePt t="89973" x="7454900" y="2019300"/>
          <p14:tracePt t="89989" x="7461250" y="2012950"/>
          <p14:tracePt t="90005" x="7467600" y="2006600"/>
          <p14:tracePt t="90017" x="7467600" y="1993900"/>
          <p14:tracePt t="90034" x="7473950" y="1981200"/>
          <p14:tracePt t="90057" x="7473950" y="1974850"/>
          <p14:tracePt t="90069" x="7473950" y="1968500"/>
          <p14:tracePt t="90077" x="7473950" y="1962150"/>
          <p14:tracePt t="90093" x="7473950" y="1955800"/>
          <p14:tracePt t="90110" x="7467600" y="1949450"/>
          <p14:tracePt t="90126" x="7461250" y="1949450"/>
          <p14:tracePt t="90126" x="7454900" y="1943100"/>
          <p14:tracePt t="90141" x="7448550" y="1943100"/>
          <p14:tracePt t="90141" x="7442200" y="1936750"/>
          <p14:tracePt t="90158" x="7429500" y="1936750"/>
          <p14:tracePt t="90158" x="7423150" y="1936750"/>
          <p14:tracePt t="90175" x="7410450" y="1930400"/>
          <p14:tracePt t="90175" x="7391400" y="1936750"/>
          <p14:tracePt t="90191" x="7378700" y="1936750"/>
          <p14:tracePt t="90191" x="7366000" y="1943100"/>
          <p14:tracePt t="90208" x="7353300" y="1943100"/>
          <p14:tracePt t="90208" x="7346950" y="1949450"/>
          <p14:tracePt t="90224" x="7334250" y="1955800"/>
          <p14:tracePt t="90224" x="7321550" y="1962150"/>
          <p14:tracePt t="90242" x="7315200" y="1968500"/>
          <p14:tracePt t="90242" x="7302500" y="1987550"/>
          <p14:tracePt t="90258" x="7296150" y="1993900"/>
          <p14:tracePt t="90258" x="7289800" y="2006600"/>
          <p14:tracePt t="90275" x="7289800" y="2019300"/>
          <p14:tracePt t="90275" x="7289800" y="2025650"/>
          <p14:tracePt t="90292" x="7289800" y="2038350"/>
          <p14:tracePt t="90292" x="7289800" y="2051050"/>
          <p14:tracePt t="90292" x="7296150" y="2063750"/>
          <p14:tracePt t="90310" x="7296150" y="2070100"/>
          <p14:tracePt t="90310" x="7302500" y="2082800"/>
          <p14:tracePt t="90326" x="7308850" y="2089150"/>
          <p14:tracePt t="90326" x="7308850" y="2095500"/>
          <p14:tracePt t="90342" x="7315200" y="2101850"/>
          <p14:tracePt t="90357" x="7321550" y="2108200"/>
          <p14:tracePt t="90374" x="7321550" y="2114550"/>
          <p14:tracePt t="90390" x="7327900" y="2114550"/>
          <p14:tracePt t="90410" x="7334250" y="2108200"/>
          <p14:tracePt t="90469" x="7340600" y="2108200"/>
          <p14:tracePt t="90489" x="7346950" y="2101850"/>
          <p14:tracePt t="90505" x="7353300" y="2095500"/>
          <p14:tracePt t="90545" x="7359650" y="2095500"/>
          <p14:tracePt t="90573" x="7359650" y="2089150"/>
          <p14:tracePt t="90605" x="7359650" y="2082800"/>
          <p14:tracePt t="90625" x="7359650" y="2076450"/>
          <p14:tracePt t="90650" x="7359650" y="2070100"/>
          <p14:tracePt t="90678" x="7353300" y="2063750"/>
          <p14:tracePt t="90709" x="7353300" y="2057400"/>
          <p14:tracePt t="90738" x="7353300" y="2051050"/>
          <p14:tracePt t="90753" x="7346950" y="2044700"/>
          <p14:tracePt t="90769" x="7346950" y="2032000"/>
          <p14:tracePt t="90789" x="7340600" y="2025650"/>
          <p14:tracePt t="90806" x="7340600" y="2019300"/>
          <p14:tracePt t="90821" x="7334250" y="2006600"/>
          <p14:tracePt t="90838" x="7327900" y="2000250"/>
          <p14:tracePt t="90849" x="7321550" y="2000250"/>
          <p14:tracePt t="90865" x="7321550" y="1993900"/>
          <p14:tracePt t="90882" x="7315200" y="1987550"/>
          <p14:tracePt t="90897" x="7308850" y="1981200"/>
          <p14:tracePt t="90910" x="7302500" y="1974850"/>
          <p14:tracePt t="90925" x="7296150" y="1974850"/>
          <p14:tracePt t="90942" x="7296150" y="1968500"/>
          <p14:tracePt t="90959" x="7289800" y="1968500"/>
          <p14:tracePt t="90978" x="7283450" y="1968500"/>
          <p14:tracePt t="91017" x="7289800" y="1962150"/>
          <p14:tracePt t="91138" x="7296150" y="1968500"/>
          <p14:tracePt t="91225" x="7302500" y="1968500"/>
          <p14:tracePt t="91309" x="7302500" y="1974850"/>
          <p14:tracePt t="91330" x="7308850" y="1974850"/>
          <p14:tracePt t="91346" x="7315200" y="1981200"/>
          <p14:tracePt t="91362" x="7321550" y="1993900"/>
          <p14:tracePt t="91377" x="7327900" y="2000250"/>
          <p14:tracePt t="91385" x="7334250" y="2000250"/>
          <p14:tracePt t="91393" x="7340600" y="2006600"/>
          <p14:tracePt t="91393" x="7340600" y="2012950"/>
          <p14:tracePt t="91393" x="7346950" y="2019300"/>
          <p14:tracePt t="91415" x="7353300" y="2025650"/>
          <p14:tracePt t="91427" x="7359650" y="2025650"/>
          <p14:tracePt t="91427" x="7372350" y="2032000"/>
          <p14:tracePt t="91446" x="7378700" y="2032000"/>
          <p14:tracePt t="91446" x="7385050" y="2032000"/>
          <p14:tracePt t="91462" x="7391400" y="2032000"/>
          <p14:tracePt t="91477" x="7397750" y="2032000"/>
          <p14:tracePt t="91494" x="7410450" y="2032000"/>
          <p14:tracePt t="91511" x="7410450" y="2025650"/>
          <p14:tracePt t="91528" x="7416800" y="2025650"/>
          <p14:tracePt t="91550" x="7416800" y="2019300"/>
          <p14:tracePt t="91602" x="7416800" y="2012950"/>
          <p14:tracePt t="91686" x="7410450" y="2012950"/>
          <p14:tracePt t="91758" x="7404100" y="2012950"/>
          <p14:tracePt t="91809" x="7397750" y="2019300"/>
          <p14:tracePt t="91866" x="7404100" y="2012950"/>
          <p14:tracePt t="91926" x="7404100" y="2006600"/>
          <p14:tracePt t="92194" x="7410450" y="2006600"/>
          <p14:tracePt t="92306" x="7416800" y="2006600"/>
          <p14:tracePt t="92389" x="7423150" y="2006600"/>
          <p14:tracePt t="92458" x="7429500" y="2000250"/>
          <p14:tracePt t="92486" x="7435850" y="2000250"/>
          <p14:tracePt t="92526" x="7435850" y="1993900"/>
          <p14:tracePt t="92586" x="7435850" y="1987550"/>
          <p14:tracePt t="92658" x="7435850" y="1981200"/>
          <p14:tracePt t="92750" x="7435850" y="1974850"/>
          <p14:tracePt t="92766" x="7435850" y="1968500"/>
          <p14:tracePt t="92778" x="7435850" y="1962150"/>
          <p14:tracePt t="92794" x="7442200" y="1955800"/>
          <p14:tracePt t="92811" x="7442200" y="1949450"/>
          <p14:tracePt t="92825" x="7442200" y="1943100"/>
          <p14:tracePt t="92837" x="7442200" y="1936750"/>
          <p14:tracePt t="92854" x="7448550" y="1924050"/>
          <p14:tracePt t="92870" x="7448550" y="1917700"/>
          <p14:tracePt t="92886" x="7448550" y="1911350"/>
          <p14:tracePt t="92886" x="7448550" y="1905000"/>
          <p14:tracePt t="92901" x="7448550" y="1898650"/>
          <p14:tracePt t="92915" x="7448550" y="1892300"/>
          <p14:tracePt t="92915" x="7448550" y="1879600"/>
          <p14:tracePt t="92934" x="7448550" y="1873250"/>
          <p14:tracePt t="92934" x="7448550" y="1860550"/>
          <p14:tracePt t="92951" x="7448550" y="1847850"/>
          <p14:tracePt t="92951" x="7448550" y="1841500"/>
          <p14:tracePt t="92968" x="7448550" y="1835150"/>
          <p14:tracePt t="92968" x="7448550" y="1828800"/>
          <p14:tracePt t="92984" x="7448550" y="1822450"/>
          <p14:tracePt t="92984" x="7442200" y="1816100"/>
          <p14:tracePt t="93001" x="7442200" y="1809750"/>
          <p14:tracePt t="93017" x="7435850" y="1809750"/>
          <p14:tracePt t="93035" x="7442200" y="1803400"/>
          <p14:tracePt t="93078" x="7448550" y="1809750"/>
          <p14:tracePt t="93094" x="7461250" y="1809750"/>
          <p14:tracePt t="93110" x="7467600" y="1816100"/>
          <p14:tracePt t="93119" x="7473950" y="1816100"/>
          <p14:tracePt t="93119" x="7480300" y="1816100"/>
          <p14:tracePt t="93135" x="7486650" y="1822450"/>
          <p14:tracePt t="93135" x="7499350" y="1828800"/>
          <p14:tracePt t="93135" x="7505700" y="1835150"/>
          <p14:tracePt t="93154" x="7518400" y="1841500"/>
          <p14:tracePt t="93167" x="7524750" y="1847850"/>
          <p14:tracePt t="93167" x="7531100" y="1860550"/>
          <p14:tracePt t="93167" x="7537450" y="1873250"/>
          <p14:tracePt t="93167" x="7550150" y="1885950"/>
          <p14:tracePt t="93191" x="7556500" y="1898650"/>
          <p14:tracePt t="93200" x="7562850" y="1905000"/>
          <p14:tracePt t="93200" x="7569200" y="1917700"/>
          <p14:tracePt t="93218" x="7575550" y="1930400"/>
          <p14:tracePt t="93218" x="7581900" y="1943100"/>
          <p14:tracePt t="93235" x="7581900" y="1955800"/>
          <p14:tracePt t="93235" x="7588250" y="1974850"/>
          <p14:tracePt t="93252" x="7588250" y="1981200"/>
          <p14:tracePt t="93252" x="7588250" y="1993900"/>
          <p14:tracePt t="93269" x="7588250" y="2000250"/>
          <p14:tracePt t="93269" x="7588250" y="2006600"/>
          <p14:tracePt t="93286" x="7588250" y="2012950"/>
          <p14:tracePt t="93286" x="7581900" y="2019300"/>
          <p14:tracePt t="93302" x="7581900" y="2025650"/>
          <p14:tracePt t="93302" x="7575550" y="2032000"/>
          <p14:tracePt t="93320" x="7569200" y="2038350"/>
          <p14:tracePt t="93334" x="7562850" y="2038350"/>
          <p14:tracePt t="93350" x="7556500" y="2038350"/>
          <p14:tracePt t="93367" x="7550150" y="2038350"/>
          <p14:tracePt t="93387" x="7543800" y="2032000"/>
          <p14:tracePt t="93418" x="7543800" y="2025650"/>
          <p14:tracePt t="93439" x="7537450" y="2025650"/>
          <p14:tracePt t="93462" x="7531100" y="2025650"/>
          <p14:tracePt t="93514" x="7537450" y="2019300"/>
          <p14:tracePt t="93558" x="7543800" y="2025650"/>
          <p14:tracePt t="93598" x="7550150" y="2025650"/>
          <p14:tracePt t="93617" x="7556500" y="2019300"/>
          <p14:tracePt t="93642" x="7562850" y="2019300"/>
          <p14:tracePt t="93666" x="7562850" y="2012950"/>
          <p14:tracePt t="93746" x="7556500" y="2012950"/>
          <p14:tracePt t="93790" x="7550150" y="2012950"/>
          <p14:tracePt t="93898" x="7556500" y="2019300"/>
          <p14:tracePt t="93942" x="7562850" y="2019300"/>
          <p14:tracePt t="93994" x="7556500" y="2025650"/>
          <p14:tracePt t="94086" x="7556500" y="2019300"/>
          <p14:tracePt t="94182" x="7556500" y="2012950"/>
          <p14:tracePt t="94218" x="7556500" y="2006600"/>
          <p14:tracePt t="94258" x="7556500" y="2012950"/>
          <p14:tracePt t="94602" x="7550150" y="2012950"/>
          <p14:tracePt t="94638" x="7556500" y="2012950"/>
          <p14:tracePt t="94698" x="7562850" y="2012950"/>
          <p14:tracePt t="94746" x="7569200" y="2012950"/>
          <p14:tracePt t="94774" x="7575550" y="2012950"/>
          <p14:tracePt t="94858" x="7581900" y="2012950"/>
          <p14:tracePt t="94954" x="7588250" y="2006600"/>
          <p14:tracePt t="94986" x="7594600" y="2006600"/>
          <p14:tracePt t="95014" x="7588250" y="2006600"/>
          <p14:tracePt t="95082" x="7581900" y="2006600"/>
          <p14:tracePt t="95118" x="7588250" y="2006600"/>
          <p14:tracePt t="95159" x="7594600" y="2006600"/>
          <p14:tracePt t="95179" x="7600950" y="2006600"/>
          <p14:tracePt t="95202" x="7594600" y="2006600"/>
          <p14:tracePt t="95290" x="7588250" y="2000250"/>
          <p14:tracePt t="95322" x="7588250" y="1993900"/>
          <p14:tracePt t="95346" x="7588250" y="1987550"/>
          <p14:tracePt t="95374" x="7594600" y="1987550"/>
          <p14:tracePt t="95406" x="7600950" y="1981200"/>
          <p14:tracePt t="95418" x="7607300" y="1981200"/>
          <p14:tracePt t="95427" x="7613650" y="1981200"/>
          <p14:tracePt t="95427" x="7620000" y="1981200"/>
          <p14:tracePt t="95443" x="7626350" y="1981200"/>
          <p14:tracePt t="95443" x="7632700" y="1981200"/>
          <p14:tracePt t="95460" x="7639050" y="1981200"/>
          <p14:tracePt t="95460" x="7645400" y="1981200"/>
          <p14:tracePt t="95476" x="7651750" y="1981200"/>
          <p14:tracePt t="95476" x="7658100" y="1981200"/>
          <p14:tracePt t="95476" x="7664450" y="1981200"/>
          <p14:tracePt t="95495" x="7670800" y="1987550"/>
          <p14:tracePt t="95508" x="7677150" y="1987550"/>
          <p14:tracePt t="95508" x="7683500" y="1993900"/>
          <p14:tracePt t="95527" x="7683500" y="2000250"/>
          <p14:tracePt t="95571" x="7677150" y="2006600"/>
          <p14:tracePt t="95587" x="7670800" y="2012950"/>
          <p14:tracePt t="95599" x="7664450" y="2012950"/>
          <p14:tracePt t="95608" x="7658100" y="2012950"/>
          <p14:tracePt t="95608" x="7651750" y="2012950"/>
          <p14:tracePt t="95627" x="7645400" y="2012950"/>
          <p14:tracePt t="95627" x="7639050" y="2019300"/>
          <p14:tracePt t="95644" x="7632700" y="2019300"/>
          <p14:tracePt t="95644" x="7626350" y="2019300"/>
          <p14:tracePt t="95660" x="7620000" y="2019300"/>
          <p14:tracePt t="95675" x="7613650" y="2012950"/>
          <p14:tracePt t="95692" x="7607300" y="2012950"/>
          <p14:tracePt t="95709" x="7607300" y="2006600"/>
          <p14:tracePt t="95726" x="7600950" y="2000250"/>
          <p14:tracePt t="95751" x="7607300" y="1993900"/>
          <p14:tracePt t="95795" x="7607300" y="1987550"/>
          <p14:tracePt t="95827" x="7607300" y="1993900"/>
          <p14:tracePt t="95878" x="7600950" y="2000250"/>
          <p14:tracePt t="95890" x="7600950" y="2006600"/>
          <p14:tracePt t="95907" x="7600950" y="2012950"/>
          <p14:tracePt t="95914" x="7600950" y="2025650"/>
          <p14:tracePt t="95939" x="7607300" y="2032000"/>
          <p14:tracePt t="95951" x="7613650" y="2032000"/>
          <p14:tracePt t="95967" x="7620000" y="2032000"/>
          <p14:tracePt t="95976" x="7626350" y="2032000"/>
          <p14:tracePt t="95976" x="7632700" y="2032000"/>
          <p14:tracePt t="95995" x="7639050" y="2032000"/>
          <p14:tracePt t="95995" x="7651750" y="2025650"/>
          <p14:tracePt t="96011" x="7658100" y="2019300"/>
          <p14:tracePt t="96027" x="7664450" y="2012950"/>
          <p14:tracePt t="96043" x="7664450" y="2006600"/>
          <p14:tracePt t="96060" x="7664450" y="2000250"/>
          <p14:tracePt t="96060" x="7658100" y="1987550"/>
          <p14:tracePt t="96079" x="7651750" y="1974850"/>
          <p14:tracePt t="96079" x="7639050" y="1968500"/>
          <p14:tracePt t="96096" x="7632700" y="1962150"/>
          <p14:tracePt t="96096" x="7620000" y="1955800"/>
          <p14:tracePt t="96112" x="7600950" y="1949450"/>
          <p14:tracePt t="96112" x="7588250" y="1949450"/>
          <p14:tracePt t="96112" x="7569200" y="1949450"/>
          <p14:tracePt t="96131" x="7556500" y="1955800"/>
          <p14:tracePt t="96144" x="7543800" y="1962150"/>
          <p14:tracePt t="96144" x="7518400" y="1993900"/>
          <p14:tracePt t="96164" x="7505700" y="2019300"/>
          <p14:tracePt t="96164" x="7499350" y="2051050"/>
          <p14:tracePt t="96179" x="7493000" y="2082800"/>
          <p14:tracePt t="96179" x="7493000" y="2120900"/>
          <p14:tracePt t="96196" x="7493000" y="2152650"/>
          <p14:tracePt t="96196" x="7493000" y="2190750"/>
          <p14:tracePt t="96212" x="7499350" y="2216150"/>
          <p14:tracePt t="96212" x="7505700" y="2241550"/>
          <p14:tracePt t="96212" x="7518400" y="2254250"/>
          <p14:tracePt t="96231" x="7531100" y="2266950"/>
          <p14:tracePt t="96231" x="7543800" y="2273300"/>
          <p14:tracePt t="96246" x="7562850" y="2273300"/>
          <p14:tracePt t="96246" x="7575550" y="2266950"/>
          <p14:tracePt t="96262" x="7588250" y="2254250"/>
          <p14:tracePt t="96262" x="7600950" y="2241550"/>
          <p14:tracePt t="96279" x="7613650" y="2228850"/>
          <p14:tracePt t="96279" x="7626350" y="2209800"/>
          <p14:tracePt t="96296" x="7639050" y="2197100"/>
          <p14:tracePt t="96296" x="7645400" y="2152650"/>
          <p14:tracePt t="96313" x="7651750" y="2133600"/>
          <p14:tracePt t="96313" x="7651750" y="2114550"/>
          <p14:tracePt t="96329" x="7651750" y="2095500"/>
          <p14:tracePt t="96329" x="7651750" y="2076450"/>
          <p14:tracePt t="96346" x="7651750" y="2063750"/>
          <p14:tracePt t="96346" x="7645400" y="2032000"/>
          <p14:tracePt t="96364" x="7639050" y="2019300"/>
          <p14:tracePt t="96364" x="7639050" y="2012950"/>
          <p14:tracePt t="96380" x="7639050" y="2019300"/>
          <p14:tracePt t="96410" x="7639050" y="2032000"/>
          <p14:tracePt t="96419" x="7639050" y="2044700"/>
          <p14:tracePt t="96428" x="7639050" y="2057400"/>
          <p14:tracePt t="96428" x="7645400" y="2070100"/>
          <p14:tracePt t="96448" x="7651750" y="2101850"/>
          <p14:tracePt t="96448" x="7658100" y="2120900"/>
          <p14:tracePt t="96464" x="7664450" y="2133600"/>
          <p14:tracePt t="96464" x="7664450" y="2146300"/>
          <p14:tracePt t="96480" x="7670800" y="2152650"/>
          <p14:tracePt t="96480" x="7670800" y="2165350"/>
          <p14:tracePt t="96496" x="7670800" y="2171700"/>
          <p14:tracePt t="96496" x="7670800" y="2178050"/>
          <p14:tracePt t="96514" x="7664450" y="2184400"/>
          <p14:tracePt t="96538" x="7658100" y="2184400"/>
          <p14:tracePt t="96550" x="7651750" y="2178050"/>
          <p14:tracePt t="96567" x="7651750" y="2171700"/>
          <p14:tracePt t="96626" x="7658100" y="2165350"/>
          <p14:tracePt t="96643" x="7664450" y="2165350"/>
          <p14:tracePt t="96659" x="7670800" y="2159000"/>
          <p14:tracePt t="96671" x="7677150" y="2152650"/>
          <p14:tracePt t="96687" x="7683500" y="2146300"/>
          <p14:tracePt t="96731" x="7677150" y="2139950"/>
          <p14:tracePt t="96807" x="7677150" y="2133600"/>
          <p14:tracePt t="96831" x="7677150" y="2127250"/>
          <p14:tracePt t="96859" x="7677150" y="2120900"/>
          <p14:tracePt t="96891" x="7683500" y="2114550"/>
          <p14:tracePt t="96911" x="7683500" y="2108200"/>
          <p14:tracePt t="96935" x="7683500" y="2101850"/>
          <p14:tracePt t="96962" x="7677150" y="2101850"/>
          <p14:tracePt t="97031" x="7670800" y="2101850"/>
          <p14:tracePt t="97046" x="7664450" y="2101850"/>
          <p14:tracePt t="97062" x="7664450" y="2095500"/>
          <p14:tracePt t="97078" x="7658100" y="2095500"/>
          <p14:tracePt t="97099" x="7651750" y="2095500"/>
          <p14:tracePt t="97139" x="7645400" y="2095500"/>
          <p14:tracePt t="97175" x="7639050" y="2095500"/>
          <p14:tracePt t="97318" x="7632700" y="2101850"/>
          <p14:tracePt t="97363" x="7639050" y="2101850"/>
          <p14:tracePt t="97430" x="7645400" y="2101850"/>
          <p14:tracePt t="97459" x="7645400" y="2108200"/>
          <p14:tracePt t="97511" x="7651750" y="2108200"/>
          <p14:tracePt t="97603" x="7658100" y="2114550"/>
          <p14:tracePt t="97640" x="7664450" y="2114550"/>
          <p14:tracePt t="97671" x="7670800" y="2114550"/>
          <p14:tracePt t="97723" x="7677150" y="2108200"/>
          <p14:tracePt t="97843" x="7683500" y="2108200"/>
          <p14:tracePt t="97871" x="7689850" y="2108200"/>
          <p14:tracePt t="97903" x="7696200" y="2114550"/>
          <p14:tracePt t="97919" x="7702550" y="2114550"/>
          <p14:tracePt t="97931" x="7715250" y="2114550"/>
          <p14:tracePt t="97947" x="7721600" y="2114550"/>
          <p14:tracePt t="97955" x="7727950" y="2108200"/>
          <p14:tracePt t="97971" x="7734300" y="2108200"/>
          <p14:tracePt t="97988" x="7740650" y="2101850"/>
          <p14:tracePt t="98000" x="7747000" y="2101850"/>
          <p14:tracePt t="98017" x="7759700" y="2089150"/>
          <p14:tracePt t="98034" x="7759700" y="2082800"/>
          <p14:tracePt t="98034" x="7766050" y="2070100"/>
          <p14:tracePt t="98053" x="7766050" y="2057400"/>
          <p14:tracePt t="98053" x="7766050" y="2051050"/>
          <p14:tracePt t="98069" x="7766050" y="2038350"/>
          <p14:tracePt t="98069" x="7766050" y="2025650"/>
          <p14:tracePt t="98085" x="7766050" y="2019300"/>
          <p14:tracePt t="98085" x="7766050" y="2006600"/>
          <p14:tracePt t="98085" x="7759700" y="1993900"/>
          <p14:tracePt t="98104" x="7759700" y="1987550"/>
          <p14:tracePt t="98117" x="7759700" y="1981200"/>
          <p14:tracePt t="98117" x="7753350" y="1974850"/>
          <p14:tracePt t="98136" x="7753350" y="1981200"/>
          <p14:tracePt t="98151" x="7747000" y="1993900"/>
          <p14:tracePt t="98151" x="7747000" y="2012950"/>
          <p14:tracePt t="98151" x="7747000" y="2038350"/>
          <p14:tracePt t="98171" x="7753350" y="2070100"/>
          <p14:tracePt t="98184" x="7753350" y="2108200"/>
          <p14:tracePt t="98184" x="7759700" y="2190750"/>
          <p14:tracePt t="98205" x="7766050" y="2235200"/>
          <p14:tracePt t="98205" x="7778750" y="2273300"/>
          <p14:tracePt t="98220" x="7785100" y="2317750"/>
          <p14:tracePt t="98220" x="7791450" y="2355850"/>
          <p14:tracePt t="98236" x="7804150" y="2393950"/>
          <p14:tracePt t="98236" x="7810500" y="2425700"/>
          <p14:tracePt t="98253" x="7816850" y="2457450"/>
          <p14:tracePt t="98253" x="7823200" y="2489200"/>
          <p14:tracePt t="98253" x="7829550" y="2514600"/>
          <p14:tracePt t="98272" x="7835900" y="2533650"/>
          <p14:tracePt t="98284" x="7835900" y="2552700"/>
          <p14:tracePt t="98284" x="7842250" y="2565400"/>
          <p14:tracePt t="98303" x="7835900" y="2571750"/>
          <p14:tracePt t="98320" x="7829550" y="2571750"/>
          <p14:tracePt t="98334" x="7823200" y="2565400"/>
          <p14:tracePt t="98334" x="7816850" y="2559050"/>
          <p14:tracePt t="98353" x="7816850" y="2546350"/>
          <p14:tracePt t="98353" x="7810500" y="2540000"/>
          <p14:tracePt t="98370" x="7804150" y="2527300"/>
          <p14:tracePt t="98370" x="7797800" y="2520950"/>
          <p14:tracePt t="98386" x="7797800" y="2508250"/>
          <p14:tracePt t="98386" x="7785100" y="2476500"/>
          <p14:tracePt t="98404" x="7785100" y="2463800"/>
          <p14:tracePt t="98404" x="7778750" y="2451100"/>
          <p14:tracePt t="98420" x="7778750" y="2438400"/>
          <p14:tracePt t="98420" x="7772400" y="2419350"/>
          <p14:tracePt t="98436" x="7772400" y="2406650"/>
          <p14:tracePt t="98436" x="7772400" y="2393950"/>
          <p14:tracePt t="98453" x="7766050" y="2374900"/>
          <p14:tracePt t="98453" x="7766050" y="2362200"/>
          <p14:tracePt t="98453" x="7772400" y="2349500"/>
          <p14:tracePt t="98472" x="7772400" y="2336800"/>
          <p14:tracePt t="98485" x="7778750" y="2324100"/>
          <p14:tracePt t="98485" x="7785100" y="2298700"/>
          <p14:tracePt t="98504" x="7791450" y="2292350"/>
          <p14:tracePt t="98504" x="7797800" y="2279650"/>
          <p14:tracePt t="98520" x="7804150" y="2266950"/>
          <p14:tracePt t="98520" x="7810500" y="2260600"/>
          <p14:tracePt t="98537" x="7816850" y="2254250"/>
          <p14:tracePt t="98537" x="7829550" y="2241550"/>
          <p14:tracePt t="98537" x="7835900" y="2235200"/>
          <p14:tracePt t="98556" x="7842250" y="2228850"/>
          <p14:tracePt t="98569" x="7854950" y="2222500"/>
          <p14:tracePt t="98569" x="7867650" y="2216150"/>
          <p14:tracePt t="98587" x="7874000" y="2216150"/>
          <p14:tracePt t="98587" x="7880350" y="2222500"/>
          <p14:tracePt t="98604" x="7886700" y="2228850"/>
          <p14:tracePt t="98604" x="7893050" y="2241550"/>
          <p14:tracePt t="98621" x="7899400" y="2254250"/>
          <p14:tracePt t="98621" x="7899400" y="2273300"/>
          <p14:tracePt t="98621" x="7899400" y="2298700"/>
          <p14:tracePt t="98640" x="7905750" y="2324100"/>
          <p14:tracePt t="98640" x="7899400" y="2349500"/>
          <p14:tracePt t="98654" x="7899400" y="2374900"/>
          <p14:tracePt t="98654" x="7899400" y="2400300"/>
          <p14:tracePt t="98671" x="7899400" y="2425700"/>
          <p14:tracePt t="98671" x="7893050" y="2444750"/>
          <p14:tracePt t="98687" x="7886700" y="2463800"/>
          <p14:tracePt t="98687" x="7874000" y="2489200"/>
          <p14:tracePt t="98705" x="7867650" y="2501900"/>
          <p14:tracePt t="98705" x="7861300" y="2508250"/>
          <p14:tracePt t="98721" x="7854950" y="2520950"/>
          <p14:tracePt t="98721" x="7842250" y="2527300"/>
          <p14:tracePt t="98738" x="7835900" y="2533650"/>
          <p14:tracePt t="98738" x="7829550" y="2533650"/>
          <p14:tracePt t="98755" x="7823200" y="2540000"/>
          <p14:tracePt t="98755" x="7810500" y="2546350"/>
          <p14:tracePt t="98772" x="7804150" y="2546350"/>
          <p14:tracePt t="98772" x="7797800" y="2552700"/>
          <p14:tracePt t="98789" x="7791450" y="2552700"/>
          <p14:tracePt t="98803" x="7778750" y="2546350"/>
          <p14:tracePt t="98819" x="7772400" y="2546350"/>
          <p14:tracePt t="98836" x="7766050" y="2540000"/>
          <p14:tracePt t="98853" x="7766050" y="2533650"/>
          <p14:tracePt t="98899" x="7766050" y="2527300"/>
          <p14:tracePt t="98923" x="7772400" y="2520950"/>
          <p14:tracePt t="98940" x="7772400" y="2514600"/>
          <p14:tracePt t="98951" x="7772400" y="2508250"/>
          <p14:tracePt t="98983" x="7772400" y="2501900"/>
          <p14:tracePt t="99003" x="7766050" y="2495550"/>
          <p14:tracePt t="99027" x="7759700" y="2495550"/>
          <p14:tracePt t="99043" x="7753350" y="2489200"/>
          <p14:tracePt t="99071" x="7747000" y="2489200"/>
          <p14:tracePt t="99087" x="7740650" y="2482850"/>
          <p14:tracePt t="99103" x="7734300" y="2482850"/>
          <p14:tracePt t="99119" x="7727950" y="2482850"/>
          <p14:tracePt t="99131" x="7721600" y="2482850"/>
          <p14:tracePt t="99147" x="7715250" y="2476500"/>
          <p14:tracePt t="99171" x="7708900" y="2476500"/>
          <p14:tracePt t="99215" x="7702550" y="2476500"/>
          <p14:tracePt t="99240" x="7696200" y="2476500"/>
          <p14:tracePt t="99259" x="7689850" y="2470150"/>
          <p14:tracePt t="99320" x="7689850" y="2463800"/>
          <p14:tracePt t="99359" x="7683500" y="2463800"/>
          <p14:tracePt t="99455" x="7677150" y="2463800"/>
          <p14:tracePt t="99499" x="7670800" y="2463800"/>
          <p14:tracePt t="99523" x="7664450" y="2470150"/>
          <p14:tracePt t="99551" x="7670800" y="2476500"/>
          <p14:tracePt t="99619" x="7677150" y="2470150"/>
          <p14:tracePt t="99643" x="7683500" y="2470150"/>
          <p14:tracePt t="99663" x="7689850" y="2470150"/>
          <p14:tracePt t="99687" x="7696200" y="2470150"/>
          <p14:tracePt t="99712" x="7689850" y="2476500"/>
          <p14:tracePt t="99859" x="7683500" y="2476500"/>
          <p14:tracePt t="99891" x="7683500" y="2470150"/>
          <p14:tracePt t="99951" x="7689850" y="2463800"/>
          <p14:tracePt t="100079" x="7696200" y="2463800"/>
          <p14:tracePt t="100107" x="7702550" y="2463800"/>
          <p14:tracePt t="100143" x="7708900" y="2457450"/>
          <p14:tracePt t="100227" x="7702550" y="2463800"/>
          <p14:tracePt t="100460" x="7708900" y="2457450"/>
          <p14:tracePt t="100552" x="7715250" y="2457450"/>
          <p14:tracePt t="100612" x="7721600" y="2451100"/>
          <p14:tracePt t="100716" x="7727950" y="2451100"/>
          <p14:tracePt t="100759" x="7734300" y="2451100"/>
          <p14:tracePt t="100791" x="7734300" y="2444750"/>
          <p14:tracePt t="100820" x="7740650" y="2438400"/>
          <p14:tracePt t="100844" x="7740650" y="2432050"/>
          <p14:tracePt t="100879" x="7747000" y="2432050"/>
          <p14:tracePt t="100920" x="7753350" y="2432050"/>
          <p14:tracePt t="100940" x="7759700" y="2432050"/>
          <p14:tracePt t="100964" x="7759700" y="2438400"/>
          <p14:tracePt t="100984" x="7759700" y="2444750"/>
          <p14:tracePt t="101000" x="7759700" y="2451100"/>
          <p14:tracePt t="101024" x="7759700" y="2457450"/>
          <p14:tracePt t="101051" x="7759700" y="2463800"/>
          <p14:tracePt t="101076" x="7753350" y="2470150"/>
          <p14:tracePt t="101092" x="7753350" y="2476500"/>
          <p14:tracePt t="101104" x="7747000" y="2482850"/>
          <p14:tracePt t="101119" x="7740650" y="2489200"/>
          <p14:tracePt t="101136" x="7734300" y="2495550"/>
          <p14:tracePt t="101152" x="7727950" y="2495550"/>
          <p14:tracePt t="101161" x="7721600" y="2495550"/>
          <p14:tracePt t="101161" x="7715250" y="2495550"/>
          <p14:tracePt t="101181" x="7708900" y="2501900"/>
          <p14:tracePt t="101181" x="7702550" y="2501900"/>
          <p14:tracePt t="101197" x="7689850" y="2501900"/>
          <p14:tracePt t="101197" x="7683500" y="2495550"/>
          <p14:tracePt t="101213" x="7677150" y="2495550"/>
          <p14:tracePt t="101213" x="7670800" y="2495550"/>
          <p14:tracePt t="101230" x="7670800" y="2489200"/>
          <p14:tracePt t="101230" x="7664450" y="2482850"/>
          <p14:tracePt t="101230" x="7658100" y="2482850"/>
          <p14:tracePt t="101249" x="7651750" y="2476500"/>
          <p14:tracePt t="101261" x="7645400" y="2470150"/>
          <p14:tracePt t="101261" x="7639050" y="2463800"/>
          <p14:tracePt t="101281" x="7632700" y="2457450"/>
          <p14:tracePt t="101295" x="7626350" y="2457450"/>
          <p14:tracePt t="101311" x="7613650" y="2457450"/>
          <p14:tracePt t="101328" x="7607300" y="2457450"/>
          <p14:tracePt t="101345" x="7600950" y="2457450"/>
          <p14:tracePt t="101345" x="7594600" y="2457450"/>
          <p14:tracePt t="101364" x="7588250" y="2463800"/>
          <p14:tracePt t="101378" x="7575550" y="2470150"/>
          <p14:tracePt t="101395" x="7569200" y="2476500"/>
          <p14:tracePt t="101412" x="7569200" y="2482850"/>
          <p14:tracePt t="101429" x="7569200" y="2489200"/>
          <p14:tracePt t="101445" x="7569200" y="2495550"/>
          <p14:tracePt t="101445" x="7569200" y="2501900"/>
          <p14:tracePt t="101465" x="7569200" y="2508250"/>
          <p14:tracePt t="101481" x="7569200" y="2514600"/>
          <p14:tracePt t="101496" x="7575550" y="2520950"/>
          <p14:tracePt t="101512" x="7581900" y="2527300"/>
          <p14:tracePt t="101540" x="7588250" y="2520950"/>
          <p14:tracePt t="101564" x="7594600" y="2520950"/>
          <p14:tracePt t="101584" x="7594600" y="2514600"/>
          <p14:tracePt t="101608" x="7594600" y="2508250"/>
          <p14:tracePt t="101632" x="7588250" y="2501900"/>
          <p14:tracePt t="101651" x="7581900" y="2501900"/>
          <p14:tracePt t="101668" x="7575550" y="2495550"/>
          <p14:tracePt t="101684" x="7562850" y="2495550"/>
          <p14:tracePt t="101700" x="7556500" y="2495550"/>
          <p14:tracePt t="101736" x="7550150" y="2501900"/>
          <p14:tracePt t="101760" x="7550150" y="2508250"/>
          <p14:tracePt t="101779" x="7543800" y="2514600"/>
          <p14:tracePt t="101804" x="7543800" y="2520950"/>
          <p14:tracePt t="101820" x="7550150" y="2520950"/>
          <p14:tracePt t="101832" x="7550150" y="2527300"/>
          <p14:tracePt t="101848" x="7556500" y="2533650"/>
          <p14:tracePt t="101864" x="7569200" y="2540000"/>
          <p14:tracePt t="101879" x="7569200" y="2546350"/>
          <p14:tracePt t="101884" x="7575550" y="2546350"/>
          <p14:tracePt t="101897" x="7581900" y="2552700"/>
          <p14:tracePt t="101914" x="7588250" y="2552700"/>
          <p14:tracePt t="101914" x="7594600" y="2559050"/>
          <p14:tracePt t="101933" x="7600950" y="2559050"/>
          <p14:tracePt t="101947" x="7607300" y="2559050"/>
          <p14:tracePt t="101964" x="7613650" y="2559050"/>
          <p14:tracePt t="101981" x="7620000" y="2565400"/>
          <p14:tracePt t="101997" x="7626350" y="2565400"/>
          <p14:tracePt t="101997" x="7632700" y="2565400"/>
          <p14:tracePt t="102016" x="7639050" y="2565400"/>
          <p14:tracePt t="102060" x="7639050" y="2559050"/>
          <p14:tracePt t="102120" x="7632700" y="2559050"/>
          <p14:tracePt t="102140" x="7626350" y="2552700"/>
          <p14:tracePt t="102163" x="7620000" y="2546350"/>
          <p14:tracePt t="102184" x="7613650" y="2540000"/>
          <p14:tracePt t="102240" x="7613650" y="2533650"/>
          <p14:tracePt t="102268" x="7607300" y="2527300"/>
          <p14:tracePt t="102292" x="7600950" y="2520950"/>
          <p14:tracePt t="102312" x="7600950" y="2514600"/>
          <p14:tracePt t="102335" x="7594600" y="2514600"/>
          <p14:tracePt t="102364" x="7588250" y="2514600"/>
          <p14:tracePt t="102404" x="7581900" y="2514600"/>
          <p14:tracePt t="102448" x="7575550" y="2514600"/>
          <p14:tracePt t="102480" x="7581900" y="2508250"/>
          <p14:tracePt t="102532" x="7588250" y="2508250"/>
          <p14:tracePt t="102551" x="7594600" y="2508250"/>
          <p14:tracePt t="102576" x="7600950" y="2508250"/>
          <p14:tracePt t="102604" x="7607300" y="2508250"/>
          <p14:tracePt t="102628" x="7620000" y="2508250"/>
          <p14:tracePt t="102660" x="7626350" y="2508250"/>
          <p14:tracePt t="102672" x="7632700" y="2508250"/>
          <p14:tracePt t="102688" x="7639050" y="2514600"/>
          <p14:tracePt t="102704" x="7645400" y="2514600"/>
          <p14:tracePt t="102721" x="7651750" y="2520950"/>
          <p14:tracePt t="102733" x="7658100" y="2527300"/>
          <p14:tracePt t="102750" x="7664450" y="2527300"/>
          <p14:tracePt t="102766" x="7670800" y="2533650"/>
          <p14:tracePt t="102784" x="7677150" y="2533650"/>
          <p14:tracePt t="102800" x="7683500" y="2533650"/>
          <p14:tracePt t="102820" x="7689850" y="2527300"/>
          <p14:tracePt t="102833" x="7683500" y="2520950"/>
          <p14:tracePt t="102876" x="7677150" y="2514600"/>
          <p14:tracePt t="102900" x="7670800" y="2508250"/>
          <p14:tracePt t="102912" x="7664450" y="2501900"/>
          <p14:tracePt t="102929" x="7664450" y="2495550"/>
          <p14:tracePt t="102937" x="7664450" y="2482850"/>
          <p14:tracePt t="102953" x="7658100" y="2482850"/>
          <p14:tracePt t="102953" x="7658100" y="2476500"/>
          <p14:tracePt t="102969" x="7658100" y="2470150"/>
          <p14:tracePt t="102984" x="7651750" y="2463800"/>
          <p14:tracePt t="103001" x="7651750" y="2457450"/>
          <p14:tracePt t="103018" x="7645400" y="2451100"/>
          <p14:tracePt t="103034" x="7639050" y="2451100"/>
          <p14:tracePt t="103051" x="7632700" y="2444750"/>
          <p14:tracePt t="103072" x="7626350" y="2444750"/>
          <p14:tracePt t="103084" x="7620000" y="2438400"/>
          <p14:tracePt t="103108" x="7620000" y="2432050"/>
          <p14:tracePt t="103124" x="7620000" y="2425700"/>
          <p14:tracePt t="103141" x="7620000" y="2419350"/>
          <p14:tracePt t="103153" x="7620000" y="2413000"/>
          <p14:tracePt t="103168" x="7620000" y="2406650"/>
          <p14:tracePt t="103184" x="7620000" y="2393950"/>
          <p14:tracePt t="103201" x="7620000" y="2387600"/>
          <p14:tracePt t="103218" x="7620000" y="2381250"/>
          <p14:tracePt t="103218" x="7620000" y="2368550"/>
          <p14:tracePt t="103237" x="7613650" y="2362200"/>
          <p14:tracePt t="103237" x="7613650" y="2355850"/>
          <p14:tracePt t="103254" x="7613650" y="2343150"/>
          <p14:tracePt t="103254" x="7607300" y="2336800"/>
          <p14:tracePt t="103270" x="7607300" y="2330450"/>
          <p14:tracePt t="103270" x="7607300" y="2324100"/>
          <p14:tracePt t="103270" x="7607300" y="2317750"/>
          <p14:tracePt t="103290" x="7607300" y="2311400"/>
          <p14:tracePt t="103302" x="7613650" y="2305050"/>
          <p14:tracePt t="103332" x="7620000" y="2305050"/>
          <p14:tracePt t="103348" x="7626350" y="2311400"/>
          <p14:tracePt t="103372" x="7632700" y="2317750"/>
          <p14:tracePt t="103384" x="7632700" y="2324100"/>
          <p14:tracePt t="103392" x="7632700" y="2330450"/>
          <p14:tracePt t="103402" x="7639050" y="2343150"/>
          <p14:tracePt t="103402" x="7645400" y="2355850"/>
          <p14:tracePt t="103421" x="7645400" y="2368550"/>
          <p14:tracePt t="103421" x="7651750" y="2381250"/>
          <p14:tracePt t="103437" x="7651750" y="2393950"/>
          <p14:tracePt t="103437" x="7664450" y="2419350"/>
          <p14:tracePt t="103455" x="7664450" y="2432050"/>
          <p14:tracePt t="103455" x="7670800" y="2444750"/>
          <p14:tracePt t="103471" x="7670800" y="2457450"/>
          <p14:tracePt t="103471" x="7670800" y="2470150"/>
          <p14:tracePt t="103487" x="7677150" y="2482850"/>
          <p14:tracePt t="103487" x="7683500" y="2514600"/>
          <p14:tracePt t="103505" x="7683500" y="2527300"/>
          <p14:tracePt t="103505" x="7683500" y="2540000"/>
          <p14:tracePt t="103522" x="7689850" y="2559050"/>
          <p14:tracePt t="103522" x="7689850" y="2571750"/>
          <p14:tracePt t="103539" x="7696200" y="2584450"/>
          <p14:tracePt t="103539" x="7696200" y="2597150"/>
          <p14:tracePt t="103555" x="7696200" y="2609850"/>
          <p14:tracePt t="103555" x="7702550" y="2616200"/>
          <p14:tracePt t="103555" x="7702550" y="2622550"/>
          <p14:tracePt t="103573" x="7702550" y="2628900"/>
          <p14:tracePt t="103586" x="7708900" y="2635250"/>
          <p14:tracePt t="103603" x="7708900" y="2628900"/>
          <p14:tracePt t="103656" x="7715250" y="2622550"/>
          <p14:tracePt t="103664" x="7715250" y="2616200"/>
          <p14:tracePt t="103673" x="7715250" y="2609850"/>
          <p14:tracePt t="103673" x="7715250" y="2597150"/>
          <p14:tracePt t="103688" x="7715250" y="2584450"/>
          <p14:tracePt t="103688" x="7715250" y="2571750"/>
          <p14:tracePt t="103705" x="7715250" y="2552700"/>
          <p14:tracePt t="103705" x="7715250" y="2540000"/>
          <p14:tracePt t="103721" x="7715250" y="2520950"/>
          <p14:tracePt t="103721" x="7715250" y="2501900"/>
          <p14:tracePt t="103721" x="7721600" y="2482850"/>
          <p14:tracePt t="103741" x="7721600" y="2470150"/>
          <p14:tracePt t="103741" x="7721600" y="2451100"/>
          <p14:tracePt t="103755" x="7727950" y="2438400"/>
          <p14:tracePt t="103755" x="7734300" y="2425700"/>
          <p14:tracePt t="103772" x="7740650" y="2413000"/>
          <p14:tracePt t="103772" x="7747000" y="2400300"/>
          <p14:tracePt t="103788" x="7753350" y="2387600"/>
          <p14:tracePt t="103788" x="7772400" y="2368550"/>
          <p14:tracePt t="103805" x="7785100" y="2368550"/>
          <p14:tracePt t="103805" x="7797800" y="2362200"/>
          <p14:tracePt t="103824" x="7810500" y="2368550"/>
          <p14:tracePt t="103824" x="7823200" y="2368550"/>
          <p14:tracePt t="103839" x="7835900" y="2374900"/>
          <p14:tracePt t="103839" x="7848600" y="2387600"/>
          <p14:tracePt t="103855" x="7854950" y="2400300"/>
          <p14:tracePt t="103855" x="7867650" y="2419350"/>
          <p14:tracePt t="103874" x="7886700" y="2451100"/>
          <p14:tracePt t="103874" x="7893050" y="2470150"/>
          <p14:tracePt t="103890" x="7899400" y="2489200"/>
          <p14:tracePt t="103890" x="7899400" y="2501900"/>
          <p14:tracePt t="103906" x="7899400" y="2514600"/>
          <p14:tracePt t="103906" x="7899400" y="2533650"/>
          <p14:tracePt t="103906" x="7899400" y="2546350"/>
          <p14:tracePt t="103925" x="7893050" y="2559050"/>
          <p14:tracePt t="103937" x="7886700" y="2571750"/>
          <p14:tracePt t="103937" x="7867650" y="2597150"/>
          <p14:tracePt t="103958" x="7854950" y="2609850"/>
          <p14:tracePt t="103958" x="7842250" y="2622550"/>
          <p14:tracePt t="103973" x="7835900" y="2635250"/>
          <p14:tracePt t="103973" x="7823200" y="2641600"/>
          <p14:tracePt t="103990" x="7816850" y="2654300"/>
          <p14:tracePt t="103990" x="7810500" y="2660650"/>
          <p14:tracePt t="104006" x="7804150" y="2673350"/>
          <p14:tracePt t="104006" x="7797800" y="2673350"/>
          <p14:tracePt t="104024" x="7785100" y="2679700"/>
          <p14:tracePt t="104037" x="7778750" y="2679700"/>
          <p14:tracePt t="104054" x="7772400" y="2673350"/>
          <p14:tracePt t="104076" x="7766050" y="2667000"/>
          <p14:tracePt t="104093" x="7759700" y="2654300"/>
          <p14:tracePt t="104104" x="7753350" y="2647950"/>
          <p14:tracePt t="104121" x="7747000" y="2647950"/>
          <p14:tracePt t="104138" x="7740650" y="2641600"/>
          <p14:tracePt t="104155" x="7734300" y="2635250"/>
          <p14:tracePt t="104172" x="7727950" y="2635250"/>
          <p14:tracePt t="104188" x="7721600" y="2628900"/>
          <p14:tracePt t="104205" x="7715250" y="2628900"/>
          <p14:tracePt t="104222" x="7702550" y="2622550"/>
          <p14:tracePt t="104241" x="7696200" y="2616200"/>
          <p14:tracePt t="104241" x="7689850" y="2616200"/>
          <p14:tracePt t="104257" x="7689850" y="2609850"/>
          <p14:tracePt t="104281" x="7689850" y="2603500"/>
          <p14:tracePt t="104309" x="7696200" y="2603500"/>
          <p14:tracePt t="104325" x="7702550" y="2597150"/>
          <p14:tracePt t="104333" x="7708900" y="2597150"/>
          <p14:tracePt t="104342" x="7715250" y="2597150"/>
          <p14:tracePt t="104342" x="7721600" y="2590800"/>
          <p14:tracePt t="104357" x="7727950" y="2590800"/>
          <p14:tracePt t="104357" x="7740650" y="2584450"/>
          <p14:tracePt t="104374" x="7753350" y="2584450"/>
          <p14:tracePt t="104374" x="7766050" y="2578100"/>
          <p14:tracePt t="104374" x="7778750" y="2571750"/>
          <p14:tracePt t="104394" x="7791450" y="2565400"/>
          <p14:tracePt t="104394" x="7804150" y="2565400"/>
          <p14:tracePt t="104407" x="7823200" y="2559050"/>
          <p14:tracePt t="104407" x="7835900" y="2552700"/>
          <p14:tracePt t="104424" x="7854950" y="2546350"/>
          <p14:tracePt t="104424" x="7867650" y="2540000"/>
          <p14:tracePt t="104442" x="7886700" y="2533650"/>
          <p14:tracePt t="104442" x="7899400" y="2527300"/>
          <p14:tracePt t="104457" x="7912100" y="2514600"/>
          <p14:tracePt t="104457" x="7937500" y="2495550"/>
          <p14:tracePt t="104475" x="7950200" y="2489200"/>
          <p14:tracePt t="104475" x="7962900" y="2476500"/>
          <p14:tracePt t="104492" x="7969250" y="2463800"/>
          <p14:tracePt t="104492" x="7981950" y="2457450"/>
          <p14:tracePt t="104508" x="7988300" y="2444750"/>
          <p14:tracePt t="104508" x="7988300" y="2425700"/>
          <p14:tracePt t="104525" x="7994650" y="2419350"/>
          <p14:tracePt t="104525" x="7988300" y="2413000"/>
          <p14:tracePt t="104542" x="7988300" y="2406650"/>
          <p14:tracePt t="104542" x="7981950" y="2400300"/>
          <p14:tracePt t="104558" x="7975600" y="2393950"/>
          <p14:tracePt t="104558" x="7969250" y="2387600"/>
          <p14:tracePt t="104575" x="7962900" y="2381250"/>
          <p14:tracePt t="104575" x="7956550" y="2374900"/>
          <p14:tracePt t="104575" x="7943850" y="2374900"/>
          <p14:tracePt t="104594" x="7931150" y="2368550"/>
          <p14:tracePt t="104606" x="7924800" y="2362200"/>
          <p14:tracePt t="104606" x="7899400" y="2362200"/>
          <p14:tracePt t="104626" x="7893050" y="2362200"/>
          <p14:tracePt t="104626" x="7880350" y="2362200"/>
          <p14:tracePt t="104642" x="7874000" y="2368550"/>
          <p14:tracePt t="104642" x="7861300" y="2374900"/>
          <p14:tracePt t="104642" x="7854950" y="2381250"/>
          <p14:tracePt t="104661" x="7848600" y="2393950"/>
          <p14:tracePt t="104673" x="7835900" y="2406650"/>
          <p14:tracePt t="104673" x="7823200" y="2444750"/>
          <p14:tracePt t="104694" x="7816850" y="2457450"/>
          <p14:tracePt t="104694" x="7810500" y="2476500"/>
          <p14:tracePt t="104709" x="7810500" y="2495550"/>
          <p14:tracePt t="104709" x="7804150" y="2514600"/>
          <p14:tracePt t="104725" x="7804150" y="2533650"/>
          <p14:tracePt t="104725" x="7810500" y="2546350"/>
          <p14:tracePt t="104725" x="7810500" y="2559050"/>
          <p14:tracePt t="104745" x="7816850" y="2571750"/>
          <p14:tracePt t="104757" x="7823200" y="2584450"/>
          <p14:tracePt t="104757" x="7848600" y="2597150"/>
          <p14:tracePt t="104775" x="7861300" y="2603500"/>
          <p14:tracePt t="104775" x="7874000" y="2603500"/>
          <p14:tracePt t="104793" x="7886700" y="2609850"/>
          <p14:tracePt t="104793" x="7905750" y="2603500"/>
          <p14:tracePt t="104809" x="7918450" y="2603500"/>
          <p14:tracePt t="104809" x="7950200" y="2597150"/>
          <p14:tracePt t="104827" x="7962900" y="2597150"/>
          <p14:tracePt t="104827" x="7981950" y="2590800"/>
          <p14:tracePt t="104842" x="7994650" y="2584450"/>
          <p14:tracePt t="104842" x="8001000" y="2578100"/>
          <p14:tracePt t="104859" x="8013700" y="2571750"/>
          <p14:tracePt t="104859" x="8020050" y="2565400"/>
          <p14:tracePt t="104876" x="8026400" y="2565400"/>
          <p14:tracePt t="104876" x="8032750" y="2552700"/>
          <p14:tracePt t="104893" x="8039100" y="2546350"/>
          <p14:tracePt t="104893" x="8039100" y="2540000"/>
          <p14:tracePt t="104910" x="8032750" y="2533650"/>
          <p14:tracePt t="104925" x="8026400" y="2527300"/>
          <p14:tracePt t="104941" x="8013700" y="2527300"/>
          <p14:tracePt t="104957" x="8007350" y="2527300"/>
          <p14:tracePt t="104974" x="7994650" y="2520950"/>
          <p14:tracePt t="104991" x="7988300" y="2520950"/>
          <p14:tracePt t="105036" x="7981950" y="2527300"/>
          <p14:tracePt t="105061" x="7975600" y="2533650"/>
          <p14:tracePt t="105073" x="7969250" y="2533650"/>
          <p14:tracePt t="105089" x="7962900" y="2540000"/>
          <p14:tracePt t="105105" x="7956550" y="2540000"/>
          <p14:tracePt t="105121" x="7950200" y="2540000"/>
          <p14:tracePt t="105125" x="7943850" y="2540000"/>
          <p14:tracePt t="105125" x="7937500" y="2540000"/>
          <p14:tracePt t="105143" x="7931150" y="2546350"/>
          <p14:tracePt t="105158" x="7924800" y="2546350"/>
          <p14:tracePt t="105158" x="7918450" y="2546350"/>
          <p14:tracePt t="105177" x="7912100" y="2546350"/>
          <p14:tracePt t="105177" x="7893050" y="2546350"/>
          <p14:tracePt t="105193" x="7886700" y="2546350"/>
          <p14:tracePt t="105193" x="7880350" y="2546350"/>
          <p14:tracePt t="105210" x="7874000" y="2546350"/>
          <p14:tracePt t="105210" x="7861300" y="2546350"/>
          <p14:tracePt t="105227" x="7854950" y="2540000"/>
          <p14:tracePt t="105227" x="7848600" y="2540000"/>
          <p14:tracePt t="105227" x="7842250" y="2540000"/>
          <p14:tracePt t="105246" x="7829550" y="2533650"/>
          <p14:tracePt t="105258" x="7823200" y="2533650"/>
          <p14:tracePt t="105258" x="7810500" y="2527300"/>
          <p14:tracePt t="105277" x="7804150" y="2527300"/>
          <p14:tracePt t="105277" x="7797800" y="2527300"/>
          <p14:tracePt t="105294" x="7791450" y="2527300"/>
          <p14:tracePt t="105294" x="7785100" y="2520950"/>
          <p14:tracePt t="105294" x="7778750" y="2520950"/>
          <p14:tracePt t="105313" x="7772400" y="2520950"/>
          <p14:tracePt t="105326" x="7766050" y="2520950"/>
          <p14:tracePt t="105326" x="7759700" y="2520950"/>
          <p14:tracePt t="105326" x="7753350" y="2520950"/>
          <p14:tracePt t="105346" x="7747000" y="2520950"/>
          <p14:tracePt t="105346" x="7734300" y="2520950"/>
          <p14:tracePt t="105362" x="7727950" y="2520950"/>
          <p14:tracePt t="105362" x="7721600" y="2520950"/>
          <p14:tracePt t="105378" x="7715250" y="2520950"/>
          <p14:tracePt t="105392" x="7708900" y="2527300"/>
          <p14:tracePt t="105392" x="7702550" y="2527300"/>
          <p14:tracePt t="105392" x="7696200" y="2527300"/>
          <p14:tracePt t="105413" x="7689850" y="2527300"/>
          <p14:tracePt t="105426" x="7683500" y="2533650"/>
          <p14:tracePt t="105443" x="7677150" y="2533650"/>
          <p14:tracePt t="105459" x="7670800" y="2540000"/>
          <p14:tracePt t="105476" x="7664450" y="2540000"/>
          <p14:tracePt t="105493" x="7658100" y="2546350"/>
          <p14:tracePt t="105525" x="7664450" y="2546350"/>
          <p14:tracePt t="105621" x="7670800" y="2546350"/>
          <p14:tracePt t="105637" x="7677150" y="2546350"/>
          <p14:tracePt t="105653" x="7683500" y="2540000"/>
          <p14:tracePt t="105665" x="7689850" y="2540000"/>
          <p14:tracePt t="105676" x="7696200" y="2540000"/>
          <p14:tracePt t="105676" x="7702550" y="2540000"/>
          <p14:tracePt t="105696" x="7708900" y="2540000"/>
          <p14:tracePt t="105710" x="7715250" y="2540000"/>
          <p14:tracePt t="105710" x="7727950" y="2533650"/>
          <p14:tracePt t="105729" x="7734300" y="2527300"/>
          <p14:tracePt t="105729" x="7740650" y="2527300"/>
          <p14:tracePt t="105746" x="7747000" y="2520950"/>
          <p14:tracePt t="105746" x="7753350" y="2520950"/>
          <p14:tracePt t="105762" x="7759700" y="2514600"/>
          <p14:tracePt t="105762" x="7766050" y="2514600"/>
          <p14:tracePt t="105778" x="7772400" y="2508250"/>
          <p14:tracePt t="105778" x="7785100" y="2501900"/>
          <p14:tracePt t="105795" x="7791450" y="2495550"/>
          <p14:tracePt t="105811" x="7797800" y="2489200"/>
          <p14:tracePt t="105811" x="7804150" y="2482850"/>
          <p14:tracePt t="105832" x="7810500" y="2470150"/>
          <p14:tracePt t="105844" x="7810500" y="2463800"/>
          <p14:tracePt t="105861" x="7816850" y="2463800"/>
          <p14:tracePt t="105878" x="7816850" y="2457450"/>
          <p14:tracePt t="105894" x="7816850" y="2451100"/>
          <p14:tracePt t="105913" x="7816850" y="2444750"/>
          <p14:tracePt t="105913" x="7823200" y="2438400"/>
          <p14:tracePt t="105930" x="7823200" y="2432050"/>
          <p14:tracePt t="105953" x="7816850" y="2432050"/>
          <p14:tracePt t="105989" x="7810500" y="2438400"/>
          <p14:tracePt t="106013" x="7804150" y="2444750"/>
          <p14:tracePt t="106025" x="7804150" y="2451100"/>
          <p14:tracePt t="106040" x="7797800" y="2457450"/>
          <p14:tracePt t="106056" x="7791450" y="2457450"/>
          <p14:tracePt t="106073" x="7791450" y="2463800"/>
          <p14:tracePt t="106085" x="7785100" y="2470150"/>
          <p14:tracePt t="106109" x="7778750" y="2470150"/>
          <p14:tracePt t="106133" x="7772400" y="2463800"/>
          <p14:tracePt t="106144" x="7766050" y="2470150"/>
          <p14:tracePt t="106152" x="7759700" y="2463800"/>
          <p14:tracePt t="106162" x="7759700" y="2470150"/>
          <p14:tracePt t="106162" x="7753350" y="2470150"/>
          <p14:tracePt t="106181" x="7747000" y="2470150"/>
          <p14:tracePt t="106181" x="7740650" y="2470150"/>
          <p14:tracePt t="106197" x="7734300" y="2470150"/>
          <p14:tracePt t="106197" x="7734300" y="2476500"/>
          <p14:tracePt t="106214" x="7721600" y="2476500"/>
          <p14:tracePt t="106229" x="7715250" y="2476500"/>
          <p14:tracePt t="106245" x="7715250" y="2482850"/>
          <p14:tracePt t="106313" x="7721600" y="2489200"/>
          <p14:tracePt t="106333" x="7721600" y="2495550"/>
          <p14:tracePt t="106357" x="7727950" y="2489200"/>
          <p14:tracePt t="106493" x="7734300" y="2482850"/>
          <p14:tracePt t="106536" x="7740650" y="2476500"/>
          <p14:tracePt t="106561" x="7753350" y="2470150"/>
          <p14:tracePt t="106589" x="7759700" y="2463800"/>
          <p14:tracePt t="106605" x="7766050" y="2463800"/>
          <p14:tracePt t="106621" x="7772400" y="2457450"/>
          <p14:tracePt t="106633" x="7778750" y="2457450"/>
          <p14:tracePt t="106649" x="7791450" y="2451100"/>
          <p14:tracePt t="106665" x="7797800" y="2451100"/>
          <p14:tracePt t="106681" x="7804150" y="2444750"/>
          <p14:tracePt t="106685" x="7810500" y="2444750"/>
          <p14:tracePt t="106697" x="7816850" y="2438400"/>
          <p14:tracePt t="106713" x="7823200" y="2438400"/>
          <p14:tracePt t="106713" x="7829550" y="2438400"/>
          <p14:tracePt t="106733" x="7835900" y="2438400"/>
          <p14:tracePt t="106747" x="7848600" y="2432050"/>
          <p14:tracePt t="106764" x="7854950" y="2432050"/>
          <p14:tracePt t="106781" x="7861300" y="2425700"/>
          <p14:tracePt t="106797" x="7867650" y="2425700"/>
          <p14:tracePt t="106814" x="7874000" y="2425700"/>
          <p14:tracePt t="106831" x="7874000" y="2419350"/>
          <p14:tracePt t="106881" x="7867650" y="2419350"/>
          <p14:tracePt t="106941" x="7861300" y="2419350"/>
          <p14:tracePt t="106957" x="7854950" y="2425700"/>
          <p14:tracePt t="106973" x="7848600" y="2425700"/>
          <p14:tracePt t="106980" x="7842250" y="2432050"/>
          <p14:tracePt t="106985" x="7835900" y="2432050"/>
          <p14:tracePt t="106998" x="7829550" y="2438400"/>
          <p14:tracePt t="106998" x="7810500" y="2444750"/>
          <p14:tracePt t="107018" x="7804150" y="2451100"/>
          <p14:tracePt t="107018" x="7791450" y="2457450"/>
          <p14:tracePt t="107034" x="7785100" y="2470150"/>
          <p14:tracePt t="107034" x="7772400" y="2476500"/>
          <p14:tracePt t="107050" x="7766050" y="2489200"/>
          <p14:tracePt t="107050" x="7759700" y="2495550"/>
          <p14:tracePt t="107050" x="7753350" y="2508250"/>
          <p14:tracePt t="107070" x="7747000" y="2520950"/>
          <p14:tracePt t="107081" x="7740650" y="2533650"/>
          <p14:tracePt t="107081" x="7734300" y="2546350"/>
          <p14:tracePt t="107081" x="7734300" y="2559050"/>
          <p14:tracePt t="107103" x="7740650" y="2565400"/>
          <p14:tracePt t="107103" x="7747000" y="2571750"/>
          <p14:tracePt t="107117" x="7753350" y="2578100"/>
          <p14:tracePt t="107117" x="7766050" y="2584450"/>
          <p14:tracePt t="107134" x="7778750" y="2584450"/>
          <p14:tracePt t="107134" x="7791450" y="2584450"/>
          <p14:tracePt t="107151" x="7810500" y="2578100"/>
          <p14:tracePt t="107151" x="7848600" y="2565400"/>
          <p14:tracePt t="107167" x="7867650" y="2559050"/>
          <p14:tracePt t="107167" x="7886700" y="2552700"/>
          <p14:tracePt t="107184" x="7905750" y="2546350"/>
          <p14:tracePt t="107184" x="7918450" y="2533650"/>
          <p14:tracePt t="107200" x="7931150" y="2527300"/>
          <p14:tracePt t="107200" x="7943850" y="2514600"/>
          <p14:tracePt t="107217" x="7956550" y="2508250"/>
          <p14:tracePt t="107217" x="7969250" y="2482850"/>
          <p14:tracePt t="107234" x="7975600" y="2463800"/>
          <p14:tracePt t="107234" x="7975600" y="2451100"/>
          <p14:tracePt t="107250" x="7975600" y="2438400"/>
          <p14:tracePt t="107250" x="7975600" y="2425700"/>
          <p14:tracePt t="107267" x="7975600" y="2406650"/>
          <p14:tracePt t="107267" x="7969250" y="2393950"/>
          <p14:tracePt t="107267" x="7969250" y="2374900"/>
          <p14:tracePt t="107287" x="7962900" y="2362200"/>
          <p14:tracePt t="107299" x="7956550" y="2343150"/>
          <p14:tracePt t="107299" x="7950200" y="2305050"/>
          <p14:tracePt t="107318" x="7943850" y="2286000"/>
          <p14:tracePt t="107318" x="7931150" y="2266950"/>
          <p14:tracePt t="107334" x="7924800" y="2241550"/>
          <p14:tracePt t="107334" x="7905750" y="2222500"/>
          <p14:tracePt t="107351" x="7893050" y="2197100"/>
          <p14:tracePt t="107351" x="7880350" y="2178050"/>
          <p14:tracePt t="107351" x="7861300" y="2152650"/>
          <p14:tracePt t="107370" x="7842250" y="2133600"/>
          <p14:tracePt t="107383" x="7823200" y="2108200"/>
          <p14:tracePt t="107383" x="7778750" y="2076450"/>
          <p14:tracePt t="107402" x="7759700" y="2057400"/>
          <p14:tracePt t="107402" x="7740650" y="2044700"/>
          <p14:tracePt t="107418" x="7721600" y="2032000"/>
          <p14:tracePt t="107418" x="7708900" y="2025650"/>
          <p14:tracePt t="107435" x="7689850" y="2012950"/>
          <p14:tracePt t="107435" x="7677150" y="2006600"/>
          <p14:tracePt t="107435" x="7664450" y="2000250"/>
          <p14:tracePt t="107454" x="7651750" y="1993900"/>
          <p14:tracePt t="107454" x="7639050" y="1987550"/>
          <p14:tracePt t="107468" x="7632700" y="1987550"/>
          <p14:tracePt t="107468" x="7626350" y="1987550"/>
          <p14:tracePt t="107485" x="7620000" y="1987550"/>
          <p14:tracePt t="107485" x="7613650" y="1987550"/>
          <p14:tracePt t="107501" x="7607300" y="1987550"/>
          <p14:tracePt t="107501" x="7600950" y="1987550"/>
          <p14:tracePt t="107518" x="7594600" y="2000250"/>
          <p14:tracePt t="107518" x="7594600" y="2012950"/>
          <p14:tracePt t="107535" x="7588250" y="2032000"/>
          <p14:tracePt t="107535" x="7588250" y="2057400"/>
          <p14:tracePt t="107551" x="7594600" y="2082800"/>
          <p14:tracePt t="107551" x="7600950" y="2114550"/>
          <p14:tracePt t="107569" x="7607300" y="2152650"/>
          <p14:tracePt t="107569" x="7626350" y="2228850"/>
          <p14:tracePt t="107586" x="7632700" y="2266950"/>
          <p14:tracePt t="107586" x="7645400" y="2305050"/>
          <p14:tracePt t="107603" x="7658100" y="2336800"/>
          <p14:tracePt t="107603" x="7664450" y="2362200"/>
          <p14:tracePt t="107619" x="7677150" y="2393950"/>
          <p14:tracePt t="107619" x="7683500" y="2413000"/>
          <p14:tracePt t="107635" x="7689850" y="2432050"/>
          <p14:tracePt t="107635" x="7689850" y="2444750"/>
          <p14:tracePt t="107635" x="7696200" y="2451100"/>
          <p14:tracePt t="107655" x="7696200" y="2457450"/>
          <p14:tracePt t="107667" x="7702550" y="2457450"/>
          <p14:tracePt t="107667" x="7715250" y="2451100"/>
          <p14:tracePt t="107686" x="7721600" y="2444750"/>
          <p14:tracePt t="107686" x="7734300" y="2438400"/>
          <p14:tracePt t="107702" x="7747000" y="2425700"/>
          <p14:tracePt t="107702" x="7759700" y="2419350"/>
          <p14:tracePt t="107719" x="7772400" y="2413000"/>
          <p14:tracePt t="107719" x="7778750" y="2406650"/>
          <p14:tracePt t="107719" x="7791450" y="2400300"/>
          <p14:tracePt t="107738" x="7797800" y="2393950"/>
          <p14:tracePt t="107750" x="7804150" y="2393950"/>
          <p14:tracePt t="107750" x="7810500" y="2387600"/>
          <p14:tracePt t="107769" x="7816850" y="2381250"/>
          <p14:tracePt t="107784" x="7823200" y="2381250"/>
          <p14:tracePt t="107801" x="7829550" y="2381250"/>
          <p14:tracePt t="107821" x="7842250" y="2381250"/>
          <p14:tracePt t="107836" x="7848600" y="2387600"/>
          <p14:tracePt t="107836" x="7854950" y="2387600"/>
          <p14:tracePt t="107857" x="7861300" y="2393950"/>
          <p14:tracePt t="107868" x="7861300" y="2400300"/>
          <p14:tracePt t="107886" x="7867650" y="2406650"/>
          <p14:tracePt t="107909" x="7867650" y="2413000"/>
          <p14:tracePt t="107945" x="7874000" y="2406650"/>
          <p14:tracePt t="107969" x="7880350" y="2406650"/>
          <p14:tracePt t="108001" x="7874000" y="2413000"/>
          <p14:tracePt t="108021" x="7867650" y="2413000"/>
          <p14:tracePt t="108037" x="7861300" y="2425700"/>
          <p14:tracePt t="108053" x="7861300" y="2432050"/>
          <p14:tracePt t="108062" x="7854950" y="2438400"/>
          <p14:tracePt t="108074" x="7854950" y="2444750"/>
          <p14:tracePt t="108085" x="7854950" y="2451100"/>
          <p14:tracePt t="108085" x="7854950" y="2457450"/>
          <p14:tracePt t="108105" x="7848600" y="2463800"/>
          <p14:tracePt t="108118" x="7854950" y="2470150"/>
          <p14:tracePt t="108135" x="7861300" y="2470150"/>
          <p14:tracePt t="108135" x="7867650" y="2470150"/>
          <p14:tracePt t="108154" x="7880350" y="2463800"/>
          <p14:tracePt t="108154" x="7886700" y="2463800"/>
          <p14:tracePt t="108170" x="7893050" y="2463800"/>
          <p14:tracePt t="108170" x="7905750" y="2457450"/>
          <p14:tracePt t="108188" x="7912100" y="2457450"/>
          <p14:tracePt t="108188" x="7918450" y="2457450"/>
          <p14:tracePt t="108204" x="7924800" y="2457450"/>
          <p14:tracePt t="108204" x="7931150" y="2457450"/>
          <p14:tracePt t="108221" x="7937500" y="2457450"/>
          <p14:tracePt t="108236" x="7943850" y="2451100"/>
          <p14:tracePt t="108236" x="7950200" y="2451100"/>
          <p14:tracePt t="108254" x="7956550" y="2451100"/>
          <p14:tracePt t="108254" x="7962900" y="2451100"/>
          <p14:tracePt t="108271" x="7969250" y="2457450"/>
          <p14:tracePt t="108286" x="7975600" y="2457450"/>
          <p14:tracePt t="108303" x="7981950" y="2463800"/>
          <p14:tracePt t="108303" x="7981950" y="2470150"/>
          <p14:tracePt t="108322" x="7988300" y="2470150"/>
          <p14:tracePt t="108338" x="7988300" y="2476500"/>
          <p14:tracePt t="108353" x="7981950" y="2489200"/>
          <p14:tracePt t="108370" x="7981950" y="2495550"/>
          <p14:tracePt t="108386" x="7975600" y="2501900"/>
          <p14:tracePt t="108403" x="7969250" y="2508250"/>
          <p14:tracePt t="108420" x="7962900" y="2514600"/>
          <p14:tracePt t="108436" x="7956550" y="2514600"/>
          <p14:tracePt t="108453" x="7943850" y="2520950"/>
          <p14:tracePt t="108482" x="7937500" y="2527300"/>
          <p14:tracePt t="108493" x="7931150" y="2527300"/>
          <p14:tracePt t="108503" x="7924800" y="2527300"/>
          <p14:tracePt t="108503" x="7918450" y="2533650"/>
          <p14:tracePt t="108522" x="7912100" y="2533650"/>
          <p14:tracePt t="108522" x="7912100" y="2540000"/>
          <p14:tracePt t="108538" x="7899400" y="2540000"/>
          <p14:tracePt t="108554" x="7893050" y="2552700"/>
          <p14:tracePt t="108570" x="7893050" y="2559050"/>
          <p14:tracePt t="108587" x="7886700" y="2565400"/>
          <p14:tracePt t="108587" x="7880350" y="2571750"/>
          <p14:tracePt t="108606" x="7880350" y="2578100"/>
          <p14:tracePt t="108622" x="7874000" y="2584450"/>
          <p14:tracePt t="108622" x="7874000" y="2590800"/>
          <p14:tracePt t="108639" x="7867650" y="2590800"/>
          <p14:tracePt t="108639" x="7861300" y="2597150"/>
          <p14:tracePt t="108655" x="7861300" y="2603500"/>
          <p14:tracePt t="108655" x="7854950" y="2609850"/>
          <p14:tracePt t="108655" x="7848600" y="2616200"/>
          <p14:tracePt t="108675" x="7842250" y="2616200"/>
          <p14:tracePt t="108687" x="7835900" y="2622550"/>
          <p14:tracePt t="108687" x="7829550" y="2628900"/>
          <p14:tracePt t="108706" x="7816850" y="2635250"/>
          <p14:tracePt t="108722" x="7810500" y="2635250"/>
          <p14:tracePt t="108737" x="7804150" y="2635250"/>
          <p14:tracePt t="108754" x="7797800" y="2635250"/>
          <p14:tracePt t="108771" x="7791450" y="2628900"/>
          <p14:tracePt t="108788" x="7785100" y="2622550"/>
          <p14:tracePt t="108804" x="7778750" y="2622550"/>
          <p14:tracePt t="108804" x="7772400" y="2616200"/>
          <p14:tracePt t="108826" x="7766050" y="2609850"/>
          <p14:tracePt t="108843" x="7759700" y="2609850"/>
          <p14:tracePt t="108854" x="7753350" y="2609850"/>
          <p14:tracePt t="108871" x="7747000" y="2609850"/>
          <p14:tracePt t="108888" x="7740650" y="2609850"/>
          <p14:tracePt t="108888" x="7734300" y="2609850"/>
          <p14:tracePt t="108906" x="7727950" y="2609850"/>
          <p14:tracePt t="108922" x="7721600" y="2609850"/>
          <p14:tracePt t="108938" x="7715250" y="2616200"/>
          <p14:tracePt t="108955" x="7708900" y="2616200"/>
          <p14:tracePt t="108955" x="7702550" y="2616200"/>
          <p14:tracePt t="108975" x="7689850" y="2616200"/>
          <p14:tracePt t="108975" x="7683500" y="2616200"/>
          <p14:tracePt t="108990" x="7677150" y="2616200"/>
          <p14:tracePt t="108990" x="7670800" y="2616200"/>
          <p14:tracePt t="109007" x="7664450" y="2616200"/>
          <p14:tracePt t="109007" x="7651750" y="2616200"/>
          <p14:tracePt t="109007" x="7645400" y="2616200"/>
          <p14:tracePt t="109026" x="7639050" y="2616200"/>
          <p14:tracePt t="109038" x="7626350" y="2609850"/>
          <p14:tracePt t="109038" x="7607300" y="2609850"/>
          <p14:tracePt t="109059" x="7600950" y="2609850"/>
          <p14:tracePt t="109059" x="7588250" y="2609850"/>
          <p14:tracePt t="109075" x="7581900" y="2603500"/>
          <p14:tracePt t="109075" x="7569200" y="2603500"/>
          <p14:tracePt t="109091" x="7562850" y="2603500"/>
          <p14:tracePt t="109091" x="7556500" y="2603500"/>
          <p14:tracePt t="109107" x="7543800" y="2603500"/>
          <p14:tracePt t="109107" x="7537450" y="2597150"/>
          <p14:tracePt t="109107" x="7531100" y="2597150"/>
          <p14:tracePt t="109126" x="7524750" y="2597150"/>
          <p14:tracePt t="109139" x="7512050" y="2597150"/>
          <p14:tracePt t="109139" x="7499350" y="2597150"/>
          <p14:tracePt t="109158" x="7493000" y="2597150"/>
          <p14:tracePt t="109158" x="7486650" y="2597150"/>
          <p14:tracePt t="109174" x="7480300" y="2590800"/>
          <p14:tracePt t="109174" x="7473950" y="2590800"/>
          <p14:tracePt t="109191" x="7467600" y="2590800"/>
          <p14:tracePt t="109191" x="7454900" y="2590800"/>
          <p14:tracePt t="109208" x="7448550" y="2590800"/>
          <p14:tracePt t="109208" x="7448550" y="2584450"/>
          <p14:tracePt t="109224" x="7442200" y="2584450"/>
          <p14:tracePt t="109224" x="7435850" y="2584450"/>
          <p14:tracePt t="109242" x="7429500" y="2584450"/>
          <p14:tracePt t="109242" x="7423150" y="2584450"/>
          <p14:tracePt t="109257" x="7416800" y="2584450"/>
          <p14:tracePt t="109257" x="7410450" y="2578100"/>
          <p14:tracePt t="109275" x="7404100" y="2578100"/>
          <p14:tracePt t="109289" x="7397750" y="2578100"/>
          <p14:tracePt t="109306" x="7391400" y="2578100"/>
          <p14:tracePt t="109306" x="7385050" y="2578100"/>
          <p14:tracePt t="109326" x="7378700" y="2578100"/>
          <p14:tracePt t="109343" x="7372350" y="2584450"/>
          <p14:tracePt t="109366" x="7378700" y="2590800"/>
          <p14:tracePt t="109442" x="7385050" y="2584450"/>
          <p14:tracePt t="109462" x="7385050" y="2590800"/>
          <p14:tracePt t="109486" x="7391400" y="2590800"/>
          <p14:tracePt t="109505" x="7391400" y="2597150"/>
          <p14:tracePt t="109546" x="7391400" y="2603500"/>
          <p14:tracePt t="109582" x="7391400" y="2609850"/>
          <p14:tracePt t="109598" x="7385050" y="2616200"/>
          <p14:tracePt t="109614" x="7385050" y="2622550"/>
          <p14:tracePt t="109626" x="7378700" y="2628900"/>
          <p14:tracePt t="109657" x="7378700" y="2622550"/>
          <p14:tracePt t="109710" x="7385050" y="2622550"/>
          <p14:tracePt t="109726" x="7397750" y="2616200"/>
          <p14:tracePt t="109742" x="7404100" y="2609850"/>
          <p14:tracePt t="109747" x="7404100" y="2603500"/>
          <p14:tracePt t="109757" x="7410450" y="2603500"/>
          <p14:tracePt t="109757" x="7416800" y="2597150"/>
          <p14:tracePt t="109757" x="7423150" y="2597150"/>
          <p14:tracePt t="109779" x="7429500" y="2590800"/>
          <p14:tracePt t="109791" x="7435850" y="2590800"/>
          <p14:tracePt t="109791" x="7442200" y="2584450"/>
          <p14:tracePt t="109809" x="7448550" y="2584450"/>
          <p14:tracePt t="109828" x="7454900" y="2578100"/>
          <p14:tracePt t="109842" x="7461250" y="2571750"/>
          <p14:tracePt t="109842" x="7467600" y="2571750"/>
          <p14:tracePt t="109842" x="7473950" y="2565400"/>
          <p14:tracePt t="109862" x="7480300" y="2565400"/>
          <p14:tracePt t="109862" x="7486650" y="2565400"/>
          <p14:tracePt t="109876" x="7493000" y="2565400"/>
          <p14:tracePt t="109876" x="7499350" y="2559050"/>
          <p14:tracePt t="109894" x="7505700" y="2559050"/>
          <p14:tracePt t="109894" x="7512050" y="2559050"/>
          <p14:tracePt t="109910" x="7518400" y="2559050"/>
          <p14:tracePt t="109910" x="7524750" y="2559050"/>
          <p14:tracePt t="109927" x="7537450" y="2559050"/>
          <p14:tracePt t="109942" x="7543800" y="2559050"/>
          <p14:tracePt t="109958" x="7543800" y="2565400"/>
          <p14:tracePt t="109981" x="7537450" y="2571750"/>
          <p14:tracePt t="109995" x="7531100" y="2578100"/>
          <p14:tracePt t="110010" x="7524750" y="2584450"/>
          <p14:tracePt t="110026" x="7518400" y="2584450"/>
          <p14:tracePt t="110026" x="7512050" y="2584450"/>
          <p14:tracePt t="110045" x="7505700" y="2590800"/>
          <p14:tracePt t="110058" x="7499350" y="2590800"/>
          <p14:tracePt t="110075" x="7505700" y="2590800"/>
          <p14:tracePt t="110138" x="7505700" y="2584450"/>
          <p14:tracePt t="110154" x="7512050" y="2584450"/>
          <p14:tracePt t="110166" x="7518400" y="2584450"/>
          <p14:tracePt t="110182" x="7524750" y="2584450"/>
          <p14:tracePt t="110198" x="7531100" y="2584450"/>
          <p14:tracePt t="110214" x="7537450" y="2584450"/>
          <p14:tracePt t="110234" x="7543800" y="2590800"/>
          <p14:tracePt t="110266" x="7537450" y="2597150"/>
          <p14:tracePt t="110286" x="7531100" y="2603500"/>
          <p14:tracePt t="110302" x="7524750" y="2609850"/>
          <p14:tracePt t="110318" x="7518400" y="2616200"/>
          <p14:tracePt t="110334" x="7512050" y="2622550"/>
          <p14:tracePt t="110346" x="7505700" y="2628900"/>
          <p14:tracePt t="110354" x="7499350" y="2635250"/>
          <p14:tracePt t="110370" x="7499350" y="2641600"/>
          <p14:tracePt t="110386" x="7493000" y="2647950"/>
          <p14:tracePt t="110402" x="7493000" y="2654300"/>
          <p14:tracePt t="110414" x="7493000" y="2660650"/>
          <p14:tracePt t="110430" x="7493000" y="2673350"/>
          <p14:tracePt t="110447" x="7493000" y="2679700"/>
          <p14:tracePt t="110460" x="7486650" y="2686050"/>
          <p14:tracePt t="110460" x="7486650" y="2692400"/>
          <p14:tracePt t="110478" x="7480300" y="2698750"/>
          <p14:tracePt t="110493" x="7473950" y="2705100"/>
          <p14:tracePt t="110493" x="7467600" y="2705100"/>
          <p14:tracePt t="110493" x="7461250" y="2711450"/>
          <p14:tracePt t="110514" x="7448550" y="2711450"/>
          <p14:tracePt t="110514" x="7435850" y="2711450"/>
          <p14:tracePt t="110529" x="7423150" y="2711450"/>
          <p14:tracePt t="110529" x="7410450" y="2717800"/>
          <p14:tracePt t="110546" x="7397750" y="2724150"/>
          <p14:tracePt t="110546" x="7385050" y="2730500"/>
          <p14:tracePt t="110562" x="7366000" y="2730500"/>
          <p14:tracePt t="110562" x="7346950" y="2736850"/>
          <p14:tracePt t="110579" x="7321550" y="2743200"/>
          <p14:tracePt t="110579" x="7277100" y="2755900"/>
          <p14:tracePt t="110596" x="7251700" y="2768600"/>
          <p14:tracePt t="110596" x="7219950" y="2774950"/>
          <p14:tracePt t="110612" x="7194550" y="2781300"/>
          <p14:tracePt t="110612" x="7162800" y="2787650"/>
          <p14:tracePt t="110629" x="7131050" y="2800350"/>
          <p14:tracePt t="110629" x="7099300" y="2806700"/>
          <p14:tracePt t="110647" x="7023100" y="2832100"/>
          <p14:tracePt t="110647" x="6978650" y="2844800"/>
          <p14:tracePt t="110663" x="6934200" y="2863850"/>
          <p14:tracePt t="110663" x="6883400" y="2882900"/>
          <p14:tracePt t="110679" x="6832600" y="2901950"/>
          <p14:tracePt t="110679" x="6775450" y="2927350"/>
          <p14:tracePt t="110696" x="6711950" y="2959100"/>
          <p14:tracePt t="110696" x="6648450" y="2990850"/>
          <p14:tracePt t="110696" x="6578600" y="3028950"/>
          <p14:tracePt t="110715" x="6508750" y="3067050"/>
          <p14:tracePt t="110728" x="6438900" y="3111500"/>
          <p14:tracePt t="111126" x="1828800" y="6203950"/>
          <p14:tracePt t="111134" x="1822450" y="6210300"/>
          <p14:tracePt t="111146" x="1816100" y="6210300"/>
          <p14:tracePt t="111146" x="1797050" y="6229350"/>
          <p14:tracePt t="111165" x="1784350" y="6235700"/>
          <p14:tracePt t="111165" x="1778000" y="6242050"/>
          <p14:tracePt t="111181" x="1771650" y="6254750"/>
          <p14:tracePt t="111181" x="1765300" y="6267450"/>
          <p14:tracePt t="111198" x="1758950" y="6273800"/>
          <p14:tracePt t="111198" x="1746250" y="6299200"/>
          <p14:tracePt t="111215" x="1739900" y="6324600"/>
          <p14:tracePt t="111231" x="1727200" y="6356350"/>
          <p14:tracePt t="111246" x="1714500" y="6388100"/>
          <p14:tracePt t="111263" x="1695450" y="6419850"/>
          <p14:tracePt t="111279" x="1676400" y="6445250"/>
          <p14:tracePt t="111297" x="1657350" y="6470650"/>
          <p14:tracePt t="111313" x="1631950" y="648970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SPSS</a:t>
            </a:r>
            <a:r>
              <a:rPr kumimoji="1" lang="ja-JP" altLang="en-US" dirty="0" smtClean="0"/>
              <a:t>による多重</a:t>
            </a:r>
            <a:r>
              <a:rPr lang="ja-JP" altLang="en-US" dirty="0" smtClean="0"/>
              <a:t>比較</a:t>
            </a:r>
            <a:endParaRPr kumimoji="1" lang="ja-JP" alt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980728"/>
            <a:ext cx="8059947"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825261744"/>
      </p:ext>
    </p:extLst>
  </p:cSld>
  <p:clrMapOvr>
    <a:masterClrMapping/>
  </p:clrMapOvr>
  <mc:AlternateContent xmlns:mc="http://schemas.openxmlformats.org/markup-compatibility/2006">
    <mc:Choice xmlns:p14="http://schemas.microsoft.com/office/powerpoint/2010/main" Requires="p14">
      <p:transition spd="slow" p14:dur="2000" advTm="50700"/>
    </mc:Choice>
    <mc:Fallback>
      <p:transition spd="slow" advTm="507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3687" x="4756150" y="4845050"/>
          <p14:tracePt t="3711" x="4749800" y="4851400"/>
          <p14:tracePt t="3718" x="4737100" y="4857750"/>
          <p14:tracePt t="3729" x="4718050" y="4864100"/>
          <p14:tracePt t="3729" x="4679950" y="4883150"/>
          <p14:tracePt t="3748" x="4654550" y="4889500"/>
          <p14:tracePt t="3748" x="4635500" y="4902200"/>
          <p14:tracePt t="3765" x="4616450" y="4914900"/>
          <p14:tracePt t="3765" x="4591050" y="4927600"/>
          <p14:tracePt t="3781" x="4572000" y="4940300"/>
          <p14:tracePt t="3781" x="4552950" y="4953000"/>
          <p14:tracePt t="3798" x="4540250" y="4965700"/>
          <p14:tracePt t="3798" x="4502150" y="4984750"/>
          <p14:tracePt t="3815" x="4489450" y="4997450"/>
          <p14:tracePt t="3815" x="4476750" y="5003800"/>
          <p14:tracePt t="3831" x="4470400" y="5003800"/>
          <p14:tracePt t="3831" x="4457700" y="5010150"/>
          <p14:tracePt t="3848" x="4451350" y="5010150"/>
          <p14:tracePt t="3863" x="4451350" y="5003800"/>
          <p14:tracePt t="3890" x="4457700" y="5003800"/>
          <p14:tracePt t="3914" x="4464050" y="5003800"/>
          <p14:tracePt t="3926" x="4470400" y="4997450"/>
          <p14:tracePt t="3934" x="4476750" y="4997450"/>
          <p14:tracePt t="3947" x="4483100" y="4984750"/>
          <p14:tracePt t="3963" x="4483100" y="4978400"/>
          <p14:tracePt t="3981" x="4483100" y="4972050"/>
          <p14:tracePt t="3997" x="4476750" y="4972050"/>
          <p14:tracePt t="4018" x="4470400" y="4972050"/>
          <p14:tracePt t="4034" x="4464050" y="4972050"/>
          <p14:tracePt t="4046" x="4457700" y="4965700"/>
          <p14:tracePt t="4069" x="4457700" y="4959350"/>
          <p14:tracePt t="4093" x="4457700" y="4953000"/>
          <p14:tracePt t="4105" x="4457700" y="4946650"/>
          <p14:tracePt t="4121" x="4451350" y="4940300"/>
          <p14:tracePt t="4153" x="4438650" y="4940300"/>
          <p14:tracePt t="4165" x="4432300" y="4940300"/>
          <p14:tracePt t="4173" x="4425950" y="4940300"/>
          <p14:tracePt t="4182" x="4419600" y="4940300"/>
          <p14:tracePt t="4182" x="4413250" y="4940300"/>
          <p14:tracePt t="4198" x="4400550" y="4940300"/>
          <p14:tracePt t="4198" x="4394200" y="4946650"/>
          <p14:tracePt t="4215" x="4387850" y="4946650"/>
          <p14:tracePt t="4215" x="4375150" y="4953000"/>
          <p14:tracePt t="4215" x="4368800" y="4953000"/>
          <p14:tracePt t="4234" x="4356100" y="4953000"/>
          <p14:tracePt t="4247" x="4349750" y="4953000"/>
          <p14:tracePt t="4247" x="4337050" y="4959350"/>
          <p14:tracePt t="4266" x="4330700" y="4953000"/>
          <p14:tracePt t="4266" x="4324350" y="4959350"/>
          <p14:tracePt t="4282" x="4318000" y="4959350"/>
          <p14:tracePt t="4298" x="4318000" y="4965700"/>
          <p14:tracePt t="4314" x="4311650" y="4972050"/>
          <p14:tracePt t="4332" x="4311650" y="4978400"/>
          <p14:tracePt t="4348" x="4311650" y="4984750"/>
          <p14:tracePt t="4365" x="4318000" y="4978400"/>
          <p14:tracePt t="4381" x="4324350" y="4978400"/>
          <p14:tracePt t="4398" x="4324350" y="4972050"/>
          <p14:tracePt t="4398" x="4330700" y="4959350"/>
          <p14:tracePt t="4417" x="4337050" y="4953000"/>
          <p14:tracePt t="4432" x="4343400" y="4953000"/>
          <p14:tracePt t="4449" x="4349750" y="4946650"/>
          <p14:tracePt t="4465" x="4356100" y="4946650"/>
          <p14:tracePt t="4482" x="4362450" y="4946650"/>
          <p14:tracePt t="4499" x="4368800" y="4946650"/>
          <p14:tracePt t="4499" x="4375150" y="4946650"/>
          <p14:tracePt t="4517" x="4381500" y="4946650"/>
          <p14:tracePt t="4517" x="4387850" y="4940300"/>
          <p14:tracePt t="4535" x="4400550" y="4933950"/>
          <p14:tracePt t="4549" x="4413250" y="4927600"/>
          <p14:tracePt t="4566" x="4419600" y="4927600"/>
          <p14:tracePt t="4566" x="4425950" y="4927600"/>
          <p14:tracePt t="4584" x="4432300" y="4921250"/>
          <p14:tracePt t="4584" x="4438650" y="4921250"/>
          <p14:tracePt t="4584" x="4445000" y="4914900"/>
          <p14:tracePt t="4603" x="4451350" y="4908550"/>
          <p14:tracePt t="4616" x="4451350" y="4902200"/>
          <p14:tracePt t="4616" x="4457700" y="4902200"/>
          <p14:tracePt t="4636" x="4464050" y="4902200"/>
          <p14:tracePt t="4649" x="4470400" y="4902200"/>
          <p14:tracePt t="4667" x="4476750" y="4902200"/>
          <p14:tracePt t="4687" x="4470400" y="4902200"/>
          <p14:tracePt t="4762" x="4470400" y="4914900"/>
          <p14:tracePt t="4774" x="4483100" y="4921250"/>
          <p14:tracePt t="4798" x="4489450" y="4921250"/>
          <p14:tracePt t="4814" x="4495800" y="4921250"/>
          <p14:tracePt t="4822" x="4502150" y="4921250"/>
          <p14:tracePt t="4822" x="4508500" y="4921250"/>
          <p14:tracePt t="4835" x="4514850" y="4921250"/>
          <p14:tracePt t="4835" x="4527550" y="4921250"/>
          <p14:tracePt t="4851" x="4533900" y="4921250"/>
          <p14:tracePt t="4851" x="4540250" y="4921250"/>
          <p14:tracePt t="4868" x="4552950" y="4921250"/>
          <p14:tracePt t="4868" x="4565650" y="4927600"/>
          <p14:tracePt t="4868" x="4572000" y="4927600"/>
          <p14:tracePt t="4888" x="4584700" y="4927600"/>
          <p14:tracePt t="4899" x="4597400" y="4933950"/>
          <p14:tracePt t="4899" x="4616450" y="4933950"/>
          <p14:tracePt t="4919" x="4629150" y="4927600"/>
          <p14:tracePt t="4919" x="4635500" y="4927600"/>
          <p14:tracePt t="4936" x="4648200" y="4921250"/>
          <p14:tracePt t="4936" x="4654550" y="4921250"/>
          <p14:tracePt t="4952" x="4660900" y="4914900"/>
          <p14:tracePt t="4952" x="4673600" y="4908550"/>
          <p14:tracePt t="4952" x="4686300" y="4895850"/>
          <p14:tracePt t="4971" x="4692650" y="4889500"/>
          <p14:tracePt t="4984" x="4699000" y="4883150"/>
          <p14:tracePt t="4984" x="4718050" y="4864100"/>
          <p14:tracePt t="5003" x="4724400" y="4851400"/>
          <p14:tracePt t="5003" x="4730750" y="4838700"/>
          <p14:tracePt t="5019" x="4730750" y="4826000"/>
          <p14:tracePt t="5019" x="4737100" y="4819650"/>
          <p14:tracePt t="5036" x="4743450" y="4806950"/>
          <p14:tracePt t="5036" x="4749800" y="4794250"/>
          <p14:tracePt t="5036" x="4756150" y="4781550"/>
          <p14:tracePt t="5054" x="4762500" y="4775200"/>
          <p14:tracePt t="5054" x="4768850" y="4762500"/>
          <p14:tracePt t="5069" x="4775200" y="4756150"/>
          <p14:tracePt t="5069" x="4781550" y="4743450"/>
          <p14:tracePt t="5086" x="4787900" y="4730750"/>
          <p14:tracePt t="5101" x="4794250" y="4718050"/>
          <p14:tracePt t="5101" x="4794250" y="4705350"/>
          <p14:tracePt t="5119" x="4794250" y="4692650"/>
          <p14:tracePt t="5119" x="4794250" y="4667250"/>
          <p14:tracePt t="5137" x="4794250" y="4654550"/>
          <p14:tracePt t="6239" x="4781550" y="4984750"/>
          <p14:tracePt t="6248" x="4768850" y="4991100"/>
          <p14:tracePt t="6255" x="4756150" y="5003800"/>
          <p14:tracePt t="6255" x="4743450" y="5022850"/>
          <p14:tracePt t="6273" x="4724400" y="5041900"/>
          <p14:tracePt t="6273" x="4699000" y="5060950"/>
          <p14:tracePt t="6290" x="4679950" y="5080000"/>
          <p14:tracePt t="6290" x="4629150" y="5111750"/>
          <p14:tracePt t="6307" x="4610100" y="5130800"/>
          <p14:tracePt t="6307" x="4584700" y="5143500"/>
          <p14:tracePt t="6323" x="4565650" y="5156200"/>
          <p14:tracePt t="6323" x="4540250" y="5175250"/>
          <p14:tracePt t="6340" x="4521200" y="5187950"/>
          <p14:tracePt t="6340" x="4502150" y="5194300"/>
          <p14:tracePt t="6340" x="4483100" y="5207000"/>
          <p14:tracePt t="6359" x="4464050" y="5219700"/>
          <p14:tracePt t="6372" x="4445000" y="5226050"/>
          <p14:tracePt t="6372" x="4419600" y="5245100"/>
          <p14:tracePt t="6390" x="4400550" y="5257800"/>
          <p14:tracePt t="6390" x="4394200" y="5264150"/>
          <p14:tracePt t="6408" x="4381500" y="5270500"/>
          <p14:tracePt t="6408" x="4375150" y="5283200"/>
          <p14:tracePt t="6424" x="4368800" y="5289550"/>
          <p14:tracePt t="6424" x="4362450" y="5289550"/>
          <p14:tracePt t="6440" x="4356100" y="5295900"/>
          <p14:tracePt t="6456" x="4356100" y="5302250"/>
          <p14:tracePt t="6472" x="4356100" y="5308600"/>
          <p14:tracePt t="6472" x="4356100" y="5314950"/>
          <p14:tracePt t="6491" x="4356100" y="5321300"/>
          <p14:tracePt t="6511" x="4362450" y="5321300"/>
          <p14:tracePt t="6538" x="4368800" y="5321300"/>
          <p14:tracePt t="6554" x="4375150" y="5321300"/>
          <p14:tracePt t="6571" x="4381500" y="5321300"/>
          <p14:tracePt t="6587" x="4387850" y="5314950"/>
          <p14:tracePt t="6598" x="4394200" y="5308600"/>
          <p14:tracePt t="6607" x="4400550" y="5302250"/>
          <p14:tracePt t="6623" x="4413250" y="5295900"/>
          <p14:tracePt t="6639" x="4419600" y="5289550"/>
          <p14:tracePt t="6639" x="4425950" y="5276850"/>
          <p14:tracePt t="6660" x="4432300" y="5270500"/>
          <p14:tracePt t="6676" x="4438650" y="5257800"/>
          <p14:tracePt t="6691" x="4438650" y="5251450"/>
          <p14:tracePt t="6706" x="4445000" y="5245100"/>
          <p14:tracePt t="6723" x="4445000" y="5238750"/>
          <p14:tracePt t="6740" x="4451350" y="5232400"/>
          <p14:tracePt t="6759" x="4451350" y="5226050"/>
          <p14:tracePt t="6759" x="4451350" y="5213350"/>
          <p14:tracePt t="6775" x="4451350" y="5207000"/>
          <p14:tracePt t="6795" x="4451350" y="5200650"/>
          <p14:tracePt t="6826" x="4451350" y="5194300"/>
          <p14:tracePt t="6871" x="4451350" y="5187950"/>
          <p14:tracePt t="6887" x="4451350" y="5181600"/>
          <p14:tracePt t="6906" x="4451350" y="5175250"/>
          <p14:tracePt t="6931" x="4451350" y="5168900"/>
          <p14:tracePt t="6955" x="4445000" y="5162550"/>
          <p14:tracePt t="6999" x="4438650" y="5168900"/>
          <p14:tracePt t="7034" x="4438650" y="5162550"/>
          <p14:tracePt t="7087" x="4432300" y="5162550"/>
          <p14:tracePt t="7119" x="4425950" y="5162550"/>
          <p14:tracePt t="7155" x="4419600" y="5162550"/>
          <p14:tracePt t="7179" x="4413250" y="5156200"/>
          <p14:tracePt t="7199" x="4406900" y="5156200"/>
          <p14:tracePt t="7274" x="4400550" y="5149850"/>
          <p14:tracePt t="7307" x="4400550" y="5143500"/>
          <p14:tracePt t="7319" x="4400550" y="5137150"/>
          <p14:tracePt t="7343" x="4400550" y="5130800"/>
          <p14:tracePt t="7358" x="4400550" y="5124450"/>
          <p14:tracePt t="7379" x="4406900" y="5118100"/>
          <p14:tracePt t="7393" x="4400550" y="5118100"/>
          <p14:tracePt t="7435" x="4394200" y="5118100"/>
          <p14:tracePt t="7478" x="4387850" y="5118100"/>
          <p14:tracePt t="7513" x="4387850" y="5111750"/>
          <p14:tracePt t="7557" x="4394200" y="5111750"/>
          <p14:tracePt t="7618" x="4394200" y="5105400"/>
          <p14:tracePt t="7650" x="4400550" y="5105400"/>
          <p14:tracePt t="7694" x="4400550" y="5092700"/>
          <p14:tracePt t="7718" x="4406900" y="5099050"/>
          <p14:tracePt t="7738" x="4406900" y="5092700"/>
          <p14:tracePt t="7793" x="4413250" y="5086350"/>
          <p14:tracePt t="7814" x="4419600" y="5086350"/>
          <p14:tracePt t="7854" x="4425950" y="5086350"/>
          <p14:tracePt t="7890" x="4425950" y="5080000"/>
          <p14:tracePt t="7898" x="4432300" y="5073650"/>
          <p14:tracePt t="7942" x="4438650" y="5073650"/>
          <p14:tracePt t="7978" x="4445000" y="5067300"/>
          <p14:tracePt t="8002" x="4451350" y="5060950"/>
          <p14:tracePt t="8026" x="4451350" y="5054600"/>
          <p14:tracePt t="8046" x="4457700" y="5048250"/>
          <p14:tracePt t="8062" x="4457700" y="5041900"/>
          <p14:tracePt t="8130" x="4457700" y="5035550"/>
          <p14:tracePt t="8166" x="4457700" y="5029200"/>
          <p14:tracePt t="8190" x="4457700" y="5022850"/>
          <p14:tracePt t="8206" x="4451350" y="5016500"/>
          <p14:tracePt t="8226" x="4445000" y="5010150"/>
          <p14:tracePt t="8250" x="4445000" y="5003800"/>
          <p14:tracePt t="8266" x="4445000" y="4997450"/>
          <p14:tracePt t="8285" x="4445000" y="4984750"/>
          <p14:tracePt t="8302" x="4451350" y="4984750"/>
          <p14:tracePt t="8326" x="4451350" y="4978400"/>
          <p14:tracePt t="8334" x="4457700" y="4972050"/>
          <p14:tracePt t="8347" x="4464050" y="4965700"/>
          <p14:tracePt t="8362" x="4464050" y="4959350"/>
          <p14:tracePt t="8362" x="4470400" y="4953000"/>
          <p14:tracePt t="8380" x="4470400" y="4946650"/>
          <p14:tracePt t="8395" x="4476750" y="4933950"/>
          <p14:tracePt t="8395" x="4483100" y="4933950"/>
          <p14:tracePt t="8395" x="4489450" y="4927600"/>
          <p14:tracePt t="8416" x="4489450" y="4921250"/>
          <p14:tracePt t="8428" x="4489450" y="4914900"/>
          <p14:tracePt t="8428" x="4489450" y="4908550"/>
          <p14:tracePt t="8447" x="4489450" y="4902200"/>
          <p14:tracePt t="8462" x="4489450" y="4895850"/>
          <p14:tracePt t="8478" x="4495800" y="4889500"/>
          <p14:tracePt t="8478" x="4495800" y="4883150"/>
          <p14:tracePt t="8478" x="4495800" y="4876800"/>
          <p14:tracePt t="8499" x="4495800" y="4870450"/>
          <p14:tracePt t="8515" x="4489450" y="4857750"/>
          <p14:tracePt t="8515" x="4495800" y="4857750"/>
          <p14:tracePt t="8530" x="4495800" y="4851400"/>
          <p14:tracePt t="8545" x="4495800" y="4838700"/>
          <p14:tracePt t="8562" x="4489450" y="4832350"/>
          <p14:tracePt t="8562" x="4489450" y="4826000"/>
          <p14:tracePt t="8580" x="4483100" y="4826000"/>
          <p14:tracePt t="8595" x="4476750" y="4826000"/>
          <p14:tracePt t="8612" x="4470400" y="4819650"/>
          <p14:tracePt t="8638" x="4464050" y="4819650"/>
          <p14:tracePt t="8654" x="4464050" y="4813300"/>
          <p14:tracePt t="8662" x="4457700" y="4806950"/>
          <p14:tracePt t="8682" x="4457700" y="4800600"/>
          <p14:tracePt t="8696" x="4451350" y="4794250"/>
          <p14:tracePt t="8696" x="4445000" y="4787900"/>
          <p14:tracePt t="8715" x="4438650" y="4781550"/>
          <p14:tracePt t="8731" x="4432300" y="4781550"/>
          <p14:tracePt t="8746" x="4425950" y="4787900"/>
          <p14:tracePt t="8762" x="4425950" y="4794250"/>
          <p14:tracePt t="8779" x="4419600" y="4800600"/>
          <p14:tracePt t="8779" x="4413250" y="4806950"/>
          <p14:tracePt t="8799" x="4394200" y="4813300"/>
          <p14:tracePt t="8799" x="4381500" y="4819650"/>
          <p14:tracePt t="8815" x="4368800" y="4819650"/>
          <p14:tracePt t="8815" x="4356100" y="4826000"/>
          <p14:tracePt t="8831" x="4343400" y="4832350"/>
          <p14:tracePt t="8831" x="4330700" y="4838700"/>
          <p14:tracePt t="8848" x="4311650" y="4845050"/>
          <p14:tracePt t="8848" x="4298950" y="4845050"/>
          <p14:tracePt t="8848" x="4286250" y="4851400"/>
          <p14:tracePt t="8867" x="4273550" y="4857750"/>
          <p14:tracePt t="8867" x="4260850" y="4864100"/>
          <p14:tracePt t="8881" x="4248150" y="4864100"/>
          <p14:tracePt t="8881" x="4241800" y="4870450"/>
          <p14:tracePt t="8898" x="4235450" y="4870450"/>
          <p14:tracePt t="8898" x="4229100" y="4876800"/>
          <p14:tracePt t="8914" x="4216400" y="4876800"/>
          <p14:tracePt t="8930" x="4210050" y="4876800"/>
          <p14:tracePt t="8947" x="4210050" y="4883150"/>
          <p14:tracePt t="8998" x="4210050" y="4889500"/>
          <p14:tracePt t="9014" x="4210050" y="4895850"/>
          <p14:tracePt t="9021" x="4210050" y="4902200"/>
          <p14:tracePt t="9030" x="4210050" y="4914900"/>
          <p14:tracePt t="9047" x="4210050" y="4921250"/>
          <p14:tracePt t="9063" x="4210050" y="4927600"/>
          <p14:tracePt t="9083" x="4210050" y="4933950"/>
          <p14:tracePt t="9099" x="4210050" y="4940300"/>
          <p14:tracePt t="9114" x="4210050" y="4953000"/>
          <p14:tracePt t="9131" x="4210050" y="4959350"/>
          <p14:tracePt t="9147" x="4216400" y="4965700"/>
          <p14:tracePt t="9147" x="4216400" y="4978400"/>
          <p14:tracePt t="9167" x="4216400" y="4984750"/>
          <p14:tracePt t="9167" x="4222750" y="4991100"/>
          <p14:tracePt t="9183" x="4222750" y="4997450"/>
          <p14:tracePt t="9198" x="4229100" y="5003800"/>
          <p14:tracePt t="9215" x="4235450" y="5010150"/>
          <p14:tracePt t="9231" x="4235450" y="5016500"/>
          <p14:tracePt t="9231" x="4248150" y="5016500"/>
          <p14:tracePt t="9250" x="4248150" y="5022850"/>
          <p14:tracePt t="9264" x="4248150" y="5029200"/>
          <p14:tracePt t="9281" x="4248150" y="5035550"/>
          <p14:tracePt t="9298" x="4241800" y="5041900"/>
          <p14:tracePt t="9314" x="4235450" y="5041900"/>
          <p14:tracePt t="9331" x="4229100" y="5048250"/>
          <p14:tracePt t="9348" x="4222750" y="5054600"/>
          <p14:tracePt t="9348" x="4216400" y="5054600"/>
          <p14:tracePt t="9367" x="4210050" y="5060950"/>
          <p14:tracePt t="9383" x="4203700" y="5054600"/>
          <p14:tracePt t="9398" x="4197350" y="5060950"/>
          <p14:tracePt t="9434" x="4203700" y="5067300"/>
          <p14:tracePt t="9478" x="4210050" y="5067300"/>
          <p14:tracePt t="9494" x="4216400" y="5060950"/>
          <p14:tracePt t="9510" x="4216400" y="5054600"/>
          <p14:tracePt t="9525" x="4222750" y="5048250"/>
          <p14:tracePt t="9538" x="4229100" y="5054600"/>
          <p14:tracePt t="9554" x="4235450" y="5054600"/>
          <p14:tracePt t="9586" x="4241800" y="5054600"/>
          <p14:tracePt t="9630" x="4241800" y="5041900"/>
          <p14:tracePt t="9654" x="4248150" y="5035550"/>
          <p14:tracePt t="9666" x="4254500" y="5029200"/>
          <p14:tracePt t="9698" x="4248150" y="5029200"/>
          <p14:tracePt t="9758" x="4241800" y="5022850"/>
          <p14:tracePt t="9838" x="4241800" y="5016500"/>
          <p14:tracePt t="9906" x="4241800" y="5022850"/>
          <p14:tracePt t="9958" x="4235450" y="5016500"/>
          <p14:tracePt t="10026" x="4229100" y="5022850"/>
          <p14:tracePt t="10074" x="4229100" y="5029200"/>
          <p14:tracePt t="10118" x="4235450" y="5022850"/>
          <p14:tracePt t="10194" x="4241800" y="5016500"/>
          <p14:tracePt t="10214" x="4248150" y="5010150"/>
          <p14:tracePt t="10259" x="4254500" y="5010150"/>
          <p14:tracePt t="10282" x="4260850" y="5003800"/>
          <p14:tracePt t="10298" x="4260850" y="4997450"/>
          <p14:tracePt t="10314" x="4267200" y="4997450"/>
          <p14:tracePt t="10326" x="4267200" y="4991100"/>
          <p14:tracePt t="10342" x="4273550" y="4997450"/>
          <p14:tracePt t="10366" x="4273550" y="4991100"/>
          <p14:tracePt t="10402" x="4273550" y="4984750"/>
          <p14:tracePt t="10418" x="4279900" y="4978400"/>
          <p14:tracePt t="10446" x="4286250" y="4978400"/>
          <p14:tracePt t="10506" x="4292600" y="4972050"/>
          <p14:tracePt t="10538" x="4292600" y="4965700"/>
          <p14:tracePt t="10559" x="4298950" y="4959350"/>
          <p14:tracePt t="10575" x="4298950" y="4953000"/>
          <p14:tracePt t="10591" x="4305300" y="4953000"/>
          <p14:tracePt t="10606" x="4311650" y="4946650"/>
          <p14:tracePt t="10627" x="4318000" y="4946650"/>
          <p14:tracePt t="10643" x="4324350" y="4940300"/>
          <p14:tracePt t="10694" x="4330700" y="4940300"/>
          <p14:tracePt t="10718" x="4337050" y="4927600"/>
          <p14:tracePt t="10747" x="4337050" y="4914900"/>
          <p14:tracePt t="10779" x="4343400" y="4914900"/>
          <p14:tracePt t="10814" x="4349750" y="4914900"/>
          <p14:tracePt t="10883" x="4349750" y="4908550"/>
          <p14:tracePt t="10918" x="4356100" y="4902200"/>
          <p14:tracePt t="10975" x="4356100" y="4895850"/>
          <p14:tracePt t="10995" x="4362450" y="4895850"/>
          <p14:tracePt t="11026" x="4356100" y="4895850"/>
          <p14:tracePt t="11131" x="4349750" y="4895850"/>
          <p14:tracePt t="11147" x="4343400" y="4902200"/>
          <p14:tracePt t="11167" x="4337050" y="4902200"/>
          <p14:tracePt t="11183" x="4330700" y="4908550"/>
          <p14:tracePt t="11199" x="4324350" y="4908550"/>
          <p14:tracePt t="11214" x="4318000" y="4914900"/>
          <p14:tracePt t="11227" x="4311650" y="4921250"/>
          <p14:tracePt t="11259" x="4311650" y="4927600"/>
          <p14:tracePt t="11319" x="4305300" y="4927600"/>
          <p14:tracePt t="11363" x="4298950" y="4933950"/>
          <p14:tracePt t="11387" x="4298950" y="4940300"/>
          <p14:tracePt t="11398" x="4292600" y="4946650"/>
          <p14:tracePt t="11415" x="4286250" y="4946650"/>
          <p14:tracePt t="11431" x="4279900" y="4946650"/>
          <p14:tracePt t="11559" x="4273550" y="4940300"/>
          <p14:tracePt t="11575" x="4267200" y="4940300"/>
          <p14:tracePt t="11587" x="4260850" y="4933950"/>
          <p14:tracePt t="11611" x="4254500" y="4933950"/>
          <p14:tracePt t="11627" x="4248150" y="4933950"/>
          <p14:tracePt t="11638" x="4248150" y="4940300"/>
          <p14:tracePt t="11654" x="4241800" y="4946650"/>
          <p14:tracePt t="11671" x="4241800" y="4953000"/>
          <p14:tracePt t="11695" x="4248150" y="4965700"/>
          <p14:tracePt t="11738" x="4254500" y="4959350"/>
          <p14:tracePt t="11767" x="4260850" y="4959350"/>
          <p14:tracePt t="11826" x="4267200" y="4959350"/>
          <p14:tracePt t="11843" x="4273550" y="4959350"/>
          <p14:tracePt t="11859" x="4279900" y="4959350"/>
          <p14:tracePt t="11875" x="4286250" y="4953000"/>
          <p14:tracePt t="11903" x="4292600" y="4946650"/>
          <p14:tracePt t="11919" x="4292600" y="4940300"/>
          <p14:tracePt t="11935" x="4298950" y="4933950"/>
          <p14:tracePt t="11947" x="4298950" y="4940300"/>
          <p14:tracePt t="11979" x="4298950" y="4933950"/>
          <p14:tracePt t="12006" x="4305300" y="4927600"/>
          <p14:tracePt t="12014" x="4305300" y="4921250"/>
          <p14:tracePt t="12030" x="4311650" y="4914900"/>
          <p14:tracePt t="12067" x="4311650" y="4908550"/>
          <p14:tracePt t="12135" x="4318000" y="4908550"/>
          <p14:tracePt t="12167" x="4324350" y="4908550"/>
          <p14:tracePt t="12187" x="4324350" y="4902200"/>
          <p14:tracePt t="12247" x="4324350" y="4895850"/>
          <p14:tracePt t="12347" x="4324350" y="4889500"/>
          <p14:tracePt t="12359" x="4330700" y="4889500"/>
          <p14:tracePt t="12419" x="4337050" y="4883150"/>
          <p14:tracePt t="12443" x="4343400" y="4883150"/>
          <p14:tracePt t="12458" x="4349750" y="4883150"/>
          <p14:tracePt t="12474" x="4356100" y="4883150"/>
          <p14:tracePt t="12487" x="4362450" y="4876800"/>
          <p14:tracePt t="12503" x="4368800" y="4876800"/>
          <p14:tracePt t="12518" x="4375150" y="4876800"/>
          <p14:tracePt t="12535" x="4381500" y="4876800"/>
          <p14:tracePt t="12547" x="4387850" y="4876800"/>
          <p14:tracePt t="12564" x="4387850" y="4870450"/>
          <p14:tracePt t="12587" x="4387850" y="4864100"/>
          <p14:tracePt t="12607" x="4381500" y="4870450"/>
          <p14:tracePt t="12639" x="4375150" y="4870450"/>
          <p14:tracePt t="12658" x="4368800" y="4870450"/>
          <p14:tracePt t="12691" x="4362450" y="4870450"/>
          <p14:tracePt t="12727" x="4356100" y="4876800"/>
          <p14:tracePt t="12742" x="4349750" y="4876800"/>
          <p14:tracePt t="12758" x="4343400" y="4876800"/>
          <p14:tracePt t="12775" x="4337050" y="4883150"/>
          <p14:tracePt t="12787" x="4330700" y="4883150"/>
          <p14:tracePt t="12803" x="4324350" y="4883150"/>
          <p14:tracePt t="12818" x="4318000" y="4883150"/>
          <p14:tracePt t="12839" x="4311650" y="4889500"/>
          <p14:tracePt t="12863" x="4305300" y="4889500"/>
          <p14:tracePt t="12895" x="4305300" y="4895850"/>
          <p14:tracePt t="12923" x="4298950" y="4889500"/>
          <p14:tracePt t="12967" x="4298950" y="4895850"/>
          <p14:tracePt t="12983" x="4298950" y="4889500"/>
          <p14:tracePt t="13043" x="4298950" y="4895850"/>
          <p14:tracePt t="13075" x="4298950" y="4902200"/>
          <p14:tracePt t="13103" x="4305300" y="4908550"/>
          <p14:tracePt t="13127" x="4305300" y="4914900"/>
          <p14:tracePt t="13147" x="4305300" y="4921250"/>
          <p14:tracePt t="13179" x="4305300" y="4927600"/>
          <p14:tracePt t="13207" x="4298950" y="4933950"/>
          <p14:tracePt t="13239" x="4298950" y="4946650"/>
          <p14:tracePt t="13275" x="4298950" y="4953000"/>
          <p14:tracePt t="13299" x="4298950" y="4959350"/>
          <p14:tracePt t="13319" x="4292600" y="4953000"/>
          <p14:tracePt t="13403" x="4286250" y="4959350"/>
          <p14:tracePt t="13427" x="4286250" y="4965700"/>
          <p14:tracePt t="13455" x="4279900" y="4959350"/>
          <p14:tracePt t="13487" x="4279900" y="4965700"/>
          <p14:tracePt t="13559" x="4273550" y="4959350"/>
          <p14:tracePt t="13619" x="4273550" y="4965700"/>
          <p14:tracePt t="13643" x="4273550" y="4972050"/>
          <p14:tracePt t="13680" x="4273550" y="4965700"/>
          <p14:tracePt t="13695" x="4279900" y="4972050"/>
          <p14:tracePt t="13739" x="4279900" y="4965700"/>
          <p14:tracePt t="13771" x="4279900" y="4959350"/>
          <p14:tracePt t="13839" x="4286250" y="4965700"/>
          <p14:tracePt t="13859" x="4292600" y="4959350"/>
          <p14:tracePt t="13891" x="4292600" y="4953000"/>
          <p14:tracePt t="13919" x="4298950" y="4953000"/>
          <p14:tracePt t="13951" x="4305300" y="4946650"/>
          <p14:tracePt t="13976" x="4305300" y="4953000"/>
          <p14:tracePt t="14011" x="4298950" y="4953000"/>
          <p14:tracePt t="14039" x="4292600" y="4953000"/>
          <p14:tracePt t="14071" x="4292600" y="4959350"/>
          <p14:tracePt t="14088" x="4298950" y="4965700"/>
          <p14:tracePt t="14107" x="4298950" y="4972050"/>
          <p14:tracePt t="14123" x="4311650" y="4978400"/>
          <p14:tracePt t="14147" x="4318000" y="4984750"/>
          <p14:tracePt t="14175" x="4324350" y="4984750"/>
          <p14:tracePt t="14191" x="4330700" y="4984750"/>
          <p14:tracePt t="14207" x="4337050" y="4997450"/>
          <p14:tracePt t="14227" x="4343400" y="5010150"/>
          <p14:tracePt t="14243" x="4343400" y="5016500"/>
          <p14:tracePt t="14252" x="4349750" y="5022850"/>
          <p14:tracePt t="14265" x="4349750" y="5029200"/>
          <p14:tracePt t="14265" x="4356100" y="5041900"/>
          <p14:tracePt t="14284" x="4356100" y="5048250"/>
          <p14:tracePt t="14284" x="4362450" y="5054600"/>
          <p14:tracePt t="14300" x="4368800" y="5060950"/>
          <p14:tracePt t="14315" x="4368800" y="5067300"/>
          <p14:tracePt t="14332" x="4375150" y="5073650"/>
          <p14:tracePt t="14332" x="4381500" y="5080000"/>
          <p14:tracePt t="14350" x="4387850" y="5086350"/>
          <p14:tracePt t="14365" x="4394200" y="5092700"/>
          <p14:tracePt t="14382" x="4400550" y="5092700"/>
          <p14:tracePt t="14399" x="4406900" y="5099050"/>
          <p14:tracePt t="14416" x="4406900" y="5105400"/>
          <p14:tracePt t="14432" x="4413250" y="5111750"/>
          <p14:tracePt t="14449" x="4413250" y="5118100"/>
          <p14:tracePt t="14515" x="4413250" y="5111750"/>
          <p14:tracePt t="14567" x="4419600" y="5111750"/>
          <p14:tracePt t="14603" x="4419600" y="5105400"/>
          <p14:tracePt t="14639" x="4419600" y="5099050"/>
          <p14:tracePt t="14679" x="4419600" y="5092700"/>
          <p14:tracePt t="14699" x="4413250" y="5092700"/>
          <p14:tracePt t="14756" x="4413250" y="5086350"/>
          <p14:tracePt t="14807" x="4413250" y="5080000"/>
          <p14:tracePt t="14827" x="4406900" y="5073650"/>
          <p14:tracePt t="14859" x="4406900" y="5067300"/>
          <p14:tracePt t="14939" x="4400550" y="5067300"/>
          <p14:tracePt t="14995" x="4400550" y="5073650"/>
          <p14:tracePt t="15015" x="4394200" y="5080000"/>
          <p14:tracePt t="15059" x="4400550" y="5086350"/>
          <p14:tracePt t="15100" x="4400550" y="5092700"/>
          <p14:tracePt t="15119" x="4400550" y="5099050"/>
          <p14:tracePt t="15136" x="4394200" y="5105400"/>
          <p14:tracePt t="15151" x="4394200" y="5111750"/>
          <p14:tracePt t="15159" x="4394200" y="5124450"/>
          <p14:tracePt t="15168" x="4394200" y="5130800"/>
          <p14:tracePt t="15185" x="4387850" y="5137150"/>
          <p14:tracePt t="15185" x="4387850" y="5156200"/>
          <p14:tracePt t="15204" x="4387850" y="5162550"/>
          <p14:tracePt t="15219" x="4381500" y="5168900"/>
          <p14:tracePt t="15219" x="4381500" y="5181600"/>
          <p14:tracePt t="15237" x="4381500" y="5187950"/>
          <p14:tracePt t="15237" x="4381500" y="5194300"/>
          <p14:tracePt t="15237" x="4375150" y="5200650"/>
          <p14:tracePt t="15256" x="4375150" y="5213350"/>
          <p14:tracePt t="15268" x="4368800" y="5219700"/>
          <p14:tracePt t="15268" x="4356100" y="5245100"/>
          <p14:tracePt t="15268" x="4349750" y="5257800"/>
          <p14:tracePt t="15291" x="4343400" y="5276850"/>
          <p14:tracePt t="15302" x="4337050" y="5289550"/>
          <p14:tracePt t="15302" x="4330700" y="5308600"/>
          <p14:tracePt t="15321" x="4318000" y="5321300"/>
          <p14:tracePt t="15321" x="4318000" y="5334000"/>
          <p14:tracePt t="15337" x="4305300" y="5346700"/>
          <p14:tracePt t="15337" x="4298950" y="5372100"/>
          <p14:tracePt t="15354" x="4292600" y="5378450"/>
          <p14:tracePt t="15354" x="4286250" y="5384800"/>
          <p14:tracePt t="15371" x="4279900" y="5397500"/>
          <p14:tracePt t="15371" x="4273550" y="5403850"/>
          <p14:tracePt t="15387" x="4273550" y="5410200"/>
          <p14:tracePt t="15387" x="4267200" y="5416550"/>
          <p14:tracePt t="15404" x="4267200" y="5429250"/>
          <p14:tracePt t="15404" x="4254500" y="5441950"/>
          <p14:tracePt t="15421" x="4248150" y="5448300"/>
          <p14:tracePt t="15421" x="4248150" y="5461000"/>
          <p14:tracePt t="15437" x="4241800" y="5467350"/>
          <p14:tracePt t="15437" x="4235450" y="5473700"/>
          <p14:tracePt t="15455" x="4229100" y="5480050"/>
          <p14:tracePt t="15455" x="4222750" y="5499100"/>
          <p14:tracePt t="15473" x="4216400" y="5505450"/>
          <p14:tracePt t="15473" x="4210050" y="5511800"/>
          <p14:tracePt t="15489" x="4210050" y="5518150"/>
          <p14:tracePt t="15489" x="4203700" y="5530850"/>
          <p14:tracePt t="15504" x="4197350" y="5537200"/>
          <p14:tracePt t="15504" x="4197350" y="5543550"/>
          <p14:tracePt t="15521" x="4191000" y="5543550"/>
          <p14:tracePt t="15521" x="4191000" y="5549900"/>
          <p14:tracePt t="15521" x="4184650" y="5556250"/>
          <p14:tracePt t="15541" x="4184650" y="5562600"/>
          <p14:tracePt t="15553" x="4178300" y="5568950"/>
          <p14:tracePt t="15572" x="4165600" y="5581650"/>
          <p14:tracePt t="15572" x="4159250" y="5581650"/>
          <p14:tracePt t="15589" x="4159250" y="5588000"/>
          <p14:tracePt t="15603" x="4146550" y="5588000"/>
          <p14:tracePt t="15603" x="4140200" y="5588000"/>
          <p14:tracePt t="15623" x="4133850" y="5594350"/>
          <p14:tracePt t="15636" x="4127500" y="5594350"/>
          <p14:tracePt t="15636" x="4121150" y="5594350"/>
          <p14:tracePt t="15655" x="4114800" y="5594350"/>
          <p14:tracePt t="15670" x="4108450" y="5594350"/>
          <p14:tracePt t="15670" x="4102100" y="5588000"/>
          <p14:tracePt t="15670" x="4095750" y="5588000"/>
          <p14:tracePt t="15692" x="4089400" y="5581650"/>
          <p14:tracePt t="15708" x="4083050" y="5581650"/>
          <p14:tracePt t="15720" x="4076700" y="5575300"/>
          <p14:tracePt t="15737" x="4076700" y="5568950"/>
          <p14:tracePt t="15753" x="4076700" y="5562600"/>
          <p14:tracePt t="15753" x="4083050" y="5556250"/>
          <p14:tracePt t="15773" x="4083050" y="5549900"/>
          <p14:tracePt t="15773" x="4083050" y="5543550"/>
          <p14:tracePt t="15790" x="4089400" y="5537200"/>
          <p14:tracePt t="15790" x="4089400" y="5530850"/>
          <p14:tracePt t="15806" x="4089400" y="5524500"/>
          <p14:tracePt t="15806" x="4095750" y="5524500"/>
          <p14:tracePt t="15822" x="4095750" y="5511800"/>
          <p14:tracePt t="15822" x="4102100" y="5505450"/>
          <p14:tracePt t="15841" x="4102100" y="5499100"/>
          <p14:tracePt t="15841" x="4108450" y="5486400"/>
          <p14:tracePt t="15857" x="4108450" y="5480050"/>
          <p14:tracePt t="15857" x="4114800" y="5473700"/>
          <p14:tracePt t="15873" x="4121150" y="5467350"/>
          <p14:tracePt t="15873" x="4121150" y="5461000"/>
          <p14:tracePt t="15889" x="4127500" y="5448300"/>
          <p14:tracePt t="15889" x="4133850" y="5441950"/>
          <p14:tracePt t="15889" x="4140200" y="5435600"/>
          <p14:tracePt t="15908" x="4146550" y="5422900"/>
          <p14:tracePt t="15921" x="4152900" y="5416550"/>
          <p14:tracePt t="15921" x="4165600" y="5397500"/>
          <p14:tracePt t="15941" x="4171950" y="5391150"/>
          <p14:tracePt t="15941" x="4178300" y="5378450"/>
          <p14:tracePt t="15956" x="4184650" y="5365750"/>
          <p14:tracePt t="15956" x="4191000" y="5359400"/>
          <p14:tracePt t="15973" x="4197350" y="5346700"/>
          <p14:tracePt t="15973" x="4203700" y="5334000"/>
          <p14:tracePt t="15973" x="4210050" y="5327650"/>
          <p14:tracePt t="15992" x="4210050" y="5314950"/>
          <p14:tracePt t="16004" x="4216400" y="5302250"/>
          <p14:tracePt t="16004" x="4222750" y="5283200"/>
          <p14:tracePt t="16023" x="4229100" y="5270500"/>
          <p14:tracePt t="16023" x="4235450" y="5264150"/>
          <p14:tracePt t="16040" x="4235450" y="5257800"/>
          <p14:tracePt t="16040" x="4241800" y="5245100"/>
          <p14:tracePt t="16056" x="4241800" y="5232400"/>
          <p14:tracePt t="16056" x="4254500" y="5219700"/>
          <p14:tracePt t="16073" x="4254500" y="5207000"/>
          <p14:tracePt t="16073" x="4260850" y="5200650"/>
          <p14:tracePt t="16090" x="4260850" y="5187950"/>
          <p14:tracePt t="16090" x="4267200" y="5181600"/>
          <p14:tracePt t="16106" x="4267200" y="5175250"/>
          <p14:tracePt t="16106" x="4273550" y="5168900"/>
          <p14:tracePt t="16123" x="4273550" y="5156200"/>
          <p14:tracePt t="16123" x="4279900" y="5137150"/>
          <p14:tracePt t="16141" x="4279900" y="5130800"/>
          <p14:tracePt t="16141" x="4286250" y="5124450"/>
          <p14:tracePt t="16157" x="4286250" y="5118100"/>
          <p14:tracePt t="16157" x="4286250" y="5105400"/>
          <p14:tracePt t="16174" x="4286250" y="5099050"/>
          <p14:tracePt t="16174" x="4286250" y="5092700"/>
          <p14:tracePt t="16174" x="4292600" y="5086350"/>
          <p14:tracePt t="16193" x="4292600" y="5080000"/>
          <p14:tracePt t="16205" x="4292600" y="5073650"/>
          <p14:tracePt t="16205" x="4292600" y="5060950"/>
          <p14:tracePt t="16224" x="4292600" y="5054600"/>
          <p14:tracePt t="16224" x="4298950" y="5048250"/>
          <p14:tracePt t="16241" x="4298950" y="5041900"/>
          <p14:tracePt t="16255" x="4298950" y="5035550"/>
          <p14:tracePt t="16255" x="4298950" y="5029200"/>
          <p14:tracePt t="16275" x="4305300" y="5022850"/>
          <p14:tracePt t="16289" x="4305300" y="5016500"/>
          <p14:tracePt t="16305" x="4311650" y="5010150"/>
          <p14:tracePt t="16322" x="4311650" y="5003800"/>
          <p14:tracePt t="16339" x="4318000" y="4997450"/>
          <p14:tracePt t="16356" x="4318000" y="4991100"/>
          <p14:tracePt t="16372" x="4318000" y="4984750"/>
          <p14:tracePt t="16389" x="4324350" y="4978400"/>
          <p14:tracePt t="16406" x="4324350" y="4972050"/>
          <p14:tracePt t="16422" x="4330700" y="4965700"/>
          <p14:tracePt t="16439" x="4330700" y="4959350"/>
          <p14:tracePt t="16456" x="4337050" y="4959350"/>
          <p14:tracePt t="16473" x="4343400" y="4953000"/>
          <p14:tracePt t="16489" x="4349750" y="4946650"/>
          <p14:tracePt t="16489" x="4362450" y="4940300"/>
          <p14:tracePt t="16509" x="4368800" y="4933950"/>
          <p14:tracePt t="16525" x="4375150" y="4927600"/>
          <p14:tracePt t="16540" x="4381500" y="4921250"/>
          <p14:tracePt t="16540" x="4387850" y="4914900"/>
          <p14:tracePt t="16540" x="4394200" y="4914900"/>
          <p14:tracePt t="16561" x="4400550" y="4908550"/>
          <p14:tracePt t="16573" x="4400550" y="4902200"/>
          <p14:tracePt t="16592" x="4413250" y="4895850"/>
          <p14:tracePt t="16592" x="4419600" y="4889500"/>
          <p14:tracePt t="16609" x="4425950" y="4883150"/>
          <p14:tracePt t="16623" x="4432300" y="4876800"/>
          <p14:tracePt t="16640" x="4438650" y="4870450"/>
          <p14:tracePt t="16640" x="4445000" y="4870450"/>
          <p14:tracePt t="16640" x="4445000" y="4864100"/>
          <p14:tracePt t="16660" x="4451350" y="4857750"/>
          <p14:tracePt t="16673" x="4457700" y="4845050"/>
          <p14:tracePt t="16690" x="4464050" y="4838700"/>
          <p14:tracePt t="16707" x="4470400" y="4832350"/>
          <p14:tracePt t="16723" x="4470400" y="4826000"/>
          <p14:tracePt t="16740" x="4476750" y="4826000"/>
          <p14:tracePt t="16764" x="4483100" y="4819650"/>
          <p14:tracePt t="16788" x="4483100" y="4813300"/>
          <p14:tracePt t="16800" x="4483100" y="4800600"/>
          <p14:tracePt t="16816" x="4489450" y="4794250"/>
          <p14:tracePt t="16832" x="4489450" y="4787900"/>
          <p14:tracePt t="16840" x="4495800" y="4787900"/>
          <p14:tracePt t="16840" x="4495800" y="4781550"/>
          <p14:tracePt t="16840" x="4495800" y="4775200"/>
          <p14:tracePt t="16861" x="4502150" y="4768850"/>
          <p14:tracePt t="16861" x="4502150" y="4762500"/>
          <p14:tracePt t="16877" x="4508500" y="4756150"/>
          <p14:tracePt t="16877" x="4508500" y="4749800"/>
          <p14:tracePt t="16893" x="4514850" y="4743450"/>
          <p14:tracePt t="16893" x="4514850" y="4737100"/>
          <p14:tracePt t="16909" x="4514850" y="4730750"/>
          <p14:tracePt t="16909" x="4521200" y="4730750"/>
          <p14:tracePt t="16909" x="4521200" y="4724400"/>
          <p14:tracePt t="16929" x="4521200" y="4718050"/>
          <p14:tracePt t="16941" x="4521200" y="4711700"/>
          <p14:tracePt t="16941" x="4527550" y="4705350"/>
          <p14:tracePt t="16961" x="4527550" y="4699000"/>
          <p14:tracePt t="16961" x="4527550" y="4692650"/>
          <p14:tracePt t="16976" x="4533900" y="4692650"/>
          <p14:tracePt t="16991" x="4540250" y="4679950"/>
          <p14:tracePt t="17008" x="4546600" y="4673600"/>
          <p14:tracePt t="17008" x="4552950" y="4667250"/>
          <p14:tracePt t="17008" x="4559300" y="4667250"/>
          <p14:tracePt t="17029" x="4565650" y="4660900"/>
          <p14:tracePt t="17029" x="4572000" y="4654550"/>
          <p14:tracePt t="17043" x="4572000" y="4648200"/>
          <p14:tracePt t="17043" x="4578350" y="4641850"/>
          <p14:tracePt t="17060" x="4584700" y="4635500"/>
          <p14:tracePt t="17060" x="4591050" y="4629150"/>
          <p14:tracePt t="17077" x="4591050" y="4622800"/>
          <p14:tracePt t="17077" x="4597400" y="4616450"/>
          <p14:tracePt t="17093" x="4603750" y="4610100"/>
          <p14:tracePt t="17093" x="4610100" y="4603750"/>
          <p14:tracePt t="17110" x="4616450" y="4591050"/>
          <p14:tracePt t="17132" x="4622800" y="4584700"/>
          <p14:tracePt t="17148" x="4622800" y="4578350"/>
          <p14:tracePt t="17159" x="4629150" y="4572000"/>
          <p14:tracePt t="17159" x="4629150" y="4565650"/>
          <p14:tracePt t="17177" x="4635500" y="4559300"/>
          <p14:tracePt t="17177" x="4635500" y="4552950"/>
          <p14:tracePt t="17194" x="4641850" y="4546600"/>
          <p14:tracePt t="17194" x="4648200" y="4546600"/>
          <p14:tracePt t="17194" x="4648200" y="4540250"/>
          <p14:tracePt t="17212" x="4654550" y="4533900"/>
          <p14:tracePt t="17225" x="4654550" y="4527550"/>
          <p14:tracePt t="17225" x="4660900" y="4521200"/>
          <p14:tracePt t="17245" x="4673600" y="4508500"/>
          <p14:tracePt t="17245" x="4679950" y="4502150"/>
          <p14:tracePt t="17261" x="4679950" y="4495800"/>
          <p14:tracePt t="17261" x="4686300" y="4489450"/>
          <p14:tracePt t="17277" x="4692650" y="4483100"/>
          <p14:tracePt t="17277" x="4699000" y="4476750"/>
          <p14:tracePt t="17277" x="4705350" y="4470400"/>
          <p14:tracePt t="17296" x="4705350" y="4464050"/>
          <p14:tracePt t="17309" x="4711700" y="4464050"/>
          <p14:tracePt t="17309" x="4718050" y="4451350"/>
          <p14:tracePt t="17329" x="4724400" y="4445000"/>
          <p14:tracePt t="17342" x="4730750" y="4438650"/>
          <p14:tracePt t="17359" x="4737100" y="4432300"/>
          <p14:tracePt t="17376" x="4743450" y="4432300"/>
          <p14:tracePt t="17393" x="4749800" y="4425950"/>
          <p14:tracePt t="17409" x="4743450" y="4419600"/>
          <p14:tracePt t="17426" x="4743450" y="4413250"/>
          <p14:tracePt t="17460" x="4737100" y="4419600"/>
          <p14:tracePt t="17500" x="4737100" y="4425950"/>
          <p14:tracePt t="17520" x="4737100" y="4432300"/>
          <p14:tracePt t="17552" x="4730750" y="4432300"/>
          <p14:tracePt t="17572" x="4724400" y="4438650"/>
          <p14:tracePt t="17588" x="4718050" y="4438650"/>
          <p14:tracePt t="17603" x="4711700" y="4438650"/>
          <p14:tracePt t="17613" x="4705350" y="4445000"/>
          <p14:tracePt t="17629" x="4699000" y="4445000"/>
          <p14:tracePt t="17629" x="4692650" y="4451350"/>
          <p14:tracePt t="17646" x="4686300" y="4451350"/>
          <p14:tracePt t="17661" x="4679950" y="4451350"/>
          <p14:tracePt t="17678" x="4673600" y="4451350"/>
          <p14:tracePt t="17678" x="4667250" y="4445000"/>
          <p14:tracePt t="17697" x="4660900" y="4445000"/>
          <p14:tracePt t="17716" x="4660900" y="4438650"/>
          <p14:tracePt t="17732" x="4667250" y="4432300"/>
          <p14:tracePt t="17748" x="4667250" y="4425950"/>
          <p14:tracePt t="17748" x="4667250" y="4419600"/>
          <p14:tracePt t="17762" x="4667250" y="4406900"/>
          <p14:tracePt t="17762" x="4667250" y="4400550"/>
          <p14:tracePt t="17779" x="4667250" y="4387850"/>
          <p14:tracePt t="17779" x="4667250" y="4381500"/>
          <p14:tracePt t="17796" x="4660900" y="4368800"/>
          <p14:tracePt t="17796" x="4660900" y="4343400"/>
          <p14:tracePt t="17813" x="4654550" y="4337050"/>
          <p14:tracePt t="17813" x="4654550" y="4324350"/>
          <p14:tracePt t="17829" x="4648200" y="4311650"/>
          <p14:tracePt t="17829" x="4641850" y="4298950"/>
          <p14:tracePt t="17846" x="4635500" y="4286250"/>
          <p14:tracePt t="17846" x="4629150" y="4273550"/>
          <p14:tracePt t="17863" x="4622800" y="4254500"/>
          <p14:tracePt t="17863" x="4610100" y="4235450"/>
          <p14:tracePt t="17863" x="4603750" y="4216400"/>
          <p14:tracePt t="17882" x="4591050" y="4197350"/>
          <p14:tracePt t="17882" x="4584700" y="4171950"/>
          <p14:tracePt t="17897" x="4572000" y="4146550"/>
          <p14:tracePt t="17897" x="4559300" y="4121150"/>
          <p14:tracePt t="17914" x="4552950" y="4102100"/>
          <p14:tracePt t="17914" x="4540250" y="4076700"/>
          <p14:tracePt t="17930" x="4527550" y="4064000"/>
          <p14:tracePt t="17930" x="4514850" y="4044950"/>
          <p14:tracePt t="17930" x="4502150" y="4032250"/>
          <p14:tracePt t="17949" x="4489450" y="4019550"/>
          <p14:tracePt t="17961" x="4476750" y="4006850"/>
          <p14:tracePt t="17961" x="4457700" y="3987800"/>
          <p14:tracePt t="17982" x="4438650" y="3975100"/>
          <p14:tracePt t="17982" x="4425950" y="3962400"/>
          <p14:tracePt t="17996" x="4413250" y="3949700"/>
          <p14:tracePt t="17996" x="4400550" y="3937000"/>
          <p14:tracePt t="18013" x="4387850" y="3924300"/>
          <p14:tracePt t="18013" x="4375150" y="3911600"/>
          <p14:tracePt t="18013" x="4362450" y="3898900"/>
          <p14:tracePt t="18032" x="4349750" y="3886200"/>
          <p14:tracePt t="18045" x="4337050" y="3873500"/>
          <p14:tracePt t="18045" x="4318000" y="3848100"/>
          <p14:tracePt t="18064" x="4311650" y="3835400"/>
          <p14:tracePt t="18064" x="4305300" y="3822700"/>
          <p14:tracePt t="18080" x="4298950" y="3810000"/>
          <p14:tracePt t="18080" x="4292600" y="3797300"/>
          <p14:tracePt t="18097" x="4286250" y="3784600"/>
          <p14:tracePt t="18097" x="4273550" y="3759200"/>
          <p14:tracePt t="18114" x="4267200" y="3746500"/>
          <p14:tracePt t="18114" x="4260850" y="3727450"/>
          <p14:tracePt t="18130" x="4254500" y="3714750"/>
          <p14:tracePt t="18130" x="4241800" y="3695700"/>
          <p14:tracePt t="18147" x="4235450" y="3670300"/>
          <p14:tracePt t="18147" x="4222750" y="3644900"/>
          <p14:tracePt t="18165" x="4216400" y="3613150"/>
          <p14:tracePt t="18165" x="4191000" y="3543300"/>
          <p14:tracePt t="18186" x="4178300" y="3511550"/>
          <p14:tracePt t="18186" x="4159250" y="3467100"/>
          <p14:tracePt t="18197" x="4146550" y="3429000"/>
          <p14:tracePt t="18197" x="4133850" y="3384550"/>
          <p14:tracePt t="18214" x="4121150" y="3340100"/>
          <p14:tracePt t="18214" x="4108450" y="3295650"/>
          <p14:tracePt t="18230" x="4095750" y="3251200"/>
          <p14:tracePt t="18230" x="4089400" y="3206750"/>
          <p14:tracePt t="18524" x="3543300" y="1244600"/>
          <p14:tracePt t="18531" x="3530600" y="1231900"/>
          <p14:tracePt t="18531" x="3517900" y="1219200"/>
          <p14:tracePt t="18549" x="3498850" y="1200150"/>
          <p14:tracePt t="18549" x="3479800" y="1187450"/>
          <p14:tracePt t="18565" x="3460750" y="1162050"/>
          <p14:tracePt t="18565" x="3441700" y="1143000"/>
          <p14:tracePt t="18582" x="3422650" y="1123950"/>
          <p14:tracePt t="18582" x="3390900" y="1098550"/>
          <p14:tracePt t="18598" x="3378200" y="1092200"/>
          <p14:tracePt t="18598" x="3359150" y="1085850"/>
          <p14:tracePt t="18615" x="3346450" y="1079500"/>
          <p14:tracePt t="18615" x="3333750" y="1073150"/>
          <p14:tracePt t="18632" x="3321050" y="1073150"/>
          <p14:tracePt t="18632" x="3295650" y="1073150"/>
          <p14:tracePt t="18649" x="3276600" y="1073150"/>
          <p14:tracePt t="18649" x="3263900" y="1073150"/>
          <p14:tracePt t="18665" x="3244850" y="1079500"/>
          <p14:tracePt t="18665" x="3225800" y="1079500"/>
          <p14:tracePt t="18684" x="3206750" y="1085850"/>
          <p14:tracePt t="18684" x="3187700" y="1085850"/>
          <p14:tracePt t="18699" x="3168650" y="1092200"/>
          <p14:tracePt t="18699" x="3130550" y="1098550"/>
          <p14:tracePt t="18717" x="3105150" y="1098550"/>
          <p14:tracePt t="18717" x="3086100" y="1098550"/>
          <p14:tracePt t="18733" x="3067050" y="1098550"/>
          <p14:tracePt t="18733" x="3048000" y="1098550"/>
          <p14:tracePt t="18749" x="3022600" y="1098550"/>
          <p14:tracePt t="18749" x="3003550" y="1098550"/>
          <p14:tracePt t="18766" x="2978150" y="1098550"/>
          <p14:tracePt t="18766" x="2959100" y="1098550"/>
          <p14:tracePt t="18766" x="2933700" y="1098550"/>
          <p14:tracePt t="18785" x="2914650" y="1098550"/>
          <p14:tracePt t="18797" x="2895600" y="1092200"/>
          <p14:tracePt t="18797" x="2851150" y="1085850"/>
          <p14:tracePt t="18817" x="2832100" y="1079500"/>
          <p14:tracePt t="18817" x="2813050" y="1079500"/>
          <p14:tracePt t="18833" x="2794000" y="1066800"/>
          <p14:tracePt t="18833" x="2774950" y="1054100"/>
          <p14:tracePt t="18849" x="2755900" y="1041400"/>
          <p14:tracePt t="18849" x="2736850" y="1022350"/>
          <p14:tracePt t="18866" x="2717800" y="1003300"/>
          <p14:tracePt t="18866" x="2698750" y="977900"/>
          <p14:tracePt t="18866" x="2686050" y="952500"/>
          <p14:tracePt t="18885" x="2667000" y="920750"/>
          <p14:tracePt t="18885" x="2654300" y="889000"/>
          <p14:tracePt t="18900" x="2647950" y="857250"/>
          <p14:tracePt t="18900" x="2641600" y="831850"/>
          <p14:tracePt t="18916" x="2635250" y="800100"/>
          <p14:tracePt t="18916" x="2635250" y="768350"/>
          <p14:tracePt t="18933" x="2647950" y="736600"/>
          <p14:tracePt t="18933" x="2679700" y="679450"/>
          <p14:tracePt t="18950" x="2698750" y="654050"/>
          <p14:tracePt t="18950" x="2730500" y="628650"/>
          <p14:tracePt t="18966" x="2762250" y="609600"/>
          <p14:tracePt t="18966" x="2800350" y="584200"/>
          <p14:tracePt t="18983" x="2851150" y="565150"/>
          <p14:tracePt t="18983" x="2901950" y="552450"/>
          <p14:tracePt t="19000" x="2959100" y="533400"/>
          <p14:tracePt t="19000" x="3086100" y="488950"/>
          <p14:tracePt t="19017" x="3162300" y="469900"/>
          <p14:tracePt t="19017" x="3238500" y="444500"/>
          <p14:tracePt t="19034" x="3321050" y="425450"/>
          <p14:tracePt t="19034" x="3403600" y="400050"/>
          <p14:tracePt t="19051" x="3492500" y="381000"/>
          <p14:tracePt t="19051" x="3587750" y="355600"/>
          <p14:tracePt t="19051" x="3683000" y="342900"/>
          <p14:tracePt t="19069" x="3778250" y="323850"/>
          <p14:tracePt t="19082" x="3879850" y="311150"/>
          <p14:tracePt t="19082" x="4089400" y="279400"/>
          <p14:tracePt t="19101" x="4197350" y="273050"/>
          <p14:tracePt t="19101" x="4305300" y="260350"/>
          <p14:tracePt t="19117" x="4413250" y="247650"/>
          <p14:tracePt t="19117" x="4527550" y="234950"/>
          <p14:tracePt t="19134" x="4635500" y="228600"/>
          <p14:tracePt t="19134" x="4743450" y="222250"/>
          <p14:tracePt t="19134" x="4845050" y="215900"/>
          <p14:tracePt t="19153" x="4953000" y="215900"/>
          <p14:tracePt t="19165" x="5054600" y="209550"/>
          <p14:tracePt t="19165" x="5251450" y="209550"/>
          <p14:tracePt t="19186" x="5346700" y="215900"/>
          <p14:tracePt t="19186" x="5441950" y="222250"/>
          <p14:tracePt t="19201" x="5530850" y="228600"/>
          <p14:tracePt t="19201" x="5619750" y="234950"/>
          <p14:tracePt t="19217" x="5702300" y="247650"/>
          <p14:tracePt t="19217" x="5784850" y="254000"/>
          <p14:tracePt t="19234" x="5861050" y="266700"/>
          <p14:tracePt t="19234" x="6007100" y="292100"/>
          <p14:tracePt t="19251" x="6076950" y="304800"/>
          <p14:tracePt t="19251" x="6146800" y="311150"/>
          <p14:tracePt t="19267" x="6210300" y="330200"/>
          <p14:tracePt t="19267" x="6267450" y="342900"/>
          <p14:tracePt t="19284" x="6324600" y="355600"/>
          <p14:tracePt t="19284" x="6375400" y="374650"/>
          <p14:tracePt t="19301" x="6426200" y="393700"/>
          <p14:tracePt t="19301" x="6515100" y="438150"/>
          <p14:tracePt t="19318" x="6553200" y="463550"/>
          <p14:tracePt t="19318" x="6591300" y="488950"/>
          <p14:tracePt t="19334" x="6623050" y="514350"/>
          <p14:tracePt t="19334" x="6648450" y="533400"/>
          <p14:tracePt t="19351" x="6673850" y="558800"/>
          <p14:tracePt t="19351" x="6711950" y="603250"/>
          <p14:tracePt t="19370" x="6724650" y="615950"/>
          <p14:tracePt t="19370" x="6724650" y="635000"/>
          <p14:tracePt t="19385" x="6724650" y="654050"/>
          <p14:tracePt t="19385" x="6711950" y="673100"/>
          <p14:tracePt t="19401" x="6699250" y="692150"/>
          <p14:tracePt t="19401" x="6673850" y="711200"/>
          <p14:tracePt t="19418" x="6642100" y="730250"/>
          <p14:tracePt t="19418" x="6604000" y="749300"/>
          <p14:tracePt t="19418" x="6559550" y="762000"/>
          <p14:tracePt t="19437" x="6508750" y="781050"/>
          <p14:tracePt t="19450" x="6451600" y="800100"/>
          <p14:tracePt t="19450" x="6381750" y="819150"/>
          <p14:tracePt t="19469" x="6235700" y="850900"/>
          <p14:tracePt t="19469" x="6146800" y="869950"/>
          <p14:tracePt t="19485" x="6057900" y="889000"/>
          <p14:tracePt t="19485" x="5962650" y="908050"/>
          <p14:tracePt t="19501" x="5861050" y="927100"/>
          <p14:tracePt t="19501" x="5759450" y="946150"/>
          <p14:tracePt t="19518" x="5651500" y="965200"/>
          <p14:tracePt t="19518" x="5543550" y="984250"/>
          <p14:tracePt t="19518" x="5441950" y="1003300"/>
          <p14:tracePt t="19538" x="5334000" y="1022350"/>
          <p14:tracePt t="19538" x="5232400" y="1035050"/>
          <p14:tracePt t="19552" x="5137150" y="1047750"/>
          <p14:tracePt t="19552" x="5035550" y="1060450"/>
          <p14:tracePt t="19569" x="4940300" y="1073150"/>
          <p14:tracePt t="19569" x="4851400" y="1079500"/>
          <p14:tracePt t="19585" x="4768850" y="1092200"/>
          <p14:tracePt t="19585" x="4686300" y="1098550"/>
          <p14:tracePt t="19602" x="4610100" y="1111250"/>
          <p14:tracePt t="19602" x="4470400" y="1130300"/>
          <p14:tracePt t="19619" x="4406900" y="1136650"/>
          <p14:tracePt t="19619" x="4349750" y="1143000"/>
          <p14:tracePt t="19636" x="4298950" y="1155700"/>
          <p14:tracePt t="19636" x="4248150" y="1162050"/>
          <p14:tracePt t="19652" x="4203700" y="1174750"/>
          <p14:tracePt t="19652" x="4127500" y="1200150"/>
          <p14:tracePt t="19669" x="4102100" y="1212850"/>
          <p14:tracePt t="19669" x="4070350" y="1225550"/>
          <p14:tracePt t="19687" x="4051300" y="1244600"/>
          <p14:tracePt t="19687" x="4025900" y="1257300"/>
          <p14:tracePt t="19703" x="4013200" y="1276350"/>
          <p14:tracePt t="19703" x="3994150" y="1295400"/>
          <p14:tracePt t="19719" x="3981450" y="1320800"/>
          <p14:tracePt t="19719" x="3975100" y="1346200"/>
          <p14:tracePt t="19719" x="3968750" y="1365250"/>
          <p14:tracePt t="19738" x="3956050" y="1397000"/>
          <p14:tracePt t="19738" x="3949700" y="1422400"/>
          <p14:tracePt t="19753" x="3949700" y="1454150"/>
          <p14:tracePt t="19753" x="3943350" y="1485900"/>
          <p14:tracePt t="19769" x="3937000" y="1517650"/>
          <p14:tracePt t="19769" x="3930650" y="1555750"/>
          <p14:tracePt t="19786" x="3930650" y="1587500"/>
          <p14:tracePt t="19786" x="3924300" y="1625600"/>
          <p14:tracePt t="19786" x="3917950" y="1663700"/>
          <p14:tracePt t="19805" x="3911600" y="1695450"/>
          <p14:tracePt t="19817" x="3905250" y="1733550"/>
          <p14:tracePt t="19817" x="3892550" y="1803400"/>
          <p14:tracePt t="19839" x="3886200" y="1841500"/>
          <p14:tracePt t="19839" x="3879850" y="1879600"/>
          <p14:tracePt t="19853" x="3867150" y="1911350"/>
          <p14:tracePt t="19853" x="3854450" y="1949450"/>
          <p14:tracePt t="19870" x="3835400" y="1987550"/>
          <p14:tracePt t="19870" x="3816350" y="2032000"/>
          <p14:tracePt t="19886" x="3797300" y="2070100"/>
          <p14:tracePt t="19886" x="3771900" y="2114550"/>
          <p14:tracePt t="19886" x="3746500" y="2165350"/>
          <p14:tracePt t="19906" x="3727450" y="2216150"/>
          <p14:tracePt t="19906" x="3695700" y="2266950"/>
          <p14:tracePt t="19920" x="3670300" y="2317750"/>
          <p14:tracePt t="19920" x="3644900" y="2368550"/>
          <p14:tracePt t="19937" x="3619500" y="2425700"/>
          <p14:tracePt t="19937" x="3587750" y="2482850"/>
          <p14:tracePt t="19953" x="3562350" y="2540000"/>
          <p14:tracePt t="19953" x="3505200" y="2647950"/>
          <p14:tracePt t="19969" x="3473450" y="2698750"/>
          <p14:tracePt t="19969" x="3441700" y="2749550"/>
          <p14:tracePt t="19986" x="3416300" y="2800350"/>
          <p14:tracePt t="19986" x="3390900" y="2844800"/>
          <p14:tracePt t="20003" x="3365500" y="2889250"/>
          <p14:tracePt t="20003" x="3340100" y="2933700"/>
          <p14:tracePt t="20020" x="3314700" y="2971800"/>
          <p14:tracePt t="20020" x="3276600" y="3048000"/>
          <p14:tracePt t="20037" x="3257550" y="3086100"/>
          <p14:tracePt t="20037" x="3238500" y="3124200"/>
          <p14:tracePt t="20053" x="3225800" y="3162300"/>
          <p14:tracePt t="20053" x="3206750" y="3200400"/>
          <p14:tracePt t="20071" x="3194050" y="3238500"/>
          <p14:tracePt t="20071" x="3181350" y="3276600"/>
          <p14:tracePt t="20071" x="3168650" y="3314700"/>
          <p14:tracePt t="20090" x="3155950" y="3359150"/>
          <p14:tracePt t="20102" x="3143250" y="3397250"/>
          <p14:tracePt t="20102" x="3124200" y="3492500"/>
          <p14:tracePt t="20121" x="3105150" y="3543300"/>
          <p14:tracePt t="20121" x="3098800" y="3600450"/>
          <p14:tracePt t="20139" x="3079750" y="3663950"/>
          <p14:tracePt t="20139" x="3067050" y="3721100"/>
          <p14:tracePt t="20154" x="3054350" y="3790950"/>
          <p14:tracePt t="20154" x="3028950" y="3860800"/>
          <p14:tracePt t="20154" x="3009900" y="3937000"/>
          <p14:tracePt t="20173" x="2984500" y="4013200"/>
          <p14:tracePt t="20186" x="2959100" y="4089400"/>
          <p14:tracePt t="20186" x="2889250" y="4254500"/>
          <p14:tracePt t="20206" x="2851150" y="4337050"/>
          <p14:tracePt t="20206" x="2813050" y="4425950"/>
          <p14:tracePt t="20221" x="2774950" y="4514850"/>
          <p14:tracePt t="20221" x="2736850" y="4597400"/>
          <p14:tracePt t="20238" x="2692400" y="4679950"/>
          <p14:tracePt t="20238" x="2654300" y="4762500"/>
          <p14:tracePt t="20254" x="2622550" y="4845050"/>
          <p14:tracePt t="20254" x="2559050" y="4997450"/>
          <p14:tracePt t="20271" x="2533650" y="5067300"/>
          <p14:tracePt t="20271" x="2508250" y="5137150"/>
          <p14:tracePt t="20288" x="2482850" y="5200650"/>
          <p14:tracePt t="20288" x="2457450" y="5264150"/>
          <p14:tracePt t="20304" x="2438400" y="5321300"/>
          <p14:tracePt t="20304" x="2425700" y="5372100"/>
          <p14:tracePt t="20321" x="2406650" y="5416550"/>
          <p14:tracePt t="20321" x="2374900" y="5505450"/>
          <p14:tracePt t="20338" x="2362200" y="5537200"/>
          <p14:tracePt t="20338" x="2349500" y="5568950"/>
          <p14:tracePt t="20354" x="2343150" y="5594350"/>
          <p14:tracePt t="20354" x="2330450" y="5613400"/>
          <p14:tracePt t="20372" x="2324100" y="5632450"/>
          <p14:tracePt t="20372" x="2311400" y="5664200"/>
          <p14:tracePt t="20391" x="2305050" y="5676900"/>
          <p14:tracePt t="20391" x="2305050" y="5689600"/>
          <p14:tracePt t="20405" x="2298700" y="5702300"/>
          <p14:tracePt t="20405" x="2298700" y="5715000"/>
          <p14:tracePt t="20421" x="2298700" y="5727700"/>
          <p14:tracePt t="20421" x="2292350" y="5740400"/>
          <p14:tracePt t="20438" x="2292350" y="5759450"/>
          <p14:tracePt t="20438" x="2292350" y="5778500"/>
          <p14:tracePt t="20438" x="2292350" y="5797550"/>
          <p14:tracePt t="20457" x="2292350" y="5816600"/>
          <p14:tracePt t="20470" x="2292350" y="5842000"/>
          <p14:tracePt t="20470" x="2298700" y="5861050"/>
          <p14:tracePt t="20490" x="2305050" y="5905500"/>
          <p14:tracePt t="20490" x="2311400" y="5930900"/>
          <p14:tracePt t="20506" x="2317750" y="5949950"/>
          <p14:tracePt t="20506" x="2324100" y="5975350"/>
          <p14:tracePt t="20522" x="2324100" y="6000750"/>
          <p14:tracePt t="20522" x="2330450" y="6026150"/>
          <p14:tracePt t="20522" x="2336800" y="6051550"/>
          <p14:tracePt t="20542" x="2336800" y="6083300"/>
          <p14:tracePt t="20554" x="2336800" y="6108700"/>
          <p14:tracePt t="20554" x="2330450" y="6165850"/>
          <p14:tracePt t="20572" x="2324100" y="6184900"/>
          <p14:tracePt t="20572" x="2317750" y="6210300"/>
          <p14:tracePt t="20590" x="2305050" y="6235700"/>
          <p14:tracePt t="20590" x="2292350" y="6261100"/>
          <p14:tracePt t="20606" x="2279650" y="6286500"/>
          <p14:tracePt t="20621" x="2235200" y="6324600"/>
          <p14:tracePt t="20621" x="2178050" y="6356350"/>
          <p14:tracePt t="20640" x="2146300" y="6369050"/>
          <p14:tracePt t="20640" x="2108200" y="6375400"/>
          <p14:tracePt t="20656" x="2063750" y="6381750"/>
          <p14:tracePt t="20656" x="2019300" y="6381750"/>
          <p14:tracePt t="20673" x="1974850" y="6375400"/>
          <p14:tracePt t="20673" x="1866900" y="6350000"/>
          <p14:tracePt t="20691" x="1809750" y="6324600"/>
          <p14:tracePt t="20691" x="1746250" y="6292850"/>
          <p14:tracePt t="20706" x="1682750" y="6254750"/>
          <p14:tracePt t="20706" x="1619250" y="6210300"/>
          <p14:tracePt t="20722" x="1555750" y="6159500"/>
          <p14:tracePt t="20722" x="1485900" y="6102350"/>
          <p14:tracePt t="20740" x="1422400" y="6032500"/>
          <p14:tracePt t="20740" x="1352550" y="5956300"/>
          <p14:tracePt t="20740" x="1289050" y="5873750"/>
          <p14:tracePt t="20758" x="1225550" y="5778500"/>
          <p14:tracePt t="20758" x="1162050" y="5670550"/>
          <p14:tracePt t="20773" x="1098550" y="5556250"/>
          <p14:tracePt t="20773" x="1041400" y="5435600"/>
          <p14:tracePt t="20791" x="977900" y="5308600"/>
          <p14:tracePt t="20791" x="927100" y="5168900"/>
          <p14:tracePt t="20806" x="869950" y="5022850"/>
          <p14:tracePt t="20806" x="819150" y="4883150"/>
          <p14:tracePt t="20823" x="774700" y="4730750"/>
          <p14:tracePt t="20823" x="736600" y="4572000"/>
          <p14:tracePt t="20823" x="704850" y="4413250"/>
          <p14:tracePt t="20842" x="679450" y="4254500"/>
          <p14:tracePt t="20854" x="660400" y="4095750"/>
          <p14:tracePt t="20854" x="641350" y="3771900"/>
          <p14:tracePt t="20873" x="647700" y="3619500"/>
          <p14:tracePt t="20873" x="660400" y="3467100"/>
          <p14:tracePt t="20891" x="679450" y="3327400"/>
          <p14:tracePt t="20891" x="704850" y="3187700"/>
          <p14:tracePt t="20906" x="742950" y="3054350"/>
          <p14:tracePt t="20906" x="787400" y="2927350"/>
          <p14:tracePt t="20906" x="838200" y="2806700"/>
          <p14:tracePt t="20926" x="895350" y="2686050"/>
          <p14:tracePt t="20926" x="965200" y="2571750"/>
          <p14:tracePt t="20941" x="1035050" y="2463800"/>
          <p14:tracePt t="20941" x="1117600" y="2355850"/>
          <p14:tracePt t="20957" x="1206500" y="2254250"/>
          <p14:tracePt t="20957" x="1301750" y="2159000"/>
          <p14:tracePt t="20973" x="1409700" y="2063750"/>
          <p14:tracePt t="20973" x="1644650" y="1898650"/>
          <p14:tracePt t="20991" x="1771650" y="1816100"/>
          <p14:tracePt t="20991" x="1905000" y="1746250"/>
          <p14:tracePt t="21007" x="2038350" y="1682750"/>
          <p14:tracePt t="21007" x="2197100" y="1619250"/>
          <p14:tracePt t="21024" x="2336800" y="1562100"/>
          <p14:tracePt t="21024" x="2482850" y="1511300"/>
          <p14:tracePt t="21041" x="2628900" y="1466850"/>
          <p14:tracePt t="21041" x="2933700" y="1390650"/>
          <p14:tracePt t="21058" x="3092450" y="1365250"/>
          <p14:tracePt t="21058" x="3270250" y="1339850"/>
          <p14:tracePt t="21074" x="3422650" y="1320800"/>
          <p14:tracePt t="21074" x="3594100" y="1314450"/>
          <p14:tracePt t="21091" x="3771900" y="1308100"/>
          <p14:tracePt t="21091" x="3949700" y="1314450"/>
          <p14:tracePt t="21091" x="4140200" y="1320800"/>
          <p14:tracePt t="21110" x="4318000" y="1333500"/>
          <p14:tracePt t="21122" x="4489450" y="1358900"/>
          <p14:tracePt t="21122" x="4826000" y="1422400"/>
          <p14:tracePt t="21142" x="4997450" y="1460500"/>
          <p14:tracePt t="21142" x="5168900" y="1498600"/>
          <p14:tracePt t="21158" x="5334000" y="1549400"/>
          <p14:tracePt t="21158" x="5486400" y="1606550"/>
          <p14:tracePt t="21174" x="5645150" y="1670050"/>
          <p14:tracePt t="21174" x="5797550" y="1739900"/>
          <p14:tracePt t="21174" x="5949950" y="1816100"/>
          <p14:tracePt t="21194" x="6096000" y="1905000"/>
          <p14:tracePt t="21206" x="6235700" y="2006600"/>
          <p14:tracePt t="21206" x="6508750" y="2216150"/>
          <p14:tracePt t="21206" x="6635750" y="2336800"/>
          <p14:tracePt t="21229" x="6762750" y="2457450"/>
          <p14:tracePt t="21239" x="6877050" y="2584450"/>
          <p14:tracePt t="21239" x="6991350" y="2711450"/>
          <p14:tracePt t="21258" x="7099300" y="2838450"/>
          <p14:tracePt t="21258" x="7194550" y="2971800"/>
          <p14:tracePt t="21275" x="7283450" y="3111500"/>
          <p14:tracePt t="21275" x="7429500" y="3397250"/>
          <p14:tracePt t="21291" x="7486650" y="3543300"/>
          <p14:tracePt t="21291" x="7524750" y="3689350"/>
          <p14:tracePt t="21308" x="7556500" y="3835400"/>
          <p14:tracePt t="21308" x="7569200" y="3975100"/>
          <p14:tracePt t="21325" x="7575550" y="4108450"/>
          <p14:tracePt t="21325" x="7575550" y="4229100"/>
          <p14:tracePt t="21342" x="7556500" y="4349750"/>
          <p14:tracePt t="21342" x="7499350" y="4552950"/>
          <p14:tracePt t="21358" x="7448550" y="4648200"/>
          <p14:tracePt t="21358" x="7397750" y="4730750"/>
          <p14:tracePt t="21375" x="7327900" y="4806950"/>
          <p14:tracePt t="21375" x="7245350" y="4883150"/>
          <p14:tracePt t="21391" x="7156450" y="4946650"/>
          <p14:tracePt t="21391" x="7061200" y="5003800"/>
          <p14:tracePt t="21391" x="6946900" y="5060950"/>
          <p14:tracePt t="21410" x="6826250" y="5111750"/>
          <p14:tracePt t="21410" x="6699250" y="5149850"/>
          <p14:tracePt t="21425" x="6565900" y="5187950"/>
          <p14:tracePt t="21425" x="6432550" y="5226050"/>
          <p14:tracePt t="21442" x="6286500" y="5251450"/>
          <p14:tracePt t="21442" x="6146800" y="5276850"/>
          <p14:tracePt t="21459" x="5994400" y="5289550"/>
          <p14:tracePt t="21459" x="5848350" y="5308600"/>
          <p14:tracePt t="21459" x="5695950" y="5321300"/>
          <p14:tracePt t="21478" x="5543550" y="5327650"/>
          <p14:tracePt t="21490" x="5384800" y="5334000"/>
          <p14:tracePt t="21490" x="5073650" y="5334000"/>
          <p14:tracePt t="21510" x="4914900" y="5334000"/>
          <p14:tracePt t="21510" x="4762500" y="5327650"/>
          <p14:tracePt t="21527" x="4597400" y="5321300"/>
          <p14:tracePt t="21527" x="4438650" y="5308600"/>
          <p14:tracePt t="21542" x="4279900" y="5295900"/>
          <p14:tracePt t="21542" x="4121150" y="5276850"/>
          <p14:tracePt t="21559" x="3962400" y="5264150"/>
          <p14:tracePt t="21559" x="3810000" y="5251450"/>
          <p14:tracePt t="21559" x="3657600" y="5232400"/>
          <p14:tracePt t="21577" x="3505200" y="5213350"/>
          <p14:tracePt t="21577" x="3365500" y="5200650"/>
          <p14:tracePt t="21593" x="3225800" y="5187950"/>
          <p14:tracePt t="21593" x="3092450" y="5175250"/>
          <p14:tracePt t="21609" x="2965450" y="5162550"/>
          <p14:tracePt t="21609" x="2844800" y="5149850"/>
          <p14:tracePt t="21626" x="2730500" y="5143500"/>
          <p14:tracePt t="21626" x="2622550" y="5130800"/>
          <p14:tracePt t="21642" x="2527300" y="5124450"/>
          <p14:tracePt t="21642" x="2355850" y="5111750"/>
          <p14:tracePt t="21659" x="2286000" y="5105400"/>
          <p14:tracePt t="21659" x="2216150" y="5099050"/>
          <p14:tracePt t="21676" x="2152650" y="5092700"/>
          <p14:tracePt t="21676" x="2089150" y="5092700"/>
          <p14:tracePt t="21694" x="2038350" y="5086350"/>
          <p14:tracePt t="21694" x="1936750" y="5080000"/>
          <p14:tracePt t="21710" x="1892300" y="5067300"/>
          <p14:tracePt t="21710" x="1847850" y="5060950"/>
          <p14:tracePt t="21726" x="1809750" y="5048250"/>
          <p14:tracePt t="21726" x="1771650" y="5035550"/>
          <p14:tracePt t="21743" x="1739900" y="5016500"/>
          <p14:tracePt t="21743" x="1708150" y="4997450"/>
          <p14:tracePt t="21759" x="1676400" y="4984750"/>
          <p14:tracePt t="21759" x="1651000" y="4959350"/>
          <p14:tracePt t="21759" x="1625600" y="4940300"/>
          <p14:tracePt t="21778" x="1600200" y="4914900"/>
          <p14:tracePt t="21778" x="1581150" y="4895850"/>
          <p14:tracePt t="21794" x="1562100" y="4870450"/>
          <p14:tracePt t="21794" x="1543050" y="4851400"/>
          <p14:tracePt t="21810" x="1524000" y="4832350"/>
          <p14:tracePt t="21810" x="1504950" y="4813300"/>
          <p14:tracePt t="21826" x="1492250" y="4794250"/>
          <p14:tracePt t="21826" x="1473200" y="4775200"/>
          <p14:tracePt t="21826" x="1460500" y="4756150"/>
          <p14:tracePt t="21846" x="1447800" y="4743450"/>
          <p14:tracePt t="21858" x="1428750" y="4724400"/>
          <p14:tracePt t="21858" x="1409700" y="4692650"/>
          <p14:tracePt t="21878" x="1403350" y="4679950"/>
          <p14:tracePt t="21878" x="1397000" y="4667250"/>
          <p14:tracePt t="21893" x="1390650" y="4654550"/>
          <p14:tracePt t="21893" x="1384300" y="4641850"/>
          <p14:tracePt t="21910" x="1377950" y="4635500"/>
          <p14:tracePt t="21910" x="1371600" y="4629150"/>
          <p14:tracePt t="21927" x="1365250" y="4616450"/>
          <p14:tracePt t="21927" x="1365250" y="4610100"/>
          <p14:tracePt t="21927" x="1358900" y="4603750"/>
          <p14:tracePt t="21946" x="1352550" y="4597400"/>
          <p14:tracePt t="21958" x="1352550" y="4603750"/>
          <p14:tracePt t="21989" x="1352550" y="4610100"/>
          <p14:tracePt t="22005" x="1352550" y="4616450"/>
          <p14:tracePt t="22016" x="1358900" y="4629150"/>
          <p14:tracePt t="22032" x="1358900" y="4635500"/>
          <p14:tracePt t="22042" x="1365250" y="4641850"/>
          <p14:tracePt t="22042" x="1365250" y="4660900"/>
          <p14:tracePt t="22062" x="1365250" y="4667250"/>
          <p14:tracePt t="22062" x="1365250" y="4686300"/>
          <p14:tracePt t="22078" x="1365250" y="4699000"/>
          <p14:tracePt t="22078" x="1365250" y="4711700"/>
          <p14:tracePt t="22094" x="1358900" y="4730750"/>
          <p14:tracePt t="22094" x="1358900" y="4743450"/>
          <p14:tracePt t="22111" x="1352550" y="4762500"/>
          <p14:tracePt t="22111" x="1346200" y="4775200"/>
          <p14:tracePt t="22111" x="1339850" y="4794250"/>
          <p14:tracePt t="22130" x="1333500" y="4806950"/>
          <p14:tracePt t="22142" x="1320800" y="4819650"/>
          <p14:tracePt t="22142" x="1301750" y="4845050"/>
          <p14:tracePt t="22162" x="1289050" y="4857750"/>
          <p14:tracePt t="22162" x="1276350" y="4870450"/>
          <p14:tracePt t="22178" x="1263650" y="4883150"/>
          <p14:tracePt t="22178" x="1250950" y="4895850"/>
          <p14:tracePt t="22178" x="1231900" y="4902200"/>
          <p14:tracePt t="22198" x="1219200" y="4908550"/>
          <p14:tracePt t="22209" x="1206500" y="4914900"/>
          <p14:tracePt t="22209" x="1187450" y="4914900"/>
          <p14:tracePt t="22209" x="1174750" y="4921250"/>
          <p14:tracePt t="22230" x="1162050" y="4914900"/>
          <p14:tracePt t="22243" x="1149350" y="4914900"/>
          <p14:tracePt t="22243" x="1123950" y="4902200"/>
          <p14:tracePt t="22261" x="1111250" y="4895850"/>
          <p14:tracePt t="22261" x="1098550" y="4883150"/>
          <p14:tracePt t="22278" x="1092200" y="4870450"/>
          <p14:tracePt t="22278" x="1079500" y="4857750"/>
          <p14:tracePt t="22295" x="1073150" y="4838700"/>
          <p14:tracePt t="22295" x="1060450" y="4787900"/>
          <p14:tracePt t="22312" x="1054100" y="4762500"/>
          <p14:tracePt t="22312" x="1054100" y="4730750"/>
          <p14:tracePt t="22329" x="1054100" y="4692650"/>
          <p14:tracePt t="22329" x="1054100" y="4660900"/>
          <p14:tracePt t="22345" x="1060450" y="4616450"/>
          <p14:tracePt t="22345" x="1066800" y="4578350"/>
          <p14:tracePt t="22362" x="1066800" y="4533900"/>
          <p14:tracePt t="22362" x="1079500" y="4451350"/>
          <p14:tracePt t="22379" x="1085850" y="4406900"/>
          <p14:tracePt t="22379" x="1092200" y="4368800"/>
          <p14:tracePt t="22395" x="1098550" y="4330700"/>
          <p14:tracePt t="22395" x="1104900" y="4286250"/>
          <p14:tracePt t="22411" x="1111250" y="4248150"/>
          <p14:tracePt t="22411" x="1123950" y="4171950"/>
          <p14:tracePt t="22431" x="1123950" y="4140200"/>
          <p14:tracePt t="22431" x="1130300" y="4102100"/>
          <p14:tracePt t="22446" x="1136650" y="4070350"/>
          <p14:tracePt t="22446" x="1136650" y="4044950"/>
          <p14:tracePt t="22462" x="1143000" y="4013200"/>
          <p14:tracePt t="22462" x="1143000" y="3987800"/>
          <p14:tracePt t="22479" x="1149350" y="3968750"/>
          <p14:tracePt t="22479" x="1155700" y="3943350"/>
          <p14:tracePt t="22479" x="1162050" y="3924300"/>
          <p14:tracePt t="22498" x="1168400" y="3905250"/>
          <p14:tracePt t="22510" x="1174750" y="3886200"/>
          <p14:tracePt t="22510" x="1181100" y="3867150"/>
          <p14:tracePt t="22530" x="1193800" y="3841750"/>
          <p14:tracePt t="22530" x="1200150" y="3829050"/>
          <p14:tracePt t="22547" x="1212850" y="3816350"/>
          <p14:tracePt t="22547" x="1219200" y="3803650"/>
          <p14:tracePt t="22563" x="1225550" y="3797300"/>
          <p14:tracePt t="22563" x="1231900" y="3784600"/>
          <p14:tracePt t="22563" x="1238250" y="3778250"/>
          <p14:tracePt t="22581" x="1244600" y="3771900"/>
          <p14:tracePt t="22594" x="1250950" y="3771900"/>
          <p14:tracePt t="22594" x="1257300" y="3759200"/>
          <p14:tracePt t="22613" x="1263650" y="3759200"/>
          <p14:tracePt t="22627" x="1263650" y="3752850"/>
          <p14:tracePt t="22649" x="1263650" y="3746500"/>
          <p14:tracePt t="22669" x="1263650" y="3740150"/>
          <p14:tracePt t="22685" x="1263650" y="3733800"/>
          <p14:tracePt t="22701" x="1263650" y="3727450"/>
          <p14:tracePt t="22729" x="1270000" y="3721100"/>
          <p14:tracePt t="22745" x="1276350" y="3714750"/>
          <p14:tracePt t="22761" x="1276350" y="3708400"/>
          <p14:tracePt t="22769" x="1282700" y="3702050"/>
          <p14:tracePt t="22778" x="1289050" y="3695700"/>
          <p14:tracePt t="22778" x="1295400" y="3689350"/>
          <p14:tracePt t="22778" x="1301750" y="3683000"/>
          <p14:tracePt t="22799" x="1308100" y="3683000"/>
          <p14:tracePt t="22799" x="1308100" y="3676650"/>
          <p14:tracePt t="22813" x="1314450" y="3670300"/>
          <p14:tracePt t="22829" x="1320800" y="3670300"/>
          <p14:tracePt t="22845" x="1327150" y="3663950"/>
          <p14:tracePt t="22862" x="1327150" y="3657600"/>
          <p14:tracePt t="22878" x="1327150" y="3651250"/>
          <p14:tracePt t="22898" x="1447800" y="3613150"/>
          <p14:tracePt t="23090" x="1460500" y="3613150"/>
          <p14:tracePt t="23097" x="1498600" y="3613150"/>
          <p14:tracePt t="23115" x="1530350" y="3613150"/>
          <p14:tracePt t="23130" x="1574800" y="3613150"/>
          <p14:tracePt t="23146" x="1612900" y="3613150"/>
          <p14:tracePt t="23146" x="1631950" y="3613150"/>
          <p14:tracePt t="23167" x="1657350" y="3613150"/>
          <p14:tracePt t="23179" x="1714500" y="3619500"/>
          <p14:tracePt t="23198" x="1758950" y="3619500"/>
          <p14:tracePt t="23213" x="1797050" y="3625850"/>
          <p14:tracePt t="23230" x="1841500" y="3625850"/>
          <p14:tracePt t="23247" x="1892300" y="3619500"/>
          <p14:tracePt t="23264" x="1924050" y="3619500"/>
          <p14:tracePt t="23280" x="1949450" y="3619500"/>
          <p14:tracePt t="23297" x="1968500" y="3619500"/>
          <p14:tracePt t="23314" x="2000250" y="3625850"/>
          <p14:tracePt t="23330" x="2019300" y="3632200"/>
          <p14:tracePt t="23347" x="2032000" y="3638550"/>
          <p14:tracePt t="23364" x="2044700" y="3638550"/>
          <p14:tracePt t="23381" x="2051050" y="3644900"/>
          <p14:tracePt t="23397" x="2057400" y="3644900"/>
          <p14:tracePt t="23414" x="2063750" y="3638550"/>
          <p14:tracePt t="23430" x="2070100" y="3638550"/>
          <p14:tracePt t="23447" x="2082800" y="3644900"/>
          <p14:tracePt t="23466" x="2089150" y="3644900"/>
          <p14:tracePt t="23482" x="2095500" y="3644900"/>
          <p14:tracePt t="23509" x="2101850" y="3644900"/>
          <p14:tracePt t="23533" x="2108200" y="3644900"/>
          <p14:tracePt t="23557" x="2114550" y="3644900"/>
          <p14:tracePt t="23578" x="2108200" y="3644900"/>
          <p14:tracePt t="23738" x="2101850" y="3638550"/>
          <p14:tracePt t="23758" x="2095500" y="3644900"/>
          <p14:tracePt t="23781" x="2089150" y="3644900"/>
          <p14:tracePt t="23802" x="2089150" y="3638550"/>
          <p14:tracePt t="23826" x="2082800" y="3644900"/>
          <p14:tracePt t="23858" x="2076450" y="3644900"/>
          <p14:tracePt t="23894" x="2076450" y="3651250"/>
          <p14:tracePt t="23970" x="2082800" y="3657600"/>
          <p14:tracePt t="23997" x="2089150" y="3663950"/>
          <p14:tracePt t="24013" x="2095500" y="3670300"/>
          <p14:tracePt t="24042" x="2101850" y="3670300"/>
          <p14:tracePt t="24058" x="2108200" y="3670300"/>
          <p14:tracePt t="24081" x="2114550" y="3663950"/>
          <p14:tracePt t="24109" x="2120900" y="3663950"/>
          <p14:tracePt t="24133" x="2114550" y="3663950"/>
          <p14:tracePt t="24222" x="2120900" y="3663950"/>
          <p14:tracePt t="24314" x="2127250" y="3663950"/>
          <p14:tracePt t="24338" x="2133600" y="3663950"/>
          <p14:tracePt t="24349" x="2139950" y="3663950"/>
          <p14:tracePt t="24373" x="2146300" y="3663950"/>
          <p14:tracePt t="24425" x="2152650" y="3657600"/>
          <p14:tracePt t="24461" x="2152650" y="3651250"/>
          <p14:tracePt t="24658" x="2152650" y="3644900"/>
          <p14:tracePt t="24742" x="2159000" y="3644900"/>
          <p14:tracePt t="24854" x="2159000" y="3651250"/>
          <p14:tracePt t="24958" x="2152650" y="3657600"/>
          <p14:tracePt t="25049" x="2146300" y="3663950"/>
          <p14:tracePt t="25198" x="2139950" y="3663950"/>
          <p14:tracePt t="25274" x="2133600" y="3663950"/>
          <p14:tracePt t="25370" x="2139950" y="3670300"/>
          <p14:tracePt t="25521" x="2139950" y="3676650"/>
          <p14:tracePt t="25618" x="2146300" y="3683000"/>
          <p14:tracePt t="25658" x="2152650" y="3676650"/>
          <p14:tracePt t="25762" x="2146300" y="3670300"/>
          <p14:tracePt t="25782" x="2139950" y="3663950"/>
          <p14:tracePt t="25814" x="2133600" y="3663950"/>
          <p14:tracePt t="25822" x="2120900" y="3663950"/>
          <p14:tracePt t="25838" x="2114550" y="3663950"/>
          <p14:tracePt t="25850" x="2108200" y="3670300"/>
          <p14:tracePt t="25859" x="2101850" y="3670300"/>
          <p14:tracePt t="25859" x="2095500" y="3670300"/>
          <p14:tracePt t="25874" x="2089150" y="3676650"/>
          <p14:tracePt t="25874" x="2089150" y="3683000"/>
          <p14:tracePt t="25892" x="2082800" y="3689350"/>
          <p14:tracePt t="25892" x="2076450" y="3689350"/>
          <p14:tracePt t="25907" x="2070100" y="3695700"/>
          <p14:tracePt t="25907" x="2063750" y="3702050"/>
          <p14:tracePt t="25907" x="2057400" y="3708400"/>
          <p14:tracePt t="25926" x="2057400" y="3714750"/>
          <p14:tracePt t="25939" x="2051050" y="3721100"/>
          <p14:tracePt t="25939" x="2044700" y="3727450"/>
          <p14:tracePt t="25959" x="2038350" y="3733800"/>
          <p14:tracePt t="25959" x="2032000" y="3740150"/>
          <p14:tracePt t="25974" x="2025650" y="3746500"/>
          <p14:tracePt t="25989" x="2019300" y="3759200"/>
          <p14:tracePt t="26006" x="2012950" y="3765550"/>
          <p14:tracePt t="26006" x="2006600" y="3771900"/>
          <p14:tracePt t="26025" x="2000250" y="3778250"/>
          <p14:tracePt t="26025" x="1993900" y="3784600"/>
          <p14:tracePt t="26042" x="1981200" y="3790950"/>
          <p14:tracePt t="26042" x="1974850" y="3797300"/>
          <p14:tracePt t="26058" x="1968500" y="3803650"/>
          <p14:tracePt t="26058" x="1955800" y="3810000"/>
          <p14:tracePt t="26075" x="1949450" y="3816350"/>
          <p14:tracePt t="26075" x="1930400" y="3835400"/>
          <p14:tracePt t="26092" x="1917700" y="3841750"/>
          <p14:tracePt t="26092" x="1911350" y="3848100"/>
          <p14:tracePt t="26108" x="1898650" y="3854450"/>
          <p14:tracePt t="26108" x="1892300" y="3867150"/>
          <p14:tracePt t="26125" x="1885950" y="3873500"/>
          <p14:tracePt t="26125" x="1879600" y="3879850"/>
          <p14:tracePt t="26143" x="1866900" y="3892550"/>
          <p14:tracePt t="26143" x="1860550" y="3898900"/>
          <p14:tracePt t="26159" x="1860550" y="3905250"/>
          <p14:tracePt t="26159" x="1854200" y="3911600"/>
          <p14:tracePt t="26175" x="1854200" y="3917950"/>
          <p14:tracePt t="26192" x="1860550" y="3924300"/>
          <p14:tracePt t="26206" x="1866900" y="3937000"/>
          <p14:tracePt t="26223" x="1873250" y="3943350"/>
          <p14:tracePt t="26223" x="1885950" y="3949700"/>
          <p14:tracePt t="26243" x="1892300" y="3956050"/>
          <p14:tracePt t="26243" x="1898650" y="3968750"/>
          <p14:tracePt t="26259" x="1898650" y="3975100"/>
          <p14:tracePt t="26259" x="1905000" y="3987800"/>
          <p14:tracePt t="26275" x="1911350" y="3994150"/>
          <p14:tracePt t="26275" x="1911350" y="4006850"/>
          <p14:tracePt t="26292" x="1917700" y="4019550"/>
          <p14:tracePt t="26292" x="1917700" y="4025900"/>
          <p14:tracePt t="26292" x="1917700" y="4038600"/>
          <p14:tracePt t="26311" x="1917700" y="4051300"/>
          <p14:tracePt t="26311" x="1917700" y="4057650"/>
          <p14:tracePt t="26326" x="1917700" y="4070350"/>
          <p14:tracePt t="26326" x="1911350" y="4076700"/>
          <p14:tracePt t="26342" x="1911350" y="4083050"/>
          <p14:tracePt t="26342" x="1905000" y="4089400"/>
          <p14:tracePt t="26359" x="1898650" y="4095750"/>
          <p14:tracePt t="26359" x="1892300" y="4102100"/>
          <p14:tracePt t="26375" x="1892300" y="4108450"/>
          <p14:tracePt t="26375" x="1873250" y="4121150"/>
          <p14:tracePt t="26393" x="1866900" y="4121150"/>
          <p14:tracePt t="26393" x="1860550" y="4127500"/>
          <p14:tracePt t="26409" x="1854200" y="4127500"/>
          <p14:tracePt t="26409" x="1847850" y="4133850"/>
          <p14:tracePt t="26426" x="1841500" y="4140200"/>
          <p14:tracePt t="26426" x="1828800" y="4140200"/>
          <p14:tracePt t="26443" x="1822450" y="4146550"/>
          <p14:tracePt t="26443" x="1809750" y="4152900"/>
          <p14:tracePt t="26459" x="1803400" y="4152900"/>
          <p14:tracePt t="26459" x="1797050" y="4159250"/>
          <p14:tracePt t="26476" x="1790700" y="4159250"/>
          <p14:tracePt t="26476" x="1784350" y="4165600"/>
          <p14:tracePt t="26493" x="1778000" y="4165600"/>
          <p14:tracePt t="26508" x="1771650" y="4171950"/>
          <p14:tracePt t="26508" x="1765300" y="4171950"/>
          <p14:tracePt t="26527" x="1758950" y="4178300"/>
          <p14:tracePt t="26550" x="1752600" y="4184650"/>
          <p14:tracePt t="26570" x="1746250" y="4184650"/>
          <p14:tracePt t="26586" x="1739900" y="4191000"/>
          <p14:tracePt t="26602" x="1733550" y="4203700"/>
          <p14:tracePt t="26618" x="1727200" y="4203700"/>
          <p14:tracePt t="26625" x="1720850" y="4210050"/>
          <p14:tracePt t="26625" x="1714500" y="4216400"/>
          <p14:tracePt t="26643" x="1714500" y="4222750"/>
          <p14:tracePt t="26643" x="1701800" y="4222750"/>
          <p14:tracePt t="26660" x="1695450" y="4229100"/>
          <p14:tracePt t="26660" x="1689100" y="4235450"/>
          <p14:tracePt t="26660" x="1682750" y="4241800"/>
          <p14:tracePt t="26679" x="1670050" y="4248150"/>
          <p14:tracePt t="26679" x="1663700" y="4254500"/>
          <p14:tracePt t="26695" x="1651000" y="4254500"/>
          <p14:tracePt t="26695" x="1638300" y="4260850"/>
          <p14:tracePt t="26710" x="1625600" y="4267200"/>
          <p14:tracePt t="26710" x="1612900" y="4267200"/>
          <p14:tracePt t="26727" x="1606550" y="4273550"/>
          <p14:tracePt t="26727" x="1581150" y="4273550"/>
          <p14:tracePt t="26744" x="1568450" y="4273550"/>
          <p14:tracePt t="26744" x="1562100" y="4273550"/>
          <p14:tracePt t="26760" x="1549400" y="4273550"/>
          <p14:tracePt t="26760" x="1543050" y="4273550"/>
          <p14:tracePt t="26777" x="1536700" y="4267200"/>
          <p14:tracePt t="26777" x="1530350" y="4267200"/>
          <p14:tracePt t="26794" x="1524000" y="4260850"/>
          <p14:tracePt t="26794" x="1511300" y="4254500"/>
          <p14:tracePt t="26811" x="1511300" y="4248150"/>
          <p14:tracePt t="26811" x="1511300" y="4241800"/>
          <p14:tracePt t="26827" x="1511300" y="4235450"/>
          <p14:tracePt t="26827" x="1511300" y="4229100"/>
          <p14:tracePt t="26844" x="1511300" y="4222750"/>
          <p14:tracePt t="26844" x="1511300" y="4216400"/>
          <p14:tracePt t="26844" x="1517650" y="4210050"/>
          <p14:tracePt t="26863" x="1517650" y="4203700"/>
          <p14:tracePt t="26875" x="1517650" y="4197350"/>
          <p14:tracePt t="26875" x="1524000" y="4184650"/>
          <p14:tracePt t="26895" x="1530350" y="4178300"/>
          <p14:tracePt t="26895" x="1530350" y="4171950"/>
          <p14:tracePt t="26911" x="1536700" y="4165600"/>
          <p14:tracePt t="26911" x="1543050" y="4159250"/>
          <p14:tracePt t="26928" x="1549400" y="4152900"/>
          <p14:tracePt t="26928" x="1555750" y="4146550"/>
          <p14:tracePt t="26928" x="1562100" y="4140200"/>
          <p14:tracePt t="26947" x="1574800" y="4127500"/>
          <p14:tracePt t="26959" x="1581150" y="4121150"/>
          <p14:tracePt t="26959" x="1606550" y="4102100"/>
          <p14:tracePt t="26980" x="1625600" y="4095750"/>
          <p14:tracePt t="26980" x="1638300" y="4089400"/>
          <p14:tracePt t="26995" x="1651000" y="4083050"/>
          <p14:tracePt t="26995" x="1663700" y="4076700"/>
          <p14:tracePt t="27011" x="1682750" y="4070350"/>
          <p14:tracePt t="27011" x="1695450" y="4064000"/>
          <p14:tracePt t="27011" x="1708150" y="4064000"/>
          <p14:tracePt t="27030" x="1720850" y="4057650"/>
          <p14:tracePt t="27030" x="1739900" y="4057650"/>
          <p14:tracePt t="27045" x="1752600" y="4057650"/>
          <p14:tracePt t="27045" x="1765300" y="4057650"/>
          <p14:tracePt t="27061" x="1778000" y="4057650"/>
          <p14:tracePt t="27061" x="1790700" y="4057650"/>
          <p14:tracePt t="27078" x="1797050" y="4057650"/>
          <p14:tracePt t="27078" x="1809750" y="4057650"/>
          <p14:tracePt t="27094" x="1816100" y="4057650"/>
          <p14:tracePt t="27094" x="1828800" y="4051300"/>
          <p14:tracePt t="27112" x="1828800" y="4044950"/>
          <p14:tracePt t="27126" x="1822450" y="4044950"/>
          <p14:tracePt t="27143" x="1809750" y="4038600"/>
          <p14:tracePt t="27143" x="1803400" y="4038600"/>
          <p14:tracePt t="27143" x="1790700" y="4038600"/>
          <p14:tracePt t="27164" x="1778000" y="4038600"/>
          <p14:tracePt t="27164" x="1771650" y="4032250"/>
          <p14:tracePt t="27179" x="1752600" y="4032250"/>
          <p14:tracePt t="27179" x="1746250" y="4032250"/>
          <p14:tracePt t="27196" x="1727200" y="4025900"/>
          <p14:tracePt t="27196" x="1714500" y="4025900"/>
          <p14:tracePt t="27212" x="1701800" y="4025900"/>
          <p14:tracePt t="27212" x="1689100" y="4025900"/>
          <p14:tracePt t="27212" x="1676400" y="4025900"/>
          <p14:tracePt t="27231" x="1663700" y="4025900"/>
          <p14:tracePt t="27243" x="1651000" y="4025900"/>
          <p14:tracePt t="27243" x="1638300" y="4025900"/>
          <p14:tracePt t="27263" x="1612900" y="4019550"/>
          <p14:tracePt t="27263" x="1606550" y="4019550"/>
          <p14:tracePt t="27279" x="1593850" y="4013200"/>
          <p14:tracePt t="27279" x="1581150" y="4013200"/>
          <p14:tracePt t="27295" x="1568450" y="4006850"/>
          <p14:tracePt t="27295" x="1562100" y="4000500"/>
          <p14:tracePt t="27295" x="1549400" y="4000500"/>
          <p14:tracePt t="27314" x="1543050" y="3994150"/>
          <p14:tracePt t="27327" x="1530350" y="3987800"/>
          <p14:tracePt t="27327" x="1517650" y="3981450"/>
          <p14:tracePt t="27346" x="1511300" y="3975100"/>
          <p14:tracePt t="27362" x="1746250" y="3981450"/>
          <p14:tracePt t="27465" x="1784350" y="3987800"/>
          <p14:tracePt t="27471" x="1822450" y="4000500"/>
          <p14:tracePt t="27478" x="1898650" y="4013200"/>
          <p14:tracePt t="27495" x="1968500" y="4019550"/>
          <p14:tracePt t="27512" x="2012950" y="4019550"/>
          <p14:tracePt t="27512" x="2032000" y="4013200"/>
          <p14:tracePt t="27531" x="2063750" y="4006850"/>
          <p14:tracePt t="27547" x="2076450" y="4006850"/>
          <p14:tracePt t="27563" x="2082800" y="4006850"/>
          <p14:tracePt t="27578" x="2076450" y="4013200"/>
          <p14:tracePt t="27599" x="2070100" y="4019550"/>
          <p14:tracePt t="27611" x="2057400" y="4025900"/>
          <p14:tracePt t="27611" x="2032000" y="4032250"/>
          <p14:tracePt t="27632" x="2019300" y="4032250"/>
          <p14:tracePt t="27632" x="2006600" y="4038600"/>
          <p14:tracePt t="27647" x="1987550" y="4038600"/>
          <p14:tracePt t="27647" x="1974850" y="4044950"/>
          <p14:tracePt t="27663" x="1962150" y="4051300"/>
          <p14:tracePt t="27663" x="1943100" y="4057650"/>
          <p14:tracePt t="27663" x="1924050" y="4070350"/>
          <p14:tracePt t="27684" x="1911350" y="4083050"/>
          <p14:tracePt t="27695" x="1892300" y="4095750"/>
          <p14:tracePt t="27695" x="1854200" y="4127500"/>
          <p14:tracePt t="27714" x="1828800" y="4140200"/>
          <p14:tracePt t="27714" x="1809750" y="4159250"/>
          <p14:tracePt t="27730" x="1790700" y="4171950"/>
          <p14:tracePt t="27730" x="1765300" y="4191000"/>
          <p14:tracePt t="27747" x="1746250" y="4203700"/>
          <p14:tracePt t="27747" x="1701800" y="4222750"/>
          <p14:tracePt t="27764" x="1676400" y="4235450"/>
          <p14:tracePt t="27764" x="1651000" y="4241800"/>
          <p14:tracePt t="27780" x="1631950" y="4248150"/>
          <p14:tracePt t="27780" x="1606550" y="4254500"/>
          <p14:tracePt t="27797" x="1587500" y="4260850"/>
          <p14:tracePt t="27797" x="1562100" y="4260850"/>
          <p14:tracePt t="27814" x="1543050" y="4267200"/>
          <p14:tracePt t="27814" x="1504950" y="4267200"/>
          <p14:tracePt t="27831" x="1485900" y="4267200"/>
          <p14:tracePt t="27831" x="1466850" y="4267200"/>
          <p14:tracePt t="27847" x="1454150" y="4260850"/>
          <p14:tracePt t="27847" x="1441450" y="4260850"/>
          <p14:tracePt t="27864" x="1428750" y="4260850"/>
          <p14:tracePt t="27864" x="1422400" y="4254500"/>
          <p14:tracePt t="27864" x="1416050" y="4248150"/>
          <p14:tracePt t="27883" x="1409700" y="4248150"/>
          <p14:tracePt t="27896" x="1409700" y="4241800"/>
          <p14:tracePt t="27914" x="1416050" y="4241800"/>
          <p14:tracePt t="27931" x="1422400" y="4241800"/>
          <p14:tracePt t="27931" x="1428750" y="4235450"/>
          <p14:tracePt t="27948" x="1441450" y="4235450"/>
          <p14:tracePt t="27966" x="1701800" y="4197350"/>
          <p14:tracePt t="28037" x="1739900" y="4197350"/>
          <p14:tracePt t="28043" x="1771650" y="4191000"/>
          <p14:tracePt t="28051" x="1835150" y="4184650"/>
          <p14:tracePt t="28064" x="1892300" y="4184650"/>
          <p14:tracePt t="28080" x="1936750" y="4191000"/>
          <p14:tracePt t="28097" x="1968500" y="4191000"/>
          <p14:tracePt t="28114" x="1993900" y="4197350"/>
          <p14:tracePt t="28131" x="2000250" y="4197350"/>
          <p14:tracePt t="28147" x="2000250" y="4203700"/>
          <p14:tracePt t="28165" x="1993900" y="4210050"/>
          <p14:tracePt t="28165" x="1981200" y="4210050"/>
          <p14:tracePt t="28184" x="1974850" y="4210050"/>
          <p14:tracePt t="28184" x="1968500" y="4216400"/>
          <p14:tracePt t="28199" x="1955800" y="4216400"/>
          <p14:tracePt t="28199" x="1949450" y="4216400"/>
          <p14:tracePt t="28215" x="1943100" y="4216400"/>
          <p14:tracePt t="28215" x="1936750" y="4216400"/>
          <p14:tracePt t="28232" x="1930400" y="4222750"/>
          <p14:tracePt t="28232" x="1924050" y="4229100"/>
          <p14:tracePt t="28232" x="1917700" y="4235450"/>
          <p14:tracePt t="28251" x="1917700" y="4241800"/>
          <p14:tracePt t="28264" x="1905000" y="4254500"/>
          <p14:tracePt t="28264" x="1898650" y="4267200"/>
          <p14:tracePt t="28283" x="1885950" y="4292600"/>
          <p14:tracePt t="28283" x="1873250" y="4305300"/>
          <p14:tracePt t="28300" x="1866900" y="4324350"/>
          <p14:tracePt t="28300" x="1854200" y="4337050"/>
          <p14:tracePt t="28316" x="1847850" y="4356100"/>
          <p14:tracePt t="28316" x="1841500" y="4375150"/>
          <p14:tracePt t="28316" x="1835150" y="4400550"/>
          <p14:tracePt t="28335" x="1828800" y="4419600"/>
          <p14:tracePt t="28347" x="1822450" y="4438650"/>
          <p14:tracePt t="28347" x="1809750" y="4483100"/>
          <p14:tracePt t="28366" x="1803400" y="4502150"/>
          <p14:tracePt t="28366" x="1803400" y="4521200"/>
          <p14:tracePt t="28382" x="1797050" y="4540250"/>
          <p14:tracePt t="28382" x="1790700" y="4552950"/>
          <p14:tracePt t="28399" x="1784350" y="4565650"/>
          <p14:tracePt t="28399" x="1778000" y="4578350"/>
          <p14:tracePt t="28416" x="1771650" y="4591050"/>
          <p14:tracePt t="28416" x="1752600" y="4610100"/>
          <p14:tracePt t="28433" x="1746250" y="4622800"/>
          <p14:tracePt t="28433" x="1733550" y="4629150"/>
          <p14:tracePt t="28450" x="1727200" y="4635500"/>
          <p14:tracePt t="28450" x="1720850" y="4641850"/>
          <p14:tracePt t="28466" x="1708150" y="4648200"/>
          <p14:tracePt t="28466" x="1701800" y="4667250"/>
          <p14:tracePt t="28483" x="1695450" y="4673600"/>
          <p14:tracePt t="28483" x="1689100" y="4679950"/>
          <p14:tracePt t="28500" x="1689100" y="4686300"/>
          <p14:tracePt t="28500" x="1682750" y="4692650"/>
          <p14:tracePt t="28516" x="1682750" y="4699000"/>
          <p14:tracePt t="28516" x="1682750" y="4705350"/>
          <p14:tracePt t="28534" x="1682750" y="4711700"/>
          <p14:tracePt t="28548" x="1689100" y="4718050"/>
          <p14:tracePt t="28548" x="1695450" y="4730750"/>
          <p14:tracePt t="28568" x="1695450" y="4737100"/>
          <p14:tracePt t="28582" x="1701800" y="4743450"/>
          <p14:tracePt t="28582" x="1701800" y="4749800"/>
          <p14:tracePt t="28600" x="1708150" y="4756150"/>
          <p14:tracePt t="28600" x="1714500" y="4762500"/>
          <p14:tracePt t="28600" x="1720850" y="4768850"/>
          <p14:tracePt t="28619" x="1720850" y="4775200"/>
          <p14:tracePt t="28631" x="1727200" y="4781550"/>
          <p14:tracePt t="28631" x="1733550" y="4800600"/>
          <p14:tracePt t="28652" x="1739900" y="4806950"/>
          <p14:tracePt t="28652" x="1746250" y="4813300"/>
          <p14:tracePt t="28667" x="1752600" y="4826000"/>
          <p14:tracePt t="28667" x="1752600" y="4832350"/>
          <p14:tracePt t="28683" x="1758950" y="4845050"/>
          <p14:tracePt t="28683" x="1758950" y="4851400"/>
          <p14:tracePt t="28700" x="1765300" y="4857750"/>
          <p14:tracePt t="28700" x="1765300" y="4870450"/>
          <p14:tracePt t="28700" x="1765300" y="4876800"/>
          <p14:tracePt t="28720" x="1771650" y="4883150"/>
          <p14:tracePt t="28720" x="1771650" y="4889500"/>
          <p14:tracePt t="28734" x="1771650" y="4895850"/>
          <p14:tracePt t="28734" x="1778000" y="4902200"/>
          <p14:tracePt t="28751" x="1778000" y="4908550"/>
          <p14:tracePt t="28765" x="1771650" y="4914900"/>
          <p14:tracePt t="28791" x="1765300" y="4914900"/>
          <p14:tracePt t="28806" x="1758950" y="4908550"/>
          <p14:tracePt t="28815" x="1752600" y="4908550"/>
          <p14:tracePt t="28815" x="1746250" y="4902200"/>
          <p14:tracePt t="28834" x="1739900" y="4902200"/>
          <p14:tracePt t="28834" x="1727200" y="4883150"/>
          <p14:tracePt t="28852" x="1720850" y="4876800"/>
          <p14:tracePt t="28852" x="1714500" y="4870450"/>
          <p14:tracePt t="28868" x="1708150" y="4857750"/>
          <p14:tracePt t="28868" x="1701800" y="4851400"/>
          <p14:tracePt t="28885" x="1695450" y="4845050"/>
          <p14:tracePt t="28885" x="1689100" y="4832350"/>
          <p14:tracePt t="28885" x="1682750" y="4832350"/>
          <p14:tracePt t="28903" x="1676400" y="4826000"/>
          <p14:tracePt t="28916" x="1676400" y="4819650"/>
          <p14:tracePt t="28916" x="1670050" y="4819650"/>
          <p14:tracePt t="28936" x="1657350" y="4813300"/>
          <p14:tracePt t="28936" x="1651000" y="4806950"/>
          <p14:tracePt t="28952" x="1644650" y="4800600"/>
          <p14:tracePt t="28966" x="1638300" y="4794250"/>
          <p14:tracePt t="28966" x="1631950" y="4787900"/>
          <p14:tracePt t="28984" x="1631950" y="4781550"/>
          <p14:tracePt t="28984" x="1625600" y="4775200"/>
          <p14:tracePt t="28984" x="1619250" y="4768850"/>
          <p14:tracePt t="29004" x="1619250" y="4762500"/>
          <p14:tracePt t="29016" x="1612900" y="4756150"/>
          <p14:tracePt t="29016" x="1606550" y="4743450"/>
          <p14:tracePt t="29035" x="1606550" y="4737100"/>
          <p14:tracePt t="29035" x="1600200" y="4730750"/>
          <p14:tracePt t="29052" x="1600200" y="4724400"/>
          <p14:tracePt t="29067" x="1593850" y="4718050"/>
          <p14:tracePt t="29067" x="1593850" y="4705350"/>
          <p14:tracePt t="29085" x="1587500" y="4699000"/>
          <p14:tracePt t="29085" x="1587500" y="4692650"/>
          <p14:tracePt t="29101" x="1581150" y="4686300"/>
          <p14:tracePt t="29117" x="1574800" y="4679950"/>
          <p14:tracePt t="29134" x="1568450" y="4673600"/>
          <p14:tracePt t="29134" x="1562100" y="4673600"/>
          <p14:tracePt t="29152" x="1555750" y="4667250"/>
          <p14:tracePt t="29167" x="1549400" y="4667250"/>
          <p14:tracePt t="29183" x="1543050" y="4667250"/>
          <p14:tracePt t="29200" x="1530350" y="4660900"/>
          <p14:tracePt t="29218" x="1524000" y="4660900"/>
          <p14:tracePt t="29218" x="1517650" y="4654550"/>
          <p14:tracePt t="29236" x="1511300" y="4654550"/>
          <p14:tracePt t="29236" x="1504950" y="4654550"/>
          <p14:tracePt t="29253" x="1498600" y="4654550"/>
          <p14:tracePt t="29253" x="1498600" y="4648200"/>
          <p14:tracePt t="29270" x="1492250" y="4648200"/>
          <p14:tracePt t="29284" x="1479550" y="4641850"/>
          <p14:tracePt t="29300" x="1479550" y="4635500"/>
          <p14:tracePt t="29318" x="1473200" y="4629150"/>
          <p14:tracePt t="29334" x="1473200" y="4622800"/>
          <p14:tracePt t="29351" x="1466850" y="4616450"/>
          <p14:tracePt t="29367" x="1460500" y="4616450"/>
          <p14:tracePt t="29391" x="1454150" y="4622800"/>
          <p14:tracePt t="29423" x="1447800" y="4629150"/>
          <p14:tracePt t="29443" x="1441450" y="4629150"/>
          <p14:tracePt t="29458" x="1435100" y="4635500"/>
          <p14:tracePt t="29491" x="1428750" y="4635500"/>
          <p14:tracePt t="29510" x="1422400" y="4629150"/>
          <p14:tracePt t="29570" x="1416050" y="4635500"/>
          <p14:tracePt t="29811" x="1409700" y="4641850"/>
          <p14:tracePt t="29879" x="1403350" y="4648200"/>
          <p14:tracePt t="29902" x="1397000" y="4654550"/>
          <p14:tracePt t="29923" x="1390650" y="4654550"/>
          <p14:tracePt t="29947" x="1384300" y="4654550"/>
          <p14:tracePt t="29963" x="1377950" y="4654550"/>
          <p14:tracePt t="29999" x="1371600" y="4654550"/>
          <p14:tracePt t="30030" x="1371600" y="4648200"/>
          <p14:tracePt t="30102" x="1365250" y="4648200"/>
          <p14:tracePt t="30159" x="1365250" y="4641850"/>
          <p14:tracePt t="30186" x="1358900" y="4635500"/>
          <p14:tracePt t="30223" x="1352550" y="4629150"/>
          <p14:tracePt t="30239" x="1346200" y="4622800"/>
          <p14:tracePt t="30255" x="1651000" y="4660900"/>
          <p14:tracePt t="30394" x="1689100" y="4654550"/>
          <p14:tracePt t="30399" x="1727200" y="4654550"/>
          <p14:tracePt t="30404" x="1797050" y="4635500"/>
          <p14:tracePt t="30422" x="1860550" y="4629150"/>
          <p14:tracePt t="30438" x="1911350" y="4616450"/>
          <p14:tracePt t="30455" x="1955800" y="4616450"/>
          <p14:tracePt t="30473" x="1968500" y="4622800"/>
          <p14:tracePt t="30488" x="1981200" y="4622800"/>
          <p14:tracePt t="30505" x="1987550" y="4629150"/>
          <p14:tracePt t="30505" x="1993900" y="4629150"/>
          <p14:tracePt t="30523" x="2000250" y="4629150"/>
          <p14:tracePt t="30523" x="2012950" y="4635500"/>
          <p14:tracePt t="30540" x="2025650" y="4635500"/>
          <p14:tracePt t="30540" x="2044700" y="4635500"/>
          <p14:tracePt t="30557" x="2063750" y="4641850"/>
          <p14:tracePt t="30557" x="2089150" y="4648200"/>
          <p14:tracePt t="30574" x="2114550" y="4654550"/>
          <p14:tracePt t="30574" x="2146300" y="4654550"/>
          <p14:tracePt t="30574" x="2178050" y="4660900"/>
          <p14:tracePt t="30593" x="2203450" y="4673600"/>
          <p14:tracePt t="30593" x="2235200" y="4673600"/>
          <p14:tracePt t="30607" x="2266950" y="4679950"/>
          <p14:tracePt t="30607" x="2298700" y="4686300"/>
          <p14:tracePt t="30624" x="2330450" y="4686300"/>
          <p14:tracePt t="30624" x="2362200" y="4692650"/>
          <p14:tracePt t="30640" x="2393950" y="4692650"/>
          <p14:tracePt t="30640" x="2425700" y="4692650"/>
          <p14:tracePt t="30640" x="2451100" y="4686300"/>
          <p14:tracePt t="30660" x="2482850" y="4686300"/>
          <p14:tracePt t="30672" x="2508250" y="4686300"/>
          <p14:tracePt t="30672" x="2559050" y="4673600"/>
          <p14:tracePt t="30694" x="2584450" y="4667250"/>
          <p14:tracePt t="30694" x="2609850" y="4654550"/>
          <p14:tracePt t="30708" x="2635250" y="4648200"/>
          <p14:tracePt t="30708" x="2654300" y="4641850"/>
          <p14:tracePt t="30724" x="2679700" y="4629150"/>
          <p14:tracePt t="30724" x="2698750" y="4622800"/>
          <p14:tracePt t="30741" x="2717800" y="4610100"/>
          <p14:tracePt t="30741" x="2736850" y="4597400"/>
          <p14:tracePt t="30741" x="2755900" y="4591050"/>
          <p14:tracePt t="30760" x="2768600" y="4578350"/>
          <p14:tracePt t="30760" x="2781300" y="4572000"/>
          <p14:tracePt t="30774" x="2794000" y="4559300"/>
          <p14:tracePt t="30774" x="2800350" y="4552950"/>
          <p14:tracePt t="30791" x="2806700" y="4540250"/>
          <p14:tracePt t="30791" x="2813050" y="4533900"/>
          <p14:tracePt t="30808" x="2813050" y="4521200"/>
          <p14:tracePt t="30808" x="2819400" y="4502150"/>
          <p14:tracePt t="30824" x="2819400" y="4489450"/>
          <p14:tracePt t="30824" x="2819400" y="4476750"/>
          <p14:tracePt t="30841" x="2813050" y="4464050"/>
          <p14:tracePt t="30841" x="2813050" y="4451350"/>
          <p14:tracePt t="30858" x="2806700" y="4438650"/>
          <p14:tracePt t="30858" x="2800350" y="4425950"/>
          <p14:tracePt t="30875" x="2800350" y="4413250"/>
          <p14:tracePt t="30875" x="2787650" y="4400550"/>
          <p14:tracePt t="30893" x="2781300" y="4394200"/>
          <p14:tracePt t="30893" x="2774950" y="4387850"/>
          <p14:tracePt t="30908" x="2768600" y="4381500"/>
          <p14:tracePt t="30908" x="2768600" y="4375150"/>
          <p14:tracePt t="30925" x="2762250" y="4368800"/>
          <p14:tracePt t="30925" x="2755900" y="4362450"/>
          <p14:tracePt t="30925" x="2755900" y="4356100"/>
          <p14:tracePt t="30944" x="2749550" y="4349750"/>
          <p14:tracePt t="30960" x="2749550" y="4343400"/>
          <p14:tracePt t="30976" x="2749550" y="4337050"/>
          <p14:tracePt t="31003" x="2743200" y="4337050"/>
          <p14:tracePt t="31079" x="2736850" y="4337050"/>
          <p14:tracePt t="31103" x="2730500" y="4337050"/>
          <p14:tracePt t="31119" x="2724150" y="4337050"/>
          <p14:tracePt t="31131" x="2724150" y="4330700"/>
          <p14:tracePt t="31223" x="2724150" y="4324350"/>
          <p14:tracePt t="31259" x="2724150" y="4318000"/>
          <p14:tracePt t="31275" x="2717800" y="4318000"/>
          <p14:tracePt t="31291" x="2717800" y="4305300"/>
          <p14:tracePt t="31303" x="2705100" y="4298950"/>
          <p14:tracePt t="31319" x="2698750" y="4298950"/>
          <p14:tracePt t="31328" x="2698750" y="4292600"/>
          <p14:tracePt t="31341" x="2692400" y="4292600"/>
          <p14:tracePt t="31341" x="2673350" y="4292600"/>
          <p14:tracePt t="31360" x="2667000" y="4292600"/>
          <p14:tracePt t="31360" x="2660650" y="4292600"/>
          <p14:tracePt t="31376" x="2647950" y="4292600"/>
          <p14:tracePt t="31376" x="2641600" y="4292600"/>
          <p14:tracePt t="31393" x="2628900" y="4298950"/>
          <p14:tracePt t="31393" x="2622550" y="4298950"/>
          <p14:tracePt t="31393" x="2616200" y="4305300"/>
          <p14:tracePt t="31412" x="2609850" y="4311650"/>
          <p14:tracePt t="31412" x="2603500" y="4318000"/>
          <p14:tracePt t="31427" x="2597150" y="4324350"/>
          <p14:tracePt t="31427" x="2590800" y="4324350"/>
          <p14:tracePt t="31444" x="2590800" y="4330700"/>
          <p14:tracePt t="31444" x="2590800" y="4337050"/>
          <p14:tracePt t="31459" x="2584450" y="4343400"/>
          <p14:tracePt t="31459" x="2584450" y="4349750"/>
          <p14:tracePt t="31476" x="2584450" y="4356100"/>
          <p14:tracePt t="31476" x="2590800" y="4368800"/>
          <p14:tracePt t="31493" x="2590800" y="4375150"/>
          <p14:tracePt t="31508" x="2590800" y="4381500"/>
          <p14:tracePt t="31508" x="2597150" y="4387850"/>
          <p14:tracePt t="31527" x="2597150" y="4394200"/>
          <p14:tracePt t="31543" x="2597150" y="4406900"/>
          <p14:tracePt t="31543" x="2597150" y="4413250"/>
          <p14:tracePt t="31561" x="2597150" y="4419600"/>
          <p14:tracePt t="31575" x="2597150" y="4425950"/>
          <p14:tracePt t="31592" x="2590800" y="4432300"/>
          <p14:tracePt t="31592" x="2584450" y="4445000"/>
          <p14:tracePt t="31613" x="2584450" y="4451350"/>
          <p14:tracePt t="31613" x="2578100" y="4451350"/>
          <p14:tracePt t="31628" x="2578100" y="4457700"/>
          <p14:tracePt t="31628" x="2571750" y="4464050"/>
          <p14:tracePt t="31645" x="2571750" y="4470400"/>
          <p14:tracePt t="31645" x="2571750" y="4476750"/>
          <p14:tracePt t="31661" x="2565400" y="4476750"/>
          <p14:tracePt t="31676" x="2565400" y="4489450"/>
          <p14:tracePt t="31676" x="2559050" y="4495800"/>
          <p14:tracePt t="31697" x="2552700" y="4502150"/>
          <p14:tracePt t="31712" x="2546350" y="4508500"/>
          <p14:tracePt t="31731" x="2540000" y="4508500"/>
          <p14:tracePt t="31755" x="2533650" y="4508500"/>
          <p14:tracePt t="31771" x="2527300" y="4502150"/>
          <p14:tracePt t="31791" x="2527300" y="4495800"/>
          <p14:tracePt t="31839" x="2527300" y="4489450"/>
          <p14:tracePt t="31883" x="2520950" y="4483100"/>
          <p14:tracePt t="31903" x="2520950" y="4476750"/>
          <p14:tracePt t="31927" x="2527300" y="4470400"/>
          <p14:tracePt t="31951" x="2520950" y="4464050"/>
          <p14:tracePt t="32031" x="2520950" y="4457700"/>
          <p14:tracePt t="32063" x="2514600" y="4457700"/>
          <p14:tracePt t="32092" x="2508250" y="4464050"/>
          <p14:tracePt t="32115" x="2501900" y="4464050"/>
          <p14:tracePt t="32140" x="2495550" y="4470400"/>
          <p14:tracePt t="32168" x="2495550" y="4464050"/>
          <p14:tracePt t="32399" x="2489200" y="4457700"/>
          <p14:tracePt t="32468" x="2495550" y="4451350"/>
          <p14:tracePt t="32500" x="2501900" y="4445000"/>
          <p14:tracePt t="32527" x="2501900" y="4438650"/>
          <p14:tracePt t="32544" x="2508250" y="4432300"/>
          <p14:tracePt t="32559" x="2514600" y="4432300"/>
          <p14:tracePt t="32572" x="2520950" y="4425950"/>
          <p14:tracePt t="32595" x="2520950" y="4419600"/>
          <p14:tracePt t="32620" x="2527300" y="4413250"/>
          <p14:tracePt t="32647" x="2533650" y="4419600"/>
          <p14:tracePt t="32708" x="2540000" y="4425950"/>
          <p14:tracePt t="32732" x="2540000" y="4432300"/>
          <p14:tracePt t="32751" x="2546350" y="4425950"/>
          <p14:tracePt t="32775" x="2552700" y="4419600"/>
          <p14:tracePt t="32792" x="2559050" y="4413250"/>
          <p14:tracePt t="32803" x="2565400" y="4406900"/>
          <p14:tracePt t="32813" x="2571750" y="4400550"/>
          <p14:tracePt t="32813" x="2578100" y="4394200"/>
          <p14:tracePt t="32831" x="2584450" y="4387850"/>
          <p14:tracePt t="32831" x="2597150" y="4381500"/>
          <p14:tracePt t="32848" x="2603500" y="4375150"/>
          <p14:tracePt t="32848" x="2622550" y="4362450"/>
          <p14:tracePt t="32865" x="2628900" y="4356100"/>
          <p14:tracePt t="32865" x="2635250" y="4343400"/>
          <p14:tracePt t="32882" x="2647950" y="4337050"/>
          <p14:tracePt t="32882" x="2654300" y="4330700"/>
          <p14:tracePt t="32898" x="2660650" y="4324350"/>
          <p14:tracePt t="32898" x="2673350" y="4318000"/>
          <p14:tracePt t="32915" x="2679700" y="4311650"/>
          <p14:tracePt t="32915" x="2698750" y="4292600"/>
          <p14:tracePt t="32932" x="2711450" y="4286250"/>
          <p14:tracePt t="32932" x="2724150" y="4279900"/>
          <p14:tracePt t="32949" x="2730500" y="4273550"/>
          <p14:tracePt t="32949" x="2743200" y="4267200"/>
          <p14:tracePt t="32965" x="2749550" y="4260850"/>
          <p14:tracePt t="32965" x="2755900" y="4254500"/>
          <p14:tracePt t="32965" x="2762250" y="4248150"/>
          <p14:tracePt t="32984" x="2768600" y="4248150"/>
          <p14:tracePt t="32997" x="2774950" y="4241800"/>
          <p14:tracePt t="32997" x="2781300" y="4235450"/>
          <p14:tracePt t="33016" x="2787650" y="4229100"/>
          <p14:tracePt t="33031" x="2787650" y="4216400"/>
          <p14:tracePt t="33047" x="2787650" y="4210050"/>
          <p14:tracePt t="33047" x="2781300" y="4203700"/>
          <p14:tracePt t="33067" x="2774950" y="4197350"/>
          <p14:tracePt t="33080" x="2768600" y="4191000"/>
          <p14:tracePt t="33080" x="2762250" y="4178300"/>
          <p14:tracePt t="33101" x="2755900" y="4178300"/>
          <p14:tracePt t="33101" x="2749550" y="4171950"/>
          <p14:tracePt t="33116" x="2743200" y="4165600"/>
          <p14:tracePt t="33116" x="2736850" y="4165600"/>
          <p14:tracePt t="33133" x="2724150" y="4159250"/>
          <p14:tracePt t="33133" x="2717800" y="4152900"/>
          <p14:tracePt t="33149" x="2711450" y="4152900"/>
          <p14:tracePt t="33149" x="2692400" y="4146550"/>
          <p14:tracePt t="33166" x="2686050" y="4140200"/>
          <p14:tracePt t="33166" x="2673350" y="4133850"/>
          <p14:tracePt t="33182" x="2667000" y="4133850"/>
          <p14:tracePt t="33182" x="2654300" y="4127500"/>
          <p14:tracePt t="33200" x="2647950" y="4121150"/>
          <p14:tracePt t="33200" x="2641600" y="4114800"/>
          <p14:tracePt t="33216" x="2628900" y="4108450"/>
          <p14:tracePt t="33216" x="2616200" y="4095750"/>
          <p14:tracePt t="33233" x="2609850" y="4095750"/>
          <p14:tracePt t="33233" x="2603500" y="4089400"/>
          <p14:tracePt t="33249" x="2597150" y="4089400"/>
          <p14:tracePt t="33264" x="2597150" y="4076700"/>
          <p14:tracePt t="33284" x="2597150" y="4070350"/>
          <p14:tracePt t="33299" x="2806700" y="4032250"/>
          <p14:tracePt t="33415" x="2838450" y="4038600"/>
          <p14:tracePt t="33420" x="2876550" y="4038600"/>
          <p14:tracePt t="33432" x="2946400" y="4044950"/>
          <p14:tracePt t="33449" x="3041650" y="4038600"/>
          <p14:tracePt t="33466" x="3086100" y="4032250"/>
          <p14:tracePt t="33482" x="3124200" y="4025900"/>
          <p14:tracePt t="33500" x="3143250" y="4019550"/>
          <p14:tracePt t="33516" x="3149600" y="4013200"/>
          <p14:tracePt t="33532" x="3149600" y="4019550"/>
          <p14:tracePt t="33624" x="3155950" y="4025900"/>
          <p14:tracePt t="33652" x="3155950" y="4032250"/>
          <p14:tracePt t="33668" x="3162300" y="4038600"/>
          <p14:tracePt t="33684" x="3155950" y="4044950"/>
          <p14:tracePt t="33699" x="3155950" y="4051300"/>
          <p14:tracePt t="33704" x="3155950" y="4057650"/>
          <p14:tracePt t="33728" x="3149600" y="4064000"/>
          <p14:tracePt t="33737" x="3136900" y="4070350"/>
          <p14:tracePt t="33749" x="3124200" y="4070350"/>
          <p14:tracePt t="33749" x="3117850" y="4076700"/>
          <p14:tracePt t="33768" x="3105150" y="4076700"/>
          <p14:tracePt t="33768" x="3098800" y="4083050"/>
          <p14:tracePt t="33784" x="3086100" y="4083050"/>
          <p14:tracePt t="33784" x="3073400" y="4089400"/>
          <p14:tracePt t="33802" x="3060700" y="4089400"/>
          <p14:tracePt t="33802" x="3048000" y="4095750"/>
          <p14:tracePt t="33818" x="3035300" y="4102100"/>
          <p14:tracePt t="33818" x="3009900" y="4114800"/>
          <p14:tracePt t="33835" x="2990850" y="4127500"/>
          <p14:tracePt t="33835" x="2978150" y="4133850"/>
          <p14:tracePt t="33851" x="2965450" y="4140200"/>
          <p14:tracePt t="33851" x="2952750" y="4146550"/>
          <p14:tracePt t="33868" x="2940050" y="4152900"/>
          <p14:tracePt t="33868" x="2914650" y="4171950"/>
          <p14:tracePt t="33885" x="2908300" y="4178300"/>
          <p14:tracePt t="33885" x="2895600" y="4184650"/>
          <p14:tracePt t="33901" x="2889250" y="4191000"/>
          <p14:tracePt t="33901" x="2876550" y="4191000"/>
          <p14:tracePt t="33918" x="2870200" y="4197350"/>
          <p14:tracePt t="33918" x="2863850" y="4203700"/>
          <p14:tracePt t="33936" x="2851150" y="4210050"/>
          <p14:tracePt t="33936" x="2838450" y="4216400"/>
          <p14:tracePt t="33953" x="2832100" y="4222750"/>
          <p14:tracePt t="33953" x="2825750" y="4229100"/>
          <p14:tracePt t="33969" x="2819400" y="4229100"/>
          <p14:tracePt t="33969" x="2813050" y="4235450"/>
          <p14:tracePt t="33986" x="2800350" y="4235450"/>
          <p14:tracePt t="33986" x="2794000" y="4241800"/>
          <p14:tracePt t="33986" x="2787650" y="4241800"/>
          <p14:tracePt t="34005" x="2781300" y="4241800"/>
          <p14:tracePt t="34017" x="2774950" y="4248150"/>
          <p14:tracePt t="34017" x="2762250" y="4248150"/>
          <p14:tracePt t="34036" x="2755900" y="4248150"/>
          <p14:tracePt t="34051" x="2749550" y="4254500"/>
          <p14:tracePt t="34067" x="2736850" y="4254500"/>
          <p14:tracePt t="34084" x="2730500" y="4254500"/>
          <p14:tracePt t="34101" x="2724150" y="4254500"/>
          <p14:tracePt t="34117" x="2717800" y="4254500"/>
          <p14:tracePt t="34117" x="2711450" y="4260850"/>
          <p14:tracePt t="34136" x="2705100" y="4260850"/>
          <p14:tracePt t="34151" x="2698750" y="4260850"/>
          <p14:tracePt t="34167" x="2692400" y="4260850"/>
          <p14:tracePt t="34186" x="2686050" y="4260850"/>
          <p14:tracePt t="34201" x="2679700" y="4260850"/>
          <p14:tracePt t="34218" x="2673350" y="4260850"/>
          <p14:tracePt t="34244" x="2667000" y="4267200"/>
          <p14:tracePt t="34260" x="2660650" y="4273550"/>
          <p14:tracePt t="34276" x="2654300" y="4273550"/>
          <p14:tracePt t="34292" x="2647950" y="4279900"/>
          <p14:tracePt t="34305" x="2641600" y="4273550"/>
          <p14:tracePt t="34321" x="2635250" y="4273550"/>
          <p14:tracePt t="34337" x="2628900" y="4273550"/>
          <p14:tracePt t="34352" x="2622550" y="4279900"/>
          <p14:tracePt t="34380" x="2622550" y="4286250"/>
          <p14:tracePt t="34404" x="2622550" y="4279900"/>
          <p14:tracePt t="34544" x="2628900" y="4273550"/>
          <p14:tracePt t="34568" x="2635250" y="4273550"/>
          <p14:tracePt t="34593" x="2641600" y="4267200"/>
          <p14:tracePt t="34604" x="2641600" y="4260850"/>
          <p14:tracePt t="34635" x="2641600" y="4267200"/>
          <p14:tracePt t="34712" x="2635250" y="4267200"/>
          <p14:tracePt t="34740" x="2635250" y="4260850"/>
          <p14:tracePt t="34860" x="2641600" y="4254500"/>
          <p14:tracePt t="34900" x="2647950" y="4254500"/>
          <p14:tracePt t="34919" x="2654300" y="4248150"/>
          <p14:tracePt t="34972" x="2654300" y="4241800"/>
          <p14:tracePt t="34996" x="2660650" y="4241800"/>
          <p14:tracePt t="35020" x="2660650" y="4235450"/>
          <p14:tracePt t="35140" x="2660650" y="4229100"/>
          <p14:tracePt t="35176" x="2667000" y="4229100"/>
          <p14:tracePt t="35220" x="2667000" y="4222750"/>
          <p14:tracePt t="35288" x="2673350" y="4222750"/>
          <p14:tracePt t="35320" x="2679700" y="4222750"/>
          <p14:tracePt t="35332" x="2686050" y="4216400"/>
          <p14:tracePt t="35348" x="2692400" y="4216400"/>
          <p14:tracePt t="35364" x="2698750" y="4216400"/>
          <p14:tracePt t="35380" x="2705100" y="4222750"/>
          <p14:tracePt t="35460" x="2705100" y="4229100"/>
          <p14:tracePt t="35512" x="2711450" y="4235450"/>
          <p14:tracePt t="35545" x="2717800" y="4235450"/>
          <p14:tracePt t="35572" x="2711450" y="4241800"/>
          <p14:tracePt t="35716" x="2711450" y="4248150"/>
          <p14:tracePt t="35740" x="2705100" y="4248150"/>
          <p14:tracePt t="35760" x="2698750" y="4248150"/>
          <p14:tracePt t="35785" x="2692400" y="4241800"/>
          <p14:tracePt t="35800" x="2686050" y="4241800"/>
          <p14:tracePt t="35812" x="2679700" y="4235450"/>
          <p14:tracePt t="35860" x="2679700" y="4229100"/>
          <p14:tracePt t="35872" x="2679700" y="4222750"/>
          <p14:tracePt t="35888" x="2679700" y="4216400"/>
          <p14:tracePt t="35905" x="2679700" y="4210050"/>
          <p14:tracePt t="35920" x="2679700" y="4203700"/>
          <p14:tracePt t="36000" x="2679700" y="4197350"/>
          <p14:tracePt t="36104" x="2679700" y="4191000"/>
          <p14:tracePt t="36128" x="2686050" y="4184650"/>
          <p14:tracePt t="36161" x="2686050" y="4178300"/>
          <p14:tracePt t="36181" x="2686050" y="4171950"/>
          <p14:tracePt t="36204" x="2692400" y="4165600"/>
          <p14:tracePt t="36256" x="2692400" y="4159250"/>
          <p14:tracePt t="36273" x="2698750" y="4152900"/>
          <p14:tracePt t="36284" x="2698750" y="4146550"/>
          <p14:tracePt t="36308" x="2705100" y="4146550"/>
          <p14:tracePt t="36376" x="2711450" y="4146550"/>
          <p14:tracePt t="36420" x="2717800" y="4146550"/>
          <p14:tracePt t="36445" x="2724150" y="4152900"/>
          <p14:tracePt t="36461" x="2730500" y="4152900"/>
          <p14:tracePt t="36472" x="2736850" y="4152900"/>
          <p14:tracePt t="36488" x="2743200" y="4152900"/>
          <p14:tracePt t="36505" x="2749550" y="4159250"/>
          <p14:tracePt t="36524" x="2762250" y="4165600"/>
          <p14:tracePt t="36556" x="2768600" y="4171950"/>
          <p14:tracePt t="36573" x="2774950" y="4171950"/>
          <p14:tracePt t="36581" x="2781300" y="4178300"/>
          <p14:tracePt t="36581" x="2787650" y="4178300"/>
          <p14:tracePt t="36595" x="2794000" y="4184650"/>
          <p14:tracePt t="36595" x="2800350" y="4184650"/>
          <p14:tracePt t="36611" x="2813050" y="4184650"/>
          <p14:tracePt t="36611" x="2819400" y="4191000"/>
          <p14:tracePt t="36628" x="2832100" y="4197350"/>
          <p14:tracePt t="36628" x="2857500" y="4210050"/>
          <p14:tracePt t="36645" x="2876550" y="4216400"/>
          <p14:tracePt t="36645" x="2889250" y="4222750"/>
          <p14:tracePt t="36662" x="2908300" y="4229100"/>
          <p14:tracePt t="36662" x="2933700" y="4235450"/>
          <p14:tracePt t="36678" x="2952750" y="4248150"/>
          <p14:tracePt t="36678" x="2978150" y="4254500"/>
          <p14:tracePt t="36696" x="2997200" y="4260850"/>
          <p14:tracePt t="36696" x="3022600" y="4267200"/>
          <p14:tracePt t="36696" x="3048000" y="4273550"/>
          <p14:tracePt t="36714" x="3067050" y="4279900"/>
          <p14:tracePt t="36714" x="3092450" y="4286250"/>
          <p14:tracePt t="36729" x="3111500" y="4292600"/>
          <p14:tracePt t="36729" x="3136900" y="4292600"/>
          <p14:tracePt t="36745" x="3155950" y="4292600"/>
          <p14:tracePt t="36745" x="3175000" y="4298950"/>
          <p14:tracePt t="36762" x="3187700" y="4298950"/>
          <p14:tracePt t="36762" x="3206750" y="4305300"/>
          <p14:tracePt t="36762" x="3219450" y="4305300"/>
          <p14:tracePt t="36781" x="3232150" y="4305300"/>
          <p14:tracePt t="36793" x="3244850" y="4311650"/>
          <p14:tracePt t="36793" x="3257550" y="4311650"/>
          <p14:tracePt t="36814" x="3270250" y="4311650"/>
          <p14:tracePt t="36827" x="3276600" y="4311650"/>
          <p14:tracePt t="36843" x="3282950" y="4311650"/>
          <p14:tracePt t="36865" x="3282950" y="4298950"/>
          <p14:tracePt t="36884" x="3282950" y="4292600"/>
          <p14:tracePt t="36916" x="3282950" y="4286250"/>
          <p14:tracePt t="36932" x="3289300" y="4279900"/>
          <p14:tracePt t="36952" x="3282950" y="4286250"/>
          <p14:tracePt t="37020" x="3282950" y="4292600"/>
          <p14:tracePt t="37028" x="3282950" y="4298950"/>
          <p14:tracePt t="37036" x="3289300" y="4311650"/>
          <p14:tracePt t="37045" x="3289300" y="4318000"/>
          <p14:tracePt t="37045" x="3295650" y="4337050"/>
          <p14:tracePt t="37045" x="3302000" y="4349750"/>
          <p14:tracePt t="37065" x="3308350" y="4368800"/>
          <p14:tracePt t="37078" x="3314700" y="4387850"/>
          <p14:tracePt t="37078" x="3327400" y="4432300"/>
          <p14:tracePt t="37097" x="3340100" y="4457700"/>
          <p14:tracePt t="37097" x="3346450" y="4476750"/>
          <p14:tracePt t="37113" x="3352800" y="4502150"/>
          <p14:tracePt t="37113" x="3365500" y="4527550"/>
          <p14:tracePt t="37130" x="3371850" y="4552950"/>
          <p14:tracePt t="37130" x="3384550" y="4578350"/>
          <p14:tracePt t="37146" x="3390900" y="4603750"/>
          <p14:tracePt t="37146" x="3397250" y="4629150"/>
          <p14:tracePt t="37146" x="3403600" y="4654550"/>
          <p14:tracePt t="37166" x="3409950" y="4673600"/>
          <p14:tracePt t="37178" x="3416300" y="4692650"/>
          <p14:tracePt t="37178" x="3422650" y="4730750"/>
          <p14:tracePt t="37197" x="3429000" y="4743450"/>
          <p14:tracePt t="37197" x="3429000" y="4756150"/>
          <p14:tracePt t="37213" x="3429000" y="4768850"/>
          <p14:tracePt t="37213" x="3429000" y="4775200"/>
          <p14:tracePt t="37230" x="3435350" y="4787900"/>
          <p14:tracePt t="37245" x="3435350" y="4800600"/>
          <p14:tracePt t="37262" x="3435350" y="4806950"/>
          <p14:tracePt t="37279" x="3435350" y="4813300"/>
          <p14:tracePt t="37296" x="3429000" y="4819650"/>
          <p14:tracePt t="37296" x="3429000" y="4826000"/>
          <p14:tracePt t="37314" x="3422650" y="4832350"/>
          <p14:tracePt t="37329" x="3416300" y="4838700"/>
          <p14:tracePt t="37345" x="3416300" y="4845050"/>
          <p14:tracePt t="37362" x="3409950" y="4851400"/>
          <p14:tracePt t="37379" x="3403600" y="4857750"/>
          <p14:tracePt t="37396" x="3397250" y="4864100"/>
          <p14:tracePt t="37412" x="3390900" y="4870450"/>
          <p14:tracePt t="37412" x="3390900" y="4876800"/>
          <p14:tracePt t="37432" x="3384550" y="4883150"/>
          <p14:tracePt t="37445" x="3378200" y="4883150"/>
          <p14:tracePt t="37462" x="3371850" y="4889500"/>
          <p14:tracePt t="37462" x="3359150" y="4889500"/>
          <p14:tracePt t="37482" x="3352800" y="4889500"/>
          <p14:tracePt t="37496" x="3346450" y="4889500"/>
          <p14:tracePt t="37496" x="3340100" y="4889500"/>
          <p14:tracePt t="37496" x="3340100" y="4883150"/>
          <p14:tracePt t="37517" x="3333750" y="4876800"/>
          <p14:tracePt t="37529" x="3321050" y="4870450"/>
          <p14:tracePt t="37529" x="3308350" y="4857750"/>
          <p14:tracePt t="37548" x="3302000" y="4851400"/>
          <p14:tracePt t="37548" x="3289300" y="4845050"/>
          <p14:tracePt t="37565" x="3282950" y="4838700"/>
          <p14:tracePt t="37565" x="3270250" y="4832350"/>
          <p14:tracePt t="37581" x="3263900" y="4826000"/>
          <p14:tracePt t="37581" x="3251200" y="4819650"/>
          <p14:tracePt t="37598" x="3238500" y="4813300"/>
          <p14:tracePt t="37598" x="3219450" y="4813300"/>
          <p14:tracePt t="37615" x="3206750" y="4806950"/>
          <p14:tracePt t="37615" x="3194050" y="4806950"/>
          <p14:tracePt t="37632" x="3181350" y="4806950"/>
          <p14:tracePt t="37632" x="3175000" y="4813300"/>
          <p14:tracePt t="37648" x="3162300" y="4813300"/>
          <p14:tracePt t="37648" x="3149600" y="4813300"/>
          <p14:tracePt t="37665" x="3136900" y="4813300"/>
          <p14:tracePt t="37680" x="3130550" y="4806950"/>
          <p14:tracePt t="37700" x="3117850" y="4806950"/>
          <p14:tracePt t="37713" x="3105150" y="4800600"/>
          <p14:tracePt t="37730" x="3098800" y="4794250"/>
          <p14:tracePt t="37730" x="3092450" y="4794250"/>
          <p14:tracePt t="37750" x="3086100" y="4794250"/>
          <p14:tracePt t="37750" x="3079750" y="4787900"/>
          <p14:tracePt t="37766" x="3073400" y="4781550"/>
          <p14:tracePt t="37780" x="3067050" y="4775200"/>
          <p14:tracePt t="37797" x="3060700" y="4768850"/>
          <p14:tracePt t="37797" x="3054350" y="4768850"/>
          <p14:tracePt t="37817" x="3048000" y="4762500"/>
          <p14:tracePt t="37830" x="3041650" y="4762500"/>
          <p14:tracePt t="37847" x="3035300" y="4756150"/>
          <p14:tracePt t="37864" x="3028950" y="4756150"/>
          <p14:tracePt t="37880" x="3022600" y="4749800"/>
          <p14:tracePt t="37897" x="3022600" y="4743450"/>
          <p14:tracePt t="37920" x="3016250" y="4737100"/>
          <p14:tracePt t="37937" x="3009900" y="4730750"/>
          <p14:tracePt t="37953" x="3009900" y="4724400"/>
          <p14:tracePt t="37966" x="3003550" y="4718050"/>
          <p14:tracePt t="37966" x="3003550" y="4711700"/>
          <p14:tracePt t="37983" x="2997200" y="4705350"/>
          <p14:tracePt t="37983" x="2997200" y="4699000"/>
          <p14:tracePt t="38000" x="2990850" y="4686300"/>
          <p14:tracePt t="38000" x="2984500" y="4679950"/>
          <p14:tracePt t="38016" x="2978150" y="4660900"/>
          <p14:tracePt t="38016" x="2965450" y="4622800"/>
          <p14:tracePt t="38034" x="2959100" y="4597400"/>
          <p14:tracePt t="38034" x="2946400" y="4572000"/>
          <p14:tracePt t="38049" x="2940050" y="4546600"/>
          <p14:tracePt t="38049" x="2927350" y="4521200"/>
          <p14:tracePt t="38067" x="2914650" y="4495800"/>
          <p14:tracePt t="38067" x="2901950" y="4464050"/>
          <p14:tracePt t="38082" x="2889250" y="4438650"/>
          <p14:tracePt t="38082" x="2876550" y="4413250"/>
          <p14:tracePt t="38082" x="2863850" y="4394200"/>
          <p14:tracePt t="38102" x="2857500" y="4368800"/>
          <p14:tracePt t="38114" x="2851150" y="4349750"/>
          <p14:tracePt t="38114" x="2844800" y="4305300"/>
          <p14:tracePt t="38134" x="2838450" y="4286250"/>
          <p14:tracePt t="38134" x="2838450" y="4267200"/>
          <p14:tracePt t="38150" x="2832100" y="4248150"/>
          <p14:tracePt t="38150" x="2832100" y="4235450"/>
          <p14:tracePt t="38167" x="2838450" y="4216400"/>
          <p14:tracePt t="38167" x="2838450" y="4203700"/>
          <p14:tracePt t="38167" x="2844800" y="4191000"/>
          <p14:tracePt t="38186" x="2851150" y="4178300"/>
          <p14:tracePt t="38198" x="2851150" y="4165600"/>
          <p14:tracePt t="38198" x="2870200" y="4146550"/>
          <p14:tracePt t="38217" x="2876550" y="4140200"/>
          <p14:tracePt t="38217" x="2882900" y="4133850"/>
          <p14:tracePt t="38234" x="2889250" y="4133850"/>
          <p14:tracePt t="38234" x="2895600" y="4133850"/>
          <p14:tracePt t="38251" x="2901950" y="4133850"/>
          <p14:tracePt t="38251" x="2914650" y="4140200"/>
          <p14:tracePt t="38267" x="2921000" y="4146550"/>
          <p14:tracePt t="38267" x="2927350" y="4146550"/>
          <p14:tracePt t="38284" x="2933700" y="4146550"/>
          <p14:tracePt t="38299" x="2940050" y="4152900"/>
          <p14:tracePt t="38299" x="2946400" y="4159250"/>
          <p14:tracePt t="38317" x="2952750" y="4159250"/>
          <p14:tracePt t="38332" x="2959100" y="4159250"/>
          <p14:tracePt t="38349" x="2952750" y="4159250"/>
          <p14:tracePt t="38409" x="2946400" y="4159250"/>
          <p14:tracePt t="38425" x="2940050" y="4152900"/>
          <p14:tracePt t="38433" x="2933700" y="4152900"/>
          <p14:tracePt t="38441" x="2927350" y="4152900"/>
          <p14:tracePt t="38449" x="2914650" y="4152900"/>
          <p14:tracePt t="38449" x="2908300" y="4152900"/>
          <p14:tracePt t="38449" x="2895600" y="4146550"/>
          <p14:tracePt t="38470" x="2882900" y="4146550"/>
          <p14:tracePt t="38482" x="2870200" y="4140200"/>
          <p14:tracePt t="38482" x="2832100" y="4133850"/>
          <p14:tracePt t="38502" x="2813050" y="4127500"/>
          <p14:tracePt t="38502" x="2794000" y="4121150"/>
          <p14:tracePt t="38518" x="2768600" y="4108450"/>
          <p14:tracePt t="38518" x="2743200" y="4095750"/>
          <p14:tracePt t="38518" x="2711450" y="4083050"/>
          <p14:tracePt t="38537" x="2679700" y="4064000"/>
          <p14:tracePt t="38550" x="2654300" y="4044950"/>
          <p14:tracePt t="38550" x="2584450" y="4006850"/>
          <p14:tracePt t="38568" x="2552700" y="3987800"/>
          <p14:tracePt t="38568" x="2520950" y="3968750"/>
          <p14:tracePt t="38585" x="2495550" y="3956050"/>
          <p14:tracePt t="38585" x="2463800" y="3943350"/>
          <p14:tracePt t="38602" x="2444750" y="3930650"/>
          <p14:tracePt t="38602" x="2419350" y="3924300"/>
          <p14:tracePt t="38619" x="2400300" y="3917950"/>
          <p14:tracePt t="38619" x="2368550" y="3905250"/>
          <p14:tracePt t="38635" x="2355850" y="3898900"/>
          <p14:tracePt t="38635" x="2349500" y="3892550"/>
          <p14:tracePt t="38651" x="2343150" y="3886200"/>
          <p14:tracePt t="38651" x="2336800" y="3879850"/>
          <p14:tracePt t="38668" x="2330450" y="3873500"/>
          <p14:tracePt t="38668" x="2324100" y="3854450"/>
          <p14:tracePt t="38686" x="2324100" y="3848100"/>
          <p14:tracePt t="38686" x="2324100" y="3841750"/>
          <p14:tracePt t="38702" x="2324100" y="3835400"/>
          <p14:tracePt t="38702" x="2317750" y="3829050"/>
          <p14:tracePt t="38719" x="2317750" y="3822700"/>
          <p14:tracePt t="38733" x="2317750" y="3816350"/>
          <p14:tracePt t="38750" x="2317750" y="3810000"/>
          <p14:tracePt t="38770" x="2317750" y="3803650"/>
          <p14:tracePt t="38793" x="2317750" y="3797300"/>
          <p14:tracePt t="38881" x="2324100" y="3797300"/>
          <p14:tracePt t="38905" x="2330450" y="3797300"/>
          <p14:tracePt t="38917" x="2336800" y="3797300"/>
          <p14:tracePt t="38933" x="2343150" y="3797300"/>
          <p14:tracePt t="38949" x="2349500" y="3797300"/>
          <p14:tracePt t="38965" x="2355850" y="3803650"/>
          <p14:tracePt t="39045" x="2349500" y="3810000"/>
          <p14:tracePt t="39105" x="2349500" y="3816350"/>
          <p14:tracePt t="39145" x="2349500" y="3822700"/>
          <p14:tracePt t="39161" x="2349500" y="3829050"/>
          <p14:tracePt t="39166" x="2349500" y="3835400"/>
          <p14:tracePt t="39173" x="2355850" y="3841750"/>
          <p14:tracePt t="39185" x="2355850" y="3848100"/>
          <p14:tracePt t="39185" x="2362200" y="3860800"/>
          <p14:tracePt t="39185" x="2368550" y="3873500"/>
          <p14:tracePt t="39207" x="2374900" y="3892550"/>
          <p14:tracePt t="39218" x="2381250" y="3905250"/>
          <p14:tracePt t="39218" x="2400300" y="3937000"/>
          <p14:tracePt t="39237" x="2413000" y="3949700"/>
          <p14:tracePt t="39237" x="2425700" y="3962400"/>
          <p14:tracePt t="39254" x="2432050" y="3975100"/>
          <p14:tracePt t="39254" x="2438400" y="3981450"/>
          <p14:tracePt t="39270" x="2451100" y="3981450"/>
          <p14:tracePt t="39270" x="2463800" y="3981450"/>
          <p14:tracePt t="39287" x="2463800" y="3975100"/>
          <p14:tracePt t="39287" x="2470150" y="3968750"/>
          <p14:tracePt t="39304" x="2470150" y="3962400"/>
          <p14:tracePt t="39304" x="2470150" y="3956050"/>
          <p14:tracePt t="39321" x="2470150" y="3943350"/>
          <p14:tracePt t="39321" x="2476500" y="3937000"/>
          <p14:tracePt t="39338" x="2470150" y="3924300"/>
          <p14:tracePt t="39338" x="2470150" y="3898900"/>
          <p14:tracePt t="39354" x="2470150" y="3886200"/>
          <p14:tracePt t="39354" x="2470150" y="3873500"/>
          <p14:tracePt t="39371" x="2470150" y="3860800"/>
          <p14:tracePt t="39371" x="2470150" y="3841750"/>
          <p14:tracePt t="39387" x="2476500" y="3822700"/>
          <p14:tracePt t="39387" x="2476500" y="3810000"/>
          <p14:tracePt t="39387" x="2482850" y="3790950"/>
          <p14:tracePt t="39406" x="2489200" y="3771900"/>
          <p14:tracePt t="39406" x="2495550" y="3752850"/>
          <p14:tracePt t="39422" x="2501900" y="3733800"/>
          <p14:tracePt t="39422" x="2508250" y="3721100"/>
          <p14:tracePt t="39438" x="2520950" y="3702050"/>
          <p14:tracePt t="39438" x="2527300" y="3689350"/>
          <p14:tracePt t="39454" x="2540000" y="3676650"/>
          <p14:tracePt t="39454" x="2552700" y="3670300"/>
          <p14:tracePt t="39454" x="2565400" y="3663950"/>
          <p14:tracePt t="39474" x="2578100" y="3663950"/>
          <p14:tracePt t="39486" x="2590800" y="3670300"/>
          <p14:tracePt t="39486" x="2616200" y="3708400"/>
          <p14:tracePt t="39506" x="2635250" y="3746500"/>
          <p14:tracePt t="39506" x="2654300" y="3797300"/>
          <p14:tracePt t="39521" x="2679700" y="3860800"/>
          <p14:tracePt t="39521" x="2711450" y="3937000"/>
          <p14:tracePt t="39538" x="2743200" y="4019550"/>
          <p14:tracePt t="39538" x="2781300" y="4121150"/>
          <p14:tracePt t="39538" x="2819400" y="4222750"/>
          <p14:tracePt t="39558" x="2863850" y="4330700"/>
          <p14:tracePt t="39570" x="2908300" y="4438650"/>
          <p14:tracePt t="39570" x="2997200" y="4667250"/>
          <p14:tracePt t="39589" x="3041650" y="4781550"/>
          <p14:tracePt t="39589" x="3079750" y="4895850"/>
          <p14:tracePt t="39605" x="3117850" y="5003800"/>
          <p14:tracePt t="39605" x="3155950" y="5118100"/>
          <p14:tracePt t="39622" x="3187700" y="5219700"/>
          <p14:tracePt t="39622" x="3219450" y="5321300"/>
          <p14:tracePt t="39638" x="3251200" y="5422900"/>
          <p14:tracePt t="39638" x="3302000" y="5594350"/>
          <p14:tracePt t="39655" x="3327400" y="5670550"/>
          <p14:tracePt t="39655" x="3346450" y="5740400"/>
          <p14:tracePt t="39672" x="3365500" y="5803900"/>
          <p14:tracePt t="39672" x="3384550" y="5861050"/>
          <p14:tracePt t="39690" x="3397250" y="5911850"/>
          <p14:tracePt t="39690" x="3422650" y="5988050"/>
          <p14:tracePt t="39706" x="3429000" y="6026150"/>
          <p14:tracePt t="39706" x="3441700" y="6051550"/>
          <p14:tracePt t="39723" x="3448050" y="6070600"/>
          <p14:tracePt t="39723" x="3454400" y="6089650"/>
          <p14:tracePt t="39739" x="3460750" y="6102350"/>
          <p14:tracePt t="39739" x="3460750" y="6115050"/>
          <p14:tracePt t="39755" x="3460750" y="6121400"/>
          <p14:tracePt t="39755" x="3460750" y="6127750"/>
          <p14:tracePt t="39773" x="3460750" y="6134100"/>
          <p14:tracePt t="39787" x="3454400" y="6140450"/>
          <p14:tracePt t="39825" x="3448050" y="6140450"/>
          <p14:tracePt t="39841" x="3441700" y="6146800"/>
          <p14:tracePt t="39865" x="3441700" y="6153150"/>
          <p14:tracePt t="39877" x="3441700" y="6159500"/>
          <p14:tracePt t="39894" x="3441700" y="6153150"/>
          <p14:tracePt t="39953" x="3448050" y="6146800"/>
          <p14:tracePt t="39985" x="3448050" y="6140450"/>
          <p14:tracePt t="40005" x="3448050" y="6134100"/>
          <p14:tracePt t="40021" x="3448050" y="6127750"/>
          <p14:tracePt t="40037" x="3448050" y="6121400"/>
          <p14:tracePt t="40053" x="3448050" y="6115050"/>
          <p14:tracePt t="40061" x="3448050" y="6108700"/>
          <p14:tracePt t="40061" x="3448050" y="6102350"/>
          <p14:tracePt t="40074" x="3441700" y="6096000"/>
          <p14:tracePt t="40074" x="3441700" y="6083300"/>
          <p14:tracePt t="40090" x="3441700" y="6076950"/>
          <p14:tracePt t="40090" x="3441700" y="6064250"/>
          <p14:tracePt t="40107" x="3441700" y="6051550"/>
          <p14:tracePt t="40107" x="3435350" y="6032500"/>
          <p14:tracePt t="40107" x="3435350" y="6019800"/>
          <p14:tracePt t="40125" x="3435350" y="6000750"/>
          <p14:tracePt t="40138" x="3435350" y="5981700"/>
          <p14:tracePt t="40138" x="3429000" y="5956300"/>
          <p14:tracePt t="40158" x="3429000" y="5905500"/>
          <p14:tracePt t="40158" x="3429000" y="5880100"/>
          <p14:tracePt t="40174" x="3429000" y="5854700"/>
          <p14:tracePt t="40174" x="3429000" y="5822950"/>
          <p14:tracePt t="40191" x="3435350" y="5797550"/>
          <p14:tracePt t="40191" x="3435350" y="5778500"/>
          <p14:tracePt t="40207" x="3441700" y="5759450"/>
          <p14:tracePt t="40207" x="3441700" y="5740400"/>
          <p14:tracePt t="40207" x="3448050" y="5727700"/>
          <p14:tracePt t="40226" x="3448050" y="5715000"/>
          <p14:tracePt t="40239" x="3448050" y="5708650"/>
          <p14:tracePt t="40239" x="3454400" y="5702300"/>
          <p14:tracePt t="40257" x="3454400" y="5695950"/>
          <p14:tracePt t="40272" x="3448050" y="5702300"/>
          <p14:tracePt t="40294" x="3441700" y="5702300"/>
          <p14:tracePt t="40306" x="3435350" y="5708650"/>
          <p14:tracePt t="40322" x="3429000" y="5708650"/>
          <p14:tracePt t="40339" x="3422650" y="5715000"/>
          <p14:tracePt t="40356" x="3416300" y="5721350"/>
          <p14:tracePt t="40373" x="3409950" y="5721350"/>
          <p14:tracePt t="40389" x="3403600" y="5721350"/>
          <p14:tracePt t="40406" x="3397250" y="5727700"/>
          <p14:tracePt t="40423" x="3390900" y="5727700"/>
          <p14:tracePt t="40423" x="3384550" y="5734050"/>
          <p14:tracePt t="40442" x="3378200" y="5734050"/>
          <p14:tracePt t="40465" x="3378200" y="5727700"/>
          <p14:tracePt t="40494" x="3378200" y="5721350"/>
          <p14:tracePt t="40517" x="3378200" y="5715000"/>
          <p14:tracePt t="40533" x="3384550" y="5708650"/>
          <p14:tracePt t="40553" x="3384550" y="5702300"/>
          <p14:tracePt t="40577" x="3390900" y="5702300"/>
          <p14:tracePt t="40605" x="3397250" y="5702300"/>
          <p14:tracePt t="40630" x="3390900" y="5695950"/>
          <p14:tracePt t="40682" x="3384550" y="5695950"/>
          <p14:tracePt t="40697" x="3378200" y="5689600"/>
          <p14:tracePt t="40714" x="3371850" y="5683250"/>
          <p14:tracePt t="40725" x="3365500" y="5676900"/>
          <p14:tracePt t="40741" x="3359150" y="5670550"/>
          <p14:tracePt t="40773" x="3352800" y="5664200"/>
          <p14:tracePt t="40786" x="3352800" y="5657850"/>
          <p14:tracePt t="40795" x="3352800" y="5651500"/>
          <p14:tracePt t="40810" x="3346450" y="5645150"/>
          <p14:tracePt t="40826" x="3346450" y="5638800"/>
          <p14:tracePt t="40841" x="3346450" y="5632450"/>
          <p14:tracePt t="40862" x="3346450" y="5626100"/>
          <p14:tracePt t="40878" x="3340100" y="5619750"/>
          <p14:tracePt t="40895" x="3340100" y="5613400"/>
          <p14:tracePt t="40907" x="3333750" y="5607050"/>
          <p14:tracePt t="40924" x="3333750" y="5600700"/>
          <p14:tracePt t="40941" x="3327400" y="5594350"/>
          <p14:tracePt t="40958" x="3327400" y="5588000"/>
          <p14:tracePt t="40975" x="3321050" y="5581650"/>
          <p14:tracePt t="40975" x="3321050" y="5575300"/>
          <p14:tracePt t="40994" x="3321050" y="5562600"/>
          <p14:tracePt t="40994" x="3314700" y="5556250"/>
          <p14:tracePt t="41010" x="3314700" y="5549900"/>
          <p14:tracePt t="41010" x="3314700" y="5530850"/>
          <p14:tracePt t="41027" x="3314700" y="5524500"/>
          <p14:tracePt t="41027" x="3314700" y="5518150"/>
          <p14:tracePt t="41045" x="3314700" y="5511800"/>
          <p14:tracePt t="41058" x="3314700" y="5505450"/>
          <p14:tracePt t="41075" x="3321050" y="5499100"/>
          <p14:tracePt t="41075" x="3327400" y="5492750"/>
          <p14:tracePt t="41095" x="3333750" y="5492750"/>
          <p14:tracePt t="41110" x="3340100" y="5492750"/>
          <p14:tracePt t="41126" x="3346450" y="5486400"/>
          <p14:tracePt t="41146" x="3346450" y="5480050"/>
          <p14:tracePt t="41162" x="3352800" y="5473700"/>
          <p14:tracePt t="41178" x="3352800" y="5467350"/>
          <p14:tracePt t="41194" x="3352800" y="5461000"/>
          <p14:tracePt t="41221" x="3346450" y="5461000"/>
          <p14:tracePt t="41238" x="3340100" y="5461000"/>
          <p14:tracePt t="41253" x="3333750" y="5454650"/>
          <p14:tracePt t="41265" x="3327400" y="5454650"/>
          <p14:tracePt t="41281" x="3321050" y="5448300"/>
          <p14:tracePt t="41298" x="3314700" y="5441950"/>
          <p14:tracePt t="41314" x="3314700" y="5435600"/>
          <p14:tracePt t="41326" x="3314700" y="5429250"/>
          <p14:tracePt t="41342" x="3308350" y="5422900"/>
          <p14:tracePt t="41366" x="3308350" y="5416550"/>
          <p14:tracePt t="41386" x="3302000" y="5416550"/>
          <p14:tracePt t="41425" x="3295650" y="5422900"/>
          <p14:tracePt t="41446" x="3289300" y="5422900"/>
          <p14:tracePt t="41462" x="3282950" y="5429250"/>
          <p14:tracePt t="41478" x="3282950" y="5441950"/>
          <p14:tracePt t="41494" x="3276600" y="5448300"/>
          <p14:tracePt t="41506" x="3276600" y="5454650"/>
          <p14:tracePt t="41521" x="3276600" y="5461000"/>
          <p14:tracePt t="41530" x="3276600" y="5467350"/>
          <p14:tracePt t="41530" x="3276600" y="5473700"/>
          <p14:tracePt t="41547" x="3276600" y="5486400"/>
          <p14:tracePt t="41560" x="3276600" y="5492750"/>
          <p14:tracePt t="41560" x="3276600" y="5505450"/>
          <p14:tracePt t="41579" x="3276600" y="5511800"/>
          <p14:tracePt t="41579" x="3282950" y="5524500"/>
          <p14:tracePt t="41579" x="3282950" y="5537200"/>
          <p14:tracePt t="41598" x="3282950" y="5549900"/>
          <p14:tracePt t="41610" x="3289300" y="5562600"/>
          <p14:tracePt t="41610" x="3295650" y="5581650"/>
          <p14:tracePt t="41629" x="3295650" y="5588000"/>
          <p14:tracePt t="41629" x="3302000" y="5594350"/>
          <p14:tracePt t="41647" x="3308350" y="5600700"/>
          <p14:tracePt t="41647" x="3314700" y="5607050"/>
          <p14:tracePt t="41662" x="3314700" y="5613400"/>
          <p14:tracePt t="41662" x="3327400" y="5619750"/>
          <p14:tracePt t="41679" x="3333750" y="5626100"/>
          <p14:tracePt t="41679" x="3346450" y="5638800"/>
          <p14:tracePt t="41698" x="3352800" y="5645150"/>
          <p14:tracePt t="41698" x="3365500" y="5657850"/>
          <p14:tracePt t="41712" x="3371850" y="5664200"/>
          <p14:tracePt t="41712" x="3384550" y="5664200"/>
          <p14:tracePt t="41729" x="3390900" y="5670550"/>
          <p14:tracePt t="41729" x="3403600" y="5683250"/>
          <p14:tracePt t="41747" x="3409950" y="5683250"/>
          <p14:tracePt t="41747" x="3416300" y="5689600"/>
          <p14:tracePt t="41763" x="3422650" y="5695950"/>
          <p14:tracePt t="41778" x="3422650" y="5702300"/>
          <p14:tracePt t="41798" x="3416300" y="5702300"/>
          <p14:tracePt t="41822" x="3409950" y="5702300"/>
          <p14:tracePt t="41838" x="3403600" y="5695950"/>
          <p14:tracePt t="41854" x="3397250" y="5689600"/>
          <p14:tracePt t="41873" x="3403600" y="5683250"/>
          <p14:tracePt t="41890" x="3403600" y="5676900"/>
          <p14:tracePt t="41906" x="3409950" y="5670550"/>
          <p14:tracePt t="41918" x="3409950" y="5664200"/>
          <p14:tracePt t="41928" x="3409950" y="5657850"/>
          <p14:tracePt t="41928" x="3416300" y="5651500"/>
          <p14:tracePt t="41947" x="3416300" y="5645150"/>
          <p14:tracePt t="41966" x="3409950" y="5651500"/>
          <p14:tracePt t="42010" x="3409950" y="5657850"/>
          <p14:tracePt t="42026" x="3409950" y="5670550"/>
          <p14:tracePt t="42034" x="3409950" y="5676900"/>
          <p14:tracePt t="42034" x="3403600" y="5683250"/>
          <p14:tracePt t="42047" x="3409950" y="5695950"/>
          <p14:tracePt t="42047" x="3409950" y="5708650"/>
          <p14:tracePt t="42064" x="3416300" y="5721350"/>
          <p14:tracePt t="42064" x="3416300" y="5734050"/>
          <p14:tracePt t="42080" x="3422650" y="5753100"/>
          <p14:tracePt t="42080" x="3435350" y="5765800"/>
          <p14:tracePt t="42080" x="3441700" y="5778500"/>
          <p14:tracePt t="42099" x="3448050" y="5791200"/>
          <p14:tracePt t="42099" x="3460750" y="5803900"/>
          <p14:tracePt t="42115" x="3473450" y="5816600"/>
          <p14:tracePt t="42115" x="3486150" y="5829300"/>
          <p14:tracePt t="42131" x="3492500" y="5842000"/>
          <p14:tracePt t="42131" x="3511550" y="5848350"/>
          <p14:tracePt t="42147" x="3524250" y="5861050"/>
          <p14:tracePt t="42147" x="3536950" y="5873750"/>
          <p14:tracePt t="42147" x="3549650" y="5880100"/>
          <p14:tracePt t="42166" x="3568700" y="5892800"/>
          <p14:tracePt t="42179" x="3581400" y="5899150"/>
          <p14:tracePt t="42179" x="3613150" y="5911850"/>
          <p14:tracePt t="42199" x="3625850" y="5911850"/>
          <p14:tracePt t="42199" x="3638550" y="5918200"/>
          <p14:tracePt t="42215" x="3651250" y="5918200"/>
          <p14:tracePt t="42215" x="3663950" y="5924550"/>
          <p14:tracePt t="42231" x="3676650" y="5924550"/>
          <p14:tracePt t="42231" x="3683000" y="5930900"/>
          <p14:tracePt t="42231" x="3695700" y="5930900"/>
          <p14:tracePt t="42250" x="3708400" y="5937250"/>
          <p14:tracePt t="42262" x="3721100" y="5937250"/>
          <p14:tracePt t="42262" x="3746500" y="5949950"/>
          <p14:tracePt t="42281" x="3759200" y="5956300"/>
          <p14:tracePt t="42281" x="3771900" y="5962650"/>
          <p14:tracePt t="42297" x="3784600" y="5969000"/>
          <p14:tracePt t="42297" x="3797300" y="5975350"/>
          <p14:tracePt t="42314" x="3810000" y="5981700"/>
          <p14:tracePt t="42314" x="3816350" y="5988050"/>
          <p14:tracePt t="42331" x="3822700" y="5994400"/>
          <p14:tracePt t="42331" x="3841750" y="6007100"/>
          <p14:tracePt t="42348" x="3854450" y="6007100"/>
          <p14:tracePt t="42370" x="3860800" y="6000750"/>
          <p14:tracePt t="42406" x="3860800" y="5994400"/>
          <p14:tracePt t="42422" x="3860800" y="5988050"/>
          <p14:tracePt t="42438" x="3854450" y="5981700"/>
          <p14:tracePt t="42458" x="3848100" y="5981700"/>
          <p14:tracePt t="42474" x="3841750" y="5975350"/>
          <p14:tracePt t="42490" x="3835400" y="5969000"/>
          <p14:tracePt t="42499" x="3829050" y="5969000"/>
          <p14:tracePt t="42499" x="3822700" y="5962650"/>
          <p14:tracePt t="42515" x="3810000" y="5962650"/>
          <p14:tracePt t="42515" x="3803650" y="5956300"/>
          <p14:tracePt t="42515" x="3797300" y="5956300"/>
          <p14:tracePt t="42534" x="3784600" y="5949950"/>
          <p14:tracePt t="42547" x="3778250" y="5943600"/>
          <p14:tracePt t="42547" x="3759200" y="5930900"/>
          <p14:tracePt t="42567" x="3746500" y="5924550"/>
          <p14:tracePt t="42567" x="3740150" y="5911850"/>
          <p14:tracePt t="42582" x="3733800" y="5905500"/>
          <p14:tracePt t="42582" x="3721100" y="5899150"/>
          <p14:tracePt t="42599" x="3714750" y="5886450"/>
          <p14:tracePt t="42599" x="3708400" y="5880100"/>
          <p14:tracePt t="42615" x="3702050" y="5867400"/>
          <p14:tracePt t="42615" x="3695700" y="5861050"/>
          <p14:tracePt t="42615" x="3689350" y="5848350"/>
          <p14:tracePt t="42634" x="3689350" y="5835650"/>
          <p14:tracePt t="42634" x="3683000" y="5829300"/>
          <p14:tracePt t="42649" x="3676650" y="5816600"/>
          <p14:tracePt t="42649" x="3676650" y="5803900"/>
          <p14:tracePt t="42666" x="3670300" y="5797550"/>
          <p14:tracePt t="42666" x="3663950" y="5784850"/>
          <p14:tracePt t="42682" x="3663950" y="5772150"/>
          <p14:tracePt t="42682" x="3651250" y="5759450"/>
          <p14:tracePt t="42701" x="3638550" y="5746750"/>
          <p14:tracePt t="42701" x="3632200" y="5740400"/>
          <p14:tracePt t="42716" x="3625850" y="5734050"/>
          <p14:tracePt t="42716" x="3619500" y="5727700"/>
          <p14:tracePt t="42733" x="3613150" y="5721350"/>
          <p14:tracePt t="42733" x="3606800" y="5715000"/>
          <p14:tracePt t="42749" x="3600450" y="5708650"/>
          <p14:tracePt t="42749" x="3587750" y="5702300"/>
          <p14:tracePt t="42766" x="3587750" y="5695950"/>
          <p14:tracePt t="42781" x="3581400" y="5695950"/>
          <p14:tracePt t="42798" x="3575050" y="5689600"/>
          <p14:tracePt t="42814" x="3568700" y="5683250"/>
          <p14:tracePt t="42831" x="3562350" y="5676900"/>
          <p14:tracePt t="42851" x="3556000" y="5670550"/>
          <p14:tracePt t="42867" x="3549650" y="5670550"/>
          <p14:tracePt t="42882" x="3543300" y="5670550"/>
          <p14:tracePt t="42917" x="3536950" y="5670550"/>
          <p14:tracePt t="42937" x="3530600" y="5676900"/>
          <p14:tracePt t="42953" x="3524250" y="5683250"/>
          <p14:tracePt t="42993" x="3511550" y="5683250"/>
          <p14:tracePt t="43014" x="3511550" y="5689600"/>
          <p14:tracePt t="43029" x="3505200" y="5689600"/>
          <p14:tracePt t="43046" x="3498850" y="5695950"/>
          <p14:tracePt t="43058" x="3492500" y="5695950"/>
          <p14:tracePt t="43074" x="3486150" y="5702300"/>
          <p14:tracePt t="43090" x="3479800" y="5702300"/>
          <p14:tracePt t="43106" x="3473450" y="5695950"/>
          <p14:tracePt t="43119" x="3467100" y="5689600"/>
          <p14:tracePt t="43174" x="3460750" y="5689600"/>
          <p14:tracePt t="43210" x="3460750" y="5683250"/>
          <p14:tracePt t="43254" x="3454400" y="5676900"/>
          <p14:tracePt t="43294" x="3454400" y="5670550"/>
          <p14:tracePt t="43330" x="3454400" y="5664200"/>
          <p14:tracePt t="43354" x="3454400" y="5657850"/>
          <p14:tracePt t="43374" x="3454400" y="5651500"/>
          <p14:tracePt t="43414" x="3454400" y="5645150"/>
          <p14:tracePt t="43434" x="3454400" y="5638800"/>
          <p14:tracePt t="43494" x="3460750" y="5632450"/>
          <p14:tracePt t="43526" x="3467100" y="5626100"/>
          <p14:tracePt t="43547" x="3467100" y="5619750"/>
          <p14:tracePt t="43570" x="3467100" y="5613400"/>
          <p14:tracePt t="43586" x="3467100" y="5607050"/>
          <p14:tracePt t="43614" x="3460750" y="5600700"/>
          <p14:tracePt t="43638" x="3460750" y="5594350"/>
          <p14:tracePt t="43654" x="3454400" y="5588000"/>
          <p14:tracePt t="43666" x="3454400" y="5581650"/>
          <p14:tracePt t="43682" x="3448050" y="5575300"/>
          <p14:tracePt t="43698" x="3441700" y="5568950"/>
          <p14:tracePt t="43718" x="3441700" y="5562600"/>
          <p14:tracePt t="43734" x="3441700" y="5556250"/>
          <p14:tracePt t="43758" x="3435350" y="5549900"/>
          <p14:tracePt t="43766" x="3435350" y="5543550"/>
          <p14:tracePt t="43774" x="3435350" y="5537200"/>
          <p14:tracePt t="43785" x="3429000" y="5530850"/>
          <p14:tracePt t="43801" x="3429000" y="5518150"/>
          <p14:tracePt t="43818" x="3429000" y="5511800"/>
          <p14:tracePt t="43835" x="3422650" y="5505450"/>
          <p14:tracePt t="43835" x="3422650" y="5499100"/>
          <p14:tracePt t="43854" x="3416300" y="5492750"/>
          <p14:tracePt t="43868" x="3409950" y="5486400"/>
          <p14:tracePt t="43868" x="3409950" y="5473700"/>
          <p14:tracePt t="43887" x="3409950" y="5467350"/>
          <p14:tracePt t="43887" x="3403600" y="5461000"/>
          <p14:tracePt t="43903" x="3403600" y="5454650"/>
          <p14:tracePt t="43903" x="3403600" y="5441950"/>
          <p14:tracePt t="43903" x="3403600" y="5429250"/>
          <p14:tracePt t="43922" x="3403600" y="5422900"/>
          <p14:tracePt t="43935" x="3403600" y="5410200"/>
          <p14:tracePt t="43935" x="3403600" y="5397500"/>
          <p14:tracePt t="43935" x="3403600" y="5384800"/>
          <p14:tracePt t="43956" x="3403600" y="5372100"/>
          <p14:tracePt t="43956" x="3403600" y="5359400"/>
          <p14:tracePt t="43970" x="3403600" y="5346700"/>
          <p14:tracePt t="43970" x="3403600" y="5334000"/>
          <p14:tracePt t="43987" x="3403600" y="5314950"/>
          <p14:tracePt t="43987" x="3403600" y="5302250"/>
          <p14:tracePt t="44004" x="3397250" y="5283200"/>
          <p14:tracePt t="44004" x="3397250" y="5251450"/>
          <p14:tracePt t="44020" x="3397250" y="5232400"/>
          <p14:tracePt t="44020" x="3390900" y="5213350"/>
          <p14:tracePt t="44037" x="3390900" y="5194300"/>
          <p14:tracePt t="44037" x="3390900" y="5175250"/>
          <p14:tracePt t="44054" x="3390900" y="5156200"/>
          <p14:tracePt t="44054" x="3384550" y="5137150"/>
          <p14:tracePt t="44071" x="3384550" y="5118100"/>
          <p14:tracePt t="44071" x="3378200" y="5073650"/>
          <p14:tracePt t="44087" x="3378200" y="5048250"/>
          <p14:tracePt t="44087" x="3371850" y="5029200"/>
          <p14:tracePt t="44104" x="3371850" y="5003800"/>
          <p14:tracePt t="44104" x="3365500" y="4984750"/>
          <p14:tracePt t="44121" x="3365500" y="4965700"/>
          <p14:tracePt t="44121" x="3365500" y="4953000"/>
          <p14:tracePt t="44121" x="3359150" y="4940300"/>
          <p14:tracePt t="44140" x="3359150" y="4927600"/>
          <p14:tracePt t="44140" x="3359150" y="4921250"/>
          <p14:tracePt t="44155" x="3359150" y="4914900"/>
          <p14:tracePt t="44155" x="3359150" y="4908550"/>
          <p14:tracePt t="44171" x="3352800" y="4902200"/>
          <p14:tracePt t="44186" x="3352800" y="4908550"/>
          <p14:tracePt t="44202" x="3346450" y="4921250"/>
          <p14:tracePt t="44219" x="3346450" y="4927600"/>
          <p14:tracePt t="44219" x="3346450" y="4953000"/>
          <p14:tracePt t="44240" x="3346450" y="4972050"/>
          <p14:tracePt t="44240" x="3346450" y="4991100"/>
          <p14:tracePt t="44255" x="3346450" y="5010150"/>
          <p14:tracePt t="44255" x="3346450" y="5035550"/>
          <p14:tracePt t="44271" x="3352800" y="5060950"/>
          <p14:tracePt t="44271" x="3352800" y="5086350"/>
          <p14:tracePt t="44288" x="3352800" y="5105400"/>
          <p14:tracePt t="44288" x="3359150" y="5124450"/>
          <p14:tracePt t="44288" x="3365500" y="5143500"/>
          <p14:tracePt t="44307" x="3371850" y="5162550"/>
          <p14:tracePt t="44307" x="3378200" y="5181600"/>
          <p14:tracePt t="44322" x="3384550" y="5194300"/>
          <p14:tracePt t="44322" x="3390900" y="5213350"/>
          <p14:tracePt t="44338" x="3397250" y="5226050"/>
          <p14:tracePt t="44338" x="3403600" y="5238750"/>
          <p14:tracePt t="44355" x="3409950" y="5257800"/>
          <p14:tracePt t="44355" x="3416300" y="5270500"/>
          <p14:tracePt t="44372" x="3422650" y="5283200"/>
          <p14:tracePt t="44372" x="3429000" y="5302250"/>
          <p14:tracePt t="44388" x="3435350" y="5308600"/>
          <p14:tracePt t="44388" x="3441700" y="5327650"/>
          <p14:tracePt t="44405" x="3448050" y="5334000"/>
          <p14:tracePt t="44405" x="3448050" y="5346700"/>
          <p14:tracePt t="44422" x="3454400" y="5359400"/>
          <p14:tracePt t="44422" x="3460750" y="5384800"/>
          <p14:tracePt t="44438" x="3467100" y="5397500"/>
          <p14:tracePt t="44438" x="3467100" y="5410200"/>
          <p14:tracePt t="44455" x="3473450" y="5422900"/>
          <p14:tracePt t="44455" x="3473450" y="5435600"/>
          <p14:tracePt t="44472" x="3479800" y="5441950"/>
          <p14:tracePt t="44472" x="3479800" y="5454650"/>
          <p14:tracePt t="44488" x="3479800" y="5467350"/>
          <p14:tracePt t="44488" x="3486150" y="5486400"/>
          <p14:tracePt t="44507" x="3486150" y="5492750"/>
          <p14:tracePt t="44507" x="3486150" y="5499100"/>
          <p14:tracePt t="44523" x="3486150" y="5505450"/>
          <p14:tracePt t="44523" x="3486150" y="5511800"/>
          <p14:tracePt t="44539" x="3492500" y="5524500"/>
          <p14:tracePt t="44539" x="3492500" y="5530850"/>
          <p14:tracePt t="44556" x="3492500" y="5543550"/>
          <p14:tracePt t="44556" x="3492500" y="5549900"/>
          <p14:tracePt t="44572" x="3498850" y="5562600"/>
          <p14:tracePt t="44572" x="3498850" y="5568950"/>
          <p14:tracePt t="44572" x="3498850" y="5581650"/>
          <p14:tracePt t="44591" x="3498850" y="5588000"/>
          <p14:tracePt t="44604" x="3498850" y="5600700"/>
          <p14:tracePt t="44604" x="3505200" y="5619750"/>
          <p14:tracePt t="44623" x="3505200" y="5626100"/>
          <p14:tracePt t="44623" x="3505200" y="5638800"/>
          <p14:tracePt t="44640" x="3505200" y="5645150"/>
          <p14:tracePt t="44640" x="3505200" y="5657850"/>
          <p14:tracePt t="44656" x="3511550" y="5670550"/>
          <p14:tracePt t="44656" x="3511550" y="5676900"/>
          <p14:tracePt t="44656" x="3511550" y="5689600"/>
          <p14:tracePt t="44675" x="3511550" y="5702300"/>
          <p14:tracePt t="44675" x="3505200" y="5708650"/>
          <p14:tracePt t="44691" x="3505200" y="5721350"/>
          <p14:tracePt t="44691" x="3505200" y="5727700"/>
          <p14:tracePt t="44706" x="3498850" y="5734050"/>
          <p14:tracePt t="44706" x="3498850" y="5740400"/>
          <p14:tracePt t="44723" x="3498850" y="5746750"/>
          <p14:tracePt t="44723" x="3492500" y="5759450"/>
          <p14:tracePt t="44740" x="3486150" y="5765800"/>
          <p14:tracePt t="44740" x="3486150" y="5772150"/>
          <p14:tracePt t="44757" x="3479800" y="5778500"/>
          <p14:tracePt t="44771" x="3473450" y="5784850"/>
          <p14:tracePt t="44788" x="3467100" y="5791200"/>
          <p14:tracePt t="44866" x="3467100" y="5797550"/>
          <p14:tracePt t="44907" x="3460750" y="5797550"/>
          <p14:tracePt t="44926" x="3454400" y="5797550"/>
          <p14:tracePt t="44943" x="3448050" y="5797550"/>
          <p14:tracePt t="44958" x="3441700" y="5797550"/>
          <p14:tracePt t="44974" x="3435350" y="5803900"/>
          <p14:tracePt t="44986" x="3429000" y="5803900"/>
          <p14:tracePt t="45002" x="3422650" y="5803900"/>
          <p14:tracePt t="45026" x="3422650" y="5797550"/>
          <p14:tracePt t="45038" x="3416300" y="5791200"/>
          <p14:tracePt t="45054" x="3416300" y="5778500"/>
          <p14:tracePt t="45070" x="3416300" y="5765800"/>
          <p14:tracePt t="45078" x="3416300" y="5759450"/>
          <p14:tracePt t="45089" x="3416300" y="5753100"/>
          <p14:tracePt t="45089" x="3422650" y="5727700"/>
          <p14:tracePt t="45108" x="3422650" y="5715000"/>
          <p14:tracePt t="45108" x="3422650" y="5702300"/>
          <p14:tracePt t="45124" x="3429000" y="5689600"/>
          <p14:tracePt t="45124" x="3429000" y="5670550"/>
          <p14:tracePt t="45140" x="3429000" y="5657850"/>
          <p14:tracePt t="45140" x="3429000" y="5645150"/>
          <p14:tracePt t="45140" x="3435350" y="5632450"/>
          <p14:tracePt t="45160" x="3435350" y="5619750"/>
          <p14:tracePt t="45160" x="3435350" y="5607050"/>
          <p14:tracePt t="45175" x="3441700" y="5594350"/>
          <p14:tracePt t="45190" x="3441700" y="5588000"/>
          <p14:tracePt t="45190" x="3441700" y="5575300"/>
          <p14:tracePt t="45208" x="3441700" y="556895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SPSS</a:t>
            </a:r>
            <a:r>
              <a:rPr kumimoji="1" lang="ja-JP" altLang="en-US" dirty="0" smtClean="0"/>
              <a:t>による多重比較（</a:t>
            </a:r>
            <a:r>
              <a:rPr kumimoji="1" lang="en-US" altLang="ja-JP" dirty="0" smtClean="0"/>
              <a:t>LSD</a:t>
            </a:r>
            <a:r>
              <a:rPr kumimoji="1" lang="ja-JP" altLang="en-US" dirty="0" smtClean="0"/>
              <a:t>と</a:t>
            </a:r>
            <a:r>
              <a:rPr lang="en-US" altLang="ja-JP" dirty="0" err="1" smtClean="0"/>
              <a:t>Tukey</a:t>
            </a:r>
            <a:r>
              <a:rPr lang="ja-JP" altLang="en-US" dirty="0" smtClean="0"/>
              <a:t>法）</a:t>
            </a:r>
            <a:endParaRPr kumimoji="1" lang="ja-JP" altLang="en-US"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124744"/>
            <a:ext cx="7992888" cy="5351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722389280"/>
      </p:ext>
    </p:extLst>
  </p:cSld>
  <p:clrMapOvr>
    <a:masterClrMapping/>
  </p:clrMapOvr>
  <mc:AlternateContent xmlns:mc="http://schemas.openxmlformats.org/markup-compatibility/2006">
    <mc:Choice xmlns:p14="http://schemas.microsoft.com/office/powerpoint/2010/main" Requires="p14">
      <p:transition spd="slow" p14:dur="2000" advTm="40090"/>
    </mc:Choice>
    <mc:Fallback>
      <p:transition spd="slow" advTm="400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14" x="2527300" y="6051550"/>
          <p14:tracePt t="837" x="2533650" y="6045200"/>
          <p14:tracePt t="853" x="2540000" y="6038850"/>
          <p14:tracePt t="861" x="2546350" y="6038850"/>
          <p14:tracePt t="870" x="2552700" y="6032500"/>
          <p14:tracePt t="883" x="2559050" y="6026150"/>
          <p14:tracePt t="883" x="2571750" y="6013450"/>
          <p14:tracePt t="901" x="2584450" y="6007100"/>
          <p14:tracePt t="901" x="2590800" y="6000750"/>
          <p14:tracePt t="917" x="2597150" y="5994400"/>
          <p14:tracePt t="917" x="2603500" y="5988050"/>
          <p14:tracePt t="934" x="2616200" y="5981700"/>
          <p14:tracePt t="934" x="2622550" y="5981700"/>
          <p14:tracePt t="950" x="2635250" y="5975350"/>
          <p14:tracePt t="950" x="2647950" y="5969000"/>
          <p14:tracePt t="967" x="2654300" y="5969000"/>
          <p14:tracePt t="967" x="2667000" y="5969000"/>
          <p14:tracePt t="985" x="2673350" y="5962650"/>
          <p14:tracePt t="985" x="2679700" y="5956300"/>
          <p14:tracePt t="1001" x="2686050" y="5956300"/>
          <p14:tracePt t="1001" x="2698750" y="5949950"/>
          <p14:tracePt t="1018" x="2711450" y="5943600"/>
          <p14:tracePt t="1018" x="2717800" y="5937250"/>
          <p14:tracePt t="1035" x="2724150" y="5930900"/>
          <p14:tracePt t="1049" x="2730500" y="5930900"/>
          <p14:tracePt t="1065" x="2736850" y="5924550"/>
          <p14:tracePt t="1082" x="2743200" y="5924550"/>
          <p14:tracePt t="1082" x="2743200" y="5918200"/>
          <p14:tracePt t="1101" x="2743200" y="5911850"/>
          <p14:tracePt t="1132" x="2743200" y="5905500"/>
          <p14:tracePt t="1144" x="2743200" y="5899150"/>
          <p14:tracePt t="1176" x="2736850" y="5892800"/>
          <p14:tracePt t="1204" x="2736850" y="5886450"/>
          <p14:tracePt t="1252" x="2736850" y="5873750"/>
          <p14:tracePt t="1272" x="2743200" y="5867400"/>
          <p14:tracePt t="1280" x="2743200" y="5861050"/>
          <p14:tracePt t="1296" x="2749550" y="5854700"/>
          <p14:tracePt t="1304" x="2749550" y="5848350"/>
          <p14:tracePt t="1304" x="2755900" y="5842000"/>
          <p14:tracePt t="1318" x="2762250" y="5829300"/>
          <p14:tracePt t="1318" x="2762250" y="5822950"/>
          <p14:tracePt t="1335" x="2768600" y="5816600"/>
          <p14:tracePt t="1335" x="2774950" y="5810250"/>
          <p14:tracePt t="1351" x="2774950" y="5803900"/>
          <p14:tracePt t="1351" x="2781300" y="5791200"/>
          <p14:tracePt t="1368" x="2787650" y="5791200"/>
          <p14:tracePt t="1368" x="2800350" y="5778500"/>
          <p14:tracePt t="1386" x="2806700" y="5772150"/>
          <p14:tracePt t="1400" x="2813050" y="5759450"/>
          <p14:tracePt t="1416" x="2819400" y="5753100"/>
          <p14:tracePt t="1416" x="2825750" y="5753100"/>
          <p14:tracePt t="1436" x="2825750" y="5746750"/>
          <p14:tracePt t="1449" x="2832100" y="5740400"/>
          <p14:tracePt t="1467" x="2838450" y="5734050"/>
          <p14:tracePt t="1484" x="2844800" y="5727700"/>
          <p14:tracePt t="1500" x="2851150" y="5721350"/>
          <p14:tracePt t="1500" x="2851150" y="5715000"/>
          <p14:tracePt t="1500" x="2857500" y="5708650"/>
          <p14:tracePt t="1521" x="2863850" y="5708650"/>
          <p14:tracePt t="1533" x="2863850" y="5702300"/>
          <p14:tracePt t="1533" x="2876550" y="5689600"/>
          <p14:tracePt t="1554" x="2876550" y="5683250"/>
          <p14:tracePt t="1554" x="2882900" y="5676900"/>
          <p14:tracePt t="1569" x="2889250" y="5670550"/>
          <p14:tracePt t="1584" x="2895600" y="5664200"/>
          <p14:tracePt t="1584" x="2901950" y="5657850"/>
          <p14:tracePt t="1602" x="2908300" y="5651500"/>
          <p14:tracePt t="1617" x="2914650" y="5645150"/>
          <p14:tracePt t="1634" x="2921000" y="5638800"/>
          <p14:tracePt t="1650" x="2927350" y="5632450"/>
          <p14:tracePt t="1650" x="2933700" y="5626100"/>
          <p14:tracePt t="1669" x="2940050" y="5619750"/>
          <p14:tracePt t="1684" x="2946400" y="5613400"/>
          <p14:tracePt t="1701" x="2952750" y="5607050"/>
          <p14:tracePt t="1717" x="2952750" y="5600700"/>
          <p14:tracePt t="1734" x="2959100" y="5600700"/>
          <p14:tracePt t="1753" x="2965450" y="5594350"/>
          <p14:tracePt t="1776" x="2971800" y="5594350"/>
          <p14:tracePt t="1792" x="2971800" y="5588000"/>
          <p14:tracePt t="1805" x="2984500" y="5588000"/>
          <p14:tracePt t="1828" x="2984500" y="5581650"/>
          <p14:tracePt t="1844" x="2990850" y="5568950"/>
          <p14:tracePt t="1856" x="2997200" y="5568950"/>
          <p14:tracePt t="1873" x="2997200" y="5562600"/>
          <p14:tracePt t="1884" x="3003550" y="5556250"/>
          <p14:tracePt t="1901" x="3009900" y="5549900"/>
          <p14:tracePt t="1918" x="3009900" y="5543550"/>
          <p14:tracePt t="1935" x="3016250" y="5537200"/>
          <p14:tracePt t="1951" x="3016250" y="5530850"/>
          <p14:tracePt t="1968" x="3022600" y="5524500"/>
          <p14:tracePt t="1968" x="3022600" y="5518150"/>
          <p14:tracePt t="1987" x="3028950" y="5511800"/>
          <p14:tracePt t="2016" x="3035300" y="5511800"/>
          <p14:tracePt t="2032" x="3041650" y="5499100"/>
          <p14:tracePt t="2052" x="3048000" y="5505450"/>
          <p14:tracePt t="2076" x="3048000" y="5499100"/>
          <p14:tracePt t="2096" x="3054350" y="5505450"/>
          <p14:tracePt t="2112" x="3054350" y="5499100"/>
          <p14:tracePt t="2128" x="3060700" y="5499100"/>
          <p14:tracePt t="2152" x="3060700" y="5511800"/>
          <p14:tracePt t="2181" x="3067050" y="5518150"/>
          <p14:tracePt t="2196" x="3073400" y="5524500"/>
          <p14:tracePt t="2205" x="3073400" y="5530850"/>
          <p14:tracePt t="2205" x="3079750" y="5537200"/>
          <p14:tracePt t="2221" x="3086100" y="5543550"/>
          <p14:tracePt t="2221" x="3092450" y="5543550"/>
          <p14:tracePt t="2238" x="3105150" y="5549900"/>
          <p14:tracePt t="2238" x="3111500" y="5556250"/>
          <p14:tracePt t="2238" x="3124200" y="5562600"/>
          <p14:tracePt t="2257" x="3130550" y="5562600"/>
          <p14:tracePt t="2269" x="3143250" y="5568950"/>
          <p14:tracePt t="2269" x="3162300" y="5575300"/>
          <p14:tracePt t="2288" x="3175000" y="5581650"/>
          <p14:tracePt t="2288" x="3187700" y="5581650"/>
          <p14:tracePt t="2304" x="3194050" y="5581650"/>
          <p14:tracePt t="2304" x="3200400" y="5581650"/>
          <p14:tracePt t="2321" x="3213100" y="5581650"/>
          <p14:tracePt t="2321" x="3225800" y="5588000"/>
          <p14:tracePt t="2338" x="3232150" y="5588000"/>
          <p14:tracePt t="2353" x="3244850" y="5588000"/>
          <p14:tracePt t="2370" x="3251200" y="5588000"/>
          <p14:tracePt t="2370" x="3257550" y="5594350"/>
          <p14:tracePt t="2389" x="3263900" y="5594350"/>
          <p14:tracePt t="2389" x="3270250" y="5594350"/>
          <p14:tracePt t="2405" x="3276600" y="5600700"/>
          <p14:tracePt t="2420" x="3282950" y="5600700"/>
          <p14:tracePt t="2437" x="3289300" y="5607050"/>
          <p14:tracePt t="2453" x="3295650" y="5613400"/>
          <p14:tracePt t="2470" x="3295650" y="5619750"/>
          <p14:tracePt t="2487" x="3295650" y="5626100"/>
          <p14:tracePt t="2504" x="3295650" y="5632450"/>
          <p14:tracePt t="2520" x="3295650" y="5645150"/>
          <p14:tracePt t="2601" x="3295650" y="5651500"/>
          <p14:tracePt t="2636" x="3302000" y="5657850"/>
          <p14:tracePt t="2652" x="3302000" y="5664200"/>
          <p14:tracePt t="2668" x="3308350" y="5664200"/>
          <p14:tracePt t="2684" x="3308350" y="5670550"/>
          <p14:tracePt t="2696" x="3314700" y="5670550"/>
          <p14:tracePt t="2720" x="3314700" y="5676900"/>
          <p14:tracePt t="2736" x="3314700" y="5683250"/>
          <p14:tracePt t="2773" x="3321050" y="5689600"/>
          <p14:tracePt t="2796" x="3321050" y="5695950"/>
          <p14:tracePt t="2804" x="3321050" y="5702300"/>
          <p14:tracePt t="2816" x="3321050" y="5708650"/>
          <p14:tracePt t="2864" x="3327400" y="5702300"/>
          <p14:tracePt t="2892" x="3333750" y="5708650"/>
          <p14:tracePt t="2917" x="3340100" y="5702300"/>
          <p14:tracePt t="2933" x="3346450" y="5702300"/>
          <p14:tracePt t="2944" x="3352800" y="5708650"/>
          <p14:tracePt t="2968" x="3346450" y="5715000"/>
          <p14:tracePt t="2992" x="3340100" y="5721350"/>
          <p14:tracePt t="2997" x="3327400" y="5721350"/>
          <p14:tracePt t="3012" x="3321050" y="5715000"/>
          <p14:tracePt t="3028" x="3314700" y="5715000"/>
          <p14:tracePt t="3038" x="3308350" y="5715000"/>
          <p14:tracePt t="3038" x="3295650" y="5715000"/>
          <p14:tracePt t="3058" x="3282950" y="5708650"/>
          <p14:tracePt t="3058" x="3276600" y="5708650"/>
          <p14:tracePt t="3074" x="3270250" y="5708650"/>
          <p14:tracePt t="3074" x="3263900" y="5708650"/>
          <p14:tracePt t="3091" x="3257550" y="5702300"/>
          <p14:tracePt t="3091" x="3244850" y="5702300"/>
          <p14:tracePt t="3107" x="3238500" y="5695950"/>
          <p14:tracePt t="3107" x="3213100" y="5683250"/>
          <p14:tracePt t="3126" x="3200400" y="5676900"/>
          <p14:tracePt t="3126" x="3187700" y="5670550"/>
          <p14:tracePt t="3141" x="3175000" y="5657850"/>
          <p14:tracePt t="3141" x="3155950" y="5651500"/>
          <p14:tracePt t="3157" x="3143250" y="5638800"/>
          <p14:tracePt t="3157" x="3124200" y="5626100"/>
          <p14:tracePt t="3174" x="3105150" y="5613400"/>
          <p14:tracePt t="3174" x="3079750" y="5600700"/>
          <p14:tracePt t="3174" x="3060700" y="5588000"/>
          <p14:tracePt t="3193" x="3035300" y="5575300"/>
          <p14:tracePt t="3206" x="3009900" y="5562600"/>
          <p14:tracePt t="3206" x="2984500" y="5543550"/>
          <p14:tracePt t="3226" x="2927350" y="5518150"/>
          <p14:tracePt t="3226" x="2895600" y="5511800"/>
          <p14:tracePt t="3241" x="2870200" y="5499100"/>
          <p14:tracePt t="3241" x="2838450" y="5486400"/>
          <p14:tracePt t="3258" x="2813050" y="5480050"/>
          <p14:tracePt t="3258" x="2787650" y="5467350"/>
          <p14:tracePt t="3274" x="2762250" y="5454650"/>
          <p14:tracePt t="3274" x="2730500" y="5448300"/>
          <p14:tracePt t="3274" x="2705100" y="5429250"/>
          <p14:tracePt t="3293" x="2679700" y="5416550"/>
          <p14:tracePt t="3293" x="2647950" y="5403850"/>
          <p14:tracePt t="3308" x="2616200" y="5384800"/>
          <p14:tracePt t="3308" x="2584450" y="5372100"/>
          <p14:tracePt t="3324" x="2552700" y="5346700"/>
          <p14:tracePt t="3324" x="2520950" y="5321300"/>
          <p14:tracePt t="3341" x="2489200" y="5295900"/>
          <p14:tracePt t="3341" x="2419350" y="5238750"/>
          <p14:tracePt t="3358" x="2381250" y="5200650"/>
          <p14:tracePt t="3358" x="2349500" y="5156200"/>
          <p14:tracePt t="3375" x="2311400" y="5099050"/>
          <p14:tracePt t="3375" x="2273300" y="5041900"/>
          <p14:tracePt t="3392" x="2241550" y="4972050"/>
          <p14:tracePt t="3392" x="2203450" y="4895850"/>
          <p14:tracePt t="3408" x="2165350" y="4806950"/>
          <p14:tracePt t="3408" x="2082800" y="4597400"/>
          <p14:tracePt t="3425" x="2038350" y="4495800"/>
          <p14:tracePt t="3425" x="1993900" y="4387850"/>
          <p14:tracePt t="3442" x="1943100" y="4286250"/>
          <p14:tracePt t="3442" x="1898650" y="4197350"/>
          <p14:tracePt t="3458" x="1860550" y="4108450"/>
          <p14:tracePt t="3458" x="1816100" y="4025900"/>
          <p14:tracePt t="3475" x="1803400" y="3987800"/>
          <p14:tracePt t="3553" x="1752600" y="3886200"/>
          <p14:tracePt t="3560" x="1714500" y="3797300"/>
          <p14:tracePt t="3573" x="1676400" y="3721100"/>
          <p14:tracePt t="3573" x="1619250" y="3587750"/>
          <p14:tracePt t="3594" x="1600200" y="3543300"/>
          <p14:tracePt t="3594" x="1587500" y="3505200"/>
          <p14:tracePt t="3609" x="1549400" y="3448050"/>
          <p14:tracePt t="3609" x="1555750" y="3473450"/>
          <p14:tracePt t="3626" x="1562100" y="3498850"/>
          <p14:tracePt t="3626" x="1562100" y="3536950"/>
          <p14:tracePt t="3642" x="1568450" y="3581400"/>
          <p14:tracePt t="3642" x="1568450" y="3683000"/>
          <p14:tracePt t="3659" x="1568450" y="3746500"/>
          <p14:tracePt t="3659" x="1568450" y="3803650"/>
          <p14:tracePt t="3676" x="1562100" y="3867150"/>
          <p14:tracePt t="3676" x="1555750" y="3930650"/>
          <p14:tracePt t="3693" x="1549400" y="3994150"/>
          <p14:tracePt t="3693" x="1543050" y="4051300"/>
          <p14:tracePt t="3709" x="1530350" y="4108450"/>
          <p14:tracePt t="3709" x="1498600" y="4216400"/>
          <p14:tracePt t="3726" x="1479550" y="4260850"/>
          <p14:tracePt t="3726" x="1460500" y="4305300"/>
          <p14:tracePt t="3743" x="1441450" y="4343400"/>
          <p14:tracePt t="3743" x="1422400" y="4381500"/>
          <p14:tracePt t="3759" x="1397000" y="4413250"/>
          <p14:tracePt t="3759" x="1352550" y="4470400"/>
          <p14:tracePt t="3778" x="1333500" y="4495800"/>
          <p14:tracePt t="3778" x="1308100" y="4514850"/>
          <p14:tracePt t="3794" x="1289050" y="4533900"/>
          <p14:tracePt t="3794" x="1263650" y="4546600"/>
          <p14:tracePt t="3810" x="1244600" y="4565650"/>
          <p14:tracePt t="3810" x="1219200" y="4578350"/>
          <p14:tracePt t="3827" x="1200150" y="4591050"/>
          <p14:tracePt t="3827" x="1174750" y="4603750"/>
          <p14:tracePt t="3827" x="1155700" y="4616450"/>
          <p14:tracePt t="3845" x="1130300" y="4622800"/>
          <p14:tracePt t="3858" x="1111250" y="4629150"/>
          <p14:tracePt t="3858" x="1092200" y="4635500"/>
          <p14:tracePt t="3879" x="1047750" y="4635500"/>
          <p14:tracePt t="3879" x="1022350" y="4629150"/>
          <p14:tracePt t="3894" x="996950" y="4622800"/>
          <p14:tracePt t="3894" x="971550" y="4616450"/>
          <p14:tracePt t="3910" x="946150" y="4603750"/>
          <p14:tracePt t="3910" x="920750" y="4591050"/>
          <p14:tracePt t="3910" x="889000" y="4572000"/>
          <p14:tracePt t="3929" x="863600" y="4559300"/>
          <p14:tracePt t="3941" x="844550" y="4546600"/>
          <p14:tracePt t="3941" x="819150" y="4527550"/>
          <p14:tracePt t="3963" x="723900" y="4222750"/>
          <p14:tracePt t="4027" x="736600" y="4178300"/>
          <p14:tracePt t="4032" x="749300" y="4133850"/>
          <p14:tracePt t="4042" x="787400" y="4051300"/>
          <p14:tracePt t="4059" x="889000" y="3943350"/>
          <p14:tracePt t="4077" x="977900" y="3892550"/>
          <p14:tracePt t="4093" x="1079500" y="3867150"/>
          <p14:tracePt t="4110" x="1193800" y="3867150"/>
          <p14:tracePt t="4126" x="1301750" y="3905250"/>
          <p14:tracePt t="4126" x="1352550" y="3937000"/>
          <p14:tracePt t="4146" x="1447800" y="4019550"/>
          <p14:tracePt t="4162" x="1517650" y="4114800"/>
          <p14:tracePt t="4177" x="1562100" y="4216400"/>
          <p14:tracePt t="4193" x="1562100" y="4324350"/>
          <p14:tracePt t="4210" x="1524000" y="4413250"/>
          <p14:tracePt t="4227" x="1460500" y="4489450"/>
          <p14:tracePt t="4227" x="1416050" y="4527550"/>
          <p14:tracePt t="4246" x="1327150" y="4584700"/>
          <p14:tracePt t="4260" x="1238250" y="4622800"/>
          <p14:tracePt t="4277" x="1162050" y="4654550"/>
          <p14:tracePt t="4293" x="1092200" y="4660900"/>
          <p14:tracePt t="4310" x="1066800" y="4654550"/>
          <p14:tracePt t="4310" x="1016000" y="4616450"/>
          <p14:tracePt t="4329" x="996950" y="4584700"/>
          <p14:tracePt t="4329" x="977900" y="4540250"/>
          <p14:tracePt t="4345" x="965200" y="4495800"/>
          <p14:tracePt t="4345" x="946150" y="4438650"/>
          <p14:tracePt t="4362" x="933450" y="4375150"/>
          <p14:tracePt t="4362" x="914400" y="4241800"/>
          <p14:tracePt t="4379" x="908050" y="4165600"/>
          <p14:tracePt t="4379" x="901700" y="4095750"/>
          <p14:tracePt t="4395" x="901700" y="4025900"/>
          <p14:tracePt t="4395" x="901700" y="3949700"/>
          <p14:tracePt t="4412" x="901700" y="3873500"/>
          <p14:tracePt t="4412" x="901700" y="3803650"/>
          <p14:tracePt t="4428" x="901700" y="3727450"/>
          <p14:tracePt t="4428" x="920750" y="3581400"/>
          <p14:tracePt t="4446" x="927100" y="3505200"/>
          <p14:tracePt t="4446" x="939800" y="3441700"/>
          <p14:tracePt t="4462" x="946150" y="3371850"/>
          <p14:tracePt t="4462" x="958850" y="3314700"/>
          <p14:tracePt t="4478" x="965200" y="3257550"/>
          <p14:tracePt t="4478" x="977900" y="3213100"/>
          <p14:tracePt t="4478" x="990600" y="3162300"/>
          <p14:tracePt t="4498" x="1003300" y="3124200"/>
          <p14:tracePt t="4510" x="1009650" y="3086100"/>
          <p14:tracePt t="4510" x="1035050" y="3022600"/>
          <p14:tracePt t="4530" x="1047750" y="2990850"/>
          <p14:tracePt t="4530" x="1054100" y="2965450"/>
          <p14:tracePt t="4546" x="1066800" y="2946400"/>
          <p14:tracePt t="4546" x="1073150" y="2921000"/>
          <p14:tracePt t="4562" x="1079500" y="2908300"/>
          <p14:tracePt t="4562" x="1085850" y="2895600"/>
          <p14:tracePt t="4562" x="1085850" y="2889250"/>
          <p14:tracePt t="4582" x="1085850" y="2882900"/>
          <p14:tracePt t="4594" x="1079500" y="2882900"/>
          <p14:tracePt t="4610" x="1073150" y="2882900"/>
          <p14:tracePt t="4610" x="1060450" y="2895600"/>
          <p14:tracePt t="4629" x="1047750" y="2901950"/>
          <p14:tracePt t="4629" x="1035050" y="2914650"/>
          <p14:tracePt t="4646" x="1022350" y="2921000"/>
          <p14:tracePt t="4646" x="1009650" y="2927350"/>
          <p14:tracePt t="4663" x="990600" y="2927350"/>
          <p14:tracePt t="4663" x="946150" y="2927350"/>
          <p14:tracePt t="4679" x="742950" y="2711450"/>
          <p14:tracePt t="4756" x="742950" y="2673350"/>
          <p14:tracePt t="4761" x="749300" y="2584450"/>
          <p14:tracePt t="4779" x="774700" y="2495550"/>
          <p14:tracePt t="4779" x="793750" y="2451100"/>
          <p14:tracePt t="4798" x="857250" y="2368550"/>
          <p14:tracePt t="4814" x="933450" y="2292350"/>
          <p14:tracePt t="4829" x="1028700" y="2241550"/>
          <p14:tracePt t="4846" x="1130300" y="2216150"/>
          <p14:tracePt t="4862" x="1238250" y="2216150"/>
          <p14:tracePt t="4862" x="1289050" y="2222500"/>
          <p14:tracePt t="4883" x="1339850" y="2235200"/>
          <p14:tracePt t="4883" x="1390650" y="2247900"/>
          <p14:tracePt t="4898" x="1485900" y="2298700"/>
          <p14:tracePt t="4914" x="1562100" y="2374900"/>
          <p14:tracePt t="4929" x="1625600" y="2463800"/>
          <p14:tracePt t="4946" x="1663700" y="2565400"/>
          <p14:tracePt t="4962" x="1676400" y="2724150"/>
          <p14:tracePt t="4979" x="1651000" y="2819400"/>
          <p14:tracePt t="4996" x="1606550" y="2914650"/>
          <p14:tracePt t="5013" x="1543050" y="2997200"/>
          <p14:tracePt t="5029" x="1441450" y="3105150"/>
          <p14:tracePt t="5046" x="1365250" y="3162300"/>
          <p14:tracePt t="5063" x="1301750" y="3206750"/>
          <p14:tracePt t="5080" x="1219200" y="3263900"/>
          <p14:tracePt t="5098" x="1174750" y="3289300"/>
          <p14:tracePt t="5113" x="1149350" y="3302000"/>
          <p14:tracePt t="5132" x="1136650" y="3302000"/>
          <p14:tracePt t="5146" x="1130300" y="3295650"/>
          <p14:tracePt t="5164" x="1123950" y="3282950"/>
          <p14:tracePt t="5164" x="1130300" y="3276600"/>
          <p14:tracePt t="5183" x="1136650" y="3276600"/>
          <p14:tracePt t="5183" x="1143000" y="3276600"/>
          <p14:tracePt t="5198" x="1155700" y="3276600"/>
          <p14:tracePt t="5198" x="1168400" y="3276600"/>
          <p14:tracePt t="5214" x="1181100" y="3282950"/>
          <p14:tracePt t="5214" x="1200150" y="3289300"/>
          <p14:tracePt t="5214" x="1212850" y="3295650"/>
          <p14:tracePt t="5234" x="1231900" y="3308350"/>
          <p14:tracePt t="5246" x="1250950" y="3321050"/>
          <p14:tracePt t="5246" x="1289050" y="3359150"/>
          <p14:tracePt t="5266" x="1314450" y="3384550"/>
          <p14:tracePt t="5266" x="1333500" y="3409950"/>
          <p14:tracePt t="6422" x="2247900" y="4718050"/>
          <p14:tracePt t="6461" x="2254250" y="4718050"/>
          <p14:tracePt t="6573" x="2260600" y="4718050"/>
          <p14:tracePt t="6641" x="2260600" y="4711700"/>
          <p14:tracePt t="6693" x="2260600" y="4705350"/>
          <p14:tracePt t="6722" x="2266950" y="4705350"/>
          <p14:tracePt t="6737" x="2266950" y="4711700"/>
          <p14:tracePt t="6782" x="2260600" y="4718050"/>
          <p14:tracePt t="6798" x="2260600" y="4724400"/>
          <p14:tracePt t="6866" x="2266950" y="4730750"/>
          <p14:tracePt t="6909" x="2260600" y="4743450"/>
          <p14:tracePt t="6934" x="2260600" y="4749800"/>
          <p14:tracePt t="6949" x="2254250" y="4756150"/>
          <p14:tracePt t="6977" x="2254250" y="4762500"/>
          <p14:tracePt t="6985" x="2247900" y="4762500"/>
          <p14:tracePt t="7010" x="2241550" y="4762500"/>
          <p14:tracePt t="7021" x="2247900" y="4768850"/>
          <p14:tracePt t="7090" x="2254250" y="4762500"/>
          <p14:tracePt t="7098" x="2254250" y="4756150"/>
          <p14:tracePt t="7106" x="2266950" y="4749800"/>
          <p14:tracePt t="7119" x="2279650" y="4743450"/>
          <p14:tracePt t="7119" x="2292350" y="4730750"/>
          <p14:tracePt t="7562" x="6019800" y="3060700"/>
          <p14:tracePt t="7578" x="6013450" y="3054350"/>
          <p14:tracePt t="7578" x="6007100" y="3048000"/>
          <p14:tracePt t="7590" x="5994400" y="3041650"/>
          <p14:tracePt t="7590" x="5988050" y="3035300"/>
          <p14:tracePt t="7607" x="5975350" y="3028950"/>
          <p14:tracePt t="7607" x="5962650" y="3022600"/>
          <p14:tracePt t="7623" x="5956300" y="3016250"/>
          <p14:tracePt t="7623" x="5943600" y="3009900"/>
          <p14:tracePt t="7623" x="5930900" y="3003550"/>
          <p14:tracePt t="7642" x="5924550" y="2997200"/>
          <p14:tracePt t="7654" x="5911850" y="2984500"/>
          <p14:tracePt t="7654" x="5899150" y="2965450"/>
          <p14:tracePt t="7675" x="5899150" y="2959100"/>
          <p14:tracePt t="7675" x="5892800" y="2940050"/>
          <p14:tracePt t="7690" x="5892800" y="2927350"/>
          <p14:tracePt t="7690" x="5892800" y="2914650"/>
          <p14:tracePt t="7707" x="5892800" y="2895600"/>
          <p14:tracePt t="7707" x="5892800" y="2882900"/>
          <p14:tracePt t="7723" x="5892800" y="2863850"/>
          <p14:tracePt t="7723" x="5892800" y="2851150"/>
          <p14:tracePt t="7723" x="5892800" y="2838450"/>
          <p14:tracePt t="7742" x="5892800" y="2819400"/>
          <p14:tracePt t="7755" x="5892800" y="2806700"/>
          <p14:tracePt t="7755" x="5899150" y="2781300"/>
          <p14:tracePt t="7773" x="5899150" y="2768600"/>
          <p14:tracePt t="7773" x="5899150" y="2749550"/>
          <p14:tracePt t="7790" x="5899150" y="2736850"/>
          <p14:tracePt t="7790" x="5899150" y="2730500"/>
          <p14:tracePt t="7807" x="5892800" y="2717800"/>
          <p14:tracePt t="7807" x="5886450" y="2705100"/>
          <p14:tracePt t="7823" x="5880100" y="2705100"/>
          <p14:tracePt t="7838" x="5873750" y="2698750"/>
          <p14:tracePt t="7855" x="5867400" y="2698750"/>
          <p14:tracePt t="7855" x="5861050" y="2698750"/>
          <p14:tracePt t="7874" x="5854700" y="2698750"/>
          <p14:tracePt t="7874" x="5835650" y="2705100"/>
          <p14:tracePt t="7892" x="5829300" y="2705100"/>
          <p14:tracePt t="7892" x="5822950" y="2711450"/>
          <p14:tracePt t="7908" x="5810250" y="2711450"/>
          <p14:tracePt t="7908" x="5803900" y="2717800"/>
          <p14:tracePt t="7924" x="5797550" y="2717800"/>
          <p14:tracePt t="7924" x="5791200" y="2724150"/>
          <p14:tracePt t="7924" x="5778500" y="2724150"/>
          <p14:tracePt t="7944" x="5772150" y="2730500"/>
          <p14:tracePt t="7955" x="5759450" y="2730500"/>
          <p14:tracePt t="7955" x="5734050" y="2730500"/>
          <p14:tracePt t="7974" x="5721350" y="2724150"/>
          <p14:tracePt t="7974" x="5702300" y="2711450"/>
          <p14:tracePt t="7991" x="5683250" y="2705100"/>
          <p14:tracePt t="8009" x="5448300" y="2476500"/>
          <p14:tracePt t="8081" x="5435600" y="2444750"/>
          <p14:tracePt t="8086" x="5429250" y="2406650"/>
          <p14:tracePt t="8094" x="5422900" y="2374900"/>
          <p14:tracePt t="8106" x="5422900" y="2266950"/>
          <p14:tracePt t="8124" x="5441950" y="2190750"/>
          <p14:tracePt t="8140" x="5480050" y="2127250"/>
          <p14:tracePt t="8157" x="5537200" y="2063750"/>
          <p14:tracePt t="8174" x="5651500" y="1981200"/>
          <p14:tracePt t="8191" x="5746750" y="1943100"/>
          <p14:tracePt t="8207" x="5835650" y="1924050"/>
          <p14:tracePt t="8224" x="5975350" y="1924050"/>
          <p14:tracePt t="8242" x="6057900" y="1949450"/>
          <p14:tracePt t="8258" x="6127750" y="1981200"/>
          <p14:tracePt t="8274" x="6191250" y="2025650"/>
          <p14:tracePt t="8291" x="6235700" y="2082800"/>
          <p14:tracePt t="8307" x="6261100" y="2146300"/>
          <p14:tracePt t="8307" x="6267450" y="2178050"/>
          <p14:tracePt t="8327" x="6261100" y="2241550"/>
          <p14:tracePt t="8342" x="6229350" y="2311400"/>
          <p14:tracePt t="8358" x="6184900" y="2368550"/>
          <p14:tracePt t="8374" x="6121400" y="2419350"/>
          <p14:tracePt t="8391" x="6057900" y="2457450"/>
          <p14:tracePt t="8391" x="6019800" y="2470150"/>
          <p14:tracePt t="8411" x="5949950" y="2495550"/>
          <p14:tracePt t="8425" x="5892800" y="2508250"/>
          <p14:tracePt t="8441" x="5842000" y="2520950"/>
          <p14:tracePt t="8458" x="5810250" y="2540000"/>
          <p14:tracePt t="8475" x="5797550" y="2565400"/>
          <p14:tracePt t="8491" x="5803900" y="2565400"/>
          <p14:tracePt t="8509" x="5816600" y="2571750"/>
          <p14:tracePt t="8525" x="5829300" y="2565400"/>
          <p14:tracePt t="8525" x="5848350" y="2559050"/>
          <p14:tracePt t="8544" x="5861050" y="2559050"/>
          <p14:tracePt t="8544" x="5873750" y="2565400"/>
          <p14:tracePt t="8560" x="5880100" y="2565400"/>
          <p14:tracePt t="8560" x="5892800" y="2578100"/>
          <p14:tracePt t="8577" x="5899150" y="2590800"/>
          <p14:tracePt t="8577" x="5911850" y="2603500"/>
          <p14:tracePt t="8593" x="5918200" y="2628900"/>
          <p14:tracePt t="8593" x="5930900" y="2686050"/>
          <p14:tracePt t="8610" x="5937250" y="2717800"/>
          <p14:tracePt t="8610" x="5937250" y="2755900"/>
          <p14:tracePt t="8627" x="5943600" y="2794000"/>
          <p14:tracePt t="8627" x="5949950" y="2838450"/>
          <p14:tracePt t="8644" x="5956300" y="2882900"/>
          <p14:tracePt t="8644" x="5956300" y="2927350"/>
          <p14:tracePt t="8644" x="5962650" y="2965450"/>
          <p14:tracePt t="8663" x="5969000" y="3009900"/>
          <p14:tracePt t="8675" x="5969000" y="3048000"/>
          <p14:tracePt t="8675" x="5975350" y="3117850"/>
          <p14:tracePt t="8695" x="5975350" y="3149600"/>
          <p14:tracePt t="8695" x="5975350" y="3175000"/>
          <p14:tracePt t="8711" x="5981700" y="3206750"/>
          <p14:tracePt t="8711" x="5981700" y="3232150"/>
          <p14:tracePt t="8727" x="5981700" y="3257550"/>
          <p14:tracePt t="8727" x="5975350" y="3282950"/>
          <p14:tracePt t="8743" x="5975350" y="3308350"/>
          <p14:tracePt t="8743" x="5975350" y="3327400"/>
          <p14:tracePt t="8743" x="5975350" y="3352800"/>
          <p14:tracePt t="8763" x="5975350" y="3371850"/>
          <p14:tracePt t="8775" x="5975350" y="3384550"/>
          <p14:tracePt t="8775" x="5969000" y="3409950"/>
          <p14:tracePt t="8794" x="5969000" y="3416300"/>
          <p14:tracePt t="8794" x="5962650" y="3422650"/>
          <p14:tracePt t="8810" x="5956300" y="3429000"/>
          <p14:tracePt t="8825" x="5949950" y="3429000"/>
          <p14:tracePt t="8842" x="5943600" y="3422650"/>
          <p14:tracePt t="8859" x="5937250" y="3409950"/>
          <p14:tracePt t="8876" x="5930900" y="3403600"/>
          <p14:tracePt t="8895" x="5930900" y="3397250"/>
          <p14:tracePt t="8895" x="5924550" y="3397250"/>
          <p14:tracePt t="8911" x="5930900" y="3397250"/>
          <p14:tracePt t="8986" x="5930900" y="3403600"/>
          <p14:tracePt t="9009" x="5930900" y="3409950"/>
          <p14:tracePt t="9030" x="5930900" y="3416300"/>
          <p14:tracePt t="9046" x="5930900" y="3422650"/>
          <p14:tracePt t="9054" x="5924550" y="3429000"/>
          <p14:tracePt t="9063" x="5924550" y="3435350"/>
          <p14:tracePt t="9063" x="5918200" y="3441700"/>
          <p14:tracePt t="9079" x="5918200" y="3448050"/>
          <p14:tracePt t="9079" x="5911850" y="3460750"/>
          <p14:tracePt t="9095" x="5905500" y="3467100"/>
          <p14:tracePt t="9095" x="5899150" y="3473450"/>
          <p14:tracePt t="9111" x="5899150" y="3486150"/>
          <p14:tracePt t="9111" x="5892800" y="3492500"/>
          <p14:tracePt t="9111" x="5886450" y="3505200"/>
          <p14:tracePt t="9131" x="5880100" y="3511550"/>
          <p14:tracePt t="9131" x="5880100" y="3517900"/>
          <p14:tracePt t="9145" x="5873750" y="3530600"/>
          <p14:tracePt t="9145" x="5873750" y="3536950"/>
          <p14:tracePt t="9162" x="5867400" y="3536950"/>
          <p14:tracePt t="9177" x="5867400" y="3549650"/>
          <p14:tracePt t="9193" x="5861050" y="3549650"/>
          <p14:tracePt t="9193" x="5854700" y="3556000"/>
          <p14:tracePt t="9212" x="5848350" y="3556000"/>
          <p14:tracePt t="9226" x="5842000" y="3549650"/>
          <p14:tracePt t="9250" x="5842000" y="3543300"/>
          <p14:tracePt t="9263" x="5842000" y="3536950"/>
          <p14:tracePt t="9279" x="5842000" y="3530600"/>
          <p14:tracePt t="9294" x="5842000" y="3524250"/>
          <p14:tracePt t="9310" x="5842000" y="3517900"/>
          <p14:tracePt t="9327" x="5842000" y="3511550"/>
          <p14:tracePt t="9343" x="5842000" y="3505200"/>
          <p14:tracePt t="9343" x="5842000" y="3492500"/>
          <p14:tracePt t="9363" x="5842000" y="3486150"/>
          <p14:tracePt t="9363" x="5842000" y="3479800"/>
          <p14:tracePt t="9379" x="5842000" y="3473450"/>
          <p14:tracePt t="9379" x="5842000" y="3467100"/>
          <p14:tracePt t="9379" x="5842000" y="3454400"/>
          <p14:tracePt t="9399" x="5842000" y="3448050"/>
          <p14:tracePt t="9411" x="5842000" y="3441700"/>
          <p14:tracePt t="9411" x="5835650" y="3429000"/>
          <p14:tracePt t="9411" x="5835650" y="3422650"/>
          <p14:tracePt t="9432" x="5835650" y="3416300"/>
          <p14:tracePt t="9432" x="5835650" y="3409950"/>
          <p14:tracePt t="9446" x="5835650" y="3397250"/>
          <p14:tracePt t="9446" x="5835650" y="3390900"/>
          <p14:tracePt t="9463" x="5835650" y="3378200"/>
          <p14:tracePt t="9463" x="5835650" y="3365500"/>
          <p14:tracePt t="9479" x="5835650" y="3352800"/>
          <p14:tracePt t="9479" x="5835650" y="3333750"/>
          <p14:tracePt t="9479" x="5835650" y="3321050"/>
          <p14:tracePt t="9499" x="5835650" y="3302000"/>
          <p14:tracePt t="9499" x="5835650" y="3289300"/>
          <p14:tracePt t="9513" x="5842000" y="3270250"/>
          <p14:tracePt t="9513" x="5842000" y="3257550"/>
          <p14:tracePt t="9529" x="5842000" y="3238500"/>
          <p14:tracePt t="9529" x="5842000" y="3225800"/>
          <p14:tracePt t="9547" x="5842000" y="3213100"/>
          <p14:tracePt t="9547" x="5842000" y="3187700"/>
          <p14:tracePt t="9563" x="5835650" y="3175000"/>
          <p14:tracePt t="9563" x="5835650" y="3162300"/>
          <p14:tracePt t="9579" x="5829300" y="3143250"/>
          <p14:tracePt t="9579" x="5829300" y="3124200"/>
          <p14:tracePt t="9597" x="5822950" y="3111500"/>
          <p14:tracePt t="9597" x="5816600" y="3092450"/>
          <p14:tracePt t="9613" x="5816600" y="3073400"/>
          <p14:tracePt t="9613" x="5803900" y="3041650"/>
          <p14:tracePt t="9631" x="5797550" y="3022600"/>
          <p14:tracePt t="9631" x="5791200" y="3009900"/>
          <p14:tracePt t="9648" x="5784850" y="2990850"/>
          <p14:tracePt t="9648" x="5784850" y="2978150"/>
          <p14:tracePt t="9663" x="5778500" y="2959100"/>
          <p14:tracePt t="9663" x="5772150" y="2946400"/>
          <p14:tracePt t="9680" x="5765800" y="2933700"/>
          <p14:tracePt t="9680" x="5765800" y="2914650"/>
          <p14:tracePt t="9680" x="5759450" y="2901950"/>
          <p14:tracePt t="9699" x="5753100" y="2895600"/>
          <p14:tracePt t="9712" x="5753100" y="2882900"/>
          <p14:tracePt t="9712" x="5746750" y="2876550"/>
          <p14:tracePt t="9730" x="5740400" y="2870200"/>
          <p14:tracePt t="9745" x="5734050" y="2870200"/>
          <p14:tracePt t="9762" x="5734050" y="2876550"/>
          <p14:tracePt t="9779" x="5727700" y="2882900"/>
          <p14:tracePt t="9795" x="5734050" y="2889250"/>
          <p14:tracePt t="9795" x="5734050" y="2895600"/>
          <p14:tracePt t="9814" x="5734050" y="2908300"/>
          <p14:tracePt t="9842" x="5734050" y="2914650"/>
          <p14:tracePt t="9858" x="5740400" y="2921000"/>
          <p14:tracePt t="9862" x="5740400" y="2927350"/>
          <p14:tracePt t="9879" x="5740400" y="2933700"/>
          <p14:tracePt t="9879" x="5740400" y="2940050"/>
          <p14:tracePt t="9899" x="5740400" y="2946400"/>
          <p14:tracePt t="9899" x="5740400" y="2952750"/>
          <p14:tracePt t="9914" x="5740400" y="2959100"/>
          <p14:tracePt t="9914" x="5740400" y="2965450"/>
          <p14:tracePt t="9931" x="5740400" y="2978150"/>
          <p14:tracePt t="9946" x="5746750" y="2984500"/>
          <p14:tracePt t="9962" x="5746750" y="2990850"/>
          <p14:tracePt t="9979" x="5740400" y="2997200"/>
          <p14:tracePt t="10014" x="5740400" y="3003550"/>
          <p14:tracePt t="10038" x="5734050" y="3009900"/>
          <p14:tracePt t="10058" x="5727700" y="3009900"/>
          <p14:tracePt t="10082" x="5721350" y="3016250"/>
          <p14:tracePt t="10102" x="5721350" y="3022600"/>
          <p14:tracePt t="10134" x="5721350" y="3028950"/>
          <p14:tracePt t="10158" x="5727700" y="3035300"/>
          <p14:tracePt t="10178" x="5734050" y="3041650"/>
          <p14:tracePt t="10202" x="5734050" y="3048000"/>
          <p14:tracePt t="10230" x="5734050" y="3054350"/>
          <p14:tracePt t="10254" x="5727700" y="3060700"/>
          <p14:tracePt t="10278" x="5721350" y="3060700"/>
          <p14:tracePt t="10298" x="5715000" y="3060700"/>
          <p14:tracePt t="10330" x="5715000" y="3054350"/>
          <p14:tracePt t="10358" x="5721350" y="3048000"/>
          <p14:tracePt t="10374" x="5727700" y="3048000"/>
          <p14:tracePt t="10391" x="5734050" y="3048000"/>
          <p14:tracePt t="10402" x="5740400" y="3048000"/>
          <p14:tracePt t="10414" x="5746750" y="3048000"/>
          <p14:tracePt t="10414" x="5753100" y="3048000"/>
          <p14:tracePt t="10414" x="5759450" y="3054350"/>
          <p14:tracePt t="10436" x="5765800" y="3054350"/>
          <p14:tracePt t="10447" x="5772150" y="3054350"/>
          <p14:tracePt t="10447" x="5778500" y="3067050"/>
          <p14:tracePt t="10466" x="5784850" y="3073400"/>
          <p14:tracePt t="10466" x="5791200" y="3073400"/>
          <p14:tracePt t="10483" x="5797550" y="3079750"/>
          <p14:tracePt t="10483" x="5803900" y="3092450"/>
          <p14:tracePt t="10500" x="5810250" y="3098800"/>
          <p14:tracePt t="10500" x="5816600" y="3111500"/>
          <p14:tracePt t="10500" x="5822950" y="3124200"/>
          <p14:tracePt t="10519" x="5822950" y="3136900"/>
          <p14:tracePt t="10519" x="5829300" y="3155950"/>
          <p14:tracePt t="10533" x="5835650" y="3168650"/>
          <p14:tracePt t="10533" x="5842000" y="3187700"/>
          <p14:tracePt t="10550" x="5848350" y="3200400"/>
          <p14:tracePt t="10550" x="5854700" y="3213100"/>
          <p14:tracePt t="10567" x="5854700" y="3225800"/>
          <p14:tracePt t="10567" x="5861050" y="3244850"/>
          <p14:tracePt t="10584" x="5861050" y="3251200"/>
          <p14:tracePt t="10598" x="5867400" y="3257550"/>
          <p14:tracePt t="10615" x="5861050" y="3257550"/>
          <p14:tracePt t="10650" x="5854700" y="3257550"/>
          <p14:tracePt t="10666" x="5848350" y="3257550"/>
          <p14:tracePt t="10682" x="5842000" y="3263900"/>
          <p14:tracePt t="10698" x="5835650" y="3270250"/>
          <p14:tracePt t="10710" x="5822950" y="3276600"/>
          <p14:tracePt t="10726" x="5822950" y="3282950"/>
          <p14:tracePt t="10735" x="5816600" y="3289300"/>
          <p14:tracePt t="10735" x="5816600" y="3302000"/>
          <p14:tracePt t="10751" x="5816600" y="3308350"/>
          <p14:tracePt t="10751" x="5816600" y="3321050"/>
          <p14:tracePt t="10767" x="5816600" y="3340100"/>
          <p14:tracePt t="10767" x="5816600" y="3352800"/>
          <p14:tracePt t="10767" x="5822950" y="3371850"/>
          <p14:tracePt t="10787" x="5822950" y="3390900"/>
          <p14:tracePt t="10799" x="5829300" y="3409950"/>
          <p14:tracePt t="10799" x="5835650" y="3429000"/>
          <p14:tracePt t="10799" x="5835650" y="3448050"/>
          <p14:tracePt t="10820" x="5842000" y="3473450"/>
          <p14:tracePt t="10820" x="5842000" y="3492500"/>
          <p14:tracePt t="10834" x="5848350" y="3517900"/>
          <p14:tracePt t="10834" x="5848350" y="3536950"/>
          <p14:tracePt t="10851" x="5854700" y="3562350"/>
          <p14:tracePt t="10851" x="5854700" y="3587750"/>
          <p14:tracePt t="10867" x="5861050" y="3613150"/>
          <p14:tracePt t="10867" x="5867400" y="3670300"/>
          <p14:tracePt t="10884" x="5873750" y="3702050"/>
          <p14:tracePt t="10884" x="5880100" y="3727450"/>
          <p14:tracePt t="10902" x="5880100" y="3759200"/>
          <p14:tracePt t="10902" x="5886450" y="3790950"/>
          <p14:tracePt t="10918" x="5892800" y="3822700"/>
          <p14:tracePt t="10918" x="5892800" y="3860800"/>
          <p14:tracePt t="10935" x="5899150" y="3892550"/>
          <p14:tracePt t="10935" x="5905500" y="3956050"/>
          <p14:tracePt t="10951" x="5905500" y="3994150"/>
          <p14:tracePt t="10951" x="5905500" y="4032250"/>
          <p14:tracePt t="10968" x="5911850" y="4076700"/>
          <p14:tracePt t="10968" x="5911850" y="4121150"/>
          <p14:tracePt t="10985" x="5911850" y="4171950"/>
          <p14:tracePt t="10985" x="5911850" y="4222750"/>
          <p14:tracePt t="10985" x="5911850" y="4279900"/>
          <p14:tracePt t="11004" x="5905500" y="4337050"/>
          <p14:tracePt t="11004" x="5905500" y="4394200"/>
          <p14:tracePt t="11019" x="5892800" y="4451350"/>
          <p14:tracePt t="11019" x="5886450" y="4508500"/>
          <p14:tracePt t="11035" x="5873750" y="4559300"/>
          <p14:tracePt t="11035" x="5861050" y="4616450"/>
          <p14:tracePt t="11052" x="5848350" y="4667250"/>
          <p14:tracePt t="11052" x="5835650" y="4718050"/>
          <p14:tracePt t="11068" x="5829300" y="4768850"/>
          <p14:tracePt t="11068" x="5816600" y="4826000"/>
          <p14:tracePt t="11068" x="5810250" y="4876800"/>
          <p14:tracePt t="11087" x="5803900" y="4927600"/>
          <p14:tracePt t="11100" x="5803900" y="4978400"/>
          <p14:tracePt t="11100" x="5797550" y="5080000"/>
          <p14:tracePt t="11119" x="5791200" y="5124450"/>
          <p14:tracePt t="11119" x="5791200" y="5168900"/>
          <p14:tracePt t="11135" x="5784850" y="5213350"/>
          <p14:tracePt t="11135" x="5784850" y="5251450"/>
          <p14:tracePt t="11152" x="5778500" y="5289550"/>
          <p14:tracePt t="11152" x="5778500" y="5321300"/>
          <p14:tracePt t="11152" x="5772150" y="5353050"/>
          <p14:tracePt t="11171" x="5772150" y="5378450"/>
          <p14:tracePt t="11171" x="5765800" y="5403850"/>
          <p14:tracePt t="11185" x="5765800" y="5422900"/>
          <p14:tracePt t="11185" x="5759450" y="5441950"/>
          <p14:tracePt t="11202" x="5759450" y="5461000"/>
          <p14:tracePt t="11202" x="5759450" y="5473700"/>
          <p14:tracePt t="11219" x="5753100" y="5492750"/>
          <p14:tracePt t="11219" x="5753100" y="5505450"/>
          <p14:tracePt t="11236" x="5746750" y="5511800"/>
          <p14:tracePt t="11236" x="5746750" y="5530850"/>
          <p14:tracePt t="11252" x="5740400" y="5530850"/>
          <p14:tracePt t="11267" x="5727700" y="5530850"/>
          <p14:tracePt t="11284" x="5721350" y="5530850"/>
          <p14:tracePt t="11284" x="5715000" y="5524500"/>
          <p14:tracePt t="11304" x="5708650" y="5518150"/>
          <p14:tracePt t="11304" x="5702300" y="5511800"/>
          <p14:tracePt t="11320" x="5695950" y="5505450"/>
          <p14:tracePt t="11320" x="5689600" y="5499100"/>
          <p14:tracePt t="11336" x="5683250" y="5486400"/>
          <p14:tracePt t="11336" x="5676900" y="5480050"/>
          <p14:tracePt t="11352" x="5670550" y="5467350"/>
          <p14:tracePt t="11352" x="5664200" y="5448300"/>
          <p14:tracePt t="11352" x="5657850" y="5429250"/>
          <p14:tracePt t="11372" x="5645150" y="5403850"/>
          <p14:tracePt t="11384" x="5632450" y="5372100"/>
          <p14:tracePt t="11406" x="5619750" y="5340350"/>
          <p14:tracePt t="11434" x="5549900" y="5041900"/>
          <p14:tracePt t="11439" x="5543550" y="4978400"/>
          <p14:tracePt t="11451" x="5537200" y="4908550"/>
          <p14:tracePt t="11451" x="5530850" y="4832350"/>
          <p14:tracePt t="11451" x="5530850" y="4749800"/>
          <p14:tracePt t="11472" x="5524500" y="4660900"/>
          <p14:tracePt t="11472" x="5524500" y="4572000"/>
          <p14:tracePt t="11487" x="5518150" y="4476750"/>
          <p14:tracePt t="11487" x="5511800" y="4381500"/>
          <p14:tracePt t="11503" x="5511800" y="4279900"/>
          <p14:tracePt t="11503" x="5511800" y="4171950"/>
          <p14:tracePt t="11520" x="5505450" y="4064000"/>
          <p14:tracePt t="11520" x="5505450" y="3949700"/>
          <p14:tracePt t="11520" x="5505450" y="3835400"/>
          <p14:tracePt t="11539" x="5499100" y="3721100"/>
          <p14:tracePt t="11539" x="5505450" y="3613150"/>
          <p14:tracePt t="11554" x="5505450" y="3505200"/>
          <p14:tracePt t="11554" x="5505450" y="3403600"/>
          <p14:tracePt t="11570" x="5511800" y="3314700"/>
          <p14:tracePt t="11570" x="5518150" y="3238500"/>
          <p14:tracePt t="11587" x="5530850" y="3175000"/>
          <p14:tracePt t="11587" x="5568950" y="3060700"/>
          <p14:tracePt t="11604" x="5594350" y="3022600"/>
          <p14:tracePt t="11604" x="5613400" y="2984500"/>
          <p14:tracePt t="11620" x="5645150" y="2946400"/>
          <p14:tracePt t="11620" x="5676900" y="2914650"/>
          <p14:tracePt t="11637" x="5708650" y="2882900"/>
          <p14:tracePt t="11637" x="5740400" y="2851150"/>
          <p14:tracePt t="11654" x="5772150" y="2832100"/>
          <p14:tracePt t="11654" x="5829300" y="2794000"/>
          <p14:tracePt t="11671" x="5861050" y="2781300"/>
          <p14:tracePt t="11671" x="5892800" y="2774950"/>
          <p14:tracePt t="11688" x="5918200" y="2774950"/>
          <p14:tracePt t="11688" x="5949950" y="2781300"/>
          <p14:tracePt t="11704" x="6223000" y="5143500"/>
          <p14:tracePt t="11966" x="6216650" y="5194300"/>
          <p14:tracePt t="11971" x="6197600" y="5289550"/>
          <p14:tracePt t="11987" x="6178550" y="5365750"/>
          <p14:tracePt t="12004" x="6153150" y="5429250"/>
          <p14:tracePt t="12020" x="6121400" y="5473700"/>
          <p14:tracePt t="12020" x="6115050" y="5492750"/>
          <p14:tracePt t="12040" x="6096000" y="5511800"/>
          <p14:tracePt t="12056" x="6076950" y="5511800"/>
          <p14:tracePt t="12071" x="6064250" y="5480050"/>
          <p14:tracePt t="12087" x="6038850" y="5422900"/>
          <p14:tracePt t="12087" x="6019800" y="5378450"/>
          <p14:tracePt t="12108" x="6000750" y="5334000"/>
          <p14:tracePt t="12120" x="5969000" y="5270500"/>
          <p14:tracePt t="12120" x="5899150" y="5130800"/>
          <p14:tracePt t="12139" x="5854700" y="5048250"/>
          <p14:tracePt t="12139" x="5803900" y="4959350"/>
          <p14:tracePt t="12155" x="5753100" y="4870450"/>
          <p14:tracePt t="12155" x="5689600" y="4775200"/>
          <p14:tracePt t="12172" x="5626100" y="4673600"/>
          <p14:tracePt t="12172" x="5556250" y="4572000"/>
          <p14:tracePt t="12172" x="5480050" y="4464050"/>
          <p14:tracePt t="12191" x="5397500" y="4356100"/>
          <p14:tracePt t="12191" x="5314950" y="4248150"/>
          <p14:tracePt t="12205" x="5219700" y="4146550"/>
          <p14:tracePt t="12205" x="5130800" y="4038600"/>
          <p14:tracePt t="12222" x="5035550" y="3943350"/>
          <p14:tracePt t="12222" x="4933950" y="3848100"/>
          <p14:tracePt t="12239" x="4832350" y="3752850"/>
          <p14:tracePt t="12239" x="4730750" y="3670300"/>
          <p14:tracePt t="12255" x="4629150" y="3594100"/>
          <p14:tracePt t="12255" x="4419600" y="3460750"/>
          <p14:tracePt t="12273" x="4311650" y="3397250"/>
          <p14:tracePt t="12273" x="4203700" y="3340100"/>
          <p14:tracePt t="12289" x="4095750" y="3289300"/>
          <p14:tracePt t="12289" x="3987800" y="3244850"/>
          <p14:tracePt t="12306" x="3886200" y="3200400"/>
          <p14:tracePt t="12306" x="3676650" y="3124200"/>
          <p14:tracePt t="12323" x="3581400" y="3086100"/>
          <p14:tracePt t="12323" x="3486150" y="3060700"/>
          <p14:tracePt t="12340" x="3397250" y="3041650"/>
          <p14:tracePt t="12340" x="3314700" y="3022600"/>
          <p14:tracePt t="12357" x="3238500" y="3003550"/>
          <p14:tracePt t="12357" x="3162300" y="2990850"/>
          <p14:tracePt t="12372" x="3092450" y="2984500"/>
          <p14:tracePt t="12372" x="3028950" y="2978150"/>
          <p14:tracePt t="12372" x="2965450" y="2978150"/>
          <p14:tracePt t="12392" x="2908300" y="2971800"/>
          <p14:tracePt t="12404" x="2851150" y="2971800"/>
          <p14:tracePt t="12404" x="2762250" y="2971800"/>
          <p14:tracePt t="12423" x="2717800" y="2971800"/>
          <p14:tracePt t="12423" x="2686050" y="2971800"/>
          <p14:tracePt t="12440" x="2654300" y="2971800"/>
          <p14:tracePt t="12440" x="2628900" y="2971800"/>
          <p14:tracePt t="12440" x="2609850" y="2971800"/>
          <p14:tracePt t="12459" x="2590800" y="2971800"/>
          <p14:tracePt t="12471" x="2578100" y="2971800"/>
          <p14:tracePt t="12471" x="2559050" y="2971800"/>
          <p14:tracePt t="12492" x="2552700" y="2971800"/>
          <p14:tracePt t="12505" x="2546350" y="2971800"/>
          <p14:tracePt t="12522" x="2546350" y="2978150"/>
          <p14:tracePt t="12538" x="2546350" y="2984500"/>
          <p14:tracePt t="12538" x="2552700" y="2990850"/>
          <p14:tracePt t="12538" x="2552700" y="2997200"/>
          <p14:tracePt t="12560" x="2559050" y="3003550"/>
          <p14:tracePt t="12560" x="2559050" y="3009900"/>
          <p14:tracePt t="12574" x="2559050" y="3016250"/>
          <p14:tracePt t="12574" x="2559050" y="3022600"/>
          <p14:tracePt t="12590" x="2559050" y="3028950"/>
          <p14:tracePt t="12590" x="2559050" y="3035300"/>
          <p14:tracePt t="12607" x="2559050" y="3041650"/>
          <p14:tracePt t="12607" x="2552700" y="3060700"/>
          <p14:tracePt t="12623" x="2546350" y="3067050"/>
          <p14:tracePt t="12623" x="2533650" y="3073400"/>
          <p14:tracePt t="12641" x="2527300" y="3079750"/>
          <p14:tracePt t="12641" x="2514600" y="3079750"/>
          <p14:tracePt t="12657" x="2508250" y="3086100"/>
          <p14:tracePt t="12657" x="2495550" y="3086100"/>
          <p14:tracePt t="12674" x="2482850" y="3092450"/>
          <p14:tracePt t="12674" x="2451100" y="3092450"/>
          <p14:tracePt t="12691" x="2438400" y="3086100"/>
          <p14:tracePt t="12691" x="2419350" y="3086100"/>
          <p14:tracePt t="12708" x="2393950" y="3086100"/>
          <p14:tracePt t="12708" x="2374900" y="3079750"/>
          <p14:tracePt t="12724" x="2349500" y="3073400"/>
          <p14:tracePt t="12724" x="2324100" y="3073400"/>
          <p14:tracePt t="12724" x="2298700" y="3067050"/>
          <p14:tracePt t="12743" x="2273300" y="3060700"/>
          <p14:tracePt t="12755" x="2241550" y="3054350"/>
          <p14:tracePt t="12755" x="2184400" y="3041650"/>
          <p14:tracePt t="12776" x="2152650" y="3028950"/>
          <p14:tracePt t="12776" x="2120900" y="3016250"/>
          <p14:tracePt t="12792" x="2089150" y="3009900"/>
          <p14:tracePt t="12792" x="2057400" y="2997200"/>
          <p14:tracePt t="12808" x="2025650" y="2984500"/>
          <p14:tracePt t="12808" x="1993900" y="2971800"/>
          <p14:tracePt t="12824" x="1968500" y="2959100"/>
          <p14:tracePt t="12824" x="1936750" y="2946400"/>
          <p14:tracePt t="12824" x="1917700" y="2933700"/>
          <p14:tracePt t="12844" x="1892300" y="2921000"/>
          <p14:tracePt t="12856" x="1873250" y="2908300"/>
          <p14:tracePt t="12856" x="1835150" y="2882900"/>
          <p14:tracePt t="12874" x="1816100" y="2876550"/>
          <p14:tracePt t="12874" x="1803400" y="2870200"/>
          <p14:tracePt t="12893" x="1790700" y="2863850"/>
          <p14:tracePt t="12893" x="1784350" y="2857500"/>
          <p14:tracePt t="12908" x="1778000" y="2851150"/>
          <p14:tracePt t="12908" x="1771650" y="2851150"/>
          <p14:tracePt t="12925" x="1765300" y="2857500"/>
          <p14:tracePt t="12939" x="1771650" y="2863850"/>
          <p14:tracePt t="12939" x="1778000" y="2870200"/>
          <p14:tracePt t="12958" x="1790700" y="2876550"/>
          <p14:tracePt t="12958" x="1803400" y="2882900"/>
          <p14:tracePt t="12975" x="1816100" y="2895600"/>
          <p14:tracePt t="12975" x="1847850" y="2908300"/>
          <p14:tracePt t="12992" x="1866900" y="2908300"/>
          <p14:tracePt t="12992" x="1885950" y="2914650"/>
          <p14:tracePt t="13009" x="1905000" y="2914650"/>
          <p14:tracePt t="13009" x="1917700" y="2914650"/>
          <p14:tracePt t="13025" x="1930400" y="2914650"/>
          <p14:tracePt t="13025" x="1943100" y="2914650"/>
          <p14:tracePt t="13025" x="1949450" y="2908300"/>
          <p14:tracePt t="13045" x="1955800" y="2901950"/>
          <p14:tracePt t="13057" x="1955800" y="2895600"/>
          <p14:tracePt t="13077" x="1790700" y="2794000"/>
          <p14:tracePt t="13154" x="1771650" y="2774950"/>
          <p14:tracePt t="13159" x="1746250" y="2724150"/>
          <p14:tracePt t="13174" x="1733550" y="2667000"/>
          <p14:tracePt t="13191" x="1739900" y="2609850"/>
          <p14:tracePt t="13208" x="1797050" y="2520950"/>
          <p14:tracePt t="13225" x="1854200" y="2470150"/>
          <p14:tracePt t="13241" x="1936750" y="2425700"/>
          <p14:tracePt t="13258" x="2032000" y="2387600"/>
          <p14:tracePt t="13275" x="2203450" y="2349500"/>
          <p14:tracePt t="13292" x="2324100" y="2343150"/>
          <p14:tracePt t="13308" x="2444750" y="2336800"/>
          <p14:tracePt t="13325" x="2559050" y="2336800"/>
          <p14:tracePt t="13325" x="2616200" y="2343150"/>
          <p14:tracePt t="13344" x="2711450" y="2355850"/>
          <p14:tracePt t="13360" x="2794000" y="2374900"/>
          <p14:tracePt t="13375" x="2870200" y="2406650"/>
          <p14:tracePt t="13392" x="2921000" y="2444750"/>
          <p14:tracePt t="13408" x="2952750" y="2482850"/>
          <p14:tracePt t="13408" x="2959100" y="2508250"/>
          <p14:tracePt t="13428" x="2965450" y="2546350"/>
          <p14:tracePt t="13444" x="2952750" y="2590800"/>
          <p14:tracePt t="13459" x="2914650" y="2635250"/>
          <p14:tracePt t="13475" x="2863850" y="2686050"/>
          <p14:tracePt t="13492" x="2794000" y="2724150"/>
          <p14:tracePt t="13509" x="2673350" y="2768600"/>
          <p14:tracePt t="13526" x="2578100" y="2787650"/>
          <p14:tracePt t="13542" x="2482850" y="2794000"/>
          <p14:tracePt t="13559" x="2387600" y="2800350"/>
          <p14:tracePt t="13576" x="2254250" y="2794000"/>
          <p14:tracePt t="13592" x="2171700" y="2794000"/>
          <p14:tracePt t="13609" x="2101850" y="2794000"/>
          <p14:tracePt t="13626" x="2019300" y="2787650"/>
          <p14:tracePt t="13643" x="1981200" y="2787650"/>
          <p14:tracePt t="13659" x="1962150" y="2781300"/>
          <p14:tracePt t="13676" x="1955800" y="2781300"/>
          <p14:tracePt t="13692" x="1949450" y="2768600"/>
          <p14:tracePt t="13710" x="1962150" y="2749550"/>
          <p14:tracePt t="13728" x="1981200" y="2743200"/>
          <p14:tracePt t="13743" x="1993900" y="2736850"/>
          <p14:tracePt t="13760" x="2012950" y="2730500"/>
          <p14:tracePt t="13776" x="2025650" y="2724150"/>
          <p14:tracePt t="13776" x="2038350" y="2717800"/>
          <p14:tracePt t="13796" x="2070100" y="2711450"/>
          <p14:tracePt t="13811" x="2108200" y="2698750"/>
          <p14:tracePt t="13827" x="2152650" y="2692400"/>
          <p14:tracePt t="13843" x="2216150" y="2692400"/>
          <p14:tracePt t="13860" x="2292350" y="2686050"/>
          <p14:tracePt t="13877" x="2425700" y="2686050"/>
          <p14:tracePt t="13895" x="2533650" y="2686050"/>
          <p14:tracePt t="13911" x="2660650" y="2692400"/>
          <p14:tracePt t="13927" x="2870200" y="2698750"/>
          <p14:tracePt t="13944" x="3022600" y="2711450"/>
          <p14:tracePt t="13960" x="3187700" y="2724150"/>
          <p14:tracePt t="13977" x="3359150" y="2736850"/>
          <p14:tracePt t="13994" x="3638550" y="2749550"/>
          <p14:tracePt t="14012" x="3835400" y="2749550"/>
          <p14:tracePt t="14029" x="4038600" y="2749550"/>
          <p14:tracePt t="14044" x="4248150" y="2749550"/>
          <p14:tracePt t="14061" x="4457700" y="2749550"/>
          <p14:tracePt t="14061" x="4559300" y="2749550"/>
          <p14:tracePt t="14080" x="4768850" y="2749550"/>
          <p14:tracePt t="14096" x="4965700" y="2743200"/>
          <p14:tracePt t="14112" x="5162550" y="2736850"/>
          <p14:tracePt t="14128" x="5340350" y="2736850"/>
          <p14:tracePt t="14144" x="5505450" y="2743200"/>
          <p14:tracePt t="14144" x="5581650" y="2743200"/>
          <p14:tracePt t="14164" x="5651500" y="2749550"/>
          <p14:tracePt t="14164" x="5715000" y="2749550"/>
          <p14:tracePt t="14180" x="5842000" y="2749550"/>
          <p14:tracePt t="14195" x="5943600" y="2749550"/>
          <p14:tracePt t="14211" x="6026150" y="2743200"/>
          <p14:tracePt t="14228" x="6121400" y="2736850"/>
          <p14:tracePt t="14245" x="6159500" y="2730500"/>
          <p14:tracePt t="14261" x="6184900" y="2730500"/>
          <p14:tracePt t="14278" x="6197600" y="2730500"/>
          <p14:tracePt t="14295" x="6203950" y="2724150"/>
          <p14:tracePt t="14311" x="6197600" y="2717800"/>
          <p14:tracePt t="14343" x="6191250" y="2711450"/>
          <p14:tracePt t="14371" x="6191250" y="2705100"/>
          <p14:tracePt t="14387" x="6184900" y="2698750"/>
          <p14:tracePt t="14403" x="6178550" y="2698750"/>
          <p14:tracePt t="14543" x="6178550" y="2705100"/>
          <p14:tracePt t="14591" x="6172200" y="2717800"/>
          <p14:tracePt t="14603" x="6165850" y="2717800"/>
          <p14:tracePt t="14619" x="6159500" y="2717800"/>
          <p14:tracePt t="14629" x="6146800" y="2711450"/>
          <p14:tracePt t="14645" x="6140450" y="2705100"/>
          <p14:tracePt t="14645" x="6127750" y="2698750"/>
          <p14:tracePt t="14664" x="6121400" y="2692400"/>
          <p14:tracePt t="14679" x="6115050" y="2698750"/>
          <p14:tracePt t="14695" x="6108700" y="2705100"/>
          <p14:tracePt t="14695" x="6108700" y="2717800"/>
          <p14:tracePt t="14714" x="6108700" y="2724150"/>
          <p14:tracePt t="14714" x="6108700" y="2736850"/>
          <p14:tracePt t="14733" x="6102350" y="2768600"/>
          <p14:tracePt t="14733" x="6102350" y="2787650"/>
          <p14:tracePt t="14748" x="6096000" y="2800350"/>
          <p14:tracePt t="14748" x="6096000" y="2825750"/>
          <p14:tracePt t="14765" x="6096000" y="2844800"/>
          <p14:tracePt t="14765" x="6089650" y="2863850"/>
          <p14:tracePt t="14781" x="6083300" y="2889250"/>
          <p14:tracePt t="14781" x="6083300" y="2908300"/>
          <p14:tracePt t="14781" x="6076950" y="2933700"/>
          <p14:tracePt t="14800" x="6070600" y="2952750"/>
          <p14:tracePt t="14813" x="6070600" y="2978150"/>
          <p14:tracePt t="14813" x="6057900" y="3016250"/>
          <p14:tracePt t="14832" x="6057900" y="3035300"/>
          <p14:tracePt t="14832" x="6051550" y="3054350"/>
          <p14:tracePt t="14848" x="6045200" y="3073400"/>
          <p14:tracePt t="14848" x="6038850" y="3086100"/>
          <p14:tracePt t="14865" x="6032500" y="3105150"/>
          <p14:tracePt t="14865" x="6019800" y="3124200"/>
          <p14:tracePt t="14865" x="6013450" y="3143250"/>
          <p14:tracePt t="14885" x="6007100" y="3162300"/>
          <p14:tracePt t="14885" x="6000750" y="3181350"/>
          <p14:tracePt t="14900" x="5988050" y="3200400"/>
          <p14:tracePt t="14900" x="5981700" y="3213100"/>
          <p14:tracePt t="14915" x="5975350" y="3232150"/>
          <p14:tracePt t="14915" x="5962650" y="3244850"/>
          <p14:tracePt t="14932" x="5956300" y="3263900"/>
          <p14:tracePt t="14932" x="5949950" y="3276600"/>
          <p14:tracePt t="14949" x="5937250" y="3289300"/>
          <p14:tracePt t="14949" x="5918200" y="3308350"/>
          <p14:tracePt t="14965" x="5911850" y="3321050"/>
          <p14:tracePt t="14965" x="5899150" y="3327400"/>
          <p14:tracePt t="14982" x="5892800" y="3333750"/>
          <p14:tracePt t="14982" x="5886450" y="3333750"/>
          <p14:tracePt t="14999" x="5880100" y="3340100"/>
          <p14:tracePt t="14999" x="5873750" y="3340100"/>
          <p14:tracePt t="15015" x="5867400" y="3340100"/>
          <p14:tracePt t="15031" x="5873750" y="3346450"/>
          <p14:tracePt t="15063" x="5880100" y="3346450"/>
          <p14:tracePt t="15071" x="5886450" y="3346450"/>
          <p14:tracePt t="15080" x="5892800" y="3340100"/>
          <p14:tracePt t="15080" x="5905500" y="3333750"/>
          <p14:tracePt t="15101" x="5918200" y="3333750"/>
          <p14:tracePt t="15101" x="5924550" y="3327400"/>
          <p14:tracePt t="15116" x="5937250" y="3321050"/>
          <p14:tracePt t="15116" x="5943600" y="3314700"/>
          <p14:tracePt t="15133" x="5949950" y="3308350"/>
          <p14:tracePt t="15133" x="5956300" y="3302000"/>
          <p14:tracePt t="15133" x="5962650" y="3295650"/>
          <p14:tracePt t="15152" x="5969000" y="3289300"/>
          <p14:tracePt t="15164" x="5975350" y="3276600"/>
          <p14:tracePt t="15164" x="5981700" y="3270250"/>
          <p14:tracePt t="15164" x="5988050" y="3263900"/>
          <p14:tracePt t="15185" x="5994400" y="3257550"/>
          <p14:tracePt t="15200" x="5994400" y="3251200"/>
          <p14:tracePt t="15200" x="6000750" y="3244850"/>
          <p14:tracePt t="15216" x="6000750" y="3238500"/>
          <p14:tracePt t="15216" x="6000750" y="3232150"/>
          <p14:tracePt t="15233" x="6007100" y="3225800"/>
          <p14:tracePt t="15233" x="6013450" y="3219450"/>
          <p14:tracePt t="15249" x="6019800" y="3213100"/>
          <p14:tracePt t="15249" x="6026150" y="3206750"/>
          <p14:tracePt t="15266" x="6026150" y="3200400"/>
          <p14:tracePt t="15266" x="6032500" y="3194050"/>
          <p14:tracePt t="15284" x="6038850" y="3194050"/>
          <p14:tracePt t="15284" x="6045200" y="3187700"/>
          <p14:tracePt t="15299" x="6051550" y="3181350"/>
          <p14:tracePt t="15299" x="6057900" y="3175000"/>
          <p14:tracePt t="15316" x="6070600" y="3168650"/>
          <p14:tracePt t="15316" x="6083300" y="3155950"/>
          <p14:tracePt t="15334" x="6096000" y="3149600"/>
          <p14:tracePt t="15334" x="6102350" y="3136900"/>
          <p14:tracePt t="15350" x="6115050" y="3130550"/>
          <p14:tracePt t="15350" x="6121400" y="3124200"/>
          <p14:tracePt t="15367" x="6134100" y="3117850"/>
          <p14:tracePt t="15367" x="6146800" y="3098800"/>
          <p14:tracePt t="15385" x="6153150" y="3092450"/>
          <p14:tracePt t="15385" x="6159500" y="3086100"/>
          <p14:tracePt t="15401" x="6165850" y="3073400"/>
          <p14:tracePt t="15401" x="6172200" y="3067050"/>
          <p14:tracePt t="15416" x="6172200" y="3060700"/>
          <p14:tracePt t="15416" x="6172200" y="3048000"/>
          <p14:tracePt t="15434" x="6172200" y="3041650"/>
          <p14:tracePt t="15434" x="6172200" y="3035300"/>
          <p14:tracePt t="15434" x="6172200" y="3022600"/>
          <p14:tracePt t="15452" x="6165850" y="3016250"/>
          <p14:tracePt t="15465" x="6165850" y="3009900"/>
          <p14:tracePt t="15465" x="6153150" y="2990850"/>
          <p14:tracePt t="15485" x="6153150" y="2978150"/>
          <p14:tracePt t="15485" x="6146800" y="2971800"/>
          <p14:tracePt t="15501" x="6146800" y="2965450"/>
          <p14:tracePt t="15501" x="6140450" y="2959100"/>
          <p14:tracePt t="15517" x="6134100" y="2946400"/>
          <p14:tracePt t="15517" x="6134100" y="2940050"/>
          <p14:tracePt t="15536" x="6134100" y="2933700"/>
          <p14:tracePt t="15549" x="6134100" y="2927350"/>
          <p14:tracePt t="15566" x="6140450" y="2921000"/>
          <p14:tracePt t="15582" x="6146800" y="2914650"/>
          <p14:tracePt t="15599" x="6153150" y="2908300"/>
          <p14:tracePt t="15616" x="6153150" y="2901950"/>
          <p14:tracePt t="15616" x="6159500" y="2889250"/>
          <p14:tracePt t="15635" x="6165850" y="2889250"/>
          <p14:tracePt t="15649" x="6172200" y="2876550"/>
          <p14:tracePt t="15666" x="6172200" y="2870200"/>
          <p14:tracePt t="15666" x="6178550" y="2863850"/>
          <p14:tracePt t="15685" x="6184900" y="2857500"/>
          <p14:tracePt t="15699" x="6184900" y="2851150"/>
          <p14:tracePt t="15716" x="6184900" y="2838450"/>
          <p14:tracePt t="15732" x="6184900" y="2832100"/>
          <p14:tracePt t="15732" x="6178550" y="2832100"/>
          <p14:tracePt t="15753" x="6178550" y="2825750"/>
          <p14:tracePt t="15753" x="6172200" y="2819400"/>
          <p14:tracePt t="15769" x="6165850" y="2813050"/>
          <p14:tracePt t="15769" x="6159500" y="2813050"/>
          <p14:tracePt t="15786" x="6153150" y="2813050"/>
          <p14:tracePt t="15786" x="6146800" y="2806700"/>
          <p14:tracePt t="15801" x="6140450" y="2806700"/>
          <p14:tracePt t="15801" x="6134100" y="2806700"/>
          <p14:tracePt t="15801" x="6127750" y="2806700"/>
          <p14:tracePt t="15820" x="6121400" y="2806700"/>
          <p14:tracePt t="15833" x="6115050" y="2806700"/>
          <p14:tracePt t="15833" x="6108700" y="2806700"/>
          <p14:tracePt t="15853" x="6108700" y="2800350"/>
          <p14:tracePt t="15871" x="6115050" y="2794000"/>
          <p14:tracePt t="15888" x="6121400" y="2787650"/>
          <p14:tracePt t="15904" x="6127750" y="2787650"/>
          <p14:tracePt t="15917" x="6134100" y="2781300"/>
          <p14:tracePt t="15917" x="6146800" y="2774950"/>
          <p14:tracePt t="15936" x="6159500" y="2768600"/>
          <p14:tracePt t="15936" x="6165850" y="2762250"/>
          <p14:tracePt t="15952" x="6172200" y="2762250"/>
          <p14:tracePt t="15952" x="6178550" y="2755900"/>
          <p14:tracePt t="15969" x="6184900" y="2749550"/>
          <p14:tracePt t="15969" x="6197600" y="2743200"/>
          <p14:tracePt t="15986" x="6203950" y="2743200"/>
          <p14:tracePt t="16000" x="6210300" y="2736850"/>
          <p14:tracePt t="16017" x="6216650" y="2730500"/>
          <p14:tracePt t="16034" x="6216650" y="2724150"/>
          <p14:tracePt t="16034" x="6216650" y="2717800"/>
          <p14:tracePt t="16053" x="6210300" y="2711450"/>
          <p14:tracePt t="16068" x="6203950" y="2705100"/>
          <p14:tracePt t="16092" x="6197600" y="2698750"/>
          <p14:tracePt t="16112" x="6191250" y="2698750"/>
          <p14:tracePt t="16136" x="6184900" y="2705100"/>
          <p14:tracePt t="16164" x="6184900" y="2711450"/>
          <p14:tracePt t="16220" x="6191250" y="2711450"/>
          <p14:tracePt t="16264" x="6191250" y="2705100"/>
          <p14:tracePt t="16292" x="6197600" y="2698750"/>
          <p14:tracePt t="16339" x="6197600" y="2692400"/>
          <p14:tracePt t="16359" x="6203950" y="2686050"/>
          <p14:tracePt t="16376" x="6210300" y="2686050"/>
          <p14:tracePt t="16391" x="6216650" y="2686050"/>
          <p14:tracePt t="16411" x="6216650" y="2692400"/>
          <p14:tracePt t="16435" x="6216650" y="2698750"/>
          <p14:tracePt t="16451" x="6216650" y="2711450"/>
          <p14:tracePt t="16464" x="6216650" y="2717800"/>
          <p14:tracePt t="16480" x="6216650" y="2724150"/>
          <p14:tracePt t="16496" x="6223000" y="2730500"/>
          <p14:tracePt t="16512" x="6223000" y="2736850"/>
          <p14:tracePt t="16523" x="6223000" y="2743200"/>
          <p14:tracePt t="16540" x="6223000" y="2755900"/>
          <p14:tracePt t="16557" x="6223000" y="2762250"/>
          <p14:tracePt t="16569" x="6216650" y="2762250"/>
          <p14:tracePt t="16569" x="6216650" y="2774950"/>
          <p14:tracePt t="16587" x="6216650" y="2781300"/>
          <p14:tracePt t="16587" x="6216650" y="2787650"/>
          <p14:tracePt t="16604" x="6216650" y="2800350"/>
          <p14:tracePt t="16604" x="6216650" y="2806700"/>
          <p14:tracePt t="16621" x="6216650" y="2819400"/>
          <p14:tracePt t="16621" x="6216650" y="2825750"/>
          <p14:tracePt t="16621" x="6216650" y="2838450"/>
          <p14:tracePt t="16640" x="6216650" y="2844800"/>
          <p14:tracePt t="16640" x="6216650" y="2857500"/>
          <p14:tracePt t="16654" x="6216650" y="2863850"/>
          <p14:tracePt t="16654" x="6216650" y="2876550"/>
          <p14:tracePt t="16671" x="6216650" y="2882900"/>
          <p14:tracePt t="16671" x="6216650" y="2889250"/>
          <p14:tracePt t="16688" x="6223000" y="2895600"/>
          <p14:tracePt t="16703" x="6223000" y="2901950"/>
          <p14:tracePt t="16720" x="6229350" y="2908300"/>
          <p14:tracePt t="16736" x="6229350" y="2914650"/>
          <p14:tracePt t="16753" x="6229350" y="2921000"/>
          <p14:tracePt t="16753" x="6229350" y="2927350"/>
          <p14:tracePt t="16772" x="6229350" y="2933700"/>
          <p14:tracePt t="16811" x="6229350" y="2940050"/>
          <p14:tracePt t="16832" x="6223000" y="2946400"/>
          <p14:tracePt t="16848" x="6223000" y="2952750"/>
          <p14:tracePt t="16864" x="6223000" y="2959100"/>
          <p14:tracePt t="16892" x="6229350" y="2965450"/>
          <p14:tracePt t="16916" x="6229350" y="2971800"/>
          <p14:tracePt t="16931" x="6229350" y="2978150"/>
          <p14:tracePt t="16944" x="6235700" y="2984500"/>
          <p14:tracePt t="16960" x="6235700" y="2990850"/>
          <p14:tracePt t="16970" x="6235700" y="2997200"/>
          <p14:tracePt t="16970" x="6235700" y="3003550"/>
          <p14:tracePt t="16989" x="6235700" y="3009900"/>
          <p14:tracePt t="16989" x="6235700" y="3028950"/>
          <p14:tracePt t="17006" x="6235700" y="3041650"/>
          <p14:tracePt t="17006" x="6235700" y="3048000"/>
          <p14:tracePt t="17023" x="6242050" y="3060700"/>
          <p14:tracePt t="17023" x="6242050" y="3073400"/>
          <p14:tracePt t="17039" x="6242050" y="3092450"/>
          <p14:tracePt t="17039" x="6242050" y="3105150"/>
          <p14:tracePt t="17056" x="6242050" y="3117850"/>
          <p14:tracePt t="17056" x="6248400" y="3149600"/>
          <p14:tracePt t="17073" x="6248400" y="3162300"/>
          <p14:tracePt t="17073" x="6248400" y="3175000"/>
          <p14:tracePt t="17089" x="6248400" y="3194050"/>
          <p14:tracePt t="17089" x="6248400" y="3206750"/>
          <p14:tracePt t="17106" x="6254750" y="3219450"/>
          <p14:tracePt t="17106" x="6254750" y="3225800"/>
          <p14:tracePt t="17106" x="6254750" y="3238500"/>
          <p14:tracePt t="17125" x="6254750" y="3251200"/>
          <p14:tracePt t="17137" x="6261100" y="3263900"/>
          <p14:tracePt t="17137" x="6261100" y="3282950"/>
          <p14:tracePt t="17157" x="6261100" y="3295650"/>
          <p14:tracePt t="17157" x="6261100" y="3308350"/>
          <p14:tracePt t="17173" x="6261100" y="3314700"/>
          <p14:tracePt t="17173" x="6267450" y="3327400"/>
          <p14:tracePt t="17189" x="6267450" y="3333750"/>
          <p14:tracePt t="17189" x="6267450" y="3340100"/>
          <p14:tracePt t="17189" x="6267450" y="3346450"/>
          <p14:tracePt t="17209" x="6267450" y="3352800"/>
          <p14:tracePt t="17221" x="6267450" y="3365500"/>
          <p14:tracePt t="17240" x="6267450" y="3371850"/>
          <p14:tracePt t="17255" x="6267450" y="3378200"/>
          <p14:tracePt t="17255" x="6267450" y="3384550"/>
          <p14:tracePt t="17273" x="6261100" y="3390900"/>
          <p14:tracePt t="17273" x="6261100" y="3397250"/>
          <p14:tracePt t="17273" x="6261100" y="3403600"/>
          <p14:tracePt t="17292" x="6261100" y="3409950"/>
          <p14:tracePt t="17292" x="6254750" y="3416300"/>
          <p14:tracePt t="17307" x="6254750" y="3422650"/>
          <p14:tracePt t="17307" x="6254750" y="3429000"/>
          <p14:tracePt t="17323" x="6254750" y="3435350"/>
          <p14:tracePt t="17323" x="6254750" y="3441700"/>
          <p14:tracePt t="17340" x="6248400" y="3448050"/>
          <p14:tracePt t="17340" x="6248400" y="3454400"/>
          <p14:tracePt t="17357" x="6248400" y="3460750"/>
          <p14:tracePt t="17357" x="6248400" y="3467100"/>
          <p14:tracePt t="17373" x="6248400" y="3479800"/>
          <p14:tracePt t="17388" x="6248400" y="3486150"/>
          <p14:tracePt t="17405" x="6248400" y="3492500"/>
          <p14:tracePt t="17422" x="6248400" y="3498850"/>
          <p14:tracePt t="17439" x="6248400" y="3505200"/>
          <p14:tracePt t="17455" x="6242050" y="3511550"/>
          <p14:tracePt t="17472" x="6242050" y="3517900"/>
          <p14:tracePt t="17489" x="6235700" y="3524250"/>
          <p14:tracePt t="17506" x="6229350" y="3530600"/>
          <p14:tracePt t="17506" x="6229350" y="3536950"/>
          <p14:tracePt t="17524" x="6223000" y="3536950"/>
          <p14:tracePt t="17540" x="6216650" y="3543300"/>
          <p14:tracePt t="17560" x="6210300" y="3549650"/>
          <p14:tracePt t="17576" x="6210300" y="3556000"/>
          <p14:tracePt t="17600" x="6210300" y="3562350"/>
          <p14:tracePt t="17620" x="6197600" y="3562350"/>
          <p14:tracePt t="17652" x="6191250" y="3562350"/>
          <p14:tracePt t="17664" x="6032500" y="3562350"/>
          <p14:tracePt t="17664" x="6019800" y="3562350"/>
          <p14:tracePt t="17785" x="6000750" y="3556000"/>
          <p14:tracePt t="17792" x="5969000" y="3549650"/>
          <p14:tracePt t="17808" x="5937250" y="3536950"/>
          <p14:tracePt t="17824" x="5911850" y="3517900"/>
          <p14:tracePt t="17841" x="5886450" y="3492500"/>
          <p14:tracePt t="17857" x="5867400" y="3473450"/>
          <p14:tracePt t="17857" x="5861050" y="3460750"/>
          <p14:tracePt t="17877" x="5848350" y="3441700"/>
          <p14:tracePt t="17893" x="5842000" y="3416300"/>
          <p14:tracePt t="17908" x="5842000" y="3397250"/>
          <p14:tracePt t="17924" x="5842000" y="3378200"/>
          <p14:tracePt t="17941" x="5854700" y="3352800"/>
          <p14:tracePt t="17958" x="5880100" y="3321050"/>
          <p14:tracePt t="17974" x="5905500" y="3302000"/>
          <p14:tracePt t="17991" x="5930900" y="3282950"/>
          <p14:tracePt t="18008" x="5981700" y="3257550"/>
          <p14:tracePt t="18026" x="6019800" y="3244850"/>
          <p14:tracePt t="18042" x="6064250" y="3232150"/>
          <p14:tracePt t="18058" x="6108700" y="3225800"/>
          <p14:tracePt t="18075" x="6178550" y="3225800"/>
          <p14:tracePt t="18093" x="6223000" y="3238500"/>
          <p14:tracePt t="18108" x="6267450" y="3257550"/>
          <p14:tracePt t="18125" x="6299200" y="3282950"/>
          <p14:tracePt t="18142" x="6330950" y="3308350"/>
          <p14:tracePt t="18142" x="6343650" y="3327400"/>
          <p14:tracePt t="18161" x="6356350" y="3352800"/>
          <p14:tracePt t="18177" x="6362700" y="3371850"/>
          <p14:tracePt t="18192" x="6356350" y="3403600"/>
          <p14:tracePt t="18209" x="6343650" y="3429000"/>
          <p14:tracePt t="18225" x="6330950" y="3454400"/>
          <p14:tracePt t="18225" x="6318250" y="3467100"/>
          <p14:tracePt t="18245" x="6305550" y="3473450"/>
          <p14:tracePt t="18245" x="6292850" y="3486150"/>
          <p14:tracePt t="18261" x="6267450" y="3511550"/>
          <p14:tracePt t="18275" x="6235700" y="3530600"/>
          <p14:tracePt t="18292" x="6203950" y="3543300"/>
          <p14:tracePt t="18309" x="6159500" y="3562350"/>
          <p14:tracePt t="18326" x="6134100" y="3568700"/>
          <p14:tracePt t="18342" x="6115050" y="3568700"/>
          <p14:tracePt t="18359" x="6102350" y="3575050"/>
          <p14:tracePt t="18376" x="6083300" y="3568700"/>
          <p14:tracePt t="18393" x="6083300" y="3562350"/>
          <p14:tracePt t="18468" x="6076950" y="3556000"/>
          <p14:tracePt t="18476" x="6064250" y="3556000"/>
          <p14:tracePt t="18484" x="6045200" y="3549650"/>
          <p14:tracePt t="18492" x="6026150" y="3543300"/>
          <p14:tracePt t="18492" x="5994400" y="3543300"/>
          <p14:tracePt t="18492" x="5956300" y="3536950"/>
          <p14:tracePt t="18513" x="5918200" y="3530600"/>
          <p14:tracePt t="18526" x="5867400" y="3530600"/>
          <p14:tracePt t="18526" x="5753100" y="3524250"/>
          <p14:tracePt t="18545" x="5683250" y="3524250"/>
          <p14:tracePt t="18545" x="5613400" y="3524250"/>
          <p14:tracePt t="18561" x="5537200" y="3530600"/>
          <p14:tracePt t="18561" x="5461000" y="3530600"/>
          <p14:tracePt t="18578" x="5378450" y="3536950"/>
          <p14:tracePt t="18578" x="5289550" y="3543300"/>
          <p14:tracePt t="18594" x="5200650" y="3549650"/>
          <p14:tracePt t="18594" x="5105400" y="3549650"/>
          <p14:tracePt t="18594" x="5003800" y="3556000"/>
          <p14:tracePt t="18614" x="4902200" y="3556000"/>
          <p14:tracePt t="18614" x="4800600" y="3556000"/>
          <p14:tracePt t="18628" x="4692650" y="3556000"/>
          <p14:tracePt t="18628" x="4578350" y="3549650"/>
          <p14:tracePt t="18645" x="4464050" y="3549650"/>
          <p14:tracePt t="18645" x="4349750" y="3543300"/>
          <p14:tracePt t="18662" x="4235450" y="3536950"/>
          <p14:tracePt t="18662" x="4121150" y="3530600"/>
          <p14:tracePt t="18678" x="4006850" y="3524250"/>
          <p14:tracePt t="18678" x="3784600" y="3505200"/>
          <p14:tracePt t="18694" x="3676650" y="3498850"/>
          <p14:tracePt t="18694" x="3568700" y="3486150"/>
          <p14:tracePt t="18712" x="3460750" y="3479800"/>
          <p14:tracePt t="18712" x="3365500" y="3467100"/>
          <p14:tracePt t="18728" x="3263900" y="3454400"/>
          <p14:tracePt t="18728" x="3073400" y="3435350"/>
          <p14:tracePt t="18745" x="2984500" y="3422650"/>
          <p14:tracePt t="18745" x="2901950" y="3416300"/>
          <p14:tracePt t="18762" x="2819400" y="3409950"/>
          <p14:tracePt t="18762" x="2743200" y="3403600"/>
          <p14:tracePt t="18778" x="2667000" y="3403600"/>
          <p14:tracePt t="18778" x="2603500" y="3397250"/>
          <p14:tracePt t="18795" x="2540000" y="3397250"/>
          <p14:tracePt t="18795" x="2432050" y="3384550"/>
          <p14:tracePt t="18813" x="2387600" y="3384550"/>
          <p14:tracePt t="18813" x="2343150" y="3378200"/>
          <p14:tracePt t="18829" x="2305050" y="3371850"/>
          <p14:tracePt t="18829" x="2266950" y="3365500"/>
          <p14:tracePt t="18845" x="2235200" y="3359150"/>
          <p14:tracePt t="18845" x="2203450" y="3352800"/>
          <p14:tracePt t="18862" x="2178050" y="3346450"/>
          <p14:tracePt t="18862" x="2159000" y="3340100"/>
          <p14:tracePt t="18862" x="2133600" y="3333750"/>
          <p14:tracePt t="18881" x="2114550" y="3327400"/>
          <p14:tracePt t="18881" x="2101850" y="3321050"/>
          <p14:tracePt t="18897" x="2082800" y="3314700"/>
          <p14:tracePt t="18897" x="2070100" y="3308350"/>
          <p14:tracePt t="18913" x="2057400" y="3302000"/>
          <p14:tracePt t="18913" x="2051050" y="3295650"/>
          <p14:tracePt t="18929" x="2038350" y="3289300"/>
          <p14:tracePt t="18929" x="2032000" y="3282950"/>
          <p14:tracePt t="18946" x="2025650" y="3276600"/>
          <p14:tracePt t="18946" x="2019300" y="3270250"/>
          <p14:tracePt t="18946" x="2012950" y="3263900"/>
          <p14:tracePt t="18965" x="2006600" y="3257550"/>
          <p14:tracePt t="18977" x="2000250" y="3251200"/>
          <p14:tracePt t="18977" x="1993900" y="3244850"/>
          <p14:tracePt t="18996" x="1987550" y="3244850"/>
          <p14:tracePt t="19011" x="1981200" y="3238500"/>
          <p14:tracePt t="19028" x="1974850" y="3238500"/>
          <p14:tracePt t="19044" x="1968500" y="3232150"/>
          <p14:tracePt t="19061" x="1962150" y="3238500"/>
          <p14:tracePt t="19084" x="1968500" y="3244850"/>
          <p14:tracePt t="19112" x="1968500" y="3238500"/>
          <p14:tracePt t="19136" x="2057400" y="3238500"/>
          <p14:tracePt t="19347" x="2070100" y="3238500"/>
          <p14:tracePt t="19353" x="2089150" y="3251200"/>
          <p14:tracePt t="19362" x="2120900" y="3263900"/>
          <p14:tracePt t="19362" x="2139950" y="3276600"/>
          <p14:tracePt t="19385" x="2159000" y="3289300"/>
          <p14:tracePt t="19396" x="2171700" y="3295650"/>
          <p14:tracePt t="19396" x="2209800" y="3321050"/>
          <p14:tracePt t="19414" x="2235200" y="3333750"/>
          <p14:tracePt t="19414" x="2254250" y="3346450"/>
          <p14:tracePt t="19431" x="2273300" y="3359150"/>
          <p14:tracePt t="19431" x="2298700" y="3371850"/>
          <p14:tracePt t="19448" x="2324100" y="3384550"/>
          <p14:tracePt t="19448" x="2343150" y="3403600"/>
          <p14:tracePt t="19466" x="2393950" y="3429000"/>
          <p14:tracePt t="19466" x="2419350" y="3441700"/>
          <p14:tracePt t="19482" x="2444750" y="3454400"/>
          <p14:tracePt t="19482" x="2463800" y="3467100"/>
          <p14:tracePt t="19497" x="2489200" y="3479800"/>
          <p14:tracePt t="19497" x="2508250" y="3492500"/>
          <p14:tracePt t="19514" x="2527300" y="3498850"/>
          <p14:tracePt t="19514" x="2546350" y="3511550"/>
          <p14:tracePt t="19514" x="2565400" y="3517900"/>
          <p14:tracePt t="19533" x="2584450" y="3530600"/>
          <p14:tracePt t="19546" x="2597150" y="3536950"/>
          <p14:tracePt t="19546" x="2635250" y="3549650"/>
          <p14:tracePt t="19565" x="2647950" y="3556000"/>
          <p14:tracePt t="19565" x="2660650" y="3556000"/>
          <p14:tracePt t="19582" x="2673350" y="3562350"/>
          <p14:tracePt t="19582" x="2686050" y="3562350"/>
          <p14:tracePt t="19582" x="2692400" y="3562350"/>
          <p14:tracePt t="19601" x="2705100" y="3562350"/>
          <p14:tracePt t="19613" x="2711450" y="3556000"/>
          <p14:tracePt t="19613" x="2717800" y="3556000"/>
          <p14:tracePt t="19633" x="2724150" y="3549650"/>
          <p14:tracePt t="19794" x="2768600" y="3524250"/>
          <p14:tracePt t="19797" x="2787650" y="3517900"/>
          <p14:tracePt t="19797" x="2832100" y="3511550"/>
          <p14:tracePt t="19818" x="2863850" y="3505200"/>
          <p14:tracePt t="19830" x="2895600" y="3505200"/>
          <p14:tracePt t="19830" x="2984500" y="3498850"/>
          <p14:tracePt t="19849" x="3035300" y="3498850"/>
          <p14:tracePt t="19849" x="3092450" y="3492500"/>
          <p14:tracePt t="19866" x="3155950" y="3492500"/>
          <p14:tracePt t="19866" x="3225800" y="3492500"/>
          <p14:tracePt t="19882" x="3308350" y="3492500"/>
          <p14:tracePt t="19882" x="3390900" y="3492500"/>
          <p14:tracePt t="19882" x="3486150" y="3498850"/>
          <p14:tracePt t="19903" x="3581400" y="3498850"/>
          <p14:tracePt t="19914" x="3683000" y="3498850"/>
          <p14:tracePt t="19914" x="3898900" y="3498850"/>
          <p14:tracePt t="19934" x="4006850" y="3498850"/>
          <p14:tracePt t="19934" x="4121150" y="3498850"/>
          <p14:tracePt t="19950" x="4229100" y="3498850"/>
          <p14:tracePt t="19950" x="4337050" y="3498850"/>
          <p14:tracePt t="19966" x="4445000" y="3492500"/>
          <p14:tracePt t="19966" x="4552950" y="3492500"/>
          <p14:tracePt t="19966" x="4660900" y="3492500"/>
          <p14:tracePt t="19986" x="4762500" y="3486150"/>
          <p14:tracePt t="19986" x="4864100" y="3486150"/>
          <p14:tracePt t="20000" x="4959350" y="3479800"/>
          <p14:tracePt t="20000" x="5054600" y="3479800"/>
          <p14:tracePt t="20017" x="5143500" y="3473450"/>
          <p14:tracePt t="20017" x="5232400" y="3473450"/>
          <p14:tracePt t="20033" x="5314950" y="3473450"/>
          <p14:tracePt t="20033" x="5391150" y="3467100"/>
          <p14:tracePt t="20050" x="5461000" y="3467100"/>
          <p14:tracePt t="20050" x="5588000" y="3467100"/>
          <p14:tracePt t="20067" x="5645150" y="3467100"/>
          <p14:tracePt t="20067" x="5695950" y="3467100"/>
          <p14:tracePt t="20083" x="5740400" y="3467100"/>
          <p14:tracePt t="20083" x="5784850" y="3467100"/>
          <p14:tracePt t="20099" x="5816600" y="3467100"/>
          <p14:tracePt t="20099" x="5873750" y="3467100"/>
          <p14:tracePt t="20118" x="5892800" y="3467100"/>
          <p14:tracePt t="20118" x="5911850" y="3467100"/>
          <p14:tracePt t="20134" x="5918200" y="3460750"/>
          <p14:tracePt t="20134" x="5924550" y="3460750"/>
          <p14:tracePt t="20150" x="5918200" y="3460750"/>
          <p14:tracePt t="20184" x="5905500" y="3460750"/>
          <p14:tracePt t="20201" x="6064250" y="3454400"/>
          <p14:tracePt t="20332" x="6083300" y="3454400"/>
          <p14:tracePt t="20337" x="6102350" y="3454400"/>
          <p14:tracePt t="20349" x="6165850" y="3460750"/>
          <p14:tracePt t="20366" x="6197600" y="3460750"/>
          <p14:tracePt t="20383" x="6229350" y="3460750"/>
          <p14:tracePt t="20400" x="6248400" y="3460750"/>
          <p14:tracePt t="20417" x="6242050" y="3460750"/>
          <p14:tracePt t="20448" x="6235700" y="3460750"/>
          <p14:tracePt t="20456" x="6223000" y="3460750"/>
          <p14:tracePt t="20466" x="6191250" y="3467100"/>
          <p14:tracePt t="20466" x="6172200" y="3467100"/>
          <p14:tracePt t="20486" x="6127750" y="3473450"/>
          <p14:tracePt t="20501" x="6076950" y="3473450"/>
          <p14:tracePt t="20517" x="6032500" y="3479800"/>
          <p14:tracePt t="20533" x="5981700" y="3486150"/>
          <p14:tracePt t="20550" x="5937250" y="3486150"/>
          <p14:tracePt t="20550" x="5918200" y="3486150"/>
          <p14:tracePt t="20570" x="5892800" y="3486150"/>
          <p14:tracePt t="20586" x="5873750" y="3492500"/>
          <p14:tracePt t="20600" x="5886450" y="3498850"/>
          <p14:tracePt t="20628" x="5899150" y="3505200"/>
          <p14:tracePt t="20637" x="5911850" y="3505200"/>
          <p14:tracePt t="20650" x="5969000" y="3511550"/>
          <p14:tracePt t="20667" x="6013450" y="3511550"/>
          <p14:tracePt t="20684" x="6057900" y="3505200"/>
          <p14:tracePt t="20701" x="6102350" y="3505200"/>
          <p14:tracePt t="20717" x="6159500" y="3505200"/>
          <p14:tracePt t="20734" x="6184900" y="3511550"/>
          <p14:tracePt t="20751" x="6197600" y="3517900"/>
          <p14:tracePt t="20767" x="6210300" y="3530600"/>
          <p14:tracePt t="20786" x="6210300" y="3543300"/>
          <p14:tracePt t="20802" x="6203950" y="3543300"/>
          <p14:tracePt t="20802" x="6203950" y="3549650"/>
          <p14:tracePt t="20819" x="6197600" y="3556000"/>
          <p14:tracePt t="20834" x="6184900" y="3562350"/>
          <p14:tracePt t="20834" x="6178550" y="3581400"/>
          <p14:tracePt t="20853" x="6172200" y="3594100"/>
          <p14:tracePt t="20853" x="6165850" y="3606800"/>
          <p14:tracePt t="20870" x="6165850" y="3619500"/>
          <p14:tracePt t="20870" x="6159500" y="3638550"/>
          <p14:tracePt t="20887" x="6159500" y="3663950"/>
          <p14:tracePt t="20887" x="6153150" y="3683000"/>
          <p14:tracePt t="20887" x="6153150" y="3708400"/>
          <p14:tracePt t="20906" x="6146800" y="3740150"/>
          <p14:tracePt t="20917" x="6146800" y="3765550"/>
          <p14:tracePt t="20917" x="6134100" y="3829050"/>
          <p14:tracePt t="20938" x="6127750" y="3860800"/>
          <p14:tracePt t="20938" x="6121400" y="3892550"/>
          <p14:tracePt t="20953" x="6115050" y="3924300"/>
          <p14:tracePt t="20953" x="6102350" y="3956050"/>
          <p14:tracePt t="20969" x="6096000" y="3981450"/>
          <p14:tracePt t="20969" x="6083300" y="4006850"/>
          <p14:tracePt t="20987" x="6070600" y="4032250"/>
          <p14:tracePt t="20987" x="6057900" y="4057650"/>
          <p14:tracePt t="21003" x="6051550" y="4076700"/>
          <p14:tracePt t="21003" x="6038850" y="4095750"/>
          <p14:tracePt t="21003" x="6032500" y="4108450"/>
          <p14:tracePt t="21021" x="6026150" y="4121150"/>
          <p14:tracePt t="21021" x="6019800" y="4133850"/>
          <p14:tracePt t="21037" x="6013450" y="4146550"/>
          <p14:tracePt t="21037" x="6007100" y="4146550"/>
          <p14:tracePt t="21054" x="6000750" y="4152900"/>
          <p14:tracePt t="21068" x="5994400" y="4146550"/>
          <p14:tracePt t="21085" x="5994400" y="4140200"/>
          <p14:tracePt t="21101" x="5994400" y="4133850"/>
          <p14:tracePt t="21118" x="5994400" y="4127500"/>
          <p14:tracePt t="21136" x="5994400" y="4121150"/>
          <p14:tracePt t="21152" x="6000750" y="4121150"/>
          <p14:tracePt t="21184" x="6007100" y="4121150"/>
          <p14:tracePt t="21213" x="6013450" y="4121150"/>
          <p14:tracePt t="21229" x="6019800" y="4121150"/>
          <p14:tracePt t="21252" x="6026150" y="4121150"/>
          <p14:tracePt t="21265" x="6032500" y="4121150"/>
          <p14:tracePt t="21289" x="6032500" y="4127500"/>
          <p14:tracePt t="21313" x="6038850" y="4133850"/>
          <p14:tracePt t="21325" x="6038850" y="4140200"/>
          <p14:tracePt t="21341" x="6032500" y="4133850"/>
          <p14:tracePt t="21450" x="6007100" y="4133850"/>
          <p14:tracePt t="21453" x="6000750" y="4133850"/>
          <p14:tracePt t="21453" x="5988050" y="4133850"/>
          <p14:tracePt t="21471" x="5975350" y="4133850"/>
          <p14:tracePt t="21471" x="5949950" y="4133850"/>
          <p14:tracePt t="21488" x="5924550" y="4133850"/>
          <p14:tracePt t="21488" x="5854700" y="4133850"/>
          <p14:tracePt t="21505" x="5810250" y="4133850"/>
          <p14:tracePt t="21505" x="5759450" y="4127500"/>
          <p14:tracePt t="21522" x="5702300" y="4127500"/>
          <p14:tracePt t="21522" x="5638800" y="4127500"/>
          <p14:tracePt t="21539" x="5568950" y="4127500"/>
          <p14:tracePt t="21539" x="5492750" y="4127500"/>
          <p14:tracePt t="21539" x="5403850" y="4121150"/>
          <p14:tracePt t="21557" x="5308600" y="4121150"/>
          <p14:tracePt t="21570" x="5207000" y="4121150"/>
          <p14:tracePt t="21570" x="4984750" y="4108450"/>
          <p14:tracePt t="21590" x="4864100" y="4102100"/>
          <p14:tracePt t="21590" x="4737100" y="4095750"/>
          <p14:tracePt t="21605" x="4603750" y="4089400"/>
          <p14:tracePt t="21605" x="4470400" y="4076700"/>
          <p14:tracePt t="21622" x="4330700" y="4070350"/>
          <p14:tracePt t="21622" x="4184650" y="4057650"/>
          <p14:tracePt t="21639" x="4044950" y="4044950"/>
          <p14:tracePt t="21639" x="3898900" y="4032250"/>
          <p14:tracePt t="21639" x="3765550" y="4025900"/>
          <p14:tracePt t="21657" x="3625850" y="4013200"/>
          <p14:tracePt t="21670" x="3498850" y="4000500"/>
          <p14:tracePt t="21670" x="3251200" y="3981450"/>
          <p14:tracePt t="21689" x="3136900" y="3975100"/>
          <p14:tracePt t="21689" x="3022600" y="3962400"/>
          <p14:tracePt t="21705" x="2921000" y="3956050"/>
          <p14:tracePt t="21705" x="2819400" y="3943350"/>
          <p14:tracePt t="21722" x="2730500" y="3930650"/>
          <p14:tracePt t="21722" x="2571750" y="3905250"/>
          <p14:tracePt t="21739" x="2501900" y="3892550"/>
          <p14:tracePt t="21739" x="2438400" y="3879850"/>
          <p14:tracePt t="21756" x="2381250" y="3860800"/>
          <p14:tracePt t="21756" x="2330450" y="3848100"/>
          <p14:tracePt t="21772" x="2286000" y="3835400"/>
          <p14:tracePt t="21772" x="2254250" y="3822700"/>
          <p14:tracePt t="21789" x="2216150" y="3810000"/>
          <p14:tracePt t="21789" x="2171700" y="3790950"/>
          <p14:tracePt t="21806" x="2146300" y="3778250"/>
          <p14:tracePt t="21806" x="2133600" y="3765550"/>
          <p14:tracePt t="21823" x="2120900" y="3759200"/>
          <p14:tracePt t="21823" x="2108200" y="3752850"/>
          <p14:tracePt t="21839" x="2095500" y="3746500"/>
          <p14:tracePt t="21839" x="2089150" y="3740150"/>
          <p14:tracePt t="21839" x="2082800" y="3733800"/>
          <p14:tracePt t="21859" x="2070100" y="3727450"/>
          <p14:tracePt t="21871" x="2063750" y="3721100"/>
          <p14:tracePt t="21871" x="2057400" y="3721100"/>
          <p14:tracePt t="21889" x="2051050" y="3721100"/>
          <p14:tracePt t="21907" x="2044700" y="3721100"/>
          <p14:tracePt t="21921" x="2044700" y="3727450"/>
          <p14:tracePt t="21938" x="2044700" y="3733800"/>
          <p14:tracePt t="21954" x="2247900" y="3835400"/>
          <p14:tracePt t="22048" x="2286000" y="3854450"/>
          <p14:tracePt t="22053" x="2324100" y="3873500"/>
          <p14:tracePt t="22061" x="2362200" y="3892550"/>
          <p14:tracePt t="22071" x="2444750" y="3930650"/>
          <p14:tracePt t="22089" x="2559050" y="3968750"/>
          <p14:tracePt t="22106" x="2622550" y="3987800"/>
          <p14:tracePt t="22122" x="2679700" y="4000500"/>
          <p14:tracePt t="22139" x="2730500" y="4019550"/>
          <p14:tracePt t="22139" x="2749550" y="4025900"/>
          <p14:tracePt t="22158" x="2774950" y="4032250"/>
          <p14:tracePt t="22174" x="2794000" y="4032250"/>
          <p14:tracePt t="22189" x="2800350" y="4038600"/>
          <p14:tracePt t="22205" x="2806700" y="4038600"/>
          <p14:tracePt t="22222" x="2813050" y="4038600"/>
          <p14:tracePt t="22239" x="2819400" y="4038600"/>
          <p14:tracePt t="22239" x="2825750" y="4032250"/>
          <p14:tracePt t="22259" x="2825750" y="4025900"/>
          <p14:tracePt t="22259" x="2832100" y="4025900"/>
          <p14:tracePt t="22274" x="2832100" y="4019550"/>
          <p14:tracePt t="22274" x="2838450" y="4013200"/>
          <p14:tracePt t="22290" x="2844800" y="4006850"/>
          <p14:tracePt t="22290" x="2857500" y="4006850"/>
          <p14:tracePt t="22290" x="2870200" y="4006850"/>
          <p14:tracePt t="22310" x="2889250" y="4000500"/>
          <p14:tracePt t="22322" x="2914650" y="4000500"/>
          <p14:tracePt t="22322" x="2990850" y="4000500"/>
          <p14:tracePt t="22340" x="3041650" y="4000500"/>
          <p14:tracePt t="22340" x="3098800" y="3994150"/>
          <p14:tracePt t="22358" x="3168650" y="3994150"/>
          <p14:tracePt t="22358" x="3244850" y="3994150"/>
          <p14:tracePt t="22374" x="3327400" y="3994150"/>
          <p14:tracePt t="22374" x="3429000" y="3994150"/>
          <p14:tracePt t="22374" x="3530600" y="3994150"/>
          <p14:tracePt t="22393" x="3644900" y="3994150"/>
          <p14:tracePt t="22393" x="3765550" y="3994150"/>
          <p14:tracePt t="22408" x="3892550" y="3987800"/>
          <p14:tracePt t="22408" x="4032250" y="3987800"/>
          <p14:tracePt t="22424" x="4165600" y="3981450"/>
          <p14:tracePt t="22424" x="4305300" y="3975100"/>
          <p14:tracePt t="22441" x="4445000" y="3975100"/>
          <p14:tracePt t="22441" x="4724400" y="3968750"/>
          <p14:tracePt t="22458" x="4864100" y="3962400"/>
          <p14:tracePt t="22458" x="5003800" y="3962400"/>
          <p14:tracePt t="22474" x="5137150" y="3962400"/>
          <p14:tracePt t="22474" x="5264150" y="3962400"/>
          <p14:tracePt t="22491" x="5391150" y="3956050"/>
          <p14:tracePt t="22491" x="5511800" y="3956050"/>
          <p14:tracePt t="22508" x="5632450" y="3949700"/>
          <p14:tracePt t="22508" x="5842000" y="3943350"/>
          <p14:tracePt t="22526" x="5930900" y="3943350"/>
          <p14:tracePt t="22526" x="6013450" y="3937000"/>
          <p14:tracePt t="22543" x="6089650" y="3937000"/>
          <p14:tracePt t="22543" x="6159500" y="3937000"/>
          <p14:tracePt t="22558" x="6210300" y="3937000"/>
          <p14:tracePt t="22558" x="6261100" y="3937000"/>
          <p14:tracePt t="22558" x="6299200" y="3937000"/>
          <p14:tracePt t="22577" x="6330950" y="3943350"/>
          <p14:tracePt t="22590" x="6356350" y="3949700"/>
          <p14:tracePt t="22590" x="6381750" y="3956050"/>
          <p14:tracePt t="22611" x="6388100" y="3962400"/>
          <p14:tracePt t="22611" x="6388100" y="3968750"/>
          <p14:tracePt t="22626" x="6381750" y="3975100"/>
          <p14:tracePt t="22640" x="6375400" y="3981450"/>
          <p14:tracePt t="22640" x="6362700" y="3987800"/>
          <p14:tracePt t="22659" x="6356350" y="3994150"/>
          <p14:tracePt t="22659" x="6343650" y="4000500"/>
          <p14:tracePt t="22659" x="6330950" y="4006850"/>
          <p14:tracePt t="22678" x="6318250" y="4013200"/>
          <p14:tracePt t="22690" x="6305550" y="4013200"/>
          <p14:tracePt t="22690" x="6286500" y="4019550"/>
          <p14:tracePt t="22709" x="6280150" y="4025900"/>
          <p14:tracePt t="22709" x="6273800" y="4025900"/>
          <p14:tracePt t="22725" x="6267450" y="4032250"/>
          <p14:tracePt t="22725" x="6261100" y="4032250"/>
          <p14:tracePt t="22742" x="6254750" y="4032250"/>
          <p14:tracePt t="22757" x="6248400" y="4038600"/>
          <p14:tracePt t="22901" x="6242050" y="4038600"/>
          <p14:tracePt t="22917" x="6229350" y="4038600"/>
          <p14:tracePt t="22933" x="6223000" y="4044950"/>
          <p14:tracePt t="22945" x="6216650" y="4044950"/>
          <p14:tracePt t="22961" x="6210300" y="4044950"/>
          <p14:tracePt t="22977" x="6203950" y="4044950"/>
          <p14:tracePt t="22993" x="6197600" y="4044950"/>
          <p14:tracePt t="23021" x="6203950" y="4038600"/>
          <p14:tracePt t="23089" x="6210300" y="4038600"/>
          <p14:tracePt t="23105" x="6210300" y="4032250"/>
          <p14:tracePt t="23117" x="6216650" y="4025900"/>
          <p14:tracePt t="23141" x="6216650" y="4019550"/>
          <p14:tracePt t="23173" x="6216650" y="4013200"/>
          <p14:tracePt t="23201" x="6216650" y="4006850"/>
          <p14:tracePt t="23217" x="6216650" y="4000500"/>
          <p14:tracePt t="23233" x="6216650" y="3994150"/>
          <p14:tracePt t="23269" x="6210300" y="3994150"/>
          <p14:tracePt t="23305" x="6203950" y="3994150"/>
          <p14:tracePt t="23365" x="6210300" y="4000500"/>
          <p14:tracePt t="23441" x="6210300" y="3994150"/>
          <p14:tracePt t="23525" x="6210300" y="3987800"/>
          <p14:tracePt t="23553" x="6216650" y="3981450"/>
          <p14:tracePt t="23577" x="6216650" y="3975100"/>
          <p14:tracePt t="23593" x="6223000" y="3968750"/>
          <p14:tracePt t="23621" x="6223000" y="3956050"/>
          <p14:tracePt t="23638" x="6223000" y="3949700"/>
          <p14:tracePt t="23653" x="6223000" y="3943350"/>
          <p14:tracePt t="23660" x="6229350" y="3937000"/>
          <p14:tracePt t="23660" x="6229350" y="3924300"/>
          <p14:tracePt t="23679" x="6229350" y="3917950"/>
          <p14:tracePt t="23679" x="6229350" y="3905250"/>
          <p14:tracePt t="23679" x="6235700" y="3892550"/>
          <p14:tracePt t="23698" x="6235700" y="3873500"/>
          <p14:tracePt t="23710" x="6235700" y="3854450"/>
          <p14:tracePt t="23710" x="6235700" y="3822700"/>
          <p14:tracePt t="23729" x="6242050" y="3803650"/>
          <p14:tracePt t="23729" x="6242050" y="3784600"/>
          <p14:tracePt t="23745" x="6242050" y="3765550"/>
          <p14:tracePt t="23745" x="6242050" y="3746500"/>
          <p14:tracePt t="23762" x="6242050" y="3727450"/>
          <p14:tracePt t="23762" x="6235700" y="3695700"/>
          <p14:tracePt t="23779" x="6235700" y="3683000"/>
          <p14:tracePt t="23779" x="6235700" y="3670300"/>
          <p14:tracePt t="23796" x="6229350" y="3657600"/>
          <p14:tracePt t="23796" x="6229350" y="3651250"/>
          <p14:tracePt t="23813" x="6223000" y="3638550"/>
          <p14:tracePt t="23828" x="6216650" y="3632200"/>
          <p14:tracePt t="23828" x="6210300" y="3625850"/>
          <p14:tracePt t="23846" x="6203950" y="3625850"/>
          <p14:tracePt t="23861" x="6197600" y="3632200"/>
          <p14:tracePt t="23877" x="6197600" y="3638550"/>
          <p14:tracePt t="23895" x="6191250" y="3644900"/>
          <p14:tracePt t="23911" x="6191250" y="3651250"/>
          <p14:tracePt t="23928" x="6197600" y="3657600"/>
          <p14:tracePt t="23945" x="6197600" y="3663950"/>
          <p14:tracePt t="23961" x="6203950" y="3663950"/>
          <p14:tracePt t="23978" x="6203950" y="3670300"/>
          <p14:tracePt t="24006" x="6203950" y="3676650"/>
          <p14:tracePt t="24041" x="6203950" y="3670300"/>
          <p14:tracePt t="24109" x="6203950" y="3663950"/>
          <p14:tracePt t="24125" x="6203950" y="3657600"/>
          <p14:tracePt t="24134" x="6210300" y="3651250"/>
          <p14:tracePt t="24134" x="6210300" y="3638550"/>
          <p14:tracePt t="24147" x="6210300" y="3632200"/>
          <p14:tracePt t="24147" x="6210300" y="3619500"/>
          <p14:tracePt t="24164" x="6216650" y="3600450"/>
          <p14:tracePt t="24164" x="6216650" y="3587750"/>
          <p14:tracePt t="24181" x="6216650" y="3568700"/>
          <p14:tracePt t="24181" x="6216650" y="3530600"/>
          <p14:tracePt t="24198" x="6216650" y="3511550"/>
          <p14:tracePt t="24198" x="6223000" y="3486150"/>
          <p14:tracePt t="24215" x="6223000" y="3467100"/>
          <p14:tracePt t="24215" x="6223000" y="3441700"/>
          <p14:tracePt t="24231" x="6223000" y="3416300"/>
          <p14:tracePt t="24231" x="6223000" y="3390900"/>
          <p14:tracePt t="24247" x="6216650" y="3365500"/>
          <p14:tracePt t="24247" x="6216650" y="3340100"/>
          <p14:tracePt t="24247" x="6216650" y="3308350"/>
          <p14:tracePt t="24266" x="6216650" y="3282950"/>
          <p14:tracePt t="24279" x="6216650" y="3257550"/>
          <p14:tracePt t="24279" x="6216650" y="3206750"/>
          <p14:tracePt t="24298" x="6216650" y="3181350"/>
          <p14:tracePt t="24298" x="6216650" y="3162300"/>
          <p14:tracePt t="24315" x="6216650" y="3149600"/>
          <p14:tracePt t="24315" x="6216650" y="3130550"/>
          <p14:tracePt t="24331" x="6216650" y="3124200"/>
          <p14:tracePt t="24331" x="6210300" y="3111500"/>
          <p14:tracePt t="24331" x="6210300" y="3105150"/>
          <p14:tracePt t="24350" x="6210300" y="3092450"/>
          <p14:tracePt t="24374" x="6216650" y="3086100"/>
          <p14:tracePt t="24402" x="6216650" y="3073400"/>
          <p14:tracePt t="24418" x="6216650" y="3067050"/>
          <p14:tracePt t="24425" x="6216650" y="3060700"/>
          <p14:tracePt t="24434" x="6216650" y="3054350"/>
          <p14:tracePt t="24434" x="6216650" y="3041650"/>
          <p14:tracePt t="24448" x="6216650" y="3028950"/>
          <p14:tracePt t="24448" x="6210300" y="3016250"/>
          <p14:tracePt t="24465" x="6210300" y="2997200"/>
          <p14:tracePt t="24465" x="6210300" y="2978150"/>
          <p14:tracePt t="24482" x="6203950" y="2959100"/>
          <p14:tracePt t="24482" x="6203950" y="2914650"/>
          <p14:tracePt t="24499" x="6197600" y="2895600"/>
          <p14:tracePt t="24499" x="6197600" y="2876550"/>
          <p14:tracePt t="24515" x="6197600" y="2857500"/>
          <p14:tracePt t="24515" x="6191250" y="2838450"/>
          <p14:tracePt t="24532" x="6191250" y="2819400"/>
          <p14:tracePt t="24532" x="6184900" y="2800350"/>
          <p14:tracePt t="24548" x="6184900" y="2781300"/>
          <p14:tracePt t="24548" x="6184900" y="2768600"/>
          <p14:tracePt t="24567" x="6178550" y="2736850"/>
          <p14:tracePt t="24567" x="6172200" y="2730500"/>
          <p14:tracePt t="24582" x="6172200" y="2717800"/>
          <p14:tracePt t="24582" x="6172200" y="2705100"/>
          <p14:tracePt t="24599" x="6172200" y="2698750"/>
          <p14:tracePt t="24599" x="6172200" y="2686050"/>
          <p14:tracePt t="24615" x="6172200" y="2679700"/>
          <p14:tracePt t="24630" x="6172200" y="2673350"/>
          <p14:tracePt t="24647" x="6172200" y="2667000"/>
          <p14:tracePt t="24664" x="6178550" y="2667000"/>
          <p14:tracePt t="24681" x="6184900" y="2673350"/>
          <p14:tracePt t="24697" x="6191250" y="2679700"/>
          <p14:tracePt t="24697" x="6191250" y="2686050"/>
          <p14:tracePt t="24715" x="6191250" y="2692400"/>
          <p14:tracePt t="24715" x="6191250" y="2705100"/>
          <p14:tracePt t="24715" x="6191250" y="2711450"/>
          <p14:tracePt t="24735" x="6191250" y="2724150"/>
          <p14:tracePt t="24735" x="6191250" y="2736850"/>
          <p14:tracePt t="24749" x="6191250" y="2749550"/>
          <p14:tracePt t="24749" x="6191250" y="2762250"/>
          <p14:tracePt t="24766" x="6184900" y="2774950"/>
          <p14:tracePt t="24766" x="6184900" y="2787650"/>
          <p14:tracePt t="24783" x="6178550" y="2800350"/>
          <p14:tracePt t="24783" x="6172200" y="2819400"/>
          <p14:tracePt t="24800" x="6165850" y="2832100"/>
          <p14:tracePt t="24800" x="6159500" y="2838450"/>
          <p14:tracePt t="24816" x="6153150" y="2851150"/>
          <p14:tracePt t="24816" x="6146800" y="2857500"/>
          <p14:tracePt t="24833" x="6140450" y="2863850"/>
          <p14:tracePt t="24833" x="6134100" y="2870200"/>
          <p14:tracePt t="24849" x="6121400" y="2870200"/>
          <p14:tracePt t="24849" x="6108700" y="2882900"/>
          <p14:tracePt t="24867" x="6102350" y="2882900"/>
          <p14:tracePt t="24867" x="6096000" y="2889250"/>
          <p14:tracePt t="24883" x="6089650" y="2889250"/>
          <p14:tracePt t="24883" x="6083300" y="2895600"/>
          <p14:tracePt t="24901" x="6076950" y="2895600"/>
          <p14:tracePt t="24901" x="6070600" y="2901950"/>
          <p14:tracePt t="24917" x="6064250" y="2908300"/>
          <p14:tracePt t="24931" x="6057900" y="2914650"/>
          <p14:tracePt t="24949" x="6051550" y="2914650"/>
          <p14:tracePt t="24965" x="6045200" y="2921000"/>
          <p14:tracePt t="24982" x="6045200" y="2927350"/>
          <p14:tracePt t="24998" x="6038850" y="2933700"/>
          <p14:tracePt t="25015" x="6038850" y="2940050"/>
          <p14:tracePt t="25033" x="6038850" y="2946400"/>
          <p14:tracePt t="25048" x="6038850" y="2952750"/>
          <p14:tracePt t="25069" x="6032500" y="2946400"/>
          <p14:tracePt t="25158" x="6026150" y="2940050"/>
          <p14:tracePt t="25294" x="6019800" y="2940050"/>
          <p14:tracePt t="25326" x="6013450" y="2940050"/>
          <p14:tracePt t="25338" x="6013450" y="2933700"/>
          <p14:tracePt t="25370" x="6013450" y="2927350"/>
          <p14:tracePt t="25406" x="6019800" y="2921000"/>
          <p14:tracePt t="25421" x="6032500" y="2914650"/>
          <p14:tracePt t="25437" x="6038850" y="2914650"/>
          <p14:tracePt t="25445" x="6051550" y="2914650"/>
          <p14:tracePt t="25465" x="6057900" y="2914650"/>
          <p14:tracePt t="25481" x="6064250" y="2908300"/>
          <p14:tracePt t="25525" x="6057900" y="2908300"/>
          <p14:tracePt t="25586" x="6057900" y="2914650"/>
          <p14:tracePt t="25617" x="6064250" y="2914650"/>
          <p14:tracePt t="25654" x="6070600" y="2914650"/>
          <p14:tracePt t="25686" x="6076950" y="2921000"/>
          <p14:tracePt t="25706" x="6083300" y="2927350"/>
          <p14:tracePt t="25782" x="6089650" y="2933700"/>
          <p14:tracePt t="25826" x="6089650" y="2940050"/>
          <p14:tracePt t="25866" x="6096000" y="2946400"/>
          <p14:tracePt t="25886" x="6102350" y="2952750"/>
          <p14:tracePt t="25926" x="6108700" y="2952750"/>
          <p14:tracePt t="25946" x="6115050" y="2952750"/>
          <p14:tracePt t="25970" x="6121400" y="2952750"/>
          <p14:tracePt t="25994" x="6121400" y="2946400"/>
          <p14:tracePt t="26014" x="6127750" y="2940050"/>
          <p14:tracePt t="26038" x="6134100" y="2940050"/>
          <p14:tracePt t="26054" x="6140450" y="2933700"/>
          <p14:tracePt t="26066" x="6146800" y="2933700"/>
          <p14:tracePt t="26082" x="6153150" y="2933700"/>
          <p14:tracePt t="26098" x="6159500" y="2933700"/>
          <p14:tracePt t="26114" x="6165850" y="2933700"/>
          <p14:tracePt t="26126" x="6172200" y="2927350"/>
          <p14:tracePt t="26142" x="6178550" y="2927350"/>
          <p14:tracePt t="26158" x="6172200" y="2933700"/>
          <p14:tracePt t="26201" x="6165850" y="2933700"/>
          <p14:tracePt t="26217" x="6159500" y="2940050"/>
          <p14:tracePt t="26234" x="6153150" y="2940050"/>
          <p14:tracePt t="26240" x="6146800" y="2946400"/>
          <p14:tracePt t="26254" x="6140450" y="2952750"/>
          <p14:tracePt t="26254" x="6134100" y="2952750"/>
          <p14:tracePt t="26272" x="6127750" y="2959100"/>
          <p14:tracePt t="26272" x="6121400" y="2959100"/>
          <p14:tracePt t="26289" x="6115050" y="2965450"/>
          <p14:tracePt t="26303" x="6108700" y="2965450"/>
          <p14:tracePt t="26320" x="6102350" y="2965450"/>
          <p14:tracePt t="26320" x="6096000" y="2965450"/>
          <p14:tracePt t="26339" x="6089650" y="2965450"/>
          <p14:tracePt t="26355" x="6083300" y="2959100"/>
          <p14:tracePt t="26382" x="6076950" y="2959100"/>
          <p14:tracePt t="26434" x="6070600" y="2959100"/>
          <p14:tracePt t="26466" x="6064250" y="2952750"/>
          <p14:tracePt t="26562" x="6064250" y="2959100"/>
          <p14:tracePt t="26658" x="6057900" y="2959100"/>
          <p14:tracePt t="26690" x="6051550" y="2965450"/>
          <p14:tracePt t="26714" x="6045200" y="2965450"/>
          <p14:tracePt t="26734" x="6038850" y="2959100"/>
          <p14:tracePt t="26758" x="6045200" y="2959100"/>
          <p14:tracePt t="26838" x="6051550" y="2952750"/>
          <p14:tracePt t="26854" x="6057900" y="2952750"/>
          <p14:tracePt t="26878" x="6064250" y="2946400"/>
          <p14:tracePt t="26898" x="6070600" y="2940050"/>
          <p14:tracePt t="26914" x="6076950" y="2940050"/>
          <p14:tracePt t="26930" x="6083300" y="2940050"/>
          <p14:tracePt t="26954" x="6089650" y="2940050"/>
          <p14:tracePt t="26998" x="6089650" y="2946400"/>
          <p14:tracePt t="27078" x="6083300" y="2952750"/>
          <p14:tracePt t="27146" x="6076950" y="2952750"/>
          <p14:tracePt t="27162" x="6070600" y="2959100"/>
          <p14:tracePt t="27178" x="6064250" y="2965450"/>
          <p14:tracePt t="27206" x="6057900" y="2971800"/>
          <p14:tracePt t="27222" x="6051550" y="2978150"/>
          <p14:tracePt t="27246" x="6057900" y="2978150"/>
          <p14:tracePt t="27298" x="6064250" y="2971800"/>
          <p14:tracePt t="27314" x="6070600" y="2971800"/>
          <p14:tracePt t="27319" x="6070600" y="2965450"/>
          <p14:tracePt t="27327" x="6076950" y="2965450"/>
          <p14:tracePt t="27340" x="6083300" y="2959100"/>
          <p14:tracePt t="27340" x="6089650" y="2952750"/>
          <p14:tracePt t="27359" x="6096000" y="2946400"/>
          <p14:tracePt t="27359" x="6096000" y="2940050"/>
          <p14:tracePt t="27375" x="6096000" y="2933700"/>
          <p14:tracePt t="27390" x="6096000" y="2921000"/>
          <p14:tracePt t="27407" x="6096000" y="2914650"/>
          <p14:tracePt t="27423" x="6089650" y="2914650"/>
          <p14:tracePt t="27440" x="6083300" y="2921000"/>
          <p14:tracePt t="27478" x="6083300" y="2927350"/>
          <p14:tracePt t="27494" x="6083300" y="2933700"/>
          <p14:tracePt t="27506" x="6089650" y="2940050"/>
          <p14:tracePt t="27530" x="6096000" y="2946400"/>
          <p14:tracePt t="27546" x="6096000" y="2952750"/>
          <p14:tracePt t="27558" x="6089650" y="2959100"/>
          <p14:tracePt t="27574" x="6083300" y="2965450"/>
          <p14:tracePt t="27582" x="6076950" y="2971800"/>
          <p14:tracePt t="27598" x="6070600" y="2984500"/>
          <p14:tracePt t="27607" x="6064250" y="2990850"/>
          <p14:tracePt t="27607" x="6045200" y="3022600"/>
          <p14:tracePt t="27627" x="6032500" y="3041650"/>
          <p14:tracePt t="27627" x="6026150" y="3067050"/>
          <p14:tracePt t="27643" x="6013450" y="3098800"/>
          <p14:tracePt t="27643" x="6000750" y="3130550"/>
          <p14:tracePt t="27659" x="5988050" y="3168650"/>
          <p14:tracePt t="27659" x="5975350" y="3213100"/>
          <p14:tracePt t="27659" x="5962650" y="3263900"/>
          <p14:tracePt t="27679" x="5949950" y="3314700"/>
          <p14:tracePt t="27691" x="5937250" y="3365500"/>
          <p14:tracePt t="27691" x="5930900" y="3422650"/>
          <p14:tracePt t="27691" x="5918200" y="3486150"/>
          <p14:tracePt t="27712" x="5899150" y="3549650"/>
          <p14:tracePt t="27712" x="5886450" y="3619500"/>
          <p14:tracePt t="27727" x="5873750" y="3689350"/>
          <p14:tracePt t="27727" x="5854700" y="3759200"/>
          <p14:tracePt t="27743" x="5835650" y="3829050"/>
          <p14:tracePt t="27743" x="5816600" y="3898900"/>
          <p14:tracePt t="27759" x="5791200" y="3962400"/>
          <p14:tracePt t="27759" x="5765800" y="4025900"/>
          <p14:tracePt t="27759" x="5740400" y="4083050"/>
          <p14:tracePt t="27779" x="5708650" y="4133850"/>
          <p14:tracePt t="27791" x="5670550" y="4178300"/>
          <p14:tracePt t="27791" x="5594350" y="4267200"/>
          <p14:tracePt t="27810" x="5549900" y="4305300"/>
          <p14:tracePt t="27810" x="5505450" y="4343400"/>
          <p14:tracePt t="27826" x="5461000" y="4381500"/>
          <p14:tracePt t="27826" x="5410200" y="4413250"/>
          <p14:tracePt t="27843" x="5359400" y="4451350"/>
          <p14:tracePt t="27843" x="5257800" y="4521200"/>
          <p14:tracePt t="27860" x="5207000" y="4552950"/>
          <p14:tracePt t="27860" x="5149850" y="4578350"/>
          <p14:tracePt t="27877" x="5092700" y="4610100"/>
          <p14:tracePt t="27877" x="5035550" y="4641850"/>
          <p14:tracePt t="27894" x="4978400" y="4667250"/>
          <p14:tracePt t="27894" x="4914900" y="4692650"/>
          <p14:tracePt t="27910" x="4857750" y="4711700"/>
          <p14:tracePt t="27910" x="4730750" y="4749800"/>
          <p14:tracePt t="27928" x="4667250" y="4768850"/>
          <p14:tracePt t="27928" x="4610100" y="4781550"/>
          <p14:tracePt t="27944" x="4546600" y="4787900"/>
          <p14:tracePt t="27944" x="4483100" y="4794250"/>
          <p14:tracePt t="27961" x="4419600" y="4800600"/>
          <p14:tracePt t="27961" x="4362450" y="4800600"/>
          <p14:tracePt t="27961" x="4305300" y="4800600"/>
          <p14:tracePt t="27979" x="4248150" y="4794250"/>
          <p14:tracePt t="27992" x="4197350" y="4787900"/>
          <p14:tracePt t="27992" x="4102100" y="4762500"/>
          <p14:tracePt t="28011" x="4057650" y="4743450"/>
          <p14:tracePt t="28011" x="4019550" y="4730750"/>
          <p14:tracePt t="28028" x="3981450" y="4711700"/>
          <p14:tracePt t="28028" x="3949700" y="4692650"/>
          <p14:tracePt t="28044" x="3917950" y="4673600"/>
          <p14:tracePt t="28044" x="3892550" y="4654550"/>
          <p14:tracePt t="28044" x="3867150" y="4635500"/>
          <p14:tracePt t="28063" x="3848100" y="4616450"/>
          <p14:tracePt t="28075" x="3829050" y="4597400"/>
          <p14:tracePt t="28075" x="3810000" y="4578350"/>
          <p14:tracePt t="28095" x="3784600" y="4552950"/>
          <p14:tracePt t="28095" x="3778250" y="4540250"/>
          <p14:tracePt t="28111" x="3771900" y="4527550"/>
          <p14:tracePt t="28111" x="3765550" y="4514850"/>
          <p14:tracePt t="28128" x="3765550" y="4508500"/>
          <p14:tracePt t="28128" x="3759200" y="4502150"/>
          <p14:tracePt t="28144" x="3765550" y="4495800"/>
          <p14:tracePt t="28144" x="3778250" y="4489450"/>
          <p14:tracePt t="28161" x="3790950" y="4489450"/>
          <p14:tracePt t="28161" x="3810000" y="4489450"/>
          <p14:tracePt t="28178" x="3829050" y="4483100"/>
          <p14:tracePt t="28178" x="3860800" y="4483100"/>
          <p14:tracePt t="28195" x="3892550" y="4489450"/>
          <p14:tracePt t="28195" x="3930650" y="4489450"/>
          <p14:tracePt t="28211" x="3975100" y="4489450"/>
          <p14:tracePt t="28211" x="4083050" y="4502150"/>
          <p14:tracePt t="28229" x="4146550" y="4514850"/>
          <p14:tracePt t="28229" x="4222750" y="4521200"/>
          <p14:tracePt t="28245" x="4292600" y="4533900"/>
          <p14:tracePt t="28245" x="4375150" y="4546600"/>
          <p14:tracePt t="28261" x="4457700" y="4559300"/>
          <p14:tracePt t="28261" x="4540250" y="4572000"/>
          <p14:tracePt t="28280" x="4705350" y="4591050"/>
          <p14:tracePt t="28280" x="4794250" y="4597400"/>
          <p14:tracePt t="28295" x="4876800" y="4597400"/>
          <p14:tracePt t="28295" x="4959350" y="4597400"/>
          <p14:tracePt t="28312" x="5035550" y="4603750"/>
          <p14:tracePt t="28312" x="5118100" y="4603750"/>
          <p14:tracePt t="28328" x="5194300" y="4610100"/>
          <p14:tracePt t="28328" x="5264150" y="4616450"/>
          <p14:tracePt t="28328" x="5334000" y="4622800"/>
          <p14:tracePt t="28347" x="5397500" y="4629150"/>
          <p14:tracePt t="28360" x="5461000" y="4641850"/>
          <p14:tracePt t="28360" x="5568950" y="4660900"/>
          <p14:tracePt t="28379" x="5613400" y="4667250"/>
          <p14:tracePt t="28379" x="5657850" y="4673600"/>
          <p14:tracePt t="28396" x="5689600" y="4679950"/>
          <p14:tracePt t="28396" x="5721350" y="4686300"/>
          <p14:tracePt t="28396" x="5746750" y="4686300"/>
          <p14:tracePt t="28415" x="5772150" y="4686300"/>
          <p14:tracePt t="28427" x="5791200" y="4679950"/>
          <p14:tracePt t="28427" x="5810250" y="4679950"/>
          <p14:tracePt t="28427" x="5822950" y="4673600"/>
          <p14:tracePt t="28448" x="5835650" y="4673600"/>
          <p14:tracePt t="28448" x="5842000" y="4667250"/>
          <p14:tracePt t="28462" x="5854700" y="4667250"/>
          <p14:tracePt t="28462" x="5867400" y="4667250"/>
          <p14:tracePt t="28479" x="5873750" y="4660900"/>
          <p14:tracePt t="28479" x="5880100" y="4660900"/>
          <p14:tracePt t="28495" x="5886450" y="4660900"/>
          <p14:tracePt t="28511" x="5892800" y="4667250"/>
          <p14:tracePt t="28528" x="5892800" y="4673600"/>
          <p14:tracePt t="28528" x="5892800" y="4679950"/>
          <p14:tracePt t="28546" x="5886450" y="4686300"/>
          <p14:tracePt t="28546" x="5886450" y="4692650"/>
          <p14:tracePt t="28562" x="5880100" y="4699000"/>
          <p14:tracePt t="28562" x="5880100" y="4718050"/>
          <p14:tracePt t="28580" x="5880100" y="4730750"/>
          <p14:tracePt t="28580" x="5880100" y="4743450"/>
          <p14:tracePt t="28596" x="5880100" y="4749800"/>
          <p14:tracePt t="28596" x="5886450" y="4762500"/>
          <p14:tracePt t="28612" x="5892800" y="4768850"/>
          <p14:tracePt t="28612" x="5899150" y="4781550"/>
          <p14:tracePt t="28629" x="5911850" y="4787900"/>
          <p14:tracePt t="28629" x="5930900" y="4806950"/>
          <p14:tracePt t="28647" x="5943600" y="4813300"/>
          <p14:tracePt t="28647" x="5956300" y="4819650"/>
          <p14:tracePt t="28663" x="5962650" y="4826000"/>
          <p14:tracePt t="28663" x="5975350" y="4832350"/>
          <p14:tracePt t="28679" x="5988050" y="4838700"/>
          <p14:tracePt t="28679" x="5994400" y="4845050"/>
          <p14:tracePt t="28696" x="6007100" y="4851400"/>
          <p14:tracePt t="28696" x="6013450" y="4857750"/>
          <p14:tracePt t="28696" x="6026150" y="4857750"/>
          <p14:tracePt t="28715" x="6032500" y="4864100"/>
          <p14:tracePt t="28728" x="6038850" y="4870450"/>
          <p14:tracePt t="28728" x="6051550" y="4883150"/>
          <p14:tracePt t="28747" x="6057900" y="4883150"/>
          <p14:tracePt t="28747" x="6064250" y="4889500"/>
          <p14:tracePt t="28763" x="6070600" y="4895850"/>
          <p14:tracePt t="28778" x="6070600" y="4902200"/>
          <p14:tracePt t="28795" x="6076950" y="4908550"/>
          <p14:tracePt t="28815" x="6083300" y="4908550"/>
          <p14:tracePt t="28828" x="6089650" y="4914900"/>
          <p14:tracePt t="28845" x="6096000" y="4921250"/>
          <p14:tracePt t="28861" x="6096000" y="4927600"/>
          <p14:tracePt t="28861" x="6102350" y="4940300"/>
          <p14:tracePt t="28880" x="6108700" y="4953000"/>
          <p14:tracePt t="28880" x="6108700" y="4965700"/>
          <p14:tracePt t="28899" x="6115050" y="4978400"/>
          <p14:tracePt t="28899" x="6121400" y="4997450"/>
          <p14:tracePt t="28913" x="6127750" y="5022850"/>
          <p14:tracePt t="28913" x="6127750" y="5041900"/>
          <p14:tracePt t="28930" x="6134100" y="5067300"/>
          <p14:tracePt t="28930" x="6153150" y="5111750"/>
          <p14:tracePt t="28948" x="6153150" y="5130800"/>
          <p14:tracePt t="28948" x="6159500" y="5149850"/>
          <p14:tracePt t="28964" x="6165850" y="5162550"/>
          <p14:tracePt t="28964" x="6172200" y="5181600"/>
          <p14:tracePt t="28981" x="6172200" y="5187950"/>
          <p14:tracePt t="28981" x="6172200" y="5200650"/>
          <p14:tracePt t="28981" x="6172200" y="5207000"/>
          <p14:tracePt t="29000" x="6172200" y="5213350"/>
          <p14:tracePt t="29012" x="6165850" y="5213350"/>
          <p14:tracePt t="29031" x="6159500" y="5213350"/>
          <p14:tracePt t="29047" x="6153150" y="5200650"/>
          <p14:tracePt t="29062" x="6146800" y="5194300"/>
          <p14:tracePt t="29062" x="6140450" y="5187950"/>
          <p14:tracePt t="29062" x="6134100" y="5181600"/>
          <p14:tracePt t="29084" x="6127750" y="5168900"/>
          <p14:tracePt t="29096" x="6115050" y="5162550"/>
          <p14:tracePt t="29096" x="6096000" y="5137150"/>
          <p14:tracePt t="29115" x="6083300" y="5124450"/>
          <p14:tracePt t="29115" x="6070600" y="5111750"/>
          <p14:tracePt t="29131" x="6057900" y="5099050"/>
          <p14:tracePt t="29131" x="6045200" y="5080000"/>
          <p14:tracePt t="29148" x="6032500" y="5067300"/>
          <p14:tracePt t="29148" x="6013450" y="5054600"/>
          <p14:tracePt t="29148" x="6000750" y="5041900"/>
          <p14:tracePt t="29167" x="5981700" y="5022850"/>
          <p14:tracePt t="29167" x="5962650" y="5010150"/>
          <p14:tracePt t="29182" x="5949950" y="4997450"/>
          <p14:tracePt t="29182" x="5930900" y="4984750"/>
          <p14:tracePt t="29198" x="5911850" y="4978400"/>
          <p14:tracePt t="29198" x="5892800" y="4965700"/>
          <p14:tracePt t="29215" x="5880100" y="4965700"/>
          <p14:tracePt t="29215" x="5861050" y="4959350"/>
          <p14:tracePt t="29231" x="5848350" y="4959350"/>
          <p14:tracePt t="29231" x="5816600" y="4965700"/>
          <p14:tracePt t="29248" x="5803900" y="4972050"/>
          <p14:tracePt t="29248" x="5791200" y="4978400"/>
          <p14:tracePt t="29265" x="5778500" y="4984750"/>
          <p14:tracePt t="29265" x="5765800" y="4997450"/>
          <p14:tracePt t="29282" x="5759450" y="5003800"/>
          <p14:tracePt t="29282" x="5753100" y="5016500"/>
          <p14:tracePt t="29300" x="5740400" y="5035550"/>
          <p14:tracePt t="29300" x="5734050" y="5048250"/>
          <p14:tracePt t="29316" x="5727700" y="5054600"/>
          <p14:tracePt t="29316" x="5727700" y="5067300"/>
          <p14:tracePt t="29332" x="5721350" y="5073650"/>
          <p14:tracePt t="29332" x="5721350" y="5086350"/>
          <p14:tracePt t="29349" x="5721350" y="5092700"/>
          <p14:tracePt t="29349" x="5721350" y="5099050"/>
          <p14:tracePt t="29367" x="5727700" y="5105400"/>
          <p14:tracePt t="29380" x="5727700" y="5111750"/>
          <p14:tracePt t="29399" x="5734050" y="5118100"/>
          <p14:tracePt t="29414" x="5734050" y="5124450"/>
          <p14:tracePt t="29431" x="5734050" y="5130800"/>
          <p14:tracePt t="29447" x="5740400" y="5137150"/>
          <p14:tracePt t="29464" x="5740400" y="5143500"/>
          <p14:tracePt t="29464" x="5740400" y="5149850"/>
          <p14:tracePt t="29482" x="5727700" y="5156200"/>
          <p14:tracePt t="29497" x="5727700" y="5162550"/>
          <p14:tracePt t="29497" x="5721350" y="5162550"/>
          <p14:tracePt t="29516" x="5708650" y="5168900"/>
          <p14:tracePt t="29516" x="5702300" y="5175250"/>
          <p14:tracePt t="29532" x="5689600" y="5175250"/>
          <p14:tracePt t="29532" x="5670550" y="5187950"/>
          <p14:tracePt t="29550" x="5651500" y="5187950"/>
          <p14:tracePt t="29550" x="5632450" y="5194300"/>
          <p14:tracePt t="29565" x="5613400" y="5194300"/>
          <p14:tracePt t="29565" x="5581650" y="5194300"/>
          <p14:tracePt t="29583" x="5549900" y="5194300"/>
          <p14:tracePt t="29583" x="5467350" y="5181600"/>
          <p14:tracePt t="29600" x="5410200" y="5175250"/>
          <p14:tracePt t="29600" x="5353050" y="5162550"/>
          <p14:tracePt t="29617" x="5276850" y="5149850"/>
          <p14:tracePt t="29617" x="5200650" y="5130800"/>
          <p14:tracePt t="29632" x="5118100" y="5111750"/>
          <p14:tracePt t="29632" x="5029200" y="5092700"/>
          <p14:tracePt t="29650" x="4933950" y="5067300"/>
          <p14:tracePt t="29650" x="4737100" y="5016500"/>
          <p14:tracePt t="29668" x="4635500" y="4984750"/>
          <p14:tracePt t="29668" x="4527550" y="4959350"/>
          <p14:tracePt t="29683" x="4425950" y="4927600"/>
          <p14:tracePt t="29683" x="4318000" y="4895850"/>
          <p14:tracePt t="29700" x="4216400" y="4864100"/>
          <p14:tracePt t="29700" x="4114800" y="4832350"/>
          <p14:tracePt t="29700" x="4006850" y="4800600"/>
          <p14:tracePt t="29719" x="3911600" y="4768850"/>
          <p14:tracePt t="29731" x="3816350" y="4743450"/>
          <p14:tracePt t="29731" x="3721100" y="4711700"/>
          <p14:tracePt t="29731" x="3638550" y="4692650"/>
          <p14:tracePt t="29752" x="3556000" y="4667250"/>
          <p14:tracePt t="29752" x="3486150" y="4648200"/>
          <p14:tracePt t="29768" x="3416300" y="4635500"/>
          <p14:tracePt t="29768" x="3346450" y="4622800"/>
          <p14:tracePt t="29784" x="3289300" y="4610100"/>
          <p14:tracePt t="29784" x="3232150" y="4603750"/>
          <p14:tracePt t="29800" x="3181350" y="4597400"/>
          <p14:tracePt t="29800" x="3136900" y="4591050"/>
          <p14:tracePt t="29800" x="3092450" y="4584700"/>
          <p14:tracePt t="29819" x="3048000" y="4578350"/>
          <p14:tracePt t="29832" x="3009900" y="4565650"/>
          <p14:tracePt t="29832" x="2933700" y="4552950"/>
          <p14:tracePt t="29851" x="2895600" y="4546600"/>
          <p14:tracePt t="29851" x="2863850" y="4533900"/>
          <p14:tracePt t="29867" x="2825750" y="4527550"/>
          <p14:tracePt t="29867" x="2794000" y="4521200"/>
          <p14:tracePt t="29884" x="2762250" y="4514850"/>
          <p14:tracePt t="29884" x="2705100" y="4495800"/>
          <p14:tracePt t="29902" x="2679700" y="4489450"/>
          <p14:tracePt t="29902" x="2654300" y="4483100"/>
          <p14:tracePt t="29917" x="2628900" y="4476750"/>
          <p14:tracePt t="29917" x="2609850" y="4470400"/>
          <p14:tracePt t="29934" x="2590800" y="4457700"/>
          <p14:tracePt t="29934" x="2571750" y="4451350"/>
          <p14:tracePt t="29950" x="2552700" y="4445000"/>
          <p14:tracePt t="29950" x="2520950" y="4432300"/>
          <p14:tracePt t="29968" x="2508250" y="4419600"/>
          <p14:tracePt t="29968" x="2495550" y="4413250"/>
          <p14:tracePt t="29984" x="2476500" y="4406900"/>
          <p14:tracePt t="29984" x="2463800" y="4400550"/>
          <p14:tracePt t="30001" x="2451100" y="4387850"/>
          <p14:tracePt t="30001" x="2432050" y="4381500"/>
          <p14:tracePt t="30001" x="2413000" y="4375150"/>
          <p14:tracePt t="30020" x="2400300" y="4375150"/>
          <p14:tracePt t="30032" x="2381250" y="4368800"/>
          <p14:tracePt t="30032" x="2343150" y="4362450"/>
          <p14:tracePt t="30051" x="2330450" y="4362450"/>
          <p14:tracePt t="30051" x="2311400" y="4362450"/>
          <p14:tracePt t="30067" x="2298700" y="4356100"/>
          <p14:tracePt t="30067" x="2286000" y="4356100"/>
          <p14:tracePt t="30084" x="2273300" y="4356100"/>
          <p14:tracePt t="30084" x="2260600" y="4356100"/>
          <p14:tracePt t="30084" x="2254250" y="4356100"/>
          <p14:tracePt t="30103" x="2241550" y="4356100"/>
          <p14:tracePt t="30116" x="2235200" y="4349750"/>
          <p14:tracePt t="30116" x="2222500" y="4349750"/>
          <p14:tracePt t="30136" x="2209800" y="4349750"/>
          <p14:tracePt t="30136" x="2203450" y="4349750"/>
          <p14:tracePt t="30151" x="2190750" y="4349750"/>
          <p14:tracePt t="30151" x="2184400" y="4349750"/>
          <p14:tracePt t="30168" x="2178050" y="4349750"/>
          <p14:tracePt t="30168" x="2171700" y="4349750"/>
          <p14:tracePt t="30168" x="2171700" y="4343400"/>
          <p14:tracePt t="30188" x="2165350" y="4343400"/>
          <p14:tracePt t="30188" x="2159000" y="4343400"/>
          <p14:tracePt t="30202" x="2152650" y="4343400"/>
          <p14:tracePt t="30202" x="2146300" y="4343400"/>
          <p14:tracePt t="30218" x="2139950" y="4343400"/>
          <p14:tracePt t="30218" x="2133600" y="4343400"/>
          <p14:tracePt t="30235" x="2120900" y="4343400"/>
          <p14:tracePt t="30255" x="2120900" y="4349750"/>
          <p14:tracePt t="30267" x="2114550" y="4356100"/>
          <p14:tracePt t="30283" x="2120900" y="4356100"/>
          <p14:tracePt t="30300" x="2120900" y="4368800"/>
          <p14:tracePt t="30319" x="2127250" y="4375150"/>
          <p14:tracePt t="30319" x="2133600" y="4387850"/>
          <p14:tracePt t="30336" x="2139950" y="4394200"/>
          <p14:tracePt t="30336" x="2139950" y="4400550"/>
          <p14:tracePt t="30352" x="2146300" y="4406900"/>
          <p14:tracePt t="30352" x="2152650" y="4413250"/>
          <p14:tracePt t="30369" x="2159000" y="4419600"/>
          <p14:tracePt t="30369" x="2165350" y="4425950"/>
          <p14:tracePt t="30369" x="2178050" y="4432300"/>
          <p14:tracePt t="30389" x="2190750" y="4438650"/>
          <p14:tracePt t="30401" x="2203450" y="4451350"/>
          <p14:tracePt t="30401" x="2228850" y="4464050"/>
          <p14:tracePt t="30420" x="2247900" y="4470400"/>
          <p14:tracePt t="30420" x="2266950" y="4483100"/>
          <p14:tracePt t="30436" x="2286000" y="4489450"/>
          <p14:tracePt t="30436" x="2311400" y="4495800"/>
          <p14:tracePt t="30452" x="2330450" y="4508500"/>
          <p14:tracePt t="30452" x="2355850" y="4514850"/>
          <p14:tracePt t="30452" x="2387600" y="4527550"/>
          <p14:tracePt t="30472" x="2413000" y="4533900"/>
          <p14:tracePt t="30484" x="2444750" y="4540250"/>
          <p14:tracePt t="30484" x="2501900" y="4552950"/>
          <p14:tracePt t="30503" x="2527300" y="4559300"/>
          <p14:tracePt t="30503" x="2559050" y="4565650"/>
          <p14:tracePt t="30519" x="2584450" y="4572000"/>
          <p14:tracePt t="30519" x="2616200" y="4572000"/>
          <p14:tracePt t="30537" x="2641600" y="4572000"/>
          <p14:tracePt t="30537" x="2667000" y="4572000"/>
          <p14:tracePt t="30537" x="2686050" y="4572000"/>
          <p14:tracePt t="30556" x="2705100" y="4565650"/>
          <p14:tracePt t="30570" x="2717800" y="4559300"/>
          <p14:tracePt t="30612" x="2813050" y="4546600"/>
          <p14:tracePt t="30616" x="2832100" y="4540250"/>
          <p14:tracePt t="30616" x="2882900" y="4527550"/>
          <p14:tracePt t="30636" x="2914650" y="4521200"/>
          <p14:tracePt t="30636" x="2946400" y="4514850"/>
          <p14:tracePt t="30653" x="2984500" y="4502150"/>
          <p14:tracePt t="30653" x="3028950" y="4495800"/>
          <p14:tracePt t="30671" x="3079750" y="4489450"/>
          <p14:tracePt t="30671" x="3194050" y="4483100"/>
          <p14:tracePt t="30688" x="3263900" y="4483100"/>
          <p14:tracePt t="30688" x="3340100" y="4483100"/>
          <p14:tracePt t="30704" x="3422650" y="4483100"/>
          <p14:tracePt t="30704" x="3517900" y="4489450"/>
          <p14:tracePt t="30720" x="3613150" y="4489450"/>
          <p14:tracePt t="30720" x="3721100" y="4489450"/>
          <p14:tracePt t="30720" x="3829050" y="4495800"/>
          <p14:tracePt t="30740" x="3943350" y="4502150"/>
          <p14:tracePt t="30752" x="4064000" y="4508500"/>
          <p14:tracePt t="30752" x="4178300" y="4514850"/>
          <p14:tracePt t="30752" x="4298950" y="4514850"/>
          <p14:tracePt t="30773" x="4419600" y="4521200"/>
          <p14:tracePt t="30773" x="4533900" y="4527550"/>
          <p14:tracePt t="30789" x="4648200" y="4540250"/>
          <p14:tracePt t="30789" x="4756150" y="4546600"/>
          <p14:tracePt t="30804" x="4864100" y="4552950"/>
          <p14:tracePt t="30804" x="4959350" y="4565650"/>
          <p14:tracePt t="30820" x="5054600" y="4572000"/>
          <p14:tracePt t="30820" x="5149850" y="4584700"/>
          <p14:tracePt t="30820" x="5232400" y="4591050"/>
          <p14:tracePt t="30840" x="5314950" y="4597400"/>
          <p14:tracePt t="30852" x="5391150" y="4610100"/>
          <p14:tracePt t="30852" x="5518150" y="4622800"/>
          <p14:tracePt t="30871" x="5575300" y="4629150"/>
          <p14:tracePt t="30871" x="5632450" y="4629150"/>
          <p14:tracePt t="30887" x="5676900" y="4635500"/>
          <p14:tracePt t="30887" x="5721350" y="4635500"/>
          <p14:tracePt t="30887" x="5759450" y="4641850"/>
          <p14:tracePt t="30908" x="5797550" y="4641850"/>
          <p14:tracePt t="30908" x="5829300" y="4641850"/>
          <p14:tracePt t="30921" x="5854700" y="4641850"/>
          <p14:tracePt t="30921" x="5880100" y="4641850"/>
          <p14:tracePt t="30938" x="5899150" y="4641850"/>
          <p14:tracePt t="30938" x="5911850" y="4641850"/>
          <p14:tracePt t="30954" x="5924550" y="4641850"/>
          <p14:tracePt t="30954" x="5930900" y="4641850"/>
          <p14:tracePt t="30971" x="5924550" y="4641850"/>
          <p14:tracePt t="31011" x="5918200" y="4648200"/>
          <p14:tracePt t="31019" x="5905500" y="4648200"/>
          <p14:tracePt t="31035" x="5899150" y="4654550"/>
          <p14:tracePt t="31047" x="5892800" y="4654550"/>
          <p14:tracePt t="31063" x="5899150" y="4660900"/>
          <p14:tracePt t="31099" x="5905500" y="4660900"/>
          <p14:tracePt t="31115" x="5911850" y="4660900"/>
          <p14:tracePt t="31131" x="5918200" y="4660900"/>
          <p14:tracePt t="31147" x="5924550" y="4660900"/>
          <p14:tracePt t="31167" x="5918200" y="4660900"/>
          <p14:tracePt t="31207" x="5911850" y="4667250"/>
          <p14:tracePt t="31235" x="5905500" y="4667250"/>
          <p14:tracePt t="31267" x="5911850" y="4660900"/>
          <p14:tracePt t="31339" x="5918200" y="4660900"/>
          <p14:tracePt t="31371" x="5924550" y="4660900"/>
          <p14:tracePt t="31439" x="5924550" y="4654550"/>
          <p14:tracePt t="31483" x="5930900" y="4648200"/>
          <p14:tracePt t="31507" x="5937250" y="4648200"/>
          <p14:tracePt t="31519" x="5943600" y="4641850"/>
          <p14:tracePt t="31535" x="5943600" y="4635500"/>
          <p14:tracePt t="31543" x="5949950" y="4635500"/>
          <p14:tracePt t="31554" x="5956300" y="4635500"/>
          <p14:tracePt t="31554" x="5962650" y="4629150"/>
          <p14:tracePt t="31554" x="5969000" y="4629150"/>
          <p14:tracePt t="31576" x="5975350" y="4629150"/>
          <p14:tracePt t="31576" x="5981700" y="4629150"/>
          <p14:tracePt t="31589" x="5988050" y="4635500"/>
          <p14:tracePt t="31589" x="6000750" y="4635500"/>
          <p14:tracePt t="31606" x="6007100" y="4635500"/>
          <p14:tracePt t="31606" x="6013450" y="4641850"/>
          <p14:tracePt t="31623" x="6026150" y="4641850"/>
          <p14:tracePt t="31623" x="6045200" y="4648200"/>
          <p14:tracePt t="31640" x="6051550" y="4648200"/>
          <p14:tracePt t="31640" x="6064250" y="4648200"/>
          <p14:tracePt t="31656" x="6070600" y="4654550"/>
          <p14:tracePt t="31656" x="6083300" y="4654550"/>
          <p14:tracePt t="31673" x="6089650" y="4654550"/>
          <p14:tracePt t="31673" x="6096000" y="4654550"/>
          <p14:tracePt t="31690" x="6102350" y="4654550"/>
          <p14:tracePt t="31690" x="6115050" y="4654550"/>
          <p14:tracePt t="31708" x="6121400" y="4654550"/>
          <p14:tracePt t="31722" x="6134100" y="4654550"/>
          <p14:tracePt t="31739" x="6127750" y="4654550"/>
          <p14:tracePt t="31783" x="6121400" y="4654550"/>
          <p14:tracePt t="31799" x="6108700" y="4654550"/>
          <p14:tracePt t="31815" x="6102350" y="4654550"/>
          <p14:tracePt t="31827" x="6096000" y="4660900"/>
          <p14:tracePt t="31843" x="6089650" y="4660900"/>
          <p14:tracePt t="31860" x="6083300" y="4654550"/>
          <p14:tracePt t="31876" x="6076950" y="4654550"/>
          <p14:tracePt t="31889" x="6070600" y="4654550"/>
          <p14:tracePt t="31906" x="6064250" y="4648200"/>
          <p14:tracePt t="31922" x="6057900" y="4641850"/>
          <p14:tracePt t="31922" x="6051550" y="4635500"/>
          <p14:tracePt t="31942" x="6045200" y="4635500"/>
          <p14:tracePt t="31942" x="6038850" y="4629150"/>
          <p14:tracePt t="31958" x="6032500" y="4629150"/>
          <p14:tracePt t="31958" x="6026150" y="4622800"/>
          <p14:tracePt t="31974" x="6019800" y="4622800"/>
          <p14:tracePt t="31974" x="6013450" y="4622800"/>
          <p14:tracePt t="31991" x="6013450" y="4616450"/>
          <p14:tracePt t="31991" x="6000750" y="4616450"/>
          <p14:tracePt t="32009" x="5994400" y="4616450"/>
          <p14:tracePt t="32009" x="5988050" y="4616450"/>
          <p14:tracePt t="32025" x="5981700" y="4616450"/>
          <p14:tracePt t="32025" x="5975350" y="4616450"/>
          <p14:tracePt t="32042" x="5969000" y="4616450"/>
          <p14:tracePt t="32056" x="5962650" y="4616450"/>
          <p14:tracePt t="32073" x="5956300" y="4610100"/>
          <p14:tracePt t="32090" x="5962650" y="4610100"/>
          <p14:tracePt t="32120" x="5969000" y="4610100"/>
          <p14:tracePt t="32135" x="5981700" y="4610100"/>
          <p14:tracePt t="32151" x="5988050" y="4610100"/>
          <p14:tracePt t="32167" x="5994400" y="4610100"/>
          <p14:tracePt t="32179" x="6000750" y="4603750"/>
          <p14:tracePt t="32195" x="6007100" y="4603750"/>
          <p14:tracePt t="32207" x="6013450" y="4603750"/>
          <p14:tracePt t="32223" x="6019800" y="4603750"/>
          <p14:tracePt t="32240" x="6026150" y="4603750"/>
          <p14:tracePt t="32257" x="6032500" y="4597400"/>
          <p14:tracePt t="32273" x="6032500" y="4591050"/>
          <p14:tracePt t="32299" x="6026150" y="4584700"/>
          <p14:tracePt t="32339" x="6019800" y="4584700"/>
          <p14:tracePt t="32359" x="6019800" y="4591050"/>
          <p14:tracePt t="32375" x="6013450" y="4591050"/>
          <p14:tracePt t="32400" x="6013450" y="4597400"/>
          <p14:tracePt t="32467" x="6019800" y="4597400"/>
          <p14:tracePt t="32479" x="6026150" y="4603750"/>
          <p14:tracePt t="32503" x="6032500" y="4610100"/>
          <p14:tracePt t="32535" x="6032500" y="4616450"/>
          <p14:tracePt t="32564" x="6038850" y="4616450"/>
          <p14:tracePt t="32588" x="6045200" y="4622800"/>
          <p14:tracePt t="32607" x="6045200" y="4629150"/>
          <p14:tracePt t="32631" x="6045200" y="4635500"/>
          <p14:tracePt t="32655" x="6051550" y="4641850"/>
          <p14:tracePt t="32691" x="6057900" y="4648200"/>
          <p14:tracePt t="32751" x="6064250" y="4648200"/>
          <p14:tracePt t="32767" x="6070600" y="4648200"/>
          <p14:tracePt t="32779" x="6076950" y="4654550"/>
          <p14:tracePt t="32795" x="6083300" y="4654550"/>
          <p14:tracePt t="32828" x="6089650" y="4660900"/>
          <p14:tracePt t="32840" x="6096000" y="4667250"/>
          <p14:tracePt t="32863" x="6089650" y="4673600"/>
          <p14:tracePt t="32959" x="6083300" y="4673600"/>
          <p14:tracePt t="32991" x="6076950" y="4679950"/>
          <p14:tracePt t="33043" x="6083300" y="4673600"/>
          <p14:tracePt t="33127" x="6089650" y="4673600"/>
          <p14:tracePt t="33155" x="6096000" y="4673600"/>
          <p14:tracePt t="33207" x="6096000" y="4667250"/>
          <p14:tracePt t="33256" x="6102350" y="4667250"/>
          <p14:tracePt t="33275" x="6108700" y="4667250"/>
          <p14:tracePt t="33291" x="6115050" y="4667250"/>
          <p14:tracePt t="33316" x="6121400" y="4667250"/>
          <p14:tracePt t="33335" x="6121400" y="4673600"/>
          <p14:tracePt t="33436" x="6115050" y="4679950"/>
          <p14:tracePt t="33480" x="6115050" y="4686300"/>
          <p14:tracePt t="33515" x="6108700" y="4686300"/>
          <p14:tracePt t="33600" x="6115050" y="4692650"/>
          <p14:tracePt t="33695" x="6121400" y="4686300"/>
          <p14:tracePt t="33720" x="6127750" y="4686300"/>
          <p14:tracePt t="33748" x="6121400" y="4692650"/>
          <p14:tracePt t="33832" x="6115050" y="4692650"/>
          <p14:tracePt t="33867" x="6121400" y="4692650"/>
          <p14:tracePt t="33959" x="6127750" y="4692650"/>
          <p14:tracePt t="33980" x="6127750" y="4699000"/>
          <p14:tracePt t="34036" x="6121400" y="4699000"/>
          <p14:tracePt t="34056" x="6115050" y="4699000"/>
          <p14:tracePt t="34088" x="6121400" y="4705350"/>
          <p14:tracePt t="34148" x="6115050" y="4705350"/>
          <p14:tracePt t="34252" x="6108700" y="4711700"/>
          <p14:tracePt t="34340" x="6108700" y="4718050"/>
          <p14:tracePt t="34372" x="6102350" y="4724400"/>
          <p14:tracePt t="34400" x="6096000" y="4724400"/>
          <p14:tracePt t="34432" x="6089650" y="4730750"/>
          <p14:tracePt t="34628" x="6096000" y="4737100"/>
          <p14:tracePt t="34724" x="6089650" y="4743450"/>
          <p14:tracePt t="34768" x="6089650" y="4737100"/>
          <p14:tracePt t="34815" x="6083300" y="4737100"/>
          <p14:tracePt t="34844" x="6089650" y="4743450"/>
          <p14:tracePt t="34904" x="6096000" y="4737100"/>
          <p14:tracePt t="35152" x="6089650" y="4730750"/>
          <p14:tracePt t="35264" x="6089650" y="4724400"/>
          <p14:tracePt t="35392" x="6083300" y="4724400"/>
          <p14:tracePt t="35436" x="6076950" y="4724400"/>
          <p14:tracePt t="35572" x="6076950" y="4718050"/>
          <p14:tracePt t="35616" x="6070600" y="4718050"/>
          <p14:tracePt t="35656" x="6064250" y="4718050"/>
          <p14:tracePt t="35684" x="6057900" y="4718050"/>
          <p14:tracePt t="35700" x="6051550" y="4718050"/>
          <p14:tracePt t="35716" x="6045200" y="4718050"/>
          <p14:tracePt t="35728" x="6038850" y="4711700"/>
          <p14:tracePt t="35744" x="6032500" y="4711700"/>
          <p14:tracePt t="35760" x="6038850" y="4711700"/>
          <p14:tracePt t="35820" x="6051550" y="4718050"/>
          <p14:tracePt t="35832" x="6057900" y="4718050"/>
          <p14:tracePt t="35848" x="6064250" y="4724400"/>
          <p14:tracePt t="35864" x="6070600" y="4730750"/>
          <p14:tracePt t="35880" x="6076950" y="4730750"/>
          <p14:tracePt t="35916" x="6083300" y="4730750"/>
          <p14:tracePt t="35941" x="6089650" y="4730750"/>
          <p14:tracePt t="35976" x="6096000" y="4730750"/>
          <p14:tracePt t="36028" x="6102350" y="4730750"/>
          <p14:tracePt t="36072" x="6108700" y="4730750"/>
          <p14:tracePt t="36088" x="6115050" y="4730750"/>
          <p14:tracePt t="36112" x="6108700" y="4730750"/>
          <p14:tracePt t="36157" x="6102350" y="4730750"/>
          <p14:tracePt t="36172" x="6096000" y="4737100"/>
          <p14:tracePt t="36188" x="6089650" y="4737100"/>
          <p14:tracePt t="36193" x="6083300" y="4737100"/>
          <p14:tracePt t="36204" x="6076950" y="4743450"/>
          <p14:tracePt t="36204" x="6070600" y="4743450"/>
          <p14:tracePt t="36204" x="6064250" y="4749800"/>
          <p14:tracePt t="36225" x="6057900" y="4756150"/>
          <p14:tracePt t="36237" x="6051550" y="4756150"/>
          <p14:tracePt t="36237" x="6032500" y="4768850"/>
          <p14:tracePt t="36256" x="6019800" y="4775200"/>
          <p14:tracePt t="36256" x="6013450" y="4781550"/>
          <p14:tracePt t="36272" x="6000750" y="4787900"/>
          <p14:tracePt t="36272" x="5981700" y="4794250"/>
          <p14:tracePt t="36290" x="5969000" y="4800600"/>
          <p14:tracePt t="36290" x="5949950" y="4800600"/>
          <p14:tracePt t="36306" x="5937250" y="4806950"/>
          <p14:tracePt t="36306" x="5905500" y="4806950"/>
          <p14:tracePt t="36322" x="5886450" y="4800600"/>
          <p14:tracePt t="36322" x="5873750" y="4800600"/>
          <p14:tracePt t="36340" x="5861050" y="4794250"/>
          <p14:tracePt t="36340" x="5848350" y="4781550"/>
          <p14:tracePt t="36356" x="5842000" y="4775200"/>
          <p14:tracePt t="36356" x="5835650" y="4749800"/>
          <p14:tracePt t="36373" x="5829300" y="4737100"/>
          <p14:tracePt t="36373" x="5829300" y="4718050"/>
          <p14:tracePt t="36391" x="5835650" y="4705350"/>
          <p14:tracePt t="36391" x="5842000" y="4692650"/>
          <p14:tracePt t="36407" x="5848350" y="4679950"/>
          <p14:tracePt t="36407" x="5854700" y="4667250"/>
          <p14:tracePt t="36424" x="5867400" y="4654550"/>
          <p14:tracePt t="36424" x="5892800" y="4629150"/>
          <p14:tracePt t="36442" x="5905500" y="4622800"/>
          <p14:tracePt t="36442" x="5918200" y="4616450"/>
          <p14:tracePt t="36457" x="5930900" y="4610100"/>
          <p14:tracePt t="36457" x="5943600" y="4603750"/>
          <p14:tracePt t="36474" x="5956300" y="4597400"/>
          <p14:tracePt t="36474" x="5969000" y="4597400"/>
          <p14:tracePt t="36474" x="5981700" y="4591050"/>
          <p14:tracePt t="36493" x="5994400" y="4591050"/>
          <p14:tracePt t="36505" x="6007100" y="4591050"/>
          <p14:tracePt t="36505" x="6026150" y="4591050"/>
          <p14:tracePt t="36525" x="6032500" y="4597400"/>
          <p14:tracePt t="36525" x="6045200" y="4597400"/>
          <p14:tracePt t="36542" x="6051550" y="4603750"/>
          <p14:tracePt t="36542" x="6057900" y="4603750"/>
          <p14:tracePt t="36557" x="6064250" y="4610100"/>
          <p14:tracePt t="36572" x="6057900" y="4603750"/>
          <p14:tracePt t="36600" x="6045200" y="4591050"/>
          <p14:tracePt t="36609" x="6038850" y="4572000"/>
          <p14:tracePt t="36609" x="6019800" y="4546600"/>
          <p14:tracePt t="36624" x="6007100" y="4508500"/>
          <p14:tracePt t="36624" x="5981700" y="4457700"/>
          <p14:tracePt t="39394" x="895350" y="6400800"/>
          <p14:tracePt t="39425" x="882650" y="6432550"/>
          <p14:tracePt t="39437" x="869950" y="6464300"/>
          <p14:tracePt t="39453" x="857250" y="6489700"/>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Tukey</a:t>
            </a:r>
            <a:r>
              <a:rPr kumimoji="1" lang="ja-JP" altLang="en-US" dirty="0" smtClean="0"/>
              <a:t>法の検定結果と記号のつけかた</a:t>
            </a:r>
            <a:endParaRPr kumimoji="1" lang="ja-JP" altLang="en-US"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305" y="1052735"/>
            <a:ext cx="7772063" cy="5604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7470125" y="3212974"/>
            <a:ext cx="679994" cy="1200329"/>
          </a:xfrm>
          <a:prstGeom prst="rect">
            <a:avLst/>
          </a:prstGeom>
          <a:noFill/>
        </p:spPr>
        <p:txBody>
          <a:bodyPr wrap="none" rtlCol="0">
            <a:spAutoFit/>
          </a:bodyPr>
          <a:lstStyle/>
          <a:p>
            <a:r>
              <a:rPr kumimoji="1" lang="en-US" altLang="ja-JP" dirty="0" smtClean="0"/>
              <a:t>a</a:t>
            </a:r>
          </a:p>
          <a:p>
            <a:r>
              <a:rPr lang="en-US" altLang="ja-JP" dirty="0" smtClean="0"/>
              <a:t>a</a:t>
            </a:r>
            <a:r>
              <a:rPr lang="ja-JP" altLang="en-US" dirty="0" err="1" smtClean="0"/>
              <a:t>，</a:t>
            </a:r>
            <a:r>
              <a:rPr lang="en-US" altLang="ja-JP" dirty="0" smtClean="0"/>
              <a:t>b</a:t>
            </a:r>
          </a:p>
          <a:p>
            <a:r>
              <a:rPr lang="en-US" altLang="ja-JP" dirty="0"/>
              <a:t>b</a:t>
            </a:r>
            <a:endParaRPr lang="en-US" altLang="ja-JP" dirty="0" smtClean="0"/>
          </a:p>
        </p:txBody>
      </p:sp>
      <p:sp>
        <p:nvSpPr>
          <p:cNvPr id="4" name="正方形/長方形 3"/>
          <p:cNvSpPr/>
          <p:nvPr/>
        </p:nvSpPr>
        <p:spPr>
          <a:xfrm>
            <a:off x="7308304" y="2852936"/>
            <a:ext cx="1152128" cy="1728192"/>
          </a:xfrm>
          <a:prstGeom prst="rect">
            <a:avLst/>
          </a:prstGeom>
          <a:noFill/>
          <a:ln w="508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6027883" y="1029351"/>
            <a:ext cx="2557110" cy="1200329"/>
          </a:xfrm>
          <a:prstGeom prst="rect">
            <a:avLst/>
          </a:prstGeom>
          <a:noFill/>
        </p:spPr>
        <p:txBody>
          <a:bodyPr wrap="none" rtlCol="0">
            <a:spAutoFit/>
          </a:bodyPr>
          <a:lstStyle/>
          <a:p>
            <a:r>
              <a:rPr lang="ja-JP" altLang="en-US" dirty="0"/>
              <a:t>人工餌　　</a:t>
            </a:r>
            <a:r>
              <a:rPr lang="en-US" altLang="ja-JP" dirty="0"/>
              <a:t>17.6 </a:t>
            </a:r>
            <a:r>
              <a:rPr lang="en-US" altLang="ja-JP" dirty="0" smtClean="0"/>
              <a:t> a</a:t>
            </a:r>
            <a:endParaRPr lang="ja-JP" altLang="en-US" dirty="0"/>
          </a:p>
          <a:p>
            <a:r>
              <a:rPr kumimoji="1" lang="ja-JP" altLang="en-US" dirty="0" smtClean="0"/>
              <a:t>ひまわり　</a:t>
            </a:r>
            <a:r>
              <a:rPr kumimoji="1" lang="en-US" altLang="ja-JP" dirty="0" smtClean="0"/>
              <a:t>15.6  </a:t>
            </a:r>
            <a:r>
              <a:rPr kumimoji="1" lang="en-US" altLang="ja-JP" dirty="0" err="1" smtClean="0"/>
              <a:t>a,b</a:t>
            </a:r>
            <a:endParaRPr kumimoji="1" lang="en-US" altLang="ja-JP" dirty="0" smtClean="0"/>
          </a:p>
          <a:p>
            <a:r>
              <a:rPr lang="ja-JP" altLang="en-US" dirty="0" smtClean="0"/>
              <a:t>大豆　　　　</a:t>
            </a:r>
            <a:r>
              <a:rPr lang="en-US" altLang="ja-JP" dirty="0" smtClean="0"/>
              <a:t>11.8 b</a:t>
            </a:r>
          </a:p>
        </p:txBody>
      </p:sp>
      <p:pic>
        <p:nvPicPr>
          <p:cNvPr id="5" name="オーディオ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131522459"/>
      </p:ext>
    </p:extLst>
  </p:cSld>
  <p:clrMapOvr>
    <a:masterClrMapping/>
  </p:clrMapOvr>
  <mc:AlternateContent xmlns:mc="http://schemas.openxmlformats.org/markup-compatibility/2006">
    <mc:Choice xmlns:p14="http://schemas.microsoft.com/office/powerpoint/2010/main" Requires="p14">
      <p:transition spd="slow" p14:dur="2000" advTm="43924"/>
    </mc:Choice>
    <mc:Fallback>
      <p:transition spd="slow" advTm="439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extLst>
    <p:ext uri="{3A86A75C-4F4B-4683-9AE1-C65F6400EC91}">
      <p14:laserTraceLst xmlns:p14="http://schemas.microsoft.com/office/powerpoint/2010/main">
        <p14:tracePtLst>
          <p14:tracePt t="886" x="3308350" y="1797050"/>
          <p14:tracePt t="1172" x="3314700" y="1790700"/>
          <p14:tracePt t="1184" x="3321050" y="1784350"/>
          <p14:tracePt t="1193" x="3327400" y="1778000"/>
          <p14:tracePt t="1205" x="3340100" y="1771650"/>
          <p14:tracePt t="1205" x="3359150" y="1765300"/>
          <p14:tracePt t="1224" x="3365500" y="1765300"/>
          <p14:tracePt t="1224" x="3371850" y="1758950"/>
          <p14:tracePt t="1241" x="3384550" y="1758950"/>
          <p14:tracePt t="1241" x="3390900" y="1758950"/>
          <p14:tracePt t="1257" x="3403600" y="1752600"/>
          <p14:tracePt t="1257" x="3422650" y="1752600"/>
          <p14:tracePt t="1273" x="3435350" y="1746250"/>
          <p14:tracePt t="1273" x="3448050" y="1746250"/>
          <p14:tracePt t="1291" x="3454400" y="1739900"/>
          <p14:tracePt t="1291" x="3460750" y="1733550"/>
          <p14:tracePt t="1307" x="3467100" y="1727200"/>
          <p14:tracePt t="1307" x="3473450" y="1720850"/>
          <p14:tracePt t="1324" x="3479800" y="1714500"/>
          <p14:tracePt t="1324" x="3486150" y="1695450"/>
          <p14:tracePt t="1341" x="3486150" y="1689100"/>
          <p14:tracePt t="1341" x="3486150" y="1682750"/>
          <p14:tracePt t="1357" x="3486150" y="1676400"/>
          <p14:tracePt t="1372" x="3492500" y="1682750"/>
          <p14:tracePt t="1408" x="3498850" y="1682750"/>
          <p14:tracePt t="1424" x="3505200" y="1689100"/>
          <p14:tracePt t="1432" x="3511550" y="1689100"/>
          <p14:tracePt t="1440" x="3517900" y="1695450"/>
          <p14:tracePt t="1440" x="3530600" y="1695450"/>
          <p14:tracePt t="1440" x="3536950" y="1689100"/>
          <p14:tracePt t="1460" x="3549650" y="1695450"/>
          <p14:tracePt t="1473" x="3562350" y="1689100"/>
          <p14:tracePt t="1473" x="3581400" y="1689100"/>
          <p14:tracePt t="1493" x="3600450" y="1682750"/>
          <p14:tracePt t="1493" x="3613150" y="1682750"/>
          <p14:tracePt t="1509" x="3625850" y="1682750"/>
          <p14:tracePt t="1509" x="3638550" y="1682750"/>
          <p14:tracePt t="1525" x="3657600" y="1676400"/>
          <p14:tracePt t="1525" x="3670300" y="1676400"/>
          <p14:tracePt t="1541" x="3689350" y="1676400"/>
          <p14:tracePt t="1541" x="3702050" y="1682750"/>
          <p14:tracePt t="1541" x="3714750" y="1682750"/>
          <p14:tracePt t="1560" x="3733800" y="1689100"/>
          <p14:tracePt t="1560" x="3746500" y="1689100"/>
          <p14:tracePt t="1575" x="3759200" y="1695450"/>
          <p14:tracePt t="1575" x="3771900" y="1695450"/>
          <p14:tracePt t="1592" x="3778250" y="1701800"/>
          <p14:tracePt t="1592" x="3790950" y="1701800"/>
          <p14:tracePt t="1608" x="3803650" y="1701800"/>
          <p14:tracePt t="1608" x="3810000" y="1708150"/>
          <p14:tracePt t="1625" x="3816350" y="1708150"/>
          <p14:tracePt t="1625" x="3829050" y="1708150"/>
          <p14:tracePt t="1642" x="3835400" y="1701800"/>
          <p14:tracePt t="1657" x="3841750" y="1695450"/>
          <p14:tracePt t="1657" x="3848100" y="1689100"/>
          <p14:tracePt t="1675" x="3854450" y="1676400"/>
          <p14:tracePt t="1675" x="3867150" y="1651000"/>
          <p14:tracePt t="1692" x="3873500" y="1638300"/>
          <p14:tracePt t="1692" x="3879850" y="1625600"/>
          <p14:tracePt t="1710" x="3879850" y="1612900"/>
          <p14:tracePt t="1710" x="3879850" y="1600200"/>
          <p14:tracePt t="1726" x="3879850" y="1593850"/>
          <p14:tracePt t="1726" x="3879850" y="1581150"/>
          <p14:tracePt t="1742" x="3879850" y="1574800"/>
          <p14:tracePt t="1742" x="3879850" y="1555750"/>
          <p14:tracePt t="1760" x="3873500" y="1549400"/>
          <p14:tracePt t="1760" x="3879850" y="1543050"/>
          <p14:tracePt t="1776" x="3879850" y="1536700"/>
          <p14:tracePt t="1776" x="3879850" y="1530350"/>
          <p14:tracePt t="1793" x="3879850" y="1517650"/>
          <p14:tracePt t="1808" x="3879850" y="1511300"/>
          <p14:tracePt t="1824" x="3886200" y="1504950"/>
          <p14:tracePt t="1824" x="3886200" y="1498600"/>
          <p14:tracePt t="1824" x="3892550" y="1492250"/>
          <p14:tracePt t="1845" x="3892550" y="1485900"/>
          <p14:tracePt t="1857" x="3898900" y="1479550"/>
          <p14:tracePt t="1857" x="3905250" y="1466850"/>
          <p14:tracePt t="1876" x="3911600" y="1466850"/>
          <p14:tracePt t="1891" x="3917950" y="1460500"/>
          <p14:tracePt t="1907" x="3917950" y="1454150"/>
          <p14:tracePt t="1924" x="3917950" y="1447800"/>
          <p14:tracePt t="1941" x="3917950" y="1441450"/>
          <p14:tracePt t="1957" x="3917950" y="1435100"/>
          <p14:tracePt t="2015" x="3911600" y="1435100"/>
          <p14:tracePt t="2031" x="3905250" y="1428750"/>
          <p14:tracePt t="2052" x="3898900" y="1435100"/>
          <p14:tracePt t="2068" x="3892550" y="1428750"/>
          <p14:tracePt t="2076" x="3886200" y="1428750"/>
          <p14:tracePt t="2076" x="3879850" y="1428750"/>
          <p14:tracePt t="2094" x="3867150" y="1428750"/>
          <p14:tracePt t="2094" x="3860800" y="1428750"/>
          <p14:tracePt t="2094" x="3854450" y="1422400"/>
          <p14:tracePt t="2112" x="3848100" y="1422400"/>
          <p14:tracePt t="2125" x="3841750" y="1422400"/>
          <p14:tracePt t="2125" x="3835400" y="1422400"/>
          <p14:tracePt t="2145" x="3835400" y="1416050"/>
          <p14:tracePt t="2159" x="3829050" y="1409700"/>
          <p14:tracePt t="2175" x="3829050" y="1403350"/>
          <p14:tracePt t="2196" x="3829050" y="1397000"/>
          <p14:tracePt t="2232" x="3829050" y="1390650"/>
          <p14:tracePt t="2240" x="3822700" y="1377950"/>
          <p14:tracePt t="2280" x="3816350" y="1377950"/>
          <p14:tracePt t="2291" x="3810000" y="1371600"/>
          <p14:tracePt t="2307" x="3803650" y="1371600"/>
          <p14:tracePt t="2324" x="3797300" y="1365250"/>
          <p14:tracePt t="2340" x="3790950" y="1358900"/>
          <p14:tracePt t="2352" x="3790950" y="1346200"/>
          <p14:tracePt t="2375" x="3790950" y="1339850"/>
          <p14:tracePt t="2391" x="3803650" y="1327150"/>
          <p14:tracePt t="2408" x="3803650" y="1320800"/>
          <p14:tracePt t="2413" x="3810000" y="1314450"/>
          <p14:tracePt t="2413" x="3822700" y="1301750"/>
          <p14:tracePt t="2429" x="3829050" y="1295400"/>
          <p14:tracePt t="2429" x="3841750" y="1289050"/>
          <p14:tracePt t="2445" x="3854450" y="1282700"/>
          <p14:tracePt t="2445" x="3867150" y="1276350"/>
          <p14:tracePt t="2461" x="3879850" y="1270000"/>
          <p14:tracePt t="2461" x="3898900" y="1263650"/>
          <p14:tracePt t="2461" x="3917950" y="1263650"/>
          <p14:tracePt t="2480" x="3930650" y="1257300"/>
          <p14:tracePt t="2493" x="3949700" y="1250950"/>
          <p14:tracePt t="2493" x="3994150" y="1250950"/>
          <p14:tracePt t="2513" x="4013200" y="1250950"/>
          <p14:tracePt t="2513" x="4038600" y="1250950"/>
          <p14:tracePt t="2528" x="4064000" y="1250950"/>
          <p14:tracePt t="2528" x="4089400" y="1257300"/>
          <p14:tracePt t="2545" x="4108450" y="1263650"/>
          <p14:tracePt t="2545" x="4133850" y="1263650"/>
          <p14:tracePt t="2562" x="4159250" y="1270000"/>
          <p14:tracePt t="2562" x="4184650" y="1282700"/>
          <p14:tracePt t="2562" x="4203700" y="1289050"/>
          <p14:tracePt t="2581" x="4229100" y="1295400"/>
          <p14:tracePt t="2581" x="4248150" y="1301750"/>
          <p14:tracePt t="2595" x="4273550" y="1308100"/>
          <p14:tracePt t="2595" x="4292600" y="1314450"/>
          <p14:tracePt t="2612" x="4318000" y="1327150"/>
          <p14:tracePt t="2612" x="4337050" y="1333500"/>
          <p14:tracePt t="2629" x="4349750" y="1339850"/>
          <p14:tracePt t="2629" x="4368800" y="1346200"/>
          <p14:tracePt t="2645" x="4381500" y="1352550"/>
          <p14:tracePt t="2645" x="4413250" y="1358900"/>
          <p14:tracePt t="2662" x="4425950" y="1358900"/>
          <p14:tracePt t="2662" x="4438650" y="1358900"/>
          <p14:tracePt t="2679" x="4451350" y="1365250"/>
          <p14:tracePt t="2679" x="4457700" y="1358900"/>
          <p14:tracePt t="2696" x="4470400" y="1358900"/>
          <p14:tracePt t="2696" x="4476750" y="1358900"/>
          <p14:tracePt t="2714" x="4483100" y="1352550"/>
          <p14:tracePt t="2727" x="4483100" y="1346200"/>
          <p14:tracePt t="2744" x="4476750" y="1346200"/>
          <p14:tracePt t="2760" x="4470400" y="1346200"/>
          <p14:tracePt t="2777" x="4464050" y="1346200"/>
          <p14:tracePt t="2777" x="4451350" y="1346200"/>
          <p14:tracePt t="2797" x="4445000" y="1346200"/>
          <p14:tracePt t="2797" x="4438650" y="1346200"/>
          <p14:tracePt t="2813" x="4432300" y="1346200"/>
          <p14:tracePt t="2828" x="4438650" y="1352550"/>
          <p14:tracePt t="2880" x="4438650" y="1358900"/>
          <p14:tracePt t="2892" x="4432300" y="1371600"/>
          <p14:tracePt t="2900" x="4425950" y="1377950"/>
          <p14:tracePt t="2911" x="4413250" y="1390650"/>
          <p14:tracePt t="2911" x="4400550" y="1403350"/>
          <p14:tracePt t="2930" x="4375150" y="1422400"/>
          <p14:tracePt t="2930" x="4349750" y="1441450"/>
          <p14:tracePt t="2930" x="4318000" y="1460500"/>
          <p14:tracePt t="2949" x="4273550" y="1492250"/>
          <p14:tracePt t="2949" x="4229100" y="1517650"/>
          <p14:tracePt t="2963" x="4178300" y="1549400"/>
          <p14:tracePt t="2963" x="4121150" y="1587500"/>
          <p14:tracePt t="2980" x="4057650" y="1625600"/>
          <p14:tracePt t="2980" x="3994150" y="1663700"/>
          <p14:tracePt t="2997" x="3924300" y="1701800"/>
          <p14:tracePt t="2997" x="3778250" y="1778000"/>
          <p14:tracePt t="3013" x="3702050" y="1809750"/>
          <p14:tracePt t="3013" x="3625850" y="1841500"/>
          <p14:tracePt t="3030" x="3549650" y="1879600"/>
          <p14:tracePt t="3030" x="3467100" y="1905000"/>
          <p14:tracePt t="3047" x="3384550" y="1936750"/>
          <p14:tracePt t="3047" x="3225800" y="1981200"/>
          <p14:tracePt t="3065" x="3136900" y="2000250"/>
          <p14:tracePt t="3065" x="3054350" y="2025650"/>
          <p14:tracePt t="3081" x="2971800" y="2038350"/>
          <p14:tracePt t="3081" x="2889250" y="2051050"/>
          <p14:tracePt t="3097" x="2806700" y="2063750"/>
          <p14:tracePt t="3097" x="2724150" y="2070100"/>
          <p14:tracePt t="3114" x="2647950" y="2076450"/>
          <p14:tracePt t="3114" x="2571750" y="2082800"/>
          <p14:tracePt t="3114" x="2495550" y="2082800"/>
          <p14:tracePt t="3133" x="2425700" y="2082800"/>
          <p14:tracePt t="3145" x="2355850" y="2082800"/>
          <p14:tracePt t="3145" x="2286000" y="2082800"/>
          <p14:tracePt t="3165" x="2152650" y="2070100"/>
          <p14:tracePt t="3165" x="2089150" y="2063750"/>
          <p14:tracePt t="3181" x="2025650" y="2063750"/>
          <p14:tracePt t="3181" x="1955800" y="2057400"/>
          <p14:tracePt t="3197" x="1898650" y="2051050"/>
          <p14:tracePt t="3197" x="1835150" y="2044700"/>
          <p14:tracePt t="3197" x="1771650" y="2038350"/>
          <p14:tracePt t="3217" x="1714500" y="2032000"/>
          <p14:tracePt t="3229" x="1657350" y="2025650"/>
          <p14:tracePt t="3229" x="1543050" y="2012950"/>
          <p14:tracePt t="3247" x="1498600" y="2006600"/>
          <p14:tracePt t="3247" x="1447800" y="2000250"/>
          <p14:tracePt t="3264" x="1403350" y="1993900"/>
          <p14:tracePt t="3264" x="1358900" y="1987550"/>
          <p14:tracePt t="3281" x="1320800" y="1981200"/>
          <p14:tracePt t="3281" x="1276350" y="1974850"/>
          <p14:tracePt t="3298" x="1244600" y="1974850"/>
          <p14:tracePt t="3298" x="1174750" y="1962150"/>
          <p14:tracePt t="3314" x="1143000" y="1955800"/>
          <p14:tracePt t="3314" x="1117600" y="1949450"/>
          <p14:tracePt t="3331" x="1092200" y="1949450"/>
          <p14:tracePt t="3331" x="1066800" y="1943100"/>
          <p14:tracePt t="3348" x="1047750" y="1936750"/>
          <p14:tracePt t="3348" x="1016000" y="1930400"/>
          <p14:tracePt t="3365" x="1003300" y="1930400"/>
          <p14:tracePt t="3365" x="990600" y="1930400"/>
          <p14:tracePt t="3381" x="977900" y="1924050"/>
          <p14:tracePt t="3381" x="971550" y="1924050"/>
          <p14:tracePt t="3398" x="965200" y="1924050"/>
          <p14:tracePt t="3398" x="958850" y="1924050"/>
          <p14:tracePt t="3414" x="952500" y="1924050"/>
          <p14:tracePt t="3414" x="946150" y="1924050"/>
          <p14:tracePt t="3432" x="939800" y="1917700"/>
          <p14:tracePt t="3447" x="939800" y="1924050"/>
          <p14:tracePt t="3489" x="933450" y="1930400"/>
          <p14:tracePt t="3508" x="927100" y="1936750"/>
          <p14:tracePt t="3523" x="920750" y="1936750"/>
          <p14:tracePt t="3533" x="914400" y="1936750"/>
          <p14:tracePt t="3533" x="908050" y="1936750"/>
          <p14:tracePt t="3549" x="901700" y="1936750"/>
          <p14:tracePt t="3549" x="889000" y="1936750"/>
          <p14:tracePt t="3566" x="876300" y="1936750"/>
          <p14:tracePt t="3566" x="863600" y="1930400"/>
          <p14:tracePt t="3582" x="850900" y="1924050"/>
          <p14:tracePt t="3582" x="831850" y="1917700"/>
          <p14:tracePt t="3600" x="565150" y="1746250"/>
          <p14:tracePt t="3675" x="539750" y="1727200"/>
          <p14:tracePt t="3680" x="508000" y="1682750"/>
          <p14:tracePt t="3700" x="482600" y="1638300"/>
          <p14:tracePt t="3715" x="469900" y="1549400"/>
          <p14:tracePt t="3733" x="476250" y="1485900"/>
          <p14:tracePt t="3748" x="508000" y="1416050"/>
          <p14:tracePt t="3765" x="558800" y="1346200"/>
          <p14:tracePt t="3781" x="635000" y="1276350"/>
          <p14:tracePt t="3781" x="679450" y="1238250"/>
          <p14:tracePt t="3801" x="723900" y="1206500"/>
          <p14:tracePt t="3801" x="774700" y="1174750"/>
          <p14:tracePt t="3817" x="889000" y="1117600"/>
          <p14:tracePt t="3833" x="1009650" y="1073150"/>
          <p14:tracePt t="3848" x="1136650" y="1041400"/>
          <p14:tracePt t="3865" x="1282700" y="1009650"/>
          <p14:tracePt t="3882" x="1428750" y="977900"/>
          <p14:tracePt t="3882" x="1511300" y="958850"/>
          <p14:tracePt t="3901" x="1676400" y="927100"/>
          <p14:tracePt t="3915" x="1841500" y="901700"/>
          <p14:tracePt t="3932" x="2012950" y="882650"/>
          <p14:tracePt t="3949" x="2273300" y="863600"/>
          <p14:tracePt t="3965" x="2444750" y="863600"/>
          <p14:tracePt t="3982" x="2609850" y="869950"/>
          <p14:tracePt t="3999" x="2762250" y="889000"/>
          <p14:tracePt t="4016" x="2984500" y="933450"/>
          <p14:tracePt t="4033" x="3117850" y="971550"/>
          <p14:tracePt t="4049" x="3238500" y="1022350"/>
          <p14:tracePt t="4066" x="3340100" y="1073150"/>
          <p14:tracePt t="4066" x="3384550" y="1098550"/>
          <p14:tracePt t="4085" x="3460750" y="1155700"/>
          <p14:tracePt t="4101" x="3517900" y="1212850"/>
          <p14:tracePt t="4116" x="3556000" y="1270000"/>
          <p14:tracePt t="4133" x="3581400" y="1320800"/>
          <p14:tracePt t="4149" x="3594100" y="1371600"/>
          <p14:tracePt t="4166" x="3581400" y="1416050"/>
          <p14:tracePt t="4166" x="3575050" y="1441450"/>
          <p14:tracePt t="4186" x="3543300" y="1485900"/>
          <p14:tracePt t="4202" x="3492500" y="1536700"/>
          <p14:tracePt t="4216" x="3429000" y="1581150"/>
          <p14:tracePt t="4233" x="3352800" y="1619250"/>
          <p14:tracePt t="4250" x="3206750" y="1663700"/>
          <p14:tracePt t="4266" x="3092450" y="1695450"/>
          <p14:tracePt t="4283" x="2971800" y="1720850"/>
          <p14:tracePt t="4300" x="2838450" y="1739900"/>
          <p14:tracePt t="4316" x="2628900" y="1771650"/>
          <p14:tracePt t="4333" x="2476500" y="1790700"/>
          <p14:tracePt t="4350" x="2324100" y="1809750"/>
          <p14:tracePt t="4367" x="2095500" y="1835150"/>
          <p14:tracePt t="4385" x="1936750" y="1854200"/>
          <p14:tracePt t="4400" x="1790700" y="1879600"/>
          <p14:tracePt t="4417" x="1644650" y="1898650"/>
          <p14:tracePt t="4433" x="1511300" y="1917700"/>
          <p14:tracePt t="4433" x="1454150" y="1924050"/>
          <p14:tracePt t="4453" x="1339850" y="1936750"/>
          <p14:tracePt t="4469" x="1244600" y="1943100"/>
          <p14:tracePt t="4485" x="1168400" y="1943100"/>
          <p14:tracePt t="4501" x="1104900" y="1936750"/>
          <p14:tracePt t="4517" x="1066800" y="1936750"/>
          <p14:tracePt t="4534" x="1041400" y="1936750"/>
          <p14:tracePt t="4534" x="1035050" y="1943100"/>
          <p14:tracePt t="4554" x="1028700" y="1955800"/>
          <p14:tracePt t="4567" x="1022350" y="1968500"/>
          <p14:tracePt t="4585" x="1022350" y="1974850"/>
          <p14:tracePt t="4585" x="1028700" y="1987550"/>
          <p14:tracePt t="4602" x="1035050" y="1987550"/>
          <p14:tracePt t="4602" x="1054100" y="1993900"/>
          <p14:tracePt t="4602" x="1066800" y="1993900"/>
          <p14:tracePt t="4621" x="1085850" y="1993900"/>
          <p14:tracePt t="4621" x="1111250" y="2000250"/>
          <p14:tracePt t="4636" x="1143000" y="2000250"/>
          <p14:tracePt t="4636" x="1181100" y="2000250"/>
          <p14:tracePt t="4652" x="1219200" y="2006600"/>
          <p14:tracePt t="4652" x="1263650" y="2012950"/>
          <p14:tracePt t="4669" x="1308100" y="2019300"/>
          <p14:tracePt t="4669" x="1358900" y="2032000"/>
          <p14:tracePt t="4686" x="1416050" y="2044700"/>
          <p14:tracePt t="4686" x="1549400" y="2082800"/>
          <p14:tracePt t="4704" x="1619250" y="2108200"/>
          <p14:tracePt t="4704" x="1701800" y="2133600"/>
          <p14:tracePt t="4720" x="1784350" y="2159000"/>
          <p14:tracePt t="4720" x="1879600" y="2184400"/>
          <p14:tracePt t="4736" x="1974850" y="2209800"/>
          <p14:tracePt t="4736" x="2070100" y="2235200"/>
          <p14:tracePt t="5116" x="4991100" y="3460750"/>
          <p14:tracePt t="5125" x="4984750" y="3473450"/>
          <p14:tracePt t="5135" x="4972050" y="3479800"/>
          <p14:tracePt t="5135" x="4959350" y="3492500"/>
          <p14:tracePt t="5154" x="4940300" y="3511550"/>
          <p14:tracePt t="5154" x="4895850" y="3536950"/>
          <p14:tracePt t="5171" x="4870450" y="3549650"/>
          <p14:tracePt t="5171" x="4838700" y="3562350"/>
          <p14:tracePt t="5187" x="4806950" y="3568700"/>
          <p14:tracePt t="5187" x="4775200" y="3575050"/>
          <p14:tracePt t="5205" x="4737100" y="3581400"/>
          <p14:tracePt t="5205" x="4660900" y="3594100"/>
          <p14:tracePt t="5221" x="4622800" y="3600450"/>
          <p14:tracePt t="5221" x="4584700" y="3600450"/>
          <p14:tracePt t="5238" x="4546600" y="3606800"/>
          <p14:tracePt t="5238" x="4502150" y="3613150"/>
          <p14:tracePt t="5254" x="4464050" y="3613150"/>
          <p14:tracePt t="5254" x="4425950" y="3619500"/>
          <p14:tracePt t="5271" x="4381500" y="3613150"/>
          <p14:tracePt t="5271" x="4343400" y="3613150"/>
          <p14:tracePt t="5271" x="4305300" y="3619500"/>
          <p14:tracePt t="5291" x="4267200" y="3619500"/>
          <p14:tracePt t="5291" x="4229100" y="3625850"/>
          <p14:tracePt t="5305" x="4197350" y="3625850"/>
          <p14:tracePt t="5305" x="4165600" y="3632200"/>
          <p14:tracePt t="5321" x="4133850" y="3638550"/>
          <p14:tracePt t="5321" x="4108450" y="3644900"/>
          <p14:tracePt t="5338" x="4076700" y="3651250"/>
          <p14:tracePt t="5338" x="4051300" y="3657600"/>
          <p14:tracePt t="5338" x="4025900" y="3663950"/>
          <p14:tracePt t="5358" x="4006850" y="3663950"/>
          <p14:tracePt t="5369" x="3981450" y="3670300"/>
          <p14:tracePt t="5369" x="3962400" y="3676650"/>
          <p14:tracePt t="5390" x="3924300" y="3683000"/>
          <p14:tracePt t="5390" x="3905250" y="3689350"/>
          <p14:tracePt t="5405" x="3892550" y="3695700"/>
          <p14:tracePt t="5405" x="3873500" y="3702050"/>
          <p14:tracePt t="5422" x="3860800" y="3708400"/>
          <p14:tracePt t="5422" x="3854450" y="3714750"/>
          <p14:tracePt t="5438" x="3841750" y="3721100"/>
          <p14:tracePt t="5438" x="3835400" y="3721100"/>
          <p14:tracePt t="5456" x="3829050" y="3727450"/>
          <p14:tracePt t="5456" x="3835400" y="3733800"/>
          <p14:tracePt t="5472" x="3841750" y="3740150"/>
          <p14:tracePt t="5472" x="3854450" y="3746500"/>
          <p14:tracePt t="5488" x="3867150" y="3759200"/>
          <p14:tracePt t="5488" x="3879850" y="3765550"/>
          <p14:tracePt t="5505" x="3898900" y="3778250"/>
          <p14:tracePt t="5505" x="3949700" y="3810000"/>
          <p14:tracePt t="5523" x="3975100" y="3829050"/>
          <p14:tracePt t="5523" x="4006850" y="3848100"/>
          <p14:tracePt t="5540" x="4032250" y="3860800"/>
          <p14:tracePt t="5540" x="4064000" y="3879850"/>
          <p14:tracePt t="5557" x="4102100" y="3892550"/>
          <p14:tracePt t="5557" x="4165600" y="3924300"/>
          <p14:tracePt t="5575" x="4203700" y="3943350"/>
          <p14:tracePt t="5575" x="4241800" y="3956050"/>
          <p14:tracePt t="5591" x="4273550" y="3968750"/>
          <p14:tracePt t="5591" x="4311650" y="3987800"/>
          <p14:tracePt t="5607" x="4349750" y="4000500"/>
          <p14:tracePt t="5607" x="4381500" y="4013200"/>
          <p14:tracePt t="5623" x="4419600" y="4032250"/>
          <p14:tracePt t="5623" x="4457700" y="4044950"/>
          <p14:tracePt t="5623" x="4489450" y="4057650"/>
          <p14:tracePt t="5643" x="4521200" y="4064000"/>
          <p14:tracePt t="5654" x="4559300" y="4076700"/>
          <p14:tracePt t="5654" x="4622800" y="4102100"/>
          <p14:tracePt t="5673" x="4660900" y="4108450"/>
          <p14:tracePt t="5673" x="4692650" y="4121150"/>
          <p14:tracePt t="5691" x="4724400" y="4133850"/>
          <p14:tracePt t="5691" x="4756150" y="4146550"/>
          <p14:tracePt t="5691" x="4787900" y="4152900"/>
          <p14:tracePt t="5710" x="4826000" y="4165600"/>
          <p14:tracePt t="5721" x="4851400" y="4178300"/>
          <p14:tracePt t="5721" x="4883150" y="4191000"/>
          <p14:tracePt t="5721" x="4914900" y="4197350"/>
          <p14:tracePt t="5742" x="4946650" y="4210050"/>
          <p14:tracePt t="5742" x="4978400" y="4222750"/>
          <p14:tracePt t="5757" x="5010150" y="4229100"/>
          <p14:tracePt t="5757" x="5041900" y="4241800"/>
          <p14:tracePt t="5774" x="5067300" y="4248150"/>
          <p14:tracePt t="5774" x="5099050" y="4260850"/>
          <p14:tracePt t="5791" x="5130800" y="4273550"/>
          <p14:tracePt t="5791" x="5156200" y="4279900"/>
          <p14:tracePt t="5807" x="5187950" y="4292600"/>
          <p14:tracePt t="5807" x="5245100" y="4318000"/>
          <p14:tracePt t="5824" x="5270500" y="4330700"/>
          <p14:tracePt t="5824" x="5295900" y="4343400"/>
          <p14:tracePt t="5841" x="5321300" y="4356100"/>
          <p14:tracePt t="5841" x="5340350" y="4368800"/>
          <p14:tracePt t="5857" x="5365750" y="4387850"/>
          <p14:tracePt t="5857" x="5403850" y="4419600"/>
          <p14:tracePt t="5875" x="5416550" y="4432300"/>
          <p14:tracePt t="5875" x="5435600" y="4451350"/>
          <p14:tracePt t="5892" x="5448300" y="4470400"/>
          <p14:tracePt t="5892" x="5461000" y="4489450"/>
          <p14:tracePt t="5907" x="5467350" y="4508500"/>
          <p14:tracePt t="5907" x="5480050" y="4527550"/>
          <p14:tracePt t="5925" x="5486400" y="4546600"/>
          <p14:tracePt t="5925" x="5492750" y="4578350"/>
          <p14:tracePt t="5944" x="5499100" y="4597400"/>
          <p14:tracePt t="5944" x="5499100" y="4616450"/>
          <p14:tracePt t="5958" x="5505450" y="4629150"/>
          <p14:tracePt t="5958" x="5499100" y="4648200"/>
          <p14:tracePt t="5975" x="5499100" y="4660900"/>
          <p14:tracePt t="5975" x="5499100" y="4673600"/>
          <p14:tracePt t="5975" x="5492750" y="4686300"/>
          <p14:tracePt t="5994" x="5486400" y="4699000"/>
          <p14:tracePt t="6006" x="5480050" y="4711700"/>
          <p14:tracePt t="6006" x="5473700" y="4724400"/>
          <p14:tracePt t="6006" x="5467350" y="4730750"/>
          <p14:tracePt t="6027" x="5454650" y="4737100"/>
          <p14:tracePt t="6027" x="5448300" y="4743450"/>
          <p14:tracePt t="6043" x="5435600" y="4749800"/>
          <p14:tracePt t="6043" x="5422900" y="4749800"/>
          <p14:tracePt t="6058" x="5410200" y="4756150"/>
          <p14:tracePt t="6058" x="5391150" y="4762500"/>
          <p14:tracePt t="6075" x="5378450" y="4762500"/>
          <p14:tracePt t="6075" x="5365750" y="4768850"/>
          <p14:tracePt t="6075" x="5346700" y="4768850"/>
          <p14:tracePt t="6094" x="5334000" y="4775200"/>
          <p14:tracePt t="6106" x="5314950" y="4775200"/>
          <p14:tracePt t="6106" x="5283200" y="4775200"/>
          <p14:tracePt t="6125" x="5270500" y="4768850"/>
          <p14:tracePt t="6125" x="5257800" y="4768850"/>
          <p14:tracePt t="6142" x="5238750" y="4768850"/>
          <p14:tracePt t="6142" x="5226050" y="4762500"/>
          <p14:tracePt t="6159" x="5213350" y="4762500"/>
          <p14:tracePt t="6159" x="5181600" y="4749800"/>
          <p14:tracePt t="6175" x="5168900" y="4743450"/>
          <p14:tracePt t="6193" x="4959350" y="4610100"/>
          <p14:tracePt t="6269" x="4940300" y="4591050"/>
          <p14:tracePt t="6274" x="4902200" y="4546600"/>
          <p14:tracePt t="6292" x="4864100" y="4489450"/>
          <p14:tracePt t="6292" x="4845050" y="4457700"/>
          <p14:tracePt t="6311" x="4800600" y="4387850"/>
          <p14:tracePt t="6326" x="4762500" y="4311650"/>
          <p14:tracePt t="6343" x="4724400" y="4222750"/>
          <p14:tracePt t="6358" x="4692650" y="4127500"/>
          <p14:tracePt t="6375" x="4660900" y="4025900"/>
          <p14:tracePt t="6391" x="4635500" y="3917950"/>
          <p14:tracePt t="6391" x="4629150" y="3860800"/>
          <p14:tracePt t="6411" x="4616450" y="3752850"/>
          <p14:tracePt t="6425" x="4616450" y="3638550"/>
          <p14:tracePt t="6442" x="4622800" y="3530600"/>
          <p14:tracePt t="6458" x="4635500" y="3429000"/>
          <p14:tracePt t="6475" x="4679950" y="3289300"/>
          <p14:tracePt t="6492" x="4718050" y="3206750"/>
          <p14:tracePt t="6509" x="4762500" y="3130550"/>
          <p14:tracePt t="6526" x="4857750" y="3041650"/>
          <p14:tracePt t="6543" x="4933950" y="2984500"/>
          <p14:tracePt t="6559" x="5016500" y="2933700"/>
          <p14:tracePt t="6575" x="5105400" y="2882900"/>
          <p14:tracePt t="6575" x="5149850" y="2870200"/>
          <p14:tracePt t="6595" x="5238750" y="2838450"/>
          <p14:tracePt t="6611" x="5321300" y="2825750"/>
          <p14:tracePt t="6626" x="5403850" y="2819400"/>
          <p14:tracePt t="6642" x="5486400" y="2819400"/>
          <p14:tracePt t="6659" x="5568950" y="2832100"/>
          <p14:tracePt t="6659" x="5607050" y="2844800"/>
          <p14:tracePt t="6679" x="5645150" y="2857500"/>
          <p14:tracePt t="6679" x="5683250" y="2876550"/>
          <p14:tracePt t="6694" x="5753100" y="2921000"/>
          <p14:tracePt t="6712" x="5822950" y="2978150"/>
          <p14:tracePt t="6726" x="5892800" y="3041650"/>
          <p14:tracePt t="6743" x="5949950" y="3105150"/>
          <p14:tracePt t="6759" x="6019800" y="3206750"/>
          <p14:tracePt t="6776" x="6057900" y="3282950"/>
          <p14:tracePt t="6793" x="6083300" y="3365500"/>
          <p14:tracePt t="6810" x="6108700" y="3454400"/>
          <p14:tracePt t="6826" x="6134100" y="3594100"/>
          <p14:tracePt t="6843" x="6140450" y="3683000"/>
          <p14:tracePt t="6860" x="6146800" y="3771900"/>
          <p14:tracePt t="6876" x="6127750" y="3898900"/>
          <p14:tracePt t="6895" x="6115050" y="3975100"/>
          <p14:tracePt t="6910" x="6089650" y="4044950"/>
          <p14:tracePt t="6927" x="6057900" y="4114800"/>
          <p14:tracePt t="6943" x="6019800" y="4178300"/>
          <p14:tracePt t="6943" x="6000750" y="4210050"/>
          <p14:tracePt t="6963" x="5956300" y="4273550"/>
          <p14:tracePt t="6978" x="5905500" y="4330700"/>
          <p14:tracePt t="6994" x="5848350" y="4387850"/>
          <p14:tracePt t="7010" x="5791200" y="4438650"/>
          <p14:tracePt t="7028" x="5721350" y="4483100"/>
          <p14:tracePt t="7028" x="5689600" y="4502150"/>
          <p14:tracePt t="7047" x="5651500" y="4514850"/>
          <p14:tracePt t="7047" x="5613400" y="4533900"/>
          <p14:tracePt t="7063" x="5530850" y="4552950"/>
          <p14:tracePt t="7077" x="5441950" y="4565650"/>
          <p14:tracePt t="7094" x="5353050" y="4565650"/>
          <p14:tracePt t="7111" x="5264150" y="4559300"/>
          <p14:tracePt t="7127" x="5124450" y="4514850"/>
          <p14:tracePt t="7144" x="5035550" y="4476750"/>
          <p14:tracePt t="7161" x="4959350" y="4419600"/>
          <p14:tracePt t="7178" x="4851400" y="4311650"/>
          <p14:tracePt t="7194" x="4787900" y="4222750"/>
          <p14:tracePt t="7212" x="4730750" y="4121150"/>
          <p14:tracePt t="7228" x="4679950" y="4006850"/>
          <p14:tracePt t="7244" x="4635500" y="3816350"/>
          <p14:tracePt t="7262" x="4616450" y="3683000"/>
          <p14:tracePt t="7278" x="4616450" y="3543300"/>
          <p14:tracePt t="7295" x="4622800" y="3409950"/>
          <p14:tracePt t="7311" x="4648200" y="3289300"/>
          <p14:tracePt t="7311" x="4667250" y="3238500"/>
          <p14:tracePt t="7331" x="4724400" y="3143250"/>
          <p14:tracePt t="7347" x="4794250" y="3060700"/>
          <p14:tracePt t="7362" x="4876800" y="2997200"/>
          <p14:tracePt t="7378" x="4972050" y="2946400"/>
          <p14:tracePt t="7395" x="5073650" y="2908300"/>
          <p14:tracePt t="7412" x="5175250" y="2889250"/>
          <p14:tracePt t="7412" x="5226050" y="2882900"/>
          <p14:tracePt t="7431" x="5334000" y="2889250"/>
          <p14:tracePt t="7445" x="5435600" y="2901950"/>
          <p14:tracePt t="7462" x="5537200" y="2927350"/>
          <p14:tracePt t="7478" x="5676900" y="2990850"/>
          <p14:tracePt t="7496" x="5765800" y="3041650"/>
          <p14:tracePt t="7512" x="5848350" y="3111500"/>
          <p14:tracePt t="7529" x="5918200" y="3194050"/>
          <p14:tracePt t="7546" x="6007100" y="3346450"/>
          <p14:tracePt t="7562" x="6045200" y="3460750"/>
          <p14:tracePt t="7579" x="6076950" y="3581400"/>
          <p14:tracePt t="7596" x="6089650" y="3695700"/>
          <p14:tracePt t="7596" x="6096000" y="3752850"/>
          <p14:tracePt t="7615" x="6089650" y="3867150"/>
          <p14:tracePt t="7632" x="6070600" y="3975100"/>
          <p14:tracePt t="7646" x="6045200" y="4076700"/>
          <p14:tracePt t="7663" x="6000750" y="4171950"/>
          <p14:tracePt t="7679" x="5949950" y="4254500"/>
          <p14:tracePt t="7696" x="5886450" y="4330700"/>
          <p14:tracePt t="7696" x="5854700" y="4368800"/>
          <p14:tracePt t="7716" x="5784850" y="4432300"/>
          <p14:tracePt t="7731" x="5708650" y="4483100"/>
          <p14:tracePt t="7746" x="5626100" y="4527550"/>
          <p14:tracePt t="7763" x="5543550" y="4552950"/>
          <p14:tracePt t="7780" x="5461000" y="4565650"/>
          <p14:tracePt t="7780" x="5416550" y="4565650"/>
          <p14:tracePt t="7799" x="5340350" y="4559300"/>
          <p14:tracePt t="7813" x="5264150" y="4552950"/>
          <p14:tracePt t="7830" x="5207000" y="4533900"/>
          <p14:tracePt t="7846" x="5162550" y="4514850"/>
          <p14:tracePt t="7864" x="5124450" y="4489450"/>
          <p14:tracePt t="7864" x="5111750" y="4470400"/>
          <p14:tracePt t="7881" x="5099050" y="4451350"/>
          <p14:tracePt t="7881" x="5086350" y="4438650"/>
          <p14:tracePt t="7898" x="5067300" y="4419600"/>
          <p14:tracePt t="7898" x="5048250" y="4394200"/>
          <p14:tracePt t="7915" x="5035550" y="4381500"/>
          <p14:tracePt t="7915" x="5029200" y="4368800"/>
          <p14:tracePt t="7931" x="5022850" y="4362450"/>
          <p14:tracePt t="7931" x="5022850" y="4356100"/>
          <p14:tracePt t="7948" x="5022850" y="4349750"/>
          <p14:tracePt t="7948" x="5029200" y="4343400"/>
          <p14:tracePt t="7965" x="5041900" y="4343400"/>
          <p14:tracePt t="7979" x="5048250" y="4337050"/>
          <p14:tracePt t="7979" x="5067300" y="4337050"/>
          <p14:tracePt t="7998" x="5080000" y="4343400"/>
          <p14:tracePt t="7998" x="5086350" y="4343400"/>
          <p14:tracePt t="8015" x="5099050" y="4349750"/>
          <p14:tracePt t="8015" x="5111750" y="4356100"/>
          <p14:tracePt t="8015" x="5124450" y="4362450"/>
          <p14:tracePt t="8034" x="5137150" y="4375150"/>
          <p14:tracePt t="8047" x="5143500" y="4381500"/>
          <p14:tracePt t="8047" x="5156200" y="4394200"/>
          <p14:tracePt t="8047" x="5162550" y="4400550"/>
          <p14:tracePt t="8067" x="5175250" y="4406900"/>
          <p14:tracePt t="8080" x="5181600" y="4413250"/>
          <p14:tracePt t="8080" x="5194300" y="4425950"/>
          <p14:tracePt t="8099" x="5200650" y="4425950"/>
          <p14:tracePt t="8099" x="5213350" y="4425950"/>
          <p14:tracePt t="8115" x="5219700" y="4425950"/>
          <p14:tracePt t="8115" x="5226050" y="4419600"/>
          <p14:tracePt t="8115" x="5232400" y="4419600"/>
          <p14:tracePt t="8135" x="5238750" y="4419600"/>
          <p14:tracePt t="8147" x="5245100" y="4413250"/>
          <p14:tracePt t="8147" x="5257800" y="4413250"/>
          <p14:tracePt t="8166" x="5264150" y="4419600"/>
          <p14:tracePt t="8180" x="5270500" y="4425950"/>
          <p14:tracePt t="8197" x="5276850" y="4425950"/>
          <p14:tracePt t="8197" x="5283200" y="4438650"/>
          <p14:tracePt t="8215" x="5289550" y="4445000"/>
          <p14:tracePt t="8215" x="5295900" y="4451350"/>
          <p14:tracePt t="8232" x="5302250" y="4457700"/>
          <p14:tracePt t="8232" x="5308600" y="4464050"/>
          <p14:tracePt t="8249" x="5314950" y="4476750"/>
          <p14:tracePt t="8249" x="5321300" y="4483100"/>
          <p14:tracePt t="8266" x="5327650" y="4495800"/>
          <p14:tracePt t="8266" x="5340350" y="4514850"/>
          <p14:tracePt t="8283" x="5346700" y="4521200"/>
          <p14:tracePt t="8283" x="5353050" y="4533900"/>
          <p14:tracePt t="8300" x="5365750" y="4546600"/>
          <p14:tracePt t="8300" x="5372100" y="4552950"/>
          <p14:tracePt t="8316" x="5384800" y="4559300"/>
          <p14:tracePt t="8316" x="5391150" y="4572000"/>
          <p14:tracePt t="8316" x="5397500" y="4578350"/>
          <p14:tracePt t="8335" x="5410200" y="4584700"/>
          <p14:tracePt t="8347" x="5416550" y="4591050"/>
          <p14:tracePt t="8347" x="5435600" y="4603750"/>
          <p14:tracePt t="8367" x="5441950" y="4616450"/>
          <p14:tracePt t="8367" x="5448300" y="4622800"/>
          <p14:tracePt t="8384" x="5461000" y="4622800"/>
          <p14:tracePt t="8384" x="5467350" y="4629150"/>
          <p14:tracePt t="8399" x="5473700" y="4635500"/>
          <p14:tracePt t="8399" x="5480050" y="4641850"/>
          <p14:tracePt t="8399" x="5486400" y="4648200"/>
          <p14:tracePt t="8419" x="5492750" y="4654550"/>
          <p14:tracePt t="8431" x="5499100" y="4654550"/>
          <p14:tracePt t="8431" x="5505450" y="4660900"/>
          <p14:tracePt t="8451" x="5524500" y="4667250"/>
          <p14:tracePt t="8451" x="5530850" y="4673600"/>
          <p14:tracePt t="8466" x="5537200" y="4679950"/>
          <p14:tracePt t="8481" x="5543550" y="4679950"/>
          <p14:tracePt t="8498" x="5549900" y="4686300"/>
          <p14:tracePt t="8498" x="5562600" y="4692650"/>
          <p14:tracePt t="8517" x="5568950" y="4692650"/>
          <p14:tracePt t="8531" x="5575300" y="4699000"/>
          <p14:tracePt t="8548" x="5581650" y="4699000"/>
          <p14:tracePt t="8565" x="5594350" y="4705350"/>
          <p14:tracePt t="8565" x="5600700" y="4705350"/>
          <p14:tracePt t="8584" x="5607050" y="4705350"/>
          <p14:tracePt t="8598" x="5613400" y="4705350"/>
          <p14:tracePt t="8615" x="5619750" y="4705350"/>
          <p14:tracePt t="8632" x="5626100" y="4705350"/>
          <p14:tracePt t="8632" x="5638800" y="4705350"/>
          <p14:tracePt t="8651" x="5645150" y="4705350"/>
          <p14:tracePt t="8667" x="5651500" y="4705350"/>
          <p14:tracePt t="8703" x="5657850" y="4705350"/>
          <p14:tracePt t="8726" x="5664200" y="4705350"/>
          <p14:tracePt t="8754" x="5670550" y="4711700"/>
          <p14:tracePt t="8786" x="5676900" y="4711700"/>
          <p14:tracePt t="8814" x="5683250" y="4711700"/>
          <p14:tracePt t="8862" x="5689600" y="4718050"/>
          <p14:tracePt t="8891" x="5689600" y="4724400"/>
          <p14:tracePt t="8906" x="5695950" y="4730750"/>
          <p14:tracePt t="8922" x="5695950" y="4737100"/>
          <p14:tracePt t="8935" x="5695950" y="4743450"/>
          <p14:tracePt t="8950" x="5702300" y="4749800"/>
          <p14:tracePt t="8966" x="5708650" y="4756150"/>
          <p14:tracePt t="8982" x="5715000" y="4768850"/>
          <p14:tracePt t="8995" x="5721350" y="4775200"/>
          <p14:tracePt t="9010" x="5727700" y="4781550"/>
          <p14:tracePt t="9026" x="5734050" y="4787900"/>
          <p14:tracePt t="9042" x="5740400" y="4794250"/>
          <p14:tracePt t="9055" x="5746750" y="4800600"/>
          <p14:tracePt t="9071" x="5753100" y="4806950"/>
          <p14:tracePt t="9087" x="5753100" y="4813300"/>
          <p14:tracePt t="9103" x="5759450" y="4819650"/>
          <p14:tracePt t="9120" x="5765800" y="4826000"/>
          <p14:tracePt t="9139" x="5772150" y="4826000"/>
          <p14:tracePt t="9171" x="5778500" y="4819650"/>
          <p14:tracePt t="9178" x="5784850" y="4819650"/>
          <p14:tracePt t="9184" x="5791200" y="4819650"/>
          <p14:tracePt t="9184" x="5797550" y="4819650"/>
          <p14:tracePt t="9204" x="5803900" y="4819650"/>
          <p14:tracePt t="9204" x="5810250" y="4819650"/>
          <p14:tracePt t="9219" x="5822950" y="4819650"/>
          <p14:tracePt t="9219" x="5835650" y="4819650"/>
          <p14:tracePt t="9236" x="5848350" y="4819650"/>
          <p14:tracePt t="9236" x="5854700" y="4819650"/>
          <p14:tracePt t="9252" x="5861050" y="4813300"/>
          <p14:tracePt t="9252" x="5867400" y="4813300"/>
          <p14:tracePt t="9269" x="5880100" y="4813300"/>
          <p14:tracePt t="9269" x="5886450" y="4806950"/>
          <p14:tracePt t="9286" x="5892800" y="4806950"/>
          <p14:tracePt t="9301" x="5899150" y="4800600"/>
          <p14:tracePt t="9318" x="5905500" y="4794250"/>
          <p14:tracePt t="9334" x="5905500" y="4787900"/>
          <p14:tracePt t="9351" x="5905500" y="4781550"/>
          <p14:tracePt t="9395" x="5905500" y="4775200"/>
          <p14:tracePt t="9422" x="5905500" y="4768850"/>
          <p14:tracePt t="9455" x="5911850" y="4762500"/>
          <p14:tracePt t="9483" x="5918200" y="4762500"/>
          <p14:tracePt t="9530" x="5924550" y="4762500"/>
          <p14:tracePt t="9559" x="5924550" y="4768850"/>
          <p14:tracePt t="9594" x="5924550" y="4775200"/>
          <p14:tracePt t="9618" x="5918200" y="4775200"/>
          <p14:tracePt t="9650" x="5918200" y="4781550"/>
          <p14:tracePt t="9714" x="5924550" y="4781550"/>
          <p14:tracePt t="9762" x="5924550" y="4787900"/>
          <p14:tracePt t="9830" x="5918200" y="4794250"/>
          <p14:tracePt t="9858" x="5911850" y="4800600"/>
          <p14:tracePt t="9882" x="5911850" y="4806950"/>
          <p14:tracePt t="9894" x="5905500" y="4813300"/>
          <p14:tracePt t="9911" x="5899150" y="4819650"/>
          <p14:tracePt t="9927" x="5892800" y="4826000"/>
          <p14:tracePt t="9943" x="5886450" y="4832350"/>
          <p14:tracePt t="9970" x="5886450" y="4838700"/>
          <p14:tracePt t="9986" x="5886450" y="4845050"/>
          <p14:tracePt t="10002" x="5886450" y="4851400"/>
          <p14:tracePt t="10022" x="5892800" y="4857750"/>
          <p14:tracePt t="10074" x="5899150" y="4864100"/>
          <p14:tracePt t="10098" x="5899150" y="4870450"/>
          <p14:tracePt t="10134" x="5899150" y="4876800"/>
          <p14:tracePt t="10175" x="5892800" y="4876800"/>
          <p14:tracePt t="10243" x="5892800" y="4883150"/>
          <p14:tracePt t="10303" x="5886450" y="4889500"/>
          <p14:tracePt t="10322" x="5880100" y="4889500"/>
          <p14:tracePt t="10346" x="5873750" y="4889500"/>
          <p14:tracePt t="10370" x="5867400" y="4889500"/>
          <p14:tracePt t="10391" x="5873750" y="4889500"/>
          <p14:tracePt t="10510" x="5880100" y="4889500"/>
          <p14:tracePt t="10527" x="5886450" y="4889500"/>
          <p14:tracePt t="10543" x="5892800" y="4889500"/>
          <p14:tracePt t="10578" x="5899150" y="4889500"/>
          <p14:tracePt t="10614" x="5905500" y="4895850"/>
          <p14:tracePt t="10646" x="5905500" y="4902200"/>
          <p14:tracePt t="10670" x="5905500" y="4908550"/>
          <p14:tracePt t="10690" x="5911850" y="4914900"/>
          <p14:tracePt t="10714" x="5911850" y="4921250"/>
          <p14:tracePt t="10758" x="5905500" y="4927600"/>
          <p14:tracePt t="10790" x="5911850" y="4927600"/>
          <p14:tracePt t="10893" x="5918200" y="4927600"/>
          <p14:tracePt t="10937" x="5918200" y="4933950"/>
          <p14:tracePt t="10998" x="5918200" y="4940300"/>
          <p14:tracePt t="11034" x="5911850" y="4940300"/>
          <p14:tracePt t="11066" x="5905500" y="4946650"/>
          <p14:tracePt t="11094" x="5899150" y="4946650"/>
          <p14:tracePt t="11126" x="5899150" y="4953000"/>
          <p14:tracePt t="11162" x="5892800" y="4953000"/>
          <p14:tracePt t="11202" x="5886450" y="4953000"/>
          <p14:tracePt t="11230" x="5880100" y="4953000"/>
          <p14:tracePt t="11262" x="5873750" y="4953000"/>
          <p14:tracePt t="11298" x="5867400" y="4946650"/>
          <p14:tracePt t="11358" x="5861050" y="4946650"/>
          <p14:tracePt t="11418" x="5854700" y="4946650"/>
          <p14:tracePt t="11442" x="5848350" y="4946650"/>
          <p14:tracePt t="11462" x="5842000" y="4940300"/>
          <p14:tracePt t="11493" x="5835650" y="4940300"/>
          <p14:tracePt t="11521" x="5829300" y="4940300"/>
          <p14:tracePt t="11570" x="5822950" y="4940300"/>
          <p14:tracePt t="11590" x="5816600" y="4933950"/>
          <p14:tracePt t="11614" x="5810250" y="4933950"/>
          <p14:tracePt t="11682" x="5810250" y="4927600"/>
          <p14:tracePt t="11734" x="5810250" y="4921250"/>
          <p14:tracePt t="11802" x="5816600" y="4921250"/>
          <p14:tracePt t="11830" x="5822950" y="4914900"/>
          <p14:tracePt t="11854" x="5829300" y="4914900"/>
          <p14:tracePt t="11870" x="5835650" y="4908550"/>
          <p14:tracePt t="11882" x="5842000" y="4902200"/>
          <p14:tracePt t="11898" x="5848350" y="4902200"/>
          <p14:tracePt t="11914" x="5854700" y="4895850"/>
          <p14:tracePt t="11930" x="5861050" y="4889500"/>
          <p14:tracePt t="11942" x="5867400" y="4883150"/>
          <p14:tracePt t="11966" x="5861050" y="4883150"/>
          <p14:tracePt t="12050" x="5854700" y="4889500"/>
          <p14:tracePt t="12078" x="5848350" y="4889500"/>
          <p14:tracePt t="12110" x="5842000" y="4889500"/>
          <p14:tracePt t="12130" x="5842000" y="4895850"/>
          <p14:tracePt t="12170" x="5842000" y="4902200"/>
          <p14:tracePt t="12230" x="5842000" y="4908550"/>
          <p14:tracePt t="12318" x="5842000" y="4914900"/>
          <p14:tracePt t="12370" x="5842000" y="4921250"/>
          <p14:tracePt t="12402" x="5842000" y="4927600"/>
          <p14:tracePt t="12474" x="5842000" y="4933950"/>
          <p14:tracePt t="12506" x="5842000" y="4940300"/>
          <p14:tracePt t="12543" x="5835650" y="4940300"/>
          <p14:tracePt t="12626" x="5829300" y="4933950"/>
          <p14:tracePt t="12722" x="5829300" y="4927600"/>
          <p14:tracePt t="12762" x="5835650" y="4921250"/>
          <p14:tracePt t="12790" x="5842000" y="4914900"/>
          <p14:tracePt t="12850" x="5842000" y="4908550"/>
          <p14:tracePt t="12882" x="5842000" y="4902200"/>
          <p14:tracePt t="12918" x="5835650" y="4902200"/>
          <p14:tracePt t="12970" x="5835650" y="4895850"/>
          <p14:tracePt t="13002" x="5835650" y="4889500"/>
          <p14:tracePt t="13022" x="5842000" y="4883150"/>
          <p14:tracePt t="13038" x="5848350" y="4870450"/>
          <p14:tracePt t="13054" x="5854700" y="4870450"/>
          <p14:tracePt t="13062" x="5861050" y="4864100"/>
          <p14:tracePt t="13070" x="5867400" y="4857750"/>
          <p14:tracePt t="13080" x="5873750" y="4851400"/>
          <p14:tracePt t="13080" x="5892800" y="4845050"/>
          <p14:tracePt t="13099" x="5899150" y="4838700"/>
          <p14:tracePt t="13099" x="5911850" y="4838700"/>
          <p14:tracePt t="13115" x="5924550" y="4838700"/>
          <p14:tracePt t="13115" x="5930900" y="4832350"/>
          <p14:tracePt t="13131" x="5943600" y="4832350"/>
          <p14:tracePt t="13131" x="5956300" y="4832350"/>
          <p14:tracePt t="13131" x="5969000" y="4832350"/>
          <p14:tracePt t="13151" x="5988050" y="4832350"/>
          <p14:tracePt t="13163" x="6000750" y="4832350"/>
          <p14:tracePt t="13163" x="6038850" y="4838700"/>
          <p14:tracePt t="13183" x="6051550" y="4838700"/>
          <p14:tracePt t="13183" x="6070600" y="4838700"/>
          <p14:tracePt t="13199" x="6089650" y="4845050"/>
          <p14:tracePt t="13199" x="6108700" y="4851400"/>
          <p14:tracePt t="13215" x="6127750" y="4857750"/>
          <p14:tracePt t="13215" x="6146800" y="4864100"/>
          <p14:tracePt t="13232" x="6165850" y="4870450"/>
          <p14:tracePt t="13232" x="6178550" y="4883150"/>
          <p14:tracePt t="13232" x="6197600" y="4895850"/>
          <p14:tracePt t="13251" x="6210300" y="4902200"/>
          <p14:tracePt t="13251" x="6223000" y="4914900"/>
          <p14:tracePt t="13266" x="6229350" y="4927600"/>
          <p14:tracePt t="13266" x="6235700" y="4940300"/>
          <p14:tracePt t="13283" x="6242050" y="4946650"/>
          <p14:tracePt t="13283" x="6248400" y="4959350"/>
          <p14:tracePt t="13299" x="6248400" y="4965700"/>
          <p14:tracePt t="13299" x="6248400" y="4978400"/>
          <p14:tracePt t="13316" x="6242050" y="4984750"/>
          <p14:tracePt t="13316" x="6235700" y="4991100"/>
          <p14:tracePt t="13333" x="6229350" y="4997450"/>
          <p14:tracePt t="13333" x="6223000" y="4997450"/>
          <p14:tracePt t="13349" x="6210300" y="4997450"/>
          <p14:tracePt t="13349" x="6203950" y="4997450"/>
          <p14:tracePt t="13366" x="6184900" y="4997450"/>
          <p14:tracePt t="13366" x="6159500" y="4997450"/>
          <p14:tracePt t="13383" x="6140450" y="4991100"/>
          <p14:tracePt t="13383" x="6127750" y="4991100"/>
          <p14:tracePt t="13399" x="6108700" y="4984750"/>
          <p14:tracePt t="13399" x="6096000" y="4978400"/>
          <p14:tracePt t="13416" x="6076950" y="4978400"/>
          <p14:tracePt t="13416" x="6057900" y="4972050"/>
          <p14:tracePt t="13416" x="6045200" y="4965700"/>
          <p14:tracePt t="13435" x="6032500" y="4959350"/>
          <p14:tracePt t="13448" x="6019800" y="4953000"/>
          <p14:tracePt t="13448" x="5994400" y="4940300"/>
          <p14:tracePt t="13467" x="5981700" y="4927600"/>
          <p14:tracePt t="13467" x="5969000" y="4921250"/>
          <p14:tracePt t="13484" x="5956300" y="4914900"/>
          <p14:tracePt t="13484" x="5949950" y="4908550"/>
          <p14:tracePt t="13500" x="5937250" y="4895850"/>
          <p14:tracePt t="13500" x="5924550" y="4883150"/>
          <p14:tracePt t="13500" x="5911850" y="4876800"/>
          <p14:tracePt t="13519" x="5905500" y="4864100"/>
          <p14:tracePt t="13531" x="5892800" y="4851400"/>
          <p14:tracePt t="13531" x="5867400" y="4832350"/>
          <p14:tracePt t="13552" x="5861050" y="4819650"/>
          <p14:tracePt t="13552" x="5848350" y="4806950"/>
          <p14:tracePt t="13567" x="5842000" y="4787900"/>
          <p14:tracePt t="13567" x="5829300" y="4775200"/>
          <p14:tracePt t="13583" x="5822950" y="4762500"/>
          <p14:tracePt t="13583" x="5810250" y="4743450"/>
          <p14:tracePt t="13583" x="5797550" y="4724400"/>
          <p14:tracePt t="13603" x="5791200" y="4705350"/>
          <p14:tracePt t="13603" x="5778500" y="4686300"/>
          <p14:tracePt t="13617" x="5765800" y="4667250"/>
          <p14:tracePt t="13617" x="5753100" y="4648200"/>
          <p14:tracePt t="13634" x="5740400" y="4629150"/>
          <p14:tracePt t="13634" x="5727700" y="4610100"/>
          <p14:tracePt t="13650" x="5715000" y="4597400"/>
          <p14:tracePt t="13650" x="5702300" y="4584700"/>
          <p14:tracePt t="13667" x="5689600" y="4565650"/>
          <p14:tracePt t="13667" x="5657850" y="4533900"/>
          <p14:tracePt t="13684" x="5638800" y="4514850"/>
          <p14:tracePt t="13684" x="5626100" y="4495800"/>
          <p14:tracePt t="13700" x="5607050" y="4476750"/>
          <p14:tracePt t="13700" x="5594350" y="4457700"/>
          <p14:tracePt t="13718" x="5581650" y="4445000"/>
          <p14:tracePt t="13718" x="5549900" y="4406900"/>
          <p14:tracePt t="13736" x="5537200" y="4387850"/>
          <p14:tracePt t="13736" x="5518150" y="4368800"/>
          <p14:tracePt t="13751" x="5505450" y="4349750"/>
          <p14:tracePt t="13751" x="5486400" y="4330700"/>
          <p14:tracePt t="13767" x="5473700" y="4305300"/>
          <p14:tracePt t="13767" x="5454650" y="4279900"/>
          <p14:tracePt t="13784" x="5435600" y="4254500"/>
          <p14:tracePt t="13784" x="5416550" y="4229100"/>
          <p14:tracePt t="13784" x="5397500" y="4210050"/>
          <p14:tracePt t="13803" x="5378450" y="4184650"/>
          <p14:tracePt t="13815" x="5359400" y="4159250"/>
          <p14:tracePt t="13815" x="5340350" y="4133850"/>
          <p14:tracePt t="13836" x="5314950" y="4089400"/>
          <p14:tracePt t="13836" x="5302250" y="4070350"/>
          <p14:tracePt t="13851" x="5289550" y="4044950"/>
          <p14:tracePt t="13851" x="5276850" y="4019550"/>
          <p14:tracePt t="13868" x="5270500" y="3994150"/>
          <p14:tracePt t="13868" x="5264150" y="3962400"/>
          <p14:tracePt t="13868" x="5257800" y="3937000"/>
          <p14:tracePt t="13887" x="5251450" y="3905250"/>
          <p14:tracePt t="13899" x="5245100" y="3873500"/>
          <p14:tracePt t="13899" x="5238750" y="3810000"/>
          <p14:tracePt t="13918" x="5232400" y="3778250"/>
          <p14:tracePt t="13918" x="5226050" y="3752850"/>
          <p14:tracePt t="13935" x="5226050" y="3727450"/>
          <p14:tracePt t="13935" x="5219700" y="3702050"/>
          <p14:tracePt t="13951" x="5213350" y="3676650"/>
          <p14:tracePt t="13951" x="5213350" y="3657600"/>
          <p14:tracePt t="13968" x="5207000" y="3638550"/>
          <p14:tracePt t="13968" x="5200650" y="3613150"/>
          <p14:tracePt t="13985" x="5194300" y="3600450"/>
          <p14:tracePt t="13985" x="5194300" y="3594100"/>
          <p14:tracePt t="14002" x="5187950" y="3581400"/>
          <p14:tracePt t="14002" x="5187950" y="3575050"/>
          <p14:tracePt t="14018" x="5187950" y="3562350"/>
          <p14:tracePt t="14018" x="5181600" y="3543300"/>
          <p14:tracePt t="14035" x="5181600" y="3530600"/>
          <p14:tracePt t="14035" x="5181600" y="3524250"/>
          <p14:tracePt t="14052" x="5181600" y="3511550"/>
          <p14:tracePt t="14052" x="5187950" y="3498850"/>
          <p14:tracePt t="14069" x="5187950" y="3486150"/>
          <p14:tracePt t="14069" x="5194300" y="3473450"/>
          <p14:tracePt t="14085" x="5200650" y="3460750"/>
          <p14:tracePt t="14085" x="5207000" y="3448050"/>
          <p14:tracePt t="14085" x="5213350" y="3429000"/>
          <p14:tracePt t="14104" x="5226050" y="3416300"/>
          <p14:tracePt t="14104" x="5238750" y="3403600"/>
          <p14:tracePt t="14119" x="5245100" y="3390900"/>
          <p14:tracePt t="14119" x="5257800" y="3378200"/>
          <p14:tracePt t="14136" x="5264150" y="3371850"/>
          <p14:tracePt t="14136" x="5276850" y="3365500"/>
          <p14:tracePt t="14152" x="5283200" y="3359150"/>
          <p14:tracePt t="14152" x="5289550" y="3352800"/>
          <p14:tracePt t="14152" x="5295900" y="3352800"/>
          <p14:tracePt t="14171" x="5302250" y="3352800"/>
          <p14:tracePt t="14183" x="5308600" y="3352800"/>
          <p14:tracePt t="14183" x="5314950" y="3352800"/>
          <p14:tracePt t="14204" x="5308600" y="3346450"/>
          <p14:tracePt t="14246" x="5302250" y="3352800"/>
          <p14:tracePt t="14254" x="5295900" y="3352800"/>
          <p14:tracePt t="14267" x="5289550" y="3352800"/>
          <p14:tracePt t="14267" x="5270500" y="3365500"/>
          <p14:tracePt t="14286" x="5257800" y="3371850"/>
          <p14:tracePt t="14286" x="5245100" y="3378200"/>
          <p14:tracePt t="14302" x="5232400" y="3384550"/>
          <p14:tracePt t="14302" x="5219700" y="3390900"/>
          <p14:tracePt t="14319" x="5200650" y="3397250"/>
          <p14:tracePt t="14319" x="5168900" y="3409950"/>
          <p14:tracePt t="14336" x="5149850" y="3422650"/>
          <p14:tracePt t="14336" x="5124450" y="3429000"/>
          <p14:tracePt t="14353" x="5099050" y="3435350"/>
          <p14:tracePt t="14353" x="5073650" y="3448050"/>
          <p14:tracePt t="14369" x="5041900" y="3454400"/>
          <p14:tracePt t="14369" x="5010150" y="3467100"/>
          <p14:tracePt t="14386" x="4978400" y="3473450"/>
          <p14:tracePt t="14386" x="4908550" y="3492500"/>
          <p14:tracePt t="14404" x="4876800" y="3498850"/>
          <p14:tracePt t="14404" x="4851400" y="3505200"/>
          <p14:tracePt t="14420" x="4832350" y="3511550"/>
          <p14:tracePt t="14420" x="4813300" y="3511550"/>
          <p14:tracePt t="14436" x="4800600" y="3511550"/>
          <p14:tracePt t="14436" x="4794250" y="3511550"/>
          <p14:tracePt t="14454" x="4794250" y="3505200"/>
          <p14:tracePt t="14468" x="4800600" y="3498850"/>
          <p14:tracePt t="14468" x="4832350" y="3492500"/>
          <p14:tracePt t="14488" x="4851400" y="3486150"/>
          <p14:tracePt t="14488" x="4876800" y="3479800"/>
          <p14:tracePt t="14504" x="4895850" y="3479800"/>
          <p14:tracePt t="14504" x="4927600" y="3473450"/>
          <p14:tracePt t="14520" x="4953000" y="3473450"/>
          <p14:tracePt t="14520" x="4984750" y="3473450"/>
          <p14:tracePt t="14520" x="5010150" y="3473450"/>
          <p14:tracePt t="14539" x="5035550" y="3479800"/>
          <p14:tracePt t="14551" x="5054600" y="3479800"/>
          <p14:tracePt t="14551" x="5092700" y="3486150"/>
          <p14:tracePt t="14572" x="5105400" y="3486150"/>
          <p14:tracePt t="14572" x="5118100" y="3492500"/>
          <p14:tracePt t="14587" x="5124450" y="3492500"/>
          <p14:tracePt t="14587" x="5130800" y="3492500"/>
          <p14:tracePt t="14603" x="5124450" y="3486150"/>
          <p14:tracePt t="14634" x="5118100" y="3479800"/>
          <p14:tracePt t="14650" x="5118100" y="3473450"/>
          <p14:tracePt t="14659" x="5111750" y="3467100"/>
          <p14:tracePt t="14668" x="5105400" y="3460750"/>
          <p14:tracePt t="14668" x="5105400" y="3454400"/>
          <p14:tracePt t="14687" x="5099050" y="3448050"/>
          <p14:tracePt t="14687" x="5099050" y="3435350"/>
          <p14:tracePt t="14706" x="5092700" y="3429000"/>
          <p14:tracePt t="14719" x="5092700" y="3422650"/>
          <p14:tracePt t="14736" x="5086350" y="3422650"/>
          <p14:tracePt t="14755" x="5080000" y="3429000"/>
          <p14:tracePt t="14795" x="5080000" y="3422650"/>
          <p14:tracePt t="14823" x="5080000" y="3416300"/>
          <p14:tracePt t="14838" x="5295900" y="3390900"/>
          <p14:tracePt t="14946" x="5340350" y="3390900"/>
          <p14:tracePt t="14951" x="5391150" y="3390900"/>
          <p14:tracePt t="14959" x="5435600" y="3390900"/>
          <p14:tracePt t="14970" x="5530850" y="3390900"/>
          <p14:tracePt t="14987" x="5651500" y="3390900"/>
          <p14:tracePt t="15004" x="5721350" y="3390900"/>
          <p14:tracePt t="15020" x="5765800" y="3390900"/>
          <p14:tracePt t="15037" x="5791200" y="3384550"/>
          <p14:tracePt t="15055" x="5784850" y="3384550"/>
          <p14:tracePt t="15079" x="5778500" y="3384550"/>
          <p14:tracePt t="15087" x="5759450" y="3397250"/>
          <p14:tracePt t="15104" x="5740400" y="3409950"/>
          <p14:tracePt t="15104" x="5734050" y="3416300"/>
          <p14:tracePt t="15124" x="5708650" y="3429000"/>
          <p14:tracePt t="15139" x="5689600" y="3435350"/>
          <p14:tracePt t="15139" x="5676900" y="3441700"/>
          <p14:tracePt t="15156" x="5657850" y="3441700"/>
          <p14:tracePt t="15156" x="5638800" y="3448050"/>
          <p14:tracePt t="15172" x="5613400" y="3454400"/>
          <p14:tracePt t="15172" x="5594350" y="3460750"/>
          <p14:tracePt t="15172" x="5568950" y="3467100"/>
          <p14:tracePt t="15192" x="5543550" y="3479800"/>
          <p14:tracePt t="15204" x="5518150" y="3492500"/>
          <p14:tracePt t="15204" x="5467350" y="3530600"/>
          <p14:tracePt t="15224" x="5441950" y="3543300"/>
          <p14:tracePt t="15224" x="5416550" y="3568700"/>
          <p14:tracePt t="15239" x="5391150" y="3587750"/>
          <p14:tracePt t="15239" x="5372100" y="3606800"/>
          <p14:tracePt t="15256" x="5346700" y="3625850"/>
          <p14:tracePt t="15256" x="5321300" y="3644900"/>
          <p14:tracePt t="15273" x="5295900" y="3663950"/>
          <p14:tracePt t="15273" x="5264150" y="3683000"/>
          <p14:tracePt t="15273" x="5238750" y="3695700"/>
          <p14:tracePt t="15292" x="5213350" y="3714750"/>
          <p14:tracePt t="15292" x="5187950" y="3727450"/>
          <p14:tracePt t="15306" x="5162550" y="3740150"/>
          <p14:tracePt t="15306" x="5137150" y="3752850"/>
          <p14:tracePt t="15323" x="5111750" y="3765550"/>
          <p14:tracePt t="15323" x="5092700" y="3778250"/>
          <p14:tracePt t="15340" x="5073650" y="3784600"/>
          <p14:tracePt t="15340" x="5041900" y="3797300"/>
          <p14:tracePt t="15357" x="5029200" y="3803650"/>
          <p14:tracePt t="15357" x="5022850" y="3803650"/>
          <p14:tracePt t="15373" x="5022850" y="3797300"/>
          <p14:tracePt t="15403" x="5029200" y="3790950"/>
          <p14:tracePt t="15411" x="5283200" y="3778250"/>
          <p14:tracePt t="15502" x="5321300" y="3784600"/>
          <p14:tracePt t="15507" x="5410200" y="3790950"/>
          <p14:tracePt t="15524" x="5499100" y="3797300"/>
          <p14:tracePt t="15539" x="5588000" y="3797300"/>
          <p14:tracePt t="15556" x="5676900" y="3797300"/>
          <p14:tracePt t="15572" x="5746750" y="3790950"/>
          <p14:tracePt t="15572" x="5772150" y="3784600"/>
          <p14:tracePt t="15572" x="5791200" y="3784600"/>
          <p14:tracePt t="15595" x="5810250" y="3784600"/>
          <p14:tracePt t="15605" x="5822950" y="3778250"/>
          <p14:tracePt t="15623" x="5822950" y="3784600"/>
          <p14:tracePt t="15654" x="5810250" y="3797300"/>
          <p14:tracePt t="15670" x="5810250" y="3803650"/>
          <p14:tracePt t="15679" x="5803900" y="3803650"/>
          <p14:tracePt t="15689" x="5803900" y="3810000"/>
          <p14:tracePt t="15710" x="5791200" y="3803650"/>
          <p14:tracePt t="15723" x="5791200" y="3797300"/>
          <p14:tracePt t="15723" x="5784850" y="3790950"/>
          <p14:tracePt t="15741" x="5784850" y="3778250"/>
          <p14:tracePt t="15741" x="5778500" y="3771900"/>
          <p14:tracePt t="15757" x="5772150" y="3765550"/>
          <p14:tracePt t="15757" x="5746750" y="3746500"/>
          <p14:tracePt t="15776" x="5734050" y="3740150"/>
          <p14:tracePt t="15776" x="5721350" y="3733800"/>
          <p14:tracePt t="15792" x="5702300" y="3727450"/>
          <p14:tracePt t="15792" x="5683250" y="3721100"/>
          <p14:tracePt t="15808" x="5657850" y="3714750"/>
          <p14:tracePt t="15808" x="5632450" y="3708400"/>
          <p14:tracePt t="15824" x="5607050" y="3702050"/>
          <p14:tracePt t="15824" x="5581650" y="3689350"/>
          <p14:tracePt t="15824" x="5549900" y="3676650"/>
          <p14:tracePt t="15844" x="5524500" y="3663950"/>
          <p14:tracePt t="15856" x="5499100" y="3651250"/>
          <p14:tracePt t="15856" x="5473700" y="3632200"/>
          <p14:tracePt t="15876" x="5429250" y="3594100"/>
          <p14:tracePt t="15876" x="5410200" y="3568700"/>
          <p14:tracePt t="15893" x="5397500" y="3543300"/>
          <p14:tracePt t="15893" x="5378450" y="3524250"/>
          <p14:tracePt t="15908" x="5365750" y="3498850"/>
          <p14:tracePt t="15908" x="5359400" y="3473450"/>
          <p14:tracePt t="15908" x="5353050" y="3454400"/>
          <p14:tracePt t="15927" x="5346700" y="3429000"/>
          <p14:tracePt t="15940" x="5346700" y="3409950"/>
          <p14:tracePt t="15940" x="5346700" y="3378200"/>
          <p14:tracePt t="15958" x="5346700" y="3365500"/>
          <p14:tracePt t="15958" x="5353050" y="3352800"/>
          <p14:tracePt t="15975" x="5359400" y="3346450"/>
          <p14:tracePt t="15975" x="5365750" y="3333750"/>
          <p14:tracePt t="15992" x="5372100" y="3327400"/>
          <p14:tracePt t="15992" x="5378450" y="3321050"/>
          <p14:tracePt t="16008" x="5384800" y="3314700"/>
          <p14:tracePt t="16008" x="5397500" y="3314700"/>
          <p14:tracePt t="16026" x="5403850" y="3314700"/>
          <p14:tracePt t="16040" x="5403850" y="3321050"/>
          <p14:tracePt t="16057" x="5403850" y="3327400"/>
          <p14:tracePt t="16057" x="5403850" y="3333750"/>
          <p14:tracePt t="16076" x="5403850" y="3340100"/>
          <p14:tracePt t="16076" x="5403850" y="3346450"/>
          <p14:tracePt t="16093" x="5403850" y="3352800"/>
          <p14:tracePt t="16093" x="5403850" y="3359150"/>
          <p14:tracePt t="16109" x="5403850" y="3365500"/>
          <p14:tracePt t="16109" x="5410200" y="3378200"/>
          <p14:tracePt t="16126" x="5410200" y="3384550"/>
          <p14:tracePt t="16126" x="5416550" y="3390900"/>
          <p14:tracePt t="16126" x="5422900" y="3397250"/>
          <p14:tracePt t="16145" x="5429250" y="3403600"/>
          <p14:tracePt t="16145" x="5435600" y="3403600"/>
          <p14:tracePt t="16160" x="5441950" y="3403600"/>
          <p14:tracePt t="16160" x="5448300" y="3403600"/>
          <p14:tracePt t="16180" x="5454650" y="3403600"/>
          <p14:tracePt t="16180" x="5461000" y="3390900"/>
          <p14:tracePt t="16195" x="5486400" y="3194050"/>
          <p14:tracePt t="16274" x="5480050" y="3175000"/>
          <p14:tracePt t="16280" x="5473700" y="3162300"/>
          <p14:tracePt t="16291" x="5441950" y="3149600"/>
          <p14:tracePt t="16291" x="5422900" y="3149600"/>
          <p14:tracePt t="16312" x="5384800" y="3162300"/>
          <p14:tracePt t="16325" x="5340350" y="3194050"/>
          <p14:tracePt t="16343" x="5289550" y="3238500"/>
          <p14:tracePt t="16359" x="5238750" y="3321050"/>
          <p14:tracePt t="16375" x="5219700" y="3384550"/>
          <p14:tracePt t="16393" x="5213350" y="3441700"/>
          <p14:tracePt t="16409" x="5226050" y="3479800"/>
          <p14:tracePt t="16425" x="5270500" y="3492500"/>
          <p14:tracePt t="16445" x="5308600" y="3473450"/>
          <p14:tracePt t="16459" x="5353050" y="3429000"/>
          <p14:tracePt t="16476" x="5397500" y="3378200"/>
          <p14:tracePt t="16492" x="5435600" y="3321050"/>
          <p14:tracePt t="16492" x="5448300" y="3295650"/>
          <p14:tracePt t="16512" x="5461000" y="3270250"/>
          <p14:tracePt t="16512" x="5473700" y="3251200"/>
          <p14:tracePt t="16528" x="5486400" y="3219450"/>
          <p14:tracePt t="16545" x="5486400" y="3225800"/>
          <p14:tracePt t="16563" x="5486400" y="3244850"/>
          <p14:tracePt t="16575" x="5473700" y="3289300"/>
          <p14:tracePt t="16593" x="5467350" y="3346450"/>
          <p14:tracePt t="16593" x="5467350" y="3378200"/>
          <p14:tracePt t="16612" x="5467350" y="3435350"/>
          <p14:tracePt t="16626" x="5473700" y="3473450"/>
          <p14:tracePt t="16643" x="5480050" y="3492500"/>
          <p14:tracePt t="16659" x="5492750" y="3498850"/>
          <p14:tracePt t="16676" x="5505450" y="3498850"/>
          <p14:tracePt t="16693" x="5518150" y="3492500"/>
          <p14:tracePt t="16712" x="5524500" y="3492500"/>
          <p14:tracePt t="16726" x="5518150" y="3505200"/>
          <p14:tracePt t="16744" x="5505450" y="3505200"/>
          <p14:tracePt t="16744" x="5499100" y="3517900"/>
          <p14:tracePt t="16761" x="5486400" y="3530600"/>
          <p14:tracePt t="16761" x="5473700" y="3543300"/>
          <p14:tracePt t="16777" x="5461000" y="3556000"/>
          <p14:tracePt t="16777" x="5448300" y="3575050"/>
          <p14:tracePt t="16777" x="5435600" y="3594100"/>
          <p14:tracePt t="16796" x="5429250" y="3613150"/>
          <p14:tracePt t="16796" x="5422900" y="3632200"/>
          <p14:tracePt t="16812" x="5416550" y="3651250"/>
          <p14:tracePt t="16812" x="5410200" y="3670300"/>
          <p14:tracePt t="16828" x="5410200" y="3683000"/>
          <p14:tracePt t="16828" x="5410200" y="3695700"/>
          <p14:tracePt t="16845" x="5410200" y="3708400"/>
          <p14:tracePt t="16845" x="5416550" y="3714750"/>
          <p14:tracePt t="16845" x="5416550" y="3727450"/>
          <p14:tracePt t="16864" x="5416550" y="3733800"/>
          <p14:tracePt t="16876" x="5422900" y="3740150"/>
          <p14:tracePt t="16895" x="5429250" y="3746500"/>
          <p14:tracePt t="16895" x="5429250" y="3752850"/>
          <p14:tracePt t="16912" x="5429250" y="3765550"/>
          <p14:tracePt t="16926" x="5429250" y="3771900"/>
          <p14:tracePt t="16926" x="5435600" y="3778250"/>
          <p14:tracePt t="16945" x="5435600" y="3790950"/>
          <p14:tracePt t="16945" x="5435600" y="3797300"/>
          <p14:tracePt t="16945" x="5435600" y="3803650"/>
          <p14:tracePt t="16964" x="5435600" y="3810000"/>
          <p14:tracePt t="16978" x="5467350" y="3625850"/>
          <p14:tracePt t="17078" x="5461000" y="3606800"/>
          <p14:tracePt t="17084" x="5441950" y="3587750"/>
          <p14:tracePt t="17096" x="5410200" y="3594100"/>
          <p14:tracePt t="17111" x="5372100" y="3632200"/>
          <p14:tracePt t="17128" x="5321300" y="3689350"/>
          <p14:tracePt t="17144" x="5264150" y="3765550"/>
          <p14:tracePt t="17144" x="5245100" y="3803650"/>
          <p14:tracePt t="17164" x="5226050" y="3841750"/>
          <p14:tracePt t="17164" x="5213350" y="3879850"/>
          <p14:tracePt t="17180" x="5207000" y="3937000"/>
          <p14:tracePt t="17196" x="5226050" y="3968750"/>
          <p14:tracePt t="17212" x="5270500" y="3975100"/>
          <p14:tracePt t="17228" x="5327650" y="3949700"/>
          <p14:tracePt t="17245" x="5391150" y="3898900"/>
          <p14:tracePt t="17245" x="5416550" y="3867150"/>
          <p14:tracePt t="17264" x="5467350" y="3797300"/>
          <p14:tracePt t="17278" x="5505450" y="3733800"/>
          <p14:tracePt t="17295" x="5530850" y="3689350"/>
          <p14:tracePt t="17312" x="5543550" y="3663950"/>
          <p14:tracePt t="17329" x="5543550" y="3695700"/>
          <p14:tracePt t="17345" x="5530850" y="3746500"/>
          <p14:tracePt t="17362" x="5518150" y="3822700"/>
          <p14:tracePt t="17379" x="5511800" y="3930650"/>
          <p14:tracePt t="17395" x="5518150" y="3987800"/>
          <p14:tracePt t="17412" x="5530850" y="4019550"/>
          <p14:tracePt t="17429" x="5543550" y="4032250"/>
          <p14:tracePt t="17446" x="5568950" y="4025900"/>
          <p14:tracePt t="17464" x="5581650" y="4006850"/>
          <p14:tracePt t="17479" x="5588000" y="3987800"/>
          <p14:tracePt t="17496" x="5588000" y="3981450"/>
          <p14:tracePt t="17512" x="5594350" y="3975100"/>
          <p14:tracePt t="17529" x="5588000" y="3975100"/>
          <p14:tracePt t="17548" x="5581650" y="3975100"/>
          <p14:tracePt t="17564" x="5575300" y="3975100"/>
          <p14:tracePt t="17579" x="5568950" y="3975100"/>
          <p14:tracePt t="17607" x="5568950" y="3981450"/>
          <p14:tracePt t="17651" x="5575300" y="3987800"/>
          <p14:tracePt t="17667" x="5581650" y="3994150"/>
          <p14:tracePt t="17675" x="5588000" y="3994150"/>
          <p14:tracePt t="17684" x="5594350" y="4000500"/>
          <p14:tracePt t="17696" x="5607050" y="4000500"/>
          <p14:tracePt t="17696" x="5613400" y="3994150"/>
          <p14:tracePt t="17716" x="5626100" y="3987800"/>
          <p14:tracePt t="17716" x="5638800" y="3975100"/>
          <p14:tracePt t="17731" x="5651500" y="3962400"/>
          <p14:tracePt t="17731" x="5670550" y="3943350"/>
          <p14:tracePt t="17748" x="5702300" y="3924300"/>
          <p14:tracePt t="17748" x="5772150" y="3873500"/>
          <p14:tracePt t="17765" x="5816600" y="3848100"/>
          <p14:tracePt t="17765" x="5867400" y="3816350"/>
          <p14:tracePt t="17781" x="5918200" y="3784600"/>
          <p14:tracePt t="17781" x="5975350" y="3759200"/>
          <p14:tracePt t="17798" x="6032500" y="3733800"/>
          <p14:tracePt t="17798" x="6083300" y="3708400"/>
          <p14:tracePt t="17798" x="6140450" y="3695700"/>
          <p14:tracePt t="17817" x="6191250" y="3676650"/>
          <p14:tracePt t="17817" x="6242050" y="3670300"/>
          <p14:tracePt t="17832" x="6286500" y="3663950"/>
          <p14:tracePt t="17832" x="6330950" y="3663950"/>
          <p14:tracePt t="17848" x="6369050" y="3670300"/>
          <p14:tracePt t="17848" x="6400800" y="3676650"/>
          <p14:tracePt t="17866" x="6432550" y="3689350"/>
          <p14:tracePt t="17866" x="6451600" y="3702050"/>
          <p14:tracePt t="17866" x="6477000" y="3714750"/>
          <p14:tracePt t="17884" x="6489700" y="3733800"/>
          <p14:tracePt t="17896" x="6502400" y="3752850"/>
          <p14:tracePt t="17896" x="6508750" y="3771900"/>
          <p14:tracePt t="17916" x="6521450" y="3810000"/>
          <p14:tracePt t="17916" x="6521450" y="3829050"/>
          <p14:tracePt t="17932" x="6515100" y="3848100"/>
          <p14:tracePt t="17932" x="6515100" y="3860800"/>
          <p14:tracePt t="17949" x="6508750" y="3879850"/>
          <p14:tracePt t="17949" x="6508750" y="3892550"/>
          <p14:tracePt t="17965" x="6502400" y="3905250"/>
          <p14:tracePt t="17965" x="6502400" y="3917950"/>
          <p14:tracePt t="17965" x="6502400" y="3924300"/>
          <p14:tracePt t="17985" x="6502400" y="3930650"/>
          <p14:tracePt t="17985" x="6502400" y="3937000"/>
          <p14:tracePt t="17999" x="6502400" y="3943350"/>
          <p14:tracePt t="17999" x="6508750" y="3949700"/>
          <p14:tracePt t="18015" x="6508750" y="3956050"/>
          <p14:tracePt t="18015" x="6515100" y="3968750"/>
          <p14:tracePt t="18032" x="6521450" y="3975100"/>
          <p14:tracePt t="18032" x="6527800" y="3981450"/>
          <p14:tracePt t="18049" x="6534150" y="3987800"/>
          <p14:tracePt t="18064" x="6356350" y="3917950"/>
          <p14:tracePt t="18158" x="6337300" y="3905250"/>
          <p14:tracePt t="18163" x="6311900" y="3867150"/>
          <p14:tracePt t="18163" x="6299200" y="3841750"/>
          <p14:tracePt t="18184" x="6292850" y="3816350"/>
          <p14:tracePt t="18184" x="6292850" y="3790950"/>
          <p14:tracePt t="18200" x="6318250" y="3740150"/>
          <p14:tracePt t="18217" x="6369050" y="3695700"/>
          <p14:tracePt t="18232" x="6451600" y="3657600"/>
          <p14:tracePt t="18248" x="6559550" y="3619500"/>
          <p14:tracePt t="18265" x="6680200" y="3606800"/>
          <p14:tracePt t="18265" x="6743700" y="3606800"/>
          <p14:tracePt t="18285" x="6858000" y="3625850"/>
          <p14:tracePt t="18298" x="6953250" y="3670300"/>
          <p14:tracePt t="18315" x="7029450" y="3721100"/>
          <p14:tracePt t="18332" x="7073900" y="3778250"/>
          <p14:tracePt t="18349" x="7073900" y="3860800"/>
          <p14:tracePt t="18365" x="7029450" y="3917950"/>
          <p14:tracePt t="18382" x="6965950" y="3962400"/>
          <p14:tracePt t="18399" x="6832600" y="4025900"/>
          <p14:tracePt t="18416" x="6737350" y="4051300"/>
          <p14:tracePt t="18432" x="6635750" y="4070350"/>
          <p14:tracePt t="18449" x="6546850" y="4076700"/>
          <p14:tracePt t="18466" x="6445250" y="4070350"/>
          <p14:tracePt t="18485" x="6400800" y="4070350"/>
          <p14:tracePt t="18500" x="6375400" y="4064000"/>
          <p14:tracePt t="18517" x="6369050" y="4070350"/>
          <p14:tracePt t="18533" x="6375400" y="4070350"/>
          <p14:tracePt t="18559" x="6381750" y="4076700"/>
          <p14:tracePt t="18575" x="6388100" y="4076700"/>
          <p14:tracePt t="18595" x="6394450" y="4089400"/>
          <p14:tracePt t="18603" x="6400800" y="4095750"/>
          <p14:tracePt t="18616" x="6407150" y="4108450"/>
          <p14:tracePt t="18616" x="6419850" y="4121150"/>
          <p14:tracePt t="18616" x="6432550" y="4140200"/>
          <p14:tracePt t="18637" x="6445250" y="4159250"/>
          <p14:tracePt t="18649" x="6457950" y="4178300"/>
          <p14:tracePt t="18649" x="6489700" y="4229100"/>
          <p14:tracePt t="18668" x="6502400" y="4248150"/>
          <p14:tracePt t="18668" x="6508750" y="4273550"/>
          <p14:tracePt t="18684" x="6521450" y="4298950"/>
          <p14:tracePt t="18684" x="6527800" y="4318000"/>
          <p14:tracePt t="18702" x="6540500" y="4343400"/>
          <p14:tracePt t="18702" x="6546850" y="4375150"/>
          <p14:tracePt t="18719" x="6546850" y="4394200"/>
          <p14:tracePt t="18719" x="6546850" y="4406900"/>
          <p14:tracePt t="18735" x="6540500" y="4419600"/>
          <p14:tracePt t="18735" x="6534150" y="4432300"/>
          <p14:tracePt t="18752" x="6521450" y="4438650"/>
          <p14:tracePt t="18752" x="6515100" y="4438650"/>
          <p14:tracePt t="18768" x="6496050" y="4438650"/>
          <p14:tracePt t="18768" x="6464300" y="4425950"/>
          <p14:tracePt t="18785" x="6445250" y="4419600"/>
          <p14:tracePt t="18801" x="6311900" y="4152900"/>
          <p14:tracePt t="18871" x="6318250" y="4127500"/>
          <p14:tracePt t="18876" x="6337300" y="4108450"/>
          <p14:tracePt t="18884" x="6394450" y="4070350"/>
          <p14:tracePt t="18901" x="6477000" y="4044950"/>
          <p14:tracePt t="18917" x="6591300" y="4038600"/>
          <p14:tracePt t="18917" x="6648450" y="4032250"/>
          <p14:tracePt t="18937" x="6762750" y="4038600"/>
          <p14:tracePt t="18952" x="6864350" y="4057650"/>
          <p14:tracePt t="18968" x="6946900" y="4089400"/>
          <p14:tracePt t="18984" x="6991350" y="4121150"/>
          <p14:tracePt t="19001" x="6997700" y="4191000"/>
          <p14:tracePt t="19018" x="6953250" y="4235450"/>
          <p14:tracePt t="19035" x="6889750" y="4267200"/>
          <p14:tracePt t="19051" x="6800850" y="4292600"/>
          <p14:tracePt t="19068" x="6673850" y="4311650"/>
          <p14:tracePt t="19085" x="6610350" y="4324350"/>
          <p14:tracePt t="19101" x="6565900" y="4324350"/>
          <p14:tracePt t="19118" x="6546850" y="4311650"/>
          <p14:tracePt t="19118" x="6521450" y="4279900"/>
          <p14:tracePt t="19137" x="6521450" y="4248150"/>
          <p14:tracePt t="19137" x="6515100" y="4210050"/>
          <p14:tracePt t="19153" x="6515100" y="4165600"/>
          <p14:tracePt t="19153" x="6515100" y="4114800"/>
          <p14:tracePt t="19170" x="6515100" y="4057650"/>
          <p14:tracePt t="19170" x="6521450" y="4006850"/>
          <p14:tracePt t="19186" x="6527800" y="3949700"/>
          <p14:tracePt t="19186" x="6540500" y="3898900"/>
          <p14:tracePt t="19186" x="6546850" y="3854450"/>
          <p14:tracePt t="19206" x="6559550" y="3810000"/>
          <p14:tracePt t="19206" x="6572250" y="3771900"/>
          <p14:tracePt t="19220" x="6578600" y="3733800"/>
          <p14:tracePt t="19220" x="6584950" y="3702050"/>
          <p14:tracePt t="19237" x="6591300" y="3670300"/>
          <p14:tracePt t="19237" x="6597650" y="3644900"/>
          <p14:tracePt t="19253" x="6597650" y="3619500"/>
          <p14:tracePt t="19253" x="6597650" y="3600450"/>
          <p14:tracePt t="19269" x="6597650" y="3581400"/>
          <p14:tracePt t="19269" x="6597650" y="3568700"/>
          <p14:tracePt t="19269" x="6591300" y="3556000"/>
          <p14:tracePt t="19289" x="6591300" y="3549650"/>
          <p14:tracePt t="19301" x="6591300" y="3543300"/>
          <p14:tracePt t="19318" x="6546850" y="3886200"/>
          <p14:tracePt t="19427" x="6540500" y="3924300"/>
          <p14:tracePt t="19432" x="6534150" y="3956050"/>
          <p14:tracePt t="19436" x="6527800" y="3994150"/>
          <p14:tracePt t="19452" x="6515100" y="4006850"/>
          <p14:tracePt t="19469" x="6502400" y="4000500"/>
          <p14:tracePt t="19486" x="6496050" y="3956050"/>
          <p14:tracePt t="19505" x="6502400" y="3898900"/>
          <p14:tracePt t="19520" x="6521450" y="3835400"/>
          <p14:tracePt t="19536" x="6553200" y="3765550"/>
          <p14:tracePt t="19553" x="6591300" y="3708400"/>
          <p14:tracePt t="19553" x="6616700" y="3689350"/>
          <p14:tracePt t="19573" x="6635750" y="3676650"/>
          <p14:tracePt t="19586" x="6718300" y="3683000"/>
          <p14:tracePt t="19604" x="6769100" y="3727450"/>
          <p14:tracePt t="19620" x="6807200" y="3784600"/>
          <p14:tracePt t="19637" x="6819900" y="3848100"/>
          <p14:tracePt t="19653" x="6807200" y="3905250"/>
          <p14:tracePt t="19653" x="6788150" y="3930650"/>
          <p14:tracePt t="19672" x="6737350" y="3968750"/>
          <p14:tracePt t="19687" x="6667500" y="3981450"/>
          <p14:tracePt t="19705" x="6610350" y="3981450"/>
          <p14:tracePt t="19720" x="6540500" y="3975100"/>
          <p14:tracePt t="19737" x="6521450" y="3968750"/>
          <p14:tracePt t="19754" x="6527800" y="3975100"/>
          <p14:tracePt t="19776" x="6534150" y="3981450"/>
          <p14:tracePt t="19786" x="6565900" y="4006850"/>
          <p14:tracePt t="19805" x="6572250" y="4019550"/>
          <p14:tracePt t="19805" x="6584950" y="4025900"/>
          <p14:tracePt t="19822" x="6591300" y="4032250"/>
          <p14:tracePt t="19839" x="6553200" y="4267200"/>
          <p14:tracePt t="19927" x="6546850" y="4286250"/>
          <p14:tracePt t="19932" x="6540500" y="4305300"/>
          <p14:tracePt t="19941" x="6534150" y="4318000"/>
          <p14:tracePt t="19954" x="6515100" y="4343400"/>
          <p14:tracePt t="19973" x="6508750" y="4343400"/>
          <p14:tracePt t="19987" x="6502400" y="4330700"/>
          <p14:tracePt t="20005" x="6508750" y="4298950"/>
          <p14:tracePt t="20022" x="6527800" y="4216400"/>
          <p14:tracePt t="20038" x="6553200" y="4165600"/>
          <p14:tracePt t="20055" x="6591300" y="4127500"/>
          <p14:tracePt t="20071" x="6642100" y="4108450"/>
          <p14:tracePt t="20088" x="6724650" y="4127500"/>
          <p14:tracePt t="20105" x="6775450" y="4165600"/>
          <p14:tracePt t="20121" x="6807200" y="4203700"/>
          <p14:tracePt t="20138" x="6794500" y="4267200"/>
          <p14:tracePt t="20156" x="6750050" y="4298950"/>
          <p14:tracePt t="20172" x="6699250" y="4318000"/>
          <p14:tracePt t="20189" x="6642100" y="4330700"/>
          <p14:tracePt t="20206" x="6591300" y="4337050"/>
          <p14:tracePt t="20206" x="6572250" y="4337050"/>
          <p14:tracePt t="20224" x="6559550" y="4343400"/>
          <p14:tracePt t="20224" x="6546850" y="4343400"/>
          <p14:tracePt t="20241" x="6527800" y="4356100"/>
          <p14:tracePt t="20257" x="6521450" y="4362450"/>
          <p14:tracePt t="20272" x="6515100" y="4362450"/>
          <p14:tracePt t="20293" x="6515100" y="4356100"/>
          <p14:tracePt t="20309" x="6521450" y="4343400"/>
          <p14:tracePt t="20322" x="6521450" y="4337050"/>
          <p14:tracePt t="20322" x="6527800" y="4311650"/>
          <p14:tracePt t="20340" x="6534150" y="4298950"/>
          <p14:tracePt t="20340" x="6534150" y="4286250"/>
          <p14:tracePt t="20357" x="6534150" y="4273550"/>
          <p14:tracePt t="20357" x="6534150" y="4260850"/>
          <p14:tracePt t="20374" x="6534150" y="4248150"/>
          <p14:tracePt t="20374" x="6534150" y="4241800"/>
          <p14:tracePt t="20374" x="6527800" y="4229100"/>
          <p14:tracePt t="20393" x="6521450" y="4222750"/>
          <p14:tracePt t="20405" x="6515100" y="4216400"/>
          <p14:tracePt t="20405" x="6502400" y="4216400"/>
          <p14:tracePt t="20424" x="6489700" y="4216400"/>
          <p14:tracePt t="20424" x="6477000" y="4216400"/>
          <p14:tracePt t="20441" x="6464300" y="4216400"/>
          <p14:tracePt t="20441" x="6438900" y="4210050"/>
          <p14:tracePt t="20458" x="6419850" y="4210050"/>
          <p14:tracePt t="20458" x="6407150" y="4203700"/>
          <p14:tracePt t="20474" x="6394450" y="4203700"/>
          <p14:tracePt t="20474" x="6381750" y="4197350"/>
          <p14:tracePt t="20490" x="6369050" y="4191000"/>
          <p14:tracePt t="20490" x="6356350" y="4184650"/>
          <p14:tracePt t="20507" x="6343650" y="4171950"/>
          <p14:tracePt t="20507" x="6330950" y="4159250"/>
          <p14:tracePt t="20525" x="6324600" y="4159250"/>
          <p14:tracePt t="20525" x="6318250" y="4152900"/>
          <p14:tracePt t="20541" x="6311900" y="4152900"/>
          <p14:tracePt t="20556" x="6305550" y="4146550"/>
          <p14:tracePt t="20573" x="6299200" y="4152900"/>
          <p14:tracePt t="20573" x="6299200" y="4159250"/>
          <p14:tracePt t="20593" x="6286500" y="4159250"/>
          <p14:tracePt t="20606" x="6280150" y="4159250"/>
          <p14:tracePt t="20623" x="6273800" y="4165600"/>
          <p14:tracePt t="20652" x="6267450" y="4165600"/>
          <p14:tracePt t="20676" x="6261100" y="4165600"/>
          <p14:tracePt t="20692" x="6254750" y="4159250"/>
          <p14:tracePt t="20704" x="6248400" y="4152900"/>
          <p14:tracePt t="20720" x="6242050" y="4146550"/>
          <p14:tracePt t="20736" x="6242050" y="4140200"/>
          <p14:tracePt t="20752" x="6242050" y="4133850"/>
          <p14:tracePt t="20764" x="6242050" y="4127500"/>
          <p14:tracePt t="20780" x="6235700" y="4121150"/>
          <p14:tracePt t="20796" x="6229350" y="4121150"/>
          <p14:tracePt t="20809" x="6216650" y="4127500"/>
          <p14:tracePt t="20824" x="6210300" y="4133850"/>
          <p14:tracePt t="20840" x="6210300" y="4140200"/>
          <p14:tracePt t="20840" x="6203950" y="4146550"/>
          <p14:tracePt t="20859" x="6197600" y="4159250"/>
          <p14:tracePt t="20873" x="6191250" y="4165600"/>
          <p14:tracePt t="20873" x="6184900" y="4178300"/>
          <p14:tracePt t="20893" x="6184900" y="4191000"/>
          <p14:tracePt t="20893" x="6178550" y="4197350"/>
          <p14:tracePt t="20909" x="6178550" y="4203700"/>
          <p14:tracePt t="20909" x="6178550" y="4210050"/>
          <p14:tracePt t="20926" x="6178550" y="4222750"/>
          <p14:tracePt t="20926" x="6178550" y="4229100"/>
          <p14:tracePt t="20926" x="6184900" y="4229100"/>
          <p14:tracePt t="20945" x="6191250" y="4235450"/>
          <p14:tracePt t="20957" x="6197600" y="4241800"/>
          <p14:tracePt t="20974" x="6203950" y="4241800"/>
          <p14:tracePt t="20974" x="6216650" y="4248150"/>
          <p14:tracePt t="20993" x="6223000" y="4254500"/>
          <p14:tracePt t="21007" x="6223000" y="4260850"/>
          <p14:tracePt t="21024" x="6223000" y="4267200"/>
          <p14:tracePt t="21041" x="6216650" y="4273550"/>
          <p14:tracePt t="21058" x="6210300" y="4279900"/>
          <p14:tracePt t="21058" x="6210300" y="4286250"/>
          <p14:tracePt t="21076" x="6203950" y="4298950"/>
          <p14:tracePt t="21091" x="6197600" y="4305300"/>
          <p14:tracePt t="21091" x="6191250" y="4311650"/>
          <p14:tracePt t="21109" x="6184900" y="4311650"/>
          <p14:tracePt t="21109" x="6172200" y="4318000"/>
          <p14:tracePt t="21126" x="6159500" y="4324350"/>
          <p14:tracePt t="21126" x="6153150" y="4324350"/>
          <p14:tracePt t="21143" x="6146800" y="4330700"/>
          <p14:tracePt t="21143" x="6134100" y="4337050"/>
          <p14:tracePt t="21160" x="6127750" y="4337050"/>
          <p14:tracePt t="21160" x="6108700" y="4349750"/>
          <p14:tracePt t="21177" x="6102350" y="4349750"/>
          <p14:tracePt t="21177" x="6096000" y="4356100"/>
          <p14:tracePt t="21194" x="6083300" y="4362450"/>
          <p14:tracePt t="21194" x="6076950" y="4368800"/>
          <p14:tracePt t="21210" x="6070600" y="4368800"/>
          <p14:tracePt t="21210" x="6064250" y="4375150"/>
          <p14:tracePt t="21226" x="6057900" y="4381500"/>
          <p14:tracePt t="21226" x="6051550" y="4387850"/>
          <p14:tracePt t="21226" x="6045200" y="4394200"/>
          <p14:tracePt t="21246" x="6038850" y="4394200"/>
          <p14:tracePt t="21246" x="6032500" y="4400550"/>
          <p14:tracePt t="21261" x="6026150" y="4400550"/>
          <p14:tracePt t="21261" x="6019800" y="4406900"/>
          <p14:tracePt t="21277" x="6013450" y="4406900"/>
          <p14:tracePt t="21292" x="6007100" y="4413250"/>
          <p14:tracePt t="21292" x="6000750" y="4419600"/>
          <p14:tracePt t="21310" x="5994400" y="4419600"/>
          <p14:tracePt t="21325" x="5988050" y="4419600"/>
          <p14:tracePt t="21342" x="5981700" y="4419600"/>
          <p14:tracePt t="21359" x="5981700" y="4425950"/>
          <p14:tracePt t="21380" x="5975350" y="4425950"/>
          <p14:tracePt t="21408" x="5969000" y="4432300"/>
          <p14:tracePt t="21440" x="5969000" y="4438650"/>
          <p14:tracePt t="21456" x="5956300" y="4445000"/>
          <p14:tracePt t="21476" x="5956300" y="4457700"/>
          <p14:tracePt t="21492" x="5949950" y="4457700"/>
          <p14:tracePt t="21500" x="5949950" y="4464050"/>
          <p14:tracePt t="21509" x="5943600" y="4470400"/>
          <p14:tracePt t="21509" x="5949950" y="4489450"/>
          <p14:tracePt t="21529" x="5949950" y="4495800"/>
          <p14:tracePt t="21529" x="5956300" y="4508500"/>
          <p14:tracePt t="21545" x="5962650" y="4514850"/>
          <p14:tracePt t="21545" x="5969000" y="4521200"/>
          <p14:tracePt t="21561" x="5975350" y="4527550"/>
          <p14:tracePt t="21561" x="5981700" y="4533900"/>
          <p14:tracePt t="21578" x="5988050" y="4540250"/>
          <p14:tracePt t="21578" x="5994400" y="4546600"/>
          <p14:tracePt t="21578" x="6000750" y="4546600"/>
          <p14:tracePt t="21597" x="6007100" y="4546600"/>
          <p14:tracePt t="21609" x="6013450" y="4546600"/>
          <p14:tracePt t="21628" x="6019800" y="4552950"/>
          <p14:tracePt t="21628" x="6026150" y="4552950"/>
          <p14:tracePt t="21646" x="6026150" y="4559300"/>
          <p14:tracePt t="21672" x="6032500" y="4559300"/>
          <p14:tracePt t="21724" x="6032500" y="4565650"/>
          <p14:tracePt t="21748" x="6032500" y="4559300"/>
          <p14:tracePt t="21832" x="6038850" y="4559300"/>
          <p14:tracePt t="21888" x="6038850" y="4552950"/>
          <p14:tracePt t="21904" x="6045200" y="4546600"/>
          <p14:tracePt t="21920" x="6051550" y="4540250"/>
          <p14:tracePt t="21936" x="6057900" y="4540250"/>
          <p14:tracePt t="21949" x="6064250" y="4533900"/>
          <p14:tracePt t="21965" x="6070600" y="4521200"/>
          <p14:tracePt t="21981" x="6076950" y="4514850"/>
          <p14:tracePt t="22004" x="6076950" y="4508500"/>
          <p14:tracePt t="22011" x="6076950" y="4502150"/>
          <p14:tracePt t="22028" x="6083300" y="4495800"/>
          <p14:tracePt t="22045" x="6083300" y="4489450"/>
          <p14:tracePt t="22061" x="6089650" y="4483100"/>
          <p14:tracePt t="22061" x="6096000" y="4483100"/>
          <p14:tracePt t="22079" x="6102350" y="4476750"/>
          <p14:tracePt t="22094" x="6102350" y="4470400"/>
          <p14:tracePt t="22111" x="6108700" y="4464050"/>
          <p14:tracePt t="22111" x="6115050" y="4457700"/>
          <p14:tracePt t="22130" x="6115050" y="4451350"/>
          <p14:tracePt t="22145" x="6115050" y="4445000"/>
          <p14:tracePt t="22161" x="6121400" y="4445000"/>
          <p14:tracePt t="22178" x="6121400" y="4438650"/>
          <p14:tracePt t="22205" x="6115050" y="4432300"/>
          <p14:tracePt t="22257" x="6121400" y="4438650"/>
          <p14:tracePt t="22289" x="6121400" y="4432300"/>
          <p14:tracePt t="22308" x="6127750" y="4438650"/>
          <p14:tracePt t="22332" x="6127750" y="4432300"/>
          <p14:tracePt t="22384" x="6121400" y="4438650"/>
          <p14:tracePt t="22428" x="6115050" y="4445000"/>
          <p14:tracePt t="22460" x="6108700" y="4445000"/>
          <p14:tracePt t="22488" x="6102350" y="4438650"/>
          <p14:tracePt t="22512" x="6096000" y="4432300"/>
          <p14:tracePt t="22536" x="6089650" y="4438650"/>
          <p14:tracePt t="22549" x="6083300" y="4438650"/>
          <p14:tracePt t="22564" x="6076950" y="4432300"/>
          <p14:tracePt t="22604" x="6083300" y="4432300"/>
          <p14:tracePt t="22657" x="6089650" y="4425950"/>
          <p14:tracePt t="22676" x="6096000" y="4432300"/>
          <p14:tracePt t="22693" x="6102350" y="4432300"/>
          <p14:tracePt t="22708" x="6108700" y="4432300"/>
          <p14:tracePt t="22724" x="6115050" y="4432300"/>
          <p14:tracePt t="22730" x="6121400" y="4438650"/>
          <p14:tracePt t="22746" x="6127750" y="4445000"/>
          <p14:tracePt t="22763" x="6140450" y="4457700"/>
          <p14:tracePt t="22780" x="6146800" y="4457700"/>
          <p14:tracePt t="22780" x="6153150" y="4464050"/>
          <p14:tracePt t="22799" x="6159500" y="4464050"/>
          <p14:tracePt t="22814" x="6165850" y="4470400"/>
          <p14:tracePt t="22814" x="6172200" y="4470400"/>
          <p14:tracePt t="22832" x="6178550" y="4476750"/>
          <p14:tracePt t="22832" x="6191250" y="4489450"/>
          <p14:tracePt t="22849" x="6197600" y="4502150"/>
          <p14:tracePt t="22849" x="6203950" y="4508500"/>
          <p14:tracePt t="22866" x="6210300" y="4514850"/>
          <p14:tracePt t="22866" x="6216650" y="4521200"/>
          <p14:tracePt t="22883" x="6223000" y="4533900"/>
          <p14:tracePt t="22883" x="6229350" y="4546600"/>
          <p14:tracePt t="22900" x="6235700" y="4552950"/>
          <p14:tracePt t="22900" x="6242050" y="4572000"/>
          <p14:tracePt t="22918" x="6248400" y="4584700"/>
          <p14:tracePt t="22918" x="6254750" y="4597400"/>
          <p14:tracePt t="22933" x="6261100" y="4610100"/>
          <p14:tracePt t="22933" x="6267450" y="4622800"/>
          <p14:tracePt t="22950" x="6273800" y="4629150"/>
          <p14:tracePt t="22950" x="6280150" y="4641850"/>
          <p14:tracePt t="22966" x="6286500" y="4648200"/>
          <p14:tracePt t="22966" x="6292850" y="4660900"/>
          <p14:tracePt t="22966" x="6299200" y="4673600"/>
          <p14:tracePt t="22985" x="6305550" y="4679950"/>
          <p14:tracePt t="22997" x="6311900" y="4692650"/>
          <p14:tracePt t="22997" x="6324600" y="4711700"/>
          <p14:tracePt t="23017" x="6330950" y="4718050"/>
          <p14:tracePt t="23017" x="6330950" y="4730750"/>
          <p14:tracePt t="23033" x="6337300" y="4737100"/>
          <p14:tracePt t="23033" x="6343650" y="4749800"/>
          <p14:tracePt t="23050" x="6343650" y="4756150"/>
          <p14:tracePt t="23050" x="6350000" y="4762500"/>
          <p14:tracePt t="23050" x="6350000" y="4775200"/>
          <p14:tracePt t="23069" x="6356350" y="4781550"/>
          <p14:tracePt t="23081" x="6362700" y="4787900"/>
          <p14:tracePt t="23081" x="6369050" y="4806950"/>
          <p14:tracePt t="23100" x="6375400" y="4813300"/>
          <p14:tracePt t="23100" x="6381750" y="4819650"/>
          <p14:tracePt t="23116" x="6381750" y="4826000"/>
          <p14:tracePt t="23116" x="6388100" y="4838700"/>
          <p14:tracePt t="23133" x="6388100" y="4845050"/>
          <p14:tracePt t="23133" x="6400800" y="4870450"/>
          <p14:tracePt t="23150" x="6407150" y="4889500"/>
          <p14:tracePt t="23150" x="6407150" y="4908550"/>
          <p14:tracePt t="23167" x="6413500" y="4927600"/>
          <p14:tracePt t="23167" x="6419850" y="4946650"/>
          <p14:tracePt t="23184" x="6426200" y="4965700"/>
          <p14:tracePt t="23184" x="6426200" y="4991100"/>
          <p14:tracePt t="23200" x="6432550" y="5010150"/>
          <p14:tracePt t="23200" x="6445250" y="5054600"/>
          <p14:tracePt t="23218" x="6445250" y="5080000"/>
          <p14:tracePt t="23218" x="6451600" y="5099050"/>
          <p14:tracePt t="23234" x="6457950" y="5118100"/>
          <p14:tracePt t="23234" x="6464300" y="5137150"/>
          <p14:tracePt t="23250" x="6470650" y="5156200"/>
          <p14:tracePt t="23250" x="6477000" y="5175250"/>
          <p14:tracePt t="23267" x="6489700" y="5194300"/>
          <p14:tracePt t="23267" x="6496050" y="5207000"/>
          <p14:tracePt t="23267" x="6502400" y="5226050"/>
          <p14:tracePt t="23286" x="6508750" y="5245100"/>
          <p14:tracePt t="23286" x="6515100" y="5257800"/>
          <p14:tracePt t="23302" x="6515100" y="5276850"/>
          <p14:tracePt t="23302" x="6521450" y="5289550"/>
          <p14:tracePt t="23318" x="6521450" y="5302250"/>
          <p14:tracePt t="23318" x="6521450" y="5314950"/>
          <p14:tracePt t="23334" x="6521450" y="5327650"/>
          <p14:tracePt t="23334" x="6521450" y="5340350"/>
          <p14:tracePt t="23334" x="6527800" y="5353050"/>
          <p14:tracePt t="23353" x="6527800" y="5365750"/>
          <p14:tracePt t="23365" x="6527800" y="5378450"/>
          <p14:tracePt t="23365" x="6527800" y="5403850"/>
          <p14:tracePt t="23386" x="6534150" y="5410200"/>
          <p14:tracePt t="23386" x="6540500" y="5422900"/>
          <p14:tracePt t="23401" x="6546850" y="5429250"/>
          <p14:tracePt t="23401" x="6546850" y="5441950"/>
          <p14:tracePt t="23417" x="6559550" y="5448300"/>
          <p14:tracePt t="23417" x="6565900" y="5454650"/>
          <p14:tracePt t="23434" x="6572250" y="5461000"/>
          <p14:tracePt t="23434" x="6584950" y="5467350"/>
          <p14:tracePt t="23451" x="6597650" y="5473700"/>
          <p14:tracePt t="23451" x="6597650" y="5480050"/>
          <p14:tracePt t="23468" x="6604000" y="5480050"/>
          <p14:tracePt t="23483" x="6610350" y="5486400"/>
          <p14:tracePt t="23500" x="6616700" y="5486400"/>
          <p14:tracePt t="23516" x="6623050" y="5486400"/>
          <p14:tracePt t="23533" x="6629400" y="5480050"/>
          <p14:tracePt t="23549" x="6635750" y="5473700"/>
          <p14:tracePt t="23566" x="6635750" y="5467350"/>
          <p14:tracePt t="23584" x="6635750" y="5461000"/>
          <p14:tracePt t="23601" x="6635750" y="5454650"/>
          <p14:tracePt t="23636" x="6629400" y="5448300"/>
          <p14:tracePt t="23677" x="6629400" y="5441950"/>
          <p14:tracePt t="23713" x="6629400" y="5435600"/>
          <p14:tracePt t="23737" x="6629400" y="5429250"/>
          <p14:tracePt t="23748" x="6629400" y="5422900"/>
          <p14:tracePt t="23857" x="6635750" y="5416550"/>
          <p14:tracePt t="23885" x="6629400" y="5410200"/>
          <p14:tracePt t="24020" x="6635750" y="5403850"/>
          <p14:tracePt t="24045" x="6642100" y="5397500"/>
          <p14:tracePt t="24057" x="6648450" y="5391150"/>
          <p14:tracePt t="24068" x="6654800" y="5384800"/>
          <p14:tracePt t="24068" x="6661150" y="5378450"/>
          <p14:tracePt t="24087" x="6667500" y="5365750"/>
          <p14:tracePt t="24087" x="6673850" y="5353050"/>
          <p14:tracePt t="24087" x="6686550" y="5346700"/>
          <p14:tracePt t="24106" x="6699250" y="5334000"/>
          <p14:tracePt t="24106" x="6711950" y="5314950"/>
          <p14:tracePt t="24120" x="6724650" y="5302250"/>
          <p14:tracePt t="24120" x="6737350" y="5289550"/>
          <p14:tracePt t="24137" x="6750050" y="5270500"/>
          <p14:tracePt t="24137" x="6769100" y="5251450"/>
          <p14:tracePt t="24153" x="6788150" y="5238750"/>
          <p14:tracePt t="24153" x="6813550" y="5219700"/>
          <p14:tracePt t="24170" x="6832600" y="5200650"/>
          <p14:tracePt t="24170" x="6877050" y="5156200"/>
          <p14:tracePt t="24187" x="6902450" y="5130800"/>
          <p14:tracePt t="24187" x="6927850" y="5105400"/>
          <p14:tracePt t="24204" x="6953250" y="5080000"/>
          <p14:tracePt t="24204" x="6978650" y="5054600"/>
          <p14:tracePt t="24220" x="6997700" y="5022850"/>
          <p14:tracePt t="24220" x="7048500" y="4959350"/>
          <p14:tracePt t="24238" x="7067550" y="4921250"/>
          <p14:tracePt t="24238" x="7086600" y="4895850"/>
          <p14:tracePt t="24254" x="7105650" y="4864100"/>
          <p14:tracePt t="24254" x="7124700" y="4832350"/>
          <p14:tracePt t="24271" x="7150100" y="4806950"/>
          <p14:tracePt t="24271" x="7169150" y="4781550"/>
          <p14:tracePt t="24271" x="7188200" y="4749800"/>
          <p14:tracePt t="24290" x="7213600" y="4724400"/>
          <p14:tracePt t="24302" x="7232650" y="4699000"/>
          <p14:tracePt t="24302" x="7277100" y="4648200"/>
          <p14:tracePt t="24321" x="7296150" y="4616450"/>
          <p14:tracePt t="24321" x="7315200" y="4591050"/>
          <p14:tracePt t="24338" x="7334250" y="4559300"/>
          <p14:tracePt t="24338" x="7353300" y="4533900"/>
          <p14:tracePt t="24354" x="7372350" y="4502150"/>
          <p14:tracePt t="24354" x="7391400" y="4476750"/>
          <p14:tracePt t="24354" x="7404100" y="4445000"/>
          <p14:tracePt t="24373" x="7416800" y="4419600"/>
          <p14:tracePt t="24386" x="7435850" y="4387850"/>
          <p14:tracePt t="24386" x="7461250" y="4330700"/>
          <p14:tracePt t="24406" x="7467600" y="4305300"/>
          <p14:tracePt t="24406" x="7480300" y="4273550"/>
          <p14:tracePt t="24421" x="7486650" y="4241800"/>
          <p14:tracePt t="24421" x="7493000" y="4216400"/>
          <p14:tracePt t="24438" x="7499350" y="4184650"/>
          <p14:tracePt t="24438" x="7505700" y="4159250"/>
          <p14:tracePt t="24438" x="7505700" y="4133850"/>
          <p14:tracePt t="24457" x="7512050" y="4102100"/>
          <p14:tracePt t="24457" x="7512050" y="4076700"/>
          <p14:tracePt t="24471" x="7512050" y="4051300"/>
          <p14:tracePt t="24471" x="7518400" y="4032250"/>
          <p14:tracePt t="24488" x="7518400" y="4006850"/>
          <p14:tracePt t="24488" x="7518400" y="3987800"/>
          <p14:tracePt t="24505" x="7518400" y="3968750"/>
          <p14:tracePt t="24505" x="7518400" y="3949700"/>
          <p14:tracePt t="24522" x="7518400" y="3930650"/>
          <p14:tracePt t="24522" x="7512050" y="3892550"/>
          <p14:tracePt t="24538" x="7512050" y="3879850"/>
          <p14:tracePt t="24538" x="7512050" y="3860800"/>
          <p14:tracePt t="24555" x="7512050" y="3848100"/>
          <p14:tracePt t="24555" x="7512050" y="3835400"/>
          <p14:tracePt t="24572" x="7512050" y="3822700"/>
          <p14:tracePt t="24572" x="7518400" y="3803650"/>
          <p14:tracePt t="24590" x="7524750" y="3797300"/>
          <p14:tracePt t="24590" x="7531100" y="3790950"/>
          <p14:tracePt t="24606" x="7537450" y="3797300"/>
          <p14:tracePt t="24621" x="7543800" y="3810000"/>
          <p14:tracePt t="24621" x="7543800" y="3822700"/>
          <p14:tracePt t="24639" x="7550150" y="3841750"/>
          <p14:tracePt t="24639" x="7556500" y="3860800"/>
          <p14:tracePt t="24639" x="7562850" y="3879850"/>
          <p14:tracePt t="24658" x="7569200" y="3892550"/>
          <p14:tracePt t="24670" x="7569200" y="3911600"/>
          <p14:tracePt t="24670" x="7575550" y="3924300"/>
          <p14:tracePt t="24690" x="7594600" y="3949700"/>
          <p14:tracePt t="24690" x="7600950" y="3962400"/>
          <p14:tracePt t="24690" x="7607300" y="3975100"/>
          <p14:tracePt t="24710" x="7613650" y="3994150"/>
          <p14:tracePt t="24720" x="7620000" y="4006850"/>
          <p14:tracePt t="24720" x="7626350" y="4025900"/>
          <p14:tracePt t="24720" x="7632700" y="4044950"/>
          <p14:tracePt t="24742" x="7645400" y="4057650"/>
          <p14:tracePt t="24754" x="7651750" y="4076700"/>
          <p14:tracePt t="24754" x="7670800" y="4102100"/>
          <p14:tracePt t="24773" x="7683500" y="4114800"/>
          <p14:tracePt t="24773" x="7689850" y="4121150"/>
          <p14:tracePt t="24789" x="7696200" y="4121150"/>
          <p14:tracePt t="24789" x="7702550" y="4121150"/>
          <p14:tracePt t="24806" x="7708900" y="4121150"/>
          <p14:tracePt t="24821" x="7715250" y="4114800"/>
          <p14:tracePt t="24821" x="7715250" y="4095750"/>
          <p14:tracePt t="24839" x="7715250" y="4089400"/>
          <p14:tracePt t="24839" x="7715250" y="4083050"/>
          <p14:tracePt t="24856" x="7708900" y="4076700"/>
          <p14:tracePt t="24856" x="7708900" y="4070350"/>
          <p14:tracePt t="24872" x="7708900" y="4064000"/>
          <p14:tracePt t="24872" x="7702550" y="4051300"/>
          <p14:tracePt t="24890" x="7696200" y="4044950"/>
          <p14:tracePt t="24890" x="7696200" y="4038600"/>
          <p14:tracePt t="24906" x="7689850" y="4032250"/>
          <p14:tracePt t="24906" x="7683500" y="4019550"/>
          <p14:tracePt t="24923" x="7677150" y="4000500"/>
          <p14:tracePt t="24923" x="7670800" y="3981450"/>
          <p14:tracePt t="24939" x="7658100" y="3962400"/>
          <p14:tracePt t="24939" x="7632700" y="3905250"/>
          <p14:tracePt t="24958" x="7620000" y="3873500"/>
          <p14:tracePt t="24958" x="7600950" y="3835400"/>
          <p14:tracePt t="24974" x="7581900" y="3803650"/>
          <p14:tracePt t="24974" x="7562850" y="3765550"/>
          <p14:tracePt t="24990" x="7543800" y="3733800"/>
          <p14:tracePt t="24990" x="7518400" y="3695700"/>
          <p14:tracePt t="25006" x="7499350" y="3657600"/>
          <p14:tracePt t="25006" x="7473950" y="3613150"/>
          <p14:tracePt t="25006" x="7442200" y="3568700"/>
          <p14:tracePt t="25025" x="7410450" y="3517900"/>
          <p14:tracePt t="25038" x="7378700" y="3467100"/>
          <p14:tracePt t="25038" x="7302500" y="3359150"/>
          <p14:tracePt t="25058" x="7258050" y="3302000"/>
          <p14:tracePt t="25058" x="7213600" y="3257550"/>
          <p14:tracePt t="25073" x="7162800" y="3219450"/>
          <p14:tracePt t="25073" x="7112000" y="3187700"/>
          <p14:tracePt t="25090" x="7061200" y="3162300"/>
          <p14:tracePt t="25090" x="7004050" y="3149600"/>
          <p14:tracePt t="25090" x="6953250" y="3149600"/>
          <p14:tracePt t="25109" x="6902450" y="3155950"/>
          <p14:tracePt t="25122" x="6851650" y="3168650"/>
          <p14:tracePt t="25122" x="6762750" y="3200400"/>
          <p14:tracePt t="25140" x="6724650" y="3225800"/>
          <p14:tracePt t="25140" x="6692900" y="3251200"/>
          <p14:tracePt t="25157" x="6661150" y="3282950"/>
          <p14:tracePt t="25157" x="6635750" y="3314700"/>
          <p14:tracePt t="25174" x="6610350" y="3352800"/>
          <p14:tracePt t="25174" x="6578600" y="3435350"/>
          <p14:tracePt t="25191" x="6565900" y="3486150"/>
          <p14:tracePt t="25191" x="6559550" y="3530600"/>
          <p14:tracePt t="25208" x="6559550" y="3575050"/>
          <p14:tracePt t="25208" x="6559550" y="3619500"/>
          <p14:tracePt t="25224" x="6565900" y="3663950"/>
          <p14:tracePt t="25224" x="6578600" y="3702050"/>
          <p14:tracePt t="25241" x="6591300" y="3733800"/>
          <p14:tracePt t="25241" x="6629400" y="3790950"/>
          <p14:tracePt t="25258" x="6648450" y="3816350"/>
          <p14:tracePt t="25258" x="6667500" y="3829050"/>
          <p14:tracePt t="25274" x="6686550" y="3848100"/>
          <p14:tracePt t="25274" x="6711950" y="3854450"/>
          <p14:tracePt t="25291" x="6731000" y="3860800"/>
          <p14:tracePt t="25291" x="6750050" y="3860800"/>
          <p14:tracePt t="25291" x="6762750" y="3860800"/>
          <p14:tracePt t="25309" x="6781800" y="3854450"/>
          <p14:tracePt t="25322" x="6794500" y="3848100"/>
          <p14:tracePt t="25322" x="6807200" y="3835400"/>
          <p14:tracePt t="25342" x="6832600" y="3810000"/>
          <p14:tracePt t="25342" x="6838950" y="3797300"/>
          <p14:tracePt t="25358" x="6845300" y="3784600"/>
          <p14:tracePt t="25358" x="6845300" y="3771900"/>
          <p14:tracePt t="25374" x="6851650" y="3752850"/>
          <p14:tracePt t="25374" x="6851650" y="3733800"/>
          <p14:tracePt t="25374" x="6845300" y="3714750"/>
          <p14:tracePt t="25393" x="6845300" y="3695700"/>
          <p14:tracePt t="25406" x="6832600" y="3670300"/>
          <p14:tracePt t="25406" x="6813550" y="3619500"/>
          <p14:tracePt t="25426" x="6794500" y="3587750"/>
          <p14:tracePt t="25426" x="6775450" y="3556000"/>
          <p14:tracePt t="25441" x="6756400" y="3530600"/>
          <p14:tracePt t="25441" x="6731000" y="3498850"/>
          <p14:tracePt t="25458" x="6705600" y="3473450"/>
          <p14:tracePt t="25458" x="6673850" y="3448050"/>
          <p14:tracePt t="25475" x="6648450" y="3422650"/>
          <p14:tracePt t="25475" x="6578600" y="3378200"/>
          <p14:tracePt t="25492" x="6546850" y="3352800"/>
          <p14:tracePt t="25492" x="6508750" y="3327400"/>
          <p14:tracePt t="25508" x="6464300" y="3308350"/>
          <p14:tracePt t="25508" x="6419850" y="3289300"/>
          <p14:tracePt t="25525" x="6381750" y="3263900"/>
          <p14:tracePt t="25525" x="6330950" y="3244850"/>
          <p14:tracePt t="25542" x="6286500" y="3225800"/>
          <p14:tracePt t="25542" x="6203950" y="3200400"/>
          <p14:tracePt t="25558" x="6159500" y="3187700"/>
          <p14:tracePt t="25558" x="6127750" y="3175000"/>
          <p14:tracePt t="25575" x="6089650" y="3168650"/>
          <p14:tracePt t="25575" x="6064250" y="3155950"/>
          <p14:tracePt t="25591" x="6032500" y="3149600"/>
          <p14:tracePt t="25591" x="6013450" y="3143250"/>
          <p14:tracePt t="25591" x="5994400" y="3136900"/>
          <p14:tracePt t="25610" x="5981700" y="3130550"/>
          <p14:tracePt t="25610" x="5969000" y="3124200"/>
          <p14:tracePt t="25626" x="5962650" y="3117850"/>
          <p14:tracePt t="25626" x="5956300" y="3117850"/>
          <p14:tracePt t="25642" x="5956300" y="3111500"/>
          <p14:tracePt t="25657" x="5962650" y="3105150"/>
          <p14:tracePt t="25657" x="5969000" y="3105150"/>
          <p14:tracePt t="25657" x="5981700" y="3098800"/>
          <p14:tracePt t="25678" x="5994400" y="3098800"/>
          <p14:tracePt t="25690" x="6007100" y="3098800"/>
          <p14:tracePt t="25690" x="6026150" y="3098800"/>
          <p14:tracePt t="25711" x="6057900" y="3092450"/>
          <p14:tracePt t="25711" x="6076950" y="3092450"/>
          <p14:tracePt t="25727" x="6096000" y="3086100"/>
          <p14:tracePt t="25727" x="6108700" y="3079750"/>
          <p14:tracePt t="25742" x="6127750" y="3073400"/>
          <p14:tracePt t="25742" x="6140450" y="3067050"/>
          <p14:tracePt t="25759" x="6159500" y="3054350"/>
          <p14:tracePt t="25759" x="6172200" y="3048000"/>
          <p14:tracePt t="25759" x="6184900" y="3035300"/>
          <p14:tracePt t="25778" x="6197600" y="3022600"/>
          <p14:tracePt t="25778" x="6210300" y="3009900"/>
          <p14:tracePt t="25793" x="6216650" y="2990850"/>
          <p14:tracePt t="25793" x="6216650" y="2978150"/>
          <p14:tracePt t="25809" x="6223000" y="2965450"/>
          <p14:tracePt t="25809" x="6223000" y="2946400"/>
          <p14:tracePt t="25826" x="6223000" y="2933700"/>
          <p14:tracePt t="25826" x="6223000" y="2921000"/>
          <p14:tracePt t="25843" x="6223000" y="2901950"/>
          <p14:tracePt t="25843" x="6223000" y="2870200"/>
          <p14:tracePt t="25859" x="6223000" y="2857500"/>
          <p14:tracePt t="25859" x="6223000" y="2838450"/>
          <p14:tracePt t="25876" x="6229350" y="2819400"/>
          <p14:tracePt t="25876" x="6229350" y="2800350"/>
          <p14:tracePt t="25893" x="6235700" y="2774950"/>
          <p14:tracePt t="25893" x="6248400" y="2730500"/>
          <p14:tracePt t="25910" x="6254750" y="2698750"/>
          <p14:tracePt t="25910" x="6254750" y="2673350"/>
          <p14:tracePt t="25927" x="6261100" y="2641600"/>
          <p14:tracePt t="25927" x="6267450" y="2609850"/>
          <p14:tracePt t="25943" x="6273800" y="2584450"/>
          <p14:tracePt t="25943" x="6280150" y="2559050"/>
          <p14:tracePt t="25959" x="6286500" y="2533650"/>
          <p14:tracePt t="25959" x="6292850" y="2514600"/>
          <p14:tracePt t="25959" x="6292850" y="2495550"/>
          <p14:tracePt t="25979" x="6292850" y="2482850"/>
          <p14:tracePt t="25979" x="6292850" y="2470150"/>
          <p14:tracePt t="25994" x="6292850" y="2457450"/>
          <p14:tracePt t="25994" x="6292850" y="2444750"/>
          <p14:tracePt t="26010" x="6292850" y="2432050"/>
          <p14:tracePt t="26010" x="6292850" y="2419350"/>
          <p14:tracePt t="26026" x="6292850" y="2406650"/>
          <p14:tracePt t="26026" x="6286500" y="2387600"/>
          <p14:tracePt t="26043" x="6286500" y="2374900"/>
          <p14:tracePt t="26043" x="6280150" y="2362200"/>
          <p14:tracePt t="26043" x="6280150" y="2343150"/>
          <p14:tracePt t="26062" x="6273800" y="2330450"/>
          <p14:tracePt t="26075" x="6267450" y="2324100"/>
          <p14:tracePt t="26075" x="6254750" y="2305050"/>
          <p14:tracePt t="26094" x="6248400" y="2298700"/>
          <p14:tracePt t="26094" x="6235700" y="2298700"/>
          <p14:tracePt t="26110" x="6229350" y="2292350"/>
          <p14:tracePt t="26110" x="6223000" y="2286000"/>
          <p14:tracePt t="26127" x="6216650" y="2286000"/>
          <p14:tracePt t="26127" x="6210300" y="2279650"/>
          <p14:tracePt t="26127" x="6203950" y="2279650"/>
          <p14:tracePt t="26147" x="6197600" y="2273300"/>
          <p14:tracePt t="26158" x="6191250" y="2273300"/>
          <p14:tracePt t="26181" x="6191250" y="2279650"/>
          <p14:tracePt t="26209" x="6184900" y="2279650"/>
          <p14:tracePt t="26225" x="6178550" y="2286000"/>
          <p14:tracePt t="26241" x="6172200" y="2292350"/>
          <p14:tracePt t="26257" x="6165850" y="2292350"/>
          <p14:tracePt t="26265" x="6159500" y="2298700"/>
          <p14:tracePt t="26265" x="6153150" y="2298700"/>
          <p14:tracePt t="26278" x="6140450" y="2298700"/>
          <p14:tracePt t="26278" x="6127750" y="2292350"/>
          <p14:tracePt t="26295" x="6108700" y="2286000"/>
          <p14:tracePt t="26312" x="5873750" y="2057400"/>
          <p14:tracePt t="26312" x="5854700" y="2032000"/>
          <p14:tracePt t="26390" x="5835650" y="2000250"/>
          <p14:tracePt t="26398" x="5816600" y="1962150"/>
          <p14:tracePt t="26409" x="5791200" y="1885950"/>
          <p14:tracePt t="26427" x="5778500" y="1803400"/>
          <p14:tracePt t="26427" x="5772150" y="1765300"/>
          <p14:tracePt t="26447" x="5772150" y="1676400"/>
          <p14:tracePt t="26460" x="5772150" y="1593850"/>
          <p14:tracePt t="26477" x="5791200" y="1511300"/>
          <p14:tracePt t="26494" x="5848350" y="1390650"/>
          <p14:tracePt t="26510" x="5905500" y="1320800"/>
          <p14:tracePt t="26527" x="5981700" y="1244600"/>
          <p14:tracePt t="26545" x="6070600" y="1174750"/>
          <p14:tracePt t="26561" x="6223000" y="1079500"/>
          <p14:tracePt t="26578" x="6337300" y="1022350"/>
          <p14:tracePt t="26595" x="6464300" y="965200"/>
          <p14:tracePt t="26611" x="6604000" y="914400"/>
          <p14:tracePt t="26611" x="6680200" y="895350"/>
          <p14:tracePt t="26630" x="6832600" y="850900"/>
          <p14:tracePt t="26647" x="6991350" y="819150"/>
          <p14:tracePt t="26662" x="7150100" y="793750"/>
          <p14:tracePt t="26678" x="7308850" y="774700"/>
          <p14:tracePt t="26695" x="7473950" y="762000"/>
          <p14:tracePt t="26695" x="7550150" y="762000"/>
          <p14:tracePt t="26715" x="7632700" y="762000"/>
          <p14:tracePt t="26727" x="7874000" y="768350"/>
          <p14:tracePt t="26747" x="8020050" y="787400"/>
          <p14:tracePt t="26761" x="8166100" y="812800"/>
          <p14:tracePt t="26778" x="8293100" y="850900"/>
          <p14:tracePt t="26778" x="8356600" y="869950"/>
          <p14:tracePt t="26798" x="8470900" y="927100"/>
          <p14:tracePt t="26812" x="8566150" y="984250"/>
          <p14:tracePt t="26828" x="8655050" y="1054100"/>
          <p14:tracePt t="26846" x="8731250" y="1130300"/>
          <p14:tracePt t="26862" x="8813800" y="1244600"/>
          <p14:tracePt t="26878" x="8858250" y="1327150"/>
          <p14:tracePt t="26895" x="8890000" y="1416050"/>
          <p14:tracePt t="26912" x="8902700" y="1543050"/>
          <p14:tracePt t="26930" x="8890000" y="1625600"/>
          <p14:tracePt t="26946" x="8864600" y="1720850"/>
          <p14:tracePt t="26962" x="8826500" y="1809750"/>
          <p14:tracePt t="26979" x="8775700" y="1892300"/>
          <p14:tracePt t="26979" x="8750300" y="1930400"/>
          <p14:tracePt t="26998" x="8686800" y="2000250"/>
          <p14:tracePt t="27014" x="8616950" y="2057400"/>
          <p14:tracePt t="27031" x="8534400" y="2108200"/>
          <p14:tracePt t="27031" x="8489950" y="2127250"/>
          <p14:tracePt t="27049" x="8445500" y="2152650"/>
          <p14:tracePt t="27062" x="8337550" y="2190750"/>
          <p14:tracePt t="27062" x="8286750" y="2209800"/>
          <p14:tracePt t="27083" x="8223250" y="2222500"/>
          <p14:tracePt t="27083" x="8166100" y="2235200"/>
          <p14:tracePt t="27098" x="8045450" y="2260600"/>
          <p14:tracePt t="27113" x="7912100" y="2279650"/>
          <p14:tracePt t="27129" x="7785100" y="2298700"/>
          <p14:tracePt t="27146" x="7651750" y="2311400"/>
          <p14:tracePt t="27163" x="7448550" y="2330450"/>
          <p14:tracePt t="27179" x="7321550" y="2343150"/>
          <p14:tracePt t="27196" x="7188200" y="2349500"/>
          <p14:tracePt t="27214" x="7010400" y="2362200"/>
          <p14:tracePt t="27230" x="6896100" y="2368550"/>
          <p14:tracePt t="27246" x="6794500" y="2368550"/>
          <p14:tracePt t="27263" x="6705600" y="2374900"/>
          <p14:tracePt t="27280" x="6584950" y="2381250"/>
          <p14:tracePt t="27299" x="6527800" y="2381250"/>
          <p14:tracePt t="27314" x="6489700" y="2381250"/>
          <p14:tracePt t="27330" x="6457950" y="2381250"/>
          <p14:tracePt t="27347" x="6438900" y="2381250"/>
          <p14:tracePt t="27363" x="6432550" y="2381250"/>
          <p14:tracePt t="27363" x="6426200" y="2374900"/>
          <p14:tracePt t="27383" x="6432550" y="2381250"/>
          <p14:tracePt t="27417" x="6432550" y="2393950"/>
          <p14:tracePt t="27426" x="6432550" y="2406650"/>
          <p14:tracePt t="27434" x="6432550" y="2419350"/>
          <p14:tracePt t="27446" x="6419850" y="2444750"/>
          <p14:tracePt t="27446" x="6413500" y="2457450"/>
          <p14:tracePt t="27467" x="6407150" y="2463800"/>
          <p14:tracePt t="27467" x="6394450" y="2470150"/>
          <p14:tracePt t="27482" x="6388100" y="2476500"/>
          <p14:tracePt t="27482" x="6375400" y="2476500"/>
          <p14:tracePt t="27499" x="6369050" y="2476500"/>
          <p14:tracePt t="27499" x="6356350" y="2476500"/>
          <p14:tracePt t="27499" x="6343650" y="2470150"/>
          <p14:tracePt t="27518" x="6337300" y="2463800"/>
          <p14:tracePt t="27518" x="6330950" y="2463800"/>
          <p14:tracePt t="27532" x="6324600" y="2457450"/>
          <p14:tracePt t="27532" x="6318250" y="2457450"/>
          <p14:tracePt t="27548" x="6311900" y="2457450"/>
          <p14:tracePt t="27548" x="6305550" y="2451100"/>
          <p14:tracePt t="27565" x="6299200" y="2463800"/>
          <p14:tracePt t="27580" x="6292850" y="2470150"/>
          <p14:tracePt t="27580" x="6292850" y="2495550"/>
          <p14:tracePt t="27599" x="6292850" y="2514600"/>
          <p14:tracePt t="27599" x="6286500" y="2533650"/>
          <p14:tracePt t="27616" x="6286500" y="2552700"/>
          <p14:tracePt t="27616" x="6286500" y="2571750"/>
          <p14:tracePt t="27632" x="6286500" y="2597150"/>
          <p14:tracePt t="27632" x="6286500" y="2609850"/>
          <p14:tracePt t="27632" x="6286500" y="2628900"/>
          <p14:tracePt t="27651" x="6292850" y="2641600"/>
          <p14:tracePt t="27651" x="6292850" y="2654300"/>
          <p14:tracePt t="27667" x="6299200" y="2667000"/>
          <p14:tracePt t="27667" x="6305550" y="2673350"/>
          <p14:tracePt t="27683" x="6305550" y="2679700"/>
          <p14:tracePt t="27683" x="6311900" y="2679700"/>
          <p14:tracePt t="27699" x="6318250" y="2686050"/>
          <p14:tracePt t="27699" x="6324600" y="2686050"/>
          <p14:tracePt t="27717" x="6330950" y="2692400"/>
          <p14:tracePt t="27731" x="6330950" y="2698750"/>
          <p14:tracePt t="27731" x="6337300" y="2711450"/>
          <p14:tracePt t="27750" x="6343650" y="2717800"/>
          <p14:tracePt t="27750" x="6343650" y="2724150"/>
          <p14:tracePt t="27766" x="6350000" y="2730500"/>
          <p14:tracePt t="27781" x="6356350" y="2743200"/>
          <p14:tracePt t="27781" x="6362700" y="2743200"/>
          <p14:tracePt t="27799" x="6369050" y="2749550"/>
          <p14:tracePt t="27799" x="6375400" y="2755900"/>
          <p14:tracePt t="27817" x="6381750" y="2762250"/>
          <p14:tracePt t="27817" x="6381750" y="2768600"/>
          <p14:tracePt t="27833" x="6381750" y="2774950"/>
          <p14:tracePt t="27833" x="6388100" y="2774950"/>
          <p14:tracePt t="27850" x="6388100" y="2787650"/>
          <p14:tracePt t="27850" x="6388100" y="2794000"/>
          <p14:tracePt t="27866" x="6381750" y="2800350"/>
          <p14:tracePt t="27881" x="6381750" y="2806700"/>
          <p14:tracePt t="27881" x="6381750" y="2819400"/>
          <p14:tracePt t="27899" x="6388100" y="2825750"/>
          <p14:tracePt t="27899" x="6388100" y="2832100"/>
          <p14:tracePt t="27916" x="6388100" y="2838450"/>
          <p14:tracePt t="27916" x="6388100" y="2844800"/>
          <p14:tracePt t="27933" x="6388100" y="2851150"/>
          <p14:tracePt t="27950" x="6394450" y="2857500"/>
          <p14:tracePt t="27966" x="6400800" y="2863850"/>
          <p14:tracePt t="27997" x="6407150" y="2857500"/>
          <p14:tracePt t="28010" x="6413500" y="2851150"/>
          <p14:tracePt t="28025" x="6419850" y="2851150"/>
          <p14:tracePt t="28041" x="6426200" y="2844800"/>
          <p14:tracePt t="28057" x="6432550" y="2844800"/>
          <p14:tracePt t="28070" x="6438900" y="2838450"/>
          <p14:tracePt t="28086" x="6438900" y="2832100"/>
          <p14:tracePt t="28117" x="6432550" y="2832100"/>
          <p14:tracePt t="28130" x="6419850" y="2825750"/>
          <p14:tracePt t="28154" x="6413500" y="2819400"/>
          <p14:tracePt t="28170" x="6407150" y="2819400"/>
          <p14:tracePt t="28186" x="6400800" y="2825750"/>
          <p14:tracePt t="28206" x="6394450" y="2825750"/>
          <p14:tracePt t="28230" x="6400800" y="2819400"/>
          <p14:tracePt t="28274" x="6407150" y="2819400"/>
          <p14:tracePt t="28298" x="6413500" y="2819400"/>
          <p14:tracePt t="28310" x="6419850" y="2813050"/>
          <p14:tracePt t="28326" x="6426200" y="2813050"/>
          <p14:tracePt t="28335" x="6426200" y="2819400"/>
          <p14:tracePt t="28335" x="6432550" y="2819400"/>
          <p14:tracePt t="28351" x="6438900" y="2813050"/>
          <p14:tracePt t="28366" x="6445250" y="2813050"/>
          <p14:tracePt t="28383" x="6451600" y="2806700"/>
          <p14:tracePt t="28403" x="6451600" y="2800350"/>
          <p14:tracePt t="28426" x="6457950" y="2794000"/>
          <p14:tracePt t="28438" x="6464300" y="2787650"/>
          <p14:tracePt t="28470" x="6470650" y="2787650"/>
          <p14:tracePt t="28486" x="6483350" y="2781300"/>
          <p14:tracePt t="28498" x="6489700" y="2781300"/>
          <p14:tracePt t="28513" x="6489700" y="2774950"/>
          <p14:tracePt t="28529" x="6496050" y="2768600"/>
          <p14:tracePt t="28547" x="6502400" y="2762250"/>
          <p14:tracePt t="28558" x="6502400" y="2755900"/>
          <p14:tracePt t="28573" x="6508750" y="2755900"/>
          <p14:tracePt t="28589" x="6515100" y="2755900"/>
          <p14:tracePt t="28610" x="6508750" y="2749550"/>
          <p14:tracePt t="28670" x="6502400" y="2749550"/>
          <p14:tracePt t="28686" x="6496050" y="2749550"/>
          <p14:tracePt t="28703" x="6496050" y="2755900"/>
          <p14:tracePt t="28730" x="6502400" y="2749550"/>
          <p14:tracePt t="28890" x="6508750" y="2749550"/>
          <p14:tracePt t="28966" x="6515100" y="2743200"/>
          <p14:tracePt t="29017" x="6515100" y="2736850"/>
          <p14:tracePt t="29038" x="6515100" y="2730500"/>
          <p14:tracePt t="29158" x="6521450" y="2724150"/>
          <p14:tracePt t="29198" x="6534150" y="2724150"/>
          <p14:tracePt t="29234" x="6534150" y="2730500"/>
          <p14:tracePt t="29258" x="6540500" y="2736850"/>
          <p14:tracePt t="29294" x="6546850" y="2743200"/>
          <p14:tracePt t="29438" x="6546850" y="2736850"/>
          <p14:tracePt t="29458" x="6553200" y="2730500"/>
          <p14:tracePt t="29482" x="6553200" y="2724150"/>
          <p14:tracePt t="29490" x="6553200" y="2717800"/>
          <p14:tracePt t="29507" x="6559550" y="2711450"/>
          <p14:tracePt t="29520" x="6559550" y="2705100"/>
          <p14:tracePt t="29537" x="6565900" y="2698750"/>
          <p14:tracePt t="29554" x="6565900" y="2692400"/>
          <p14:tracePt t="29571" x="6572250" y="2686050"/>
          <p14:tracePt t="29587" x="6578600" y="2679700"/>
          <p14:tracePt t="29587" x="6578600" y="2673350"/>
          <p14:tracePt t="29606" x="6578600" y="2667000"/>
          <p14:tracePt t="29606" x="6584950" y="2667000"/>
          <p14:tracePt t="29623" x="6591300" y="2654300"/>
          <p14:tracePt t="29623" x="6604000" y="2641600"/>
          <p14:tracePt t="29639" x="6610350" y="2635250"/>
          <p14:tracePt t="29639" x="6623050" y="2628900"/>
          <p14:tracePt t="29656" x="6635750" y="2616200"/>
          <p14:tracePt t="29656" x="6648450" y="2603500"/>
          <p14:tracePt t="29672" x="6667500" y="2590800"/>
          <p14:tracePt t="29672" x="6711950" y="2565400"/>
          <p14:tracePt t="29691" x="6737350" y="2552700"/>
          <p14:tracePt t="29691" x="6762750" y="2540000"/>
          <p14:tracePt t="29708" x="6788150" y="2527300"/>
          <p14:tracePt t="29708" x="6819900" y="2514600"/>
          <p14:tracePt t="29723" x="6851650" y="2501900"/>
          <p14:tracePt t="29723" x="6883400" y="2489200"/>
          <p14:tracePt t="29739" x="6915150" y="2476500"/>
          <p14:tracePt t="29739" x="6953250" y="2470150"/>
          <p14:tracePt t="29739" x="6985000" y="2457450"/>
          <p14:tracePt t="29758" x="7023100" y="2451100"/>
          <p14:tracePt t="29771" x="7061200" y="2444750"/>
          <p14:tracePt t="29771" x="7137400" y="2432050"/>
          <p14:tracePt t="29791" x="7181850" y="2425700"/>
          <p14:tracePt t="29791" x="7219950" y="2425700"/>
          <p14:tracePt t="29807" x="7264400" y="2425700"/>
          <p14:tracePt t="29807" x="7308850" y="2425700"/>
          <p14:tracePt t="29823" x="7346950" y="2425700"/>
          <p14:tracePt t="29823" x="7391400" y="2425700"/>
          <p14:tracePt t="29840" x="7429500" y="2425700"/>
          <p14:tracePt t="29840" x="7473950" y="2425700"/>
          <p14:tracePt t="29840" x="7512050" y="2425700"/>
          <p14:tracePt t="29859" x="7550150" y="2425700"/>
          <p14:tracePt t="29859" x="7588250" y="2419350"/>
          <p14:tracePt t="29873" x="7620000" y="2419350"/>
          <p14:tracePt t="29873" x="7651750" y="2419350"/>
          <p14:tracePt t="29890" x="7683500" y="2419350"/>
          <p14:tracePt t="29890" x="7708900" y="2413000"/>
          <p14:tracePt t="29907" x="7734300" y="2413000"/>
          <p14:tracePt t="29907" x="7753350" y="2406650"/>
          <p14:tracePt t="29923" x="7772400" y="2406650"/>
          <p14:tracePt t="29923" x="7804150" y="2400300"/>
          <p14:tracePt t="29940" x="7816850" y="2400300"/>
          <p14:tracePt t="29940" x="7829550" y="2400300"/>
          <p14:tracePt t="29957" x="7842250" y="2400300"/>
          <p14:tracePt t="29957" x="7854950" y="2400300"/>
          <p14:tracePt t="29974" x="7867650" y="2393950"/>
          <p14:tracePt t="29974" x="7880350" y="2393950"/>
          <p14:tracePt t="29991" x="7893050" y="2393950"/>
          <p14:tracePt t="29991" x="7899400" y="2387600"/>
          <p14:tracePt t="30007" x="7905750" y="2387600"/>
          <p14:tracePt t="30007" x="7912100" y="2387600"/>
          <p14:tracePt t="30024" x="7918450" y="2387600"/>
          <p14:tracePt t="30024" x="7918450" y="2381250"/>
          <p14:tracePt t="30041" x="7924800" y="2381250"/>
          <p14:tracePt t="30056" x="7931150" y="2381250"/>
          <p14:tracePt t="30056" x="7937500" y="2374900"/>
          <p14:tracePt t="30075" x="7943850" y="2374900"/>
          <p14:tracePt t="30091" x="7950200" y="2374900"/>
          <p14:tracePt t="30106" x="7956550" y="2374900"/>
          <p14:tracePt t="30122" x="7962900" y="2374900"/>
          <p14:tracePt t="30139" x="7969250" y="2374900"/>
          <p14:tracePt t="30156" x="7975600" y="2374900"/>
          <p14:tracePt t="30156" x="7981950" y="2374900"/>
          <p14:tracePt t="30174" x="7988300" y="2374900"/>
          <p14:tracePt t="30174" x="7994650" y="2374900"/>
          <p14:tracePt t="30191" x="8001000" y="2368550"/>
          <p14:tracePt t="30191" x="8007350" y="2368550"/>
          <p14:tracePt t="30191" x="8013700" y="2368550"/>
          <p14:tracePt t="30211" x="8026400" y="2362200"/>
          <p14:tracePt t="30223" x="8032750" y="2362200"/>
          <p14:tracePt t="30223" x="8045450" y="2355850"/>
          <p14:tracePt t="30241" x="8058150" y="2349500"/>
          <p14:tracePt t="30241" x="8064500" y="2349500"/>
          <p14:tracePt t="30258" x="8070850" y="2343150"/>
          <p14:tracePt t="30258" x="8077200" y="2343150"/>
          <p14:tracePt t="30275" x="8083550" y="2336800"/>
          <p14:tracePt t="30275" x="8102600" y="2330450"/>
          <p14:tracePt t="30292" x="8108950" y="2324100"/>
          <p14:tracePt t="30292" x="8115300" y="2324100"/>
          <p14:tracePt t="30308" x="8128000" y="2317750"/>
          <p14:tracePt t="30308" x="8134350" y="2311400"/>
          <p14:tracePt t="30325" x="8147050" y="2311400"/>
          <p14:tracePt t="30325" x="8153400" y="2305050"/>
          <p14:tracePt t="30342" x="8166100" y="2298700"/>
          <p14:tracePt t="30342" x="8178800" y="2292350"/>
          <p14:tracePt t="30360" x="8191500" y="2286000"/>
          <p14:tracePt t="30360" x="8197850" y="2279650"/>
          <p14:tracePt t="30375" x="8204200" y="2273300"/>
          <p14:tracePt t="30375" x="8210550" y="2273300"/>
          <p14:tracePt t="30392" x="8216900" y="2266950"/>
          <p14:tracePt t="30407" x="8223250" y="2260600"/>
          <p14:tracePt t="30424" x="8229600" y="2254250"/>
          <p14:tracePt t="30442" x="8235950" y="2254250"/>
          <p14:tracePt t="30457" x="8242300" y="2247900"/>
          <p14:tracePt t="30474" x="8248650" y="2241550"/>
          <p14:tracePt t="30490" x="8248650" y="2235200"/>
          <p14:tracePt t="30538" x="8242300" y="2235200"/>
          <p14:tracePt t="30578" x="8235950" y="2235200"/>
          <p14:tracePt t="30606" x="8242300" y="2228850"/>
          <p14:tracePt t="30647" x="8235950" y="2228850"/>
          <p14:tracePt t="30718" x="8229600" y="2228850"/>
          <p14:tracePt t="30735" x="8223250" y="2228850"/>
          <p14:tracePt t="30750" x="8223250" y="2235200"/>
          <p14:tracePt t="30770" x="8223250" y="2241550"/>
          <p14:tracePt t="30794" x="8223250" y="2247900"/>
          <p14:tracePt t="30847" x="8223250" y="2254250"/>
          <p14:tracePt t="30886" x="8216900" y="2260600"/>
          <p14:tracePt t="30930" x="8210550" y="2260600"/>
          <p14:tracePt t="30958" x="8216900" y="2254250"/>
          <p14:tracePt t="31078" x="8210550" y="2254250"/>
          <p14:tracePt t="31170" x="8204200" y="2260600"/>
          <p14:tracePt t="31193" x="8197850" y="2260600"/>
          <p14:tracePt t="31207" x="8197850" y="2266950"/>
          <p14:tracePt t="31226" x="8185150" y="2273300"/>
          <p14:tracePt t="31238" x="8178800" y="2273300"/>
          <p14:tracePt t="31250" x="8172450" y="2279650"/>
          <p14:tracePt t="31266" x="8166100" y="2279650"/>
          <p14:tracePt t="31282" x="8159750" y="2286000"/>
          <p14:tracePt t="31298" x="8153400" y="2286000"/>
          <p14:tracePt t="31318" x="8147050" y="2286000"/>
          <p14:tracePt t="31515" x="8140700" y="2286000"/>
          <p14:tracePt t="31539" x="8134350" y="2279650"/>
          <p14:tracePt t="31558" x="8128000" y="2279650"/>
          <p14:tracePt t="31590" x="8128000" y="2273300"/>
          <p14:tracePt t="31619" x="8134350" y="2273300"/>
          <p14:tracePt t="31666" x="8140700" y="2273300"/>
          <p14:tracePt t="31694" x="8147050" y="2279650"/>
          <p14:tracePt t="31719" x="8147050" y="2286000"/>
          <p14:tracePt t="31739" x="8147050" y="2292350"/>
          <p14:tracePt t="31763" x="8140700" y="2292350"/>
          <p14:tracePt t="31778" x="8134350" y="2298700"/>
          <p14:tracePt t="31791" x="8128000" y="2305050"/>
          <p14:tracePt t="31807" x="8121650" y="2311400"/>
          <p14:tracePt t="31822" x="8115300" y="2311400"/>
          <p14:tracePt t="31847" x="8108950" y="2311400"/>
          <p14:tracePt t="31891" x="8108950" y="2305050"/>
          <p14:tracePt t="31967" x="8108950" y="2298700"/>
          <p14:tracePt t="31987" x="8115300" y="2292350"/>
          <p14:tracePt t="32010" x="8121650" y="2286000"/>
          <p14:tracePt t="32030" x="8121650" y="2279650"/>
          <p14:tracePt t="32087" x="8121650" y="2273300"/>
          <p14:tracePt t="32106" x="8121650" y="2266950"/>
          <p14:tracePt t="32123" x="8121650" y="2260600"/>
          <p14:tracePt t="32139" x="8121650" y="2254250"/>
          <p14:tracePt t="32150" x="8121650" y="2247900"/>
          <p14:tracePt t="32166" x="8128000" y="2247900"/>
          <p14:tracePt t="32182" x="8128000" y="2241550"/>
          <p14:tracePt t="32207" x="8128000" y="2235200"/>
          <p14:tracePt t="32219" x="8128000" y="2228850"/>
          <p14:tracePt t="32243" x="8128000" y="2222500"/>
          <p14:tracePt t="32267" x="8128000" y="2216150"/>
          <p14:tracePt t="32331" x="8128000" y="2209800"/>
          <p14:tracePt t="32439" x="8121650" y="2216150"/>
          <p14:tracePt t="32475" x="8115300" y="2209800"/>
          <p14:tracePt t="32511" x="8115300" y="2203450"/>
          <p14:tracePt t="32551" x="8121650" y="2197100"/>
          <p14:tracePt t="32571" x="8128000" y="2190750"/>
          <p14:tracePt t="32587" x="8128000" y="2184400"/>
          <p14:tracePt t="32595" x="8134350" y="2178050"/>
          <p14:tracePt t="32603" x="8140700" y="2171700"/>
          <p14:tracePt t="32614" x="8147050" y="2165350"/>
          <p14:tracePt t="32614" x="8153400" y="2146300"/>
          <p14:tracePt t="32633" x="8166100" y="2133600"/>
          <p14:tracePt t="32633" x="8172450" y="2127250"/>
          <p14:tracePt t="32650" x="8178800" y="2114550"/>
          <p14:tracePt t="32650" x="8191500" y="2108200"/>
          <p14:tracePt t="32666" x="8197850" y="2095500"/>
          <p14:tracePt t="32666" x="8210550" y="2089150"/>
          <p14:tracePt t="32683" x="8223250" y="2082800"/>
          <p14:tracePt t="32683" x="8242300" y="2070100"/>
          <p14:tracePt t="32700" x="8255000" y="2057400"/>
          <p14:tracePt t="32700" x="8267700" y="2051050"/>
          <p14:tracePt t="32718" x="8274050" y="2038350"/>
          <p14:tracePt t="32718" x="8286750" y="2025650"/>
          <p14:tracePt t="32733" x="8299450" y="2019300"/>
          <p14:tracePt t="32733" x="8305800" y="2006600"/>
          <p14:tracePt t="32733" x="8318500" y="1993900"/>
          <p14:tracePt t="32752" x="8324850" y="1981200"/>
          <p14:tracePt t="32752" x="8331200" y="1968500"/>
          <p14:tracePt t="32768" x="8337550" y="1955800"/>
          <p14:tracePt t="32768" x="8343900" y="1949450"/>
          <p14:tracePt t="32785" x="8350250" y="1936750"/>
          <p14:tracePt t="32785" x="8350250" y="1930400"/>
          <p14:tracePt t="32800" x="8356600" y="1924050"/>
          <p14:tracePt t="32800" x="8356600" y="1917700"/>
          <p14:tracePt t="32800" x="8356600" y="1911350"/>
          <p14:tracePt t="32819" x="8356600" y="1905000"/>
          <p14:tracePt t="32832" x="8356600" y="1898650"/>
          <p14:tracePt t="32832" x="8350250" y="1885950"/>
          <p14:tracePt t="32852" x="8350250" y="1879600"/>
          <p14:tracePt t="32852" x="8343900" y="1873250"/>
          <p14:tracePt t="32867" x="8337550" y="1866900"/>
          <p14:tracePt t="32867" x="8337550" y="1860550"/>
          <p14:tracePt t="32884" x="8331200" y="1847850"/>
          <p14:tracePt t="32884" x="8331200" y="1841500"/>
          <p14:tracePt t="32901" x="8324850" y="1835150"/>
          <p14:tracePt t="32901" x="8324850" y="1828800"/>
          <p14:tracePt t="32901" x="8324850" y="1822450"/>
          <p14:tracePt t="32920" x="8318500" y="1816100"/>
          <p14:tracePt t="32920" x="8318500" y="1809750"/>
          <p14:tracePt t="32934" x="8318500" y="1803400"/>
          <p14:tracePt t="32934" x="8318500" y="1797050"/>
          <p14:tracePt t="32951" x="8318500" y="1790700"/>
          <p14:tracePt t="32951" x="8324850" y="1790700"/>
          <p14:tracePt t="32967" x="8324850" y="1778000"/>
          <p14:tracePt t="32982" x="8331200" y="1771650"/>
          <p14:tracePt t="32999" x="8331200" y="1765300"/>
          <p14:tracePt t="33016" x="8337550" y="1758950"/>
          <p14:tracePt t="33033" x="8343900" y="1752600"/>
          <p14:tracePt t="33033" x="8350250" y="1739900"/>
          <p14:tracePt t="33052" x="8356600" y="1733550"/>
          <p14:tracePt t="33067" x="8362950" y="1727200"/>
          <p14:tracePt t="33083" x="8369300" y="1720850"/>
          <p14:tracePt t="33099" x="8375650" y="1714500"/>
          <p14:tracePt t="33116" x="8382000" y="1708150"/>
          <p14:tracePt t="33133" x="8388350" y="1701800"/>
          <p14:tracePt t="33133" x="8401050" y="1695450"/>
          <p14:tracePt t="33152" x="8401050" y="1689100"/>
          <p14:tracePt t="33152" x="8407400" y="1689100"/>
          <p14:tracePt t="33168" x="8413750" y="1682750"/>
          <p14:tracePt t="33168" x="8420100" y="1682750"/>
          <p14:tracePt t="33185" x="8426450" y="1676400"/>
          <p14:tracePt t="33200" x="8439150" y="1676400"/>
          <p14:tracePt t="33216" x="8445500" y="1676400"/>
          <p14:tracePt t="33233" x="8451850" y="1670050"/>
          <p14:tracePt t="33250" x="8458200" y="1670050"/>
          <p14:tracePt t="33267" x="8464550" y="1670050"/>
          <p14:tracePt t="33284" x="8470900" y="1670050"/>
          <p14:tracePt t="33284" x="8477250" y="1670050"/>
          <p14:tracePt t="33302" x="8483600" y="1670050"/>
          <p14:tracePt t="33317" x="8489950" y="1676400"/>
          <p14:tracePt t="33333" x="8496300" y="1682750"/>
          <p14:tracePt t="33351" x="8496300" y="1689100"/>
          <p14:tracePt t="33383" x="8496300" y="1695450"/>
          <p14:tracePt t="33419" x="8489950" y="1695450"/>
          <p14:tracePt t="33451" x="8483600" y="1695450"/>
          <p14:tracePt t="33511" x="8477250" y="1695450"/>
          <p14:tracePt t="33526" x="8464550" y="1695450"/>
          <p14:tracePt t="33539" x="8458200" y="1695450"/>
          <p14:tracePt t="33555" x="8451850" y="1701800"/>
          <p14:tracePt t="33563" x="8445500" y="1701800"/>
          <p14:tracePt t="33572" x="8439150" y="1701800"/>
          <p14:tracePt t="33588" x="8432800" y="1701800"/>
          <p14:tracePt t="33601" x="8426450" y="1701800"/>
          <p14:tracePt t="33618" x="8420100" y="1701800"/>
          <p14:tracePt t="33683" x="8420100" y="1708150"/>
          <p14:tracePt t="33727" x="8413750" y="1714500"/>
          <p14:tracePt t="33839" x="8407400" y="1714500"/>
          <p14:tracePt t="33951" x="8401050" y="1714500"/>
          <p14:tracePt t="34419" x="8394700" y="1708150"/>
          <p14:tracePt t="34471" x="8388350" y="1714500"/>
          <p14:tracePt t="34479" x="8375650" y="1714500"/>
          <p14:tracePt t="34487" x="8362950" y="1714500"/>
          <p14:tracePt t="34932" x="6832600" y="3683000"/>
          <p14:tracePt t="34959" x="6832600" y="3689350"/>
          <p14:tracePt t="34975" x="6838950" y="3702050"/>
          <p14:tracePt t="34991" x="6838950" y="3708400"/>
          <p14:tracePt t="35007" x="6845300" y="3708400"/>
          <p14:tracePt t="35019" x="6858000" y="3714750"/>
          <p14:tracePt t="35035" x="6864350" y="3714750"/>
          <p14:tracePt t="35044" x="6864350" y="3721100"/>
          <p14:tracePt t="35056" x="6870700" y="3721100"/>
          <p14:tracePt t="35056" x="6883400" y="3721100"/>
          <p14:tracePt t="35077" x="6889750" y="3721100"/>
          <p14:tracePt t="35090" x="6896100" y="3721100"/>
          <p14:tracePt t="35106" x="6902450" y="3721100"/>
          <p14:tracePt t="35123" x="6908800" y="3708400"/>
          <p14:tracePt t="35123" x="6927850" y="3695700"/>
          <p14:tracePt t="35142" x="6934200" y="3683000"/>
          <p14:tracePt t="35142" x="6946900" y="3676650"/>
          <p14:tracePt t="35158" x="6959600" y="3663950"/>
          <p14:tracePt t="35158" x="6972300" y="3651250"/>
          <p14:tracePt t="35175" x="6991350" y="3632200"/>
          <p14:tracePt t="35175" x="7004050" y="3619500"/>
          <p14:tracePt t="35192" x="7023100" y="3600450"/>
          <p14:tracePt t="35192" x="7054850" y="3562350"/>
          <p14:tracePt t="35210" x="7073900" y="3530600"/>
          <p14:tracePt t="35210" x="7092950" y="3498850"/>
          <p14:tracePt t="35226" x="7112000" y="3467100"/>
          <p14:tracePt t="35226" x="7131050" y="3429000"/>
          <p14:tracePt t="35242" x="7150100" y="3378200"/>
          <p14:tracePt t="35242" x="7188200" y="3282950"/>
          <p14:tracePt t="35261" x="7200900" y="3225800"/>
          <p14:tracePt t="35261" x="7213600" y="3175000"/>
          <p14:tracePt t="35276" x="7226300" y="3117850"/>
          <p14:tracePt t="35276" x="7232650" y="3067050"/>
          <p14:tracePt t="35292" x="7245350" y="3009900"/>
          <p14:tracePt t="35292" x="7251700" y="2959100"/>
          <p14:tracePt t="35309" x="7264400" y="2908300"/>
          <p14:tracePt t="35309" x="7270750" y="2857500"/>
          <p14:tracePt t="35309" x="7283450" y="2800350"/>
          <p14:tracePt t="35329" x="7289800" y="2743200"/>
          <p14:tracePt t="35340" x="7296150" y="2686050"/>
          <p14:tracePt t="35340" x="7321550" y="2571750"/>
          <p14:tracePt t="35360" x="7334250" y="2508250"/>
          <p14:tracePt t="35360" x="7346950" y="2451100"/>
          <p14:tracePt t="35376" x="7359650" y="2387600"/>
          <p14:tracePt t="35376" x="7372350" y="2330450"/>
          <p14:tracePt t="35392" x="7385050" y="2279650"/>
          <p14:tracePt t="35392" x="7404100" y="2235200"/>
          <p14:tracePt t="35409" x="7423150" y="2184400"/>
          <p14:tracePt t="35409" x="7454900" y="2108200"/>
          <p14:tracePt t="35428" x="7480300" y="2076450"/>
          <p14:tracePt t="35428" x="7499350" y="2044700"/>
          <p14:tracePt t="35443" x="7524750" y="2012950"/>
          <p14:tracePt t="35443" x="7550150" y="1981200"/>
          <p14:tracePt t="35460" x="7575550" y="1955800"/>
          <p14:tracePt t="35460" x="7607300" y="1924050"/>
          <p14:tracePt t="35476" x="7639050" y="1898650"/>
          <p14:tracePt t="35476" x="7670800" y="1873250"/>
          <p14:tracePt t="35476" x="7702550" y="1847850"/>
          <p14:tracePt t="35495" x="7734300" y="1822450"/>
          <p14:tracePt t="35495" x="7766050" y="1803400"/>
          <p14:tracePt t="35510" x="7797800" y="1784350"/>
          <p14:tracePt t="35510" x="7835900" y="1765300"/>
          <p14:tracePt t="35527" x="7867650" y="1746250"/>
          <p14:tracePt t="35527" x="7899400" y="1727200"/>
          <p14:tracePt t="35544" x="7931150" y="1714500"/>
          <p14:tracePt t="35544" x="7994650" y="1689100"/>
          <p14:tracePt t="35560" x="8026400" y="1676400"/>
          <p14:tracePt t="35560" x="8051800" y="1663700"/>
          <p14:tracePt t="35577" x="8083550" y="1651000"/>
          <p14:tracePt t="35577" x="8108950" y="1644650"/>
          <p14:tracePt t="35593" x="8134350" y="1638300"/>
          <p14:tracePt t="35593" x="8159750" y="1631950"/>
          <p14:tracePt t="35611" x="8178800" y="1631950"/>
          <p14:tracePt t="35611" x="8197850" y="1631950"/>
          <p14:tracePt t="35611" x="8216900" y="1638300"/>
          <p14:tracePt t="35629" x="8235950" y="1638300"/>
          <p14:tracePt t="35629" x="8255000" y="1638300"/>
          <p14:tracePt t="35644" x="8267700" y="1638300"/>
          <p14:tracePt t="35644" x="8286750" y="1638300"/>
          <p14:tracePt t="35661" x="8299450" y="1638300"/>
          <p14:tracePt t="35661" x="8318500" y="1644650"/>
          <p14:tracePt t="35677" x="8331200" y="1644650"/>
          <p14:tracePt t="35677" x="8343900" y="1644650"/>
          <p14:tracePt t="35677" x="8356600" y="1644650"/>
          <p14:tracePt t="35697" x="8362950" y="1644650"/>
          <p14:tracePt t="35709" x="8375650" y="1644650"/>
          <p14:tracePt t="35709" x="8394700" y="1644650"/>
          <p14:tracePt t="35728" x="8401050" y="1651000"/>
          <p14:tracePt t="35728" x="8407400" y="1651000"/>
          <p14:tracePt t="35744" x="8413750" y="1651000"/>
          <p14:tracePt t="35759" x="8420100" y="1657350"/>
          <p14:tracePt t="35775" x="8426450" y="1663700"/>
          <p14:tracePt t="35792" x="8432800" y="1670050"/>
          <p14:tracePt t="35823" x="8432800" y="1676400"/>
          <p14:tracePt t="35856" x="8426450" y="1682750"/>
          <p14:tracePt t="35900" x="8413750" y="1682750"/>
          <p14:tracePt t="35916" x="8407400" y="1689100"/>
          <p14:tracePt t="35920" x="8401050" y="1689100"/>
          <p14:tracePt t="35928" x="8388350" y="1695450"/>
          <p14:tracePt t="35928" x="8369300" y="1701800"/>
          <p14:tracePt t="35945" x="8356600" y="1714500"/>
          <p14:tracePt t="35945" x="8331200" y="1720850"/>
          <p14:tracePt t="35961" x="8312150" y="1739900"/>
          <p14:tracePt t="35961" x="8286750" y="1752600"/>
          <p14:tracePt t="35961" x="8267700" y="1771650"/>
          <p14:tracePt t="35980" x="8235950" y="1797050"/>
          <p14:tracePt t="35993" x="8210550" y="1822450"/>
          <p14:tracePt t="35993" x="8153400" y="1892300"/>
          <p14:tracePt t="36012" x="8121650" y="1936750"/>
          <p14:tracePt t="36012" x="8083550" y="1981200"/>
          <p14:tracePt t="36028" x="8039100" y="2032000"/>
          <p14:tracePt t="36192" x="7315200" y="3149600"/>
          <p14:tracePt t="36216" x="7321550" y="3162300"/>
          <p14:tracePt t="36235" x="7327900" y="3168650"/>
          <p14:tracePt t="36243" x="7327900" y="3181350"/>
          <p14:tracePt t="36251" x="7327900" y="3194050"/>
          <p14:tracePt t="36260" x="7327900" y="3206750"/>
          <p14:tracePt t="36260" x="7327900" y="3225800"/>
          <p14:tracePt t="36279" x="7327900" y="3238500"/>
          <p14:tracePt t="36279" x="7315200" y="3270250"/>
          <p14:tracePt t="36297" x="7308850" y="3282950"/>
          <p14:tracePt t="36297" x="7308850" y="3302000"/>
          <p14:tracePt t="36313" x="7302500" y="3314700"/>
          <p14:tracePt t="36313" x="7296150" y="3327400"/>
          <p14:tracePt t="36329" x="7296150" y="3340100"/>
          <p14:tracePt t="36329" x="7296150" y="3352800"/>
          <p14:tracePt t="36346" x="7289800" y="3359150"/>
          <p14:tracePt t="36346" x="7289800" y="3365500"/>
          <p14:tracePt t="36346" x="7289800" y="3371850"/>
          <p14:tracePt t="36365" x="7289800" y="3378200"/>
          <p14:tracePt t="36377" x="7296150" y="3384550"/>
          <p14:tracePt t="36377" x="7302500" y="3390900"/>
          <p14:tracePt t="36397" x="7308850" y="3397250"/>
          <p14:tracePt t="36412" x="7315200" y="3403600"/>
          <p14:tracePt t="36412" x="7321550" y="3403600"/>
          <p14:tracePt t="36429" x="7327900" y="3403600"/>
          <p14:tracePt t="36429" x="7334250" y="3403600"/>
          <p14:tracePt t="36429" x="7346950" y="3409950"/>
          <p14:tracePt t="36449" x="7353300" y="3409950"/>
          <p14:tracePt t="36461" x="7359650" y="3409950"/>
          <p14:tracePt t="36461" x="7366000" y="3409950"/>
          <p14:tracePt t="36480" x="7372350" y="3409950"/>
          <p14:tracePt t="36480" x="7378700" y="3416300"/>
          <p14:tracePt t="36497" x="7385050" y="3416300"/>
          <p14:tracePt t="36511" x="7391400" y="3416300"/>
          <p14:tracePt t="36528" x="7397750" y="3409950"/>
          <p14:tracePt t="36545" x="7397750" y="3403600"/>
          <p14:tracePt t="36568" x="7391400" y="3397250"/>
          <p14:tracePt t="36611" x="7391400" y="3390900"/>
          <p14:tracePt t="36664" x="7397750" y="3384550"/>
          <p14:tracePt t="36680" x="7397750" y="3378200"/>
          <p14:tracePt t="36696" x="7397750" y="3371850"/>
          <p14:tracePt t="36711" x="7397750" y="3365500"/>
          <p14:tracePt t="36716" x="7397750" y="3359150"/>
          <p14:tracePt t="36733" x="7397750" y="3352800"/>
          <p14:tracePt t="36749" x="7397750" y="3346450"/>
          <p14:tracePt t="36764" x="7397750" y="3340100"/>
          <p14:tracePt t="36779" x="7397750" y="3333750"/>
          <p14:tracePt t="36795" x="7397750" y="3327400"/>
          <p14:tracePt t="36812" x="7391400" y="3321050"/>
          <p14:tracePt t="36832" x="7385050" y="3314700"/>
          <p14:tracePt t="36846" x="7378700" y="3308350"/>
          <p14:tracePt t="36862" x="7378700" y="3302000"/>
          <p14:tracePt t="36891" x="7378700" y="3295650"/>
          <p14:tracePt t="36904" x="7385050" y="3289300"/>
          <p14:tracePt t="36920" x="7391400" y="3282950"/>
          <p14:tracePt t="36944" x="7391400" y="3276600"/>
          <p14:tracePt t="36964" x="7391400" y="3270250"/>
          <p14:tracePt t="36988" x="7397750" y="3263900"/>
          <p14:tracePt t="37011" x="7404100" y="3257550"/>
          <p14:tracePt t="37048" x="7410450" y="3251200"/>
          <p14:tracePt t="37076" x="7416800" y="3244850"/>
          <p14:tracePt t="37132" x="7423150" y="3244850"/>
          <p14:tracePt t="37168" x="7416800" y="3244850"/>
          <p14:tracePt t="37348" x="7410450" y="3238500"/>
          <p14:tracePt t="37392" x="7404100" y="3238500"/>
          <p14:tracePt t="37416" x="7397750" y="3238500"/>
          <p14:tracePt t="37496" x="7404100" y="3232150"/>
          <p14:tracePt t="37580" x="7410450" y="3225800"/>
          <p14:tracePt t="37640" x="7410450" y="3219450"/>
          <p14:tracePt t="37684" x="7410450" y="3225800"/>
          <p14:tracePt t="37896" x="7404100" y="3225800"/>
          <p14:tracePt t="37915" x="7410450" y="3232150"/>
          <p14:tracePt t="38156" x="7404100" y="3238500"/>
          <p14:tracePt t="38216" x="7410450" y="3232150"/>
          <p14:tracePt t="38276" x="7416800" y="3232150"/>
          <p14:tracePt t="38336" x="7423150" y="3232150"/>
          <p14:tracePt t="38384" x="7429500" y="3232150"/>
          <p14:tracePt t="38456" x="7429500" y="3238500"/>
          <p14:tracePt t="38540" x="7435850" y="3232150"/>
          <p14:tracePt t="38772" x="7429500" y="3225800"/>
          <p14:tracePt t="38857" x="7429500" y="3232150"/>
          <p14:tracePt t="39108" x="7423150" y="3232150"/>
          <p14:tracePt t="39164" x="7429500" y="3238500"/>
          <p14:tracePt t="39288" x="7435850" y="3238500"/>
          <p14:tracePt t="39328" x="7435850" y="3232150"/>
          <p14:tracePt t="39424" x="7435850" y="3225800"/>
          <p14:tracePt t="39449" x="7435850" y="3219450"/>
          <p14:tracePt t="39468" x="7442200" y="3219450"/>
          <p14:tracePt t="39508" x="7448550" y="3213100"/>
          <p14:tracePt t="39552" x="7448550" y="3206750"/>
          <p14:tracePt t="39576" x="7448550" y="3200400"/>
          <p14:tracePt t="39636" x="7448550" y="3194050"/>
          <p14:tracePt t="39649" x="7448550" y="3187700"/>
          <p14:tracePt t="39680" x="7448550" y="3181350"/>
          <p14:tracePt t="39697" x="7442200" y="3175000"/>
          <p14:tracePt t="39708" x="7442200" y="3168650"/>
          <p14:tracePt t="39725" x="7435850" y="3162300"/>
          <p14:tracePt t="39740" x="7429500" y="3155950"/>
          <p14:tracePt t="39749" x="7423150" y="3143250"/>
          <p14:tracePt t="39757" x="7416800" y="3136900"/>
          <p14:tracePt t="39757" x="7410450" y="3124200"/>
          <p14:tracePt t="39757" x="7397750" y="3105150"/>
          <p14:tracePt t="39777" x="7391400" y="3092450"/>
          <p14:tracePt t="39789" x="7378700" y="3073400"/>
          <p14:tracePt t="39789" x="7359650" y="3028950"/>
          <p14:tracePt t="39810" x="7353300" y="3009900"/>
          <p14:tracePt t="39810" x="7346950" y="2978150"/>
          <p14:tracePt t="39825" x="7340600" y="2952750"/>
        </p14:tracePtLst>
      </p14:laserTraceLst>
    </p:ext>
  </p:extLs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22365</TotalTime>
  <Words>2079</Words>
  <Application>Microsoft Office PowerPoint</Application>
  <PresentationFormat>画面に合わせる (4:3)</PresentationFormat>
  <Paragraphs>79</Paragraphs>
  <Slides>11</Slides>
  <Notes>11</Notes>
  <HiddenSlides>0</HiddenSlides>
  <MMClips>11</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11</vt:i4>
      </vt:variant>
    </vt:vector>
  </HeadingPairs>
  <TitlesOfParts>
    <vt:vector size="17" baseType="lpstr">
      <vt:lpstr>ＭＳ Ｐゴシック</vt:lpstr>
      <vt:lpstr>ＭＳ Ｐ明朝</vt:lpstr>
      <vt:lpstr>Arial</vt:lpstr>
      <vt:lpstr>Calibri</vt:lpstr>
      <vt:lpstr>Times New Roman</vt:lpstr>
      <vt:lpstr>Office テーマ</vt:lpstr>
      <vt:lpstr>多重検定（多重比較）</vt:lpstr>
      <vt:lpstr>分散分析の結果</vt:lpstr>
      <vt:lpstr>回帰分析と多重検定</vt:lpstr>
      <vt:lpstr>それぞれの薬に差があるのか？</vt:lpstr>
      <vt:lpstr>LSD法</vt:lpstr>
      <vt:lpstr>LSDの計算例</vt:lpstr>
      <vt:lpstr>SPSSによる多重比較</vt:lpstr>
      <vt:lpstr>SPSSによる多重比較（LSDとTukey法）</vt:lpstr>
      <vt:lpstr>Tukey法の検定結果と記号のつけかた</vt:lpstr>
      <vt:lpstr>エクセルでの分散分析（予習練習）</vt:lpstr>
      <vt:lpstr>PowerPoint プレゼンテーション</vt:lpstr>
    </vt:vector>
  </TitlesOfParts>
  <Company>島根大学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作物学実験</dc:title>
  <dc:creator>小林和広</dc:creator>
  <cp:lastModifiedBy>小林和広</cp:lastModifiedBy>
  <cp:revision>394</cp:revision>
  <dcterms:created xsi:type="dcterms:W3CDTF">2002-05-14T06:24:18Z</dcterms:created>
  <dcterms:modified xsi:type="dcterms:W3CDTF">2013-11-17T09:15:10Z</dcterms:modified>
</cp:coreProperties>
</file>