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a" ContentType="audio/x-ms-wma"/>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603" r:id="rId2"/>
    <p:sldId id="607" r:id="rId3"/>
    <p:sldId id="611" r:id="rId4"/>
    <p:sldId id="604" r:id="rId5"/>
    <p:sldId id="605" r:id="rId6"/>
    <p:sldId id="608" r:id="rId7"/>
    <p:sldId id="620" r:id="rId8"/>
    <p:sldId id="621" r:id="rId9"/>
    <p:sldId id="623" r:id="rId10"/>
    <p:sldId id="624" r:id="rId11"/>
    <p:sldId id="626" r:id="rId12"/>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3333CC"/>
    <a:srgbClr val="33CC33"/>
    <a:srgbClr val="000000"/>
    <a:srgbClr val="FF3300"/>
    <a:srgbClr val="FF0000"/>
    <a:srgbClr val="FF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63025" autoAdjust="0"/>
  </p:normalViewPr>
  <p:slideViewPr>
    <p:cSldViewPr>
      <p:cViewPr varScale="1">
        <p:scale>
          <a:sx n="48" d="100"/>
          <a:sy n="48" d="100"/>
        </p:scale>
        <p:origin x="180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361597B-6B15-46C3-8D5F-D6E505FF37B8}" type="slidenum">
              <a:rPr lang="en-US" altLang="ja-JP"/>
              <a:pPr/>
              <a:t>‹#›</a:t>
            </a:fld>
            <a:endParaRPr lang="en-US" altLang="ja-JP"/>
          </a:p>
        </p:txBody>
      </p:sp>
    </p:spTree>
    <p:extLst>
      <p:ext uri="{BB962C8B-B14F-4D97-AF65-F5344CB8AC3E}">
        <p14:creationId xmlns:p14="http://schemas.microsoft.com/office/powerpoint/2010/main" val="2180945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4B36D9D-7765-4356-B09F-5E978F82B247}" type="slidenum">
              <a:rPr lang="en-US" altLang="ja-JP"/>
              <a:pPr/>
              <a:t>‹#›</a:t>
            </a:fld>
            <a:endParaRPr lang="en-US" altLang="ja-JP"/>
          </a:p>
        </p:txBody>
      </p:sp>
    </p:spTree>
    <p:extLst>
      <p:ext uri="{BB962C8B-B14F-4D97-AF65-F5344CB8AC3E}">
        <p14:creationId xmlns:p14="http://schemas.microsoft.com/office/powerpoint/2010/main" val="16275566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プリント「生物統計学＿第７回カイ二乗分布，Ｆ分布とその応用</a:t>
            </a:r>
            <a:r>
              <a:rPr kumimoji="1" lang="en-US" altLang="ja-JP" dirty="0" smtClean="0"/>
              <a:t>2013</a:t>
            </a:r>
            <a:r>
              <a:rPr kumimoji="1" lang="ja-JP" altLang="en-US" dirty="0" smtClean="0"/>
              <a:t>」</a:t>
            </a:r>
            <a:r>
              <a:rPr kumimoji="1" lang="en-US" altLang="ja-JP" dirty="0" smtClean="0"/>
              <a:t>P</a:t>
            </a:r>
            <a:r>
              <a:rPr kumimoji="1" lang="ja-JP" altLang="en-US" smtClean="0"/>
              <a:t>４以降</a:t>
            </a:r>
            <a:r>
              <a:rPr kumimoji="1" lang="ja-JP" altLang="en-US" dirty="0" smtClean="0"/>
              <a:t>を予習しながら空所を埋めていきましょう．</a:t>
            </a:r>
            <a:endParaRPr kumimoji="1" lang="en-US" altLang="ja-JP" dirty="0" smtClean="0"/>
          </a:p>
          <a:p>
            <a:r>
              <a:rPr kumimoji="1" lang="ja-JP" altLang="ja-JP" sz="1200" kern="1200" dirty="0" smtClean="0">
                <a:solidFill>
                  <a:schemeClr val="tx1"/>
                </a:solidFill>
                <a:effectLst/>
                <a:latin typeface="Times New Roman" pitchFamily="18" charset="0"/>
                <a:ea typeface="ＭＳ Ｐ明朝" charset="-128"/>
                <a:cs typeface="+mn-cs"/>
              </a:rPr>
              <a:t>カイ二乗検定はメンデル遺伝の分離比や，計数（比率）データの標本（群）の差の検定にも利用でき</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イエス－ノー，生－死など二者択一的なデータであるため範疇</a:t>
            </a:r>
            <a:r>
              <a:rPr kumimoji="1" lang="en-US" altLang="ja-JP" sz="1200" kern="1200" dirty="0" smtClean="0">
                <a:solidFill>
                  <a:schemeClr val="tx1"/>
                </a:solidFill>
                <a:effectLst/>
                <a:latin typeface="Times New Roman" pitchFamily="18" charset="0"/>
                <a:ea typeface="ＭＳ Ｐ明朝" charset="-128"/>
                <a:cs typeface="+mn-cs"/>
              </a:rPr>
              <a:t>(category)</a:t>
            </a:r>
            <a:r>
              <a:rPr kumimoji="1" lang="ja-JP" altLang="ja-JP" sz="1200" kern="1200" dirty="0" smtClean="0">
                <a:solidFill>
                  <a:schemeClr val="tx1"/>
                </a:solidFill>
                <a:effectLst/>
                <a:latin typeface="Times New Roman" pitchFamily="18" charset="0"/>
                <a:ea typeface="ＭＳ Ｐ明朝" charset="-128"/>
                <a:cs typeface="+mn-cs"/>
              </a:rPr>
              <a:t>データとも呼ばれる</a:t>
            </a:r>
            <a:r>
              <a:rPr kumimoji="1" lang="ja-JP" altLang="en-US" sz="1200" kern="1200" dirty="0" smtClean="0">
                <a:solidFill>
                  <a:schemeClr val="tx1"/>
                </a:solidFill>
                <a:effectLst/>
                <a:latin typeface="Times New Roman" pitchFamily="18" charset="0"/>
                <a:ea typeface="ＭＳ Ｐ明朝" charset="-128"/>
                <a:cs typeface="+mn-cs"/>
              </a:rPr>
              <a:t>データのことです</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具体例で検定した方がわかりやすいので，とりあえずよくわからない人は次へ進んでください．画面</a:t>
            </a:r>
            <a:r>
              <a:rPr kumimoji="1" lang="ja-JP" altLang="ja-JP" sz="1200" kern="1200" dirty="0" smtClean="0">
                <a:solidFill>
                  <a:schemeClr val="tx1"/>
                </a:solidFill>
                <a:effectLst/>
                <a:latin typeface="Times New Roman" pitchFamily="18" charset="0"/>
                <a:ea typeface="ＭＳ Ｐ明朝" charset="-128"/>
                <a:cs typeface="+mn-cs"/>
              </a:rPr>
              <a:t>の式を用いて，メンデル遺伝の分離比や，計数（比率）データの標本（群）の差の検定にカイ二乗検定を利用</a:t>
            </a:r>
            <a:r>
              <a:rPr kumimoji="1" lang="ja-JP" altLang="en-US" sz="1200" kern="1200" dirty="0" smtClean="0">
                <a:solidFill>
                  <a:schemeClr val="tx1"/>
                </a:solidFill>
                <a:effectLst/>
                <a:latin typeface="Times New Roman" pitchFamily="18" charset="0"/>
                <a:ea typeface="ＭＳ Ｐ明朝" charset="-128"/>
                <a:cs typeface="+mn-cs"/>
              </a:rPr>
              <a:t>できます．なお今回は画面の式は覚えなくても，ただデータを入力するだけで</a:t>
            </a:r>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en-US" sz="1200" kern="1200" dirty="0" smtClean="0">
                <a:solidFill>
                  <a:schemeClr val="tx1"/>
                </a:solidFill>
                <a:effectLst/>
                <a:latin typeface="Times New Roman" pitchFamily="18" charset="0"/>
                <a:ea typeface="ＭＳ Ｐ明朝" charset="-128"/>
                <a:cs typeface="+mn-cs"/>
              </a:rPr>
              <a:t>値を計算できるようにしてあります．</a:t>
            </a:r>
            <a:endParaRPr kumimoji="1" lang="en-US" altLang="ja-JP" sz="1200" kern="1200" dirty="0" smtClean="0">
              <a:solidFill>
                <a:schemeClr val="tx1"/>
              </a:solidFill>
              <a:effectLst/>
              <a:latin typeface="Times New Roman" pitchFamily="18" charset="0"/>
              <a:ea typeface="ＭＳ Ｐ明朝" charset="-128"/>
              <a:cs typeface="+mn-cs"/>
            </a:endParaRPr>
          </a:p>
          <a:p>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4B36D9D-7765-4356-B09F-5E978F82B247}" type="slidenum">
              <a:rPr lang="en-US" altLang="ja-JP" smtClean="0"/>
              <a:pPr/>
              <a:t>1</a:t>
            </a:fld>
            <a:endParaRPr lang="en-US" altLang="ja-JP"/>
          </a:p>
        </p:txBody>
      </p:sp>
    </p:spTree>
    <p:extLst>
      <p:ext uri="{BB962C8B-B14F-4D97-AF65-F5344CB8AC3E}">
        <p14:creationId xmlns:p14="http://schemas.microsoft.com/office/powerpoint/2010/main" val="366088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Times New Roman" pitchFamily="18" charset="0"/>
                <a:ea typeface="ＭＳ Ｐ明朝" charset="-128"/>
                <a:cs typeface="+mn-cs"/>
              </a:rPr>
              <a:t>２種類の</a:t>
            </a:r>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ja-JP" sz="1200" kern="1200" dirty="0" smtClean="0">
                <a:solidFill>
                  <a:schemeClr val="tx1"/>
                </a:solidFill>
                <a:effectLst/>
                <a:latin typeface="Times New Roman" pitchFamily="18" charset="0"/>
                <a:ea typeface="ＭＳ Ｐ明朝" charset="-128"/>
                <a:cs typeface="+mn-cs"/>
              </a:rPr>
              <a:t>値を計算するので，大きい方の</a:t>
            </a:r>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ja-JP" sz="1200" kern="1200" dirty="0" smtClean="0">
                <a:solidFill>
                  <a:schemeClr val="tx1"/>
                </a:solidFill>
                <a:effectLst/>
                <a:latin typeface="Times New Roman" pitchFamily="18" charset="0"/>
                <a:ea typeface="ＭＳ Ｐ明朝" charset="-128"/>
                <a:cs typeface="+mn-cs"/>
              </a:rPr>
              <a:t>値を検定には</a:t>
            </a:r>
            <a:r>
              <a:rPr kumimoji="1" lang="ja-JP" altLang="en-US" sz="1200" kern="1200" dirty="0" smtClean="0">
                <a:solidFill>
                  <a:schemeClr val="tx1"/>
                </a:solidFill>
                <a:effectLst/>
                <a:latin typeface="Times New Roman" pitchFamily="18" charset="0"/>
                <a:ea typeface="ＭＳ Ｐ明朝" charset="-128"/>
                <a:cs typeface="+mn-cs"/>
              </a:rPr>
              <a:t>利用してください．</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en-US" sz="1200" kern="1200" dirty="0" smtClean="0">
                <a:solidFill>
                  <a:schemeClr val="tx1"/>
                </a:solidFill>
                <a:effectLst/>
                <a:latin typeface="Times New Roman" pitchFamily="18" charset="0"/>
                <a:ea typeface="ＭＳ Ｐ明朝" charset="-128"/>
                <a:cs typeface="+mn-cs"/>
              </a:rPr>
              <a:t>値は</a:t>
            </a:r>
            <a:r>
              <a:rPr kumimoji="1" lang="en-US" altLang="ja-JP" sz="1200" kern="1200" dirty="0" smtClean="0">
                <a:solidFill>
                  <a:schemeClr val="tx1"/>
                </a:solidFill>
                <a:effectLst/>
                <a:latin typeface="Times New Roman" pitchFamily="18" charset="0"/>
                <a:ea typeface="ＭＳ Ｐ明朝" charset="-128"/>
                <a:cs typeface="+mn-cs"/>
              </a:rPr>
              <a:t>0.0155</a:t>
            </a:r>
            <a:r>
              <a:rPr kumimoji="1" lang="ja-JP" altLang="en-US" sz="1200" kern="1200" dirty="0" smtClean="0">
                <a:solidFill>
                  <a:schemeClr val="tx1"/>
                </a:solidFill>
                <a:effectLst/>
                <a:latin typeface="Times New Roman" pitchFamily="18" charset="0"/>
                <a:ea typeface="ＭＳ Ｐ明朝" charset="-128"/>
                <a:cs typeface="+mn-cs"/>
              </a:rPr>
              <a:t>となります．</a:t>
            </a:r>
            <a:endParaRPr kumimoji="1" lang="en-US"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したがって，５％の有意水準で帰無仮説は棄却され，２つの飼育方法には生存数に差があると結論できます．</a:t>
            </a:r>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飼育法Ａの生存率は</a:t>
            </a:r>
            <a:r>
              <a:rPr kumimoji="1" lang="en-US" altLang="ja-JP" sz="1200" kern="1200" dirty="0" smtClean="0">
                <a:solidFill>
                  <a:schemeClr val="tx1"/>
                </a:solidFill>
                <a:effectLst/>
                <a:latin typeface="Times New Roman" pitchFamily="18" charset="0"/>
                <a:ea typeface="ＭＳ Ｐ明朝" charset="-128"/>
                <a:cs typeface="+mn-cs"/>
              </a:rPr>
              <a:t>77.7</a:t>
            </a:r>
            <a:r>
              <a:rPr kumimoji="1" lang="ja-JP" altLang="ja-JP" sz="1200" kern="1200" dirty="0" smtClean="0">
                <a:solidFill>
                  <a:schemeClr val="tx1"/>
                </a:solidFill>
                <a:effectLst/>
                <a:latin typeface="Times New Roman" pitchFamily="18" charset="0"/>
                <a:ea typeface="ＭＳ Ｐ明朝" charset="-128"/>
                <a:cs typeface="+mn-cs"/>
              </a:rPr>
              <a:t>％，飼育法Ｂの生存率は</a:t>
            </a:r>
            <a:r>
              <a:rPr kumimoji="1" lang="en-US" altLang="ja-JP" sz="1200" kern="1200" dirty="0" smtClean="0">
                <a:solidFill>
                  <a:schemeClr val="tx1"/>
                </a:solidFill>
                <a:effectLst/>
                <a:latin typeface="Times New Roman" pitchFamily="18" charset="0"/>
                <a:ea typeface="ＭＳ Ｐ明朝" charset="-128"/>
                <a:cs typeface="+mn-cs"/>
              </a:rPr>
              <a:t>86.4</a:t>
            </a:r>
            <a:r>
              <a:rPr kumimoji="1" lang="ja-JP" altLang="ja-JP" sz="1200" kern="1200" dirty="0" smtClean="0">
                <a:solidFill>
                  <a:schemeClr val="tx1"/>
                </a:solidFill>
                <a:effectLst/>
                <a:latin typeface="Times New Roman" pitchFamily="18" charset="0"/>
                <a:ea typeface="ＭＳ Ｐ明朝" charset="-128"/>
                <a:cs typeface="+mn-cs"/>
              </a:rPr>
              <a:t>％で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．パーセント表記すると飼育法Ｂの方が生存率が高いことがすぐ読み取れ</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．しかし，検定する場合はパーセント表記したデータでは多くの情報が失われる</a:t>
            </a:r>
            <a:r>
              <a:rPr kumimoji="1" lang="ja-JP" altLang="en-US" sz="1200" kern="1200" dirty="0" smtClean="0">
                <a:solidFill>
                  <a:schemeClr val="tx1"/>
                </a:solidFill>
                <a:effectLst/>
                <a:latin typeface="Times New Roman" pitchFamily="18" charset="0"/>
                <a:ea typeface="ＭＳ Ｐ明朝" charset="-128"/>
                <a:cs typeface="+mn-cs"/>
              </a:rPr>
              <a:t>ので，検定する上では望ましくありません．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54B36D9D-7765-4356-B09F-5E978F82B247}" type="slidenum">
              <a:rPr lang="en-US" altLang="ja-JP" smtClean="0"/>
              <a:pPr/>
              <a:t>10</a:t>
            </a:fld>
            <a:endParaRPr lang="en-US" altLang="ja-JP"/>
          </a:p>
        </p:txBody>
      </p:sp>
    </p:spTree>
    <p:extLst>
      <p:ext uri="{BB962C8B-B14F-4D97-AF65-F5344CB8AC3E}">
        <p14:creationId xmlns:p14="http://schemas.microsoft.com/office/powerpoint/2010/main" val="1968578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それでは予習問題をやってみましょう．有意水準は５％とします．</a:t>
            </a:r>
            <a:r>
              <a:rPr lang="ja-JP" altLang="en-US" dirty="0" smtClean="0"/>
              <a:t>予習は「生物統計学第６回宿題と第７回のための予習</a:t>
            </a:r>
            <a:r>
              <a:rPr lang="en-US" altLang="ja-JP" dirty="0" smtClean="0"/>
              <a:t>2013 </a:t>
            </a:r>
            <a:r>
              <a:rPr lang="ja-JP" altLang="en-US" dirty="0" smtClean="0"/>
              <a:t>」の提出用タブ欄問７に入力して提出してください．</a:t>
            </a:r>
            <a:endParaRPr lang="en-US" altLang="ja-JP" dirty="0" smtClean="0"/>
          </a:p>
        </p:txBody>
      </p:sp>
      <p:sp>
        <p:nvSpPr>
          <p:cNvPr id="4" name="スライド番号プレースホルダー 3"/>
          <p:cNvSpPr>
            <a:spLocks noGrp="1"/>
          </p:cNvSpPr>
          <p:nvPr>
            <p:ph type="sldNum" sz="quarter" idx="10"/>
          </p:nvPr>
        </p:nvSpPr>
        <p:spPr/>
        <p:txBody>
          <a:bodyPr/>
          <a:lstStyle/>
          <a:p>
            <a:fld id="{54B36D9D-7765-4356-B09F-5E978F82B247}" type="slidenum">
              <a:rPr lang="en-US" altLang="ja-JP" smtClean="0"/>
              <a:pPr/>
              <a:t>11</a:t>
            </a:fld>
            <a:endParaRPr lang="en-US" altLang="ja-JP"/>
          </a:p>
        </p:txBody>
      </p:sp>
    </p:spTree>
    <p:extLst>
      <p:ext uri="{BB962C8B-B14F-4D97-AF65-F5344CB8AC3E}">
        <p14:creationId xmlns:p14="http://schemas.microsoft.com/office/powerpoint/2010/main" val="852402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メンデル遺伝の分離についてカイ二乗検定を利用する具体的な方法をこれから説明します．</a:t>
            </a:r>
          </a:p>
          <a:p>
            <a:r>
              <a:rPr kumimoji="1" lang="ja-JP" altLang="en-US" dirty="0" smtClean="0"/>
              <a:t>１．１遺伝子座の場合です．</a:t>
            </a:r>
          </a:p>
          <a:p>
            <a:r>
              <a:rPr kumimoji="1" lang="ja-JP" altLang="en-US" dirty="0" smtClean="0"/>
              <a:t>メンデル遺伝の分離比では１つの遺伝子座しか考えないときは，</a:t>
            </a:r>
            <a:r>
              <a:rPr kumimoji="1" lang="en-US" altLang="ja-JP" dirty="0" smtClean="0"/>
              <a:t>χ</a:t>
            </a:r>
            <a:r>
              <a:rPr kumimoji="1" lang="ja-JP" altLang="en-US" baseline="30000" dirty="0" smtClean="0"/>
              <a:t>２</a:t>
            </a:r>
            <a:r>
              <a:rPr kumimoji="1" lang="ja-JP" altLang="en-US" dirty="0" smtClean="0"/>
              <a:t>の値がやや高めに算出されるため，</a:t>
            </a:r>
            <a:r>
              <a:rPr kumimoji="1" lang="en-US" altLang="ja-JP" dirty="0" smtClean="0"/>
              <a:t>2</a:t>
            </a:r>
            <a:r>
              <a:rPr kumimoji="1" lang="ja-JP" altLang="en-US" dirty="0" smtClean="0"/>
              <a:t>遺伝子座以上の場合のようにエクセルの関数</a:t>
            </a:r>
            <a:r>
              <a:rPr kumimoji="1" lang="en-US" altLang="ja-JP" dirty="0" smtClean="0"/>
              <a:t>1</a:t>
            </a:r>
            <a:r>
              <a:rPr kumimoji="1" lang="ja-JP" altLang="en-US" dirty="0" smtClean="0"/>
              <a:t>つでは計算できないので，ここではデータをシートの黄色いところに観測数を代入すると計算できるようにしました．エクセルの生物統計学＿授業用データ集</a:t>
            </a:r>
            <a:r>
              <a:rPr kumimoji="1" lang="en-US" altLang="ja-JP" dirty="0" smtClean="0"/>
              <a:t>2013</a:t>
            </a:r>
            <a:r>
              <a:rPr kumimoji="1" lang="ja-JP" altLang="en-US" dirty="0" err="1" smtClean="0"/>
              <a:t>の第</a:t>
            </a:r>
            <a:r>
              <a:rPr kumimoji="1" lang="en-US" altLang="ja-JP" dirty="0" smtClean="0"/>
              <a:t>7</a:t>
            </a:r>
            <a:r>
              <a:rPr kumimoji="1" lang="ja-JP" altLang="en-US" dirty="0" smtClean="0"/>
              <a:t>回カイ二乗検定・Ｆ検定タブで，セル</a:t>
            </a:r>
            <a:r>
              <a:rPr kumimoji="1" lang="en-US" altLang="ja-JP" dirty="0" smtClean="0"/>
              <a:t>B117</a:t>
            </a:r>
            <a:r>
              <a:rPr kumimoji="1" lang="ja-JP" altLang="en-US" dirty="0" smtClean="0"/>
              <a:t>のところをみてください．</a:t>
            </a:r>
            <a:endParaRPr kumimoji="1" lang="en-US" altLang="ja-JP" dirty="0" smtClean="0"/>
          </a:p>
          <a:p>
            <a:r>
              <a:rPr kumimoji="1" lang="ja-JP" altLang="ja-JP" sz="1200" kern="1200" dirty="0" smtClean="0">
                <a:solidFill>
                  <a:schemeClr val="tx1"/>
                </a:solidFill>
                <a:effectLst/>
                <a:latin typeface="Times New Roman" pitchFamily="18" charset="0"/>
                <a:ea typeface="ＭＳ Ｐ明朝" charset="-128"/>
                <a:cs typeface="+mn-cs"/>
              </a:rPr>
              <a:t>例</a:t>
            </a:r>
            <a:r>
              <a:rPr kumimoji="1" lang="ja-JP" altLang="en-US" sz="1200" kern="1200" dirty="0" smtClean="0">
                <a:solidFill>
                  <a:schemeClr val="tx1"/>
                </a:solidFill>
                <a:effectLst/>
                <a:latin typeface="Times New Roman" pitchFamily="18" charset="0"/>
                <a:ea typeface="ＭＳ Ｐ明朝" charset="-128"/>
                <a:cs typeface="+mn-cs"/>
              </a:rPr>
              <a:t>題を考えましょう．</a:t>
            </a:r>
            <a:r>
              <a:rPr kumimoji="1" lang="ja-JP" altLang="ja-JP" sz="1200" kern="1200" dirty="0" smtClean="0">
                <a:solidFill>
                  <a:schemeClr val="tx1"/>
                </a:solidFill>
                <a:effectLst/>
                <a:latin typeface="Times New Roman" pitchFamily="18" charset="0"/>
                <a:ea typeface="ＭＳ Ｐ明朝" charset="-128"/>
                <a:cs typeface="+mn-cs"/>
              </a:rPr>
              <a:t>Ｆ</a:t>
            </a:r>
            <a:r>
              <a:rPr kumimoji="1" lang="ja-JP" altLang="ja-JP" sz="1200" kern="1200" baseline="-25000" dirty="0" smtClean="0">
                <a:solidFill>
                  <a:schemeClr val="tx1"/>
                </a:solidFill>
                <a:effectLst/>
                <a:latin typeface="Times New Roman" pitchFamily="18" charset="0"/>
                <a:ea typeface="ＭＳ Ｐ明朝" charset="-128"/>
                <a:cs typeface="+mn-cs"/>
              </a:rPr>
              <a:t>１</a:t>
            </a:r>
            <a:r>
              <a:rPr kumimoji="1" lang="ja-JP" altLang="ja-JP" sz="1200" kern="1200" dirty="0" smtClean="0">
                <a:solidFill>
                  <a:schemeClr val="tx1"/>
                </a:solidFill>
                <a:effectLst/>
                <a:latin typeface="Times New Roman" pitchFamily="18" charset="0"/>
                <a:ea typeface="ＭＳ Ｐ明朝" charset="-128"/>
                <a:cs typeface="+mn-cs"/>
              </a:rPr>
              <a:t>のエンドウの交配から赤花</a:t>
            </a:r>
            <a:r>
              <a:rPr kumimoji="1" lang="en-US" altLang="ja-JP" sz="1200" kern="1200" dirty="0" smtClean="0">
                <a:solidFill>
                  <a:schemeClr val="tx1"/>
                </a:solidFill>
                <a:effectLst/>
                <a:latin typeface="Times New Roman" pitchFamily="18" charset="0"/>
                <a:ea typeface="ＭＳ Ｐ明朝" charset="-128"/>
                <a:cs typeface="+mn-cs"/>
              </a:rPr>
              <a:t>80</a:t>
            </a:r>
            <a:r>
              <a:rPr kumimoji="1" lang="ja-JP" altLang="ja-JP" sz="1200" kern="1200" dirty="0" err="1" smtClean="0">
                <a:solidFill>
                  <a:schemeClr val="tx1"/>
                </a:solidFill>
                <a:effectLst/>
                <a:latin typeface="Times New Roman" pitchFamily="18" charset="0"/>
                <a:ea typeface="ＭＳ Ｐ明朝" charset="-128"/>
                <a:cs typeface="+mn-cs"/>
              </a:rPr>
              <a:t>，</a:t>
            </a:r>
            <a:r>
              <a:rPr kumimoji="1" lang="ja-JP" altLang="ja-JP" sz="1200" kern="1200" dirty="0" smtClean="0">
                <a:solidFill>
                  <a:schemeClr val="tx1"/>
                </a:solidFill>
                <a:effectLst/>
                <a:latin typeface="Times New Roman" pitchFamily="18" charset="0"/>
                <a:ea typeface="ＭＳ Ｐ明朝" charset="-128"/>
                <a:cs typeface="+mn-cs"/>
              </a:rPr>
              <a:t>白花</a:t>
            </a:r>
            <a:r>
              <a:rPr kumimoji="1" lang="en-US" altLang="ja-JP" sz="1200" kern="1200" dirty="0" smtClean="0">
                <a:solidFill>
                  <a:schemeClr val="tx1"/>
                </a:solidFill>
                <a:effectLst/>
                <a:latin typeface="Times New Roman" pitchFamily="18" charset="0"/>
                <a:ea typeface="ＭＳ Ｐ明朝" charset="-128"/>
                <a:cs typeface="+mn-cs"/>
              </a:rPr>
              <a:t>30</a:t>
            </a:r>
            <a:r>
              <a:rPr kumimoji="1" lang="ja-JP" altLang="ja-JP" sz="1200" kern="1200" dirty="0" smtClean="0">
                <a:solidFill>
                  <a:schemeClr val="tx1"/>
                </a:solidFill>
                <a:effectLst/>
                <a:latin typeface="Times New Roman" pitchFamily="18" charset="0"/>
                <a:ea typeface="ＭＳ Ｐ明朝" charset="-128"/>
                <a:cs typeface="+mn-cs"/>
              </a:rPr>
              <a:t>を得</a:t>
            </a:r>
            <a:r>
              <a:rPr kumimoji="1" lang="ja-JP" altLang="en-US" sz="1200" kern="1200" dirty="0" smtClean="0">
                <a:solidFill>
                  <a:schemeClr val="tx1"/>
                </a:solidFill>
                <a:effectLst/>
                <a:latin typeface="Times New Roman" pitchFamily="18" charset="0"/>
                <a:ea typeface="ＭＳ Ｐ明朝" charset="-128"/>
                <a:cs typeface="+mn-cs"/>
              </a:rPr>
              <a:t>まし</a:t>
            </a:r>
            <a:r>
              <a:rPr kumimoji="1" lang="ja-JP" altLang="ja-JP" sz="1200" kern="1200" dirty="0" smtClean="0">
                <a:solidFill>
                  <a:schemeClr val="tx1"/>
                </a:solidFill>
                <a:effectLst/>
                <a:latin typeface="Times New Roman" pitchFamily="18" charset="0"/>
                <a:ea typeface="ＭＳ Ｐ明朝" charset="-128"/>
                <a:cs typeface="+mn-cs"/>
              </a:rPr>
              <a:t>た．</a:t>
            </a:r>
            <a:r>
              <a:rPr kumimoji="1" lang="en-US" altLang="ja-JP" sz="1200" kern="1200" dirty="0" smtClean="0">
                <a:solidFill>
                  <a:schemeClr val="tx1"/>
                </a:solidFill>
                <a:effectLst/>
                <a:latin typeface="Times New Roman" pitchFamily="18" charset="0"/>
                <a:ea typeface="ＭＳ Ｐ明朝" charset="-128"/>
                <a:cs typeface="+mn-cs"/>
              </a:rPr>
              <a:t>3</a:t>
            </a:r>
            <a:r>
              <a:rPr kumimoji="1" lang="ja-JP" altLang="ja-JP" sz="1200" kern="1200" dirty="0"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1</a:t>
            </a:r>
            <a:r>
              <a:rPr kumimoji="1" lang="ja-JP" altLang="ja-JP" sz="1200" kern="1200" dirty="0" smtClean="0">
                <a:solidFill>
                  <a:schemeClr val="tx1"/>
                </a:solidFill>
                <a:effectLst/>
                <a:latin typeface="Times New Roman" pitchFamily="18" charset="0"/>
                <a:ea typeface="ＭＳ Ｐ明朝" charset="-128"/>
                <a:cs typeface="+mn-cs"/>
              </a:rPr>
              <a:t>に分離するかを検定</a:t>
            </a:r>
            <a:r>
              <a:rPr kumimoji="1" lang="ja-JP" altLang="en-US" sz="1200" kern="1200" dirty="0" smtClean="0">
                <a:solidFill>
                  <a:schemeClr val="tx1"/>
                </a:solidFill>
                <a:effectLst/>
                <a:latin typeface="Times New Roman" pitchFamily="18" charset="0"/>
                <a:ea typeface="ＭＳ Ｐ明朝" charset="-128"/>
                <a:cs typeface="+mn-cs"/>
              </a:rPr>
              <a:t>しましょう</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メンデルの遺伝の法則に従えば，分離比は</a:t>
            </a:r>
            <a:r>
              <a:rPr kumimoji="1" lang="en-US" altLang="ja-JP" sz="1200" kern="1200" dirty="0" smtClean="0">
                <a:solidFill>
                  <a:schemeClr val="tx1"/>
                </a:solidFill>
                <a:effectLst/>
                <a:latin typeface="Times New Roman" pitchFamily="18" charset="0"/>
                <a:ea typeface="ＭＳ Ｐ明朝" charset="-128"/>
                <a:cs typeface="+mn-cs"/>
              </a:rPr>
              <a:t>3:1</a:t>
            </a:r>
            <a:r>
              <a:rPr kumimoji="1" lang="ja-JP" altLang="en-US" sz="1200" kern="1200" dirty="0" smtClean="0">
                <a:solidFill>
                  <a:schemeClr val="tx1"/>
                </a:solidFill>
                <a:effectLst/>
                <a:latin typeface="Times New Roman" pitchFamily="18" charset="0"/>
                <a:ea typeface="ＭＳ Ｐ明朝" charset="-128"/>
                <a:cs typeface="+mn-cs"/>
              </a:rPr>
              <a:t>になりますが，そうならない遺伝様式をとるかもしれません．それを統計的に検定します．</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帰無仮説：「分離比は</a:t>
            </a:r>
            <a:r>
              <a:rPr kumimoji="1" lang="en-US" altLang="ja-JP" sz="1200" kern="1200" dirty="0" smtClean="0">
                <a:solidFill>
                  <a:schemeClr val="tx1"/>
                </a:solidFill>
                <a:effectLst/>
                <a:latin typeface="Times New Roman" pitchFamily="18" charset="0"/>
                <a:ea typeface="ＭＳ Ｐ明朝" charset="-128"/>
                <a:cs typeface="+mn-cs"/>
              </a:rPr>
              <a:t>3</a:t>
            </a:r>
            <a:r>
              <a:rPr kumimoji="1" lang="ja-JP" altLang="ja-JP" sz="1200" kern="1200" dirty="0"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1</a:t>
            </a:r>
            <a:r>
              <a:rPr kumimoji="1" lang="ja-JP" altLang="ja-JP" sz="1200" kern="1200" dirty="0" smtClean="0">
                <a:solidFill>
                  <a:schemeClr val="tx1"/>
                </a:solidFill>
                <a:effectLst/>
                <a:latin typeface="Times New Roman" pitchFamily="18" charset="0"/>
                <a:ea typeface="ＭＳ Ｐ明朝" charset="-128"/>
                <a:cs typeface="+mn-cs"/>
              </a:rPr>
              <a:t>である」．対立仮説：「分離比は</a:t>
            </a:r>
            <a:r>
              <a:rPr kumimoji="1" lang="en-US" altLang="ja-JP" sz="1200" kern="1200" dirty="0" smtClean="0">
                <a:solidFill>
                  <a:schemeClr val="tx1"/>
                </a:solidFill>
                <a:effectLst/>
                <a:latin typeface="Times New Roman" pitchFamily="18" charset="0"/>
                <a:ea typeface="ＭＳ Ｐ明朝" charset="-128"/>
                <a:cs typeface="+mn-cs"/>
              </a:rPr>
              <a:t>3</a:t>
            </a:r>
            <a:r>
              <a:rPr kumimoji="1" lang="ja-JP" altLang="ja-JP" sz="1200" kern="1200" dirty="0"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1</a:t>
            </a:r>
            <a:r>
              <a:rPr kumimoji="1" lang="ja-JP" altLang="ja-JP" sz="1200" kern="1200" dirty="0" smtClean="0">
                <a:solidFill>
                  <a:schemeClr val="tx1"/>
                </a:solidFill>
                <a:effectLst/>
                <a:latin typeface="Times New Roman" pitchFamily="18" charset="0"/>
                <a:ea typeface="ＭＳ Ｐ明朝" charset="-128"/>
                <a:cs typeface="+mn-cs"/>
              </a:rPr>
              <a:t>でない」</a:t>
            </a:r>
            <a:r>
              <a:rPr kumimoji="1" lang="ja-JP" altLang="en-US" sz="1200" kern="1200" dirty="0" smtClean="0">
                <a:solidFill>
                  <a:schemeClr val="tx1"/>
                </a:solidFill>
                <a:effectLst/>
                <a:latin typeface="Times New Roman" pitchFamily="18" charset="0"/>
                <a:ea typeface="ＭＳ Ｐ明朝" charset="-128"/>
                <a:cs typeface="+mn-cs"/>
              </a:rPr>
              <a:t>となります．</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黄色い枠に赤花</a:t>
            </a:r>
            <a:r>
              <a:rPr kumimoji="1" lang="en-US" altLang="ja-JP" sz="1200" kern="1200" dirty="0" smtClean="0">
                <a:solidFill>
                  <a:schemeClr val="tx1"/>
                </a:solidFill>
                <a:effectLst/>
                <a:latin typeface="Times New Roman" pitchFamily="18" charset="0"/>
                <a:ea typeface="ＭＳ Ｐ明朝" charset="-128"/>
                <a:cs typeface="+mn-cs"/>
              </a:rPr>
              <a:t>80</a:t>
            </a:r>
            <a:r>
              <a:rPr kumimoji="1" lang="ja-JP" altLang="en-US" sz="1200" kern="1200" dirty="0" smtClean="0">
                <a:solidFill>
                  <a:schemeClr val="tx1"/>
                </a:solidFill>
                <a:effectLst/>
                <a:latin typeface="Times New Roman" pitchFamily="18" charset="0"/>
                <a:ea typeface="ＭＳ Ｐ明朝" charset="-128"/>
                <a:cs typeface="+mn-cs"/>
              </a:rPr>
              <a:t>と白花</a:t>
            </a:r>
            <a:r>
              <a:rPr kumimoji="1" lang="en-US" altLang="ja-JP" sz="1200" kern="1200" dirty="0" smtClean="0">
                <a:solidFill>
                  <a:schemeClr val="tx1"/>
                </a:solidFill>
                <a:effectLst/>
                <a:latin typeface="Times New Roman" pitchFamily="18" charset="0"/>
                <a:ea typeface="ＭＳ Ｐ明朝" charset="-128"/>
                <a:cs typeface="+mn-cs"/>
              </a:rPr>
              <a:t>30</a:t>
            </a:r>
            <a:r>
              <a:rPr kumimoji="1" lang="ja-JP" altLang="en-US" sz="1200" kern="1200" dirty="0" smtClean="0">
                <a:solidFill>
                  <a:schemeClr val="tx1"/>
                </a:solidFill>
                <a:effectLst/>
                <a:latin typeface="Times New Roman" pitchFamily="18" charset="0"/>
                <a:ea typeface="ＭＳ Ｐ明朝" charset="-128"/>
                <a:cs typeface="+mn-cs"/>
              </a:rPr>
              <a:t>のデータを入れるだけです．</a:t>
            </a:r>
            <a:endParaRPr kumimoji="1" lang="ja-JP"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検定</a:t>
            </a:r>
            <a:r>
              <a:rPr kumimoji="1" lang="ja-JP" altLang="en-US" sz="1200" kern="1200" dirty="0" smtClean="0">
                <a:solidFill>
                  <a:schemeClr val="tx1"/>
                </a:solidFill>
                <a:effectLst/>
                <a:latin typeface="Times New Roman" pitchFamily="18" charset="0"/>
                <a:ea typeface="ＭＳ Ｐ明朝" charset="-128"/>
                <a:cs typeface="+mn-cs"/>
              </a:rPr>
              <a:t>結果，</a:t>
            </a:r>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ja-JP" sz="1200" kern="1200" dirty="0" smtClean="0">
                <a:solidFill>
                  <a:schemeClr val="tx1"/>
                </a:solidFill>
                <a:effectLst/>
                <a:latin typeface="Times New Roman" pitchFamily="18" charset="0"/>
                <a:ea typeface="ＭＳ Ｐ明朝" charset="-128"/>
                <a:cs typeface="+mn-cs"/>
              </a:rPr>
              <a:t>値</a:t>
            </a:r>
            <a:r>
              <a:rPr kumimoji="1" lang="en-US" altLang="ja-JP" sz="1200" kern="1200" dirty="0" smtClean="0">
                <a:solidFill>
                  <a:schemeClr val="tx1"/>
                </a:solidFill>
                <a:effectLst/>
                <a:latin typeface="Times New Roman" pitchFamily="18" charset="0"/>
                <a:ea typeface="ＭＳ Ｐ明朝" charset="-128"/>
                <a:cs typeface="+mn-cs"/>
              </a:rPr>
              <a:t>=0.6597</a:t>
            </a:r>
            <a:r>
              <a:rPr kumimoji="1" lang="ja-JP" altLang="en-US" sz="1200" kern="1200" dirty="0" smtClean="0">
                <a:solidFill>
                  <a:schemeClr val="tx1"/>
                </a:solidFill>
                <a:effectLst/>
                <a:latin typeface="Times New Roman" pitchFamily="18" charset="0"/>
                <a:ea typeface="ＭＳ Ｐ明朝" charset="-128"/>
                <a:cs typeface="+mn-cs"/>
              </a:rPr>
              <a:t>となります．</a:t>
            </a:r>
            <a:r>
              <a:rPr kumimoji="1" lang="ja-JP" altLang="ja-JP" sz="1200" kern="1200" dirty="0" smtClean="0">
                <a:solidFill>
                  <a:schemeClr val="tx1"/>
                </a:solidFill>
                <a:effectLst/>
                <a:latin typeface="Times New Roman" pitchFamily="18" charset="0"/>
                <a:ea typeface="ＭＳ Ｐ明朝" charset="-128"/>
                <a:cs typeface="+mn-cs"/>
              </a:rPr>
              <a:t>したがって，有意水準</a:t>
            </a:r>
            <a:r>
              <a:rPr kumimoji="1" lang="en-US" altLang="ja-JP" sz="1200" kern="1200" dirty="0" smtClean="0">
                <a:solidFill>
                  <a:schemeClr val="tx1"/>
                </a:solidFill>
                <a:effectLst/>
                <a:latin typeface="Times New Roman" pitchFamily="18" charset="0"/>
                <a:ea typeface="ＭＳ Ｐ明朝" charset="-128"/>
                <a:cs typeface="+mn-cs"/>
              </a:rPr>
              <a:t>5</a:t>
            </a:r>
            <a:r>
              <a:rPr kumimoji="1" lang="ja-JP" altLang="ja-JP" sz="1200" kern="1200" dirty="0" smtClean="0">
                <a:solidFill>
                  <a:schemeClr val="tx1"/>
                </a:solidFill>
                <a:effectLst/>
                <a:latin typeface="Times New Roman" pitchFamily="18" charset="0"/>
                <a:ea typeface="ＭＳ Ｐ明朝" charset="-128"/>
                <a:cs typeface="+mn-cs"/>
              </a:rPr>
              <a:t>％で帰無仮説は棄却できず，分離比は</a:t>
            </a:r>
            <a:r>
              <a:rPr kumimoji="1" lang="en-US" altLang="ja-JP" sz="1200" kern="1200" dirty="0" smtClean="0">
                <a:solidFill>
                  <a:schemeClr val="tx1"/>
                </a:solidFill>
                <a:effectLst/>
                <a:latin typeface="Times New Roman" pitchFamily="18" charset="0"/>
                <a:ea typeface="ＭＳ Ｐ明朝" charset="-128"/>
                <a:cs typeface="+mn-cs"/>
              </a:rPr>
              <a:t>3</a:t>
            </a:r>
            <a:r>
              <a:rPr kumimoji="1" lang="ja-JP" altLang="ja-JP" sz="1200" kern="1200" dirty="0"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1</a:t>
            </a:r>
            <a:r>
              <a:rPr kumimoji="1" lang="ja-JP" altLang="ja-JP" sz="1200" kern="1200" dirty="0" smtClean="0">
                <a:solidFill>
                  <a:schemeClr val="tx1"/>
                </a:solidFill>
                <a:effectLst/>
                <a:latin typeface="Times New Roman" pitchFamily="18" charset="0"/>
                <a:ea typeface="ＭＳ Ｐ明朝" charset="-128"/>
                <a:cs typeface="+mn-cs"/>
              </a:rPr>
              <a:t>でないという有意な証拠はない．つまり分離比は</a:t>
            </a:r>
            <a:r>
              <a:rPr kumimoji="1" lang="en-US" altLang="ja-JP" sz="1200" kern="1200" dirty="0" smtClean="0">
                <a:solidFill>
                  <a:schemeClr val="tx1"/>
                </a:solidFill>
                <a:effectLst/>
                <a:latin typeface="Times New Roman" pitchFamily="18" charset="0"/>
                <a:ea typeface="ＭＳ Ｐ明朝" charset="-128"/>
                <a:cs typeface="+mn-cs"/>
              </a:rPr>
              <a:t>3</a:t>
            </a:r>
            <a:r>
              <a:rPr kumimoji="1" lang="ja-JP" altLang="ja-JP" sz="1200" kern="1200" dirty="0"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1</a:t>
            </a:r>
            <a:r>
              <a:rPr kumimoji="1" lang="ja-JP" altLang="ja-JP" sz="1200" kern="1200" dirty="0" smtClean="0">
                <a:solidFill>
                  <a:schemeClr val="tx1"/>
                </a:solidFill>
                <a:effectLst/>
                <a:latin typeface="Times New Roman" pitchFamily="18" charset="0"/>
                <a:ea typeface="ＭＳ Ｐ明朝" charset="-128"/>
                <a:cs typeface="+mn-cs"/>
              </a:rPr>
              <a:t>であると考えてよい</a:t>
            </a:r>
            <a:r>
              <a:rPr kumimoji="1" lang="ja-JP" altLang="en-US" sz="1200" kern="1200" dirty="0" smtClean="0">
                <a:solidFill>
                  <a:schemeClr val="tx1"/>
                </a:solidFill>
                <a:effectLst/>
                <a:latin typeface="Times New Roman" pitchFamily="18" charset="0"/>
                <a:ea typeface="ＭＳ Ｐ明朝" charset="-128"/>
                <a:cs typeface="+mn-cs"/>
              </a:rPr>
              <a:t>となります．この場合は，応用的な使い方なので，正しい結論は「</a:t>
            </a:r>
            <a:r>
              <a:rPr lang="ja-JP" altLang="en-US" dirty="0" smtClean="0"/>
              <a:t>帰無仮説は棄却できないので，</a:t>
            </a:r>
            <a:r>
              <a:rPr lang="en-US" altLang="ja-JP" dirty="0" smtClean="0"/>
              <a:t>3:1</a:t>
            </a:r>
            <a:r>
              <a:rPr lang="ja-JP" altLang="en-US" dirty="0" smtClean="0"/>
              <a:t>に分離しないとはいえない</a:t>
            </a:r>
            <a:r>
              <a:rPr kumimoji="1" lang="ja-JP" altLang="en-US" sz="1200" kern="1200" dirty="0" smtClean="0">
                <a:solidFill>
                  <a:schemeClr val="tx1"/>
                </a:solidFill>
                <a:effectLst/>
                <a:latin typeface="Times New Roman" pitchFamily="18" charset="0"/>
                <a:ea typeface="ＭＳ Ｐ明朝" charset="-128"/>
                <a:cs typeface="+mn-cs"/>
              </a:rPr>
              <a:t>」ですが，</a:t>
            </a:r>
            <a:r>
              <a:rPr kumimoji="1" lang="en-US" altLang="ja-JP" sz="1200" kern="1200" dirty="0" smtClean="0">
                <a:solidFill>
                  <a:schemeClr val="tx1"/>
                </a:solidFill>
                <a:effectLst/>
                <a:latin typeface="Times New Roman" pitchFamily="18" charset="0"/>
                <a:ea typeface="ＭＳ Ｐ明朝" charset="-128"/>
                <a:cs typeface="+mn-cs"/>
              </a:rPr>
              <a:t>3:1</a:t>
            </a:r>
            <a:r>
              <a:rPr kumimoji="1" lang="ja-JP" altLang="en-US" sz="1200" kern="1200" dirty="0" smtClean="0">
                <a:solidFill>
                  <a:schemeClr val="tx1"/>
                </a:solidFill>
                <a:effectLst/>
                <a:latin typeface="Times New Roman" pitchFamily="18" charset="0"/>
                <a:ea typeface="ＭＳ Ｐ明朝" charset="-128"/>
                <a:cs typeface="+mn-cs"/>
              </a:rPr>
              <a:t>に分離するとみなせると結論することもあります．統計的には</a:t>
            </a:r>
            <a:r>
              <a:rPr kumimoji="1" lang="en-US" altLang="ja-JP" sz="1200" kern="1200" dirty="0" smtClean="0">
                <a:solidFill>
                  <a:schemeClr val="tx1"/>
                </a:solidFill>
                <a:effectLst/>
                <a:latin typeface="Times New Roman" pitchFamily="18" charset="0"/>
                <a:ea typeface="ＭＳ Ｐ明朝" charset="-128"/>
                <a:cs typeface="+mn-cs"/>
              </a:rPr>
              <a:t>3:1</a:t>
            </a:r>
            <a:r>
              <a:rPr kumimoji="1" lang="ja-JP" altLang="en-US" sz="1200" kern="1200" dirty="0" smtClean="0">
                <a:solidFill>
                  <a:schemeClr val="tx1"/>
                </a:solidFill>
                <a:effectLst/>
                <a:latin typeface="Times New Roman" pitchFamily="18" charset="0"/>
                <a:ea typeface="ＭＳ Ｐ明朝" charset="-128"/>
                <a:cs typeface="+mn-cs"/>
              </a:rPr>
              <a:t>に分離しないことを証明できても，</a:t>
            </a:r>
            <a:r>
              <a:rPr kumimoji="1" lang="en-US" altLang="ja-JP" sz="1200" kern="1200" dirty="0" smtClean="0">
                <a:solidFill>
                  <a:schemeClr val="tx1"/>
                </a:solidFill>
                <a:effectLst/>
                <a:latin typeface="Times New Roman" pitchFamily="18" charset="0"/>
                <a:ea typeface="ＭＳ Ｐ明朝" charset="-128"/>
                <a:cs typeface="+mn-cs"/>
              </a:rPr>
              <a:t>3:1</a:t>
            </a:r>
            <a:r>
              <a:rPr kumimoji="1" lang="ja-JP" altLang="en-US" sz="1200" kern="1200" dirty="0" smtClean="0">
                <a:solidFill>
                  <a:schemeClr val="tx1"/>
                </a:solidFill>
                <a:effectLst/>
                <a:latin typeface="Times New Roman" pitchFamily="18" charset="0"/>
                <a:ea typeface="ＭＳ Ｐ明朝" charset="-128"/>
                <a:cs typeface="+mn-cs"/>
              </a:rPr>
              <a:t>に分離することは証明できません．</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4B36D9D-7765-4356-B09F-5E978F82B247}" type="slidenum">
              <a:rPr lang="en-US" altLang="ja-JP" smtClean="0"/>
              <a:pPr/>
              <a:t>2</a:t>
            </a:fld>
            <a:endParaRPr lang="en-US" altLang="ja-JP"/>
          </a:p>
        </p:txBody>
      </p:sp>
    </p:spTree>
    <p:extLst>
      <p:ext uri="{BB962C8B-B14F-4D97-AF65-F5344CB8AC3E}">
        <p14:creationId xmlns:p14="http://schemas.microsoft.com/office/powerpoint/2010/main" val="3224507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それでは予習問題をやってみましょう．有意水準は５％とします．</a:t>
            </a:r>
            <a:r>
              <a:rPr lang="ja-JP" altLang="en-US" dirty="0" smtClean="0"/>
              <a:t>予習は「生物統計学第６回宿題と第７回のための予習</a:t>
            </a:r>
            <a:r>
              <a:rPr lang="en-US" altLang="ja-JP" dirty="0" smtClean="0"/>
              <a:t>2013 </a:t>
            </a:r>
            <a:r>
              <a:rPr lang="ja-JP" altLang="en-US" dirty="0" smtClean="0"/>
              <a:t>」の提出用タブ欄問６①に入力して提出してください．</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4B36D9D-7765-4356-B09F-5E978F82B247}" type="slidenum">
              <a:rPr lang="en-US" altLang="ja-JP" smtClean="0"/>
              <a:pPr/>
              <a:t>3</a:t>
            </a:fld>
            <a:endParaRPr lang="en-US" altLang="ja-JP"/>
          </a:p>
        </p:txBody>
      </p:sp>
    </p:spTree>
    <p:extLst>
      <p:ext uri="{BB962C8B-B14F-4D97-AF65-F5344CB8AC3E}">
        <p14:creationId xmlns:p14="http://schemas.microsoft.com/office/powerpoint/2010/main" val="1912523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２．２遺伝子座の場合です．</a:t>
            </a:r>
          </a:p>
          <a:p>
            <a:r>
              <a:rPr kumimoji="1" lang="ja-JP" altLang="ja-JP" sz="1200" kern="1200" dirty="0" smtClean="0">
                <a:solidFill>
                  <a:schemeClr val="tx1"/>
                </a:solidFill>
                <a:effectLst/>
                <a:latin typeface="Times New Roman" pitchFamily="18" charset="0"/>
                <a:ea typeface="ＭＳ Ｐ明朝" charset="-128"/>
                <a:cs typeface="+mn-cs"/>
              </a:rPr>
              <a:t>２遺伝子座の場合でも，データをシートの黄色いところに観測数を代入すると計算できるようにし</a:t>
            </a:r>
            <a:r>
              <a:rPr kumimoji="1" lang="ja-JP" altLang="en-US" sz="1200" kern="1200" dirty="0" smtClean="0">
                <a:solidFill>
                  <a:schemeClr val="tx1"/>
                </a:solidFill>
                <a:effectLst/>
                <a:latin typeface="Times New Roman" pitchFamily="18" charset="0"/>
                <a:ea typeface="ＭＳ Ｐ明朝" charset="-128"/>
                <a:cs typeface="+mn-cs"/>
              </a:rPr>
              <a:t>まし</a:t>
            </a:r>
            <a:r>
              <a:rPr kumimoji="1" lang="ja-JP" altLang="ja-JP" sz="1200" kern="1200" dirty="0" smtClean="0">
                <a:solidFill>
                  <a:schemeClr val="tx1"/>
                </a:solidFill>
                <a:effectLst/>
                <a:latin typeface="Times New Roman" pitchFamily="18" charset="0"/>
                <a:ea typeface="ＭＳ Ｐ明朝" charset="-128"/>
                <a:cs typeface="+mn-cs"/>
              </a:rPr>
              <a:t>た．</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例</a:t>
            </a:r>
            <a:r>
              <a:rPr kumimoji="1" lang="ja-JP" altLang="en-US" sz="1200" kern="1200" dirty="0" smtClean="0">
                <a:solidFill>
                  <a:schemeClr val="tx1"/>
                </a:solidFill>
                <a:effectLst/>
                <a:latin typeface="Times New Roman" pitchFamily="18" charset="0"/>
                <a:ea typeface="ＭＳ Ｐ明朝" charset="-128"/>
                <a:cs typeface="+mn-cs"/>
              </a:rPr>
              <a:t>題を考えましょう．</a:t>
            </a:r>
            <a:r>
              <a:rPr lang="ja-JP" altLang="en-US" dirty="0" smtClean="0"/>
              <a:t>花色赤色・草丈が高い</a:t>
            </a:r>
            <a:r>
              <a:rPr lang="en-US" altLang="ja-JP" dirty="0" smtClean="0"/>
              <a:t>×</a:t>
            </a:r>
            <a:r>
              <a:rPr lang="ja-JP" altLang="en-US" dirty="0" smtClean="0"/>
              <a:t>花色白色・草丈が低い」を交配したＦ</a:t>
            </a:r>
            <a:r>
              <a:rPr lang="ja-JP" altLang="en-US" baseline="-25000" dirty="0" smtClean="0"/>
              <a:t>１</a:t>
            </a:r>
            <a:r>
              <a:rPr lang="ja-JP" altLang="en-US" dirty="0" smtClean="0"/>
              <a:t>はすべて花色赤色・草丈が高いとなりました．Ｆ</a:t>
            </a:r>
            <a:r>
              <a:rPr lang="ja-JP" altLang="en-US" baseline="-25000" dirty="0" smtClean="0"/>
              <a:t>１</a:t>
            </a:r>
            <a:r>
              <a:rPr lang="ja-JP" altLang="en-US" dirty="0" smtClean="0"/>
              <a:t>同士を交配した結果，下の表のような分離比を得ました．これは</a:t>
            </a:r>
            <a:r>
              <a:rPr lang="en-US" altLang="ja-JP" dirty="0" smtClean="0"/>
              <a:t>9:3:3:1</a:t>
            </a:r>
            <a:r>
              <a:rPr lang="ja-JP" altLang="en-US" dirty="0" smtClean="0"/>
              <a:t>の分離比かどうかを有意水準</a:t>
            </a:r>
            <a:r>
              <a:rPr lang="en-US" altLang="ja-JP" dirty="0" smtClean="0"/>
              <a:t>5</a:t>
            </a:r>
            <a:r>
              <a:rPr lang="ja-JP" altLang="en-US" dirty="0" smtClean="0"/>
              <a:t>％で検定してみましょう．</a:t>
            </a:r>
          </a:p>
          <a:p>
            <a:r>
              <a:rPr kumimoji="1" lang="ja-JP" altLang="en-US" sz="1200" kern="1200" dirty="0" smtClean="0">
                <a:solidFill>
                  <a:schemeClr val="tx1"/>
                </a:solidFill>
                <a:effectLst/>
                <a:latin typeface="Times New Roman" pitchFamily="18" charset="0"/>
                <a:ea typeface="ＭＳ Ｐ明朝" charset="-128"/>
                <a:cs typeface="+mn-cs"/>
              </a:rPr>
              <a:t>メンデルの遺伝の法則に従えば，分離比は</a:t>
            </a:r>
            <a:r>
              <a:rPr kumimoji="1" lang="en-US" altLang="ja-JP" sz="1200" kern="1200" dirty="0" smtClean="0">
                <a:solidFill>
                  <a:schemeClr val="tx1"/>
                </a:solidFill>
                <a:effectLst/>
                <a:latin typeface="Times New Roman" pitchFamily="18" charset="0"/>
                <a:ea typeface="ＭＳ Ｐ明朝" charset="-128"/>
                <a:cs typeface="+mn-cs"/>
              </a:rPr>
              <a:t>9:3:3:1</a:t>
            </a:r>
            <a:r>
              <a:rPr kumimoji="1" lang="ja-JP" altLang="en-US" sz="1200" kern="1200" dirty="0" smtClean="0">
                <a:solidFill>
                  <a:schemeClr val="tx1"/>
                </a:solidFill>
                <a:effectLst/>
                <a:latin typeface="Times New Roman" pitchFamily="18" charset="0"/>
                <a:ea typeface="ＭＳ Ｐ明朝" charset="-128"/>
                <a:cs typeface="+mn-cs"/>
              </a:rPr>
              <a:t>になりますが，そうならない遺伝様式をとるかもしれません．それを統計的に検定します．</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4B36D9D-7765-4356-B09F-5E978F82B247}" type="slidenum">
              <a:rPr lang="en-US" altLang="ja-JP" smtClean="0"/>
              <a:pPr/>
              <a:t>4</a:t>
            </a:fld>
            <a:endParaRPr lang="en-US" altLang="ja-JP"/>
          </a:p>
        </p:txBody>
      </p:sp>
    </p:spTree>
    <p:extLst>
      <p:ext uri="{BB962C8B-B14F-4D97-AF65-F5344CB8AC3E}">
        <p14:creationId xmlns:p14="http://schemas.microsoft.com/office/powerpoint/2010/main" val="3431279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帰無仮説：「</a:t>
            </a:r>
            <a:r>
              <a:rPr lang="ja-JP" altLang="en-US" dirty="0" smtClean="0"/>
              <a:t>分離比は</a:t>
            </a:r>
            <a:r>
              <a:rPr lang="en-US" altLang="ja-JP" dirty="0" smtClean="0"/>
              <a:t>9:3:3:1</a:t>
            </a:r>
            <a:r>
              <a:rPr lang="ja-JP" altLang="en-US" dirty="0" smtClean="0"/>
              <a:t>である</a:t>
            </a:r>
            <a:r>
              <a:rPr kumimoji="1" lang="ja-JP" altLang="ja-JP" sz="1200" kern="1200" dirty="0" smtClean="0">
                <a:solidFill>
                  <a:schemeClr val="tx1"/>
                </a:solidFill>
                <a:effectLst/>
                <a:latin typeface="Times New Roman" pitchFamily="18" charset="0"/>
                <a:ea typeface="ＭＳ Ｐ明朝" charset="-128"/>
                <a:cs typeface="+mn-cs"/>
              </a:rPr>
              <a:t>」．対立仮説：「</a:t>
            </a:r>
            <a:r>
              <a:rPr lang="ja-JP" altLang="en-US" dirty="0" smtClean="0"/>
              <a:t>分離比は</a:t>
            </a:r>
            <a:r>
              <a:rPr lang="en-US" altLang="ja-JP" dirty="0" smtClean="0"/>
              <a:t>9:3:3:1</a:t>
            </a:r>
            <a:r>
              <a:rPr lang="ja-JP" altLang="en-US" dirty="0" smtClean="0"/>
              <a:t>でない</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となります．</a:t>
            </a:r>
            <a:endParaRPr kumimoji="1" lang="ja-JP"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エクセルの生物統計学＿授業用データ集</a:t>
            </a:r>
            <a:r>
              <a:rPr kumimoji="1" lang="en-US" altLang="ja-JP" dirty="0" smtClean="0"/>
              <a:t>2013</a:t>
            </a:r>
            <a:r>
              <a:rPr kumimoji="1" lang="ja-JP" altLang="en-US" dirty="0" err="1" smtClean="0"/>
              <a:t>の第</a:t>
            </a:r>
            <a:r>
              <a:rPr kumimoji="1" lang="en-US" altLang="ja-JP" dirty="0" smtClean="0"/>
              <a:t>7</a:t>
            </a:r>
            <a:r>
              <a:rPr kumimoji="1" lang="ja-JP" altLang="en-US" dirty="0" smtClean="0"/>
              <a:t>回カイ二乗検定・Ｆ検定タブで，セル</a:t>
            </a:r>
            <a:r>
              <a:rPr kumimoji="1" lang="en-US" altLang="ja-JP" dirty="0" smtClean="0"/>
              <a:t>B136</a:t>
            </a:r>
            <a:r>
              <a:rPr kumimoji="1" lang="ja-JP" altLang="en-US" dirty="0" smtClean="0"/>
              <a:t>のところをみてください．</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smtClean="0">
                <a:solidFill>
                  <a:schemeClr val="tx1"/>
                </a:solidFill>
                <a:effectLst/>
                <a:latin typeface="Times New Roman" pitchFamily="18" charset="0"/>
                <a:ea typeface="ＭＳ Ｐ明朝" charset="-128"/>
                <a:cs typeface="+mn-cs"/>
              </a:rPr>
              <a:t>黄色いところに上から順に</a:t>
            </a:r>
            <a:r>
              <a:rPr kumimoji="1" lang="en-US" altLang="ja-JP" sz="1200" kern="1200" dirty="0" smtClean="0">
                <a:solidFill>
                  <a:schemeClr val="tx1"/>
                </a:solidFill>
                <a:effectLst/>
                <a:latin typeface="Times New Roman" pitchFamily="18" charset="0"/>
                <a:ea typeface="ＭＳ Ｐ明朝" charset="-128"/>
                <a:cs typeface="+mn-cs"/>
              </a:rPr>
              <a:t>9:3:31</a:t>
            </a:r>
            <a:r>
              <a:rPr kumimoji="1" lang="ja-JP" altLang="en-US" sz="1200" kern="1200" dirty="0" smtClean="0">
                <a:solidFill>
                  <a:schemeClr val="tx1"/>
                </a:solidFill>
                <a:effectLst/>
                <a:latin typeface="Times New Roman" pitchFamily="18" charset="0"/>
                <a:ea typeface="ＭＳ Ｐ明朝" charset="-128"/>
                <a:cs typeface="+mn-cs"/>
              </a:rPr>
              <a:t>に分離すると予想した観測値を入れてください．</a:t>
            </a:r>
            <a:endParaRPr kumimoji="1" lang="en-US"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検定</a:t>
            </a:r>
            <a:r>
              <a:rPr kumimoji="1" lang="ja-JP" altLang="en-US" sz="1200" kern="1200" dirty="0" smtClean="0">
                <a:solidFill>
                  <a:schemeClr val="tx1"/>
                </a:solidFill>
                <a:effectLst/>
                <a:latin typeface="Times New Roman" pitchFamily="18" charset="0"/>
                <a:ea typeface="ＭＳ Ｐ明朝" charset="-128"/>
                <a:cs typeface="+mn-cs"/>
              </a:rPr>
              <a:t>結果，</a:t>
            </a:r>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ja-JP" sz="1200" kern="1200" dirty="0" smtClean="0">
                <a:solidFill>
                  <a:schemeClr val="tx1"/>
                </a:solidFill>
                <a:effectLst/>
                <a:latin typeface="Times New Roman" pitchFamily="18" charset="0"/>
                <a:ea typeface="ＭＳ Ｐ明朝" charset="-128"/>
                <a:cs typeface="+mn-cs"/>
              </a:rPr>
              <a:t>値</a:t>
            </a:r>
            <a:r>
              <a:rPr kumimoji="1" lang="en-US" altLang="ja-JP" sz="1200" kern="1200" dirty="0" smtClean="0">
                <a:solidFill>
                  <a:schemeClr val="tx1"/>
                </a:solidFill>
                <a:effectLst/>
                <a:latin typeface="Times New Roman" pitchFamily="18" charset="0"/>
                <a:ea typeface="ＭＳ Ｐ明朝" charset="-128"/>
                <a:cs typeface="+mn-cs"/>
              </a:rPr>
              <a:t>=0.00004493</a:t>
            </a:r>
            <a:r>
              <a:rPr kumimoji="1" lang="ja-JP" altLang="en-US" sz="1200" kern="1200" dirty="0" smtClean="0">
                <a:solidFill>
                  <a:schemeClr val="tx1"/>
                </a:solidFill>
                <a:effectLst/>
                <a:latin typeface="Times New Roman" pitchFamily="18" charset="0"/>
                <a:ea typeface="ＭＳ Ｐ明朝" charset="-128"/>
                <a:cs typeface="+mn-cs"/>
              </a:rPr>
              <a:t>となります．</a:t>
            </a:r>
            <a:r>
              <a:rPr kumimoji="1" lang="en-US" altLang="ja-JP" sz="1200" kern="1200" dirty="0" smtClean="0">
                <a:solidFill>
                  <a:schemeClr val="tx1"/>
                </a:solidFill>
                <a:effectLst/>
                <a:latin typeface="Times New Roman" pitchFamily="18" charset="0"/>
                <a:ea typeface="ＭＳ Ｐ明朝" charset="-128"/>
                <a:cs typeface="+mn-cs"/>
              </a:rPr>
              <a:t>4.49E-05</a:t>
            </a:r>
            <a:r>
              <a:rPr kumimoji="1" lang="ja-JP" altLang="en-US" sz="1200" kern="1200" dirty="0" smtClean="0">
                <a:solidFill>
                  <a:schemeClr val="tx1"/>
                </a:solidFill>
                <a:effectLst/>
                <a:latin typeface="Times New Roman" pitchFamily="18" charset="0"/>
                <a:ea typeface="ＭＳ Ｐ明朝" charset="-128"/>
                <a:cs typeface="+mn-cs"/>
              </a:rPr>
              <a:t>というエクセルの表示は，</a:t>
            </a:r>
            <a:r>
              <a:rPr kumimoji="1" lang="en-US" altLang="ja-JP" sz="1200" kern="1200" dirty="0" smtClean="0">
                <a:solidFill>
                  <a:schemeClr val="tx1"/>
                </a:solidFill>
                <a:effectLst/>
                <a:latin typeface="Times New Roman" pitchFamily="18" charset="0"/>
                <a:ea typeface="ＭＳ Ｐ明朝" charset="-128"/>
                <a:cs typeface="+mn-cs"/>
              </a:rPr>
              <a:t>4.49×10</a:t>
            </a:r>
            <a:r>
              <a:rPr kumimoji="1" lang="en-US" altLang="ja-JP" sz="1200" kern="1200" baseline="30000" dirty="0" smtClean="0">
                <a:solidFill>
                  <a:schemeClr val="tx1"/>
                </a:solidFill>
                <a:effectLst/>
                <a:latin typeface="Times New Roman" pitchFamily="18" charset="0"/>
                <a:ea typeface="ＭＳ Ｐ明朝" charset="-128"/>
                <a:cs typeface="+mn-cs"/>
              </a:rPr>
              <a:t>-5</a:t>
            </a:r>
            <a:r>
              <a:rPr kumimoji="1" lang="ja-JP" altLang="en-US" sz="1200" kern="1200" dirty="0" smtClean="0">
                <a:solidFill>
                  <a:schemeClr val="tx1"/>
                </a:solidFill>
                <a:effectLst/>
                <a:latin typeface="Times New Roman" pitchFamily="18" charset="0"/>
                <a:ea typeface="ＭＳ Ｐ明朝" charset="-128"/>
                <a:cs typeface="+mn-cs"/>
              </a:rPr>
              <a:t>を意味します．</a:t>
            </a:r>
            <a:r>
              <a:rPr kumimoji="1" lang="ja-JP" altLang="ja-JP" sz="1200" kern="1200" dirty="0" smtClean="0">
                <a:solidFill>
                  <a:schemeClr val="tx1"/>
                </a:solidFill>
                <a:effectLst/>
                <a:latin typeface="Times New Roman" pitchFamily="18" charset="0"/>
                <a:ea typeface="ＭＳ Ｐ明朝" charset="-128"/>
                <a:cs typeface="+mn-cs"/>
              </a:rPr>
              <a:t>したがって，有意水準</a:t>
            </a:r>
            <a:r>
              <a:rPr kumimoji="1" lang="en-US" altLang="ja-JP" sz="1200" kern="1200" dirty="0" smtClean="0">
                <a:solidFill>
                  <a:schemeClr val="tx1"/>
                </a:solidFill>
                <a:effectLst/>
                <a:latin typeface="Times New Roman" pitchFamily="18" charset="0"/>
                <a:ea typeface="ＭＳ Ｐ明朝" charset="-128"/>
                <a:cs typeface="+mn-cs"/>
              </a:rPr>
              <a:t>5</a:t>
            </a:r>
            <a:r>
              <a:rPr kumimoji="1" lang="ja-JP" altLang="ja-JP" sz="1200" kern="1200" dirty="0" smtClean="0">
                <a:solidFill>
                  <a:schemeClr val="tx1"/>
                </a:solidFill>
                <a:effectLst/>
                <a:latin typeface="Times New Roman" pitchFamily="18" charset="0"/>
                <a:ea typeface="ＭＳ Ｐ明朝" charset="-128"/>
                <a:cs typeface="+mn-cs"/>
              </a:rPr>
              <a:t>％で帰無仮説は棄却</a:t>
            </a:r>
            <a:r>
              <a:rPr kumimoji="1" lang="ja-JP" altLang="en-US" sz="1200" kern="1200" dirty="0" smtClean="0">
                <a:solidFill>
                  <a:schemeClr val="tx1"/>
                </a:solidFill>
                <a:effectLst/>
                <a:latin typeface="Times New Roman" pitchFamily="18" charset="0"/>
                <a:ea typeface="ＭＳ Ｐ明朝" charset="-128"/>
                <a:cs typeface="+mn-cs"/>
              </a:rPr>
              <a:t>され</a:t>
            </a:r>
            <a:r>
              <a:rPr kumimoji="1" lang="ja-JP" altLang="ja-JP" sz="1200" kern="1200" dirty="0" smtClean="0">
                <a:solidFill>
                  <a:schemeClr val="tx1"/>
                </a:solidFill>
                <a:effectLst/>
                <a:latin typeface="Times New Roman" pitchFamily="18" charset="0"/>
                <a:ea typeface="ＭＳ Ｐ明朝" charset="-128"/>
                <a:cs typeface="+mn-cs"/>
              </a:rPr>
              <a:t>，</a:t>
            </a:r>
            <a:r>
              <a:rPr lang="ja-JP" altLang="en-US" dirty="0" smtClean="0"/>
              <a:t>分離比は</a:t>
            </a:r>
            <a:r>
              <a:rPr lang="en-US" altLang="ja-JP" dirty="0" smtClean="0"/>
              <a:t>9:3:3:1</a:t>
            </a:r>
            <a:r>
              <a:rPr lang="ja-JP" altLang="en-US" dirty="0" smtClean="0"/>
              <a:t>でない</a:t>
            </a:r>
            <a:r>
              <a:rPr kumimoji="1" lang="ja-JP" altLang="ja-JP" sz="1200" kern="1200" dirty="0" smtClean="0">
                <a:solidFill>
                  <a:schemeClr val="tx1"/>
                </a:solidFill>
                <a:effectLst/>
                <a:latin typeface="Times New Roman" pitchFamily="18" charset="0"/>
                <a:ea typeface="ＭＳ Ｐ明朝" charset="-128"/>
                <a:cs typeface="+mn-cs"/>
              </a:rPr>
              <a:t>という</a:t>
            </a:r>
            <a:r>
              <a:rPr kumimoji="1" lang="ja-JP" altLang="en-US" sz="1200" kern="1200" dirty="0" smtClean="0">
                <a:solidFill>
                  <a:schemeClr val="tx1"/>
                </a:solidFill>
                <a:effectLst/>
                <a:latin typeface="Times New Roman" pitchFamily="18" charset="0"/>
                <a:ea typeface="ＭＳ Ｐ明朝" charset="-128"/>
                <a:cs typeface="+mn-cs"/>
              </a:rPr>
              <a:t>結論になります．だからメンデルの遺伝の法則にこれは従わないことがわかります．</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4B36D9D-7765-4356-B09F-5E978F82B247}" type="slidenum">
              <a:rPr lang="en-US" altLang="ja-JP" smtClean="0"/>
              <a:pPr/>
              <a:t>5</a:t>
            </a:fld>
            <a:endParaRPr lang="en-US" altLang="ja-JP"/>
          </a:p>
        </p:txBody>
      </p:sp>
    </p:spTree>
    <p:extLst>
      <p:ext uri="{BB962C8B-B14F-4D97-AF65-F5344CB8AC3E}">
        <p14:creationId xmlns:p14="http://schemas.microsoft.com/office/powerpoint/2010/main" val="2703899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それでは予習問題をやってみましょう．有意水準は５％とします．</a:t>
            </a:r>
            <a:r>
              <a:rPr lang="ja-JP" altLang="en-US" dirty="0" smtClean="0"/>
              <a:t>予習は「生物統計学第６回宿題と第７回のための予習</a:t>
            </a:r>
            <a:r>
              <a:rPr lang="en-US" altLang="ja-JP" dirty="0" smtClean="0"/>
              <a:t>2013 </a:t>
            </a:r>
            <a:r>
              <a:rPr lang="ja-JP" altLang="en-US" dirty="0" smtClean="0"/>
              <a:t>」の提出用タブ欄問６②に入力して提出してください．</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4B36D9D-7765-4356-B09F-5E978F82B247}" type="slidenum">
              <a:rPr lang="en-US" altLang="ja-JP" smtClean="0"/>
              <a:pPr/>
              <a:t>6</a:t>
            </a:fld>
            <a:endParaRPr lang="en-US" altLang="ja-JP"/>
          </a:p>
        </p:txBody>
      </p:sp>
    </p:spTree>
    <p:extLst>
      <p:ext uri="{BB962C8B-B14F-4D97-AF65-F5344CB8AC3E}">
        <p14:creationId xmlns:p14="http://schemas.microsoft.com/office/powerpoint/2010/main" val="3430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着果率，発芽率，生存率のように全体のうち，何パーセントが着果，発芽，生存したかを示すデータを頻度データあるいは計数（比率）データという．頻度データの場合は調べた標本数が多くても，少なくてもパーセント表示にしてしまうとその違いがなくなってしまうので，できるだけパーセントにしないで統計的検定をする方がよい．すなわちもし２つのデータがどちらも</a:t>
            </a:r>
            <a:r>
              <a:rPr kumimoji="1" lang="en-US" altLang="ja-JP" dirty="0" smtClean="0"/>
              <a:t>30</a:t>
            </a:r>
            <a:r>
              <a:rPr kumimoji="1" lang="ja-JP" altLang="en-US" dirty="0" smtClean="0"/>
              <a:t>％であったとしても，片方が</a:t>
            </a:r>
            <a:r>
              <a:rPr kumimoji="1" lang="en-US" altLang="ja-JP" dirty="0" smtClean="0"/>
              <a:t>100</a:t>
            </a:r>
            <a:r>
              <a:rPr kumimoji="1" lang="ja-JP" altLang="en-US" dirty="0" smtClean="0"/>
              <a:t>個体から得たデータ（すなわち</a:t>
            </a:r>
            <a:r>
              <a:rPr kumimoji="1" lang="en-US" altLang="ja-JP" dirty="0" smtClean="0"/>
              <a:t>30</a:t>
            </a:r>
            <a:r>
              <a:rPr kumimoji="1" lang="ja-JP" altLang="en-US" dirty="0" smtClean="0"/>
              <a:t>個体が該当した），片方が</a:t>
            </a:r>
            <a:r>
              <a:rPr kumimoji="1" lang="en-US" altLang="ja-JP" dirty="0" smtClean="0"/>
              <a:t>10</a:t>
            </a:r>
            <a:r>
              <a:rPr kumimoji="1" lang="ja-JP" altLang="en-US" dirty="0" smtClean="0"/>
              <a:t>個体から得たデータ（すなわち</a:t>
            </a:r>
            <a:r>
              <a:rPr kumimoji="1" lang="en-US" altLang="ja-JP" dirty="0" smtClean="0"/>
              <a:t>3</a:t>
            </a:r>
            <a:r>
              <a:rPr kumimoji="1" lang="ja-JP" altLang="en-US" dirty="0" smtClean="0"/>
              <a:t>個体が該当した）ではデータの意味が全然違うからである．</a:t>
            </a:r>
            <a:endParaRPr kumimoji="1" lang="en-US" altLang="ja-JP" dirty="0" smtClean="0"/>
          </a:p>
          <a:p>
            <a:r>
              <a:rPr kumimoji="1" lang="ja-JP" altLang="en-US" dirty="0" smtClean="0"/>
              <a:t>このような頻度データの性質は１．等分散性を示さない．多くの統計的検定（分散分析，ｔ検定など）では分散が等しいことが検定の条件であることが多いです．頻度では</a:t>
            </a:r>
            <a:r>
              <a:rPr kumimoji="1" lang="en-US" altLang="ja-JP" dirty="0" smtClean="0"/>
              <a:t>0</a:t>
            </a:r>
            <a:r>
              <a:rPr kumimoji="1" lang="ja-JP" altLang="en-US" dirty="0" smtClean="0"/>
              <a:t>％や</a:t>
            </a:r>
            <a:r>
              <a:rPr kumimoji="1" lang="en-US" altLang="ja-JP" dirty="0" smtClean="0"/>
              <a:t>100</a:t>
            </a:r>
            <a:r>
              <a:rPr kumimoji="1" lang="ja-JP" altLang="en-US" dirty="0" smtClean="0"/>
              <a:t>％の値をとると分散は</a:t>
            </a:r>
            <a:r>
              <a:rPr kumimoji="1" lang="en-US" altLang="ja-JP" dirty="0" smtClean="0"/>
              <a:t>0</a:t>
            </a:r>
            <a:r>
              <a:rPr kumimoji="1" lang="ja-JP" altLang="en-US" dirty="0" smtClean="0"/>
              <a:t>になります．詳しいことは第</a:t>
            </a:r>
            <a:r>
              <a:rPr kumimoji="1" lang="en-US" altLang="ja-JP" dirty="0" smtClean="0"/>
              <a:t>15</a:t>
            </a:r>
            <a:r>
              <a:rPr kumimoji="1" lang="ja-JP" altLang="en-US" dirty="0" smtClean="0"/>
              <a:t>回の授業で説明します．</a:t>
            </a:r>
            <a:endParaRPr kumimoji="1" lang="en-US" altLang="ja-JP" dirty="0" smtClean="0"/>
          </a:p>
          <a:p>
            <a:r>
              <a:rPr lang="ja-JP" altLang="en-US" dirty="0" smtClean="0"/>
              <a:t>２．正規分布に従いません．</a:t>
            </a:r>
            <a:endParaRPr kumimoji="1" lang="en-US" altLang="ja-JP" dirty="0" smtClean="0"/>
          </a:p>
          <a:p>
            <a:r>
              <a:rPr lang="ja-JP" altLang="en-US" dirty="0" smtClean="0"/>
              <a:t>３．パーセントで表記してしまうと，もともとの個数の違いが失われてしまいます．</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4B36D9D-7765-4356-B09F-5E978F82B247}" type="slidenum">
              <a:rPr lang="en-US" altLang="ja-JP" smtClean="0"/>
              <a:pPr/>
              <a:t>7</a:t>
            </a:fld>
            <a:endParaRPr lang="en-US" altLang="ja-JP"/>
          </a:p>
        </p:txBody>
      </p:sp>
    </p:spTree>
    <p:extLst>
      <p:ext uri="{BB962C8B-B14F-4D97-AF65-F5344CB8AC3E}">
        <p14:creationId xmlns:p14="http://schemas.microsoft.com/office/powerpoint/2010/main" val="1417684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ここでは昔からよく使われた方法であるカイ二乗検定を使う方法を説明します．しかし，カイ二乗検定は近似法であり，検出力も劣るので，コンピュータが利用できる昨今では二項検定やフィッシャーの正確確率検定を使うことも増えています．しかし，現在でもよく使われるので，カイ二乗検定をとりあげます．</a:t>
            </a:r>
          </a:p>
          <a:p>
            <a:r>
              <a:rPr kumimoji="1" lang="ja-JP" altLang="en-US" dirty="0" smtClean="0"/>
              <a:t>Ａ，Ｂの</a:t>
            </a:r>
            <a:r>
              <a:rPr kumimoji="1" lang="en-US" altLang="ja-JP" dirty="0" smtClean="0"/>
              <a:t>2</a:t>
            </a:r>
            <a:r>
              <a:rPr kumimoji="1" lang="ja-JP" altLang="en-US" dirty="0" err="1" smtClean="0"/>
              <a:t>つの</a:t>
            </a:r>
            <a:r>
              <a:rPr kumimoji="1" lang="ja-JP" altLang="en-US" dirty="0" smtClean="0"/>
              <a:t>方法で飼育した昆虫の生存数と死亡数，ある特産品を</a:t>
            </a:r>
            <a:r>
              <a:rPr kumimoji="1" lang="en-US" altLang="ja-JP" dirty="0" smtClean="0"/>
              <a:t>1, 2, 3, 4, </a:t>
            </a:r>
            <a:r>
              <a:rPr kumimoji="1" lang="ja-JP" altLang="en-US" dirty="0" smtClean="0"/>
              <a:t>･･････等級品に分け，地域ごとのこれら特産品の出現数などを行・列の</a:t>
            </a:r>
            <a:r>
              <a:rPr kumimoji="1" lang="en-US" altLang="ja-JP" dirty="0" smtClean="0"/>
              <a:t>2</a:t>
            </a:r>
            <a:r>
              <a:rPr kumimoji="1" lang="ja-JP" altLang="en-US" dirty="0" smtClean="0"/>
              <a:t>元表に分類したとき，この表を分割表といいます．この分割表についてカイ二乗検定を行うことができます．ここでは２</a:t>
            </a:r>
            <a:r>
              <a:rPr kumimoji="1" lang="en-US" altLang="ja-JP" dirty="0" smtClean="0"/>
              <a:t>×</a:t>
            </a:r>
            <a:r>
              <a:rPr kumimoji="1" lang="ja-JP" altLang="en-US" dirty="0" smtClean="0"/>
              <a:t>２の分割表について説明します．画面のような表にデータをまとめることができる場合，それは</a:t>
            </a:r>
            <a:r>
              <a:rPr kumimoji="1" lang="en-US" altLang="ja-JP" dirty="0" smtClean="0"/>
              <a:t>2×</a:t>
            </a:r>
            <a:r>
              <a:rPr kumimoji="1" lang="ja-JP" altLang="en-US" dirty="0" smtClean="0"/>
              <a:t>２の分割表となります．</a:t>
            </a:r>
            <a:endParaRPr kumimoji="1" lang="en-US" altLang="ja-JP" dirty="0" smtClean="0"/>
          </a:p>
          <a:p>
            <a:r>
              <a:rPr kumimoji="1" lang="ja-JP" altLang="en-US" dirty="0" smtClean="0"/>
              <a:t>２つの飼育法による生存数と死亡数の差を表では使っていますが，性別（オスとメス），出身（北海道産と沖縄産），品種などいろいろな分け方に応用できます．</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このようなデータでよくやることですが，飼育法Ａについて生存率○○パーセント，飼育法Ｂについて生存率△△パーセントと計算して，どうやって検定したかわからない・・・となる人がいます．このようなデータはこれから学ぶカイ二乗検定で検定できます．</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なお画面の表にある</a:t>
            </a:r>
            <a:r>
              <a:rPr lang="en-US" altLang="ja-JP" dirty="0" smtClean="0"/>
              <a:t>a, b, c, d</a:t>
            </a:r>
            <a:r>
              <a:rPr lang="ja-JP" altLang="en-US" dirty="0" smtClean="0"/>
              <a:t>の値は</a:t>
            </a:r>
            <a:r>
              <a:rPr lang="en-US" altLang="ja-JP" dirty="0" smtClean="0"/>
              <a:t>3</a:t>
            </a:r>
            <a:r>
              <a:rPr lang="ja-JP" altLang="en-US" dirty="0" smtClean="0"/>
              <a:t>より小さいと精度が落ちるとされるので，なるべく観測度数を増やして検定することが望ましいと考えられています．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4B36D9D-7765-4356-B09F-5E978F82B247}" type="slidenum">
              <a:rPr lang="en-US" altLang="ja-JP" smtClean="0"/>
              <a:pPr/>
              <a:t>8</a:t>
            </a:fld>
            <a:endParaRPr lang="en-US" altLang="ja-JP"/>
          </a:p>
        </p:txBody>
      </p:sp>
    </p:spTree>
    <p:extLst>
      <p:ext uri="{BB962C8B-B14F-4D97-AF65-F5344CB8AC3E}">
        <p14:creationId xmlns:p14="http://schemas.microsoft.com/office/powerpoint/2010/main" val="2997785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では例題です．</a:t>
            </a:r>
            <a:r>
              <a:rPr lang="ja-JP" altLang="en-US" dirty="0" smtClean="0"/>
              <a:t>トノサマガエルのオタマジャクシをＡ，Ｂ</a:t>
            </a:r>
            <a:r>
              <a:rPr lang="en-US" altLang="ja-JP" dirty="0" smtClean="0"/>
              <a:t>2</a:t>
            </a:r>
            <a:r>
              <a:rPr lang="ja-JP" altLang="en-US" dirty="0" err="1" smtClean="0"/>
              <a:t>つの</a:t>
            </a:r>
            <a:r>
              <a:rPr lang="ja-JP" altLang="en-US" dirty="0" smtClean="0"/>
              <a:t>方法で飼育し，成体まで生存した数と死亡数を調査した結果は以下のようになりました．</a:t>
            </a:r>
            <a:r>
              <a:rPr lang="en-US" altLang="ja-JP" dirty="0" smtClean="0"/>
              <a:t>2</a:t>
            </a:r>
            <a:r>
              <a:rPr lang="ja-JP" altLang="en-US" dirty="0" err="1" smtClean="0"/>
              <a:t>つの</a:t>
            </a:r>
            <a:r>
              <a:rPr lang="ja-JP" altLang="en-US" dirty="0" smtClean="0"/>
              <a:t>飼育方法で生存数に違いがあるかを検定しましょう．</a:t>
            </a:r>
            <a:endParaRPr lang="en-US" altLang="ja-JP" dirty="0" smtClean="0"/>
          </a:p>
          <a:p>
            <a:r>
              <a:rPr lang="ja-JP" altLang="en-US" dirty="0" smtClean="0"/>
              <a:t>帰無仮説は２つの飼育方法には生存率に違いはないです．</a:t>
            </a:r>
          </a:p>
          <a:p>
            <a:r>
              <a:rPr lang="ja-JP" altLang="en-US" dirty="0" smtClean="0"/>
              <a:t>対立仮説は２つの飼育方法には生存率に差がある</a:t>
            </a:r>
            <a:r>
              <a:rPr lang="ja-JP" altLang="en-US" dirty="0" err="1" smtClean="0"/>
              <a:t>です</a:t>
            </a:r>
            <a:r>
              <a:rPr lang="ja-JP" altLang="en-US" dirty="0" smtClean="0"/>
              <a:t>．</a:t>
            </a:r>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エクセルの生物統計学＿授業用データ集</a:t>
            </a:r>
            <a:r>
              <a:rPr kumimoji="1" lang="en-US" altLang="ja-JP" dirty="0" smtClean="0"/>
              <a:t>2013</a:t>
            </a:r>
            <a:r>
              <a:rPr kumimoji="1" lang="ja-JP" altLang="en-US" dirty="0" err="1" smtClean="0"/>
              <a:t>の第</a:t>
            </a:r>
            <a:r>
              <a:rPr kumimoji="1" lang="en-US" altLang="ja-JP" dirty="0" smtClean="0"/>
              <a:t>7</a:t>
            </a:r>
            <a:r>
              <a:rPr kumimoji="1" lang="ja-JP" altLang="en-US" dirty="0" smtClean="0"/>
              <a:t>回カイ二乗検定・Ｆ検定タブで，セル</a:t>
            </a:r>
            <a:r>
              <a:rPr kumimoji="1" lang="en-US" altLang="ja-JP" dirty="0" smtClean="0"/>
              <a:t>B151</a:t>
            </a:r>
            <a:r>
              <a:rPr kumimoji="1" lang="ja-JP" altLang="en-US" dirty="0" smtClean="0"/>
              <a:t>のところをみてください．</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smtClean="0">
                <a:solidFill>
                  <a:schemeClr val="tx1"/>
                </a:solidFill>
                <a:effectLst/>
                <a:latin typeface="Times New Roman" pitchFamily="18" charset="0"/>
                <a:ea typeface="ＭＳ Ｐ明朝" charset="-128"/>
                <a:cs typeface="+mn-cs"/>
              </a:rPr>
              <a:t>黄色いところに</a:t>
            </a:r>
            <a:r>
              <a:rPr kumimoji="1" lang="ja-JP" altLang="ja-JP" sz="1200" kern="1200" dirty="0" smtClean="0">
                <a:solidFill>
                  <a:schemeClr val="tx1"/>
                </a:solidFill>
                <a:effectLst/>
                <a:latin typeface="Times New Roman" pitchFamily="18" charset="0"/>
                <a:ea typeface="ＭＳ Ｐ明朝" charset="-128"/>
                <a:cs typeface="+mn-cs"/>
              </a:rPr>
              <a:t>２つの飼育法による生存数と死亡数をそれぞれ入れ</a:t>
            </a:r>
            <a:r>
              <a:rPr kumimoji="1" lang="ja-JP" altLang="en-US" sz="1200" kern="1200" dirty="0" smtClean="0">
                <a:solidFill>
                  <a:schemeClr val="tx1"/>
                </a:solidFill>
                <a:effectLst/>
                <a:latin typeface="Times New Roman" pitchFamily="18" charset="0"/>
                <a:ea typeface="ＭＳ Ｐ明朝" charset="-128"/>
                <a:cs typeface="+mn-cs"/>
              </a:rPr>
              <a:t>てください．そうすると</a:t>
            </a:r>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en-US" sz="1200" kern="1200" dirty="0" smtClean="0">
                <a:solidFill>
                  <a:schemeClr val="tx1"/>
                </a:solidFill>
                <a:effectLst/>
                <a:latin typeface="Times New Roman" pitchFamily="18" charset="0"/>
                <a:ea typeface="ＭＳ Ｐ明朝" charset="-128"/>
                <a:cs typeface="+mn-cs"/>
              </a:rPr>
              <a:t>値を計算できます．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54B36D9D-7765-4356-B09F-5E978F82B247}" type="slidenum">
              <a:rPr lang="en-US" altLang="ja-JP" smtClean="0"/>
              <a:pPr/>
              <a:t>9</a:t>
            </a:fld>
            <a:endParaRPr lang="en-US" altLang="ja-JP"/>
          </a:p>
        </p:txBody>
      </p:sp>
    </p:spTree>
    <p:extLst>
      <p:ext uri="{BB962C8B-B14F-4D97-AF65-F5344CB8AC3E}">
        <p14:creationId xmlns:p14="http://schemas.microsoft.com/office/powerpoint/2010/main" val="852402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30CB125B-C65A-4809-AD60-B8F394325F2A}"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05A9DD6F-5F8F-489A-B137-E7AC80DA5F48}"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92256C7F-9C0C-414A-A5A6-8668BEEC4BFD}"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72FB3035-B9AA-4832-8947-74E891C8DEE8}"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B0D5F763-9A8D-45BE-B919-FB098FF5292C}"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3DF119BE-49AF-42ED-8E55-A7D12F4CF9E4}"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3037A66D-8275-4321-AE3A-AB2A0809E470}"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4032"/>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4FE0FC5F-00A1-4889-8E06-41C5EF724107}"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36470F44-CFEE-4EED-BFDA-F25F653DCE0A}"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CA6C9525-3B3F-45B5-B795-885D2EB5A397}"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7FD5AD3E-FF96-42A5-B941-E762BB802B82}"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82EEFB-45F9-4505-AE0F-28B15528580E}"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audio" Target="../media/media1.wma"/><Relationship Id="rId7" Type="http://schemas.openxmlformats.org/officeDocument/2006/relationships/image" Target="../media/image1.emf"/><Relationship Id="rId12" Type="http://schemas.openxmlformats.org/officeDocument/2006/relationships/image" Target="../media/image4.png"/><Relationship Id="rId2" Type="http://schemas.microsoft.com/office/2007/relationships/media" Target="../media/media1.wma"/><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3.emf"/><Relationship Id="rId5" Type="http://schemas.openxmlformats.org/officeDocument/2006/relationships/notesSlide" Target="../notesSlides/notesSlide1.xml"/><Relationship Id="rId10" Type="http://schemas.openxmlformats.org/officeDocument/2006/relationships/oleObject" Target="../embeddings/oleObject3.bin"/><Relationship Id="rId4" Type="http://schemas.openxmlformats.org/officeDocument/2006/relationships/slideLayout" Target="../slideLayouts/slideLayout6.xml"/><Relationship Id="rId9"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audio" Target="../media/media10.wma"/><Relationship Id="rId7" Type="http://schemas.openxmlformats.org/officeDocument/2006/relationships/image" Target="../media/image11.wmf"/><Relationship Id="rId2" Type="http://schemas.microsoft.com/office/2007/relationships/media" Target="../media/media10.wma"/><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notesSlide" Target="../notesSlides/notesSlide10.xml"/><Relationship Id="rId4" Type="http://schemas.openxmlformats.org/officeDocument/2006/relationships/slideLayout" Target="../slideLayouts/slideLayout6.xml"/><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image" Target="../media/image4.png"/><Relationship Id="rId5" Type="http://schemas.openxmlformats.org/officeDocument/2006/relationships/image" Target="../media/image13.emf"/><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8" Type="http://schemas.openxmlformats.org/officeDocument/2006/relationships/image" Target="../media/image5.emf"/><Relationship Id="rId3" Type="http://schemas.microsoft.com/office/2007/relationships/media" Target="../media/media2.wma"/><Relationship Id="rId7" Type="http://schemas.openxmlformats.org/officeDocument/2006/relationships/oleObject" Target="../embeddings/oleObject4.bin"/><Relationship Id="rId2" Type="http://schemas.openxmlformats.org/officeDocument/2006/relationships/tags" Target="../tags/tag1.xml"/><Relationship Id="rId1" Type="http://schemas.openxmlformats.org/officeDocument/2006/relationships/vmlDrawing" Target="../drawings/vmlDrawing2.vml"/><Relationship Id="rId6" Type="http://schemas.openxmlformats.org/officeDocument/2006/relationships/notesSlide" Target="../notesSlides/notesSlide2.xml"/><Relationship Id="rId5" Type="http://schemas.openxmlformats.org/officeDocument/2006/relationships/slideLayout" Target="../slideLayouts/slideLayout6.xml"/><Relationship Id="rId10" Type="http://schemas.openxmlformats.org/officeDocument/2006/relationships/image" Target="../media/image4.png"/><Relationship Id="rId4" Type="http://schemas.openxmlformats.org/officeDocument/2006/relationships/audio" Target="../media/media2.wma"/><Relationship Id="rId9"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3" Type="http://schemas.microsoft.com/office/2007/relationships/media" Target="../media/media5.wma"/><Relationship Id="rId7" Type="http://schemas.openxmlformats.org/officeDocument/2006/relationships/image" Target="../media/image8.emf"/><Relationship Id="rId2" Type="http://schemas.openxmlformats.org/officeDocument/2006/relationships/tags" Target="../tags/tag2.xml"/><Relationship Id="rId1" Type="http://schemas.openxmlformats.org/officeDocument/2006/relationships/vmlDrawing" Target="../drawings/vmlDrawing3.vml"/><Relationship Id="rId6" Type="http://schemas.openxmlformats.org/officeDocument/2006/relationships/notesSlide" Target="../notesSlides/notesSlide5.xml"/><Relationship Id="rId5" Type="http://schemas.openxmlformats.org/officeDocument/2006/relationships/slideLayout" Target="../slideLayouts/slideLayout6.xml"/><Relationship Id="rId10" Type="http://schemas.openxmlformats.org/officeDocument/2006/relationships/image" Target="../media/image4.png"/><Relationship Id="rId4" Type="http://schemas.openxmlformats.org/officeDocument/2006/relationships/audio" Target="../media/media5.wma"/><Relationship Id="rId9"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4.png"/><Relationship Id="rId5" Type="http://schemas.openxmlformats.org/officeDocument/2006/relationships/image" Target="../media/image10.emf"/><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p:cNvSpPr>
            <a:spLocks noGrp="1" noChangeArrowheads="1"/>
          </p:cNvSpPr>
          <p:nvPr>
            <p:ph type="title"/>
          </p:nvPr>
        </p:nvSpPr>
        <p:spPr/>
        <p:txBody>
          <a:bodyPr/>
          <a:lstStyle/>
          <a:p>
            <a:r>
              <a:rPr lang="ja-JP" altLang="en-US"/>
              <a:t>カイ二乗検定の応用</a:t>
            </a:r>
          </a:p>
        </p:txBody>
      </p:sp>
      <p:sp>
        <p:nvSpPr>
          <p:cNvPr id="653315" name="Text Box 3"/>
          <p:cNvSpPr txBox="1">
            <a:spLocks noChangeArrowheads="1"/>
          </p:cNvSpPr>
          <p:nvPr/>
        </p:nvSpPr>
        <p:spPr bwMode="auto">
          <a:xfrm>
            <a:off x="533400" y="1447800"/>
            <a:ext cx="8181975" cy="822325"/>
          </a:xfrm>
          <a:prstGeom prst="rect">
            <a:avLst/>
          </a:prstGeom>
          <a:noFill/>
          <a:ln w="38100">
            <a:noFill/>
            <a:miter lim="800000"/>
            <a:headEnd/>
            <a:tailEnd/>
          </a:ln>
          <a:effectLst/>
        </p:spPr>
        <p:txBody>
          <a:bodyPr>
            <a:spAutoFit/>
          </a:bodyPr>
          <a:lstStyle/>
          <a:p>
            <a:r>
              <a:rPr lang="ja-JP" altLang="en-US"/>
              <a:t>カイ二乗検定はメンデル遺伝の分離比や計数（比率）データの標本（群）の差の検定にも利用できる</a:t>
            </a:r>
          </a:p>
        </p:txBody>
      </p:sp>
      <p:graphicFrame>
        <p:nvGraphicFramePr>
          <p:cNvPr id="653316" name="Object 4"/>
          <p:cNvGraphicFramePr>
            <a:graphicFrameLocks noChangeAspect="1"/>
          </p:cNvGraphicFramePr>
          <p:nvPr/>
        </p:nvGraphicFramePr>
        <p:xfrm>
          <a:off x="1042988" y="2492375"/>
          <a:ext cx="6769100" cy="1128713"/>
        </p:xfrm>
        <a:graphic>
          <a:graphicData uri="http://schemas.openxmlformats.org/presentationml/2006/ole">
            <mc:AlternateContent xmlns:mc="http://schemas.openxmlformats.org/markup-compatibility/2006">
              <mc:Choice xmlns:v="urn:schemas-microsoft-com:vml" Requires="v">
                <p:oleObj spid="_x0000_s653354" name="数式" r:id="rId6" imgW="2743200" imgH="457200" progId="Equation.3">
                  <p:embed/>
                </p:oleObj>
              </mc:Choice>
              <mc:Fallback>
                <p:oleObj name="数式" r:id="rId6" imgW="2743200" imgH="4572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2988" y="2492375"/>
                        <a:ext cx="6769100" cy="1128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3318" name="Object 6"/>
          <p:cNvGraphicFramePr>
            <a:graphicFrameLocks noChangeAspect="1"/>
          </p:cNvGraphicFramePr>
          <p:nvPr/>
        </p:nvGraphicFramePr>
        <p:xfrm>
          <a:off x="900113" y="4005263"/>
          <a:ext cx="4081462" cy="574675"/>
        </p:xfrm>
        <a:graphic>
          <a:graphicData uri="http://schemas.openxmlformats.org/presentationml/2006/ole">
            <mc:AlternateContent xmlns:mc="http://schemas.openxmlformats.org/markup-compatibility/2006">
              <mc:Choice xmlns:v="urn:schemas-microsoft-com:vml" Requires="v">
                <p:oleObj spid="_x0000_s653355" name="数式" r:id="rId8" imgW="1625400" imgH="228600" progId="Equation.3">
                  <p:embed/>
                </p:oleObj>
              </mc:Choice>
              <mc:Fallback>
                <p:oleObj name="数式" r:id="rId8" imgW="1625400" imgH="228600"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0113" y="4005263"/>
                        <a:ext cx="4081462"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3319" name="Text Box 7"/>
          <p:cNvSpPr txBox="1">
            <a:spLocks noChangeArrowheads="1"/>
          </p:cNvSpPr>
          <p:nvPr/>
        </p:nvSpPr>
        <p:spPr bwMode="auto">
          <a:xfrm>
            <a:off x="950913" y="5084763"/>
            <a:ext cx="1098550" cy="457200"/>
          </a:xfrm>
          <a:prstGeom prst="rect">
            <a:avLst/>
          </a:prstGeom>
          <a:noFill/>
          <a:ln w="38100" algn="ctr">
            <a:noFill/>
            <a:miter lim="800000"/>
            <a:headEnd/>
            <a:tailEnd/>
          </a:ln>
          <a:effectLst/>
        </p:spPr>
        <p:txBody>
          <a:bodyPr wrap="none">
            <a:spAutoFit/>
          </a:bodyPr>
          <a:lstStyle/>
          <a:p>
            <a:r>
              <a:rPr lang="ja-JP" altLang="en-US"/>
              <a:t>自由度</a:t>
            </a:r>
          </a:p>
        </p:txBody>
      </p:sp>
      <p:graphicFrame>
        <p:nvGraphicFramePr>
          <p:cNvPr id="653320" name="Object 8"/>
          <p:cNvGraphicFramePr>
            <a:graphicFrameLocks noChangeAspect="1"/>
          </p:cNvGraphicFramePr>
          <p:nvPr/>
        </p:nvGraphicFramePr>
        <p:xfrm>
          <a:off x="2051050" y="5013325"/>
          <a:ext cx="1595438" cy="574675"/>
        </p:xfrm>
        <a:graphic>
          <a:graphicData uri="http://schemas.openxmlformats.org/presentationml/2006/ole">
            <mc:AlternateContent xmlns:mc="http://schemas.openxmlformats.org/markup-compatibility/2006">
              <mc:Choice xmlns:v="urn:schemas-microsoft-com:vml" Requires="v">
                <p:oleObj spid="_x0000_s653356" name="数式" r:id="rId10" imgW="634680" imgH="228600" progId="Equation.3">
                  <p:embed/>
                </p:oleObj>
              </mc:Choice>
              <mc:Fallback>
                <p:oleObj name="数式" r:id="rId10" imgW="634680" imgH="228600" progId="Equation.3">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51050" y="5013325"/>
                        <a:ext cx="1595438"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75847"/>
    </mc:Choice>
    <mc:Fallback>
      <p:transition spd="slow" advTm="758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747" x="1111250" y="4972050"/>
          <p14:tracePt t="3098" x="1123950" y="4959350"/>
          <p14:tracePt t="3118" x="1117600" y="4965700"/>
          <p14:tracePt t="3134" x="1111250" y="4965700"/>
          <p14:tracePt t="3142" x="1104900" y="4965700"/>
          <p14:tracePt t="3150" x="1098550" y="4972050"/>
          <p14:tracePt t="3150" x="1092200" y="4972050"/>
          <p14:tracePt t="3165" x="1079500" y="4972050"/>
          <p14:tracePt t="3186" x="1073150" y="4965700"/>
          <p14:tracePt t="3196" x="1066800" y="4959350"/>
          <p14:tracePt t="3196" x="1047750" y="4953000"/>
          <p14:tracePt t="3215" x="1041400" y="4946650"/>
          <p14:tracePt t="3215" x="1035050" y="4940300"/>
          <p14:tracePt t="3231" x="1022350" y="4940300"/>
          <p14:tracePt t="3231" x="1009650" y="4940300"/>
          <p14:tracePt t="3247" x="1003300" y="4933950"/>
          <p14:tracePt t="3247" x="990600" y="4933950"/>
          <p14:tracePt t="3263" x="977900" y="4927600"/>
          <p14:tracePt t="3263" x="965200" y="4927600"/>
          <p14:tracePt t="3280" x="958850" y="4921250"/>
          <p14:tracePt t="4578" x="1765300" y="6381750"/>
          <p14:tracePt t="4645" x="1778000" y="6356350"/>
          <p14:tracePt t="4682" x="1784350" y="6350000"/>
          <p14:tracePt t="4714" x="1790700" y="6343650"/>
          <p14:tracePt t="4734" x="1790700" y="6337300"/>
          <p14:tracePt t="4742" x="1797050" y="6324600"/>
          <p14:tracePt t="4758" x="1797050" y="6318250"/>
          <p14:tracePt t="4774" x="1803400" y="6311900"/>
          <p14:tracePt t="4790" x="1809750" y="6343650"/>
          <p14:tracePt t="4826" x="1816100" y="6362700"/>
          <p14:tracePt t="4854" x="1841500" y="6362700"/>
          <p14:tracePt t="4886" x="1866900" y="6350000"/>
          <p14:tracePt t="4914" x="1885950" y="6330950"/>
          <p14:tracePt t="4970" x="1905000" y="6350000"/>
          <p14:tracePt t="5090" x="1924050" y="6375400"/>
          <p14:tracePt t="5134" x="1936750" y="6394450"/>
          <p14:tracePt t="5162" x="1943100" y="6413500"/>
          <p14:tracePt t="5194" x="1968500" y="6419850"/>
          <p14:tracePt t="5374" x="1981200" y="6438900"/>
          <p14:tracePt t="5606" x="2000250" y="6438900"/>
          <p14:tracePt t="5854" x="2019300" y="6438900"/>
          <p14:tracePt t="6154" x="2044700" y="6457950"/>
          <p14:tracePt t="6295" x="2063750" y="6445250"/>
          <p14:tracePt t="6362" x="2082800" y="6432550"/>
          <p14:tracePt t="6558" x="2101850" y="6451600"/>
          <p14:tracePt t="6771" x="2101850" y="6477000"/>
          <p14:tracePt t="7374" x="2184400" y="6508750"/>
          <p14:tracePt t="7594" x="2203450" y="6508750"/>
          <p14:tracePt t="7930" x="2228850" y="6527800"/>
          <p14:tracePt t="8358" x="2247900" y="6527800"/>
          <p14:tracePt t="8582" x="2266950" y="6534150"/>
          <p14:tracePt t="9665" x="2286000" y="6521450"/>
          <p14:tracePt t="11427" x="2311400" y="6515100"/>
          <p14:tracePt t="11462" x="2305050" y="6534150"/>
          <p14:tracePt t="13169" x="2317750" y="6559550"/>
          <p14:tracePt t="14368" x="2336800" y="6546850"/>
          <p14:tracePt t="14735" x="2355850" y="6540500"/>
          <p14:tracePt t="15274" x="2381250" y="6534150"/>
          <p14:tracePt t="15994" x="2400300" y="6540500"/>
          <p14:tracePt t="16674" x="2419350" y="6559550"/>
          <p14:tracePt t="17945" x="2413000" y="6578600"/>
          <p14:tracePt t="19400" x="2419350" y="6604000"/>
          <p14:tracePt t="21589" x="2432050" y="6623050"/>
          <p14:tracePt t="21642" x="2451100" y="6629400"/>
          <p14:tracePt t="21933" x="2470150" y="6642100"/>
          <p14:tracePt t="23824" x="2495550" y="6642100"/>
          <p14:tracePt t="23862" x="2514600" y="6629400"/>
          <p14:tracePt t="24996" x="2508250" y="6610350"/>
          <p14:tracePt t="25143" x="2508250" y="6584950"/>
          <p14:tracePt t="25194" x="2527300" y="6559550"/>
          <p14:tracePt t="27400" x="2508250" y="6559550"/>
          <p14:tracePt t="28932" x="2527300" y="6546850"/>
          <p14:tracePt t="29711" x="2546350" y="6565900"/>
          <p14:tracePt t="29975" x="2540000" y="6546850"/>
          <p14:tracePt t="30267" x="2533650" y="6565900"/>
          <p14:tracePt t="30703" x="2527300" y="6584950"/>
          <p14:tracePt t="31159" x="2501900" y="6597650"/>
          <p14:tracePt t="31247" x="2501900" y="6578600"/>
          <p14:tracePt t="31435" x="2514600" y="6553200"/>
          <p14:tracePt t="31483" x="2527300" y="6527800"/>
          <p14:tracePt t="31543" x="2533650" y="6508750"/>
          <p14:tracePt t="31579" x="2540000" y="6483350"/>
          <p14:tracePt t="31615" x="2540000" y="6464300"/>
          <p14:tracePt t="31655" x="2546350" y="6438900"/>
          <p14:tracePt t="31683" x="2546350" y="6419850"/>
          <p14:tracePt t="31723" x="2546350" y="6394450"/>
          <p14:tracePt t="31775" x="2546350" y="6419850"/>
          <p14:tracePt t="32522" x="2552700" y="6438900"/>
          <p14:tracePt t="32979" x="2533650" y="6438900"/>
          <p14:tracePt t="33147" x="2508250" y="6426200"/>
          <p14:tracePt t="33687" x="2527300" y="6400800"/>
          <p14:tracePt t="34114" x="2508250" y="6419850"/>
          <p14:tracePt t="34547" x="2508250" y="6438900"/>
          <p14:tracePt t="35018" x="2489200" y="6457950"/>
          <p14:tracePt t="35374" x="2501900" y="6438900"/>
          <p14:tracePt t="35718" x="2508250" y="6413500"/>
          <p14:tracePt t="35882" x="2501900" y="6438900"/>
          <p14:tracePt t="36334" x="2501900" y="6413500"/>
          <p14:tracePt t="37186" x="2501900" y="6438900"/>
          <p14:tracePt t="37466" x="2508250" y="6413500"/>
          <p14:tracePt t="39169" x="2508250" y="6438900"/>
          <p14:tracePt t="41479" x="2501900" y="6413500"/>
          <p14:tracePt t="41678" x="2495550" y="6394450"/>
          <p14:tracePt t="41694" x="2489200" y="6375400"/>
          <p14:tracePt t="41702" x="2489200" y="6350000"/>
          <p14:tracePt t="41710" x="2482850" y="6324600"/>
          <p14:tracePt t="41720" x="2482850" y="6299200"/>
          <p14:tracePt t="41720" x="2470150" y="6235700"/>
          <p14:tracePt t="41739" x="2463800" y="6191250"/>
          <p14:tracePt t="41739" x="2457450" y="6146800"/>
          <p14:tracePt t="41755" x="2451100" y="6102350"/>
          <p14:tracePt t="41755" x="2438400" y="6051550"/>
          <p14:tracePt t="41771" x="2432050" y="5994400"/>
          <p14:tracePt t="41771" x="2419350" y="5930900"/>
          <p14:tracePt t="41789" x="2413000" y="5867400"/>
          <p14:tracePt t="41789" x="2406650" y="5803900"/>
          <p14:tracePt t="41805" x="2400300" y="5759450"/>
          <p14:tracePt t="41805" x="2400300" y="5670550"/>
          <p14:tracePt t="41823" x="2400300" y="5581650"/>
          <p14:tracePt t="41837" x="2413000" y="5524500"/>
          <p14:tracePt t="41837" x="2419350" y="5435600"/>
          <p14:tracePt t="41855" x="2432050" y="5346700"/>
          <p14:tracePt t="41855" x="2451100" y="5264150"/>
          <p14:tracePt t="41872" x="2470150" y="5181600"/>
          <p14:tracePt t="41872" x="2489200" y="5080000"/>
          <p14:tracePt t="41872" x="2514600" y="5016500"/>
          <p14:tracePt t="41891" x="2540000" y="4959350"/>
          <p14:tracePt t="41904" x="2571750" y="4883150"/>
          <p14:tracePt t="41904" x="2628900" y="4800600"/>
          <p14:tracePt t="41922" x="2660650" y="4762500"/>
          <p14:tracePt t="41922" x="2686050" y="4730750"/>
          <p14:tracePt t="41939" x="2717800" y="4705350"/>
          <p14:tracePt t="41939" x="2743200" y="4679950"/>
          <p14:tracePt t="41955" x="2768600" y="4660900"/>
          <p14:tracePt t="41955" x="2794000" y="4654550"/>
          <p14:tracePt t="41972" x="2813050" y="4641850"/>
          <p14:tracePt t="41972" x="2844800" y="4648200"/>
          <p14:tracePt t="41989" x="2857500" y="4654550"/>
          <p14:tracePt t="41989" x="2857500" y="4667250"/>
          <p14:tracePt t="42005" x="2857500" y="4673600"/>
          <p14:tracePt t="42005" x="2844800" y="4692650"/>
          <p14:tracePt t="42023" x="2832100" y="4705350"/>
          <p14:tracePt t="42023" x="2781300" y="4743450"/>
          <p14:tracePt t="42041" x="2743200" y="4756150"/>
          <p14:tracePt t="42041" x="2705100" y="4775200"/>
          <p14:tracePt t="42059" x="2654300" y="4787900"/>
          <p14:tracePt t="42059" x="2609850" y="4806950"/>
          <p14:tracePt t="42074" x="2559050" y="4819650"/>
          <p14:tracePt t="42074" x="2501900" y="4826000"/>
          <p14:tracePt t="42089" x="2444750" y="4832350"/>
          <p14:tracePt t="42089" x="2330450" y="4819650"/>
          <p14:tracePt t="42107" x="2266950" y="4806950"/>
          <p14:tracePt t="42107" x="2203450" y="4781550"/>
          <p14:tracePt t="42124" x="2146300" y="4749800"/>
          <p14:tracePt t="42124" x="2082800" y="4711700"/>
          <p14:tracePt t="42140" x="2025650" y="4660900"/>
          <p14:tracePt t="42140" x="1968500" y="4603750"/>
          <p14:tracePt t="42157" x="1917700" y="4546600"/>
          <p14:tracePt t="42157" x="1860550" y="4476750"/>
          <p14:tracePt t="42157" x="1816100" y="4400550"/>
          <p14:tracePt t="42176" x="1771650" y="4324350"/>
          <p14:tracePt t="42189" x="1733550" y="4248150"/>
          <p14:tracePt t="42189" x="1670050" y="4070350"/>
          <p14:tracePt t="42207" x="1644650" y="3975100"/>
          <p14:tracePt t="42207" x="1625600" y="3879850"/>
          <p14:tracePt t="42224" x="1619250" y="3778250"/>
          <p14:tracePt t="42224" x="1619250" y="3683000"/>
          <p14:tracePt t="42241" x="1625600" y="3581400"/>
          <p14:tracePt t="42241" x="1638300" y="3486150"/>
          <p14:tracePt t="42241" x="1670050" y="3390900"/>
          <p14:tracePt t="42260" x="1708150" y="3302000"/>
          <p14:tracePt t="42273" x="1758950" y="3213100"/>
          <p14:tracePt t="42273" x="1892300" y="3041650"/>
          <p14:tracePt t="42291" x="1974850" y="2952750"/>
          <p14:tracePt t="42291" x="2070100" y="2870200"/>
          <p14:tracePt t="42308" x="2178050" y="2781300"/>
          <p14:tracePt t="42308" x="2286000" y="2698750"/>
          <p14:tracePt t="42325" x="2406650" y="2616200"/>
          <p14:tracePt t="42325" x="2673350" y="2463800"/>
          <p14:tracePt t="42341" x="2813050" y="2400300"/>
          <p14:tracePt t="42341" x="2959100" y="2343150"/>
          <p14:tracePt t="42358" x="3105150" y="2286000"/>
          <p14:tracePt t="42358" x="3276600" y="2247900"/>
          <p14:tracePt t="42374" x="3441700" y="2209800"/>
          <p14:tracePt t="42374" x="3606800" y="2190750"/>
          <p14:tracePt t="42391" x="3771900" y="2171700"/>
          <p14:tracePt t="42391" x="4133850" y="2165350"/>
          <p14:tracePt t="42408" x="4305300" y="2171700"/>
          <p14:tracePt t="42408" x="4483100" y="2184400"/>
          <p14:tracePt t="42425" x="4648200" y="2209800"/>
          <p14:tracePt t="42425" x="4819650" y="2235200"/>
          <p14:tracePt t="42441" x="4991100" y="2273300"/>
          <p14:tracePt t="42441" x="5162550" y="2317750"/>
          <p14:tracePt t="42441" x="5327650" y="2368550"/>
          <p14:tracePt t="42460" x="5467350" y="2432050"/>
          <p14:tracePt t="42460" x="5619750" y="2495550"/>
          <p14:tracePt t="42475" x="5765800" y="2559050"/>
          <p14:tracePt t="42475" x="5905500" y="2628900"/>
          <p14:tracePt t="42492" x="6038850" y="2705100"/>
          <p14:tracePt t="42492" x="6159500" y="2774950"/>
          <p14:tracePt t="42508" x="6273800" y="2851150"/>
          <p14:tracePt t="42508" x="6381750" y="2933700"/>
          <p14:tracePt t="42508" x="6483350" y="3016250"/>
          <p14:tracePt t="42527" x="6572250" y="3098800"/>
          <p14:tracePt t="42540" x="6648450" y="3194050"/>
          <p14:tracePt t="42540" x="6775450" y="3390900"/>
          <p14:tracePt t="42560" x="6819900" y="3492500"/>
          <p14:tracePt t="42560" x="6851650" y="3606800"/>
          <p14:tracePt t="42576" x="6877050" y="3714750"/>
          <p14:tracePt t="42576" x="6889750" y="3829050"/>
          <p14:tracePt t="42592" x="6889750" y="3937000"/>
          <p14:tracePt t="42592" x="6877050" y="4044950"/>
          <p14:tracePt t="42608" x="6851650" y="4152900"/>
          <p14:tracePt t="42608" x="6819900" y="4248150"/>
          <p14:tracePt t="42608" x="6775450" y="4343400"/>
          <p14:tracePt t="42627" x="6718300" y="4438650"/>
          <p14:tracePt t="42627" x="6648450" y="4521200"/>
          <p14:tracePt t="42643" x="6572250" y="4603750"/>
          <p14:tracePt t="42643" x="6483350" y="4686300"/>
          <p14:tracePt t="42659" x="6388100" y="4756150"/>
          <p14:tracePt t="42659" x="6286500" y="4826000"/>
          <p14:tracePt t="42675" x="6172200" y="4895850"/>
          <p14:tracePt t="42675" x="6057900" y="4953000"/>
          <p14:tracePt t="42692" x="5930900" y="5016500"/>
          <p14:tracePt t="42692" x="5670550" y="5118100"/>
          <p14:tracePt t="42709" x="5537200" y="5162550"/>
          <p14:tracePt t="42709" x="5397500" y="5213350"/>
          <p14:tracePt t="42726" x="5251450" y="5257800"/>
          <p14:tracePt t="42726" x="5105400" y="5295900"/>
          <p14:tracePt t="42742" x="4965700" y="5327650"/>
          <p14:tracePt t="42742" x="4673600" y="5397500"/>
          <p14:tracePt t="42759" x="4527550" y="5429250"/>
          <p14:tracePt t="42759" x="4381500" y="5454650"/>
          <p14:tracePt t="42776" x="4241800" y="5473700"/>
          <p14:tracePt t="42776" x="4102100" y="5492750"/>
          <p14:tracePt t="42792" x="3968750" y="5511800"/>
          <p14:tracePt t="42792" x="3841750" y="5530850"/>
          <p14:tracePt t="42809" x="3714750" y="5537200"/>
          <p14:tracePt t="42809" x="3600450" y="5549900"/>
          <p14:tracePt t="42809" x="3492500" y="5556250"/>
          <p14:tracePt t="42828" x="3390900" y="5562600"/>
          <p14:tracePt t="42828" x="3302000" y="5562600"/>
          <p14:tracePt t="42844" x="3213100" y="5562600"/>
          <p14:tracePt t="42844" x="3136900" y="5562600"/>
          <p14:tracePt t="42860" x="3060700" y="5556250"/>
          <p14:tracePt t="42860" x="2990850" y="5556250"/>
          <p14:tracePt t="42876" x="2921000" y="5549900"/>
          <p14:tracePt t="42876" x="2863850" y="5537200"/>
          <p14:tracePt t="42893" x="2806700" y="5530850"/>
          <p14:tracePt t="42893" x="2755900" y="5524500"/>
          <p14:tracePt t="42893" x="2711450" y="5511800"/>
          <p14:tracePt t="42912" x="2667000" y="5499100"/>
          <p14:tracePt t="42925" x="2635250" y="5492750"/>
          <p14:tracePt t="42925" x="2590800" y="5467350"/>
          <p14:tracePt t="42943" x="2578100" y="5454650"/>
          <p14:tracePt t="42943" x="2565400" y="5441950"/>
          <p14:tracePt t="42959" x="2559050" y="5435600"/>
          <p14:tracePt t="42959" x="2559050" y="5422900"/>
          <p14:tracePt t="42976" x="2559050" y="5416550"/>
          <p14:tracePt t="42976" x="2565400" y="5410200"/>
          <p14:tracePt t="42993" x="2578100" y="5410200"/>
          <p14:tracePt t="42993" x="2603500" y="5403850"/>
          <p14:tracePt t="43010" x="2622550" y="5403850"/>
          <p14:tracePt t="43010" x="2641600" y="5403850"/>
          <p14:tracePt t="43027" x="2660650" y="5403850"/>
          <p14:tracePt t="43027" x="2686050" y="5410200"/>
          <p14:tracePt t="43044" x="2705100" y="5410200"/>
          <p14:tracePt t="43044" x="2749550" y="5416550"/>
          <p14:tracePt t="43062" x="2768600" y="5416550"/>
          <p14:tracePt t="43062" x="2787650" y="5416550"/>
          <p14:tracePt t="43077" x="2806700" y="5416550"/>
          <p14:tracePt t="43077" x="2825750" y="5416550"/>
          <p14:tracePt t="43093" x="2838450" y="5416550"/>
          <p14:tracePt t="43093" x="2844800" y="5410200"/>
          <p14:tracePt t="43111" x="2857500" y="5403850"/>
          <p14:tracePt t="43111" x="2870200" y="5391150"/>
          <p14:tracePt t="43127" x="2876550" y="5391150"/>
          <p14:tracePt t="43143" x="2882900" y="5384800"/>
          <p14:tracePt t="43159" x="2882900" y="5391150"/>
          <p14:tracePt t="43179" x="2882900" y="5397500"/>
          <p14:tracePt t="43192" x="2876550" y="5403850"/>
          <p14:tracePt t="43209" x="2870200" y="5410200"/>
          <p14:tracePt t="43226" x="2870200" y="5416550"/>
          <p14:tracePt t="43243" x="2870200" y="5422900"/>
          <p14:tracePt t="43271" x="2870200" y="5429250"/>
          <p14:tracePt t="43287" x="2870200" y="5435600"/>
          <p14:tracePt t="43299" x="2870200" y="5441950"/>
          <p14:tracePt t="43315" x="2870200" y="5448300"/>
          <p14:tracePt t="43340" x="2870200" y="5454650"/>
          <p14:tracePt t="43375" x="2863850" y="5461000"/>
          <p14:tracePt t="43391" x="2857500" y="5467350"/>
          <p14:tracePt t="43415" x="2851150" y="5473700"/>
          <p14:tracePt t="43495" x="2857500" y="5480050"/>
          <p14:tracePt t="43562" x="2863850" y="5486400"/>
          <p14:tracePt t="43655" x="2857500" y="5492750"/>
          <p14:tracePt t="43726" x="2857500" y="5499100"/>
          <p14:tracePt t="43931" x="2863850" y="5505450"/>
          <p14:tracePt t="43959" x="2870200" y="5505450"/>
          <p14:tracePt t="43983" x="2876550" y="5511800"/>
          <p14:tracePt t="44007" x="2876550" y="5518150"/>
          <p14:tracePt t="44018" x="2876550" y="5524500"/>
          <p14:tracePt t="44034" x="2882900" y="5530850"/>
          <p14:tracePt t="44052" x="2876550" y="5537200"/>
          <p14:tracePt t="44155" x="2870200" y="5537200"/>
          <p14:tracePt t="44178" x="2870200" y="5530850"/>
          <p14:tracePt t="44199" x="2863850" y="5530850"/>
          <p14:tracePt t="44231" x="2857500" y="5537200"/>
          <p14:tracePt t="44259" x="2851150" y="5537200"/>
          <p14:tracePt t="44283" x="2851150" y="5543550"/>
          <p14:tracePt t="44315" x="2857500" y="5543550"/>
          <p14:tracePt t="44419" x="2863850" y="5543550"/>
          <p14:tracePt t="44447" x="2863850" y="5537200"/>
          <p14:tracePt t="44495" x="2870200" y="5537200"/>
          <p14:tracePt t="44547" x="2876550" y="5530850"/>
          <p14:tracePt t="44575" x="2882900" y="5530850"/>
          <p14:tracePt t="44619" x="2889250" y="5537200"/>
          <p14:tracePt t="44627" x="2895600" y="5537200"/>
          <p14:tracePt t="44635" x="2901950" y="5543550"/>
          <p14:tracePt t="44647" x="2908300" y="5543550"/>
          <p14:tracePt t="44647" x="2914650" y="5549900"/>
          <p14:tracePt t="44665" x="2921000" y="5556250"/>
          <p14:tracePt t="44665" x="2927350" y="5562600"/>
          <p14:tracePt t="44682" x="2933700" y="5568950"/>
          <p14:tracePt t="44682" x="2940050" y="5575300"/>
          <p14:tracePt t="44699" x="2946400" y="5581650"/>
          <p14:tracePt t="44714" x="2946400" y="5588000"/>
          <p14:tracePt t="44731" x="2952750" y="5588000"/>
          <p14:tracePt t="44748" x="2959100" y="5594350"/>
          <p14:tracePt t="44764" x="2959100" y="5600700"/>
          <p14:tracePt t="44787" x="2959100" y="5607050"/>
          <p14:tracePt t="44815" x="2965450" y="5613400"/>
          <p14:tracePt t="44859" x="2971800" y="5613400"/>
          <p14:tracePt t="44891" x="2965450" y="5607050"/>
          <p14:tracePt t="44995" x="2965450" y="5600700"/>
          <p14:tracePt t="45055" x="2971800" y="5600700"/>
          <p14:tracePt t="45131" x="2978150" y="5607050"/>
          <p14:tracePt t="45199" x="2978150" y="5613400"/>
          <p14:tracePt t="45243" x="2971800" y="5607050"/>
          <p14:tracePt t="45327" x="2971800" y="5600700"/>
          <p14:tracePt t="45387" x="2971800" y="5594350"/>
          <p14:tracePt t="45475" x="2971800" y="5600700"/>
          <p14:tracePt t="45999" x="2971800" y="5594350"/>
          <p14:tracePt t="46159" x="2965450" y="5588000"/>
          <p14:tracePt t="46839" x="2959100" y="5594350"/>
          <p14:tracePt t="46999" x="2959100" y="5600700"/>
          <p14:tracePt t="47127" x="2959100" y="5607050"/>
          <p14:tracePt t="47199" x="2965450" y="5613400"/>
          <p14:tracePt t="47223" x="2959100" y="5619750"/>
          <p14:tracePt t="47327" x="2952750" y="5619750"/>
          <p14:tracePt t="47379" x="2946400" y="5626100"/>
          <p14:tracePt t="47403" x="2940050" y="5626100"/>
          <p14:tracePt t="47427" x="2933700" y="5626100"/>
          <p14:tracePt t="47455" x="2933700" y="5619750"/>
          <p14:tracePt t="47499" x="2927350" y="5619750"/>
          <p14:tracePt t="47679" x="2933700" y="5626100"/>
          <p14:tracePt t="47855" x="2940050" y="5619750"/>
          <p14:tracePt t="47919" x="2946400" y="5619750"/>
          <p14:tracePt t="47979" x="2940050" y="5619750"/>
          <p14:tracePt t="48243" x="2933700" y="5626100"/>
          <p14:tracePt t="48423" x="2927350" y="5626100"/>
          <p14:tracePt t="48507" x="2933700" y="5619750"/>
          <p14:tracePt t="48639" x="2940050" y="5619750"/>
          <p14:tracePt t="48887" x="2940050" y="5613400"/>
          <p14:tracePt t="48939" x="2940050" y="5607050"/>
          <p14:tracePt t="49046" x="2933700" y="5607050"/>
          <p14:tracePt t="49135" x="2927350" y="5607050"/>
          <p14:tracePt t="49451" x="2933700" y="5613400"/>
          <p14:tracePt t="49495" x="2927350" y="5613400"/>
          <p14:tracePt t="49599" x="2921000" y="5613400"/>
          <p14:tracePt t="49675" x="2914650" y="5613400"/>
          <p14:tracePt t="49719" x="2921000" y="5613400"/>
          <p14:tracePt t="49870" x="2914650" y="5607050"/>
          <p14:tracePt t="49975" x="2914650" y="5600700"/>
          <p14:tracePt t="50035" x="2914650" y="5594350"/>
          <p14:tracePt t="50067" x="2921000" y="5588000"/>
          <p14:tracePt t="50111" x="2927350" y="5588000"/>
          <p14:tracePt t="50147" x="2933700" y="5588000"/>
          <p14:tracePt t="50179" x="2933700" y="5581650"/>
          <p14:tracePt t="50223" x="2940050" y="5588000"/>
          <p14:tracePt t="50259" x="2940050" y="5594350"/>
          <p14:tracePt t="50327" x="2933700" y="5594350"/>
          <p14:tracePt t="50367" x="2927350" y="5594350"/>
          <p14:tracePt t="50395" x="2921000" y="5594350"/>
          <p14:tracePt t="50455" x="2921000" y="5600700"/>
          <p14:tracePt t="50507" x="2914650" y="5607050"/>
          <p14:tracePt t="50547" x="2921000" y="5607050"/>
          <p14:tracePt t="50598" x="2927350" y="5607050"/>
          <p14:tracePt t="50619" x="2933700" y="5607050"/>
          <p14:tracePt t="50643" x="2940050" y="5607050"/>
          <p14:tracePt t="50667" x="2933700" y="5607050"/>
          <p14:tracePt t="50823" x="2927350" y="5613400"/>
          <p14:tracePt t="50847" x="2921000" y="5613400"/>
          <p14:tracePt t="50866" x="2921000" y="5619750"/>
          <p14:tracePt t="50891" x="2914650" y="5626100"/>
          <p14:tracePt t="50911" x="2908300" y="5626100"/>
          <p14:tracePt t="50951" x="2908300" y="5632450"/>
          <p14:tracePt t="50987" x="2901950" y="5632450"/>
          <p14:tracePt t="51011" x="2895600" y="5632450"/>
          <p14:tracePt t="51030" x="2889250" y="5632450"/>
          <p14:tracePt t="51055" x="2882900" y="5638800"/>
          <p14:tracePt t="51087" x="2876550" y="5638800"/>
          <p14:tracePt t="51107" x="2876550" y="5645150"/>
          <p14:tracePt t="51139" x="2870200" y="5645150"/>
          <p14:tracePt t="51467" x="2863850" y="5651500"/>
          <p14:tracePt t="51551" x="2863850" y="5657850"/>
          <p14:tracePt t="51587" x="2857500" y="5657850"/>
          <p14:tracePt t="51647" x="2851150" y="5657850"/>
          <p14:tracePt t="51699" x="2844800" y="5657850"/>
          <p14:tracePt t="51740" x="2838450" y="5657850"/>
          <p14:tracePt t="51767" x="2832100" y="5657850"/>
          <p14:tracePt t="51811" x="2825750" y="5657850"/>
          <p14:tracePt t="51835" x="2819400" y="5657850"/>
          <p14:tracePt t="51859" x="2813050" y="5657850"/>
          <p14:tracePt t="51879" x="2806700" y="5657850"/>
          <p14:tracePt t="51895" x="2800350" y="5664200"/>
          <p14:tracePt t="51911" x="2794000" y="5664200"/>
          <p14:tracePt t="51927" x="2794000" y="5670550"/>
          <p14:tracePt t="51947" x="2787650" y="5676900"/>
          <p14:tracePt t="51979" x="2781300" y="5683250"/>
          <p14:tracePt t="52091" x="2781300" y="5676900"/>
          <p14:tracePt t="52127" x="2774950" y="5676900"/>
          <p14:tracePt t="52239" x="2768600" y="5676900"/>
          <p14:tracePt t="52419" x="2768600" y="5683250"/>
          <p14:tracePt t="52591" x="2762250" y="5683250"/>
          <p14:tracePt t="52651" x="2755900" y="5683250"/>
          <p14:tracePt t="52771" x="2749550" y="5683250"/>
          <p14:tracePt t="52879" x="2755900" y="5676900"/>
          <p14:tracePt t="53006" x="2762250" y="5676900"/>
          <p14:tracePt t="53018" x="2768600" y="5676900"/>
          <p14:tracePt t="53035" x="2774950" y="5676900"/>
          <p14:tracePt t="53051" x="2781300" y="5676900"/>
          <p14:tracePt t="53067" x="2787650" y="5676900"/>
          <p14:tracePt t="53079" x="2794000" y="5676900"/>
          <p14:tracePt t="53095" x="2800350" y="5676900"/>
          <p14:tracePt t="53112" x="2806700" y="5676900"/>
          <p14:tracePt t="53125" x="2813050" y="5676900"/>
          <p14:tracePt t="53125" x="2819400" y="5670550"/>
          <p14:tracePt t="53143" x="2825750" y="5670550"/>
          <p14:tracePt t="53143" x="2832100" y="5670550"/>
          <p14:tracePt t="53159" x="2838450" y="5670550"/>
          <p14:tracePt t="53159" x="2844800" y="5664200"/>
          <p14:tracePt t="53176" x="2851150" y="5664200"/>
          <p14:tracePt t="53176" x="2870200" y="5657850"/>
          <p14:tracePt t="53193" x="2876550" y="5657850"/>
          <p14:tracePt t="53193" x="2882900" y="5657850"/>
          <p14:tracePt t="53210" x="2895600" y="5651500"/>
          <p14:tracePt t="53210" x="2908300" y="5651500"/>
          <p14:tracePt t="53227" x="2914650" y="5645150"/>
          <p14:tracePt t="53227" x="2927350" y="5645150"/>
          <p14:tracePt t="53243" x="2940050" y="5638800"/>
          <p14:tracePt t="53243" x="2971800" y="5632450"/>
          <p14:tracePt t="53260" x="2984500" y="5626100"/>
          <p14:tracePt t="53260" x="2997200" y="5619750"/>
          <p14:tracePt t="53277" x="3009900" y="5613400"/>
          <p14:tracePt t="53277" x="3028950" y="5613400"/>
          <p14:tracePt t="53293" x="3041650" y="5607050"/>
          <p14:tracePt t="53293" x="3054350" y="5600700"/>
          <p14:tracePt t="53293" x="3067050" y="5594350"/>
          <p14:tracePt t="53312" x="3079750" y="5594350"/>
          <p14:tracePt t="53312" x="3092450" y="5588000"/>
          <p14:tracePt t="53327" x="3098800" y="5581650"/>
          <p14:tracePt t="53327" x="3111500" y="5581650"/>
          <p14:tracePt t="53344" x="3124200" y="5575300"/>
          <p14:tracePt t="53344" x="3136900" y="5575300"/>
          <p14:tracePt t="53360" x="3149600" y="5568950"/>
          <p14:tracePt t="53360" x="3155950" y="5568950"/>
          <p14:tracePt t="53377" x="3168650" y="5562600"/>
          <p14:tracePt t="53377" x="3181350" y="5556250"/>
          <p14:tracePt t="53377" x="3194050" y="5549900"/>
          <p14:tracePt t="53396" x="3200400" y="5549900"/>
          <p14:tracePt t="53409" x="3213100" y="5549900"/>
          <p14:tracePt t="53409" x="3219450" y="5549900"/>
          <p14:tracePt t="53428" x="3219450" y="5556250"/>
          <p14:tracePt t="53428" x="3219450" y="5562600"/>
          <p14:tracePt t="53444" x="3206750" y="5568950"/>
          <p14:tracePt t="53459" x="3194050" y="5581650"/>
          <p14:tracePt t="53459" x="3181350" y="5588000"/>
          <p14:tracePt t="53477" x="3162300" y="5594350"/>
          <p14:tracePt t="53477" x="3117850" y="5607050"/>
          <p14:tracePt t="53494" x="3092450" y="5613400"/>
          <p14:tracePt t="53494" x="3067050" y="5619750"/>
          <p14:tracePt t="53510" x="3035300" y="5619750"/>
          <p14:tracePt t="53510" x="2997200" y="5619750"/>
          <p14:tracePt t="53527" x="2959100" y="5626100"/>
          <p14:tracePt t="53527" x="2921000" y="5626100"/>
          <p14:tracePt t="53544" x="2870200" y="5626100"/>
          <p14:tracePt t="53544" x="2762250" y="5619750"/>
          <p14:tracePt t="53561" x="2698750" y="5619750"/>
          <p14:tracePt t="53561" x="2641600" y="5613400"/>
          <p14:tracePt t="53577" x="2578100" y="5613400"/>
          <p14:tracePt t="53577" x="2508250" y="5607050"/>
          <p14:tracePt t="53594" x="2444750" y="5594350"/>
          <p14:tracePt t="53594" x="2324100" y="5568950"/>
          <p14:tracePt t="53611" x="2260600" y="5549900"/>
          <p14:tracePt t="53611" x="2197100" y="5524500"/>
          <p14:tracePt t="53628" x="2127250" y="5492750"/>
          <p14:tracePt t="53628" x="2063750" y="5461000"/>
          <p14:tracePt t="53645" x="2000250" y="5416550"/>
          <p14:tracePt t="53645" x="1930400" y="5372100"/>
          <p14:tracePt t="53661" x="1860550" y="5321300"/>
          <p14:tracePt t="53661" x="1790700" y="5264150"/>
          <p14:tracePt t="53661" x="1720850" y="5200650"/>
          <p14:tracePt t="53680" x="1651000" y="5137150"/>
          <p14:tracePt t="53680" x="1587500" y="5067300"/>
          <p14:tracePt t="53695" x="1530350" y="4997450"/>
          <p14:tracePt t="53695" x="1479550" y="4921250"/>
          <p14:tracePt t="53711" x="1428750" y="4838700"/>
          <p14:tracePt t="53711" x="1384300" y="4762500"/>
          <p14:tracePt t="53728" x="1352550" y="4679950"/>
          <p14:tracePt t="53728" x="1320800" y="4597400"/>
          <p14:tracePt t="53745" x="1295400" y="4508500"/>
          <p14:tracePt t="53745" x="1282700" y="4419600"/>
          <p14:tracePt t="53745" x="1270000" y="4330700"/>
          <p14:tracePt t="53764" x="1270000" y="4241800"/>
          <p14:tracePt t="53777" x="1270000" y="4146550"/>
          <p14:tracePt t="53777" x="1282700" y="3956050"/>
          <p14:tracePt t="53795" x="1295400" y="3867150"/>
          <p14:tracePt t="53795" x="1314450" y="3778250"/>
          <p14:tracePt t="53812" x="1346200" y="3695700"/>
          <p14:tracePt t="53812" x="1384300" y="3613150"/>
          <p14:tracePt t="53828" x="1422400" y="3536950"/>
          <p14:tracePt t="53828" x="1473200" y="3467100"/>
          <p14:tracePt t="53845" x="1530350" y="3390900"/>
          <p14:tracePt t="53845" x="1670050" y="3257550"/>
          <p14:tracePt t="53862" x="1746250" y="3194050"/>
          <p14:tracePt t="53862" x="1828800" y="3130550"/>
          <p14:tracePt t="53879" x="1911350" y="3067050"/>
          <p14:tracePt t="53879" x="2000250" y="3003550"/>
          <p14:tracePt t="53895" x="2089150" y="2946400"/>
          <p14:tracePt t="53895" x="2273300" y="2844800"/>
          <p14:tracePt t="53912" x="2368550" y="2794000"/>
          <p14:tracePt t="53912" x="2463800" y="2749550"/>
          <p14:tracePt t="53928" x="2565400" y="2711450"/>
          <p14:tracePt t="53928" x="2667000" y="2673350"/>
          <p14:tracePt t="53945" x="2774950" y="2635250"/>
          <p14:tracePt t="53945" x="2882900" y="2603500"/>
          <p14:tracePt t="53962" x="2997200" y="2571750"/>
          <p14:tracePt t="53962" x="3225800" y="2514600"/>
          <p14:tracePt t="53979" x="3340100" y="2489200"/>
          <p14:tracePt t="53979" x="3460750" y="2463800"/>
          <p14:tracePt t="53996" x="3581400" y="2444750"/>
          <p14:tracePt t="53996" x="3702050" y="2425700"/>
          <p14:tracePt t="54012" x="3822700" y="2413000"/>
          <p14:tracePt t="54012" x="3943350" y="2400300"/>
          <p14:tracePt t="54029" x="4064000" y="2393950"/>
          <p14:tracePt t="54029" x="4184650" y="2387600"/>
          <p14:tracePt t="54029" x="4311650" y="2387600"/>
          <p14:tracePt t="54048" x="4432300" y="2387600"/>
          <p14:tracePt t="54048" x="4552950" y="2393950"/>
          <p14:tracePt t="54065" x="4673600" y="2400300"/>
          <p14:tracePt t="54065" x="4794250" y="2406650"/>
          <p14:tracePt t="54080" x="4914900" y="2425700"/>
          <p14:tracePt t="54080" x="5035550" y="2432050"/>
          <p14:tracePt t="54096" x="5149850" y="2451100"/>
          <p14:tracePt t="54096" x="5270500" y="2470150"/>
          <p14:tracePt t="54113" x="5391150" y="2495550"/>
          <p14:tracePt t="54113" x="5505450" y="2514600"/>
          <p14:tracePt t="54113" x="5626100" y="2546350"/>
          <p14:tracePt t="54132" x="5740400" y="2571750"/>
          <p14:tracePt t="54145" x="5854700" y="2609850"/>
          <p14:tracePt t="54145" x="6083300" y="2679700"/>
          <p14:tracePt t="54163" x="6197600" y="2717800"/>
          <p14:tracePt t="54163" x="6299200" y="2762250"/>
          <p14:tracePt t="54179" x="6407150" y="2800350"/>
          <p14:tracePt t="54179" x="6502400" y="2851150"/>
          <p14:tracePt t="54196" x="6597650" y="2895600"/>
          <p14:tracePt t="54196" x="6769100" y="2997200"/>
          <p14:tracePt t="54213" x="6851650" y="3060700"/>
          <p14:tracePt t="54213" x="6927850" y="3117850"/>
          <p14:tracePt t="54230" x="6997700" y="3187700"/>
          <p14:tracePt t="54230" x="7067550" y="3251200"/>
          <p14:tracePt t="54247" x="7137400" y="3321050"/>
          <p14:tracePt t="54247" x="7194550" y="3397250"/>
          <p14:tracePt t="54263" x="7258050" y="3467100"/>
          <p14:tracePt t="54263" x="7359650" y="3613150"/>
          <p14:tracePt t="54280" x="7397750" y="3683000"/>
          <p14:tracePt t="54280" x="7435850" y="3752850"/>
          <p14:tracePt t="54296" x="7461250" y="3829050"/>
          <p14:tracePt t="54296" x="7486650" y="3898900"/>
          <p14:tracePt t="54313" x="7499350" y="3968750"/>
          <p14:tracePt t="54313" x="7505700" y="4032250"/>
          <p14:tracePt t="54313" x="7505700" y="4095750"/>
          <p14:tracePt t="54332" x="7499350" y="4159250"/>
          <p14:tracePt t="54332" x="7486650" y="4222750"/>
          <p14:tracePt t="54348" x="7467600" y="4279900"/>
          <p14:tracePt t="54348" x="7442200" y="4343400"/>
          <p14:tracePt t="54364" x="7404100" y="4400550"/>
          <p14:tracePt t="54364" x="7366000" y="4451350"/>
          <p14:tracePt t="54380" x="7315200" y="4508500"/>
          <p14:tracePt t="54380" x="7258050" y="4565650"/>
          <p14:tracePt t="54397" x="7188200" y="4616450"/>
          <p14:tracePt t="54397" x="7112000" y="4667250"/>
          <p14:tracePt t="54397" x="7029450" y="4711700"/>
          <p14:tracePt t="54416" x="6940550" y="4756150"/>
          <p14:tracePt t="54429" x="6838950" y="4806950"/>
          <p14:tracePt t="54429" x="6623050" y="4895850"/>
          <p14:tracePt t="54447" x="6508750" y="4940300"/>
          <p14:tracePt t="54447" x="6388100" y="4984750"/>
          <p14:tracePt t="54464" x="6267450" y="5022850"/>
          <p14:tracePt t="54464" x="6140450" y="5067300"/>
          <p14:tracePt t="54480" x="6013450" y="5111750"/>
          <p14:tracePt t="54480" x="5892800" y="5149850"/>
          <p14:tracePt t="54480" x="5759450" y="5194300"/>
          <p14:tracePt t="54500" x="5626100" y="5232400"/>
          <p14:tracePt t="54815" x="2794000" y="5543550"/>
          <p14:tracePt t="54827" x="2800350" y="5537200"/>
          <p14:tracePt t="54843" x="2806700" y="5530850"/>
          <p14:tracePt t="54851" x="2806700" y="5524500"/>
          <p14:tracePt t="54864" x="2800350" y="5518150"/>
          <p14:tracePt t="54880" x="2794000" y="5511800"/>
          <p14:tracePt t="54880" x="2787650" y="5505450"/>
          <p14:tracePt t="54898" x="2781300" y="5505450"/>
          <p14:tracePt t="54898" x="2774950" y="5499100"/>
          <p14:tracePt t="54915" x="2768600" y="5499100"/>
          <p14:tracePt t="54915" x="2762250" y="5499100"/>
          <p14:tracePt t="54931" x="2755900" y="5499100"/>
          <p14:tracePt t="54931" x="2749550" y="5499100"/>
          <p14:tracePt t="54949" x="2743200" y="5499100"/>
          <p14:tracePt t="54949" x="2736850" y="5505450"/>
          <p14:tracePt t="54965" x="2730500" y="5511800"/>
          <p14:tracePt t="54981" x="2724150" y="5511800"/>
          <p14:tracePt t="54981" x="2724150" y="5518150"/>
          <p14:tracePt t="54999" x="2717800" y="5524500"/>
          <p14:tracePt t="54999" x="2717800" y="5537200"/>
          <p14:tracePt t="55016" x="2717800" y="5543550"/>
          <p14:tracePt t="55039" x="2717800" y="5549900"/>
          <p14:tracePt t="55054" x="2724150" y="5556250"/>
          <p14:tracePt t="55074" x="2730500" y="5556250"/>
          <p14:tracePt t="55090" x="2736850" y="5556250"/>
          <p14:tracePt t="55106" x="2743200" y="5562600"/>
          <p14:tracePt t="55183" x="2736850" y="5556250"/>
          <p14:tracePt t="55227" x="2736850" y="5549900"/>
          <p14:tracePt t="55247" x="2736850" y="5543550"/>
          <p14:tracePt t="55355" x="2730500" y="5549900"/>
          <p14:tracePt t="55398" x="2730500" y="5556250"/>
          <p14:tracePt t="55423" x="2724150" y="5549900"/>
          <p14:tracePt t="55543" x="2730500" y="5556250"/>
          <p14:tracePt t="55683" x="2736850" y="5556250"/>
          <p14:tracePt t="55723" x="2743200" y="5562600"/>
          <p14:tracePt t="55767" x="2736850" y="5562600"/>
          <p14:tracePt t="55946" x="2736850" y="5556250"/>
          <p14:tracePt t="55983" x="2743200" y="5549900"/>
          <p14:tracePt t="56095" x="2743200" y="5556250"/>
          <p14:tracePt t="56135" x="2743200" y="5549900"/>
          <p14:tracePt t="56247" x="2736850" y="5549900"/>
          <p14:tracePt t="56267" x="2736850" y="5543550"/>
          <p14:tracePt t="56307" x="2736850" y="5537200"/>
          <p14:tracePt t="56367" x="2743200" y="5537200"/>
          <p14:tracePt t="56395" x="2749550" y="5530850"/>
          <p14:tracePt t="56427" x="2755900" y="5530850"/>
          <p14:tracePt t="56443" x="2755900" y="5537200"/>
          <p14:tracePt t="56455" x="2762250" y="5537200"/>
          <p14:tracePt t="56479" x="2762250" y="5543550"/>
          <p14:tracePt t="56563" x="2762250" y="5549900"/>
          <p14:tracePt t="56591" x="2755900" y="5549900"/>
          <p14:tracePt t="56659" x="2749550" y="5549900"/>
          <p14:tracePt t="56695" x="2743200" y="5556250"/>
          <p14:tracePt t="56755" x="2736850" y="5562600"/>
          <p14:tracePt t="56815" x="2736850" y="5568950"/>
          <p14:tracePt t="56867" x="2736850" y="5575300"/>
          <p14:tracePt t="56935" x="2730500" y="5575300"/>
          <p14:tracePt t="56983" x="2724150" y="5575300"/>
          <p14:tracePt t="57055" x="2724150" y="5581650"/>
          <p14:tracePt t="57115" x="2717800" y="5588000"/>
          <p14:tracePt t="57163" x="2717800" y="5594350"/>
          <p14:tracePt t="57303" x="2711450" y="5600700"/>
          <p14:tracePt t="57343" x="2705100" y="5600700"/>
          <p14:tracePt t="57354" x="2698750" y="5607050"/>
          <p14:tracePt t="57395" x="2692400" y="5613400"/>
          <p14:tracePt t="57423" x="2692400" y="5619750"/>
          <p14:tracePt t="57454" x="2692400" y="5626100"/>
          <p14:tracePt t="57499" x="2698750" y="5626100"/>
          <p14:tracePt t="57575" x="2698750" y="5619750"/>
          <p14:tracePt t="57603" x="2692400" y="5619750"/>
          <p14:tracePt t="57687" x="2686050" y="5619750"/>
          <p14:tracePt t="57703" x="2679700" y="5619750"/>
          <p14:tracePt t="57723" x="2673350" y="5626100"/>
          <p14:tracePt t="57783" x="2667000" y="5626100"/>
          <p14:tracePt t="57815" x="2667000" y="5619750"/>
          <p14:tracePt t="57943" x="2673350" y="5626100"/>
          <p14:tracePt t="58014" x="2679700" y="5626100"/>
          <p14:tracePt t="58048" x="2686050" y="5626100"/>
          <p14:tracePt t="58075" x="2692400" y="5632450"/>
          <p14:tracePt t="58106" x="2686050" y="5638800"/>
          <p14:tracePt t="58143" x="2679700" y="5645150"/>
          <p14:tracePt t="58167" x="2679700" y="5651500"/>
          <p14:tracePt t="58187" x="2673350" y="5657850"/>
          <p14:tracePt t="58210" x="2667000" y="5664200"/>
          <p14:tracePt t="58235" x="2673350" y="5664200"/>
          <p14:tracePt t="58339" x="2679700" y="5670550"/>
          <p14:tracePt t="58562" x="2673350" y="5670550"/>
          <p14:tracePt t="58615" x="2667000" y="5670550"/>
          <p14:tracePt t="58667" x="2660650" y="5670550"/>
          <p14:tracePt t="59014" x="2660650" y="5676900"/>
          <p14:tracePt t="59042" x="2654300" y="5676900"/>
          <p14:tracePt t="59067" x="2654300" y="5683250"/>
          <p14:tracePt t="59215" x="2654300" y="5689600"/>
          <p14:tracePt t="59299" x="2647950" y="5683250"/>
          <p14:tracePt t="59487" x="2641600" y="5683250"/>
          <p14:tracePt t="59522" x="2635250" y="5676900"/>
          <p14:tracePt t="59563" x="2641600" y="5676900"/>
          <p14:tracePt t="59659" x="2647950" y="5676900"/>
          <p14:tracePt t="59694" x="2654300" y="5683250"/>
          <p14:tracePt t="59727" x="2660650" y="5683250"/>
          <p14:tracePt t="59787" x="2660650" y="5676900"/>
          <p14:tracePt t="59839" x="2667000" y="5670550"/>
          <p14:tracePt t="59875" x="2673350" y="5664200"/>
          <p14:tracePt t="59943" x="2673350" y="5657850"/>
          <p14:tracePt t="59983" x="2673350" y="5651500"/>
          <p14:tracePt t="60071" x="2679700" y="5651500"/>
          <p14:tracePt t="60155" x="2673350" y="5651500"/>
          <p14:tracePt t="60303" x="2667000" y="5651500"/>
          <p14:tracePt t="60335" x="2660650" y="5657850"/>
          <p14:tracePt t="60363" x="2654300" y="5664200"/>
          <p14:tracePt t="60611" x="2660650" y="5664200"/>
          <p14:tracePt t="60731" x="2660650" y="5657850"/>
          <p14:tracePt t="61063" x="2660650" y="5651500"/>
          <p14:tracePt t="61115" x="2667000" y="5645150"/>
          <p14:tracePt t="61150" x="2667000" y="5638800"/>
          <p14:tracePt t="61219" x="2667000" y="5632450"/>
          <p14:tracePt t="61255" x="2673350" y="5626100"/>
          <p14:tracePt t="61271" x="2679700" y="5619750"/>
          <p14:tracePt t="61287" x="2679700" y="5613400"/>
          <p14:tracePt t="61295" x="2686050" y="5607050"/>
          <p14:tracePt t="61304" x="2692400" y="5607050"/>
          <p14:tracePt t="61304" x="2698750" y="5600700"/>
          <p14:tracePt t="61319" x="2711450" y="5594350"/>
          <p14:tracePt t="61319" x="2717800" y="5588000"/>
          <p14:tracePt t="61336" x="2724150" y="5581650"/>
          <p14:tracePt t="61336" x="2730500" y="5568950"/>
          <p14:tracePt t="61352" x="2736850" y="5562600"/>
          <p14:tracePt t="61352" x="2755900" y="5537200"/>
          <p14:tracePt t="61369" x="2755900" y="5530850"/>
          <p14:tracePt t="61369" x="2762250" y="5518150"/>
          <p14:tracePt t="61386" x="2768600" y="5505450"/>
          <p14:tracePt t="61386" x="2774950" y="5499100"/>
          <p14:tracePt t="61403" x="2781300" y="5486400"/>
          <p14:tracePt t="61403" x="2787650" y="5473700"/>
          <p14:tracePt t="61420" x="2794000" y="5467350"/>
          <p14:tracePt t="61420" x="2800350" y="5441950"/>
          <p14:tracePt t="61436" x="2806700" y="5435600"/>
          <p14:tracePt t="61436" x="2813050" y="5422900"/>
          <p14:tracePt t="61453" x="2819400" y="5416550"/>
          <p14:tracePt t="61453" x="2819400" y="5410200"/>
          <p14:tracePt t="61470" x="2819400" y="5397500"/>
          <p14:tracePt t="61487" x="2825750" y="5391150"/>
          <p14:tracePt t="61487" x="2825750" y="5384800"/>
          <p14:tracePt t="61504" x="2819400" y="5384800"/>
          <p14:tracePt t="61527" x="2813050" y="5384800"/>
          <p14:tracePt t="61535" x="2800350" y="5378450"/>
          <p14:tracePt t="61535" x="2787650" y="5378450"/>
          <p14:tracePt t="61535" x="2768600" y="5372100"/>
          <p14:tracePt t="61556" x="2743200" y="5365750"/>
          <p14:tracePt t="61569" x="2717800" y="5359400"/>
          <p14:tracePt t="61569" x="2647950" y="5346700"/>
          <p14:tracePt t="61587" x="2609850" y="5334000"/>
          <p14:tracePt t="61587" x="2571750" y="5327650"/>
          <p14:tracePt t="61604" x="2527300" y="5314950"/>
          <p14:tracePt t="61604" x="2482850" y="5295900"/>
          <p14:tracePt t="61620" x="2438400" y="5276850"/>
          <p14:tracePt t="61620" x="2393950" y="5257800"/>
          <p14:tracePt t="61637" x="2343150" y="5232400"/>
          <p14:tracePt t="61637" x="2298700" y="5200650"/>
          <p14:tracePt t="61637" x="2247900" y="5162550"/>
          <p14:tracePt t="61656" x="2197100" y="5118100"/>
          <p14:tracePt t="61656" x="2146300" y="5067300"/>
          <p14:tracePt t="61671" x="2089150" y="5016500"/>
          <p14:tracePt t="61671" x="2038350" y="4959350"/>
          <p14:tracePt t="61687" x="1987550" y="4895850"/>
          <p14:tracePt t="61687" x="1936750" y="4826000"/>
          <p14:tracePt t="61704" x="1892300" y="4756150"/>
          <p14:tracePt t="61704" x="1847850" y="4679950"/>
          <p14:tracePt t="61721" x="1803400" y="4603750"/>
          <p14:tracePt t="61721" x="1746250" y="4438650"/>
          <p14:tracePt t="61738" x="1720850" y="4356100"/>
          <p14:tracePt t="61738" x="1708150" y="4267200"/>
          <p14:tracePt t="61754" x="1701800" y="4178300"/>
          <p14:tracePt t="61754" x="1708150" y="4089400"/>
          <p14:tracePt t="61771" x="1720850" y="3994150"/>
          <p14:tracePt t="61771" x="1765300" y="3810000"/>
          <p14:tracePt t="61788" x="1797050" y="3721100"/>
          <p14:tracePt t="61788" x="1835150" y="3632200"/>
          <p14:tracePt t="61805" x="1879600" y="3549650"/>
          <p14:tracePt t="61805" x="1930400" y="3473450"/>
          <p14:tracePt t="61821" x="1981200" y="3397250"/>
          <p14:tracePt t="61821" x="2044700" y="3327400"/>
          <p14:tracePt t="61838" x="2108200" y="3263900"/>
          <p14:tracePt t="61838" x="2260600" y="3143250"/>
          <p14:tracePt t="61856" x="2355850" y="3086100"/>
          <p14:tracePt t="61856" x="2451100" y="3035300"/>
          <p14:tracePt t="61872" x="2552700" y="2984500"/>
          <p14:tracePt t="61872" x="2673350" y="2933700"/>
          <p14:tracePt t="61889" x="2787650" y="2889250"/>
          <p14:tracePt t="61889" x="2914650" y="2838450"/>
          <p14:tracePt t="61904" x="3041650" y="2794000"/>
          <p14:tracePt t="61904" x="3168650" y="2749550"/>
          <p14:tracePt t="61904" x="3308350" y="2711450"/>
          <p14:tracePt t="61923" x="3448050" y="2673350"/>
          <p14:tracePt t="61936" x="3587750" y="2635250"/>
          <p14:tracePt t="61936" x="3886200" y="2578100"/>
          <p14:tracePt t="61955" x="4038600" y="2559050"/>
          <p14:tracePt t="61955" x="4191000" y="2540000"/>
          <p14:tracePt t="61971" x="4343400" y="2533650"/>
          <p14:tracePt t="61971" x="4495800" y="2533650"/>
          <p14:tracePt t="61988" x="4648200" y="2540000"/>
          <p14:tracePt t="61988" x="4794250" y="2565400"/>
          <p14:tracePt t="62005" x="4933950" y="2584450"/>
          <p14:tracePt t="62005" x="5073650" y="2622550"/>
          <p14:tracePt t="62005" x="5207000" y="2660650"/>
          <p14:tracePt t="62024" x="5334000" y="2711450"/>
          <p14:tracePt t="62024" x="5467350" y="2762250"/>
          <p14:tracePt t="62038" x="5588000" y="2813050"/>
          <p14:tracePt t="62038" x="5708650" y="2870200"/>
          <p14:tracePt t="62057" x="5822950" y="2933700"/>
          <p14:tracePt t="62057" x="5930900" y="2997200"/>
          <p14:tracePt t="62072" x="6045200" y="3067050"/>
          <p14:tracePt t="62072" x="6248400" y="3213100"/>
          <p14:tracePt t="62089" x="6343650" y="3295650"/>
          <p14:tracePt t="62089" x="6432550" y="3384550"/>
          <p14:tracePt t="62105" x="6515100" y="3467100"/>
          <p14:tracePt t="62105" x="6591300" y="3556000"/>
          <p14:tracePt t="62122" x="6654800" y="3644900"/>
          <p14:tracePt t="62122" x="6711950" y="3733800"/>
          <p14:tracePt t="62139" x="6756400" y="3816350"/>
          <p14:tracePt t="62139" x="6826250" y="3987800"/>
          <p14:tracePt t="62156" x="6845300" y="4064000"/>
          <p14:tracePt t="62156" x="6851650" y="4140200"/>
          <p14:tracePt t="62172" x="6851650" y="4216400"/>
          <p14:tracePt t="62172" x="6845300" y="4286250"/>
          <p14:tracePt t="62189" x="6826250" y="4349750"/>
          <p14:tracePt t="62189" x="6800850" y="4419600"/>
          <p14:tracePt t="62189" x="6762750" y="4483100"/>
          <p14:tracePt t="62208" x="6718300" y="4546600"/>
          <p14:tracePt t="62221" x="6667500" y="4603750"/>
          <p14:tracePt t="62221" x="6527800" y="4718050"/>
          <p14:tracePt t="62240" x="6451600" y="4775200"/>
          <p14:tracePt t="62240" x="6362700" y="4826000"/>
          <p14:tracePt t="62256" x="6267450" y="4876800"/>
          <p14:tracePt t="62256" x="6165850" y="4927600"/>
          <p14:tracePt t="62272" x="6057900" y="4978400"/>
          <p14:tracePt t="62272" x="5943600" y="5022850"/>
          <p14:tracePt t="62272" x="5822950" y="5067300"/>
          <p14:tracePt t="62292" x="5702300" y="5111750"/>
          <p14:tracePt t="62304" x="5568950" y="5156200"/>
          <p14:tracePt t="62304" x="5295900" y="5238750"/>
          <p14:tracePt t="62323" x="5162550" y="5276850"/>
          <p14:tracePt t="62323" x="5022850" y="5314950"/>
          <p14:tracePt t="62340" x="4883150" y="5346700"/>
          <p14:tracePt t="62340" x="4743450" y="5384800"/>
          <p14:tracePt t="62356" x="4610100" y="5410200"/>
          <p14:tracePt t="62356" x="4483100" y="5435600"/>
          <p14:tracePt t="62373" x="4349750" y="5461000"/>
          <p14:tracePt t="62373" x="4108450" y="5499100"/>
          <p14:tracePt t="62390" x="3994150" y="5511800"/>
          <p14:tracePt t="62390" x="3879850" y="5530850"/>
          <p14:tracePt t="62406" x="3765550" y="5537200"/>
          <p14:tracePt t="62406" x="3663950" y="5549900"/>
          <p14:tracePt t="62423" x="3562350" y="5556250"/>
          <p14:tracePt t="62423" x="3467100" y="5556250"/>
          <p14:tracePt t="62440" x="3378200" y="5562600"/>
          <p14:tracePt t="62440" x="3213100" y="5562600"/>
          <p14:tracePt t="62456" x="3136900" y="5562600"/>
          <p14:tracePt t="62456" x="3067050" y="5562600"/>
          <p14:tracePt t="62473" x="2997200" y="5562600"/>
          <p14:tracePt t="62473" x="2940050" y="5562600"/>
          <p14:tracePt t="62490" x="2882900" y="5556250"/>
          <p14:tracePt t="62490" x="2838450" y="5556250"/>
          <p14:tracePt t="62508" x="2755900" y="5556250"/>
          <p14:tracePt t="62508" x="2730500" y="5556250"/>
          <p14:tracePt t="62523" x="2705100" y="5556250"/>
          <p14:tracePt t="62523" x="2692400" y="5556250"/>
          <p14:tracePt t="62540" x="2679700" y="5549900"/>
          <p14:tracePt t="62557" x="2686050" y="5543550"/>
          <p14:tracePt t="62557" x="2692400" y="5543550"/>
          <p14:tracePt t="62557" x="2705100" y="5543550"/>
          <p14:tracePt t="62575" x="2717800" y="5543550"/>
          <p14:tracePt t="62589" x="2736850" y="5537200"/>
          <p14:tracePt t="62589" x="2774950" y="5537200"/>
          <p14:tracePt t="62607" x="2794000" y="5537200"/>
          <p14:tracePt t="62607" x="2813050" y="5537200"/>
          <p14:tracePt t="62624" x="2832100" y="5537200"/>
          <p14:tracePt t="62624" x="2857500" y="5530850"/>
          <p14:tracePt t="62640" x="2876550" y="5530850"/>
          <p14:tracePt t="62640" x="2895600" y="5524500"/>
          <p14:tracePt t="62657" x="2908300" y="5518150"/>
          <p14:tracePt t="62657" x="2921000" y="5511800"/>
          <p14:tracePt t="62657" x="2933700" y="5505450"/>
          <p14:tracePt t="62676" x="2940050" y="5499100"/>
          <p14:tracePt t="62676" x="2946400" y="5492750"/>
          <p14:tracePt t="62690" x="2952750" y="5486400"/>
          <p14:tracePt t="62706" x="2952750" y="5480050"/>
          <p14:tracePt t="62723" x="2940050" y="5480050"/>
          <p14:tracePt t="62723" x="2933700" y="5480050"/>
          <p14:tracePt t="62741" x="2921000" y="5473700"/>
          <p14:tracePt t="62741" x="2914650" y="5480050"/>
          <p14:tracePt t="62757" x="2908300" y="5480050"/>
          <p14:tracePt t="62757" x="2895600" y="5486400"/>
          <p14:tracePt t="62774" x="2889250" y="5486400"/>
          <p14:tracePt t="62774" x="2882900" y="5492750"/>
          <p14:tracePt t="62791" x="2876550" y="5492750"/>
          <p14:tracePt t="62791" x="2863850" y="5499100"/>
          <p14:tracePt t="62808" x="2857500" y="5505450"/>
          <p14:tracePt t="62808" x="2851150" y="5511800"/>
          <p14:tracePt t="62825" x="2838450" y="5518150"/>
          <p14:tracePt t="62840" x="2832100" y="5524500"/>
          <p14:tracePt t="62856" x="2825750" y="5530850"/>
          <p14:tracePt t="62873" x="2813050" y="5530850"/>
          <p14:tracePt t="62873" x="2806700" y="5530850"/>
          <p14:tracePt t="62891" x="2800350" y="5530850"/>
          <p14:tracePt t="62891" x="2800350" y="5537200"/>
          <p14:tracePt t="62908" x="2794000" y="5537200"/>
          <p14:tracePt t="62908" x="2787650" y="5537200"/>
          <p14:tracePt t="62925" x="2781300" y="5537200"/>
          <p14:tracePt t="62925" x="2774950" y="5537200"/>
          <p14:tracePt t="62925" x="2768600" y="5537200"/>
          <p14:tracePt t="62943" x="2755900" y="5537200"/>
          <p14:tracePt t="62967" x="2749550" y="5537200"/>
          <p14:tracePt t="62983" x="2736850" y="5543550"/>
          <p14:tracePt t="62995" x="2724150" y="5543550"/>
          <p14:tracePt t="63019" x="2724150" y="5549900"/>
          <p14:tracePt t="63028" x="2717800" y="5556250"/>
          <p14:tracePt t="63043" x="2711450" y="5562600"/>
          <p14:tracePt t="63057" x="2705100" y="5568950"/>
          <p14:tracePt t="63074" x="2698750" y="5562600"/>
          <p14:tracePt t="63090" x="2692400" y="5568950"/>
          <p14:tracePt t="63107" x="2698750" y="5568950"/>
          <p14:tracePt t="63139" x="2705100" y="5568950"/>
          <p14:tracePt t="63155" x="2711450" y="5568950"/>
          <p14:tracePt t="63167" x="2717800" y="5562600"/>
          <p14:tracePt t="63183" x="2724150" y="5556250"/>
          <p14:tracePt t="63199" x="2724150" y="5562600"/>
          <p14:tracePt t="63251" x="2724150" y="5568950"/>
          <p14:tracePt t="63275" x="2724150" y="5562600"/>
          <p14:tracePt t="63327" x="2724150" y="5556250"/>
          <p14:tracePt t="63355" x="2717800" y="5556250"/>
          <p14:tracePt t="63415" x="2711450" y="5562600"/>
          <p14:tracePt t="63498" x="2705100" y="5562600"/>
          <p14:tracePt t="63583" x="2711450" y="5556250"/>
          <p14:tracePt t="63627" x="2711450" y="5562600"/>
          <p14:tracePt t="63642" x="2717800" y="5562600"/>
          <p14:tracePt t="63695" x="2717800" y="5568950"/>
          <p14:tracePt t="63715" x="2711450" y="5575300"/>
          <p14:tracePt t="63791" x="2711450" y="5581650"/>
          <p14:tracePt t="63827" x="2705100" y="5581650"/>
          <p14:tracePt t="63843" x="2698750" y="5588000"/>
          <p14:tracePt t="63858" x="2692400" y="5594350"/>
          <p14:tracePt t="63874" x="2686050" y="5600700"/>
          <p14:tracePt t="63895" x="2679700" y="5600700"/>
          <p14:tracePt t="63911" x="2673350" y="5600700"/>
          <p14:tracePt t="63927" x="2667000" y="5600700"/>
          <p14:tracePt t="63942" x="2660650" y="5600700"/>
          <p14:tracePt t="63987" x="2654300" y="5600700"/>
          <p14:tracePt t="64039" x="2647950" y="5594350"/>
          <p14:tracePt t="64091" x="2654300" y="5594350"/>
          <p14:tracePt t="64123" x="2654300" y="5588000"/>
          <p14:tracePt t="64142" x="2654300" y="5581650"/>
          <p14:tracePt t="64167" x="2660650" y="5575300"/>
          <p14:tracePt t="64203" x="2667000" y="5568950"/>
          <p14:tracePt t="64219" x="2667000" y="5562600"/>
          <p14:tracePt t="64247" x="2673350" y="5556250"/>
          <p14:tracePt t="64271" x="2673350" y="5562600"/>
          <p14:tracePt t="64331" x="2673350" y="5568950"/>
          <p14:tracePt t="64375" x="2667000" y="5575300"/>
          <p14:tracePt t="64426" x="2667000" y="5581650"/>
          <p14:tracePt t="64443" x="2673350" y="5575300"/>
          <p14:tracePt t="64526" x="2667000" y="5575300"/>
          <p14:tracePt t="64699" x="2673350" y="5568950"/>
          <p14:tracePt t="64751" x="2673350" y="5562600"/>
          <p14:tracePt t="64767" x="2679700" y="5562600"/>
          <p14:tracePt t="64787" x="2686050" y="5556250"/>
          <p14:tracePt t="64903" x="2686050" y="5549900"/>
          <p14:tracePt t="64915" x="2686050" y="5543550"/>
          <p14:tracePt t="64939" x="2679700" y="5549900"/>
          <p14:tracePt t="65083" x="2673350" y="5549900"/>
          <p14:tracePt t="65135" x="2667000" y="5556250"/>
          <p14:tracePt t="65171" x="2660650" y="5556250"/>
          <p14:tracePt t="65239" x="2660650" y="5562600"/>
          <p14:tracePt t="65315" x="2654300" y="5562600"/>
          <p14:tracePt t="65343" x="2647950" y="5562600"/>
          <p14:tracePt t="65375" x="2641600" y="5568950"/>
          <p14:tracePt t="65403" x="2641600" y="5575300"/>
          <p14:tracePt t="65435" x="2635250" y="5581650"/>
          <p14:tracePt t="65463" x="2635250" y="5588000"/>
          <p14:tracePt t="65487" x="2628900" y="5594350"/>
          <p14:tracePt t="65523" x="2622550" y="5588000"/>
          <p14:tracePt t="65563" x="2622550" y="5594350"/>
          <p14:tracePt t="65598" x="2616200" y="5588000"/>
          <p14:tracePt t="65695" x="2609850" y="5594350"/>
          <p14:tracePt t="65982" x="2616200" y="5588000"/>
          <p14:tracePt t="66071" x="2622550" y="5588000"/>
          <p14:tracePt t="66098" x="2622550" y="5581650"/>
          <p14:tracePt t="66131" x="2622550" y="5575300"/>
          <p14:tracePt t="66139" x="2622550" y="5568950"/>
          <p14:tracePt t="66155" x="2622550" y="5562600"/>
          <p14:tracePt t="66167" x="2622550" y="5556250"/>
          <p14:tracePt t="66184" x="2622550" y="5549900"/>
          <p14:tracePt t="66207" x="2628900" y="5543550"/>
          <p14:tracePt t="66235" x="2628900" y="5537200"/>
          <p14:tracePt t="66251" x="2635250" y="5530850"/>
          <p14:tracePt t="66295" x="2641600" y="5530850"/>
          <p14:tracePt t="66319" x="2647950" y="5524500"/>
          <p14:tracePt t="66347" x="2654300" y="5518150"/>
          <p14:tracePt t="66398" x="2660650" y="5511800"/>
          <p14:tracePt t="66422" x="2660650" y="5524500"/>
          <p14:tracePt t="66522" x="2660650" y="5530850"/>
          <p14:tracePt t="66559" x="2654300" y="5530850"/>
          <p14:tracePt t="66643" x="2647950" y="5537200"/>
          <p14:tracePt t="66679" x="2641600" y="5537200"/>
          <p14:tracePt t="66707" x="2635250" y="5543550"/>
          <p14:tracePt t="66807" x="2628900" y="5549900"/>
          <p14:tracePt t="66903" x="2628900" y="5556250"/>
          <p14:tracePt t="66927" x="2628900" y="5562600"/>
          <p14:tracePt t="66955" x="2622550" y="5562600"/>
          <p14:tracePt t="66999" x="2622550" y="5568950"/>
          <p14:tracePt t="67059" x="2622550" y="5575300"/>
          <p14:tracePt t="67075" x="2616200" y="5575300"/>
          <p14:tracePt t="67099" x="2609850" y="5581650"/>
          <p14:tracePt t="67118" x="2609850" y="5575300"/>
          <p14:tracePt t="67195" x="2609850" y="5568950"/>
          <p14:tracePt t="67219" x="2616200" y="5568950"/>
          <p14:tracePt t="67234" x="2616200" y="5562600"/>
          <p14:tracePt t="67255" x="2616200" y="5568950"/>
          <p14:tracePt t="67295" x="2609850" y="5568950"/>
          <p14:tracePt t="67415" x="2603500" y="5575300"/>
          <p14:tracePt t="67451" x="2603500" y="5581650"/>
          <p14:tracePt t="67555" x="2597150" y="5588000"/>
          <p14:tracePt t="67654" x="2590800" y="5594350"/>
          <p14:tracePt t="67690" x="2590800" y="5588000"/>
          <p14:tracePt t="67767" x="2584450" y="5588000"/>
          <p14:tracePt t="67839" x="2584450" y="5600700"/>
          <p14:tracePt t="67939" x="2584450" y="5607050"/>
          <p14:tracePt t="68059" x="2578100" y="5613400"/>
          <p14:tracePt t="68087" x="2578100" y="5619750"/>
          <p14:tracePt t="68119" x="2571750" y="5619750"/>
          <p14:tracePt t="68162" x="2571750" y="5626100"/>
          <p14:tracePt t="68231" x="2565400" y="5619750"/>
          <p14:tracePt t="68275" x="2565400" y="5626100"/>
          <p14:tracePt t="68359" x="2559050" y="5619750"/>
          <p14:tracePt t="68419" x="2552700" y="5613400"/>
          <p14:tracePt t="68583" x="2546350" y="5607050"/>
          <p14:tracePt t="68606" x="2546350" y="5600700"/>
          <p14:tracePt t="68634" x="2552700" y="5594350"/>
          <p14:tracePt t="68651" x="2552700" y="5588000"/>
          <p14:tracePt t="68674" x="2552700" y="5581650"/>
          <p14:tracePt t="68695" x="2552700" y="5575300"/>
          <p14:tracePt t="68711" x="2552700" y="5568950"/>
          <p14:tracePt t="68727" x="2552700" y="5562600"/>
          <p14:tracePt t="68739" x="2552700" y="5556250"/>
          <p14:tracePt t="68763" x="2559050" y="5562600"/>
          <p14:tracePt t="68839" x="2565400" y="5556250"/>
          <p14:tracePt t="68899" x="2565400" y="5562600"/>
          <p14:tracePt t="68918" x="2565400" y="5568950"/>
          <p14:tracePt t="68942" x="2559050" y="5575300"/>
          <p14:tracePt t="68967" x="2559050" y="5568950"/>
          <p14:tracePt t="69020" x="2559050" y="5575300"/>
          <p14:tracePt t="69147" x="2559050" y="5568950"/>
          <p14:tracePt t="69267" x="2552700" y="5562600"/>
          <p14:tracePt t="69279" x="2552700" y="5549900"/>
          <p14:tracePt t="69295" x="2552700" y="5543550"/>
          <p14:tracePt t="69311" x="2552700" y="5537200"/>
          <p14:tracePt t="69319" x="2552700" y="5530850"/>
          <p14:tracePt t="69327" x="2552700" y="5524500"/>
          <p14:tracePt t="69327" x="2552700" y="5518150"/>
          <p14:tracePt t="69327" x="2546350" y="5511800"/>
          <p14:tracePt t="69348" x="2546350" y="5505450"/>
          <p14:tracePt t="69371" x="2540000" y="5499100"/>
          <p14:tracePt t="69447" x="2546350" y="5505450"/>
          <p14:tracePt t="69491" x="2546350" y="5511800"/>
          <p14:tracePt t="69514" x="2552700" y="5518150"/>
          <p14:tracePt t="69526" x="2552700" y="5524500"/>
          <p14:tracePt t="69543" x="2552700" y="5530850"/>
          <p14:tracePt t="69558" x="2552700" y="5537200"/>
          <p14:tracePt t="69587" x="2552700" y="5543550"/>
          <p14:tracePt t="69603" x="2546350" y="5549900"/>
          <p14:tracePt t="69619" x="2546350" y="5556250"/>
          <p14:tracePt t="69635" x="2540000" y="5562600"/>
          <p14:tracePt t="69647" x="2540000" y="5568950"/>
          <p14:tracePt t="69655" x="2533650" y="5575300"/>
          <p14:tracePt t="69670" x="2533650" y="5581650"/>
          <p14:tracePt t="69680" x="2527300" y="5588000"/>
          <p14:tracePt t="69695" x="2520950" y="5594350"/>
          <p14:tracePt t="69712" x="2514600" y="5594350"/>
          <p14:tracePt t="69729" x="2508250" y="5588000"/>
          <p14:tracePt t="69729" x="2495550" y="5581650"/>
          <p14:tracePt t="69747" x="2495550" y="5575300"/>
          <p14:tracePt t="69747" x="2489200" y="5568950"/>
          <p14:tracePt t="69764" x="2482850" y="5562600"/>
          <p14:tracePt t="69764" x="2476500" y="5562600"/>
          <p14:tracePt t="69780" x="2470150" y="5556250"/>
          <p14:tracePt t="69780" x="2463800" y="5556250"/>
          <p14:tracePt t="69780" x="2463800" y="5549900"/>
          <p14:tracePt t="69799" x="2457450" y="5543550"/>
          <p14:tracePt t="69812" x="2451100" y="5543550"/>
          <p14:tracePt t="69812" x="2432050" y="5537200"/>
          <p14:tracePt t="69830" x="2425700" y="5530850"/>
          <p14:tracePt t="69830" x="2419350" y="5530850"/>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カイ二乗値と</a:t>
            </a:r>
            <a:r>
              <a:rPr lang="en-US" altLang="ja-JP" dirty="0" smtClean="0"/>
              <a:t>p-</a:t>
            </a:r>
            <a:r>
              <a:rPr lang="ja-JP" altLang="en-US" dirty="0" smtClean="0"/>
              <a:t>値の計算</a:t>
            </a:r>
            <a:endParaRPr kumimoji="1" lang="ja-JP" altLang="en-US" dirty="0"/>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2521377323"/>
              </p:ext>
            </p:extLst>
          </p:nvPr>
        </p:nvGraphicFramePr>
        <p:xfrm>
          <a:off x="899592" y="5096543"/>
          <a:ext cx="2438400" cy="525463"/>
        </p:xfrm>
        <a:graphic>
          <a:graphicData uri="http://schemas.openxmlformats.org/presentationml/2006/ole">
            <mc:AlternateContent xmlns:mc="http://schemas.openxmlformats.org/markup-compatibility/2006">
              <mc:Choice xmlns:v="urn:schemas-microsoft-com:vml" Requires="v">
                <p:oleObj spid="_x0000_s660488" name="数式" r:id="rId6" imgW="1002960" imgH="215640" progId="Equation.3">
                  <p:embed/>
                </p:oleObj>
              </mc:Choice>
              <mc:Fallback>
                <p:oleObj name="数式" r:id="rId6" imgW="1002960" imgH="215640" progId="Equation.3">
                  <p:embed/>
                  <p:pic>
                    <p:nvPicPr>
                      <p:cNvPr id="0" name=""/>
                      <p:cNvPicPr>
                        <a:picLocks noChangeAspect="1" noChangeArrowheads="1"/>
                      </p:cNvPicPr>
                      <p:nvPr/>
                    </p:nvPicPr>
                    <p:blipFill>
                      <a:blip r:embed="rId7"/>
                      <a:srcRect/>
                      <a:stretch>
                        <a:fillRect/>
                      </a:stretch>
                    </p:blipFill>
                    <p:spPr bwMode="auto">
                      <a:xfrm>
                        <a:off x="899592" y="5096543"/>
                        <a:ext cx="2438400" cy="525463"/>
                      </a:xfrm>
                      <a:prstGeom prst="rect">
                        <a:avLst/>
                      </a:prstGeom>
                      <a:noFill/>
                    </p:spPr>
                  </p:pic>
                </p:oleObj>
              </mc:Fallback>
            </mc:AlternateContent>
          </a:graphicData>
        </a:graphic>
      </p:graphicFrame>
      <p:sp>
        <p:nvSpPr>
          <p:cNvPr id="7" name="Rectangle 7"/>
          <p:cNvSpPr>
            <a:spLocks noChangeArrowheads="1"/>
          </p:cNvSpPr>
          <p:nvPr/>
        </p:nvSpPr>
        <p:spPr bwMode="auto">
          <a:xfrm>
            <a:off x="0" y="723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正方形/長方形 7"/>
          <p:cNvSpPr/>
          <p:nvPr/>
        </p:nvSpPr>
        <p:spPr>
          <a:xfrm>
            <a:off x="487423" y="5700157"/>
            <a:ext cx="7992888" cy="830997"/>
          </a:xfrm>
          <a:prstGeom prst="rect">
            <a:avLst/>
          </a:prstGeom>
        </p:spPr>
        <p:txBody>
          <a:bodyPr wrap="square">
            <a:spAutoFit/>
          </a:bodyPr>
          <a:lstStyle/>
          <a:p>
            <a:r>
              <a:rPr lang="ja-JP" altLang="en-US" dirty="0"/>
              <a:t>したがって，５％の有意水準で帰無仮説は棄却され，２つの飼育方法には生存数に差があると結論できる．</a:t>
            </a:r>
          </a:p>
        </p:txBody>
      </p:sp>
      <p:pic>
        <p:nvPicPr>
          <p:cNvPr id="66048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957" y="980728"/>
            <a:ext cx="8562048"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オーディオ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714506815"/>
      </p:ext>
    </p:extLst>
  </p:cSld>
  <p:clrMapOvr>
    <a:masterClrMapping/>
  </p:clrMapOvr>
  <mc:AlternateContent xmlns:mc="http://schemas.openxmlformats.org/markup-compatibility/2006">
    <mc:Choice xmlns:p14="http://schemas.microsoft.com/office/powerpoint/2010/main" Requires="p14">
      <p:transition spd="slow" p14:dur="2000" advTm="60665"/>
    </mc:Choice>
    <mc:Fallback>
      <p:transition spd="slow" advTm="606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868" x="2197100" y="2520950"/>
          <p14:tracePt t="927" x="2203450" y="2533650"/>
          <p14:tracePt t="943" x="2203450" y="2540000"/>
          <p14:tracePt t="951" x="2209800" y="2546350"/>
          <p14:tracePt t="951" x="2216150" y="2552700"/>
          <p14:tracePt t="968" x="2222500" y="2559050"/>
          <p14:tracePt t="968" x="2228850" y="2565400"/>
          <p14:tracePt t="984" x="2241550" y="2571750"/>
          <p14:tracePt t="984" x="2247900" y="2578100"/>
          <p14:tracePt t="1000" x="2260600" y="2578100"/>
          <p14:tracePt t="1000" x="2279650" y="2584450"/>
          <p14:tracePt t="1016" x="2292350" y="2584450"/>
          <p14:tracePt t="1016" x="2305050" y="2590800"/>
          <p14:tracePt t="1033" x="2311400" y="2590800"/>
          <p14:tracePt t="1033" x="2324100" y="2590800"/>
          <p14:tracePt t="1050" x="2336800" y="2590800"/>
          <p14:tracePt t="1050" x="2349500" y="2584450"/>
          <p14:tracePt t="1066" x="2362200" y="2584450"/>
          <p14:tracePt t="1066" x="2381250" y="2578100"/>
          <p14:tracePt t="1083" x="2393950" y="2578100"/>
          <p14:tracePt t="1083" x="2400300" y="2571750"/>
          <p14:tracePt t="1100" x="2406650" y="2565400"/>
          <p14:tracePt t="1100" x="2413000" y="2565400"/>
          <p14:tracePt t="1117" x="2419350" y="2559050"/>
          <p14:tracePt t="1117" x="2425700" y="2552700"/>
          <p14:tracePt t="1117" x="2425700" y="2546350"/>
          <p14:tracePt t="1135" x="2432050" y="2546350"/>
          <p14:tracePt t="1150" x="2425700" y="2552700"/>
          <p14:tracePt t="1202" x="2419350" y="2559050"/>
          <p14:tracePt t="1218" x="2413000" y="2559050"/>
          <p14:tracePt t="1226" x="2406650" y="2565400"/>
          <p14:tracePt t="1235" x="2400300" y="2565400"/>
          <p14:tracePt t="1235" x="2393950" y="2565400"/>
          <p14:tracePt t="1251" x="2387600" y="2571750"/>
          <p14:tracePt t="1251" x="2381250" y="2571750"/>
          <p14:tracePt t="1267" x="2374900" y="2578100"/>
          <p14:tracePt t="1267" x="2368550" y="2584450"/>
          <p14:tracePt t="1284" x="2362200" y="2584450"/>
          <p14:tracePt t="1284" x="2355850" y="2590800"/>
          <p14:tracePt t="1284" x="2349500" y="2597150"/>
          <p14:tracePt t="1303" x="2343150" y="2609850"/>
          <p14:tracePt t="1303" x="2336800" y="2616200"/>
          <p14:tracePt t="1317" x="2330450" y="2622550"/>
          <p14:tracePt t="1317" x="2324100" y="2628900"/>
          <p14:tracePt t="1334" x="2317750" y="2635250"/>
          <p14:tracePt t="1334" x="2311400" y="2635250"/>
          <p14:tracePt t="1351" x="2305050" y="2641600"/>
          <p14:tracePt t="1351" x="2298700" y="2647950"/>
          <p14:tracePt t="1367" x="2292350" y="2654300"/>
          <p14:tracePt t="1367" x="2279650" y="2667000"/>
          <p14:tracePt t="1384" x="2273300" y="2673350"/>
          <p14:tracePt t="1384" x="2266950" y="2673350"/>
          <p14:tracePt t="1401" x="2254250" y="2679700"/>
          <p14:tracePt t="1401" x="2247900" y="2686050"/>
          <p14:tracePt t="1417" x="2241550" y="2692400"/>
          <p14:tracePt t="1417" x="2228850" y="2698750"/>
          <p14:tracePt t="1435" x="2222500" y="2705100"/>
          <p14:tracePt t="1435" x="2216150" y="2705100"/>
          <p14:tracePt t="1451" x="2209800" y="2705100"/>
          <p14:tracePt t="1466" x="2203450" y="2711450"/>
          <p14:tracePt t="1483" x="2197100" y="2711450"/>
          <p14:tracePt t="1500" x="2190750" y="2705100"/>
          <p14:tracePt t="1500" x="2184400" y="2698750"/>
          <p14:tracePt t="1518" x="2178050" y="2698750"/>
          <p14:tracePt t="1534" x="2171700" y="2692400"/>
          <p14:tracePt t="1550" x="2165350" y="2679700"/>
          <p14:tracePt t="1566" x="2152650" y="2673350"/>
          <p14:tracePt t="1587" x="2146300" y="2667000"/>
          <p14:tracePt t="1600" x="2139950" y="2660650"/>
          <p14:tracePt t="1600" x="2127250" y="2654300"/>
          <p14:tracePt t="1618" x="2120900" y="2654300"/>
          <p14:tracePt t="1618" x="2114550" y="2654300"/>
          <p14:tracePt t="1635" x="2101850" y="2647950"/>
          <p14:tracePt t="1635" x="2095500" y="2647950"/>
          <p14:tracePt t="1652" x="2082800" y="2647950"/>
          <p14:tracePt t="1652" x="2076450" y="2647950"/>
          <p14:tracePt t="1668" x="2063750" y="2647950"/>
          <p14:tracePt t="1668" x="2044700" y="2647950"/>
          <p14:tracePt t="1685" x="2038350" y="2647950"/>
          <p14:tracePt t="1685" x="2025650" y="2647950"/>
          <p14:tracePt t="1701" x="2019300" y="2654300"/>
          <p14:tracePt t="1701" x="2006600" y="2654300"/>
          <p14:tracePt t="1718" x="2000250" y="2654300"/>
          <p14:tracePt t="1718" x="1987550" y="2654300"/>
          <p14:tracePt t="1736" x="1974850" y="2654300"/>
          <p14:tracePt t="1758" x="1968500" y="2660650"/>
          <p14:tracePt t="1774" x="1962150" y="2660650"/>
          <p14:tracePt t="1790" x="1955800" y="2667000"/>
          <p14:tracePt t="1802" x="1949450" y="2667000"/>
          <p14:tracePt t="1818" x="1943100" y="2673350"/>
          <p14:tracePt t="1834" x="1930400" y="2673350"/>
          <p14:tracePt t="1851" x="1924050" y="2673350"/>
          <p14:tracePt t="1851" x="1917700" y="2673350"/>
          <p14:tracePt t="1851" x="1911350" y="2667000"/>
          <p14:tracePt t="1871" x="1905000" y="2667000"/>
          <p14:tracePt t="1884" x="1892300" y="2667000"/>
          <p14:tracePt t="1903" x="1727200" y="2622550"/>
          <p14:tracePt t="1976" x="1708150" y="2609850"/>
          <p14:tracePt t="1982" x="1689100" y="2603500"/>
          <p14:tracePt t="1990" x="1676400" y="2590800"/>
          <p14:tracePt t="2001" x="1644650" y="2565400"/>
          <p14:tracePt t="2019" x="1606550" y="2520950"/>
          <p14:tracePt t="2036" x="1587500" y="2482850"/>
          <p14:tracePt t="2052" x="1574800" y="2438400"/>
          <p14:tracePt t="2069" x="1568450" y="2387600"/>
          <p14:tracePt t="2085" x="1568450" y="2311400"/>
          <p14:tracePt t="2102" x="1574800" y="2273300"/>
          <p14:tracePt t="2119" x="1593850" y="2235200"/>
          <p14:tracePt t="2135" x="1619250" y="2197100"/>
          <p14:tracePt t="2152" x="1676400" y="2146300"/>
          <p14:tracePt t="2171" x="1733550" y="2108200"/>
          <p14:tracePt t="2186" x="1790700" y="2070100"/>
          <p14:tracePt t="2202" x="1860550" y="2038350"/>
          <p14:tracePt t="2219" x="1936750" y="2006600"/>
          <p14:tracePt t="2236" x="2012950" y="1981200"/>
          <p14:tracePt t="2236" x="2057400" y="1968500"/>
          <p14:tracePt t="2255" x="2146300" y="1949450"/>
          <p14:tracePt t="2270" x="2241550" y="1930400"/>
          <p14:tracePt t="2286" x="2343150" y="1911350"/>
          <p14:tracePt t="2303" x="2444750" y="1898650"/>
          <p14:tracePt t="2319" x="2622550" y="1873250"/>
          <p14:tracePt t="2336" x="2736850" y="1854200"/>
          <p14:tracePt t="2353" x="2857500" y="1841500"/>
          <p14:tracePt t="2369" x="2978150" y="1835150"/>
          <p14:tracePt t="2386" x="3162300" y="1835150"/>
          <p14:tracePt t="2403" x="3282950" y="1835150"/>
          <p14:tracePt t="2420" x="3403600" y="1835150"/>
          <p14:tracePt t="2436" x="3581400" y="1847850"/>
          <p14:tracePt t="2454" x="3695700" y="1860550"/>
          <p14:tracePt t="2470" x="3803650" y="1873250"/>
          <p14:tracePt t="2487" x="3898900" y="1892300"/>
          <p14:tracePt t="2503" x="3981450" y="1911350"/>
          <p14:tracePt t="2503" x="4019550" y="1917700"/>
          <p14:tracePt t="2523" x="4095750" y="1936750"/>
          <p14:tracePt t="2538" x="4159250" y="1962150"/>
          <p14:tracePt t="2555" x="4216400" y="1987550"/>
          <p14:tracePt t="2571" x="4260850" y="2019300"/>
          <p14:tracePt t="2587" x="4298950" y="2051050"/>
          <p14:tracePt t="2604" x="4330700" y="2089150"/>
          <p14:tracePt t="2604" x="4337050" y="2114550"/>
          <p14:tracePt t="2622" x="4349750" y="2159000"/>
          <p14:tracePt t="2637" x="4356100" y="2203450"/>
          <p14:tracePt t="2654" x="4349750" y="2247900"/>
          <p14:tracePt t="2670" x="4337050" y="2292350"/>
          <p14:tracePt t="2687" x="4298950" y="2362200"/>
          <p14:tracePt t="2704" x="4260850" y="2406650"/>
          <p14:tracePt t="2721" x="4216400" y="2457450"/>
          <p14:tracePt t="2738" x="4133850" y="2527300"/>
          <p14:tracePt t="2754" x="4070350" y="2565400"/>
          <p14:tracePt t="2772" x="4000500" y="2603500"/>
          <p14:tracePt t="2788" x="3917950" y="2628900"/>
          <p14:tracePt t="2804" x="3784600" y="2667000"/>
          <p14:tracePt t="2823" x="3689350" y="2686050"/>
          <p14:tracePt t="2838" x="3581400" y="2698750"/>
          <p14:tracePt t="2854" x="3473450" y="2705100"/>
          <p14:tracePt t="2871" x="3359150" y="2711450"/>
          <p14:tracePt t="2888" x="3238500" y="2711450"/>
          <p14:tracePt t="2888" x="3181350" y="2711450"/>
          <p14:tracePt t="2907" x="3054350" y="2711450"/>
          <p14:tracePt t="2922" x="2921000" y="2698750"/>
          <p14:tracePt t="2938" x="2787650" y="2692400"/>
          <p14:tracePt t="2955" x="2660650" y="2686050"/>
          <p14:tracePt t="2971" x="2533650" y="2673350"/>
          <p14:tracePt t="2971" x="2470150" y="2667000"/>
          <p14:tracePt t="2991" x="2355850" y="2654300"/>
          <p14:tracePt t="3005" x="2247900" y="2635250"/>
          <p14:tracePt t="3022" x="2152650" y="2609850"/>
          <p14:tracePt t="3038" x="2032000" y="2565400"/>
          <p14:tracePt t="3055" x="1974850" y="2527300"/>
          <p14:tracePt t="3072" x="1930400" y="2489200"/>
          <p14:tracePt t="3088" x="1905000" y="2444750"/>
          <p14:tracePt t="3105" x="1885950" y="2368550"/>
          <p14:tracePt t="3122" x="1898650" y="2317750"/>
          <p14:tracePt t="3139" x="1924050" y="2266950"/>
          <p14:tracePt t="3155" x="1962150" y="2222500"/>
          <p14:tracePt t="3155" x="1993900" y="2197100"/>
          <p14:tracePt t="3175" x="2057400" y="2152650"/>
          <p14:tracePt t="3190" x="2139950" y="2108200"/>
          <p14:tracePt t="3206" x="2235200" y="2063750"/>
          <p14:tracePt t="3222" x="2343150" y="2032000"/>
          <p14:tracePt t="3239" x="2457450" y="2000250"/>
          <p14:tracePt t="3256" x="2590800" y="1974850"/>
          <p14:tracePt t="3256" x="2660650" y="1968500"/>
          <p14:tracePt t="3275" x="2800350" y="1949450"/>
          <p14:tracePt t="3290" x="2952750" y="1936750"/>
          <p14:tracePt t="3306" x="3105150" y="1930400"/>
          <p14:tracePt t="3322" x="3263900" y="1930400"/>
          <p14:tracePt t="3339" x="3486150" y="1943100"/>
          <p14:tracePt t="3356" x="3619500" y="1962150"/>
          <p14:tracePt t="3373" x="3746500" y="1993900"/>
          <p14:tracePt t="3389" x="3854450" y="2025650"/>
          <p14:tracePt t="3406" x="3987800" y="2095500"/>
          <p14:tracePt t="3423" x="4057650" y="2146300"/>
          <p14:tracePt t="3440" x="4095750" y="2203450"/>
          <p14:tracePt t="3456" x="4121150" y="2286000"/>
          <p14:tracePt t="3474" x="4108450" y="2349500"/>
          <p14:tracePt t="3490" x="4076700" y="2413000"/>
          <p14:tracePt t="3507" x="4025900" y="2470150"/>
          <p14:tracePt t="3524" x="3962400" y="2527300"/>
          <p14:tracePt t="3524" x="3917950" y="2552700"/>
          <p14:tracePt t="3543" x="3873500" y="2578100"/>
          <p14:tracePt t="3543" x="3829050" y="2597150"/>
          <p14:tracePt t="3558" x="3727450" y="2641600"/>
          <p14:tracePt t="3575" x="3613150" y="2667000"/>
          <p14:tracePt t="3590" x="3505200" y="2686050"/>
          <p14:tracePt t="3607" x="3397250" y="2692400"/>
          <p14:tracePt t="3624" x="3289300" y="2679700"/>
          <p14:tracePt t="3624" x="3238500" y="2673350"/>
          <p14:tracePt t="3643" x="3136900" y="2660650"/>
          <p14:tracePt t="3657" x="3035300" y="2641600"/>
          <p14:tracePt t="3674" x="2946400" y="2616200"/>
          <p14:tracePt t="3691" x="2901950" y="2603500"/>
          <p14:tracePt t="3707" x="2819400" y="2571750"/>
          <p14:tracePt t="3707" x="2749550" y="2533650"/>
          <p14:tracePt t="3725" x="2711450" y="2508250"/>
          <p14:tracePt t="3725" x="2679700" y="2489200"/>
          <p14:tracePt t="3742" x="2647950" y="2463800"/>
          <p14:tracePt t="3742" x="2622550" y="2438400"/>
          <p14:tracePt t="3758" x="2590800" y="2419350"/>
          <p14:tracePt t="3758" x="2546350" y="2374900"/>
          <p14:tracePt t="3776" x="2520950" y="2362200"/>
          <p14:tracePt t="3776" x="2501900" y="2343150"/>
          <p14:tracePt t="3792" x="2482850" y="2330450"/>
          <p14:tracePt t="3792" x="2463800" y="2324100"/>
          <p14:tracePt t="3809" x="2444750" y="2311400"/>
          <p14:tracePt t="3809" x="2432050" y="2305050"/>
          <p14:tracePt t="3825" x="2413000" y="2298700"/>
          <p14:tracePt t="3825" x="2387600" y="2286000"/>
          <p14:tracePt t="3843" x="2374900" y="2279650"/>
          <p14:tracePt t="3843" x="2368550" y="2279650"/>
          <p14:tracePt t="3859" x="2355850" y="2273300"/>
          <p14:tracePt t="3859" x="2349500" y="2273300"/>
          <p14:tracePt t="3875" x="2343150" y="2266950"/>
          <p14:tracePt t="3875" x="2336800" y="2266950"/>
          <p14:tracePt t="3875" x="2330450" y="2266950"/>
          <p14:tracePt t="3894" x="2324100" y="2273300"/>
          <p14:tracePt t="3911" x="2324100" y="2279650"/>
          <p14:tracePt t="3933" x="2324100" y="2286000"/>
          <p14:tracePt t="3950" x="2330450" y="2292350"/>
          <p14:tracePt t="3962" x="2330450" y="2305050"/>
          <p14:tracePt t="3978" x="2330450" y="2311400"/>
          <p14:tracePt t="3995" x="2324100" y="2311400"/>
          <p14:tracePt t="3995" x="2317750" y="2311400"/>
          <p14:tracePt t="4011" x="2197100" y="2216150"/>
          <p14:tracePt t="4101" x="2190750" y="2197100"/>
          <p14:tracePt t="4106" x="2190750" y="2171700"/>
          <p14:tracePt t="4114" x="2190750" y="2146300"/>
          <p14:tracePt t="4125" x="2222500" y="2070100"/>
          <p14:tracePt t="4142" x="2266950" y="2012950"/>
          <p14:tracePt t="4159" x="2330450" y="1968500"/>
          <p14:tracePt t="4175" x="2406650" y="1930400"/>
          <p14:tracePt t="4192" x="2527300" y="1898650"/>
          <p14:tracePt t="4211" x="2603500" y="1905000"/>
          <p14:tracePt t="4227" x="2679700" y="1917700"/>
          <p14:tracePt t="4242" x="2743200" y="1955800"/>
          <p14:tracePt t="4259" x="2800350" y="2006600"/>
          <p14:tracePt t="4259" x="2825750" y="2038350"/>
          <p14:tracePt t="4278" x="2844800" y="2063750"/>
          <p14:tracePt t="4292" x="2870200" y="2159000"/>
          <p14:tracePt t="4311" x="2870200" y="2216150"/>
          <p14:tracePt t="4326" x="2851150" y="2266950"/>
          <p14:tracePt t="4343" x="2813050" y="2311400"/>
          <p14:tracePt t="4359" x="2724150" y="2374900"/>
          <p14:tracePt t="4376" x="2647950" y="2419350"/>
          <p14:tracePt t="4393" x="2571750" y="2451100"/>
          <p14:tracePt t="4409" x="2489200" y="2470150"/>
          <p14:tracePt t="4426" x="2381250" y="2482850"/>
          <p14:tracePt t="4443" x="2317750" y="2482850"/>
          <p14:tracePt t="4460" x="2266950" y="2470150"/>
          <p14:tracePt t="4476" x="2222500" y="2451100"/>
          <p14:tracePt t="4494" x="2209800" y="2432050"/>
          <p14:tracePt t="4510" x="2209800" y="2413000"/>
          <p14:tracePt t="4527" x="2222500" y="2393950"/>
          <p14:tracePt t="4543" x="2241550" y="2374900"/>
          <p14:tracePt t="4543" x="2254250" y="2368550"/>
          <p14:tracePt t="4563" x="2260600" y="2362200"/>
          <p14:tracePt t="4563" x="2273300" y="2362200"/>
          <p14:tracePt t="4578" x="2298700" y="2355850"/>
          <p14:tracePt t="4594" x="2324100" y="2349500"/>
          <p14:tracePt t="4610" x="2343150" y="2349500"/>
          <p14:tracePt t="4627" x="2368550" y="2343150"/>
          <p14:tracePt t="4643" x="2393950" y="2343150"/>
          <p14:tracePt t="4643" x="2406650" y="2336800"/>
          <p14:tracePt t="4662" x="2438400" y="2336800"/>
          <p14:tracePt t="4677" x="2476500" y="2330450"/>
          <p14:tracePt t="4694" x="2520950" y="2336800"/>
          <p14:tracePt t="4710" x="2571750" y="2349500"/>
          <p14:tracePt t="4727" x="2647950" y="2387600"/>
          <p14:tracePt t="4744" x="2698750" y="2425700"/>
          <p14:tracePt t="4760" x="2743200" y="2457450"/>
          <p14:tracePt t="4779" x="2794000" y="2514600"/>
          <p14:tracePt t="4794" x="2806700" y="2546350"/>
          <p14:tracePt t="4811" x="2813050" y="2584450"/>
          <p14:tracePt t="4827" x="2806700" y="2622550"/>
          <p14:tracePt t="4844" x="2768600" y="2679700"/>
          <p14:tracePt t="4862" x="2724150" y="2724150"/>
          <p14:tracePt t="4878" x="2667000" y="2755900"/>
          <p14:tracePt t="4894" x="2609850" y="2774950"/>
          <p14:tracePt t="4911" x="2540000" y="2787650"/>
          <p14:tracePt t="4928" x="2476500" y="2794000"/>
          <p14:tracePt t="4928" x="2444750" y="2794000"/>
          <p14:tracePt t="4947" x="2381250" y="2781300"/>
          <p14:tracePt t="4962" x="2324100" y="2768600"/>
          <p14:tracePt t="4978" x="2279650" y="2743200"/>
          <p14:tracePt t="4995" x="2247900" y="2711450"/>
          <p14:tracePt t="5011" x="2228850" y="2673350"/>
          <p14:tracePt t="5011" x="2222500" y="2654300"/>
          <p14:tracePt t="5030" x="2216150" y="2609850"/>
          <p14:tracePt t="5045" x="2228850" y="2559050"/>
          <p14:tracePt t="5062" x="2254250" y="2501900"/>
          <p14:tracePt t="5078" x="2317750" y="2419350"/>
          <p14:tracePt t="5095" x="2387600" y="2362200"/>
          <p14:tracePt t="5113" x="2470150" y="2317750"/>
          <p14:tracePt t="5129" x="2571750" y="2273300"/>
          <p14:tracePt t="5146" x="2749550" y="2203450"/>
          <p14:tracePt t="5163" x="2882900" y="2165350"/>
          <p14:tracePt t="5180" x="3028950" y="2120900"/>
          <p14:tracePt t="5196" x="3175000" y="2082800"/>
          <p14:tracePt t="5213" x="3321050" y="2057400"/>
          <p14:tracePt t="5213" x="3390900" y="2044700"/>
          <p14:tracePt t="5232" x="3530600" y="2038350"/>
          <p14:tracePt t="5248" x="3657600" y="2038350"/>
          <p14:tracePt t="5263" x="3778250" y="2044700"/>
          <p14:tracePt t="5280" x="3879850" y="2057400"/>
          <p14:tracePt t="5297" x="3962400" y="2076450"/>
          <p14:tracePt t="5297" x="4000500" y="2089150"/>
          <p14:tracePt t="5316" x="4051300" y="2114550"/>
          <p14:tracePt t="5331" x="4089400" y="2146300"/>
          <p14:tracePt t="5347" x="4102100" y="2178050"/>
          <p14:tracePt t="5364" x="4095750" y="2209800"/>
          <p14:tracePt t="5380" x="4051300" y="2254250"/>
          <p14:tracePt t="5397" x="4000500" y="2286000"/>
          <p14:tracePt t="5414" x="3930650" y="2311400"/>
          <p14:tracePt t="5430" x="3854450" y="2343150"/>
          <p14:tracePt t="5447" x="3740150" y="2362200"/>
          <p14:tracePt t="5464" x="3670300" y="2368550"/>
          <p14:tracePt t="5480" x="3606800" y="2362200"/>
          <p14:tracePt t="5497" x="3543300" y="2343150"/>
          <p14:tracePt t="5515" x="3517900" y="2330450"/>
          <p14:tracePt t="5531" x="3517900" y="2324100"/>
          <p14:tracePt t="5547" x="3536950" y="2317750"/>
          <p14:tracePt t="5564" x="3575050" y="2311400"/>
          <p14:tracePt t="5581" x="3625850" y="2311400"/>
          <p14:tracePt t="5581" x="3657600" y="2317750"/>
          <p14:tracePt t="5600" x="3721100" y="2324100"/>
          <p14:tracePt t="5615" x="3790950" y="2336800"/>
          <p14:tracePt t="5631" x="3854450" y="2362200"/>
          <p14:tracePt t="5648" x="3911600" y="2393950"/>
          <p14:tracePt t="5665" x="3962400" y="2438400"/>
          <p14:tracePt t="5665" x="3981450" y="2457450"/>
          <p14:tracePt t="5684" x="4006850" y="2501900"/>
          <p14:tracePt t="5698" x="4019550" y="2546350"/>
          <p14:tracePt t="5715" x="4013200" y="2590800"/>
          <p14:tracePt t="5731" x="3994150" y="2628900"/>
          <p14:tracePt t="5748" x="3937000" y="2679700"/>
          <p14:tracePt t="5765" x="3886200" y="2705100"/>
          <p14:tracePt t="5782" x="3829050" y="2724150"/>
          <p14:tracePt t="5798" x="3752850" y="2736850"/>
          <p14:tracePt t="5815" x="3714750" y="2736850"/>
          <p14:tracePt t="5832" x="3689350" y="2730500"/>
          <p14:tracePt t="5848" x="3676650" y="2724150"/>
          <p14:tracePt t="5865" x="3670300" y="2717800"/>
          <p14:tracePt t="5883" x="3670300" y="2705100"/>
          <p14:tracePt t="5899" x="3670300" y="2692400"/>
          <p14:tracePt t="5915" x="3676650" y="2679700"/>
          <p14:tracePt t="5932" x="3689350" y="2667000"/>
          <p14:tracePt t="5949" x="3689350" y="2660650"/>
          <p14:tracePt t="5949" x="3695700" y="2654300"/>
          <p14:tracePt t="5968" x="3695700" y="2647950"/>
          <p14:tracePt t="5990" x="3689350" y="2647950"/>
          <p14:tracePt t="6011" x="3683000" y="2647950"/>
          <p14:tracePt t="6027" x="3683000" y="2654300"/>
          <p14:tracePt t="6036" x="3676650" y="2660650"/>
          <p14:tracePt t="6049" x="3651250" y="2698750"/>
          <p14:tracePt t="6066" x="3632200" y="2730500"/>
          <p14:tracePt t="6083" x="3619500" y="2743200"/>
          <p14:tracePt t="6083" x="3600450" y="2749550"/>
          <p14:tracePt t="6101" x="3581400" y="2762250"/>
          <p14:tracePt t="6101" x="3543300" y="2774950"/>
          <p14:tracePt t="6117" x="3524250" y="2787650"/>
          <p14:tracePt t="6117" x="3505200" y="2800350"/>
          <p14:tracePt t="6134" x="3486150" y="2813050"/>
          <p14:tracePt t="6134" x="3460750" y="2832100"/>
          <p14:tracePt t="6150" x="3441700" y="2857500"/>
          <p14:tracePt t="6150" x="3422650" y="2882900"/>
          <p14:tracePt t="6167" x="3403600" y="2908300"/>
          <p14:tracePt t="6167" x="3390900" y="2933700"/>
          <p14:tracePt t="7356" x="2571750" y="4438650"/>
          <p14:tracePt t="7375" x="2578100" y="4445000"/>
          <p14:tracePt t="7391" x="2584450" y="4451350"/>
          <p14:tracePt t="7400" x="2590800" y="4457700"/>
          <p14:tracePt t="7411" x="2597150" y="4464050"/>
          <p14:tracePt t="7411" x="2603500" y="4470400"/>
          <p14:tracePt t="7426" x="2609850" y="4483100"/>
          <p14:tracePt t="7426" x="2616200" y="4502150"/>
          <p14:tracePt t="7444" x="2622550" y="4514850"/>
          <p14:tracePt t="7454" x="2628900" y="4527550"/>
          <p14:tracePt t="7454" x="2641600" y="4552950"/>
          <p14:tracePt t="7476" x="2654300" y="4559300"/>
          <p14:tracePt t="7487" x="2667000" y="4572000"/>
          <p14:tracePt t="7487" x="2692400" y="4591050"/>
          <p14:tracePt t="7505" x="2705100" y="4603750"/>
          <p14:tracePt t="7505" x="2724150" y="4610100"/>
          <p14:tracePt t="7522" x="2743200" y="4622800"/>
          <p14:tracePt t="7522" x="2762250" y="4635500"/>
          <p14:tracePt t="7539" x="2781300" y="4654550"/>
          <p14:tracePt t="7539" x="2819400" y="4686300"/>
          <p14:tracePt t="7556" x="2838450" y="4705350"/>
          <p14:tracePt t="7556" x="2857500" y="4724400"/>
          <p14:tracePt t="7572" x="2876550" y="4743450"/>
          <p14:tracePt t="7572" x="2895600" y="4756150"/>
          <p14:tracePt t="7588" x="2914650" y="4775200"/>
          <p14:tracePt t="7588" x="2927350" y="4781550"/>
          <p14:tracePt t="7605" x="2946400" y="4794250"/>
          <p14:tracePt t="7605" x="2965450" y="4800600"/>
          <p14:tracePt t="7605" x="2978150" y="4800600"/>
          <p14:tracePt t="7624" x="2997200" y="4800600"/>
          <p14:tracePt t="7624" x="3009900" y="4800600"/>
          <p14:tracePt t="7639" x="3022600" y="4794250"/>
          <p14:tracePt t="7639" x="3035300" y="4787900"/>
          <p14:tracePt t="7656" x="3048000" y="4781550"/>
          <p14:tracePt t="7656" x="3060700" y="4775200"/>
          <p14:tracePt t="7672" x="3073400" y="4768850"/>
          <p14:tracePt t="7672" x="3079750" y="4762500"/>
          <p14:tracePt t="7689" x="3086100" y="4756150"/>
          <p14:tracePt t="7689" x="3086100" y="4743450"/>
          <p14:tracePt t="7689" x="3092450" y="4737100"/>
          <p14:tracePt t="7708" x="3092450" y="4730750"/>
          <p14:tracePt t="7721" x="3086100" y="4724400"/>
          <p14:tracePt t="7721" x="3079750" y="4711700"/>
          <p14:tracePt t="7739" x="3073400" y="4705350"/>
          <p14:tracePt t="7739" x="3060700" y="4699000"/>
          <p14:tracePt t="7755" x="3054350" y="4686300"/>
          <p14:tracePt t="7755" x="3041650" y="4679950"/>
          <p14:tracePt t="7755" x="3028950" y="4667250"/>
          <p14:tracePt t="7775" x="3016250" y="4648200"/>
          <p14:tracePt t="7775" x="2997200" y="4635500"/>
          <p14:tracePt t="7790" x="2978150" y="4616450"/>
          <p14:tracePt t="7790" x="2959100" y="4603750"/>
          <p14:tracePt t="7805" x="2940050" y="4584700"/>
          <p14:tracePt t="7805" x="2914650" y="4565650"/>
          <p14:tracePt t="7823" x="2895600" y="4546600"/>
          <p14:tracePt t="7823" x="2870200" y="4533900"/>
          <p14:tracePt t="7839" x="2844800" y="4514850"/>
          <p14:tracePt t="7839" x="2800350" y="4476750"/>
          <p14:tracePt t="7856" x="2774950" y="4457700"/>
          <p14:tracePt t="7856" x="2755900" y="4438650"/>
          <p14:tracePt t="7873" x="2730500" y="4413250"/>
          <p14:tracePt t="7873" x="2711450" y="4394200"/>
          <p14:tracePt t="7889" x="2692400" y="4375150"/>
          <p14:tracePt t="7889" x="2673350" y="4349750"/>
          <p14:tracePt t="7906" x="2654300" y="4324350"/>
          <p14:tracePt t="7906" x="2616200" y="4286250"/>
          <p14:tracePt t="7923" x="2603500" y="4260850"/>
          <p14:tracePt t="7923" x="2590800" y="4241800"/>
          <p14:tracePt t="7940" x="2578100" y="4222750"/>
          <p14:tracePt t="7940" x="2571750" y="4203700"/>
          <p14:tracePt t="7956" x="2565400" y="4184650"/>
          <p14:tracePt t="7956" x="2559050" y="4165600"/>
          <p14:tracePt t="7956" x="2552700" y="4146550"/>
          <p14:tracePt t="7975" x="2546350" y="4133850"/>
          <p14:tracePt t="7988" x="2546350" y="4121150"/>
          <p14:tracePt t="7988" x="2552700" y="4108450"/>
          <p14:tracePt t="8007" x="2559050" y="4089400"/>
          <p14:tracePt t="8007" x="2559050" y="4076700"/>
          <p14:tracePt t="8024" x="2565400" y="4070350"/>
          <p14:tracePt t="8024" x="2578100" y="4064000"/>
          <p14:tracePt t="8040" x="2584450" y="4057650"/>
          <p14:tracePt t="8040" x="2597150" y="4057650"/>
          <p14:tracePt t="8057" x="2603500" y="4057650"/>
          <p14:tracePt t="8057" x="2616200" y="4057650"/>
          <p14:tracePt t="8057" x="2628900" y="4057650"/>
          <p14:tracePt t="8075" x="2641600" y="4057650"/>
          <p14:tracePt t="8088" x="2654300" y="4064000"/>
          <p14:tracePt t="8088" x="2679700" y="4076700"/>
          <p14:tracePt t="8107" x="2692400" y="4083050"/>
          <p14:tracePt t="8107" x="2705100" y="4095750"/>
          <p14:tracePt t="8124" x="2711450" y="4102100"/>
          <p14:tracePt t="8124" x="2717800" y="4114800"/>
          <p14:tracePt t="8140" x="2724150" y="4121150"/>
          <p14:tracePt t="8140" x="2736850" y="4140200"/>
          <p14:tracePt t="8157" x="2743200" y="4146550"/>
          <p14:tracePt t="8157" x="2743200" y="4152900"/>
          <p14:tracePt t="8174" x="2749550" y="4159250"/>
          <p14:tracePt t="8174" x="2749550" y="4165600"/>
          <p14:tracePt t="8191" x="2749550" y="4171950"/>
          <p14:tracePt t="8206" x="2755900" y="4178300"/>
          <p14:tracePt t="8206" x="2755900" y="4184650"/>
          <p14:tracePt t="8224" x="2755900" y="4191000"/>
          <p14:tracePt t="8254" x="2762250" y="4191000"/>
          <p14:tracePt t="8367" x="2762250" y="4197350"/>
          <p14:tracePt t="8375" x="2768600" y="4203700"/>
          <p14:tracePt t="8375" x="2768600" y="4216400"/>
          <p14:tracePt t="8392" x="2774950" y="4229100"/>
          <p14:tracePt t="8392" x="2781300" y="4241800"/>
          <p14:tracePt t="8407" x="2787650" y="4260850"/>
          <p14:tracePt t="8407" x="2800350" y="4279900"/>
          <p14:tracePt t="8424" x="2813050" y="4298950"/>
          <p14:tracePt t="8424" x="2825750" y="4324350"/>
          <p14:tracePt t="8441" x="2838450" y="4356100"/>
          <p14:tracePt t="8441" x="2870200" y="4413250"/>
          <p14:tracePt t="8458" x="2882900" y="4445000"/>
          <p14:tracePt t="8458" x="2901950" y="4483100"/>
          <p14:tracePt t="8475" x="2921000" y="4514850"/>
          <p14:tracePt t="8475" x="2940050" y="4552950"/>
          <p14:tracePt t="8491" x="2952750" y="4591050"/>
          <p14:tracePt t="8491" x="2971800" y="4629150"/>
          <p14:tracePt t="8508" x="2984500" y="4667250"/>
          <p14:tracePt t="8508" x="3016250" y="4737100"/>
          <p14:tracePt t="8525" x="3028950" y="4775200"/>
          <p14:tracePt t="8525" x="3041650" y="4813300"/>
          <p14:tracePt t="8542" x="3054350" y="4845050"/>
          <p14:tracePt t="8542" x="3067050" y="4883150"/>
          <p14:tracePt t="8558" x="3079750" y="4914900"/>
          <p14:tracePt t="8558" x="3098800" y="4978400"/>
          <p14:tracePt t="8575" x="3105150" y="5010150"/>
          <p14:tracePt t="8575" x="3117850" y="5035550"/>
          <p14:tracePt t="8592" x="3124200" y="5060950"/>
          <p14:tracePt t="8592" x="3136900" y="5086350"/>
          <p14:tracePt t="8609" x="3149600" y="5111750"/>
          <p14:tracePt t="8609" x="3155950" y="5130800"/>
          <p14:tracePt t="8625" x="3168650" y="5149850"/>
          <p14:tracePt t="8625" x="3175000" y="5162550"/>
          <p14:tracePt t="8625" x="3187700" y="5181600"/>
          <p14:tracePt t="8644" x="3194050" y="5194300"/>
          <p14:tracePt t="8644" x="3206750" y="5207000"/>
          <p14:tracePt t="8659" x="3213100" y="5213350"/>
          <p14:tracePt t="8659" x="3225800" y="5226050"/>
          <p14:tracePt t="8676" x="3232150" y="5232400"/>
          <p14:tracePt t="8676" x="3244850" y="5238750"/>
          <p14:tracePt t="8692" x="3251200" y="5245100"/>
          <p14:tracePt t="8692" x="3263900" y="5245100"/>
          <p14:tracePt t="8709" x="3270250" y="5251450"/>
          <p14:tracePt t="8709" x="3276600" y="5251450"/>
          <p14:tracePt t="8709" x="3282950" y="5257800"/>
          <p14:tracePt t="8727" x="3289300" y="5257800"/>
          <p14:tracePt t="8741" x="3295650" y="5257800"/>
          <p14:tracePt t="8758" x="3282950" y="5257800"/>
          <p14:tracePt t="8775" x="3060700" y="5022850"/>
          <p14:tracePt t="8858" x="3028950" y="4972050"/>
          <p14:tracePt t="8863" x="2978150" y="4864100"/>
          <p14:tracePt t="8875" x="2940050" y="4768850"/>
          <p14:tracePt t="8892" x="2927350" y="4679950"/>
          <p14:tracePt t="8908" x="2952750" y="4584700"/>
          <p14:tracePt t="8925" x="3048000" y="4451350"/>
          <p14:tracePt t="8943" x="3149600" y="4368800"/>
          <p14:tracePt t="8959" x="3276600" y="4292600"/>
          <p14:tracePt t="8975" x="3429000" y="4241800"/>
          <p14:tracePt t="8992" x="3594100" y="4216400"/>
          <p14:tracePt t="9009" x="3765550" y="4216400"/>
          <p14:tracePt t="9009" x="3854450" y="4222750"/>
          <p14:tracePt t="9027" x="4019550" y="4248150"/>
          <p14:tracePt t="9043" x="4165600" y="4305300"/>
          <p14:tracePt t="9059" x="4292600" y="4387850"/>
          <p14:tracePt t="9075" x="4381500" y="4495800"/>
          <p14:tracePt t="9092" x="4438650" y="4622800"/>
          <p14:tracePt t="9092" x="4451350" y="4692650"/>
          <p14:tracePt t="9112" x="4451350" y="4819650"/>
          <p14:tracePt t="9126" x="4406900" y="4933950"/>
          <p14:tracePt t="9142" x="4337050" y="5035550"/>
          <p14:tracePt t="9159" x="4184650" y="5156200"/>
          <p14:tracePt t="9176" x="4057650" y="5219700"/>
          <p14:tracePt t="9193" x="3930650" y="5264150"/>
          <p14:tracePt t="9209" x="3803650" y="5289550"/>
          <p14:tracePt t="9226" x="3625850" y="5289550"/>
          <p14:tracePt t="9242" x="3530600" y="5270500"/>
          <p14:tracePt t="9258" x="3454400" y="5257800"/>
          <p14:tracePt t="9277" x="3409950" y="5238750"/>
          <p14:tracePt t="9293" x="3390900" y="5232400"/>
          <p14:tracePt t="9312" x="3397250" y="5226050"/>
          <p14:tracePt t="9334" x="3409950" y="5226050"/>
          <p14:tracePt t="9342" x="3429000" y="5219700"/>
          <p14:tracePt t="9359" x="3454400" y="5213350"/>
          <p14:tracePt t="9376" x="3479800" y="5213350"/>
          <p14:tracePt t="9376" x="3486150" y="5207000"/>
          <p14:tracePt t="9395" x="3505200" y="5207000"/>
          <p14:tracePt t="9409" x="3511550" y="5207000"/>
          <p14:tracePt t="9425" x="3517900" y="5213350"/>
          <p14:tracePt t="9462" x="3511550" y="5213350"/>
          <p14:tracePt t="9474" x="3505200" y="5219700"/>
          <p14:tracePt t="9490" x="3498850" y="5226050"/>
          <p14:tracePt t="9514" x="3505200" y="5226050"/>
          <p14:tracePt t="9670" x="3511550" y="5226050"/>
          <p14:tracePt t="9714" x="3517900" y="5226050"/>
          <p14:tracePt t="9738" x="3517900" y="5232400"/>
          <p14:tracePt t="9762" x="3524250" y="5232400"/>
          <p14:tracePt t="9782" x="3530600" y="5226050"/>
          <p14:tracePt t="9909" x="3524250" y="5219700"/>
          <p14:tracePt t="9934" x="3530600" y="5213350"/>
          <p14:tracePt t="10003" x="3536950" y="5207000"/>
          <p14:tracePt t="10090" x="3536950" y="5200650"/>
          <p14:tracePt t="10186" x="3536950" y="5194300"/>
          <p14:tracePt t="10218" x="3536950" y="5187950"/>
          <p14:tracePt t="10242" x="3543300" y="5181600"/>
          <p14:tracePt t="10270" x="3549650" y="5181600"/>
          <p14:tracePt t="10293" x="3556000" y="5181600"/>
          <p14:tracePt t="10306" x="3562350" y="5181600"/>
          <p14:tracePt t="10330" x="3568700" y="5181600"/>
          <p14:tracePt t="10354" x="3568700" y="5187950"/>
          <p14:tracePt t="10374" x="3575050" y="5187950"/>
          <p14:tracePt t="10442" x="3581400" y="5187950"/>
          <p14:tracePt t="10578" x="3587750" y="5187950"/>
          <p14:tracePt t="10606" x="3594100" y="5187950"/>
          <p14:tracePt t="10630" x="3594100" y="5181600"/>
          <p14:tracePt t="10654" x="3600450" y="5181600"/>
          <p14:tracePt t="10674" x="3606800" y="5175250"/>
          <p14:tracePt t="10698" x="3613150" y="5175250"/>
          <p14:tracePt t="10714" x="3619500" y="5175250"/>
          <p14:tracePt t="10726" x="3625850" y="5175250"/>
          <p14:tracePt t="10742" x="3632200" y="5168900"/>
          <p14:tracePt t="10758" x="3638550" y="5168900"/>
          <p14:tracePt t="10774" x="3644900" y="5168900"/>
          <p14:tracePt t="10786" x="3651250" y="5162550"/>
          <p14:tracePt t="10802" x="3657600" y="5162550"/>
          <p14:tracePt t="10842" x="3663950" y="5162550"/>
          <p14:tracePt t="10886" x="3657600" y="5156200"/>
          <p14:tracePt t="11057" x="3651250" y="5149850"/>
          <p14:tracePt t="11086" x="3644900" y="5149850"/>
          <p14:tracePt t="11110" x="3632200" y="5149850"/>
          <p14:tracePt t="11142" x="3619500" y="5143500"/>
          <p14:tracePt t="11154" x="3613150" y="5143500"/>
          <p14:tracePt t="11164" x="3587750" y="5130800"/>
          <p14:tracePt t="11181" x="3549650" y="5105400"/>
          <p14:tracePt t="11198" x="3473450" y="5041900"/>
          <p14:tracePt t="11215" x="3422650" y="4978400"/>
          <p14:tracePt t="11231" x="3365500" y="4914900"/>
          <p14:tracePt t="11248" x="3276600" y="4813300"/>
          <p14:tracePt t="11266" x="3219450" y="4730750"/>
          <p14:tracePt t="11283" x="3175000" y="4648200"/>
          <p14:tracePt t="11299" x="3136900" y="4559300"/>
          <p14:tracePt t="11315" x="3111500" y="4483100"/>
          <p14:tracePt t="11332" x="3098800" y="4425950"/>
          <p14:tracePt t="11332" x="3105150" y="4400550"/>
          <p14:tracePt t="11350" x="3130550" y="4349750"/>
          <p14:tracePt t="11367" x="3181350" y="4311650"/>
          <p14:tracePt t="11382" x="3257550" y="4273550"/>
          <p14:tracePt t="11399" x="3359150" y="4248150"/>
          <p14:tracePt t="11416" x="3479800" y="4241800"/>
          <p14:tracePt t="11416" x="3549650" y="4241800"/>
          <p14:tracePt t="11434" x="3689350" y="4254500"/>
          <p14:tracePt t="11450" x="3841750" y="4279900"/>
          <p14:tracePt t="11466" x="3981450" y="4318000"/>
          <p14:tracePt t="11482" x="4102100" y="4356100"/>
          <p14:tracePt t="11499" x="4235450" y="4445000"/>
          <p14:tracePt t="11516" x="4286250" y="4514850"/>
          <p14:tracePt t="11533" x="4311650" y="4591050"/>
          <p14:tracePt t="11549" x="4305300" y="4705350"/>
          <p14:tracePt t="11566" x="4273550" y="4775200"/>
          <p14:tracePt t="11583" x="4210050" y="4845050"/>
          <p14:tracePt t="11599" x="4140200" y="4908550"/>
          <p14:tracePt t="11616" x="4000500" y="5003800"/>
          <p14:tracePt t="11634" x="3905250" y="5054600"/>
          <p14:tracePt t="11650" x="3810000" y="5099050"/>
          <p14:tracePt t="11666" x="3708400" y="5124450"/>
          <p14:tracePt t="11683" x="3619500" y="5137150"/>
          <p14:tracePt t="11700" x="3549650" y="5143500"/>
          <p14:tracePt t="11700" x="3524250" y="5143500"/>
          <p14:tracePt t="11718" x="3479800" y="5143500"/>
          <p14:tracePt t="11734" x="3460750" y="5149850"/>
          <p14:tracePt t="11750" x="3454400" y="5156200"/>
          <p14:tracePt t="11767" x="3460750" y="5156200"/>
          <p14:tracePt t="11794" x="3460750" y="5149850"/>
          <p14:tracePt t="11803" x="3467100" y="5143500"/>
          <p14:tracePt t="11803" x="3467100" y="5137150"/>
          <p14:tracePt t="11818" x="3473450" y="5130800"/>
          <p14:tracePt t="11818" x="3479800" y="5124450"/>
          <p14:tracePt t="11835" x="3486150" y="5118100"/>
          <p14:tracePt t="11850" x="3492500" y="5111750"/>
          <p14:tracePt t="11850" x="3511550" y="5105400"/>
          <p14:tracePt t="11868" x="3517900" y="5105400"/>
          <p14:tracePt t="11868" x="3524250" y="5105400"/>
          <p14:tracePt t="11885" x="3530600" y="5105400"/>
          <p14:tracePt t="11885" x="3536950" y="5105400"/>
          <p14:tracePt t="11901" x="3543300" y="5099050"/>
          <p14:tracePt t="11901" x="3556000" y="5099050"/>
          <p14:tracePt t="11918" x="3562350" y="5099050"/>
          <p14:tracePt t="11918" x="3581400" y="5092700"/>
          <p14:tracePt t="11935" x="3587750" y="5092700"/>
          <p14:tracePt t="11935" x="3594100" y="5092700"/>
          <p14:tracePt t="11951" x="3600450" y="5092700"/>
          <p14:tracePt t="11951" x="3606800" y="5086350"/>
          <p14:tracePt t="11969" x="3613150" y="5086350"/>
          <p14:tracePt t="11969" x="3625850" y="5086350"/>
          <p14:tracePt t="11987" x="3632200" y="5086350"/>
          <p14:tracePt t="12002" x="3638550" y="5086350"/>
          <p14:tracePt t="12018" x="3644900" y="5086350"/>
          <p14:tracePt t="12042" x="3651250" y="5080000"/>
          <p14:tracePt t="12062" x="3657600" y="5073650"/>
          <p14:tracePt t="12078" x="3657600" y="5067300"/>
          <p14:tracePt t="12086" x="3663950" y="5060950"/>
          <p14:tracePt t="12086" x="3663950" y="5054600"/>
          <p14:tracePt t="12102" x="3670300" y="5048250"/>
          <p14:tracePt t="12102" x="3670300" y="5041900"/>
          <p14:tracePt t="12119" x="3676650" y="5035550"/>
          <p14:tracePt t="12119" x="3676650" y="5029200"/>
          <p14:tracePt t="12136" x="3683000" y="5022850"/>
          <p14:tracePt t="12151" x="3689350" y="5016500"/>
          <p14:tracePt t="12151" x="3695700" y="5010150"/>
          <p14:tracePt t="12169" x="3702050" y="5003800"/>
          <p14:tracePt t="12184" x="3708400" y="4997450"/>
          <p14:tracePt t="12201" x="3714750" y="4997450"/>
          <p14:tracePt t="12218" x="3721100" y="4991100"/>
          <p14:tracePt t="12234" x="3721100" y="4984750"/>
          <p14:tracePt t="12258" x="3727450" y="4978400"/>
          <p14:tracePt t="12274" x="3727450" y="4972050"/>
          <p14:tracePt t="12287" x="3733800" y="4972050"/>
          <p14:tracePt t="12302" x="3740150" y="4965700"/>
          <p14:tracePt t="12318" x="3746500" y="4965700"/>
          <p14:tracePt t="12342" x="3746500" y="4959350"/>
          <p14:tracePt t="12474" x="3740150" y="4965700"/>
          <p14:tracePt t="12641" x="3733800" y="4965700"/>
          <p14:tracePt t="12790" x="3727450" y="4972050"/>
          <p14:tracePt t="13066" x="3727450" y="4978400"/>
          <p14:tracePt t="13114" x="3727450" y="4984750"/>
          <p14:tracePt t="13182" x="3733800" y="4991100"/>
          <p14:tracePt t="13509" x="3727450" y="4984750"/>
          <p14:tracePt t="13602" x="3733800" y="4978400"/>
          <p14:tracePt t="13630" x="3740150" y="4978400"/>
          <p14:tracePt t="13666" x="3746500" y="4972050"/>
          <p14:tracePt t="13690" x="3746500" y="4965700"/>
          <p14:tracePt t="13705" x="3759200" y="4959350"/>
          <p14:tracePt t="13721" x="3759200" y="4953000"/>
          <p14:tracePt t="13726" x="3765550" y="4946650"/>
          <p14:tracePt t="13739" x="3778250" y="4940300"/>
          <p14:tracePt t="13739" x="3784600" y="4933950"/>
          <p14:tracePt t="13758" x="3803650" y="4921250"/>
          <p14:tracePt t="13758" x="3810000" y="4914900"/>
          <p14:tracePt t="13776" x="3822700" y="4908550"/>
          <p14:tracePt t="13776" x="3835400" y="4902200"/>
          <p14:tracePt t="13791" x="3848100" y="4895850"/>
          <p14:tracePt t="13791" x="3867150" y="4895850"/>
          <p14:tracePt t="13807" x="3886200" y="4883150"/>
          <p14:tracePt t="13807" x="3905250" y="4876800"/>
          <p14:tracePt t="13807" x="3930650" y="4870450"/>
          <p14:tracePt t="13827" x="3962400" y="4864100"/>
          <p14:tracePt t="13839" x="3994150" y="4851400"/>
          <p14:tracePt t="13839" x="4076700" y="4838700"/>
          <p14:tracePt t="13858" x="4121150" y="4832350"/>
          <p14:tracePt t="13858" x="4171950" y="4826000"/>
          <p14:tracePt t="13874" x="4222750" y="4819650"/>
          <p14:tracePt t="13874" x="4279900" y="4813300"/>
          <p14:tracePt t="13892" x="4337050" y="4813300"/>
          <p14:tracePt t="13892" x="4451350" y="4813300"/>
          <p14:tracePt t="13908" x="4514850" y="4813300"/>
          <p14:tracePt t="13908" x="4572000" y="4819650"/>
          <p14:tracePt t="13924" x="4622800" y="4826000"/>
          <p14:tracePt t="13924" x="4679950" y="4832350"/>
          <p14:tracePt t="13941" x="4730750" y="4845050"/>
          <p14:tracePt t="13941" x="4775200" y="4851400"/>
          <p14:tracePt t="13958" x="4819650" y="4864100"/>
          <p14:tracePt t="13958" x="4895850" y="4883150"/>
          <p14:tracePt t="13975" x="4927600" y="4895850"/>
          <p14:tracePt t="13975" x="4953000" y="4902200"/>
          <p14:tracePt t="13992" x="4978400" y="4914900"/>
          <p14:tracePt t="13992" x="4997450" y="4921250"/>
          <p14:tracePt t="14008" x="5010150" y="4927600"/>
          <p14:tracePt t="14008" x="5016500" y="4927600"/>
          <p14:tracePt t="14026" x="5022850" y="4940300"/>
          <p14:tracePt t="14026" x="5016500" y="4940300"/>
          <p14:tracePt t="14042" x="5010150" y="4940300"/>
          <p14:tracePt t="14042" x="4997450" y="4946650"/>
          <p14:tracePt t="14059" x="4984750" y="4946650"/>
          <p14:tracePt t="14059" x="4965700" y="4946650"/>
          <p14:tracePt t="14075" x="4953000" y="4953000"/>
          <p14:tracePt t="14075" x="4933950" y="4953000"/>
          <p14:tracePt t="14092" x="4914900" y="4953000"/>
          <p14:tracePt t="14092" x="4902200" y="4953000"/>
          <p14:tracePt t="14092" x="4883150" y="4953000"/>
          <p14:tracePt t="14111" x="4870450" y="4953000"/>
          <p14:tracePt t="14124" x="4851400" y="4946650"/>
          <p14:tracePt t="14124" x="4826000" y="4940300"/>
          <p14:tracePt t="14142" x="4806950" y="4933950"/>
          <p14:tracePt t="14142" x="4794250" y="4921250"/>
          <p14:tracePt t="14159" x="4775200" y="4914900"/>
          <p14:tracePt t="14159" x="4762500" y="4908550"/>
          <p14:tracePt t="14175" x="4743450" y="4895850"/>
          <p14:tracePt t="14175" x="4730750" y="4889500"/>
          <p14:tracePt t="14175" x="4718050" y="4876800"/>
          <p14:tracePt t="14194" x="4705350" y="4870450"/>
          <p14:tracePt t="14194" x="4692650" y="4857750"/>
          <p14:tracePt t="14209" x="4686300" y="4851400"/>
          <p14:tracePt t="14209" x="4679950" y="4845050"/>
          <p14:tracePt t="14225" x="4673600" y="4832350"/>
          <p14:tracePt t="14225" x="4667250" y="4826000"/>
          <p14:tracePt t="14243" x="4660900" y="4819650"/>
          <p14:tracePt t="14243" x="4654550" y="4813300"/>
          <p14:tracePt t="14259" x="4648200" y="4806950"/>
          <p14:tracePt t="14259" x="4635500" y="4794250"/>
          <p14:tracePt t="14276" x="4629150" y="4787900"/>
          <p14:tracePt t="14276" x="4622800" y="4787900"/>
          <p14:tracePt t="14293" x="4616450" y="4781550"/>
          <p14:tracePt t="14293" x="4603750" y="4781550"/>
          <p14:tracePt t="14310" x="4597400" y="4781550"/>
          <p14:tracePt t="14310" x="4584700" y="4775200"/>
          <p14:tracePt t="14326" x="4578350" y="4775200"/>
          <p14:tracePt t="14326" x="4572000" y="4775200"/>
          <p14:tracePt t="14343" x="4572000" y="4768850"/>
          <p14:tracePt t="14358" x="4851400" y="4743450"/>
          <p14:tracePt t="14358" x="4902200" y="4743450"/>
          <p14:tracePt t="14506" x="4959350" y="4743450"/>
          <p14:tracePt t="14514" x="5016500" y="4743450"/>
          <p14:tracePt t="14525" x="5143500" y="4737100"/>
          <p14:tracePt t="14542" x="5276850" y="4730750"/>
          <p14:tracePt t="14559" x="5492750" y="4718050"/>
          <p14:tracePt t="14576" x="5651500" y="4711700"/>
          <p14:tracePt t="14593" x="5803900" y="4699000"/>
          <p14:tracePt t="14609" x="6045200" y="4679950"/>
          <p14:tracePt t="14626" x="6210300" y="4660900"/>
          <p14:tracePt t="14643" x="6362700" y="4648200"/>
          <p14:tracePt t="14660" x="6502400" y="4641850"/>
          <p14:tracePt t="14676" x="6699250" y="4629150"/>
          <p14:tracePt t="14695" x="6813550" y="4622800"/>
          <p14:tracePt t="14710" x="6902450" y="4616450"/>
          <p14:tracePt t="14726" x="6972300" y="4616450"/>
          <p14:tracePt t="14743" x="7023100" y="4610100"/>
          <p14:tracePt t="14760" x="7048500" y="4603750"/>
          <p14:tracePt t="14760" x="7061200" y="4603750"/>
          <p14:tracePt t="14780" x="7061200" y="4597400"/>
          <p14:tracePt t="14806" x="7054850" y="4591050"/>
          <p14:tracePt t="14822" x="7048500" y="4591050"/>
          <p14:tracePt t="14838" x="7042150" y="4584700"/>
          <p14:tracePt t="14854" x="7054850" y="4591050"/>
          <p14:tracePt t="14914" x="7067550" y="4597400"/>
          <p14:tracePt t="14925" x="7073900" y="4591050"/>
          <p14:tracePt t="14941" x="7073900" y="4584700"/>
          <p14:tracePt t="14950" x="7080250" y="4584700"/>
          <p14:tracePt t="14960" x="7073900" y="4572000"/>
          <p14:tracePt t="14960" x="7067550" y="4559300"/>
          <p14:tracePt t="14979" x="7061200" y="4546600"/>
          <p14:tracePt t="14979" x="7035800" y="4514850"/>
          <p14:tracePt t="14995" x="7023100" y="4502150"/>
          <p14:tracePt t="14995" x="7010400" y="4489450"/>
          <p14:tracePt t="15012" x="6997700" y="4476750"/>
          <p14:tracePt t="15012" x="6991350" y="4470400"/>
          <p14:tracePt t="15028" x="6978650" y="4464050"/>
          <p14:tracePt t="15028" x="6965950" y="4457700"/>
          <p14:tracePt t="15028" x="6959600" y="4457700"/>
          <p14:tracePt t="15047" x="6946900" y="4451350"/>
          <p14:tracePt t="15047" x="6940550" y="4451350"/>
          <p14:tracePt t="15063" x="6927850" y="4451350"/>
          <p14:tracePt t="15063" x="6915150" y="4451350"/>
          <p14:tracePt t="15078" x="6902450" y="4445000"/>
          <p14:tracePt t="15078" x="6889750" y="4445000"/>
          <p14:tracePt t="15095" x="6877050" y="4445000"/>
          <p14:tracePt t="15095" x="6864350" y="4445000"/>
          <p14:tracePt t="15112" x="6858000" y="4445000"/>
          <p14:tracePt t="15112" x="6845300" y="4445000"/>
          <p14:tracePt t="15112" x="6832600" y="4445000"/>
          <p14:tracePt t="15130" x="6819900" y="4451350"/>
          <p14:tracePt t="15144" x="6807200" y="4451350"/>
          <p14:tracePt t="15144" x="6781800" y="4457700"/>
          <p14:tracePt t="15162" x="6775450" y="4457700"/>
          <p14:tracePt t="15162" x="6762750" y="4457700"/>
          <p14:tracePt t="15178" x="6750050" y="4464050"/>
          <p14:tracePt t="15178" x="6743700" y="4464050"/>
          <p14:tracePt t="15196" x="6731000" y="4464050"/>
          <p14:tracePt t="15196" x="6724650" y="4470400"/>
          <p14:tracePt t="15196" x="6718300" y="4470400"/>
          <p14:tracePt t="15214" x="6711950" y="4470400"/>
          <p14:tracePt t="15228" x="6705600" y="4476750"/>
          <p14:tracePt t="15244" x="6699250" y="4476750"/>
          <p14:tracePt t="15261" x="6692900" y="4476750"/>
          <p14:tracePt t="15309" x="6686550" y="4470400"/>
          <p14:tracePt t="15334" x="6680200" y="4470400"/>
          <p14:tracePt t="15361" x="6686550" y="4464050"/>
          <p14:tracePt t="15402" x="6680200" y="4464050"/>
          <p14:tracePt t="15542" x="6673850" y="4464050"/>
          <p14:tracePt t="15566" x="6667500" y="4470400"/>
          <p14:tracePt t="15586" x="6661150" y="4470400"/>
          <p14:tracePt t="15610" x="6654800" y="4476750"/>
          <p14:tracePt t="15626" x="6654800" y="4483100"/>
          <p14:tracePt t="15642" x="6648450" y="4483100"/>
          <p14:tracePt t="15654" x="6642100" y="4483100"/>
          <p14:tracePt t="15670" x="6635750" y="4489450"/>
          <p14:tracePt t="15686" x="6629400" y="4489450"/>
          <p14:tracePt t="15702" x="6623050" y="4489450"/>
          <p14:tracePt t="15722" x="6616700" y="4489450"/>
          <p14:tracePt t="15814" x="6616700" y="4495800"/>
          <p14:tracePt t="15842" x="6610350" y="4495800"/>
          <p14:tracePt t="15874" x="6604000" y="4495800"/>
          <p14:tracePt t="15918" x="6597650" y="4495800"/>
          <p14:tracePt t="15941" x="6591300" y="4495800"/>
          <p14:tracePt t="15961" x="6584950" y="4495800"/>
          <p14:tracePt t="15994" x="6584950" y="4489450"/>
          <p14:tracePt t="16098" x="6578600" y="4489450"/>
          <p14:tracePt t="16210" x="6578600" y="4495800"/>
          <p14:tracePt t="16482" x="6572250" y="4495800"/>
          <p14:tracePt t="16586" x="6565900" y="4495800"/>
          <p14:tracePt t="16630" x="6565900" y="4502150"/>
          <p14:tracePt t="16750" x="6565900" y="4508500"/>
          <p14:tracePt t="16826" x="6559550" y="4508500"/>
          <p14:tracePt t="17178" x="6559550" y="4514850"/>
          <p14:tracePt t="17246" x="6553200" y="4514850"/>
          <p14:tracePt t="17382" x="6546850" y="4514850"/>
          <p14:tracePt t="17433" x="6540500" y="4514850"/>
          <p14:tracePt t="17546" x="6540500" y="4521200"/>
          <p14:tracePt t="17674" x="6534150" y="4514850"/>
          <p14:tracePt t="18054" x="6534150" y="4508500"/>
          <p14:tracePt t="18250" x="6527800" y="4502150"/>
          <p14:tracePt t="18285" x="6521450" y="4502150"/>
          <p14:tracePt t="18310" x="6515100" y="4502150"/>
          <p14:tracePt t="18326" x="6508750" y="4502150"/>
          <p14:tracePt t="18342" x="6502400" y="4502150"/>
          <p14:tracePt t="18346" x="6496050" y="4502150"/>
          <p14:tracePt t="18362" x="6489700" y="4502150"/>
          <p14:tracePt t="18371" x="6483350" y="4502150"/>
          <p14:tracePt t="18388" x="6477000" y="4508500"/>
          <p14:tracePt t="18388" x="6470650" y="4514850"/>
          <p14:tracePt t="18406" x="6464300" y="4514850"/>
          <p14:tracePt t="18406" x="6457950" y="4514850"/>
          <p14:tracePt t="18423" x="6451600" y="4521200"/>
          <p14:tracePt t="18438" x="6438900" y="4527550"/>
          <p14:tracePt t="18438" x="6432550" y="4533900"/>
          <p14:tracePt t="18456" x="6426200" y="4533900"/>
          <p14:tracePt t="18456" x="6413500" y="4546600"/>
          <p14:tracePt t="18456" x="6394450" y="4552950"/>
          <p14:tracePt t="18475" x="6375400" y="4565650"/>
          <p14:tracePt t="18488" x="6356350" y="4572000"/>
          <p14:tracePt t="18488" x="6292850" y="4603750"/>
          <p14:tracePt t="18507" x="6254750" y="4622800"/>
          <p14:tracePt t="18507" x="6210300" y="4648200"/>
          <p14:tracePt t="18523" x="6159500" y="4667250"/>
          <p14:tracePt t="18523" x="6096000" y="4692650"/>
          <p14:tracePt t="18540" x="6032500" y="4724400"/>
          <p14:tracePt t="18540" x="5956300" y="4749800"/>
          <p14:tracePt t="18540" x="5873750" y="4781550"/>
          <p14:tracePt t="18558" x="5784850" y="4813300"/>
          <p14:tracePt t="18572" x="5695950" y="4845050"/>
          <p14:tracePt t="18572" x="5492750" y="4908550"/>
          <p14:tracePt t="18590" x="5384800" y="4940300"/>
          <p14:tracePt t="18590" x="5276850" y="4978400"/>
          <p14:tracePt t="18606" x="5168900" y="5010150"/>
          <p14:tracePt t="18606" x="5054600" y="5041900"/>
          <p14:tracePt t="18623" x="4940300" y="5080000"/>
          <p14:tracePt t="18623" x="4826000" y="5111750"/>
          <p14:tracePt t="18640" x="4718050" y="5149850"/>
          <p14:tracePt t="18640" x="4489450" y="5213350"/>
          <p14:tracePt t="18656" x="4381500" y="5245100"/>
          <p14:tracePt t="18656" x="4279900" y="5276850"/>
          <p14:tracePt t="18673" x="4178300" y="5302250"/>
          <p14:tracePt t="18673" x="4076700" y="5327650"/>
          <p14:tracePt t="18690" x="3981450" y="5353050"/>
          <p14:tracePt t="18690" x="3803650" y="5384800"/>
          <p14:tracePt t="18707" x="3721100" y="5391150"/>
          <p14:tracePt t="18707" x="3644900" y="5403850"/>
          <p14:tracePt t="18724" x="3575050" y="5410200"/>
          <p14:tracePt t="18724" x="3517900" y="5416550"/>
          <p14:tracePt t="18740" x="3460750" y="5416550"/>
          <p14:tracePt t="18740" x="3416300" y="5416550"/>
          <p14:tracePt t="18757" x="3378200" y="5416550"/>
          <p14:tracePt t="18757" x="3314700" y="5410200"/>
          <p14:tracePt t="18775" x="3295650" y="5403850"/>
          <p14:tracePt t="18775" x="3282950" y="5391150"/>
          <p14:tracePt t="18791" x="3270250" y="5378450"/>
          <p14:tracePt t="18791" x="3263900" y="5365750"/>
          <p14:tracePt t="18807" x="3257550" y="5346700"/>
          <p14:tracePt t="18807" x="3257550" y="5327650"/>
          <p14:tracePt t="18807" x="3257550" y="5308600"/>
          <p14:tracePt t="18826" x="3263900" y="5295900"/>
          <p14:tracePt t="18839" x="3270250" y="5276850"/>
          <p14:tracePt t="18839" x="3289300" y="5245100"/>
          <p14:tracePt t="18859" x="3302000" y="5226050"/>
          <p14:tracePt t="18859" x="3308350" y="5213350"/>
          <p14:tracePt t="18874" x="3321050" y="5207000"/>
          <p14:tracePt t="18874" x="3327400" y="5194300"/>
          <p14:tracePt t="18891" x="3340100" y="5181600"/>
          <p14:tracePt t="18891" x="3346450" y="5175250"/>
          <p14:tracePt t="18907" x="3359150" y="5162550"/>
          <p14:tracePt t="18907" x="3365500" y="5149850"/>
          <p14:tracePt t="18907" x="3371850" y="5130800"/>
          <p14:tracePt t="18927" x="3378200" y="5118100"/>
          <p14:tracePt t="18939" x="3378200" y="5099050"/>
          <p14:tracePt t="18939" x="3384550" y="5054600"/>
          <p14:tracePt t="18958" x="3384550" y="5035550"/>
          <p14:tracePt t="18958" x="3378200" y="5010150"/>
          <p14:tracePt t="18975" x="3378200" y="4984750"/>
          <p14:tracePt t="18975" x="3371850" y="4965700"/>
          <p14:tracePt t="18991" x="3365500" y="4946650"/>
          <p14:tracePt t="18991" x="3352800" y="4914900"/>
          <p14:tracePt t="19008" x="3346450" y="4895850"/>
          <p14:tracePt t="19008" x="3340100" y="4883150"/>
          <p14:tracePt t="19025" x="3333750" y="4870450"/>
          <p14:tracePt t="19025" x="3321050" y="4864100"/>
          <p14:tracePt t="19042" x="3314700" y="4851400"/>
          <p14:tracePt t="19042" x="3308350" y="4838700"/>
          <p14:tracePt t="19058" x="3295650" y="4826000"/>
          <p14:tracePt t="19058" x="3276600" y="4806950"/>
          <p14:tracePt t="19075" x="3270250" y="4794250"/>
          <p14:tracePt t="19075" x="3263900" y="4787900"/>
          <p14:tracePt t="19091" x="3251200" y="4781550"/>
          <p14:tracePt t="19091" x="3244850" y="4768850"/>
          <p14:tracePt t="19108" x="3238500" y="4762500"/>
          <p14:tracePt t="19108" x="3225800" y="4756150"/>
          <p14:tracePt t="19108" x="3219450" y="4749800"/>
          <p14:tracePt t="19127" x="3213100" y="4743450"/>
          <p14:tracePt t="19127" x="3206750" y="4737100"/>
          <p14:tracePt t="19142" x="3200400" y="4737100"/>
          <p14:tracePt t="19142" x="3200400" y="4730750"/>
          <p14:tracePt t="19159" x="3194050" y="4724400"/>
          <p14:tracePt t="19174" x="3187700" y="4718050"/>
          <p14:tracePt t="19190" x="3194050" y="4718050"/>
          <p14:tracePt t="19242" x="3200400" y="4718050"/>
          <p14:tracePt t="19261" x="3206750" y="4724400"/>
          <p14:tracePt t="19278" x="3213100" y="4730750"/>
          <p14:tracePt t="19294" x="3219450" y="4730750"/>
          <p14:tracePt t="19302" x="3225800" y="4737100"/>
          <p14:tracePt t="19307" x="3238500" y="4737100"/>
          <p14:tracePt t="19307" x="3251200" y="4743450"/>
          <p14:tracePt t="19325" x="3270250" y="4743450"/>
          <p14:tracePt t="19325" x="3282950" y="4749800"/>
          <p14:tracePt t="19342" x="3302000" y="4749800"/>
          <p14:tracePt t="19342" x="3321050" y="4756150"/>
          <p14:tracePt t="19359" x="3340100" y="4762500"/>
          <p14:tracePt t="19359" x="3378200" y="4775200"/>
          <p14:tracePt t="19376" x="3397250" y="4781550"/>
          <p14:tracePt t="19376" x="3416300" y="4781550"/>
          <p14:tracePt t="19392" x="3435350" y="4787900"/>
          <p14:tracePt t="19392" x="3448050" y="4794250"/>
          <p14:tracePt t="19409" x="3467100" y="4794250"/>
          <p14:tracePt t="19409" x="3492500" y="4800600"/>
          <p14:tracePt t="19426" x="3505200" y="4800600"/>
          <p14:tracePt t="19426" x="3511550" y="4794250"/>
          <p14:tracePt t="19443" x="3524250" y="4794250"/>
          <p14:tracePt t="19458" x="3517900" y="4794250"/>
          <p14:tracePt t="19502" x="3511550" y="4787900"/>
          <p14:tracePt t="19561" x="3511550" y="4781550"/>
          <p14:tracePt t="19594" x="3517900" y="4775200"/>
          <p14:tracePt t="19621" x="3524250" y="4775200"/>
          <p14:tracePt t="19638" x="3530600" y="4775200"/>
          <p14:tracePt t="19654" x="3536950" y="4775200"/>
          <p14:tracePt t="19665" x="3543300" y="4775200"/>
          <p14:tracePt t="19682" x="3549650" y="4768850"/>
          <p14:tracePt t="19698" x="3556000" y="4768850"/>
          <p14:tracePt t="19714" x="3562350" y="4768850"/>
          <p14:tracePt t="19726" x="3568700" y="4768850"/>
          <p14:tracePt t="19742" x="3575050" y="4768850"/>
          <p14:tracePt t="19742" x="3581400" y="4762500"/>
          <p14:tracePt t="19761" x="3587750" y="4762500"/>
          <p14:tracePt t="19761" x="3594100" y="4762500"/>
          <p14:tracePt t="19779" x="3600450" y="4756150"/>
          <p14:tracePt t="19779" x="3613150" y="4756150"/>
          <p14:tracePt t="19794" x="3619500" y="4756150"/>
          <p14:tracePt t="19794" x="3625850" y="4756150"/>
          <p14:tracePt t="19811" x="3638550" y="4756150"/>
          <p14:tracePt t="19834" x="3644900" y="4756150"/>
          <p14:tracePt t="19846" x="3651250" y="4756150"/>
          <p14:tracePt t="19862" x="3657600" y="4756150"/>
          <p14:tracePt t="19878" x="3663950" y="4762500"/>
          <p14:tracePt t="19894" x="3670300" y="4762500"/>
          <p14:tracePt t="19894" x="3676650" y="4762500"/>
          <p14:tracePt t="19911" x="3683000" y="4762500"/>
          <p14:tracePt t="19926" x="3689350" y="4762500"/>
          <p14:tracePt t="19926" x="3695700" y="4762500"/>
          <p14:tracePt t="19944" x="3702050" y="4762500"/>
          <p14:tracePt t="19944" x="3708400" y="4762500"/>
          <p14:tracePt t="19944" x="3714750" y="4768850"/>
          <p14:tracePt t="19963" x="3721100" y="4768850"/>
          <p14:tracePt t="19963" x="3727450" y="4768850"/>
          <p14:tracePt t="19978" x="3733800" y="4768850"/>
          <p14:tracePt t="19978" x="3740150" y="4768850"/>
          <p14:tracePt t="19994" x="3746500" y="4775200"/>
          <p14:tracePt t="19994" x="3752850" y="4775200"/>
          <p14:tracePt t="20011" x="3759200" y="4775200"/>
          <p14:tracePt t="20011" x="3771900" y="4781550"/>
          <p14:tracePt t="20028" x="3778250" y="4781550"/>
          <p14:tracePt t="20028" x="3784600" y="4781550"/>
          <p14:tracePt t="20045" x="3790950" y="4781550"/>
          <p14:tracePt t="20045" x="3803650" y="4781550"/>
          <p14:tracePt t="20062" x="3810000" y="4781550"/>
          <p14:tracePt t="20077" x="3816350" y="4781550"/>
          <p14:tracePt t="20077" x="3829050" y="4787900"/>
          <p14:tracePt t="20095" x="3835400" y="4787900"/>
          <p14:tracePt t="20095" x="3841750" y="4794250"/>
          <p14:tracePt t="20111" x="3854450" y="4794250"/>
          <p14:tracePt t="20111" x="3860800" y="4800600"/>
          <p14:tracePt t="20128" x="3867150" y="4800600"/>
          <p14:tracePt t="20128" x="3873500" y="4800600"/>
          <p14:tracePt t="20128" x="3879850" y="4806950"/>
          <p14:tracePt t="20147" x="3886200" y="4806950"/>
          <p14:tracePt t="20147" x="3892550" y="4813300"/>
          <p14:tracePt t="20162" x="3905250" y="4813300"/>
          <p14:tracePt t="20185" x="3905250" y="4819650"/>
          <p14:tracePt t="20201" x="3911600" y="4819650"/>
          <p14:tracePt t="20222" x="3917950" y="4819650"/>
          <p14:tracePt t="20262" x="3917950" y="4813300"/>
          <p14:tracePt t="20382" x="3917950" y="4806950"/>
          <p14:tracePt t="20402" x="3924300" y="4800600"/>
          <p14:tracePt t="20433" x="3924300" y="4794250"/>
          <p14:tracePt t="20446" x="3930650" y="4787900"/>
          <p14:tracePt t="20469" x="3937000" y="4781550"/>
          <p14:tracePt t="20486" x="3943350" y="4775200"/>
          <p14:tracePt t="20513" x="3949700" y="4775200"/>
          <p14:tracePt t="20530" x="3956050" y="4775200"/>
          <p14:tracePt t="20546" x="3962400" y="4768850"/>
          <p14:tracePt t="20566" x="3962400" y="4775200"/>
          <p14:tracePt t="20634" x="3968750" y="4768850"/>
          <p14:tracePt t="20674" x="3968750" y="4762500"/>
          <p14:tracePt t="20693" x="3968750" y="4756150"/>
          <p14:tracePt t="20718" x="3968750" y="4749800"/>
          <p14:tracePt t="20777" x="3975100" y="4743450"/>
          <p14:tracePt t="20806" x="3975100" y="4737100"/>
          <p14:tracePt t="20838" x="3975100" y="4730750"/>
          <p14:tracePt t="20898" x="3968750" y="4737100"/>
          <p14:tracePt t="21113" x="3968750" y="4743450"/>
          <p14:tracePt t="21182" x="3962400" y="4743450"/>
          <p14:tracePt t="21226" x="3956050" y="4749800"/>
          <p14:tracePt t="21286" x="3956050" y="4756150"/>
          <p14:tracePt t="21362" x="3956050" y="4762500"/>
          <p14:tracePt t="21462" x="3949700" y="4762500"/>
          <p14:tracePt t="21542" x="3943350" y="4762500"/>
          <p14:tracePt t="21694" x="3937000" y="4762500"/>
          <p14:tracePt t="21774" x="3930650" y="4762500"/>
          <p14:tracePt t="21933" x="3924300" y="4756150"/>
          <p14:tracePt t="21962" x="3924300" y="4749800"/>
          <p14:tracePt t="22062" x="3924300" y="4756150"/>
          <p14:tracePt t="22090" x="3924300" y="4762500"/>
          <p14:tracePt t="22113" x="3917950" y="4768850"/>
          <p14:tracePt t="22134" x="3924300" y="4768850"/>
          <p14:tracePt t="22226" x="3917950" y="4775200"/>
          <p14:tracePt t="22286" x="3911600" y="4787900"/>
          <p14:tracePt t="22338" x="3905250" y="4794250"/>
          <p14:tracePt t="22354" x="3905250" y="4806950"/>
          <p14:tracePt t="22362" x="3898900" y="4813300"/>
          <p14:tracePt t="22367" x="3898900" y="4832350"/>
          <p14:tracePt t="22367" x="3898900" y="4845050"/>
          <p14:tracePt t="22385" x="3892550" y="4870450"/>
          <p14:tracePt t="22385" x="3892550" y="4889500"/>
          <p14:tracePt t="22403" x="3892550" y="4914900"/>
          <p14:tracePt t="22403" x="3879850" y="4978400"/>
          <p14:tracePt t="22424" x="3873500" y="5010150"/>
          <p14:tracePt t="22424" x="3860800" y="5041900"/>
          <p14:tracePt t="22424" x="3848100" y="5073650"/>
          <p14:tracePt t="22442" x="3829050" y="5111750"/>
          <p14:tracePt t="22451" x="3803650" y="5149850"/>
          <p14:tracePt t="22451" x="3778250" y="5187950"/>
          <p14:tracePt t="22469" x="3746500" y="5226050"/>
          <p14:tracePt t="22469" x="3676650" y="5308600"/>
          <p14:tracePt t="22487" x="3638550" y="5346700"/>
          <p14:tracePt t="22487" x="3600450" y="5384800"/>
          <p14:tracePt t="22502" x="3562350" y="5422900"/>
          <p14:tracePt t="22502" x="3524250" y="5461000"/>
          <p14:tracePt t="22519" x="3486150" y="5492750"/>
          <p14:tracePt t="22519" x="3448050" y="5530850"/>
          <p14:tracePt t="22536" x="3409950" y="5562600"/>
          <p14:tracePt t="22536" x="3365500" y="5594350"/>
          <p14:tracePt t="22536" x="3327400" y="5626100"/>
          <p14:tracePt t="22555" x="3289300" y="5651500"/>
          <p14:tracePt t="22568" x="3251200" y="5683250"/>
          <p14:tracePt t="22568" x="3175000" y="5727700"/>
          <p14:tracePt t="22586" x="3143250" y="5746750"/>
          <p14:tracePt t="22586" x="3105150" y="5765800"/>
          <p14:tracePt t="22603" x="3073400" y="5784850"/>
          <p14:tracePt t="22603" x="3048000" y="5803900"/>
          <p14:tracePt t="22620" x="3016250" y="5822950"/>
          <p14:tracePt t="22620" x="2990850" y="5842000"/>
          <p14:tracePt t="22620" x="2965450" y="5854700"/>
          <p14:tracePt t="22638" x="2946400" y="5873750"/>
          <p14:tracePt t="22651" x="2927350" y="5886450"/>
          <p14:tracePt t="22651" x="2889250" y="5905500"/>
          <p14:tracePt t="22670" x="2876550" y="5918200"/>
          <p14:tracePt t="22670" x="2863850" y="5924550"/>
          <p14:tracePt t="22686" x="2857500" y="5930900"/>
          <p14:tracePt t="22686" x="2851150" y="5937250"/>
          <p14:tracePt t="22703" x="2844800" y="5943600"/>
          <p14:tracePt t="22703" x="2838450" y="5949950"/>
          <p14:tracePt t="22720" x="2832100" y="5956300"/>
          <p14:tracePt t="22735" x="2838450" y="5962650"/>
          <p14:tracePt t="22752" x="2844800" y="5969000"/>
          <p14:tracePt t="22771" x="2851150" y="5975350"/>
          <p14:tracePt t="22771" x="2870200" y="5975350"/>
          <p14:tracePt t="22787" x="2876550" y="5981700"/>
          <p14:tracePt t="22787" x="2889250" y="5981700"/>
          <p14:tracePt t="22804" x="2901950" y="5981700"/>
          <p14:tracePt t="22804" x="2914650" y="5988050"/>
          <p14:tracePt t="22820" x="2927350" y="5988050"/>
          <p14:tracePt t="22820" x="2946400" y="5988050"/>
          <p14:tracePt t="22837" x="2965450" y="5994400"/>
          <p14:tracePt t="22837" x="3003550" y="5994400"/>
          <p14:tracePt t="22855" x="3028950" y="5994400"/>
          <p14:tracePt t="22855" x="3054350" y="6000750"/>
          <p14:tracePt t="22871" x="3086100" y="5994400"/>
          <p14:tracePt t="22871" x="3117850" y="5994400"/>
          <p14:tracePt t="22887" x="3149600" y="5994400"/>
          <p14:tracePt t="22887" x="3187700" y="5994400"/>
          <p14:tracePt t="22904" x="3232150" y="6000750"/>
          <p14:tracePt t="22904" x="3276600" y="6000750"/>
          <p14:tracePt t="22904" x="3327400" y="6000750"/>
          <p14:tracePt t="22923" x="3378200" y="6000750"/>
          <p14:tracePt t="22936" x="3429000" y="6000750"/>
          <p14:tracePt t="22936" x="3549650" y="6007100"/>
          <p14:tracePt t="22954" x="3613150" y="6013450"/>
          <p14:tracePt t="22954" x="3676650" y="6013450"/>
          <p14:tracePt t="22970" x="3740150" y="6019800"/>
          <p14:tracePt t="22970" x="3810000" y="6026150"/>
          <p14:tracePt t="22987" x="3879850" y="6026150"/>
          <p14:tracePt t="22987" x="3943350" y="6032500"/>
          <p14:tracePt t="23004" x="4013200" y="6038850"/>
          <p14:tracePt t="23004" x="4083050" y="6045200"/>
          <p14:tracePt t="23004" x="4146550" y="6045200"/>
          <p14:tracePt t="23022" x="4210050" y="6051550"/>
          <p14:tracePt t="23022" x="4273550" y="6057900"/>
          <p14:tracePt t="23038" x="4337050" y="6064250"/>
          <p14:tracePt t="23038" x="4394200" y="6064250"/>
          <p14:tracePt t="23055" x="4451350" y="6070600"/>
          <p14:tracePt t="23055" x="4502150" y="6076950"/>
          <p14:tracePt t="23071" x="4559300" y="6083300"/>
          <p14:tracePt t="23071" x="4654550" y="6089650"/>
          <p14:tracePt t="23088" x="4692650" y="6096000"/>
          <p14:tracePt t="23088" x="4730750" y="6102350"/>
          <p14:tracePt t="23105" x="4768850" y="6108700"/>
          <p14:tracePt t="23105" x="4794250" y="6108700"/>
          <p14:tracePt t="23122" x="4819650" y="6115050"/>
          <p14:tracePt t="23122" x="4838700" y="6121400"/>
          <p14:tracePt t="23138" x="4857750" y="6121400"/>
          <p14:tracePt t="23138" x="4876800" y="6121400"/>
          <p14:tracePt t="23155" x="4889500" y="6121400"/>
          <p14:tracePt t="23155" x="4889500" y="6115050"/>
          <p14:tracePt t="23171" x="4895850" y="6115050"/>
          <p14:tracePt t="23187" x="4902200" y="6115050"/>
          <p14:tracePt t="23204" x="4908550" y="6108700"/>
          <p14:tracePt t="23221" x="4921250" y="6108700"/>
          <p14:tracePt t="23273" x="4927600" y="6108700"/>
          <p14:tracePt t="23290" x="4933950" y="6108700"/>
          <p14:tracePt t="23298" x="4940300" y="6108700"/>
          <p14:tracePt t="23307" x="4946650" y="6108700"/>
          <p14:tracePt t="23322" x="4953000" y="6102350"/>
          <p14:tracePt t="23322" x="4959350" y="6102350"/>
          <p14:tracePt t="23338" x="4965700" y="6102350"/>
          <p14:tracePt t="23354" x="4972050" y="6096000"/>
          <p14:tracePt t="23374" x="4965700" y="6089650"/>
          <p14:tracePt t="23453" x="4965700" y="6083300"/>
          <p14:tracePt t="23469" x="4959350" y="6076950"/>
          <p14:tracePt t="23486" x="4959350" y="6070600"/>
          <p14:tracePt t="23501" x="4953000" y="6070600"/>
          <p14:tracePt t="23513" x="4953000" y="6064250"/>
          <p14:tracePt t="23529" x="4953000" y="6057900"/>
          <p14:tracePt t="23546" x="4953000" y="6051550"/>
          <p14:tracePt t="23562" x="4959350" y="6045200"/>
          <p14:tracePt t="23582" x="4965700" y="6045200"/>
          <p14:tracePt t="23614" x="4965700" y="6051550"/>
          <p14:tracePt t="23633" x="4972050" y="6051550"/>
          <p14:tracePt t="23658" x="4978400" y="6057900"/>
          <p14:tracePt t="23681" x="4978400" y="6064250"/>
          <p14:tracePt t="23701" x="4984750" y="6070600"/>
          <p14:tracePt t="23746" x="4991100" y="6064250"/>
          <p14:tracePt t="23821" x="4997450" y="6070600"/>
          <p14:tracePt t="23933" x="5003800" y="6070600"/>
          <p14:tracePt t="23974" x="5010150" y="6070600"/>
          <p14:tracePt t="24010" x="5016500" y="6070600"/>
          <p14:tracePt t="24045" x="5022850" y="6070600"/>
          <p14:tracePt t="24061" x="5029200" y="6064250"/>
          <p14:tracePt t="24086" x="5035550" y="6064250"/>
          <p14:tracePt t="24105" x="5041900" y="6064250"/>
          <p14:tracePt t="24162" x="5048250" y="6064250"/>
          <p14:tracePt t="24213" x="5054600" y="6064250"/>
          <p14:tracePt t="24242" x="5060950" y="6070600"/>
          <p14:tracePt t="24274" x="5067300" y="6070600"/>
          <p14:tracePt t="24294" x="5073650" y="6070600"/>
          <p14:tracePt t="24310" x="5080000" y="6064250"/>
          <p14:tracePt t="24326" x="5092700" y="6064250"/>
          <p14:tracePt t="24354" x="5099050" y="6064250"/>
          <p14:tracePt t="24370" x="5105400" y="6064250"/>
          <p14:tracePt t="24378" x="5111750" y="6064250"/>
          <p14:tracePt t="24390" x="5124450" y="6064250"/>
          <p14:tracePt t="24390" x="5130800" y="6064250"/>
          <p14:tracePt t="24409" x="5137150" y="6064250"/>
          <p14:tracePt t="24409" x="5143500" y="6064250"/>
          <p14:tracePt t="24425" x="5156200" y="6064250"/>
          <p14:tracePt t="24425" x="5168900" y="6064250"/>
          <p14:tracePt t="24442" x="5181600" y="6064250"/>
          <p14:tracePt t="24442" x="5194300" y="6057900"/>
          <p14:tracePt t="24459" x="5213350" y="6057900"/>
          <p14:tracePt t="24459" x="5257800" y="6045200"/>
          <p14:tracePt t="24476" x="5283200" y="6038850"/>
          <p14:tracePt t="24476" x="5314950" y="6038850"/>
          <p14:tracePt t="24492" x="5340350" y="6032500"/>
          <p14:tracePt t="24492" x="5378450" y="6026150"/>
          <p14:tracePt t="24509" x="5410200" y="6019800"/>
          <p14:tracePt t="24509" x="5486400" y="6013450"/>
          <p14:tracePt t="24526" x="5524500" y="6007100"/>
          <p14:tracePt t="24526" x="5568950" y="6007100"/>
          <p14:tracePt t="24543" x="5613400" y="6000750"/>
          <p14:tracePt t="24543" x="5657850" y="6000750"/>
          <p14:tracePt t="24559" x="5708650" y="5994400"/>
          <p14:tracePt t="24559" x="5759450" y="5994400"/>
          <p14:tracePt t="24576" x="5810250" y="5988050"/>
          <p14:tracePt t="24576" x="5861050" y="5988050"/>
          <p14:tracePt t="24576" x="5911850" y="5981700"/>
          <p14:tracePt t="24594" x="5969000" y="5981700"/>
          <p14:tracePt t="24608" x="6019800" y="5981700"/>
          <p14:tracePt t="24608" x="6127750" y="5981700"/>
          <p14:tracePt t="24627" x="6178550" y="5975350"/>
          <p14:tracePt t="24627" x="6229350" y="5975350"/>
          <p14:tracePt t="24643" x="6280150" y="5975350"/>
          <p14:tracePt t="24643" x="6324600" y="5975350"/>
          <p14:tracePt t="24659" x="6369050" y="5975350"/>
          <p14:tracePt t="24659" x="6413500" y="5969000"/>
          <p14:tracePt t="24676" x="6457950" y="5969000"/>
          <p14:tracePt t="24676" x="6496050" y="5969000"/>
          <p14:tracePt t="24676" x="6534150" y="5969000"/>
          <p14:tracePt t="24695" x="6565900" y="5969000"/>
          <p14:tracePt t="24695" x="6597650" y="5962650"/>
          <p14:tracePt t="24709" x="6623050" y="5962650"/>
          <p14:tracePt t="24709" x="6648450" y="5962650"/>
          <p14:tracePt t="24726" x="6673850" y="5956300"/>
          <p14:tracePt t="24726" x="6692900" y="5956300"/>
          <p14:tracePt t="24743" x="6711950" y="5949950"/>
          <p14:tracePt t="24743" x="6724650" y="5949950"/>
          <p14:tracePt t="24743" x="6737350" y="5949950"/>
          <p14:tracePt t="24762" x="6743700" y="5943600"/>
          <p14:tracePt t="24762" x="6750050" y="5943600"/>
          <p14:tracePt t="24778" x="6756400" y="5943600"/>
          <p14:tracePt t="24792" x="6750050" y="5937250"/>
          <p14:tracePt t="24822" x="6743700" y="5937250"/>
          <p14:tracePt t="24833" x="6737350" y="5937250"/>
          <p14:tracePt t="24850" x="6731000" y="5943600"/>
          <p14:tracePt t="24865" x="6737350" y="5943600"/>
          <p14:tracePt t="24946" x="6743700" y="5943600"/>
          <p14:tracePt t="24978" x="6737350" y="5943600"/>
          <p14:tracePt t="25046" x="6743700" y="5943600"/>
          <p14:tracePt t="25306" x="6750050" y="5943600"/>
          <p14:tracePt t="25346" x="6743700" y="5937250"/>
          <p14:tracePt t="25674" x="6743700" y="5930900"/>
          <p14:tracePt t="25706" x="6737350" y="5930900"/>
          <p14:tracePt t="25726" x="6731000" y="5924550"/>
          <p14:tracePt t="25742" x="6731000" y="5918200"/>
          <p14:tracePt t="25758" x="6731000" y="5911850"/>
          <p14:tracePt t="25774" x="6737350" y="5905500"/>
          <p14:tracePt t="25834" x="6743700" y="5905500"/>
          <p14:tracePt t="25854" x="6750050" y="5905500"/>
          <p14:tracePt t="25877" x="6743700" y="5899150"/>
          <p14:tracePt t="25954" x="6743700" y="5892800"/>
          <p14:tracePt t="25958" x="6737350" y="5886450"/>
          <p14:tracePt t="25966" x="6731000" y="5880100"/>
          <p14:tracePt t="25979" x="6724650" y="5861050"/>
          <p14:tracePt t="25979" x="6711950" y="5822950"/>
          <p14:tracePt t="25999" x="6699250" y="5797550"/>
          <p14:tracePt t="25999" x="6680200" y="5772150"/>
          <p14:tracePt t="26014" x="6654800" y="5734050"/>
          <p14:tracePt t="26014" x="6623050" y="5695950"/>
          <p14:tracePt t="26031" x="6578600" y="5651500"/>
          <p14:tracePt t="26031" x="6521450" y="5600700"/>
          <p14:tracePt t="26048" x="6451600" y="5549900"/>
          <p14:tracePt t="26048" x="6375400" y="5499100"/>
          <p14:tracePt t="26048" x="6280150" y="5441950"/>
          <p14:tracePt t="26066" x="6178550" y="5384800"/>
          <p14:tracePt t="26066" x="6057900" y="5327650"/>
          <p14:tracePt t="26081" x="5930900" y="5264150"/>
          <p14:tracePt t="26081" x="5791200" y="5200650"/>
          <p14:tracePt t="26097" x="5638800" y="5130800"/>
          <p14:tracePt t="26097" x="5480050" y="5060950"/>
          <p14:tracePt t="26115" x="5308600" y="4984750"/>
          <p14:tracePt t="26115" x="5137150" y="4908550"/>
          <p14:tracePt t="26131" x="4953000" y="4832350"/>
          <p14:tracePt t="26131" x="4584700" y="4673600"/>
          <p14:tracePt t="26148" x="4400550" y="4591050"/>
          <p14:tracePt t="26148" x="4216400" y="4514850"/>
          <p14:tracePt t="26165" x="4038600" y="4438650"/>
          <p14:tracePt t="26165" x="3860800" y="4362450"/>
          <p14:tracePt t="26181" x="3683000" y="4286250"/>
          <p14:tracePt t="26181" x="3352800" y="4140200"/>
          <p14:tracePt t="26198" x="3194050" y="4064000"/>
          <p14:tracePt t="26198" x="3041650" y="3987800"/>
          <p14:tracePt t="26215" x="2901950" y="3911600"/>
          <p14:tracePt t="26215" x="2762250" y="3829050"/>
          <p14:tracePt t="26231" x="2635250" y="3752850"/>
          <p14:tracePt t="26231" x="2514600" y="3676650"/>
          <p14:tracePt t="26248" x="2400300" y="3600450"/>
          <p14:tracePt t="26248" x="2286000" y="3530600"/>
          <p14:tracePt t="26248" x="2184400" y="3460750"/>
          <p14:tracePt t="26267" x="2089150" y="3397250"/>
          <p14:tracePt t="26267" x="2000250" y="3340100"/>
          <p14:tracePt t="26282" x="1917700" y="3289300"/>
          <p14:tracePt t="26282" x="1835150" y="3244850"/>
          <p14:tracePt t="26298" x="1758950" y="3200400"/>
          <p14:tracePt t="26298" x="1689100" y="3162300"/>
          <p14:tracePt t="26315" x="1625600" y="3130550"/>
          <p14:tracePt t="26315" x="1562100" y="3098800"/>
          <p14:tracePt t="26315" x="1504950" y="3067050"/>
          <p14:tracePt t="26334" x="1454150" y="3041650"/>
          <p14:tracePt t="26347" x="1403350" y="3022600"/>
          <p14:tracePt t="26347" x="1308100" y="2978150"/>
          <p14:tracePt t="26367" x="1270000" y="2959100"/>
          <p14:tracePt t="26367" x="1231900" y="2946400"/>
          <p14:tracePt t="26382" x="1193800" y="2927350"/>
          <p14:tracePt t="26382" x="1162050" y="2921000"/>
          <p14:tracePt t="26398" x="1136650" y="2908300"/>
          <p14:tracePt t="26398" x="1104900" y="2895600"/>
          <p14:tracePt t="26415" x="1079500" y="2889250"/>
          <p14:tracePt t="26415" x="1054100" y="2882900"/>
          <p14:tracePt t="26415" x="1028700" y="2876550"/>
          <p14:tracePt t="26434" x="1003300" y="2863850"/>
          <p14:tracePt t="26434" x="971550" y="2857500"/>
          <p14:tracePt t="26449" x="654050" y="2749550"/>
          <p14:tracePt t="26523" x="622300" y="2736850"/>
          <p14:tracePt t="26529" x="590550" y="2717800"/>
          <p14:tracePt t="26538" x="552450" y="2698750"/>
          <p14:tracePt t="26547" x="457200" y="2628900"/>
          <p14:tracePt t="26566" x="400050" y="2565400"/>
          <p14:tracePt t="26582" x="349250" y="2476500"/>
          <p14:tracePt t="26598" x="317500" y="2381250"/>
          <p14:tracePt t="26615" x="311150" y="2279650"/>
          <p14:tracePt t="26631" x="336550" y="2178050"/>
          <p14:tracePt t="26631" x="355600" y="2127250"/>
          <p14:tracePt t="26651" x="425450" y="2038350"/>
          <p14:tracePt t="26666" x="527050" y="1955800"/>
          <p14:tracePt t="26682" x="647700" y="1898650"/>
          <p14:tracePt t="26699" x="793750" y="1860550"/>
          <p14:tracePt t="26715" x="952500" y="1841500"/>
          <p14:tracePt t="26732" x="1181100" y="1860550"/>
          <p14:tracePt t="26749" x="1327150" y="1885950"/>
          <p14:tracePt t="26765" x="1460500" y="1917700"/>
          <p14:tracePt t="26783" x="1631950" y="1974850"/>
          <p14:tracePt t="26799" x="1727200" y="2025650"/>
          <p14:tracePt t="26816" x="1784350" y="2089150"/>
          <p14:tracePt t="26832" x="1816100" y="2171700"/>
          <p14:tracePt t="26849" x="1797050" y="2305050"/>
          <p14:tracePt t="26866" x="1752600" y="2393950"/>
          <p14:tracePt t="26882" x="1682750" y="2482850"/>
          <p14:tracePt t="26899" x="1587500" y="2559050"/>
          <p14:tracePt t="26916" x="1466850" y="2635250"/>
          <p14:tracePt t="26916" x="1403350" y="2667000"/>
          <p14:tracePt t="26934" x="1263650" y="2730500"/>
          <p14:tracePt t="26951" x="1117600" y="2781300"/>
          <p14:tracePt t="26966" x="971550" y="2819400"/>
          <p14:tracePt t="26983" x="831850" y="2851150"/>
          <p14:tracePt t="26999" x="711200" y="2870200"/>
          <p14:tracePt t="26999" x="660400" y="2882900"/>
          <p14:tracePt t="27018" x="584200" y="2901950"/>
          <p14:tracePt t="27034" x="546100" y="2927350"/>
          <p14:tracePt t="27050" x="546100" y="2952750"/>
          <p14:tracePt t="27066" x="584200" y="2971800"/>
          <p14:tracePt t="27084" x="609600" y="2978150"/>
          <p14:tracePt t="27084" x="692150" y="3003550"/>
          <p14:tracePt t="27101" x="742950" y="3016250"/>
          <p14:tracePt t="27101" x="806450" y="3028950"/>
          <p14:tracePt t="27117" x="876300" y="3041650"/>
          <p14:tracePt t="27117" x="958850" y="3067050"/>
          <p14:tracePt t="27134" x="1047750" y="3086100"/>
          <p14:tracePt t="27134" x="1149350" y="3111500"/>
          <p14:tracePt t="27151" x="1270000" y="3136900"/>
          <p14:tracePt t="27151" x="1536700" y="3200400"/>
          <p14:tracePt t="27168" x="1682750" y="3238500"/>
          <p14:tracePt t="27168" x="1841500" y="3282950"/>
          <p14:tracePt t="27342" x="6305550" y="5105400"/>
          <p14:tracePt t="27350" x="6369050" y="5137150"/>
          <p14:tracePt t="27350" x="6438900" y="5181600"/>
          <p14:tracePt t="27368" x="6521450" y="5232400"/>
          <p14:tracePt t="27368" x="6610350" y="5289550"/>
          <p14:tracePt t="27368" x="6711950" y="5353050"/>
          <p14:tracePt t="27387" x="6800850" y="5416550"/>
          <p14:tracePt t="27387" x="6883400" y="5480050"/>
          <p14:tracePt t="27402" x="6953250" y="5537200"/>
          <p14:tracePt t="27402" x="7016750" y="5588000"/>
          <p14:tracePt t="27419" x="7073900" y="5632450"/>
          <p14:tracePt t="27419" x="7124700" y="5676900"/>
          <p14:tracePt t="27436" x="7169150" y="5721350"/>
          <p14:tracePt t="27436" x="7200900" y="5759450"/>
          <p14:tracePt t="27452" x="7232650" y="5791200"/>
          <p14:tracePt t="27452" x="7264400" y="5822950"/>
          <p14:tracePt t="27452" x="7283450" y="5848350"/>
          <p14:tracePt t="27470" x="7308850" y="5873750"/>
          <p14:tracePt t="27484" x="7321550" y="5899150"/>
          <p14:tracePt t="27484" x="7346950" y="5943600"/>
          <p14:tracePt t="27503" x="7353300" y="5956300"/>
          <p14:tracePt t="27503" x="7359650" y="5969000"/>
          <p14:tracePt t="27519" x="7366000" y="5981700"/>
          <p14:tracePt t="27519" x="7366000" y="5994400"/>
          <p14:tracePt t="27535" x="7372350" y="6007100"/>
          <p14:tracePt t="27535" x="7372350" y="6013450"/>
          <p14:tracePt t="27535" x="7378700" y="6019800"/>
          <p14:tracePt t="27554" x="7378700" y="6026150"/>
          <p14:tracePt t="27554" x="7378700" y="6032500"/>
          <p14:tracePt t="27569" x="7378700" y="6038850"/>
          <p14:tracePt t="27584" x="7372350" y="6045200"/>
          <p14:tracePt t="27584" x="7366000" y="6051550"/>
          <p14:tracePt t="27602" x="7353300" y="6051550"/>
          <p14:tracePt t="27602" x="7334250" y="6057900"/>
          <p14:tracePt t="27619" x="7308850" y="6064250"/>
          <p14:tracePt t="27619" x="7245350" y="6070600"/>
          <p14:tracePt t="27636" x="7207250" y="6076950"/>
          <p14:tracePt t="27636" x="7156450" y="6083300"/>
          <p14:tracePt t="27652" x="7099300" y="6083300"/>
          <p14:tracePt t="27652" x="7035800" y="6089650"/>
          <p14:tracePt t="27670" x="6959600" y="6102350"/>
          <p14:tracePt t="27670" x="6781800" y="6121400"/>
          <p14:tracePt t="27687" x="6680200" y="6127750"/>
          <p14:tracePt t="27687" x="6572250" y="6140450"/>
          <p14:tracePt t="27703" x="6451600" y="6153150"/>
          <p14:tracePt t="27703" x="6324600" y="6165850"/>
          <p14:tracePt t="27719" x="6197600" y="6178550"/>
          <p14:tracePt t="27719" x="6057900" y="6191250"/>
          <p14:tracePt t="27736" x="5918200" y="6203950"/>
          <p14:tracePt t="27736" x="5772150" y="6216650"/>
          <p14:tracePt t="27736" x="5619750" y="6229350"/>
          <p14:tracePt t="27755" x="5467350" y="6242050"/>
          <p14:tracePt t="27755" x="5314950" y="6254750"/>
          <p14:tracePt t="27772" x="5156200" y="6267450"/>
          <p14:tracePt t="27772" x="4997450" y="6286500"/>
          <p14:tracePt t="27787" x="4838700" y="6305550"/>
          <p14:tracePt t="27787" x="4686300" y="6330950"/>
          <p14:tracePt t="27803" x="4527550" y="6356350"/>
          <p14:tracePt t="27803" x="4375150" y="6375400"/>
          <p14:tracePt t="27819" x="4222750" y="6407150"/>
          <p14:tracePt t="27819" x="4076700" y="6438900"/>
          <p14:tracePt t="27819" x="3937000" y="6470650"/>
          <p14:tracePt t="27838" x="3797300" y="6496050"/>
          <p14:tracePt t="27852" x="3670300" y="6521450"/>
          <p14:tracePt t="27852" x="3422650" y="6578600"/>
          <p14:tracePt t="27870" x="3314700" y="6604000"/>
          <p14:tracePt t="27870" x="3206750" y="6629400"/>
          <p14:tracePt t="27887" x="3105150" y="6648450"/>
          <p14:tracePt t="27887" x="3016250" y="6667500"/>
          <p14:tracePt t="27903" x="2927350" y="6686550"/>
          <p14:tracePt t="27903" x="2844800" y="6699250"/>
          <p14:tracePt t="27903" x="2768600" y="6711950"/>
          <p14:tracePt t="27923" x="2705100" y="6724650"/>
          <p14:tracePt t="27923" x="2647950" y="6731000"/>
          <p14:tracePt t="27937" x="2590800" y="6737350"/>
          <p14:tracePt t="27937" x="2546350" y="6743700"/>
          <p14:tracePt t="27953" x="2501900" y="6743700"/>
          <p14:tracePt t="27953" x="2463800" y="6750050"/>
          <p14:tracePt t="27971" x="2432050" y="6743700"/>
          <p14:tracePt t="27971" x="2374900" y="6737350"/>
          <p14:tracePt t="27987" x="2349500" y="6731000"/>
          <p14:tracePt t="27987" x="2330450" y="6724650"/>
          <p14:tracePt t="28003" x="2298700" y="6699250"/>
          <p14:tracePt t="28019" x="2279650" y="6667500"/>
          <p14:tracePt t="28036" x="2273300" y="6642100"/>
          <p14:tracePt t="28053" x="2273300" y="6610350"/>
          <p14:tracePt t="28069" x="2279650" y="6584950"/>
          <p14:tracePt t="28086" x="2286000" y="6565900"/>
          <p14:tracePt t="28103" x="2311400" y="6540500"/>
          <p14:tracePt t="28119" x="2343150" y="6515100"/>
          <p14:tracePt t="28138" x="2362200" y="6502400"/>
          <p14:tracePt t="28154" x="2387600" y="6496050"/>
          <p14:tracePt t="28169" x="2419350" y="6489700"/>
          <p14:tracePt t="28190" x="2438400" y="6470650"/>
          <p14:tracePt t="28226" x="2451100" y="6445250"/>
          <p14:tracePt t="28265" x="2470150" y="6438900"/>
          <p14:tracePt t="28317" x="2495550" y="6445250"/>
          <p14:tracePt t="28345" x="2514600" y="6445250"/>
          <p14:tracePt t="28361" x="2540000" y="6451600"/>
          <p14:tracePt t="28378" x="2578100" y="6451600"/>
          <p14:tracePt t="28394" x="2603500" y="6451600"/>
          <p14:tracePt t="28402" x="2628900" y="6451600"/>
          <p14:tracePt t="28406" x="2660650" y="6445250"/>
          <p14:tracePt t="28406" x="2692400" y="6438900"/>
          <p14:tracePt t="28422" x="2730500" y="6438900"/>
          <p14:tracePt t="28422" x="2774950" y="6432550"/>
          <p14:tracePt t="28439" x="2819400" y="6426200"/>
          <p14:tracePt t="28439" x="2870200" y="6419850"/>
          <p14:tracePt t="28455" x="2921000" y="6419850"/>
          <p14:tracePt t="28455" x="2971800" y="6413500"/>
          <p14:tracePt t="28472" x="3028950" y="6413500"/>
          <p14:tracePt t="28472" x="3086100" y="6413500"/>
          <p14:tracePt t="28472" x="3143250" y="6413500"/>
          <p14:tracePt t="28491" x="3200400" y="6413500"/>
          <p14:tracePt t="28504" x="3257550" y="6413500"/>
          <p14:tracePt t="28504" x="3371850" y="6407150"/>
          <p14:tracePt t="28522" x="3429000" y="6407150"/>
          <p14:tracePt t="28522" x="3486150" y="6400800"/>
          <p14:tracePt t="28538" x="3543300" y="6394450"/>
          <p14:tracePt t="28538" x="3606800" y="6388100"/>
          <p14:tracePt t="28555" x="3663950" y="6381750"/>
          <p14:tracePt t="28555" x="3721100" y="6375400"/>
          <p14:tracePt t="28555" x="3778250" y="6362700"/>
          <p14:tracePt t="28574" x="3835400" y="6362700"/>
          <p14:tracePt t="28574" x="3886200" y="6356350"/>
          <p14:tracePt t="28589" x="3937000" y="6350000"/>
          <p14:tracePt t="28589" x="3987800" y="6350000"/>
          <p14:tracePt t="28606" x="4032250" y="6350000"/>
          <p14:tracePt t="28606" x="4076700" y="6350000"/>
          <p14:tracePt t="28622" x="4114800" y="6350000"/>
          <p14:tracePt t="28622" x="4146550" y="6350000"/>
          <p14:tracePt t="28639" x="4178300" y="6350000"/>
          <p14:tracePt t="28639" x="4229100" y="6356350"/>
          <p14:tracePt t="28656" x="4260850" y="6356350"/>
          <p14:tracePt t="28671" x="4286250" y="6362700"/>
          <p14:tracePt t="28688" x="4260850" y="6356350"/>
          <p14:tracePt t="28806" x="4267200" y="6330950"/>
          <p14:tracePt t="28886" x="4273550" y="6330950"/>
          <p14:tracePt t="28901" x="4279900" y="6324600"/>
          <p14:tracePt t="28918" x="4286250" y="6318250"/>
          <p14:tracePt t="28934" x="4292600" y="6318250"/>
          <p14:tracePt t="28950" x="4298950" y="6318250"/>
          <p14:tracePt t="28962" x="4305300" y="6318250"/>
          <p14:tracePt t="28986" x="4311650" y="6318250"/>
          <p14:tracePt t="29005" x="4318000" y="6318250"/>
          <p14:tracePt t="29029" x="4324350" y="6318250"/>
          <p14:tracePt t="29054" x="4330700" y="6318250"/>
          <p14:tracePt t="29074" x="4330700" y="6311900"/>
          <p14:tracePt t="29089" x="4337050" y="6305550"/>
          <p14:tracePt t="29105" x="4337050" y="6299200"/>
          <p14:tracePt t="29114" x="4343400" y="6292850"/>
          <p14:tracePt t="29126" x="4343400" y="6286500"/>
          <p14:tracePt t="29143" x="4349750" y="6280150"/>
          <p14:tracePt t="29158" x="4356100" y="6273800"/>
          <p14:tracePt t="29174" x="4356100" y="6267450"/>
          <p14:tracePt t="29189" x="4362450" y="6267450"/>
          <p14:tracePt t="29211" x="4368800" y="6267450"/>
          <p14:tracePt t="29234" x="4375150" y="6273800"/>
          <p14:tracePt t="29253" x="4381500" y="6273800"/>
          <p14:tracePt t="29286" x="4387850" y="6273800"/>
          <p14:tracePt t="29321" x="4394200" y="6280150"/>
          <p14:tracePt t="29354" x="4400550" y="6280150"/>
          <p14:tracePt t="29405" x="4406900" y="6286500"/>
          <p14:tracePt t="29426" x="4413250" y="6280150"/>
          <p14:tracePt t="29450" x="4419600" y="6280150"/>
          <p14:tracePt t="29502" x="4432300" y="6280150"/>
          <p14:tracePt t="29517" x="4438650" y="6280150"/>
          <p14:tracePt t="29534" x="4445000" y="6280150"/>
          <p14:tracePt t="29546" x="4451350" y="6280150"/>
          <p14:tracePt t="29562" x="4457700" y="6280150"/>
          <p14:tracePt t="29578" x="4470400" y="6280150"/>
          <p14:tracePt t="29594" x="4476750" y="6280150"/>
          <p14:tracePt t="29607" x="4483100" y="6280150"/>
          <p14:tracePt t="29624" x="4489450" y="6280150"/>
          <p14:tracePt t="29641" x="4495800" y="6280150"/>
          <p14:tracePt t="29657" x="4502150" y="6280150"/>
          <p14:tracePt t="29674" x="4514850" y="6286500"/>
          <p14:tracePt t="29691" x="4521200" y="6286500"/>
          <p14:tracePt t="29708" x="4527550" y="6286500"/>
          <p14:tracePt t="29708" x="4540250" y="6286500"/>
          <p14:tracePt t="29726" x="4546600" y="6286500"/>
          <p14:tracePt t="29742" x="4552950" y="6286500"/>
          <p14:tracePt t="29742" x="4559300" y="6286500"/>
          <p14:tracePt t="29760" x="4565650" y="6286500"/>
          <p14:tracePt t="29760" x="4572000" y="6286500"/>
          <p14:tracePt t="29777" x="4578350" y="6286500"/>
          <p14:tracePt t="29791" x="4584700" y="6286500"/>
          <p14:tracePt t="29791" x="4597400" y="6286500"/>
          <p14:tracePt t="29811" x="4603750" y="6286500"/>
          <p14:tracePt t="29826" x="4610100" y="6286500"/>
          <p14:tracePt t="29842" x="4616450" y="6280150"/>
          <p14:tracePt t="29858" x="4616450" y="6286500"/>
          <p14:tracePt t="29930" x="4610100" y="6286500"/>
          <p14:tracePt t="30081" x="4610100" y="6280150"/>
          <p14:tracePt t="30111" x="4616450" y="6280150"/>
          <p14:tracePt t="30230" x="4622800" y="6280150"/>
          <p14:tracePt t="30262" x="4629150" y="6273800"/>
          <p14:tracePt t="30282" x="4635500" y="6273800"/>
          <p14:tracePt t="30334" x="4641850" y="6267450"/>
          <p14:tracePt t="30374" x="4648200" y="6267450"/>
          <p14:tracePt t="30402" x="4654550" y="6267450"/>
          <p14:tracePt t="30434" x="4660900" y="6273800"/>
          <p14:tracePt t="30478" x="4667250" y="6273800"/>
          <p14:tracePt t="30509" x="4673600" y="6273800"/>
          <p14:tracePt t="30537" x="4679950" y="6273800"/>
          <p14:tracePt t="30582" x="4686300" y="6273800"/>
          <p14:tracePt t="30606" x="4692650" y="6273800"/>
          <p14:tracePt t="30642" x="4699000" y="6273800"/>
          <p14:tracePt t="30710" x="4705350" y="6273800"/>
          <p14:tracePt t="30745" x="4711700" y="6273800"/>
          <p14:tracePt t="30805" x="4718050" y="6280150"/>
          <p14:tracePt t="30874" x="4724400" y="6280150"/>
          <p14:tracePt t="30982" x="4724400" y="6273800"/>
          <p14:tracePt t="31061" x="4730750" y="6273800"/>
          <p14:tracePt t="31214" x="4737100" y="6280150"/>
          <p14:tracePt t="31345" x="4730750" y="6286500"/>
          <p14:tracePt t="31602" x="4724400" y="6280150"/>
          <p14:tracePt t="31926" x="4718050" y="6286500"/>
          <p14:tracePt t="32001" x="4718050" y="6292850"/>
          <p14:tracePt t="32061" x="4711700" y="6286500"/>
          <p14:tracePt t="32174" x="4711700" y="6280150"/>
          <p14:tracePt t="32194" x="4718050" y="6280150"/>
          <p14:tracePt t="32398" x="4718050" y="6273800"/>
          <p14:tracePt t="32426" x="4718050" y="6280150"/>
          <p14:tracePt t="32621" x="4711700" y="6280150"/>
          <p14:tracePt t="32713" x="4711700" y="6273800"/>
          <p14:tracePt t="32953" x="4718050" y="6280150"/>
          <p14:tracePt t="33246" x="4718050" y="6273800"/>
          <p14:tracePt t="33357" x="4711700" y="6273800"/>
          <p14:tracePt t="33538" x="4711700" y="6267450"/>
          <p14:tracePt t="33589" x="4718050" y="6267450"/>
          <p14:tracePt t="33753" x="4724400" y="6267450"/>
          <p14:tracePt t="33802" x="4730750" y="6267450"/>
          <p14:tracePt t="33837" x="4730750" y="6261100"/>
          <p14:tracePt t="33966" x="4730750" y="6267450"/>
          <p14:tracePt t="34042" x="4730750" y="6261100"/>
          <p14:tracePt t="34165" x="4730750" y="6267450"/>
          <p14:tracePt t="34310" x="4724400" y="6273800"/>
          <p14:tracePt t="34654" x="4724400" y="6280150"/>
          <p14:tracePt t="34686" x="4724400" y="6286500"/>
          <p14:tracePt t="34721" x="4724400" y="6292850"/>
          <p14:tracePt t="34730" x="4730750" y="6299200"/>
          <p14:tracePt t="34746" x="4730750" y="6305550"/>
          <p14:tracePt t="34762" x="4743450" y="6324600"/>
          <p14:tracePt t="34822" x="4743450" y="6330950"/>
          <p14:tracePt t="34918" x="4743450" y="6324600"/>
          <p14:tracePt t="34954" x="4743450" y="6318250"/>
          <p14:tracePt t="35002" x="4743450" y="6311900"/>
          <p14:tracePt t="35029" x="4743450" y="6305550"/>
          <p14:tracePt t="35054" x="4737100" y="6299200"/>
          <p14:tracePt t="35073" x="4737100" y="6292850"/>
          <p14:tracePt t="35090" x="4737100" y="6286500"/>
          <p14:tracePt t="35114" x="4730750" y="6273800"/>
          <p14:tracePt t="35134" x="4730750" y="6267450"/>
          <p14:tracePt t="35141" x="4730750" y="6261100"/>
          <p14:tracePt t="35157" x="4724400" y="6254750"/>
          <p14:tracePt t="35165" x="4724400" y="6248400"/>
          <p14:tracePt t="35181" x="4724400" y="6242050"/>
          <p14:tracePt t="35194" x="4718050" y="6235700"/>
          <p14:tracePt t="35210" x="4724400" y="6229350"/>
          <p14:tracePt t="35246" x="4730750" y="6229350"/>
          <p14:tracePt t="35286" x="4737100" y="6229350"/>
          <p14:tracePt t="35330" x="4743450" y="6235700"/>
          <p14:tracePt t="35422" x="4737100" y="6235700"/>
          <p14:tracePt t="35561" x="4737100" y="6242050"/>
          <p14:tracePt t="35630" x="4730750" y="6248400"/>
          <p14:tracePt t="35689" x="4730750" y="6254750"/>
          <p14:tracePt t="35722" x="4737100" y="6261100"/>
          <p14:tracePt t="35734" x="4737100" y="6267450"/>
          <p14:tracePt t="35767" x="4737100" y="6280150"/>
          <p14:tracePt t="35782" x="4737100" y="6286500"/>
          <p14:tracePt t="35793" x="4743450" y="6292850"/>
          <p14:tracePt t="35810" x="4743450" y="6299200"/>
          <p14:tracePt t="35826" x="4743450" y="6305550"/>
          <p14:tracePt t="35841" x="4749800" y="6318250"/>
          <p14:tracePt t="35869" x="4749800" y="6311900"/>
          <p14:tracePt t="35922" x="4743450" y="6305550"/>
          <p14:tracePt t="35998" x="4743450" y="6292850"/>
          <p14:tracePt t="36025" x="4749800" y="6286500"/>
          <p14:tracePt t="36145" x="4749800" y="6280150"/>
          <p14:tracePt t="36177" x="4749800" y="6273800"/>
          <p14:tracePt t="36214" x="4743450" y="6267450"/>
          <p14:tracePt t="36253" x="4743450" y="6261100"/>
          <p14:tracePt t="36265" x="4743450" y="6254750"/>
          <p14:tracePt t="36418" x="4743450" y="6248400"/>
          <p14:tracePt t="36553" x="4749800" y="6242050"/>
          <p14:tracePt t="36657" x="4743450" y="6235700"/>
          <p14:tracePt t="36710" x="4743450" y="6229350"/>
          <p14:tracePt t="36734" x="4737100" y="6223000"/>
          <p14:tracePt t="36745" x="4730750" y="6216650"/>
          <p14:tracePt t="36762" x="4724400" y="6203950"/>
          <p14:tracePt t="36777" x="4718050" y="6203950"/>
          <p14:tracePt t="36786" x="4711700" y="6197600"/>
          <p14:tracePt t="36797" x="4705350" y="6197600"/>
          <p14:tracePt t="36797" x="4692650" y="6191250"/>
          <p14:tracePt t="36815" x="4679950" y="6184900"/>
          <p14:tracePt t="36815" x="4673600" y="6178550"/>
          <p14:tracePt t="36832" x="4660900" y="6178550"/>
          <p14:tracePt t="36832" x="4648200" y="6172200"/>
          <p14:tracePt t="36849" x="4635500" y="6172200"/>
          <p14:tracePt t="36849" x="4616450" y="6159500"/>
          <p14:tracePt t="36866" x="4603750" y="6159500"/>
          <p14:tracePt t="36866" x="4591050" y="6153150"/>
          <p14:tracePt t="36883" x="4584700" y="6153150"/>
          <p14:tracePt t="36883" x="4578350" y="6153150"/>
          <p14:tracePt t="36900" x="4572000" y="6159500"/>
          <p14:tracePt t="36900" x="4565650" y="6165850"/>
          <p14:tracePt t="36916" x="4559300" y="6165850"/>
          <p14:tracePt t="36916" x="4559300" y="6172200"/>
          <p14:tracePt t="36916" x="4559300" y="6178550"/>
          <p14:tracePt t="36935" x="4559300" y="6184900"/>
          <p14:tracePt t="36948" x="4559300" y="6197600"/>
          <p14:tracePt t="36948" x="4565650" y="6203950"/>
          <p14:tracePt t="36967" x="4572000" y="6210300"/>
          <p14:tracePt t="36967" x="4578350" y="6216650"/>
          <p14:tracePt t="36983" x="4584700" y="6223000"/>
          <p14:tracePt t="36983" x="4591050" y="6229350"/>
          <p14:tracePt t="37000" x="4597400" y="6235700"/>
          <p14:tracePt t="37000" x="4610100" y="6235700"/>
          <p14:tracePt t="37016" x="4616450" y="6242050"/>
          <p14:tracePt t="37016" x="4629150" y="6254750"/>
          <p14:tracePt t="37035" x="4641850" y="6261100"/>
          <p14:tracePt t="37035" x="4648200" y="6267450"/>
          <p14:tracePt t="37050" x="4654550" y="6267450"/>
          <p14:tracePt t="37050" x="4660900" y="6273800"/>
          <p14:tracePt t="37066" x="4673600" y="6280150"/>
          <p14:tracePt t="37066" x="4673600" y="6286500"/>
          <p14:tracePt t="37083" x="4679950" y="6292850"/>
          <p14:tracePt t="37098" x="4686300" y="6305550"/>
          <p14:tracePt t="37115" x="4686300" y="6324600"/>
          <p14:tracePt t="37137" x="4654550" y="6343650"/>
          <p14:tracePt t="37181" x="4635500" y="6350000"/>
          <p14:tracePt t="37214" x="4610100" y="6337300"/>
          <p14:tracePt t="37233" x="4603750" y="6337300"/>
          <p14:tracePt t="37241" x="4597400" y="6330950"/>
          <p14:tracePt t="37250" x="4591050" y="6324600"/>
          <p14:tracePt t="37250" x="4584700" y="6311900"/>
          <p14:tracePt t="37268" x="4584700" y="6305550"/>
          <p14:tracePt t="37268" x="4578350" y="6299200"/>
          <p14:tracePt t="37284" x="4572000" y="6292850"/>
          <p14:tracePt t="37284" x="4572000" y="6280150"/>
          <p14:tracePt t="37284" x="4572000" y="6267450"/>
          <p14:tracePt t="37303" x="4572000" y="6261100"/>
          <p14:tracePt t="37316" x="4572000" y="6248400"/>
          <p14:tracePt t="37316" x="4572000" y="6229350"/>
          <p14:tracePt t="37334" x="4572000" y="6223000"/>
          <p14:tracePt t="37334" x="4578350" y="6210300"/>
          <p14:tracePt t="37351" x="4584700" y="6203950"/>
          <p14:tracePt t="37351" x="4591050" y="6197600"/>
          <p14:tracePt t="37367" x="4597400" y="6191250"/>
          <p14:tracePt t="37367" x="4603750" y="6184900"/>
          <p14:tracePt t="37367" x="4616450" y="6178550"/>
          <p14:tracePt t="37386" x="4622800" y="6172200"/>
          <p14:tracePt t="37386" x="4629150" y="6165850"/>
          <p14:tracePt t="37402" x="4635500" y="6159500"/>
          <p14:tracePt t="37402" x="4648200" y="6140450"/>
          <p14:tracePt t="37423" x="4654550" y="6134100"/>
          <p14:tracePt t="37434" x="4660900" y="6127750"/>
          <p14:tracePt t="37434" x="4667250" y="6115050"/>
          <p14:tracePt t="37456" x="4667250" y="6102350"/>
          <p14:tracePt t="37466" x="4673600" y="6096000"/>
          <p14:tracePt t="37466" x="4673600" y="6089650"/>
          <p14:tracePt t="37484" x="4673600" y="6083300"/>
          <p14:tracePt t="37484" x="4679950" y="6076950"/>
          <p14:tracePt t="37501" x="4679950" y="6070600"/>
          <p14:tracePt t="37501" x="4679950" y="6064250"/>
          <p14:tracePt t="37518" x="4679950" y="6057900"/>
          <p14:tracePt t="37518" x="4686300" y="6045200"/>
          <p14:tracePt t="37535" x="4686300" y="6038850"/>
          <p14:tracePt t="37535" x="4686300" y="6032500"/>
          <p14:tracePt t="37551" x="4686300" y="6026150"/>
          <p14:tracePt t="37551" x="4686300" y="6013450"/>
          <p14:tracePt t="37568" x="4686300" y="6007100"/>
          <p14:tracePt t="37568" x="4679950" y="6000750"/>
          <p14:tracePt t="37568" x="4679950" y="5994400"/>
          <p14:tracePt t="37587" x="4679950" y="5981700"/>
          <p14:tracePt t="37587" x="4673600" y="5975350"/>
          <p14:tracePt t="37602" x="4673600" y="5969000"/>
          <p14:tracePt t="37602" x="4667250" y="5962650"/>
          <p14:tracePt t="37618" x="4667250" y="5956300"/>
          <p14:tracePt t="37618" x="4660900" y="5949950"/>
          <p14:tracePt t="37635" x="4654550" y="5943600"/>
          <p14:tracePt t="37650" x="4648200" y="5943600"/>
          <p14:tracePt t="37667" x="4641850" y="5937250"/>
          <p14:tracePt t="37667" x="4629150" y="5937250"/>
          <p14:tracePt t="37687" x="4622800" y="5943600"/>
          <p14:tracePt t="37701" x="4616450" y="5949950"/>
          <p14:tracePt t="37701" x="4610100" y="5956300"/>
          <p14:tracePt t="37719" x="4603750" y="5969000"/>
          <p14:tracePt t="37719" x="4603750" y="5981700"/>
          <p14:tracePt t="37735" x="4597400" y="5994400"/>
          <p14:tracePt t="37735" x="4597400" y="6013450"/>
          <p14:tracePt t="37735" x="4597400" y="6038850"/>
          <p14:tracePt t="37754" x="4597400" y="6064250"/>
          <p14:tracePt t="37754" x="4597400" y="6089650"/>
          <p14:tracePt t="37771" x="4597400" y="6115050"/>
          <p14:tracePt t="37771" x="4603750" y="6134100"/>
          <p14:tracePt t="37786" x="4603750" y="6153150"/>
          <p14:tracePt t="37786" x="4610100" y="6172200"/>
          <p14:tracePt t="37802" x="4616450" y="6191250"/>
          <p14:tracePt t="37802" x="4622800" y="6203950"/>
          <p14:tracePt t="37819" x="4629150" y="6210300"/>
          <p14:tracePt t="37819" x="4641850" y="6223000"/>
          <p14:tracePt t="37836" x="4648200" y="6229350"/>
          <p14:tracePt t="37836" x="4654550" y="6229350"/>
          <p14:tracePt t="37852" x="4660900" y="6229350"/>
          <p14:tracePt t="37852" x="4667250" y="6229350"/>
          <p14:tracePt t="37869" x="4673600" y="6229350"/>
          <p14:tracePt t="37869" x="4686300" y="6223000"/>
          <p14:tracePt t="37886" x="4692650" y="6223000"/>
          <p14:tracePt t="37901" x="4699000" y="6216650"/>
          <p14:tracePt t="37901" x="4699000" y="6210300"/>
          <p14:tracePt t="37920" x="4705350" y="6197600"/>
          <p14:tracePt t="37934" x="4705350" y="6191250"/>
          <p14:tracePt t="37934" x="4705350" y="6184900"/>
          <p14:tracePt t="37934" x="4705350" y="6178550"/>
          <p14:tracePt t="37954" x="4705350" y="6172200"/>
          <p14:tracePt t="37968" x="4705350" y="6159500"/>
          <p14:tracePt t="37968" x="4699000" y="6140450"/>
          <p14:tracePt t="37986" x="4699000" y="6134100"/>
          <p14:tracePt t="37986" x="4692650" y="6121400"/>
          <p14:tracePt t="38003" x="4686300" y="6115050"/>
          <p14:tracePt t="38003" x="4686300" y="6108700"/>
          <p14:tracePt t="38019" x="4679950" y="6108700"/>
          <p14:tracePt t="38019" x="4673600" y="6102350"/>
          <p14:tracePt t="38019" x="4667250" y="6102350"/>
          <p14:tracePt t="38038" x="4660900" y="6096000"/>
          <p14:tracePt t="38051" x="4654550" y="6096000"/>
          <p14:tracePt t="38068" x="4648200" y="6096000"/>
          <p14:tracePt t="38085" x="4641850" y="6096000"/>
          <p14:tracePt t="38106" x="4648200" y="6089650"/>
          <p14:tracePt t="38210" x="4654550" y="6089650"/>
          <p14:tracePt t="38242" x="4654550" y="6083300"/>
          <p14:tracePt t="38270" x="4660900" y="6083300"/>
          <p14:tracePt t="38294" x="4667250" y="6076950"/>
          <p14:tracePt t="38313" x="4673600" y="6076950"/>
          <p14:tracePt t="38346" x="4673600" y="6070600"/>
          <p14:tracePt t="38405" x="4673600" y="6064250"/>
          <p14:tracePt t="38450" x="4673600" y="6057900"/>
          <p14:tracePt t="38482" x="4679950" y="6057900"/>
          <p14:tracePt t="38517" x="4686300" y="6051550"/>
          <p14:tracePt t="38614" x="4686300" y="6057900"/>
          <p14:tracePt t="38802" x="4679950" y="6057900"/>
          <p14:tracePt t="38862" x="4679950" y="6051550"/>
          <p14:tracePt t="38930" x="4679950" y="6045200"/>
          <p14:tracePt t="39041" x="4686300" y="6045200"/>
          <p14:tracePt t="39118" x="4679950" y="6045200"/>
          <p14:tracePt t="39566" x="4679950" y="6038850"/>
          <p14:tracePt t="39837" x="4686300" y="6038850"/>
          <p14:tracePt t="39965" x="4692650" y="6038850"/>
          <p14:tracePt t="40017" x="4686300" y="6038850"/>
          <p14:tracePt t="40214" x="4686300" y="6032500"/>
          <p14:tracePt t="40774" x="4679950" y="6026150"/>
          <p14:tracePt t="40858" x="4679950" y="6019800"/>
          <p14:tracePt t="40893" x="4679950" y="6013450"/>
          <p14:tracePt t="40909" x="4679950" y="6007100"/>
          <p14:tracePt t="40925" x="4673600" y="6000750"/>
          <p14:tracePt t="40937" x="4673600" y="5994400"/>
          <p14:tracePt t="40962" x="4673600" y="5988050"/>
          <p14:tracePt t="40986" x="4673600" y="5981700"/>
          <p14:tracePt t="41002" x="4673600" y="5975350"/>
          <p14:tracePt t="41021" x="4679950" y="5969000"/>
          <p14:tracePt t="41037" x="4686300" y="5956300"/>
          <p14:tracePt t="41053" x="4699000" y="5949950"/>
          <p14:tracePt t="41081" x="4705350" y="5949950"/>
          <p14:tracePt t="41097" x="4711700" y="5949950"/>
          <p14:tracePt t="41113" x="4718050" y="5956300"/>
          <p14:tracePt t="41125" x="4724400" y="5956300"/>
          <p14:tracePt t="41142" x="4730750" y="5962650"/>
          <p14:tracePt t="41158" x="4737100" y="5962650"/>
          <p14:tracePt t="41174" x="4737100" y="5969000"/>
          <p14:tracePt t="41186" x="4743450" y="5975350"/>
          <p14:tracePt t="41201" x="4749800" y="5981700"/>
          <p14:tracePt t="41218" x="4749800" y="5988050"/>
          <p14:tracePt t="41234" x="4749800" y="5994400"/>
          <p14:tracePt t="41246" x="4756150" y="6000750"/>
          <p14:tracePt t="41262" x="4756150" y="6007100"/>
          <p14:tracePt t="41281" x="4756150" y="6013450"/>
          <p14:tracePt t="41295" x="4756150" y="6026150"/>
          <p14:tracePt t="41295" x="4749800" y="6032500"/>
          <p14:tracePt t="41314" x="4749800" y="6038850"/>
          <p14:tracePt t="41330" x="4743450" y="6045200"/>
          <p14:tracePt t="41346" x="4737100" y="6045200"/>
          <p14:tracePt t="41362" x="4730750" y="6051550"/>
          <p14:tracePt t="41379" x="4724400" y="6057900"/>
          <p14:tracePt t="41379" x="4718050" y="6057900"/>
          <p14:tracePt t="41399" x="4711700" y="6064250"/>
          <p14:tracePt t="41399" x="4705350" y="6064250"/>
          <p14:tracePt t="41414" x="4699000" y="6064250"/>
          <p14:tracePt t="41414" x="4692650" y="6070600"/>
          <p14:tracePt t="41431" x="4686300" y="6070600"/>
          <p14:tracePt t="41431" x="4679950" y="6070600"/>
          <p14:tracePt t="41431" x="4673600" y="6076950"/>
          <p14:tracePt t="41450" x="4667250" y="6076950"/>
          <p14:tracePt t="41462" x="4660900" y="6076950"/>
          <p14:tracePt t="41462" x="4648200" y="6083300"/>
          <p14:tracePt t="41480" x="4641850" y="6083300"/>
          <p14:tracePt t="41480" x="4635500" y="6083300"/>
          <p14:tracePt t="41498" x="4629150" y="6089650"/>
          <p14:tracePt t="41513" x="4622800" y="6089650"/>
          <p14:tracePt t="41530" x="4616450" y="6089650"/>
          <p14:tracePt t="41530" x="4603750" y="6096000"/>
          <p14:tracePt t="41548" x="4597400" y="6096000"/>
          <p14:tracePt t="41586" x="4597400" y="6089650"/>
          <p14:tracePt t="41674" x="4603750" y="6083300"/>
          <p14:tracePt t="41758" x="4610100" y="6076950"/>
          <p14:tracePt t="41777" x="4610100" y="6070600"/>
          <p14:tracePt t="41801" x="4610100" y="6064250"/>
          <p14:tracePt t="41825" x="4616450" y="6057900"/>
          <p14:tracePt t="41837" x="4622800" y="6051550"/>
          <p14:tracePt t="41877" x="4629150" y="6045200"/>
          <p14:tracePt t="41897" x="4629150" y="6038850"/>
          <p14:tracePt t="41922" x="4635500" y="6038850"/>
          <p14:tracePt t="41938" x="4641850" y="6032500"/>
          <p14:tracePt t="41953" x="4648200" y="6032500"/>
          <p14:tracePt t="41966" x="4654550" y="6026150"/>
          <p14:tracePt t="41974" x="4660900" y="6026150"/>
          <p14:tracePt t="41982" x="4667250" y="6019800"/>
          <p14:tracePt t="41982" x="4673600" y="6019800"/>
          <p14:tracePt t="41999" x="4679950" y="6013450"/>
          <p14:tracePt t="41999" x="4686300" y="6013450"/>
          <p14:tracePt t="42016" x="4692650" y="6013450"/>
          <p14:tracePt t="42016" x="4711700" y="6007100"/>
          <p14:tracePt t="42035" x="4718050" y="6007100"/>
          <p14:tracePt t="42048" x="4730750" y="6007100"/>
          <p14:tracePt t="42048" x="4749800" y="6007100"/>
          <p14:tracePt t="42066" x="4756150" y="6007100"/>
          <p14:tracePt t="42066" x="4762500" y="6007100"/>
          <p14:tracePt t="42083" x="4775200" y="6007100"/>
          <p14:tracePt t="42083" x="4781550" y="6013450"/>
          <p14:tracePt t="42099" x="4787900" y="6013450"/>
          <p14:tracePt t="42099" x="4794250" y="6019800"/>
          <p14:tracePt t="42099" x="4800600" y="6026150"/>
          <p14:tracePt t="42118" x="4800600" y="6032500"/>
          <p14:tracePt t="42131" x="4806950" y="6032500"/>
          <p14:tracePt t="42131" x="4806950" y="6038850"/>
          <p14:tracePt t="42149" x="4813300" y="6051550"/>
          <p14:tracePt t="42165" x="4819650" y="6057900"/>
          <p14:tracePt t="42182" x="4826000" y="6064250"/>
          <p14:tracePt t="42182" x="4826000" y="6070600"/>
          <p14:tracePt t="42200" x="4826000" y="6076950"/>
          <p14:tracePt t="42200" x="4826000" y="6083300"/>
          <p14:tracePt t="42216" x="4819650" y="6089650"/>
          <p14:tracePt t="42216" x="4819650" y="6096000"/>
          <p14:tracePt t="42233" x="4813300" y="6102350"/>
          <p14:tracePt t="42233" x="4813300" y="6108700"/>
          <p14:tracePt t="42250" x="4806950" y="6115050"/>
          <p14:tracePt t="42250" x="4794250" y="6127750"/>
          <p14:tracePt t="42267" x="4787900" y="6134100"/>
          <p14:tracePt t="42267" x="4781550" y="6140450"/>
          <p14:tracePt t="42283" x="4775200" y="6153150"/>
          <p14:tracePt t="42283" x="4768850" y="6159500"/>
          <p14:tracePt t="42300" x="4762500" y="6165850"/>
          <p14:tracePt t="42300" x="4756150" y="6165850"/>
          <p14:tracePt t="42317" x="4749800" y="6172200"/>
          <p14:tracePt t="42317" x="4737100" y="6184900"/>
          <p14:tracePt t="42334" x="4724400" y="6191250"/>
          <p14:tracePt t="42334" x="4718050" y="6191250"/>
          <p14:tracePt t="42351" x="4705350" y="6197600"/>
          <p14:tracePt t="42351" x="4699000" y="6203950"/>
          <p14:tracePt t="42367" x="4686300" y="6203950"/>
          <p14:tracePt t="42367" x="4679950" y="6210300"/>
          <p14:tracePt t="42383" x="4673600" y="6216650"/>
          <p14:tracePt t="42383" x="4667250" y="6216650"/>
          <p14:tracePt t="42383" x="4660900" y="6216650"/>
          <p14:tracePt t="42403" x="4654550" y="6223000"/>
          <p14:tracePt t="42416" x="4648200" y="6223000"/>
          <p14:tracePt t="42416" x="4641850" y="6223000"/>
          <p14:tracePt t="42434" x="4635500" y="6223000"/>
          <p14:tracePt t="42449" x="4629150" y="6223000"/>
          <p14:tracePt t="42466" x="4622800" y="6223000"/>
          <p14:tracePt t="42487" x="4616450" y="6223000"/>
          <p14:tracePt t="42513" x="4616450" y="6216650"/>
          <p14:tracePt t="42553" x="4616450" y="6210300"/>
          <p14:tracePt t="42614" x="4616450" y="6203950"/>
          <p14:tracePt t="42625" x="4622800" y="6197600"/>
          <p14:tracePt t="42677" x="4622800" y="6191250"/>
          <p14:tracePt t="42710" x="4629150" y="6184900"/>
          <p14:tracePt t="42737" x="4635500" y="6184900"/>
          <p14:tracePt t="42814" x="4641850" y="6184900"/>
          <p14:tracePt t="42913" x="4641850" y="6178550"/>
          <p14:tracePt t="42949" x="4641850" y="6172200"/>
          <p14:tracePt t="42973" x="4641850" y="6165850"/>
          <p14:tracePt t="42994" x="4648200" y="6165850"/>
          <p14:tracePt t="43037" x="4648200" y="6159500"/>
          <p14:tracePt t="43086" x="4641850" y="6153150"/>
          <p14:tracePt t="43105" x="4641850" y="6159500"/>
          <p14:tracePt t="43138" x="4641850" y="6165850"/>
          <p14:tracePt t="43165" x="4641850" y="6159500"/>
          <p14:tracePt t="43333" x="4641850" y="6153150"/>
          <p14:tracePt t="43397" x="4648200" y="6153150"/>
          <p14:tracePt t="43453" x="4641850" y="6146800"/>
          <p14:tracePt t="43558" x="4641850" y="6153150"/>
          <p14:tracePt t="43617" x="4641850" y="6159500"/>
          <p14:tracePt t="43814" x="4641850" y="6165850"/>
          <p14:tracePt t="43826" x="4635500" y="6172200"/>
          <p14:tracePt t="43873" x="4635500" y="6165850"/>
          <p14:tracePt t="43885" x="4635500" y="6159500"/>
          <p14:tracePt t="43934" x="4635500" y="6153150"/>
          <p14:tracePt t="43962" x="4635500" y="6146800"/>
          <p14:tracePt t="43969" x="4635500" y="6140450"/>
          <p14:tracePt t="43977" x="4629150" y="6134100"/>
          <p14:tracePt t="43987" x="4629150" y="6127750"/>
          <p14:tracePt t="43987" x="4629150" y="6115050"/>
          <p14:tracePt t="44006" x="4629150" y="6108700"/>
          <p14:tracePt t="44006" x="4622800" y="6102350"/>
          <p14:tracePt t="44022" x="4622800" y="6096000"/>
          <p14:tracePt t="44022" x="4622800" y="6089650"/>
          <p14:tracePt t="44040" x="4622800" y="6076950"/>
          <p14:tracePt t="44040" x="4622800" y="6070600"/>
          <p14:tracePt t="44056" x="4616450" y="6064250"/>
          <p14:tracePt t="44056" x="4616450" y="6057900"/>
          <p14:tracePt t="44056" x="4616450" y="6045200"/>
          <p14:tracePt t="44075" x="4622800" y="6038850"/>
          <p14:tracePt t="44088" x="4622800" y="6026150"/>
          <p14:tracePt t="44088" x="4622800" y="6007100"/>
          <p14:tracePt t="44106" x="4629150" y="6000750"/>
          <p14:tracePt t="44106" x="4629150" y="5994400"/>
          <p14:tracePt t="44122" x="4629150" y="5988050"/>
          <p14:tracePt t="44122" x="4635500" y="5981700"/>
          <p14:tracePt t="44140" x="4635500" y="5975350"/>
          <p14:tracePt t="44154" x="4641850" y="5969000"/>
          <p14:tracePt t="44171" x="4648200" y="5975350"/>
          <p14:tracePt t="44188" x="4648200" y="5981700"/>
          <p14:tracePt t="44205" x="4648200" y="5988050"/>
          <p14:tracePt t="44222" x="4648200" y="6000750"/>
          <p14:tracePt t="44238" x="4648200" y="6007100"/>
          <p14:tracePt t="44262" x="4648200" y="6013450"/>
          <p14:tracePt t="44278" x="4654550" y="6019800"/>
          <p14:tracePt t="44297" x="4654550" y="6026150"/>
          <p14:tracePt t="44321" x="4654550" y="6032500"/>
          <p14:tracePt t="44345" x="4654550" y="6038850"/>
          <p14:tracePt t="44398" x="4660900" y="6032500"/>
          <p14:tracePt t="44414" x="4667250" y="6032500"/>
          <p14:tracePt t="44425" x="4673600" y="6026150"/>
          <p14:tracePt t="44441" x="4679950" y="6026150"/>
          <p14:tracePt t="44450" x="4686300" y="6019800"/>
          <p14:tracePt t="44465" x="4692650" y="6019800"/>
          <p14:tracePt t="44477" x="4699000" y="6019800"/>
          <p14:tracePt t="44501" x="4699000" y="6026150"/>
          <p14:tracePt t="44517" x="4705350" y="6026150"/>
          <p14:tracePt t="44546" x="4711700" y="6019800"/>
          <p14:tracePt t="44614" x="4711700" y="6013450"/>
          <p14:tracePt t="44638" x="4718050" y="6013450"/>
          <p14:tracePt t="44658" x="4718050" y="6007100"/>
          <p14:tracePt t="44681" x="4724400" y="6000750"/>
          <p14:tracePt t="44705" x="4724400" y="5994400"/>
          <p14:tracePt t="44717" x="4724400" y="5988050"/>
          <p14:tracePt t="44733" x="4724400" y="5981700"/>
          <p14:tracePt t="44749" x="4730750" y="5975350"/>
          <p14:tracePt t="44766" x="4737100" y="5969000"/>
          <p14:tracePt t="44778" x="4743450" y="5962650"/>
          <p14:tracePt t="44795" x="4743450" y="5956300"/>
          <p14:tracePt t="44811" x="4749800" y="5956300"/>
          <p14:tracePt t="44827" x="4756150" y="5949950"/>
          <p14:tracePt t="44862" x="4749800" y="5943600"/>
          <p14:tracePt t="44898" x="4749800" y="5937250"/>
          <p14:tracePt t="44930" x="4743450" y="5930900"/>
          <p14:tracePt t="44954" x="4737100" y="5930900"/>
          <p14:tracePt t="44982" x="4730750" y="5924550"/>
          <p14:tracePt t="45005" x="4730750" y="5918200"/>
          <p14:tracePt t="45034" x="4730750" y="5911850"/>
          <p14:tracePt t="45057" x="4737100" y="5911850"/>
          <p14:tracePt t="45085" x="4743450" y="5905500"/>
          <p14:tracePt t="45133" x="4749800" y="5905500"/>
          <p14:tracePt t="45154" x="4756150" y="5899150"/>
          <p14:tracePt t="45177" x="4756150" y="5905500"/>
          <p14:tracePt t="45349" x="4749800" y="5911850"/>
          <p14:tracePt t="45365" x="4743450" y="5918200"/>
          <p14:tracePt t="45378" x="4737100" y="5918200"/>
          <p14:tracePt t="45386" x="4730750" y="5918200"/>
          <p14:tracePt t="45394" x="4724400" y="5918200"/>
          <p14:tracePt t="45411" x="4718050" y="5918200"/>
          <p14:tracePt t="45426" x="4724400" y="5911850"/>
          <p14:tracePt t="45505" x="4730750" y="5905500"/>
          <p14:tracePt t="45538" x="4730750" y="5899150"/>
          <p14:tracePt t="45566" x="4737100" y="5899150"/>
          <p14:tracePt t="45590" x="4743450" y="5892800"/>
          <p14:tracePt t="45641" x="4749800" y="5886450"/>
          <p14:tracePt t="45786" x="4749800" y="5880100"/>
          <p14:tracePt t="45797" x="4756150" y="5873750"/>
          <p14:tracePt t="45814" x="4756150" y="5867400"/>
          <p14:tracePt t="45857" x="4762500" y="5854700"/>
          <p14:tracePt t="45890" x="4762500" y="5848350"/>
          <p14:tracePt t="45906" x="4762500" y="5835650"/>
          <p14:tracePt t="45941" x="4756150" y="5829300"/>
          <p14:tracePt t="45965" x="4756150" y="5822950"/>
          <p14:tracePt t="45986" x="4749800" y="5816600"/>
          <p14:tracePt t="46018" x="4756150" y="5816600"/>
          <p14:tracePt t="46034" x="4756150" y="5810250"/>
          <p14:tracePt t="46046" x="4762500" y="5803900"/>
          <p14:tracePt t="46062" x="4768850" y="5797550"/>
          <p14:tracePt t="46077" x="4768850" y="5791200"/>
          <p14:tracePt t="46097" x="4762500" y="5791200"/>
          <p14:tracePt t="46114" x="4756150" y="5784850"/>
          <p14:tracePt t="46130" x="4749800" y="5784850"/>
          <p14:tracePt t="46146" x="4743450" y="5784850"/>
          <p14:tracePt t="46257" x="4737100" y="5778500"/>
          <p14:tracePt t="46277" x="4730750" y="5778500"/>
          <p14:tracePt t="46293" x="4718050" y="5772150"/>
          <p14:tracePt t="46310" x="4711700" y="5765800"/>
          <p14:tracePt t="46326" x="4705350" y="5759450"/>
          <p14:tracePt t="46338" x="4699000" y="5759450"/>
          <p14:tracePt t="46354" x="4692650" y="5753100"/>
          <p14:tracePt t="46377" x="4686300" y="5746750"/>
          <p14:tracePt t="46406" x="4679950" y="5746750"/>
          <p14:tracePt t="46430" x="4673600" y="5740400"/>
          <p14:tracePt t="46445" x="4667250" y="5740400"/>
          <p14:tracePt t="46458" x="4660900" y="5740400"/>
          <p14:tracePt t="46473" x="4654550" y="5740400"/>
          <p14:tracePt t="46490" x="4654550" y="5734050"/>
          <p14:tracePt t="46517" x="4648200" y="5734050"/>
          <p14:tracePt t="46585" x="4641850" y="5740400"/>
          <p14:tracePt t="46602" x="4635500" y="5746750"/>
          <p14:tracePt t="46618" x="4629150" y="5753100"/>
          <p14:tracePt t="46633" x="4622800" y="5759450"/>
          <p14:tracePt t="46645" x="4616450" y="5759450"/>
          <p14:tracePt t="46661" x="4610100" y="5765800"/>
          <p14:tracePt t="46677" x="4603750" y="5772150"/>
          <p14:tracePt t="46693" x="4597400" y="5778500"/>
          <p14:tracePt t="46705" x="4603750" y="5778500"/>
          <p14:tracePt t="46753" x="4610100" y="5778500"/>
          <p14:tracePt t="46765" x="4616450" y="5772150"/>
          <p14:tracePt t="46774" x="4622800" y="5765800"/>
          <p14:tracePt t="46789" x="4629150" y="5759450"/>
          <p14:tracePt t="46798" x="4635500" y="5753100"/>
          <p14:tracePt t="46798" x="4641850" y="5753100"/>
          <p14:tracePt t="46815" x="4648200" y="5746750"/>
          <p14:tracePt t="46815" x="4654550" y="5740400"/>
          <p14:tracePt t="46832" x="4660900" y="5740400"/>
          <p14:tracePt t="46832" x="4667250" y="5734050"/>
          <p14:tracePt t="46832" x="4673600" y="5734050"/>
          <p14:tracePt t="46850" x="4686300" y="5727700"/>
          <p14:tracePt t="46863" x="4692650" y="5727700"/>
          <p14:tracePt t="46863" x="4718050" y="5721350"/>
          <p14:tracePt t="46881" x="4730750" y="5715000"/>
          <p14:tracePt t="46881" x="4737100" y="5715000"/>
          <p14:tracePt t="46898" x="4749800" y="5715000"/>
          <p14:tracePt t="46898" x="4762500" y="5715000"/>
          <p14:tracePt t="46915" x="4768850" y="5715000"/>
          <p14:tracePt t="46915" x="4775200" y="5715000"/>
          <p14:tracePt t="46915" x="4781550" y="5715000"/>
          <p14:tracePt t="46934" x="4787900" y="5715000"/>
          <p14:tracePt t="46934" x="4794250" y="5721350"/>
          <p14:tracePt t="46948" x="4800600" y="5715000"/>
          <p14:tracePt t="46964" x="4806950" y="5708650"/>
          <p14:tracePt t="46980" x="4813300" y="5702300"/>
          <p14:tracePt t="46980" x="4819650" y="5695950"/>
          <p14:tracePt t="46999" x="4819650" y="5689600"/>
          <p14:tracePt t="46999" x="4826000" y="5683250"/>
          <p14:tracePt t="47016" x="4826000" y="5676900"/>
          <p14:tracePt t="47016" x="4832350" y="5670550"/>
          <p14:tracePt t="47032" x="4832350" y="5664200"/>
          <p14:tracePt t="47032" x="4838700" y="5657850"/>
          <p14:tracePt t="47049" x="4845050" y="5651500"/>
          <p14:tracePt t="47049" x="4857750" y="5638800"/>
          <p14:tracePt t="47067" x="4857750" y="5632450"/>
          <p14:tracePt t="47067" x="4864100" y="5626100"/>
          <p14:tracePt t="47083" x="4870450" y="5619750"/>
          <p14:tracePt t="47083" x="4876800" y="5619750"/>
          <p14:tracePt t="47099" x="4876800" y="5613400"/>
          <p14:tracePt t="47114" x="4889500" y="5607050"/>
          <p14:tracePt t="47131" x="4895850" y="5600700"/>
          <p14:tracePt t="47131" x="4902200" y="5594350"/>
          <p14:tracePt t="47151" x="4908550" y="5594350"/>
          <p14:tracePt t="47166" x="4914900" y="5594350"/>
          <p14:tracePt t="47181" x="4914900" y="5588000"/>
          <p14:tracePt t="47198" x="4921250" y="5581650"/>
          <p14:tracePt t="47214" x="4921250" y="5575300"/>
          <p14:tracePt t="47231" x="4927600" y="5568950"/>
          <p14:tracePt t="47231" x="4927600" y="5562600"/>
          <p14:tracePt t="47249" x="4927600" y="5556250"/>
          <p14:tracePt t="47269" x="4927600" y="5549900"/>
          <p14:tracePt t="47297" x="4921250" y="5543550"/>
          <p14:tracePt t="47345" x="4914900" y="5537200"/>
          <p14:tracePt t="47366" x="4914900" y="5530850"/>
          <p14:tracePt t="47381" x="4908550" y="5524500"/>
          <p14:tracePt t="47405" x="4902200" y="5524500"/>
          <p14:tracePt t="47417" x="4895850" y="5524500"/>
          <p14:tracePt t="47433" x="4889500" y="5518150"/>
          <p14:tracePt t="47450" x="4883150" y="5511800"/>
          <p14:tracePt t="47466" x="4876800" y="5505450"/>
          <p14:tracePt t="47478" x="4870450" y="5499100"/>
          <p14:tracePt t="47493" x="4864100" y="5499100"/>
          <p14:tracePt t="47510" x="4857750" y="5492750"/>
          <p14:tracePt t="47526" x="4851400" y="5492750"/>
          <p14:tracePt t="47537" x="4851400" y="5499100"/>
          <p14:tracePt t="47614" x="4851400" y="5505450"/>
          <p14:tracePt t="47638" x="4851400" y="5511800"/>
          <p14:tracePt t="47673" x="4851400" y="5518150"/>
          <p14:tracePt t="47726" x="4851400" y="5524500"/>
          <p14:tracePt t="47777" x="4851400" y="5530850"/>
          <p14:tracePt t="47854" x="4857750" y="5530850"/>
          <p14:tracePt t="47886" x="4864100" y="5524500"/>
          <p14:tracePt t="47906" x="4864100" y="5518150"/>
          <p14:tracePt t="47946" x="4870450" y="5524500"/>
          <p14:tracePt t="48005" x="4870450" y="5518150"/>
          <p14:tracePt t="48073" x="4876800" y="5518150"/>
          <p14:tracePt t="48110" x="4876800" y="5511800"/>
          <p14:tracePt t="48162" x="4870450" y="5505450"/>
          <p14:tracePt t="48177" x="4870450" y="5499100"/>
          <p14:tracePt t="48193" x="4864100" y="5492750"/>
          <p14:tracePt t="48222" x="4857750" y="5499100"/>
          <p14:tracePt t="48246" x="4857750" y="5492750"/>
          <p14:tracePt t="48317" x="4864100" y="5486400"/>
          <p14:tracePt t="48394" x="4851400" y="5492750"/>
          <p14:tracePt t="48446" x="4851400" y="5499100"/>
          <p14:tracePt t="48462" x="4845050" y="5499100"/>
          <p14:tracePt t="48478" x="4838700" y="5499100"/>
          <p14:tracePt t="48494" x="4832350" y="5492750"/>
          <p14:tracePt t="48513" x="4826000" y="5499100"/>
          <p14:tracePt t="48566" x="4826000" y="5505450"/>
          <p14:tracePt t="48597" x="4819650" y="5511800"/>
          <p14:tracePt t="48678" x="4826000" y="5518150"/>
          <p14:tracePt t="48701" x="4826000" y="5524500"/>
          <p14:tracePt t="48733" x="4832350" y="5524500"/>
          <p14:tracePt t="48770" x="4832350" y="5530850"/>
          <p14:tracePt t="48806" x="4838700" y="5537200"/>
          <p14:tracePt t="48853" x="4845050" y="5537200"/>
          <p14:tracePt t="48882" x="4845050" y="5543550"/>
          <p14:tracePt t="48905" x="4851400" y="5549900"/>
          <p14:tracePt t="48941" x="4851400" y="5543550"/>
          <p14:tracePt t="48974" x="4857750" y="5543550"/>
          <p14:tracePt t="49002" x="4864100" y="5543550"/>
          <p14:tracePt t="49025" x="4870450" y="5537200"/>
          <p14:tracePt t="49105" x="4864100" y="5537200"/>
          <p14:tracePt t="49173" x="4864100" y="5530850"/>
          <p14:tracePt t="49206" x="4864100" y="5524500"/>
          <p14:tracePt t="49302" x="4864100" y="5518150"/>
          <p14:tracePt t="49325" x="4864100" y="5511800"/>
          <p14:tracePt t="49337" x="4870450" y="5505450"/>
          <p14:tracePt t="49353" x="4870450" y="5499100"/>
          <p14:tracePt t="49370" x="4876800" y="5492750"/>
          <p14:tracePt t="49393" x="4883150" y="5492750"/>
          <p14:tracePt t="49414" x="4889500" y="5486400"/>
          <p14:tracePt t="49429" x="4895850" y="5486400"/>
          <p14:tracePt t="49446" x="4902200" y="5480050"/>
          <p14:tracePt t="49457" x="4908550" y="5480050"/>
          <p14:tracePt t="49473" x="4908550" y="5486400"/>
          <p14:tracePt t="49490" x="4914900" y="5492750"/>
          <p14:tracePt t="49513" x="4921250" y="5499100"/>
          <p14:tracePt t="49533" x="4921250" y="5505450"/>
          <p14:tracePt t="49549" x="4914900" y="5511800"/>
          <p14:tracePt t="49565" x="4914900" y="5518150"/>
          <p14:tracePt t="49574" x="4914900" y="5524500"/>
          <p14:tracePt t="49589" x="4914900" y="5530850"/>
          <p14:tracePt t="49589" x="4914900" y="5537200"/>
          <p14:tracePt t="49607" x="4914900" y="5543550"/>
          <p14:tracePt t="49607" x="4914900" y="5549900"/>
          <p14:tracePt t="49607" x="4914900" y="5556250"/>
          <p14:tracePt t="49626" x="4914900" y="5562600"/>
          <p14:tracePt t="49626" x="4914900" y="5568950"/>
          <p14:tracePt t="49640" x="4914900" y="5575300"/>
          <p14:tracePt t="49640" x="4914900" y="5581650"/>
          <p14:tracePt t="49658" x="4914900" y="5594350"/>
          <p14:tracePt t="49658" x="4914900" y="5600700"/>
          <p14:tracePt t="49674" x="4914900" y="5607050"/>
          <p14:tracePt t="49674" x="4914900" y="5613400"/>
          <p14:tracePt t="49690" x="4914900" y="5619750"/>
          <p14:tracePt t="49690" x="4914900" y="5626100"/>
          <p14:tracePt t="49707" x="4914900" y="5632450"/>
          <p14:tracePt t="49707" x="4914900" y="5638800"/>
          <p14:tracePt t="49724" x="4921250" y="5645150"/>
          <p14:tracePt t="49739" x="4921250" y="5651500"/>
          <p14:tracePt t="49757" x="4921250" y="5657850"/>
          <p14:tracePt t="49775" x="4921250" y="5664200"/>
          <p14:tracePt t="49790" x="4921250" y="5670550"/>
          <p14:tracePt t="49806" x="4921250" y="5676900"/>
          <p14:tracePt t="49823" x="4927600" y="5683250"/>
          <p14:tracePt t="49842" x="4927600" y="5695950"/>
          <p14:tracePt t="49842" x="4933950" y="5695950"/>
          <p14:tracePt t="49858" x="4933950" y="5702300"/>
          <p14:tracePt t="49874" x="4940300" y="5708650"/>
          <p14:tracePt t="49890" x="4940300" y="5715000"/>
          <p14:tracePt t="49906" x="4940300" y="5721350"/>
          <p14:tracePt t="49926" x="4933950" y="5727700"/>
          <p14:tracePt t="49946" x="4933950" y="5721350"/>
          <p14:tracePt t="50157" x="4933950" y="5715000"/>
          <p14:tracePt t="50177" x="4927600" y="5708650"/>
          <p14:tracePt t="50193" x="4921250" y="5702300"/>
          <p14:tracePt t="50201" x="4908550" y="5695950"/>
          <p14:tracePt t="50210" x="4902200" y="5683250"/>
          <p14:tracePt t="50210" x="4883150" y="5670550"/>
          <p14:tracePt t="50226" x="4864100" y="5651500"/>
          <p14:tracePt t="50226" x="4838700" y="5626100"/>
          <p14:tracePt t="50242" x="4806950" y="5600700"/>
          <p14:tracePt t="50242" x="4768850" y="5568950"/>
          <p14:tracePt t="50259" x="4730750" y="5530850"/>
          <p14:tracePt t="50259" x="4686300" y="5492750"/>
          <p14:tracePt t="50259" x="4635500" y="5454650"/>
          <p14:tracePt t="50278" x="4591050" y="5403850"/>
          <p14:tracePt t="50291" x="4540250" y="5353050"/>
          <p14:tracePt t="50291" x="4432300" y="5238750"/>
          <p14:tracePt t="50310" x="4375150" y="5175250"/>
          <p14:tracePt t="50310" x="4318000" y="5105400"/>
          <p14:tracePt t="50326" x="4260850" y="5035550"/>
          <p14:tracePt t="50326" x="4197350" y="4959350"/>
          <p14:tracePt t="50342" x="4140200" y="4883150"/>
          <p14:tracePt t="50342" x="4019550" y="4743450"/>
          <p14:tracePt t="50360" x="3962400" y="4673600"/>
          <p14:tracePt t="50360" x="3905250" y="4610100"/>
          <p14:tracePt t="50376" x="3848100" y="4546600"/>
          <p14:tracePt t="50376" x="3803650" y="4489450"/>
          <p14:tracePt t="50393" x="3752850" y="4432300"/>
          <p14:tracePt t="50393" x="3708400" y="4381500"/>
          <p14:tracePt t="50409" x="3663950" y="4330700"/>
          <p14:tracePt t="50409" x="3587750" y="4229100"/>
          <p14:tracePt t="50427" x="3549650" y="4178300"/>
          <p14:tracePt t="50427" x="3517900" y="4127500"/>
          <p14:tracePt t="50443" x="3486150" y="4070350"/>
          <p14:tracePt t="50443" x="3454400" y="4013200"/>
          <p14:tracePt t="50461" x="3422650" y="3949700"/>
          <p14:tracePt t="50461" x="3397250" y="3886200"/>
          <p14:tracePt t="50461" x="3365500" y="3822700"/>
          <p14:tracePt t="50478" x="3340100" y="3759200"/>
          <p14:tracePt t="50492" x="3314700" y="3695700"/>
          <p14:tracePt t="50492" x="3263900" y="3568700"/>
          <p14:tracePt t="50511" x="3244850" y="3505200"/>
          <p14:tracePt t="50511" x="3219450" y="3441700"/>
          <p14:tracePt t="50527" x="3200400" y="3384550"/>
          <p14:tracePt t="50527" x="3175000" y="3321050"/>
          <p14:tracePt t="50544" x="3149600" y="3263900"/>
          <p14:tracePt t="50544" x="3124200" y="3213100"/>
          <p14:tracePt t="50544" x="3092450" y="3162300"/>
          <p14:tracePt t="50563" x="3054350" y="3111500"/>
          <p14:tracePt t="50575" x="3016250" y="3067050"/>
          <p14:tracePt t="50575" x="2921000" y="2978150"/>
          <p14:tracePt t="50594" x="2876550" y="2933700"/>
          <p14:tracePt t="50594" x="2825750" y="2895600"/>
          <p14:tracePt t="50611" x="2774950" y="2851150"/>
          <p14:tracePt t="50611" x="2730500" y="2806700"/>
          <p14:tracePt t="50627" x="2686050" y="2762250"/>
          <p14:tracePt t="50627" x="2654300" y="2717800"/>
          <p14:tracePt t="50644" x="2622550" y="2679700"/>
          <p14:tracePt t="50644" x="2578100" y="2603500"/>
          <p14:tracePt t="50661" x="2559050" y="2571750"/>
          <p14:tracePt t="50661" x="2540000" y="2540000"/>
          <p14:tracePt t="50677" x="2520950" y="2514600"/>
          <p14:tracePt t="50677" x="2508250" y="2495550"/>
          <p14:tracePt t="50694" x="2489200" y="2482850"/>
          <p14:tracePt t="50694" x="2470150" y="2470150"/>
          <p14:tracePt t="50711" x="2457450" y="2463800"/>
          <p14:tracePt t="50711" x="2432050" y="2457450"/>
          <p14:tracePt t="50727" x="2419350" y="2457450"/>
          <p14:tracePt t="50727" x="2413000" y="2463800"/>
          <p14:tracePt t="50744" x="2406650" y="2470150"/>
          <p14:tracePt t="50744" x="2400300" y="2476500"/>
          <p14:tracePt t="50761" x="2400300" y="2489200"/>
          <p14:tracePt t="50761" x="2406650" y="2514600"/>
          <p14:tracePt t="50779" x="2406650" y="2527300"/>
          <p14:tracePt t="50779" x="2413000" y="2540000"/>
          <p14:tracePt t="50794" x="2425700" y="2559050"/>
          <p14:tracePt t="50794" x="2432050" y="2571750"/>
          <p14:tracePt t="50811" x="2444750" y="2584450"/>
          <p14:tracePt t="50811" x="2451100" y="2597150"/>
          <p14:tracePt t="50828" x="2457450" y="2609850"/>
          <p14:tracePt t="50828" x="2470150" y="2616200"/>
          <p14:tracePt t="50828" x="2476500" y="2622550"/>
          <p14:tracePt t="50847" x="2482850" y="2628900"/>
          <p14:tracePt t="50847" x="2489200" y="2635250"/>
          <p14:tracePt t="50862" x="2489200" y="2641600"/>
          <p14:tracePt t="50862" x="2495550" y="2647950"/>
          <p14:tracePt t="50878" x="2495550" y="2654300"/>
          <p14:tracePt t="50878" x="2495550" y="2660650"/>
          <p14:tracePt t="50895" x="2495550" y="2667000"/>
          <p14:tracePt t="50895" x="2495550" y="2673350"/>
          <p14:tracePt t="50911" x="2489200" y="2679700"/>
          <p14:tracePt t="50911" x="2489200" y="2686050"/>
          <p14:tracePt t="50928" x="2482850" y="2692400"/>
          <p14:tracePt t="50928" x="2476500" y="2698750"/>
          <p14:tracePt t="50928" x="2476500" y="2705100"/>
          <p14:tracePt t="50947" x="2470150" y="2711450"/>
          <p14:tracePt t="50947" x="2463800" y="2717800"/>
          <p14:tracePt t="50961" x="2457450" y="2724150"/>
          <p14:tracePt t="50961" x="2444750" y="2736850"/>
          <p14:tracePt t="50978" x="2438400" y="2743200"/>
          <p14:tracePt t="50978" x="2425700" y="2749550"/>
          <p14:tracePt t="50994" x="2419350" y="2755900"/>
          <p14:tracePt t="50994" x="2406650" y="2755900"/>
          <p14:tracePt t="51012" x="2387600" y="2755900"/>
          <p14:tracePt t="51012" x="2355850" y="2755900"/>
          <p14:tracePt t="51028" x="2114550" y="2641600"/>
          <p14:tracePt t="51111" x="2095500" y="2616200"/>
          <p14:tracePt t="51118" x="2076450" y="2584450"/>
          <p14:tracePt t="51127" x="2044700" y="2514600"/>
          <p14:tracePt t="51127" x="2038350" y="2470150"/>
          <p14:tracePt t="51146" x="2019300" y="2387600"/>
          <p14:tracePt t="51162" x="2019300" y="2298700"/>
          <p14:tracePt t="51178" x="2025650" y="2209800"/>
          <p14:tracePt t="51194" x="2057400" y="2127250"/>
          <p14:tracePt t="51211" x="2114550" y="2038350"/>
          <p14:tracePt t="51211" x="2159000" y="2000250"/>
          <p14:tracePt t="51230" x="2260600" y="1917700"/>
          <p14:tracePt t="51246" x="2393950" y="1841500"/>
          <p14:tracePt t="51261" x="2546350" y="1771650"/>
          <p14:tracePt t="51278" x="2717800" y="1720850"/>
          <p14:tracePt t="51295" x="2914650" y="1682750"/>
          <p14:tracePt t="51311" x="3213100" y="1638300"/>
          <p14:tracePt t="51328" x="3409950" y="1631950"/>
          <p14:tracePt t="51345" x="3606800" y="1638300"/>
          <p14:tracePt t="51362" x="3860800" y="1689100"/>
          <p14:tracePt t="51378" x="4013200" y="1752600"/>
          <p14:tracePt t="51395" x="4140200" y="1828800"/>
          <p14:tracePt t="51412" x="4241800" y="1917700"/>
          <p14:tracePt t="51429" x="4343400" y="2057400"/>
          <p14:tracePt t="51446" x="4368800" y="2152650"/>
          <p14:tracePt t="51462" x="4368800" y="2247900"/>
          <p14:tracePt t="51479" x="4337050" y="2336800"/>
          <p14:tracePt t="51495" x="4267200" y="2419350"/>
          <p14:tracePt t="51495" x="4222750" y="2457450"/>
          <p14:tracePt t="51514" x="4102100" y="2527300"/>
          <p14:tracePt t="51530" x="3956050" y="2584450"/>
          <p14:tracePt t="51546" x="3778250" y="2641600"/>
          <p14:tracePt t="51562" x="3587750" y="2692400"/>
          <p14:tracePt t="51579" x="3390900" y="2730500"/>
          <p14:tracePt t="51579" x="3289300" y="2749550"/>
          <p14:tracePt t="51598" x="3098800" y="2774950"/>
          <p14:tracePt t="51614" x="2914650" y="2781300"/>
          <p14:tracePt t="51629" x="2749550" y="2774950"/>
          <p14:tracePt t="51646" x="2603500" y="2755900"/>
          <p14:tracePt t="51663" x="2438400" y="2730500"/>
          <p14:tracePt t="51679" x="2368550" y="2724150"/>
          <p14:tracePt t="51696" x="2343150" y="2724150"/>
          <p14:tracePt t="51713" x="2311400" y="2730500"/>
          <p14:tracePt t="51713" x="2305050" y="2736850"/>
          <p14:tracePt t="51730" x="2305050" y="2749550"/>
          <p14:tracePt t="51730" x="2311400" y="2768600"/>
          <p14:tracePt t="51747" x="2317750" y="2774950"/>
          <p14:tracePt t="51747" x="2330450" y="2794000"/>
          <p14:tracePt t="51764" x="2343150" y="2813050"/>
          <p14:tracePt t="51764" x="2355850" y="2838450"/>
          <p14:tracePt t="51781" x="2374900" y="2863850"/>
          <p14:tracePt t="51781" x="2419350" y="2921000"/>
          <p14:tracePt t="51798" x="2451100" y="2952750"/>
          <p14:tracePt t="51798" x="2482850" y="2984500"/>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カイ二乗検定の予習問題</a:t>
            </a:r>
            <a:endParaRPr kumimoji="1" lang="ja-JP" altLang="en-US" dirty="0"/>
          </a:p>
        </p:txBody>
      </p:sp>
      <p:sp>
        <p:nvSpPr>
          <p:cNvPr id="5" name="正方形/長方形 4"/>
          <p:cNvSpPr/>
          <p:nvPr/>
        </p:nvSpPr>
        <p:spPr>
          <a:xfrm>
            <a:off x="179512" y="1141711"/>
            <a:ext cx="8712968" cy="2308324"/>
          </a:xfrm>
          <a:prstGeom prst="rect">
            <a:avLst/>
          </a:prstGeom>
        </p:spPr>
        <p:txBody>
          <a:bodyPr wrap="square">
            <a:spAutoFit/>
          </a:bodyPr>
          <a:lstStyle/>
          <a:p>
            <a:pPr>
              <a:lnSpc>
                <a:spcPct val="150000"/>
              </a:lnSpc>
            </a:pPr>
            <a:r>
              <a:rPr lang="ja-JP" altLang="en-US" dirty="0" smtClean="0"/>
              <a:t>カブトムシを宍道湖北側の山から採集してきた腐葉土と宍道湖の南側の山から採集してきた腐葉土で幼虫を飼育，成体</a:t>
            </a:r>
            <a:r>
              <a:rPr lang="ja-JP" altLang="en-US" dirty="0"/>
              <a:t>まで生存した数と死亡数を調査した結果は以下のようになった</a:t>
            </a:r>
            <a:r>
              <a:rPr lang="ja-JP" altLang="en-US" dirty="0" smtClean="0"/>
              <a:t>．腐葉土の採集地点の違いで</a:t>
            </a:r>
            <a:r>
              <a:rPr lang="ja-JP" altLang="en-US" dirty="0"/>
              <a:t>生存数に違いがあるか</a:t>
            </a:r>
            <a:r>
              <a:rPr lang="ja-JP" altLang="en-US" dirty="0" smtClean="0"/>
              <a:t>を有意水準</a:t>
            </a:r>
            <a:r>
              <a:rPr lang="en-US" altLang="ja-JP" dirty="0" smtClean="0"/>
              <a:t>5</a:t>
            </a:r>
            <a:r>
              <a:rPr lang="ja-JP" altLang="en-US" dirty="0" smtClean="0"/>
              <a:t>％で検定</a:t>
            </a:r>
            <a:r>
              <a:rPr lang="ja-JP" altLang="en-US" dirty="0"/>
              <a:t>せよ．</a:t>
            </a:r>
          </a:p>
        </p:txBody>
      </p:sp>
      <p:pic>
        <p:nvPicPr>
          <p:cNvPr id="66150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293" y="4149080"/>
            <a:ext cx="6907606" cy="1603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550001346"/>
      </p:ext>
    </p:extLst>
  </p:cSld>
  <p:clrMapOvr>
    <a:masterClrMapping/>
  </p:clrMapOvr>
  <mc:AlternateContent xmlns:mc="http://schemas.openxmlformats.org/markup-compatibility/2006">
    <mc:Choice xmlns:p14="http://schemas.microsoft.com/office/powerpoint/2010/main" Requires="p14">
      <p:transition spd="slow" p14:dur="2000" advTm="17276"/>
    </mc:Choice>
    <mc:Fallback>
      <p:transition spd="slow" advTm="172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80" x="3498850" y="5207000"/>
          <p14:tracePt t="255" x="3492500" y="5207000"/>
          <p14:tracePt t="291" x="3486150" y="5200650"/>
          <p14:tracePt t="326" x="3479800" y="5200650"/>
          <p14:tracePt t="352" x="3479800" y="5194300"/>
          <p14:tracePt t="376" x="3473450" y="5187950"/>
          <p14:tracePt t="411" x="3473450" y="5181600"/>
          <p14:tracePt t="427" x="3473450" y="5175250"/>
          <p14:tracePt t="436" x="3479800" y="5168900"/>
          <p14:tracePt t="471" x="3479800" y="5162550"/>
          <p14:tracePt t="507" x="3486150" y="5156200"/>
          <p14:tracePt t="548" x="3492500" y="5156200"/>
          <p14:tracePt t="591" x="3498850" y="5156200"/>
          <p14:tracePt t="607" x="3498850" y="5149850"/>
          <p14:tracePt t="617" x="3505200" y="5143500"/>
          <p14:tracePt t="636" x="3511550" y="5137150"/>
          <p14:tracePt t="652" x="3517900" y="5124450"/>
          <p14:tracePt t="668" x="3524250" y="5124450"/>
          <p14:tracePt t="680" x="3524250" y="5118100"/>
          <p14:tracePt t="697" x="3530600" y="5105400"/>
          <p14:tracePt t="697" x="3536950" y="5105400"/>
          <p14:tracePt t="715" x="3543300" y="5099050"/>
          <p14:tracePt t="715" x="3549650" y="5099050"/>
          <p14:tracePt t="732" x="3556000" y="5092700"/>
          <p14:tracePt t="732" x="3568700" y="5080000"/>
          <p14:tracePt t="748" x="3575050" y="5073650"/>
          <p14:tracePt t="748" x="3581400" y="5067300"/>
          <p14:tracePt t="766" x="3587750" y="5054600"/>
          <p14:tracePt t="766" x="3594100" y="5048250"/>
          <p14:tracePt t="782" x="3606800" y="5035550"/>
          <p14:tracePt t="782" x="3625850" y="5010150"/>
          <p14:tracePt t="801" x="3632200" y="4997450"/>
          <p14:tracePt t="801" x="3638550" y="4978400"/>
          <p14:tracePt t="816" x="3644900" y="4959350"/>
          <p14:tracePt t="816" x="3657600" y="4940300"/>
          <p14:tracePt t="832" x="3663950" y="4921250"/>
          <p14:tracePt t="832" x="3663950" y="4908550"/>
          <p14:tracePt t="849" x="3670300" y="4883150"/>
          <p14:tracePt t="849" x="3670300" y="4870450"/>
          <p14:tracePt t="849" x="3670300" y="4851400"/>
          <p14:tracePt t="868" x="3670300" y="4832350"/>
          <p14:tracePt t="881" x="3670300" y="4806950"/>
          <p14:tracePt t="881" x="3670300" y="4787900"/>
          <p14:tracePt t="900" x="3663950" y="4749800"/>
          <p14:tracePt t="900" x="3657600" y="4730750"/>
          <p14:tracePt t="916" x="3651250" y="4705350"/>
          <p14:tracePt t="916" x="3644900" y="4686300"/>
          <p14:tracePt t="933" x="3638550" y="4667250"/>
          <p14:tracePt t="933" x="3632200" y="4654550"/>
          <p14:tracePt t="949" x="3625850" y="4641850"/>
          <p14:tracePt t="949" x="3619500" y="4622800"/>
          <p14:tracePt t="949" x="3613150" y="4603750"/>
          <p14:tracePt t="968" x="3600450" y="4591050"/>
          <p14:tracePt t="968" x="3594100" y="4578350"/>
          <p14:tracePt t="983" x="3587750" y="4559300"/>
          <p14:tracePt t="983" x="3581400" y="4546600"/>
          <p14:tracePt t="4912" x="5842000" y="3683000"/>
          <p14:tracePt t="4931" x="5835650" y="3676650"/>
          <p14:tracePt t="4948" x="5822950" y="3676650"/>
          <p14:tracePt t="4956" x="5816600" y="3676650"/>
          <p14:tracePt t="4964" x="5810250" y="3676650"/>
          <p14:tracePt t="4964" x="5797550" y="3676650"/>
          <p14:tracePt t="4979" x="5791200" y="3676650"/>
          <p14:tracePt t="4979" x="5784850" y="3676650"/>
          <p14:tracePt t="4998" x="5772150" y="3676650"/>
          <p14:tracePt t="4998" x="5765800" y="3683000"/>
          <p14:tracePt t="5012" x="5759450" y="3683000"/>
          <p14:tracePt t="5012" x="5759450" y="3689350"/>
          <p14:tracePt t="5030" x="5753100" y="3689350"/>
          <p14:tracePt t="5030" x="5740400" y="3702050"/>
          <p14:tracePt t="5046" x="5727700" y="3708400"/>
          <p14:tracePt t="5067" x="5721350" y="3714750"/>
          <p14:tracePt t="5083" x="5715000" y="3714750"/>
          <p14:tracePt t="5096" x="5708650" y="3721100"/>
          <p14:tracePt t="5111" x="5702300" y="3727450"/>
          <p14:tracePt t="5128" x="5695950" y="3727450"/>
          <p14:tracePt t="5145" x="5689600" y="3727450"/>
          <p14:tracePt t="5145" x="5683250" y="3733800"/>
          <p14:tracePt t="5165" x="5676900" y="3733800"/>
          <p14:tracePt t="5180" x="5670550" y="3733800"/>
          <p14:tracePt t="5211" x="5664200" y="3733800"/>
          <p14:tracePt t="5232" x="5657850" y="3727450"/>
          <p14:tracePt t="5272" x="5651500" y="3721100"/>
          <p14:tracePt t="5300" x="5645150" y="3721100"/>
          <p14:tracePt t="5335" x="5645150" y="3714750"/>
          <p14:tracePt t="5376" x="5638800" y="3708400"/>
          <p14:tracePt t="5427" x="5632450" y="3708400"/>
          <p14:tracePt t="5451" x="5632450" y="3702050"/>
          <p14:tracePt t="5487" x="5626100" y="3695700"/>
          <p14:tracePt t="5564" x="5619750" y="3695700"/>
          <p14:tracePt t="5591" x="5619750" y="3689350"/>
          <p14:tracePt t="5624" x="5613400" y="3689350"/>
          <p14:tracePt t="5668" x="5607050" y="3683000"/>
          <p14:tracePt t="5711" x="5607050" y="3676650"/>
          <p14:tracePt t="5763" x="5600700" y="3676650"/>
          <p14:tracePt t="5863" x="5594350" y="3670300"/>
          <p14:tracePt t="5914" x="5594350" y="3663950"/>
          <p14:tracePt t="6010" x="5588000" y="3657600"/>
          <p14:tracePt t="6251" x="5594350" y="3651250"/>
          <p14:tracePt t="6402" x="5594350" y="3644900"/>
          <p14:tracePt t="6542" x="5588000" y="3644900"/>
          <p14:tracePt t="6694" x="5588000" y="3651250"/>
          <p14:tracePt t="6755" x="5581650" y="3651250"/>
          <p14:tracePt t="6835" x="5581650" y="3644900"/>
          <p14:tracePt t="7218" x="5588000" y="3638550"/>
          <p14:tracePt t="7330" x="5588000" y="3644900"/>
          <p14:tracePt t="7610" x="5581650" y="3651250"/>
          <p14:tracePt t="7647" x="5581650" y="3657600"/>
          <p14:tracePt t="7674" x="5581650" y="3663950"/>
          <p14:tracePt t="7690" x="5581650" y="3670300"/>
          <p14:tracePt t="7706" x="5581650" y="3676650"/>
          <p14:tracePt t="7714" x="5575300" y="3683000"/>
          <p14:tracePt t="7723" x="5575300" y="3689350"/>
          <p14:tracePt t="7723" x="5575300" y="3695700"/>
          <p14:tracePt t="7738" x="5575300" y="3702050"/>
          <p14:tracePt t="7752" x="5575300" y="3708400"/>
          <p14:tracePt t="7752" x="5581650" y="3714750"/>
          <p14:tracePt t="7771" x="5575300" y="3721100"/>
          <p14:tracePt t="7771" x="5581650" y="3727450"/>
          <p14:tracePt t="7787" x="5581650" y="3733800"/>
          <p14:tracePt t="7787" x="5581650" y="3746500"/>
          <p14:tracePt t="7805" x="5588000" y="3746500"/>
          <p14:tracePt t="7805" x="5588000" y="3752850"/>
          <p14:tracePt t="7821" x="5594350" y="3759200"/>
          <p14:tracePt t="7837" x="5600700" y="3765550"/>
          <p14:tracePt t="7853" x="5607050" y="3765550"/>
          <p14:tracePt t="7871" x="5613400" y="3759200"/>
          <p14:tracePt t="7887" x="5626100" y="3759200"/>
          <p14:tracePt t="7904" x="5632450" y="3752850"/>
          <p14:tracePt t="7921" x="5638800" y="3740150"/>
          <p14:tracePt t="7937" x="5645150" y="3733800"/>
          <p14:tracePt t="7937" x="5645150" y="3727450"/>
          <p14:tracePt t="7956" x="5645150" y="3721100"/>
          <p14:tracePt t="7956" x="5651500" y="3714750"/>
          <p14:tracePt t="7972" x="5651500" y="3708400"/>
          <p14:tracePt t="7988" x="5651500" y="3702050"/>
          <p14:tracePt t="8004" x="5651500" y="3689350"/>
          <p14:tracePt t="8020" x="5651500" y="3676650"/>
          <p14:tracePt t="8037" x="5645150" y="3670300"/>
          <p14:tracePt t="8053" x="5638800" y="3670300"/>
          <p14:tracePt t="8070" x="5626100" y="3670300"/>
          <p14:tracePt t="8087" x="5619750" y="3670300"/>
          <p14:tracePt t="8087" x="5613400" y="3670300"/>
          <p14:tracePt t="8105" x="5607050" y="3670300"/>
          <p14:tracePt t="8120" x="5600700" y="3676650"/>
          <p14:tracePt t="8120" x="5594350" y="3676650"/>
          <p14:tracePt t="8138" x="5588000" y="3676650"/>
          <p14:tracePt t="8154" x="5581650" y="3676650"/>
          <p14:tracePt t="8170" x="5575300" y="3683000"/>
          <p14:tracePt t="8187" x="5568950" y="3683000"/>
          <p14:tracePt t="8204" x="5562600" y="3683000"/>
          <p14:tracePt t="8204" x="5556250" y="3683000"/>
          <p14:tracePt t="8224" x="5549900" y="3683000"/>
          <p14:tracePt t="8239" x="5543550" y="3683000"/>
          <p14:tracePt t="8263" x="5543550" y="3676650"/>
          <p14:tracePt t="8314" x="5543550" y="3670300"/>
          <p14:tracePt t="8342" x="5543550" y="3663950"/>
          <p14:tracePt t="8554" x="5543550" y="3657600"/>
          <p14:tracePt t="8694" x="5537200" y="3657600"/>
          <p14:tracePt t="8967" x="5530850" y="3657600"/>
          <p14:tracePt t="9522" x="5537200" y="3657600"/>
          <p14:tracePt t="9730" x="5537200" y="3651250"/>
          <p14:tracePt t="10002" x="5543550" y="3644900"/>
          <p14:tracePt t="10330" x="5543550" y="3638550"/>
          <p14:tracePt t="10734" x="5537200" y="3644900"/>
          <p14:tracePt t="10946" x="5530850" y="3644900"/>
          <p14:tracePt t="10998" x="5524500" y="3651250"/>
          <p14:tracePt t="11142" x="5530850" y="3657600"/>
          <p14:tracePt t="11162" x="5530850" y="3663950"/>
          <p14:tracePt t="11186" x="5524500" y="3670300"/>
          <p14:tracePt t="11214" x="5524500" y="3676650"/>
          <p14:tracePt t="11230" x="5524500" y="3689350"/>
          <p14:tracePt t="11246" x="5524500" y="3702050"/>
          <p14:tracePt t="11270" x="5524500" y="3708400"/>
          <p14:tracePt t="11275" x="5518150" y="3714750"/>
          <p14:tracePt t="11283" x="5518150" y="3721100"/>
          <p14:tracePt t="11283" x="5518150" y="3727450"/>
          <p14:tracePt t="11299" x="5518150" y="3733800"/>
          <p14:tracePt t="11315" x="5518150" y="3740150"/>
          <p14:tracePt t="11315" x="5518150" y="3746500"/>
          <p14:tracePt t="11332" x="5518150" y="3752850"/>
          <p14:tracePt t="11347" x="5518150" y="3759200"/>
          <p14:tracePt t="11347" x="5518150" y="3765550"/>
          <p14:tracePt t="11347" x="5511800" y="3771900"/>
          <p14:tracePt t="11367" x="5505450" y="3784600"/>
          <p14:tracePt t="11390" x="5505450" y="3790950"/>
          <p14:tracePt t="11402" x="5505450" y="3797300"/>
          <p14:tracePt t="11418" x="5505450" y="3803650"/>
          <p14:tracePt t="11435" x="5505450" y="3810000"/>
          <p14:tracePt t="11454" x="5511800" y="3803650"/>
          <p14:tracePt t="11494" x="5518150" y="3810000"/>
          <p14:tracePt t="11614" x="5524500" y="3803650"/>
          <p14:tracePt t="11634" x="5530850" y="3803650"/>
          <p14:tracePt t="11650" x="5537200" y="3803650"/>
          <p14:tracePt t="11682" x="5543550" y="3797300"/>
          <p14:tracePt t="11694" x="5549900" y="3797300"/>
          <p14:tracePt t="11710" x="5556250" y="3790950"/>
          <p14:tracePt t="11726" x="5562600" y="3784600"/>
          <p14:tracePt t="11742" x="5562600" y="3778250"/>
          <p14:tracePt t="11751" x="5568950" y="3771900"/>
          <p14:tracePt t="11765" x="5568950" y="3759200"/>
          <p14:tracePt t="11782" x="5568950" y="3752850"/>
          <p14:tracePt t="11799" x="5568950" y="3746500"/>
          <p14:tracePt t="11816" x="5575300" y="3740150"/>
          <p14:tracePt t="11832" x="5575300" y="3733800"/>
          <p14:tracePt t="11849" x="5575300" y="3727450"/>
          <p14:tracePt t="11866" x="5581650" y="3727450"/>
          <p14:tracePt t="11898" x="5588000" y="3727450"/>
          <p14:tracePt t="11914" x="5600700" y="3727450"/>
          <p14:tracePt t="11942" x="5607050" y="3721100"/>
          <p14:tracePt t="11958" x="5613400" y="3721100"/>
          <p14:tracePt t="11966" x="5619750" y="3714750"/>
          <p14:tracePt t="11974" x="5626100" y="3708400"/>
          <p14:tracePt t="11983" x="5632450" y="3702050"/>
          <p14:tracePt t="11983" x="5638800" y="3702050"/>
          <p14:tracePt t="11983" x="5645150" y="3695700"/>
          <p14:tracePt t="12003" x="5651500" y="3695700"/>
          <p14:tracePt t="12016" x="5657850" y="3689350"/>
          <p14:tracePt t="12016" x="5664200" y="3689350"/>
          <p14:tracePt t="12035" x="5670550" y="3689350"/>
          <p14:tracePt t="12050" x="5670550" y="3695700"/>
          <p14:tracePt t="12066" x="5670550" y="3702050"/>
          <p14:tracePt t="12066" x="5670550" y="3708400"/>
          <p14:tracePt t="12084" x="5664200" y="3708400"/>
          <p14:tracePt t="12084" x="5664200" y="3714750"/>
          <p14:tracePt t="12102" x="5657850" y="3721100"/>
          <p14:tracePt t="12117" x="5657850" y="3727450"/>
          <p14:tracePt t="12133" x="5651500" y="3733800"/>
          <p14:tracePt t="12154" x="5645150" y="3727450"/>
          <p14:tracePt t="12198" x="5638800" y="3721100"/>
          <p14:tracePt t="12223" x="5638800" y="3714750"/>
          <p14:tracePt t="12250" x="5632450" y="3714750"/>
          <p14:tracePt t="12282" x="5626100" y="3714750"/>
          <p14:tracePt t="12310" x="5619750" y="3708400"/>
          <p14:tracePt t="12334" x="5613400" y="3702050"/>
          <p14:tracePt t="12350" x="5613400" y="3695700"/>
          <p14:tracePt t="12362" x="5600700" y="3695700"/>
          <p14:tracePt t="12379" x="5594350" y="3702050"/>
          <p14:tracePt t="12394" x="5588000" y="3702050"/>
          <p14:tracePt t="12410" x="5581650" y="3708400"/>
          <p14:tracePt t="12417" x="5575300" y="3714750"/>
          <p14:tracePt t="12417" x="5568950" y="3714750"/>
          <p14:tracePt t="12435" x="5562600" y="3714750"/>
          <p14:tracePt t="12451" x="5549900" y="3714750"/>
          <p14:tracePt t="12467" x="5543550" y="3714750"/>
          <p14:tracePt t="12484" x="5537200" y="3708400"/>
          <p14:tracePt t="12501" x="5537200" y="3702050"/>
          <p14:tracePt t="12530" x="5537200" y="3708400"/>
          <p14:tracePt t="12594" x="5537200" y="3714750"/>
          <p14:tracePt t="12627" x="5543550" y="3721100"/>
          <p14:tracePt t="12686" x="5549900" y="3721100"/>
          <p14:tracePt t="12702" x="5556250" y="3714750"/>
          <p14:tracePt t="12714" x="5562600" y="3714750"/>
          <p14:tracePt t="12730" x="5568950" y="3708400"/>
          <p14:tracePt t="12746" x="5575300" y="3702050"/>
          <p14:tracePt t="12762" x="5575300" y="3695700"/>
          <p14:tracePt t="12771" x="5581650" y="3683000"/>
          <p14:tracePt t="12785" x="5588000" y="3676650"/>
          <p14:tracePt t="12802" x="5588000" y="3670300"/>
          <p14:tracePt t="12802" x="5588000" y="3663950"/>
          <p14:tracePt t="12820" x="5594350" y="3657600"/>
          <p14:tracePt t="12820" x="5594350" y="3651250"/>
          <p14:tracePt t="12837" x="5600700" y="3644900"/>
          <p14:tracePt t="12852" x="5607050" y="3638550"/>
          <p14:tracePt t="12869" x="5607050" y="3632200"/>
          <p14:tracePt t="12885" x="5613400" y="3625850"/>
          <p14:tracePt t="12902" x="5619750" y="3619500"/>
          <p14:tracePt t="12919" x="5626100" y="3619500"/>
          <p14:tracePt t="12936" x="5632450" y="3619500"/>
          <p14:tracePt t="12953" x="5638800" y="3619500"/>
          <p14:tracePt t="12953" x="5645150" y="3619500"/>
          <p14:tracePt t="12971" x="5651500" y="3619500"/>
          <p14:tracePt t="12987" x="5657850" y="3619500"/>
          <p14:tracePt t="13003" x="5664200" y="3619500"/>
          <p14:tracePt t="13020" x="5670550" y="3619500"/>
          <p14:tracePt t="13039" x="5670550" y="3625850"/>
          <p14:tracePt t="13074" x="5670550" y="3632200"/>
          <p14:tracePt t="13114" x="5676900" y="3632200"/>
          <p14:tracePt t="13134" x="5683250" y="3632200"/>
          <p14:tracePt t="13150" x="5689600" y="3632200"/>
          <p14:tracePt t="13166" x="5695950" y="3632200"/>
          <p14:tracePt t="13182" x="5702300" y="3632200"/>
          <p14:tracePt t="13194" x="5715000" y="3632200"/>
          <p14:tracePt t="13210" x="5721350" y="3632200"/>
          <p14:tracePt t="13226" x="5727700" y="3638550"/>
          <p14:tracePt t="13242" x="5734050" y="3638550"/>
          <p14:tracePt t="13255" x="5740400" y="3644900"/>
          <p14:tracePt t="13310" x="5746750" y="3638550"/>
          <p14:tracePt t="13339" x="5746750" y="3632200"/>
          <p14:tracePt t="13355" x="5746750" y="3625850"/>
          <p14:tracePt t="13370" x="5753100" y="3619500"/>
          <p14:tracePt t="13382" x="5753100" y="3613150"/>
          <p14:tracePt t="13398" x="5753100" y="3606800"/>
          <p14:tracePt t="13414" x="5753100" y="3594100"/>
          <p14:tracePt t="13430" x="5753100" y="3587750"/>
          <p14:tracePt t="13437" x="5753100" y="3581400"/>
          <p14:tracePt t="13454" x="5753100" y="3575050"/>
          <p14:tracePt t="13454" x="5753100" y="3568700"/>
          <p14:tracePt t="13472" x="5759450" y="3562350"/>
          <p14:tracePt t="13488" x="5765800" y="3556000"/>
          <p14:tracePt t="13505" x="5772150" y="3549650"/>
          <p14:tracePt t="13521" x="5778500" y="3543300"/>
          <p14:tracePt t="13538" x="5784850" y="3543300"/>
          <p14:tracePt t="13538" x="5791200" y="3543300"/>
          <p14:tracePt t="13556" x="5797550" y="3543300"/>
          <p14:tracePt t="13571" x="5803900" y="3536950"/>
          <p14:tracePt t="13588" x="5810250" y="3536950"/>
          <p14:tracePt t="13614" x="5816600" y="3536950"/>
          <p14:tracePt t="13638" x="5822950" y="3536950"/>
          <p14:tracePt t="13662" x="5816600" y="3536950"/>
          <p14:tracePt t="13730" x="5810250" y="3530600"/>
          <p14:tracePt t="13766" x="5803900" y="3530600"/>
          <p14:tracePt t="13790" x="5797550" y="3524250"/>
          <p14:tracePt t="13802" x="5797550" y="3517900"/>
          <p14:tracePt t="13818" x="5797550" y="3511550"/>
          <p14:tracePt t="13834" x="5803900" y="3498850"/>
          <p14:tracePt t="13850" x="5803900" y="3492500"/>
          <p14:tracePt t="13863" x="5803900" y="3486150"/>
          <p14:tracePt t="13879" x="5810250" y="3486150"/>
          <p14:tracePt t="14006" x="5816600" y="3486150"/>
          <p14:tracePt t="14030" x="5822950" y="3486150"/>
          <p14:tracePt t="14050" x="5829300" y="3479800"/>
          <p14:tracePt t="14066" x="5835650" y="3479800"/>
          <p14:tracePt t="14082" x="5842000" y="3479800"/>
          <p14:tracePt t="14118" x="5848350" y="3486150"/>
          <p14:tracePt t="14186" x="5842000" y="3492500"/>
          <p14:tracePt t="14222" x="5835650" y="3492500"/>
          <p14:tracePt t="14238" x="5829300" y="3498850"/>
          <p14:tracePt t="14254" x="5822950" y="3498850"/>
          <p14:tracePt t="14270" x="5816600" y="3505200"/>
          <p14:tracePt t="14298" x="5810250" y="3511550"/>
          <p14:tracePt t="14314" x="5803900" y="3517900"/>
          <p14:tracePt t="14322" x="5797550" y="3524250"/>
          <p14:tracePt t="14330" x="5791200" y="3530600"/>
          <p14:tracePt t="14340" x="5784850" y="3536950"/>
          <p14:tracePt t="14340" x="5772150" y="3549650"/>
          <p14:tracePt t="14359" x="5765800" y="3556000"/>
          <p14:tracePt t="14359" x="5759450" y="3562350"/>
          <p14:tracePt t="14375" x="5753100" y="3568700"/>
          <p14:tracePt t="14375" x="5746750" y="3568700"/>
          <p14:tracePt t="14392" x="5740400" y="3575050"/>
          <p14:tracePt t="14392" x="5727700" y="3581400"/>
          <p14:tracePt t="14392" x="5721350" y="3581400"/>
          <p14:tracePt t="14411" x="5715000" y="3587750"/>
          <p14:tracePt t="14424" x="5702300" y="3594100"/>
          <p14:tracePt t="14424" x="5683250" y="3594100"/>
          <p14:tracePt t="14442" x="5670550" y="3600450"/>
          <p14:tracePt t="14442" x="5657850" y="3600450"/>
          <p14:tracePt t="14459" x="5651500" y="3606800"/>
          <p14:tracePt t="14459" x="5638800" y="3606800"/>
          <p14:tracePt t="14475" x="5626100" y="3606800"/>
          <p14:tracePt t="14475" x="5613400" y="3606800"/>
          <p14:tracePt t="14475" x="5600700" y="3613150"/>
          <p14:tracePt t="14496" x="5588000" y="3613150"/>
          <p14:tracePt t="14507" x="5568950" y="3619500"/>
          <p14:tracePt t="14507" x="5530850" y="3625850"/>
          <p14:tracePt t="14526" x="5511800" y="3632200"/>
          <p14:tracePt t="14526" x="5492750" y="3638550"/>
          <p14:tracePt t="14542" x="5467350" y="3651250"/>
          <p14:tracePt t="14542" x="5441950" y="3657600"/>
          <p14:tracePt t="14559" x="5416550" y="3663950"/>
          <p14:tracePt t="14559" x="5353050" y="3689350"/>
          <p14:tracePt t="14576" x="5314950" y="3695700"/>
          <p14:tracePt t="14576" x="5276850" y="3708400"/>
          <p14:tracePt t="14592" x="5238750" y="3727450"/>
          <p14:tracePt t="14592" x="5194300" y="3740150"/>
          <p14:tracePt t="14609" x="5143500" y="3759200"/>
          <p14:tracePt t="14609" x="5092700" y="3784600"/>
          <p14:tracePt t="14626" x="5041900" y="3803650"/>
          <p14:tracePt t="14626" x="4927600" y="3867150"/>
          <p14:tracePt t="14643" x="4870450" y="3898900"/>
          <p14:tracePt t="14643" x="4806950" y="3937000"/>
          <p14:tracePt t="14659" x="4737100" y="3975100"/>
          <p14:tracePt t="14659" x="4673600" y="4013200"/>
          <p14:tracePt t="14677" x="4603750" y="4057650"/>
          <p14:tracePt t="14677" x="4527550" y="4102100"/>
          <p14:tracePt t="14677" x="4451350" y="4152900"/>
          <p14:tracePt t="14695" x="4375150" y="4203700"/>
          <p14:tracePt t="14708" x="4292600" y="4267200"/>
          <p14:tracePt t="14708" x="4121150" y="4394200"/>
          <p14:tracePt t="14728" x="4032250" y="4464050"/>
          <p14:tracePt t="14728" x="3949700" y="4533900"/>
          <p14:tracePt t="14743" x="3860800" y="4610100"/>
          <p14:tracePt t="14743" x="3771900" y="4679950"/>
          <p14:tracePt t="14760" x="3683000" y="4756150"/>
          <p14:tracePt t="14760" x="3600450" y="4826000"/>
          <p14:tracePt t="14760" x="3511550" y="4902200"/>
          <p14:tracePt t="14779" x="3422650" y="4972050"/>
          <p14:tracePt t="14792" x="3340100" y="5048250"/>
          <p14:tracePt t="14792" x="3168650" y="5187950"/>
          <p14:tracePt t="14812" x="3086100" y="5257800"/>
          <p14:tracePt t="14812" x="2997200" y="5321300"/>
          <p14:tracePt t="14827" x="2914650" y="5384800"/>
          <p14:tracePt t="14827" x="2825750" y="5448300"/>
          <p14:tracePt t="14844" x="2749550" y="5505450"/>
          <p14:tracePt t="14844" x="2667000" y="5562600"/>
          <p14:tracePt t="14860" x="2590800" y="5613400"/>
          <p14:tracePt t="14860" x="2457450" y="5715000"/>
          <p14:tracePt t="14877" x="2393950" y="5759450"/>
          <p14:tracePt t="14877" x="2336800" y="5803900"/>
          <p14:tracePt t="14894" x="2286000" y="5842000"/>
          <p14:tracePt t="14894" x="2235200" y="5886450"/>
          <p14:tracePt t="14911" x="2184400" y="5924550"/>
          <p14:tracePt t="14911" x="2133600" y="5962650"/>
          <p14:tracePt t="14928" x="2089150" y="5994400"/>
          <p14:tracePt t="14928" x="2000250" y="6057900"/>
          <p14:tracePt t="14943" x="1962150" y="6089650"/>
          <p14:tracePt t="14943" x="1917700" y="6115050"/>
          <p14:tracePt t="14960" x="1873250" y="6140450"/>
          <p14:tracePt t="14960" x="1835150" y="6165850"/>
          <p14:tracePt t="14978" x="1797050" y="6197600"/>
          <p14:tracePt t="14978" x="1720850" y="6248400"/>
          <p14:tracePt t="14996" x="1689100" y="6273800"/>
          <p14:tracePt t="14996" x="1651000" y="6305550"/>
          <p14:tracePt t="15011" x="1619250" y="6337300"/>
          <p14:tracePt t="15011" x="1593850" y="6369050"/>
          <p14:tracePt t="15028" x="1562100" y="6400800"/>
          <p14:tracePt t="15028" x="1536700" y="6426200"/>
          <p14:tracePt t="15044" x="1511300" y="6451600"/>
          <p14:tracePt t="15044" x="1485900" y="648335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p:txBody>
          <a:bodyPr/>
          <a:lstStyle/>
          <a:p>
            <a:r>
              <a:rPr lang="ja-JP" altLang="en-US"/>
              <a:t>１遺伝子座の場合：例</a:t>
            </a:r>
          </a:p>
        </p:txBody>
      </p:sp>
      <p:sp>
        <p:nvSpPr>
          <p:cNvPr id="657411" name="Text Box 3"/>
          <p:cNvSpPr txBox="1">
            <a:spLocks noChangeArrowheads="1"/>
          </p:cNvSpPr>
          <p:nvPr/>
        </p:nvSpPr>
        <p:spPr bwMode="auto">
          <a:xfrm>
            <a:off x="467544" y="1124744"/>
            <a:ext cx="8240713" cy="822325"/>
          </a:xfrm>
          <a:prstGeom prst="rect">
            <a:avLst/>
          </a:prstGeom>
          <a:noFill/>
          <a:ln w="38100">
            <a:noFill/>
            <a:miter lim="800000"/>
            <a:headEnd/>
            <a:tailEnd/>
          </a:ln>
          <a:effectLst/>
        </p:spPr>
        <p:txBody>
          <a:bodyPr>
            <a:spAutoFit/>
          </a:bodyPr>
          <a:lstStyle/>
          <a:p>
            <a:r>
              <a:rPr lang="ja-JP" altLang="en-US" dirty="0"/>
              <a:t>例：</a:t>
            </a:r>
            <a:r>
              <a:rPr lang="en-US" altLang="ja-JP" dirty="0"/>
              <a:t>F</a:t>
            </a:r>
            <a:r>
              <a:rPr lang="en-US" altLang="ja-JP" baseline="-25000" dirty="0"/>
              <a:t>1</a:t>
            </a:r>
            <a:r>
              <a:rPr lang="ja-JP" altLang="en-US" dirty="0"/>
              <a:t>のエンドウの交配から赤花</a:t>
            </a:r>
            <a:r>
              <a:rPr lang="en-US" altLang="ja-JP" dirty="0"/>
              <a:t>80</a:t>
            </a:r>
            <a:r>
              <a:rPr lang="ja-JP" altLang="en-US" dirty="0" err="1"/>
              <a:t>，</a:t>
            </a:r>
            <a:r>
              <a:rPr lang="ja-JP" altLang="en-US" dirty="0"/>
              <a:t>白花</a:t>
            </a:r>
            <a:r>
              <a:rPr lang="en-US" altLang="ja-JP" dirty="0"/>
              <a:t>30</a:t>
            </a:r>
            <a:r>
              <a:rPr lang="ja-JP" altLang="en-US" dirty="0"/>
              <a:t>を得た．</a:t>
            </a:r>
            <a:r>
              <a:rPr lang="en-US" altLang="ja-JP" dirty="0"/>
              <a:t>3:1</a:t>
            </a:r>
            <a:r>
              <a:rPr lang="ja-JP" altLang="en-US" dirty="0"/>
              <a:t>に分離するかを検定せよ．</a:t>
            </a:r>
          </a:p>
        </p:txBody>
      </p:sp>
      <p:sp>
        <p:nvSpPr>
          <p:cNvPr id="657412" name="Text Box 4"/>
          <p:cNvSpPr txBox="1">
            <a:spLocks noChangeArrowheads="1"/>
          </p:cNvSpPr>
          <p:nvPr/>
        </p:nvSpPr>
        <p:spPr bwMode="auto">
          <a:xfrm>
            <a:off x="611560" y="2132856"/>
            <a:ext cx="4078361" cy="1200329"/>
          </a:xfrm>
          <a:prstGeom prst="rect">
            <a:avLst/>
          </a:prstGeom>
          <a:noFill/>
          <a:ln w="38100">
            <a:noFill/>
            <a:miter lim="800000"/>
            <a:headEnd/>
            <a:tailEnd/>
          </a:ln>
          <a:effectLst/>
        </p:spPr>
        <p:txBody>
          <a:bodyPr wrap="none">
            <a:spAutoFit/>
          </a:bodyPr>
          <a:lstStyle/>
          <a:p>
            <a:r>
              <a:rPr lang="ja-JP" altLang="en-US" dirty="0"/>
              <a:t>帰無仮説　分離比は</a:t>
            </a:r>
            <a:r>
              <a:rPr lang="en-US" altLang="ja-JP" dirty="0"/>
              <a:t>3:1</a:t>
            </a:r>
            <a:r>
              <a:rPr lang="ja-JP" altLang="en-US" dirty="0"/>
              <a:t>で</a:t>
            </a:r>
            <a:r>
              <a:rPr lang="ja-JP" altLang="en-US" dirty="0" smtClean="0"/>
              <a:t>ある</a:t>
            </a:r>
            <a:endParaRPr lang="en-US" altLang="ja-JP" dirty="0" smtClean="0"/>
          </a:p>
          <a:p>
            <a:endParaRPr lang="en-US" altLang="ja-JP" dirty="0" smtClean="0"/>
          </a:p>
          <a:p>
            <a:r>
              <a:rPr lang="ja-JP" altLang="en-US" dirty="0" smtClean="0"/>
              <a:t>対立仮説　分離比は</a:t>
            </a:r>
            <a:r>
              <a:rPr lang="en-US" altLang="ja-JP" dirty="0" smtClean="0"/>
              <a:t>3:1</a:t>
            </a:r>
            <a:r>
              <a:rPr lang="ja-JP" altLang="en-US" dirty="0" smtClean="0"/>
              <a:t>でない</a:t>
            </a:r>
            <a:endParaRPr lang="ja-JP" altLang="en-US" dirty="0"/>
          </a:p>
        </p:txBody>
      </p:sp>
      <p:sp>
        <p:nvSpPr>
          <p:cNvPr id="657414" name="Text Box 6"/>
          <p:cNvSpPr txBox="1">
            <a:spLocks noChangeArrowheads="1"/>
          </p:cNvSpPr>
          <p:nvPr/>
        </p:nvSpPr>
        <p:spPr bwMode="auto">
          <a:xfrm>
            <a:off x="741661" y="4797152"/>
            <a:ext cx="793750" cy="457200"/>
          </a:xfrm>
          <a:prstGeom prst="rect">
            <a:avLst/>
          </a:prstGeom>
          <a:noFill/>
          <a:ln w="38100">
            <a:noFill/>
            <a:miter lim="800000"/>
            <a:headEnd/>
            <a:tailEnd/>
          </a:ln>
          <a:effectLst/>
        </p:spPr>
        <p:txBody>
          <a:bodyPr wrap="none">
            <a:spAutoFit/>
          </a:bodyPr>
          <a:lstStyle/>
          <a:p>
            <a:r>
              <a:rPr lang="ja-JP" altLang="en-US" dirty="0"/>
              <a:t>検定</a:t>
            </a:r>
          </a:p>
        </p:txBody>
      </p:sp>
      <p:sp>
        <p:nvSpPr>
          <p:cNvPr id="657416" name="Text Box 8"/>
          <p:cNvSpPr txBox="1">
            <a:spLocks noChangeArrowheads="1"/>
          </p:cNvSpPr>
          <p:nvPr/>
        </p:nvSpPr>
        <p:spPr bwMode="auto">
          <a:xfrm>
            <a:off x="1533823" y="4797152"/>
            <a:ext cx="793750" cy="457200"/>
          </a:xfrm>
          <a:prstGeom prst="rect">
            <a:avLst/>
          </a:prstGeom>
          <a:noFill/>
          <a:ln w="38100">
            <a:noFill/>
            <a:miter lim="800000"/>
            <a:headEnd/>
            <a:tailEnd/>
          </a:ln>
          <a:effectLst/>
        </p:spPr>
        <p:txBody>
          <a:bodyPr wrap="none">
            <a:spAutoFit/>
          </a:bodyPr>
          <a:lstStyle/>
          <a:p>
            <a:r>
              <a:rPr lang="en-US" altLang="ja-JP" dirty="0">
                <a:latin typeface="ＭＳ ゴシック" pitchFamily="49" charset="-128"/>
                <a:ea typeface="ＭＳ ゴシック" pitchFamily="49" charset="-128"/>
              </a:rPr>
              <a:t>p-</a:t>
            </a:r>
            <a:r>
              <a:rPr lang="ja-JP" altLang="en-US" dirty="0"/>
              <a:t>値</a:t>
            </a:r>
          </a:p>
        </p:txBody>
      </p:sp>
      <p:graphicFrame>
        <p:nvGraphicFramePr>
          <p:cNvPr id="657417" name="Object 9"/>
          <p:cNvGraphicFramePr>
            <a:graphicFrameLocks noChangeAspect="1"/>
          </p:cNvGraphicFramePr>
          <p:nvPr/>
        </p:nvGraphicFramePr>
        <p:xfrm>
          <a:off x="2254250" y="4797748"/>
          <a:ext cx="1584325" cy="447675"/>
        </p:xfrm>
        <a:graphic>
          <a:graphicData uri="http://schemas.openxmlformats.org/presentationml/2006/ole">
            <mc:AlternateContent xmlns:mc="http://schemas.openxmlformats.org/markup-compatibility/2006">
              <mc:Choice xmlns:v="urn:schemas-microsoft-com:vml" Requires="v">
                <p:oleObj spid="_x0000_s657431" name="数式" r:id="rId7" imgW="672840" imgH="190440" progId="Equation.3">
                  <p:embed/>
                </p:oleObj>
              </mc:Choice>
              <mc:Fallback>
                <p:oleObj name="数式" r:id="rId7" imgW="672840" imgH="190440" progId="Equation.3">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4250" y="4797748"/>
                        <a:ext cx="1584325"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7418" name="Text Box 10"/>
          <p:cNvSpPr txBox="1">
            <a:spLocks noChangeArrowheads="1"/>
          </p:cNvSpPr>
          <p:nvPr/>
        </p:nvSpPr>
        <p:spPr bwMode="auto">
          <a:xfrm>
            <a:off x="649288" y="5466085"/>
            <a:ext cx="8494712" cy="457200"/>
          </a:xfrm>
          <a:prstGeom prst="rect">
            <a:avLst/>
          </a:prstGeom>
          <a:noFill/>
          <a:ln w="38100">
            <a:noFill/>
            <a:miter lim="800000"/>
            <a:headEnd/>
            <a:tailEnd/>
          </a:ln>
          <a:effectLst/>
        </p:spPr>
        <p:txBody>
          <a:bodyPr wrap="none">
            <a:spAutoFit/>
          </a:bodyPr>
          <a:lstStyle/>
          <a:p>
            <a:r>
              <a:rPr lang="ja-JP" altLang="en-US" dirty="0"/>
              <a:t>帰無仮説は棄却できないので，</a:t>
            </a:r>
            <a:r>
              <a:rPr lang="en-US" altLang="ja-JP" dirty="0"/>
              <a:t>3:1</a:t>
            </a:r>
            <a:r>
              <a:rPr lang="ja-JP" altLang="en-US" dirty="0"/>
              <a:t>に分離しないという証拠はない</a:t>
            </a:r>
          </a:p>
        </p:txBody>
      </p:sp>
      <p:pic>
        <p:nvPicPr>
          <p:cNvPr id="657427"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7900" y="2140158"/>
            <a:ext cx="4490442" cy="2296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オーディオ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8521700" y="6235700"/>
            <a:ext cx="406400" cy="4064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142110"/>
    </mc:Choice>
    <mc:Fallback>
      <p:transition spd="slow" advTm="1421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74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74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74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74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57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2"/>
                </p:tgtEl>
              </p:cMediaNode>
            </p:audio>
          </p:childTnLst>
        </p:cTn>
      </p:par>
    </p:tnLst>
    <p:bldLst>
      <p:bldP spid="657412" grpId="0" autoUpdateAnimBg="0"/>
      <p:bldP spid="657414" grpId="0"/>
      <p:bldP spid="657416" grpId="0"/>
      <p:bldP spid="657418" grpId="0"/>
    </p:bldLst>
  </p:timing>
  <p:extLst>
    <p:ext uri="{3A86A75C-4F4B-4683-9AE1-C65F6400EC91}">
      <p14:laserTraceLst xmlns:p14="http://schemas.microsoft.com/office/powerpoint/2010/main">
        <p14:tracePtLst>
          <p14:tracePt t="6311" x="3136900" y="4254500"/>
          <p14:tracePt t="6335" x="3130550" y="4254500"/>
          <p14:tracePt t="6348" x="3130550" y="4260850"/>
          <p14:tracePt t="6372" x="3130550" y="4267200"/>
          <p14:tracePt t="6388" x="3130550" y="4273550"/>
          <p14:tracePt t="6407" x="3124200" y="4273550"/>
          <p14:tracePt t="6423" x="3117850" y="4273550"/>
          <p14:tracePt t="6439" x="3111500" y="4279900"/>
          <p14:tracePt t="6454" x="3098800" y="4279900"/>
          <p14:tracePt t="6467" x="3092450" y="4279900"/>
          <p14:tracePt t="6483" x="3086100" y="4286250"/>
          <p14:tracePt t="6499" x="3079750" y="4286250"/>
          <p14:tracePt t="6515" x="3073400" y="4286250"/>
          <p14:tracePt t="6535" x="3073400" y="4279900"/>
          <p14:tracePt t="6578" x="3073400" y="4273550"/>
          <p14:tracePt t="6610" x="3073400" y="4267200"/>
          <p14:tracePt t="6634" x="3073400" y="4260850"/>
          <p14:tracePt t="6678" x="3073400" y="4254500"/>
          <p14:tracePt t="6755" x="3067050" y="4248150"/>
          <p14:tracePt t="6774" x="3067050" y="4241800"/>
          <p14:tracePt t="6819" x="3067050" y="4248150"/>
          <p14:tracePt t="6874" x="3060700" y="4254500"/>
          <p14:tracePt t="6895" x="3054350" y="4260850"/>
          <p14:tracePt t="6918" x="3048000" y="4267200"/>
          <p14:tracePt t="6955" x="3048000" y="4273550"/>
          <p14:tracePt t="6995" x="3054350" y="4267200"/>
          <p14:tracePt t="7058" x="3054350" y="4260850"/>
          <p14:tracePt t="7075" x="3054350" y="4254500"/>
          <p14:tracePt t="7091" x="3060700" y="4248150"/>
          <p14:tracePt t="7099" x="3060700" y="4241800"/>
          <p14:tracePt t="7115" x="3054350" y="4229100"/>
          <p14:tracePt t="7130" x="3054350" y="4222750"/>
          <p14:tracePt t="7151" x="3054350" y="4210050"/>
          <p14:tracePt t="7167" x="3048000" y="4203700"/>
          <p14:tracePt t="7167" x="3048000" y="4197350"/>
          <p14:tracePt t="7182" x="3048000" y="4191000"/>
          <p14:tracePt t="7182" x="3048000" y="4184650"/>
          <p14:tracePt t="7199" x="3048000" y="4178300"/>
          <p14:tracePt t="7199" x="3048000" y="4171950"/>
          <p14:tracePt t="7216" x="3048000" y="4159250"/>
          <p14:tracePt t="7216" x="3048000" y="4152900"/>
          <p14:tracePt t="7232" x="3054350" y="4140200"/>
          <p14:tracePt t="7232" x="3054350" y="4114800"/>
          <p14:tracePt t="7249" x="3054350" y="4102100"/>
          <p14:tracePt t="7249" x="3054350" y="4089400"/>
          <p14:tracePt t="7266" x="3048000" y="4076700"/>
          <p14:tracePt t="7266" x="3048000" y="4070350"/>
          <p14:tracePt t="7282" x="3041650" y="4057650"/>
          <p14:tracePt t="7282" x="3035300" y="4044950"/>
          <p14:tracePt t="7300" x="3028950" y="4038600"/>
          <p14:tracePt t="7300" x="3022600" y="4025900"/>
          <p14:tracePt t="7316" x="3016250" y="4013200"/>
          <p14:tracePt t="7316" x="3003550" y="4000500"/>
          <p14:tracePt t="7332" x="2997200" y="3987800"/>
          <p14:tracePt t="7332" x="2984500" y="3975100"/>
          <p14:tracePt t="7349" x="2971800" y="3956050"/>
          <p14:tracePt t="7349" x="2940050" y="3917950"/>
          <p14:tracePt t="7368" x="2927350" y="3898900"/>
          <p14:tracePt t="7368" x="2914650" y="3873500"/>
          <p14:tracePt t="7384" x="2895600" y="3854450"/>
          <p14:tracePt t="7384" x="2882900" y="3835400"/>
          <p14:tracePt t="7399" x="2870200" y="3816350"/>
          <p14:tracePt t="7399" x="2857500" y="3797300"/>
          <p14:tracePt t="7416" x="2844800" y="3778250"/>
          <p14:tracePt t="7416" x="2838450" y="3759200"/>
          <p14:tracePt t="7433" x="2832100" y="3740150"/>
          <p14:tracePt t="7433" x="2825750" y="3727450"/>
          <p14:tracePt t="7433" x="2825750" y="3708400"/>
          <p14:tracePt t="7452" x="2819400" y="3689350"/>
          <p14:tracePt t="7465" x="2819400" y="3670300"/>
          <p14:tracePt t="7465" x="2819400" y="3625850"/>
          <p14:tracePt t="7483" x="2813050" y="3606800"/>
          <p14:tracePt t="7483" x="2819400" y="3587750"/>
          <p14:tracePt t="7500" x="2819400" y="3568700"/>
          <p14:tracePt t="7500" x="2819400" y="3549650"/>
          <p14:tracePt t="7518" x="2825750" y="3530600"/>
          <p14:tracePt t="7518" x="2832100" y="3505200"/>
          <p14:tracePt t="7518" x="2838450" y="3486150"/>
          <p14:tracePt t="7537" x="2844800" y="3467100"/>
          <p14:tracePt t="7537" x="2857500" y="3448050"/>
          <p14:tracePt t="7551" x="2870200" y="3429000"/>
          <p14:tracePt t="7551" x="2882900" y="3416300"/>
          <p14:tracePt t="7567" x="2901950" y="3397250"/>
          <p14:tracePt t="7567" x="2914650" y="3384550"/>
          <p14:tracePt t="7585" x="2933700" y="3371850"/>
          <p14:tracePt t="7585" x="2971800" y="3346450"/>
          <p14:tracePt t="7808" x="3155950" y="1854200"/>
          <p14:tracePt t="7814" x="3155950" y="1835150"/>
          <p14:tracePt t="7824" x="3149600" y="1809750"/>
          <p14:tracePt t="7834" x="3136900" y="1784350"/>
          <p14:tracePt t="7834" x="3117850" y="1720850"/>
          <p14:tracePt t="7851" x="3105150" y="1682750"/>
          <p14:tracePt t="7851" x="3092450" y="1651000"/>
          <p14:tracePt t="7867" x="3079750" y="1619250"/>
          <p14:tracePt t="7867" x="3060700" y="1587500"/>
          <p14:tracePt t="7885" x="3048000" y="1555750"/>
          <p14:tracePt t="7885" x="3028950" y="1524000"/>
          <p14:tracePt t="7885" x="3016250" y="1498600"/>
          <p14:tracePt t="7904" x="2997200" y="1466850"/>
          <p14:tracePt t="7917" x="2978150" y="1441450"/>
          <p14:tracePt t="7917" x="2946400" y="1384300"/>
          <p14:tracePt t="7936" x="2927350" y="1358900"/>
          <p14:tracePt t="7936" x="2908300" y="1333500"/>
          <p14:tracePt t="7952" x="2895600" y="1308100"/>
          <p14:tracePt t="7952" x="2882900" y="1282700"/>
          <p14:tracePt t="7969" x="2863850" y="1257300"/>
          <p14:tracePt t="7969" x="2851150" y="1238250"/>
          <p14:tracePt t="7986" x="2844800" y="1212850"/>
          <p14:tracePt t="7986" x="2832100" y="1193800"/>
          <p14:tracePt t="7986" x="2825750" y="1168400"/>
          <p14:tracePt t="8005" x="2819400" y="1149350"/>
          <p14:tracePt t="8005" x="2819400" y="1123950"/>
          <p14:tracePt t="8019" x="2819400" y="1104900"/>
          <p14:tracePt t="8019" x="2819400" y="1092200"/>
          <p14:tracePt t="8036" x="2825750" y="1073150"/>
          <p14:tracePt t="8036" x="2838450" y="1060450"/>
          <p14:tracePt t="8052" x="2857500" y="1047750"/>
          <p14:tracePt t="8052" x="2901950" y="1028700"/>
          <p14:tracePt t="8068" x="2933700" y="1022350"/>
          <p14:tracePt t="8068" x="2965450" y="1022350"/>
          <p14:tracePt t="8085" x="3003550" y="1016000"/>
          <p14:tracePt t="8085" x="3048000" y="1016000"/>
          <p14:tracePt t="8102" x="3098800" y="1009650"/>
          <p14:tracePt t="8102" x="3149600" y="1009650"/>
          <p14:tracePt t="8118" x="3206750" y="1009650"/>
          <p14:tracePt t="8118" x="3327400" y="1003300"/>
          <p14:tracePt t="8136" x="3397250" y="1003300"/>
          <p14:tracePt t="8136" x="3467100" y="1003300"/>
          <p14:tracePt t="8153" x="3543300" y="1003300"/>
          <p14:tracePt t="8153" x="3613150" y="996950"/>
          <p14:tracePt t="8168" x="3689350" y="996950"/>
          <p14:tracePt t="8168" x="3765550" y="996950"/>
          <p14:tracePt t="8168" x="3841750" y="996950"/>
          <p14:tracePt t="8188" x="3917950" y="996950"/>
          <p14:tracePt t="8200" x="3994150" y="996950"/>
          <p14:tracePt t="8200" x="4133850" y="996950"/>
          <p14:tracePt t="8219" x="4197350" y="996950"/>
          <p14:tracePt t="8219" x="4254500" y="996950"/>
          <p14:tracePt t="8236" x="4311650" y="1003300"/>
          <p14:tracePt t="8236" x="4356100" y="1003300"/>
          <p14:tracePt t="8252" x="4400550" y="1009650"/>
          <p14:tracePt t="8252" x="4438650" y="1016000"/>
          <p14:tracePt t="8252" x="4470400" y="1022350"/>
          <p14:tracePt t="8271" x="4495800" y="1028700"/>
          <p14:tracePt t="8284" x="4514850" y="1035050"/>
          <p14:tracePt t="8284" x="4533900" y="1060450"/>
          <p14:tracePt t="8303" x="4533900" y="1073150"/>
          <p14:tracePt t="8303" x="4533900" y="1085850"/>
          <p14:tracePt t="8319" x="4527550" y="1098550"/>
          <p14:tracePt t="8319" x="4514850" y="1117600"/>
          <p14:tracePt t="8336" x="4489450" y="1143000"/>
          <p14:tracePt t="8336" x="4470400" y="1162050"/>
          <p14:tracePt t="8353" x="4445000" y="1187450"/>
          <p14:tracePt t="8353" x="4413250" y="1212850"/>
          <p14:tracePt t="8353" x="4381500" y="1238250"/>
          <p14:tracePt t="8372" x="4349750" y="1270000"/>
          <p14:tracePt t="8372" x="4311650" y="1301750"/>
          <p14:tracePt t="8387" x="4273550" y="1333500"/>
          <p14:tracePt t="8387" x="4235450" y="1371600"/>
          <p14:tracePt t="8403" x="4191000" y="1409700"/>
          <p14:tracePt t="8403" x="4146550" y="1454150"/>
          <p14:tracePt t="8419" x="4095750" y="1504950"/>
          <p14:tracePt t="8419" x="4044950" y="1555750"/>
          <p14:tracePt t="8603" x="3225800" y="3155950"/>
          <p14:tracePt t="8610" x="3219450" y="3175000"/>
          <p14:tracePt t="8619" x="3206750" y="3187700"/>
          <p14:tracePt t="8619" x="3200400" y="3213100"/>
          <p14:tracePt t="8637" x="3187700" y="3232150"/>
          <p14:tracePt t="8637" x="3175000" y="3257550"/>
          <p14:tracePt t="8637" x="3155950" y="3276600"/>
          <p14:tracePt t="8656" x="3143250" y="3295650"/>
          <p14:tracePt t="8656" x="3130550" y="3302000"/>
          <p14:tracePt t="8673" x="3117850" y="3314700"/>
          <p14:tracePt t="8673" x="3105150" y="3321050"/>
          <p14:tracePt t="8687" x="3092450" y="3321050"/>
          <p14:tracePt t="8687" x="3086100" y="3327400"/>
          <p14:tracePt t="8704" x="3073400" y="3321050"/>
          <p14:tracePt t="8704" x="3067050" y="3321050"/>
          <p14:tracePt t="8720" x="3054350" y="3308350"/>
          <p14:tracePt t="8720" x="3048000" y="3308350"/>
          <p14:tracePt t="8737" x="3041650" y="3295650"/>
          <p14:tracePt t="8737" x="3022600" y="3282950"/>
          <p14:tracePt t="8753" x="3016250" y="3276600"/>
          <p14:tracePt t="8753" x="3009900" y="3270250"/>
          <p14:tracePt t="8770" x="3003550" y="3263900"/>
          <p14:tracePt t="8770" x="2997200" y="3257550"/>
          <p14:tracePt t="8787" x="2990850" y="3251200"/>
          <p14:tracePt t="8787" x="2978150" y="3251200"/>
          <p14:tracePt t="8804" x="2971800" y="3251200"/>
          <p14:tracePt t="8804" x="2965450" y="3251200"/>
          <p14:tracePt t="8821" x="2952750" y="3251200"/>
          <p14:tracePt t="8821" x="2946400" y="3257550"/>
          <p14:tracePt t="8837" x="2933700" y="3263900"/>
          <p14:tracePt t="8837" x="2927350" y="3263900"/>
          <p14:tracePt t="8854" x="2921000" y="3270250"/>
          <p14:tracePt t="8854" x="2908300" y="3276600"/>
          <p14:tracePt t="8871" x="2908300" y="3282950"/>
          <p14:tracePt t="8886" x="2901950" y="3289300"/>
          <p14:tracePt t="8903" x="2889250" y="3295650"/>
          <p14:tracePt t="8920" x="2882900" y="3302000"/>
          <p14:tracePt t="8936" x="2876550" y="3308350"/>
          <p14:tracePt t="8936" x="2876550" y="3314700"/>
          <p14:tracePt t="8955" x="2870200" y="3321050"/>
          <p14:tracePt t="8970" x="2863850" y="3327400"/>
          <p14:tracePt t="8987" x="2857500" y="3333750"/>
          <p14:tracePt t="9003" x="2851150" y="3340100"/>
          <p14:tracePt t="9003" x="2851150" y="3346450"/>
          <p14:tracePt t="9022" x="2844800" y="3352800"/>
          <p14:tracePt t="9037" x="2844800" y="3359150"/>
          <p14:tracePt t="9067" x="2838450" y="3352800"/>
          <p14:tracePt t="9102" x="2838450" y="3346450"/>
          <p14:tracePt t="9127" x="2844800" y="3346450"/>
          <p14:tracePt t="9150" x="2851150" y="3340100"/>
          <p14:tracePt t="9171" x="2851150" y="3333750"/>
          <p14:tracePt t="9195" x="2851150" y="3327400"/>
          <p14:tracePt t="9222" x="2844800" y="3327400"/>
          <p14:tracePt t="9271" x="2838450" y="3327400"/>
          <p14:tracePt t="9299" x="2832100" y="3321050"/>
          <p14:tracePt t="9323" x="2825750" y="3321050"/>
          <p14:tracePt t="9343" x="2819400" y="3321050"/>
          <p14:tracePt t="9358" x="2813050" y="3327400"/>
          <p14:tracePt t="9391" x="2806700" y="3327400"/>
          <p14:tracePt t="9410" x="2800350" y="3327400"/>
          <p14:tracePt t="9503" x="2794000" y="3333750"/>
          <p14:tracePt t="9510" x="2794000" y="3340100"/>
          <p14:tracePt t="9523" x="2787650" y="3346450"/>
          <p14:tracePt t="9523" x="2787650" y="3352800"/>
          <p14:tracePt t="9540" x="2787650" y="3359150"/>
          <p14:tracePt t="9555" x="2781300" y="3371850"/>
          <p14:tracePt t="9572" x="2774950" y="3378200"/>
          <p14:tracePt t="9588" x="2774950" y="3384550"/>
          <p14:tracePt t="9588" x="2768600" y="3390900"/>
          <p14:tracePt t="9607" x="2768600" y="3397250"/>
          <p14:tracePt t="9623" x="2768600" y="3403600"/>
          <p14:tracePt t="9639" x="2762250" y="3409950"/>
          <p14:tracePt t="9656" x="2762250" y="3416300"/>
          <p14:tracePt t="9672" x="2768600" y="3416300"/>
          <p14:tracePt t="9689" x="2762250" y="3422650"/>
          <p14:tracePt t="9706" x="2768600" y="3429000"/>
          <p14:tracePt t="9722" x="2762250" y="3435350"/>
          <p14:tracePt t="9739" x="2762250" y="3441700"/>
          <p14:tracePt t="9756" x="2755900" y="3448050"/>
          <p14:tracePt t="9756" x="2755900" y="3454400"/>
          <p14:tracePt t="9773" x="2755900" y="3460750"/>
          <p14:tracePt t="9773" x="2749550" y="3467100"/>
          <p14:tracePt t="9790" x="2749550" y="3479800"/>
          <p14:tracePt t="9790" x="2749550" y="3486150"/>
          <p14:tracePt t="9807" x="2743200" y="3492500"/>
          <p14:tracePt t="9807" x="2743200" y="3524250"/>
          <p14:tracePt t="9824" x="2743200" y="3530600"/>
          <p14:tracePt t="9824" x="2743200" y="3543300"/>
          <p14:tracePt t="9840" x="2736850" y="3549650"/>
          <p14:tracePt t="9840" x="2736850" y="3556000"/>
          <p14:tracePt t="9857" x="2736850" y="3568700"/>
          <p14:tracePt t="9857" x="2736850" y="3575050"/>
          <p14:tracePt t="9874" x="2736850" y="3581400"/>
          <p14:tracePt t="9874" x="2730500" y="3587750"/>
          <p14:tracePt t="9892" x="2730500" y="3594100"/>
          <p14:tracePt t="9892" x="2730500" y="3600450"/>
          <p14:tracePt t="9907" x="2736850" y="3606800"/>
          <p14:tracePt t="9923" x="2736850" y="3613150"/>
          <p14:tracePt t="9940" x="2743200" y="3619500"/>
          <p14:tracePt t="9956" x="2743200" y="3625850"/>
          <p14:tracePt t="9974" x="2736850" y="3632200"/>
          <p14:tracePt t="9992" x="2736850" y="3638550"/>
          <p14:tracePt t="10018" x="2730500" y="3638550"/>
          <p14:tracePt t="10078" x="2730500" y="3644900"/>
          <p14:tracePt t="10111" x="2730500" y="3638550"/>
          <p14:tracePt t="10139" x="2730500" y="3632200"/>
          <p14:tracePt t="10155" x="2730500" y="3625850"/>
          <p14:tracePt t="10171" x="2736850" y="3619500"/>
          <p14:tracePt t="10199" x="2736850" y="3613150"/>
          <p14:tracePt t="10222" x="2736850" y="3606800"/>
          <p14:tracePt t="10299" x="2736850" y="3600450"/>
          <p14:tracePt t="10303" x="2743200" y="3594100"/>
          <p14:tracePt t="10343" x="2736850" y="3587750"/>
          <p14:tracePt t="10395" x="2743200" y="3587750"/>
          <p14:tracePt t="10438" x="2743200" y="3594100"/>
          <p14:tracePt t="10543" x="2743200" y="3587750"/>
          <p14:tracePt t="10658" x="2743200" y="3581400"/>
          <p14:tracePt t="10711" x="2743200" y="3575050"/>
          <p14:tracePt t="10754" x="2749550" y="3575050"/>
          <p14:tracePt t="10790" x="2755900" y="3575050"/>
          <p14:tracePt t="10850" x="2755900" y="3568700"/>
          <p14:tracePt t="10882" x="2749550" y="3562350"/>
          <p14:tracePt t="10910" x="2749550" y="3556000"/>
          <p14:tracePt t="10935" x="2755900" y="3556000"/>
          <p14:tracePt t="11055" x="2755900" y="3549650"/>
          <p14:tracePt t="11071" x="2762250" y="3543300"/>
          <p14:tracePt t="11083" x="2762250" y="3536950"/>
          <p14:tracePt t="11099" x="2762250" y="3530600"/>
          <p14:tracePt t="11115" x="2768600" y="3530600"/>
          <p14:tracePt t="11158" x="2768600" y="3524250"/>
          <p14:tracePt t="11199" x="2768600" y="3517900"/>
          <p14:tracePt t="11219" x="2768600" y="3511550"/>
          <p14:tracePt t="18264" x="2508250" y="3987800"/>
          <p14:tracePt t="18951" x="2514600" y="3994150"/>
          <p14:tracePt t="18975" x="2520950" y="4000500"/>
          <p14:tracePt t="18990" x="2527300" y="4000500"/>
          <p14:tracePt t="19018" x="2533650" y="4000500"/>
          <p14:tracePt t="19034" x="2546350" y="4000500"/>
          <p14:tracePt t="19063" x="2546350" y="3994150"/>
          <p14:tracePt t="19079" x="2552700" y="3987800"/>
          <p14:tracePt t="19087" x="2552700" y="3981450"/>
          <p14:tracePt t="19087" x="2559050" y="3975100"/>
          <p14:tracePt t="19104" x="2565400" y="3968750"/>
          <p14:tracePt t="19104" x="2571750" y="3962400"/>
          <p14:tracePt t="19104" x="2578100" y="3956050"/>
          <p14:tracePt t="19123" x="2584450" y="3949700"/>
          <p14:tracePt t="19136" x="2590800" y="3949700"/>
          <p14:tracePt t="19136" x="2597150" y="3949700"/>
          <p14:tracePt t="19156" x="2622550" y="3949700"/>
          <p14:tracePt t="19156" x="2635250" y="3949700"/>
          <p14:tracePt t="19171" x="2647950" y="3949700"/>
          <p14:tracePt t="19171" x="2660650" y="3949700"/>
          <p14:tracePt t="19188" x="2679700" y="3949700"/>
          <p14:tracePt t="19188" x="2698750" y="3949700"/>
          <p14:tracePt t="19204" x="2717800" y="3956050"/>
          <p14:tracePt t="19204" x="2743200" y="3962400"/>
          <p14:tracePt t="19221" x="2755900" y="3968750"/>
          <p14:tracePt t="19221" x="2781300" y="3975100"/>
          <p14:tracePt t="19221" x="2800350" y="3981450"/>
          <p14:tracePt t="19240" x="2819400" y="3987800"/>
          <p14:tracePt t="19240" x="2844800" y="3994150"/>
          <p14:tracePt t="19254" x="2863850" y="4006850"/>
          <p14:tracePt t="19254" x="2876550" y="4013200"/>
          <p14:tracePt t="19271" x="2895600" y="4013200"/>
          <p14:tracePt t="19271" x="2914650" y="4025900"/>
          <p14:tracePt t="19288" x="2927350" y="4025900"/>
          <p14:tracePt t="19288" x="2952750" y="4032250"/>
          <p14:tracePt t="19305" x="2959100" y="4032250"/>
          <p14:tracePt t="19305" x="2971800" y="4032250"/>
          <p14:tracePt t="19321" x="2978150" y="4032250"/>
          <p14:tracePt t="19321" x="2984500" y="4032250"/>
          <p14:tracePt t="19338" x="2990850" y="4032250"/>
          <p14:tracePt t="19353" x="2984500" y="4032250"/>
          <p14:tracePt t="19395" x="2978150" y="4025900"/>
          <p14:tracePt t="19430" x="2978150" y="4019550"/>
          <p14:tracePt t="19439" x="2971800" y="4019550"/>
          <p14:tracePt t="19470" x="2971800" y="4013200"/>
          <p14:tracePt t="19490" x="2965450" y="4019550"/>
          <p14:tracePt t="19506" x="2965450" y="4013200"/>
          <p14:tracePt t="19522" x="2965450" y="4006850"/>
          <p14:tracePt t="19539" x="2971800" y="4000500"/>
          <p14:tracePt t="19575" x="2965450" y="4006850"/>
          <p14:tracePt t="19618" x="2959100" y="4006850"/>
          <p14:tracePt t="19722" x="2952750" y="4000500"/>
          <p14:tracePt t="19747" x="2952750" y="3994150"/>
          <p14:tracePt t="19778" x="2952750" y="3987800"/>
          <p14:tracePt t="19814" x="2946400" y="3987800"/>
          <p14:tracePt t="19842" x="2940050" y="3987800"/>
          <p14:tracePt t="19891" x="2933700" y="3994150"/>
          <p14:tracePt t="19910" x="2940050" y="3987800"/>
          <p14:tracePt t="19958" x="2940050" y="3981450"/>
          <p14:tracePt t="19970" x="2933700" y="3975100"/>
          <p14:tracePt t="19994" x="2927350" y="3981450"/>
          <p14:tracePt t="20054" x="2921000" y="3981450"/>
          <p14:tracePt t="20070" x="2914650" y="3981450"/>
          <p14:tracePt t="20098" x="2908300" y="3975100"/>
          <p14:tracePt t="20122" x="2901950" y="3975100"/>
          <p14:tracePt t="20151" x="2895600" y="3975100"/>
          <p14:tracePt t="20167" x="2895600" y="3968750"/>
          <p14:tracePt t="20175" x="2889250" y="3968750"/>
          <p14:tracePt t="20192" x="2882900" y="3968750"/>
          <p14:tracePt t="20206" x="2876550" y="3968750"/>
          <p14:tracePt t="20227" x="2870200" y="3968750"/>
          <p14:tracePt t="20243" x="2863850" y="3968750"/>
          <p14:tracePt t="20259" x="2857500" y="3968750"/>
          <p14:tracePt t="20273" x="2851150" y="3968750"/>
          <p14:tracePt t="20290" x="2851150" y="3962400"/>
          <p14:tracePt t="20318" x="2851150" y="3956050"/>
          <p14:tracePt t="20338" x="2844800" y="3949700"/>
          <p14:tracePt t="20362" x="2838450" y="3956050"/>
          <p14:tracePt t="20391" x="2832100" y="3956050"/>
          <p14:tracePt t="20406" x="2832100" y="3949700"/>
          <p14:tracePt t="20431" x="2825750" y="3943350"/>
          <p14:tracePt t="20450" x="2825750" y="3937000"/>
          <p14:tracePt t="20510" x="2819400" y="3930650"/>
          <p14:tracePt t="20551" x="2819400" y="3924300"/>
          <p14:tracePt t="20594" x="2825750" y="3917950"/>
          <p14:tracePt t="20618" x="2819400" y="3911600"/>
          <p14:tracePt t="20623" x="2813050" y="3917950"/>
          <p14:tracePt t="20682" x="2813050" y="3911600"/>
          <p14:tracePt t="20714" x="2813050" y="3905250"/>
          <p14:tracePt t="20798" x="2806700" y="3911600"/>
          <p14:tracePt t="20843" x="2800350" y="3905250"/>
          <p14:tracePt t="20879" x="2806700" y="3898900"/>
          <p14:tracePt t="20946" x="2806700" y="3905250"/>
          <p14:tracePt t="20970" x="2800350" y="3898900"/>
          <p14:tracePt t="21022" x="2813050" y="3898900"/>
          <p14:tracePt t="21050" x="2806700" y="3898900"/>
          <p14:tracePt t="21110" x="2813050" y="3892550"/>
          <p14:tracePt t="21143" x="2806700" y="3886200"/>
          <p14:tracePt t="21218" x="2800350" y="3886200"/>
          <p14:tracePt t="21307" x="2800350" y="3879850"/>
          <p14:tracePt t="21323" x="2800350" y="3886200"/>
          <p14:tracePt t="21358" x="2794000" y="3879850"/>
          <p14:tracePt t="21479" x="2800350" y="3873500"/>
          <p14:tracePt t="21530" x="2800350" y="3879850"/>
          <p14:tracePt t="21583" x="2800350" y="3873500"/>
          <p14:tracePt t="21615" x="2800350" y="3867150"/>
          <p14:tracePt t="21642" x="2794000" y="3873500"/>
          <p14:tracePt t="21667" x="2794000" y="3879850"/>
          <p14:tracePt t="21691" x="2794000" y="3886200"/>
          <p14:tracePt t="21702" x="2794000" y="3879850"/>
          <p14:tracePt t="21743" x="2787650" y="3873500"/>
          <p14:tracePt t="21758" x="2787650" y="3867150"/>
          <p14:tracePt t="21778" x="2781300" y="3860800"/>
          <p14:tracePt t="21794" x="2774950" y="3860800"/>
          <p14:tracePt t="21818" x="2774950" y="3867150"/>
          <p14:tracePt t="21878" x="2774950" y="3860800"/>
          <p14:tracePt t="21958" x="2768600" y="3854450"/>
          <p14:tracePt t="22010" x="2768600" y="3848100"/>
          <p14:tracePt t="22110" x="2762250" y="3854450"/>
          <p14:tracePt t="22206" x="2768600" y="3860800"/>
          <p14:tracePt t="22222" x="2768600" y="3873500"/>
          <p14:tracePt t="22258" x="2768600" y="3879850"/>
          <p14:tracePt t="22274" x="2762250" y="3886200"/>
          <p14:tracePt t="22334" x="2762250" y="3892550"/>
          <p14:tracePt t="22358" x="2755900" y="3892550"/>
          <p14:tracePt t="22430" x="2755900" y="3898900"/>
          <p14:tracePt t="22455" x="2749550" y="3898900"/>
          <p14:tracePt t="22531" x="2743200" y="3898900"/>
          <p14:tracePt t="22558" x="2736850" y="3892550"/>
          <p14:tracePt t="22599" x="2730500" y="3892550"/>
          <p14:tracePt t="22643" x="2724150" y="3892550"/>
          <p14:tracePt t="22670" x="2717800" y="3886200"/>
          <p14:tracePt t="22702" x="2711450" y="3879850"/>
          <p14:tracePt t="22739" x="2705100" y="3873500"/>
          <p14:tracePt t="22778" x="2705100" y="3867150"/>
          <p14:tracePt t="22799" x="2698750" y="3860800"/>
          <p14:tracePt t="22822" x="2692400" y="3860800"/>
          <p14:tracePt t="22851" x="2686050" y="3860800"/>
          <p14:tracePt t="22898" x="2679700" y="3854450"/>
          <p14:tracePt t="22918" x="2673350" y="3854450"/>
          <p14:tracePt t="22943" x="2673350" y="3848100"/>
          <p14:tracePt t="22962" x="2667000" y="3841750"/>
          <p14:tracePt t="23002" x="2660650" y="3848100"/>
          <p14:tracePt t="23030" x="2654300" y="3848100"/>
          <p14:tracePt t="23046" x="2647950" y="3854450"/>
          <p14:tracePt t="23070" x="2641600" y="3854450"/>
          <p14:tracePt t="23082" x="2641600" y="3860800"/>
          <p14:tracePt t="23138" x="2641600" y="3867150"/>
          <p14:tracePt t="23158" x="2647950" y="3867150"/>
          <p14:tracePt t="23191" x="2647950" y="3873500"/>
          <p14:tracePt t="23226" x="2647950" y="3879850"/>
          <p14:tracePt t="23243" x="2647950" y="3886200"/>
          <p14:tracePt t="23258" x="2641600" y="3886200"/>
          <p14:tracePt t="23286" x="2641600" y="3879850"/>
          <p14:tracePt t="23318" x="2647950" y="3873500"/>
          <p14:tracePt t="23331" x="2641600" y="3860800"/>
          <p14:tracePt t="23346" x="2641600" y="3854450"/>
          <p14:tracePt t="23354" x="2641600" y="3848100"/>
          <p14:tracePt t="23366" x="2641600" y="3835400"/>
          <p14:tracePt t="23366" x="2635250" y="3816350"/>
          <p14:tracePt t="23385" x="2628900" y="3803650"/>
          <p14:tracePt t="23385" x="2628900" y="3790950"/>
          <p14:tracePt t="23401" x="2628900" y="3778250"/>
          <p14:tracePt t="23401" x="2628900" y="3771900"/>
          <p14:tracePt t="23418" x="2628900" y="3759200"/>
          <p14:tracePt t="23418" x="2622550" y="3752850"/>
          <p14:tracePt t="23434" x="2622550" y="3746500"/>
          <p14:tracePt t="23450" x="2622550" y="3740150"/>
          <p14:tracePt t="23467" x="2622550" y="3746500"/>
          <p14:tracePt t="23483" x="2628900" y="3752850"/>
          <p14:tracePt t="23510" x="2622550" y="3759200"/>
          <p14:tracePt t="23586" x="2622550" y="3752850"/>
          <p14:tracePt t="23619" x="2616200" y="3752850"/>
          <p14:tracePt t="23646" x="2609850" y="3752850"/>
          <p14:tracePt t="23714" x="2603500" y="3752850"/>
          <p14:tracePt t="23738" x="2597150" y="3752850"/>
          <p14:tracePt t="23758" x="2590800" y="3752850"/>
          <p14:tracePt t="23863" x="2590800" y="3759200"/>
          <p14:tracePt t="23878" x="2590800" y="3765550"/>
          <p14:tracePt t="23902" x="2590800" y="3771900"/>
          <p14:tracePt t="23910" x="2590800" y="3778250"/>
          <p14:tracePt t="23919" x="2590800" y="3784600"/>
          <p14:tracePt t="23954" x="2584450" y="3784600"/>
          <p14:tracePt t="24030" x="2590800" y="3790950"/>
          <p14:tracePt t="24059" x="2590800" y="3797300"/>
          <p14:tracePt t="24074" x="2590800" y="3803650"/>
          <p14:tracePt t="24098" x="2590800" y="3810000"/>
          <p14:tracePt t="24150" x="2590800" y="3816350"/>
          <p14:tracePt t="24162" x="2597150" y="3816350"/>
          <p14:tracePt t="24202" x="2597150" y="3810000"/>
          <p14:tracePt t="24271" x="2603500" y="3810000"/>
          <p14:tracePt t="24314" x="2603500" y="3803650"/>
          <p14:tracePt t="24343" x="2597150" y="3803650"/>
          <p14:tracePt t="24390" x="2597150" y="3797300"/>
          <p14:tracePt t="24426" x="2590800" y="3797300"/>
          <p14:tracePt t="24494" x="2584450" y="3797300"/>
          <p14:tracePt t="24518" x="2578100" y="3790950"/>
          <p14:tracePt t="24555" x="2578100" y="3784600"/>
          <p14:tracePt t="24590" x="2584450" y="3784600"/>
          <p14:tracePt t="24622" x="2584450" y="3778250"/>
          <p14:tracePt t="24659" x="2584450" y="3771900"/>
          <p14:tracePt t="24674" x="2590800" y="3765550"/>
          <p14:tracePt t="24698" x="2597150" y="3759200"/>
          <p14:tracePt t="24734" x="2590800" y="3752850"/>
          <p14:tracePt t="24759" x="2590800" y="3746500"/>
          <p14:tracePt t="24770" x="2584450" y="3740150"/>
          <p14:tracePt t="24779" x="2584450" y="3733800"/>
          <p14:tracePt t="24788" x="2584450" y="3727450"/>
          <p14:tracePt t="24804" x="2578100" y="3721100"/>
          <p14:tracePt t="24804" x="2578100" y="3714750"/>
          <p14:tracePt t="24823" x="2571750" y="3702050"/>
          <p14:tracePt t="24839" x="2565400" y="3695700"/>
          <p14:tracePt t="24855" x="2565400" y="3689350"/>
          <p14:tracePt t="24855" x="2565400" y="3683000"/>
          <p14:tracePt t="24872" x="2559050" y="3670300"/>
          <p14:tracePt t="24872" x="2559050" y="3663950"/>
          <p14:tracePt t="24872" x="2552700" y="3657600"/>
          <p14:tracePt t="24892" x="2546350" y="3651250"/>
          <p14:tracePt t="24907" x="2546350" y="3644900"/>
          <p14:tracePt t="24907" x="2546350" y="3638550"/>
          <p14:tracePt t="24924" x="2540000" y="3632200"/>
          <p14:tracePt t="24924" x="2540000" y="3625850"/>
          <p14:tracePt t="24940" x="2540000" y="3619500"/>
          <p14:tracePt t="24940" x="2540000" y="3613150"/>
          <p14:tracePt t="24956" x="2540000" y="3606800"/>
          <p14:tracePt t="24972" x="2533650" y="3600450"/>
          <p14:tracePt t="24972" x="2533650" y="3594100"/>
          <p14:tracePt t="24972" x="2533650" y="3587750"/>
          <p14:tracePt t="24992" x="2533650" y="3575050"/>
          <p14:tracePt t="25005" x="2527300" y="3568700"/>
          <p14:tracePt t="25022" x="2527300" y="3562350"/>
          <p14:tracePt t="25039" x="2520950" y="3562350"/>
          <p14:tracePt t="25055" x="2514600" y="3556000"/>
          <p14:tracePt t="25055" x="2508250" y="3556000"/>
          <p14:tracePt t="25074" x="2501900" y="3549650"/>
          <p14:tracePt t="25089" x="2495550" y="3549650"/>
          <p14:tracePt t="25105" x="2489200" y="3543300"/>
          <p14:tracePt t="25130" x="2489200" y="3549650"/>
          <p14:tracePt t="25222" x="2482850" y="3549650"/>
          <p14:tracePt t="25243" x="2476500" y="3556000"/>
          <p14:tracePt t="25259" x="2470150" y="3549650"/>
          <p14:tracePt t="25298" x="2470150" y="3543300"/>
          <p14:tracePt t="25319" x="2470150" y="3536950"/>
          <p14:tracePt t="25343" x="2463800" y="3530600"/>
          <p14:tracePt t="25362" x="2463800" y="3524250"/>
          <p14:tracePt t="25378" x="2457450" y="3517900"/>
          <p14:tracePt t="25387" x="2451100" y="3511550"/>
          <p14:tracePt t="25411" x="2444750" y="3505200"/>
          <p14:tracePt t="25422" x="2438400" y="3505200"/>
          <p14:tracePt t="25447" x="2432050" y="3498850"/>
          <p14:tracePt t="25471" x="2432050" y="3492500"/>
          <p14:tracePt t="25499" x="2432050" y="3486150"/>
          <p14:tracePt t="25522" x="2425700" y="3486150"/>
          <p14:tracePt t="25543" x="2425700" y="3479800"/>
          <p14:tracePt t="25575" x="2425700" y="3473450"/>
          <p14:tracePt t="25598" x="2419350" y="3467100"/>
          <p14:tracePt t="25603" x="2419350" y="3460750"/>
          <p14:tracePt t="25618" x="2419350" y="3454400"/>
          <p14:tracePt t="25634" x="2413000" y="3448050"/>
          <p14:tracePt t="25651" x="2406650" y="3448050"/>
          <p14:tracePt t="25662" x="2400300" y="3448050"/>
          <p14:tracePt t="25679" x="2400300" y="3441700"/>
          <p14:tracePt t="25711" x="2400300" y="3435350"/>
          <p14:tracePt t="25722" x="2400300" y="3429000"/>
          <p14:tracePt t="25739" x="2393950" y="3422650"/>
          <p14:tracePt t="25762" x="2387600" y="3422650"/>
          <p14:tracePt t="25790" x="2387600" y="3416300"/>
          <p14:tracePt t="25831" x="2393950" y="3409950"/>
          <p14:tracePt t="25867" x="2387600" y="3403600"/>
          <p14:tracePt t="25903" x="2381250" y="3403600"/>
          <p14:tracePt t="25951" x="2381250" y="3409950"/>
          <p14:tracePt t="26123" x="2387600" y="3416300"/>
          <p14:tracePt t="26167" x="2393950" y="3409950"/>
          <p14:tracePt t="26190" x="2393950" y="3416300"/>
          <p14:tracePt t="26243" x="2393950" y="3422650"/>
          <p14:tracePt t="26262" x="2393950" y="3435350"/>
          <p14:tracePt t="26287" x="2400300" y="3435350"/>
          <p14:tracePt t="26338" x="2400300" y="3441700"/>
          <p14:tracePt t="26370" x="2406650" y="3448050"/>
          <p14:tracePt t="26439" x="2406650" y="3454400"/>
          <p14:tracePt t="26466" x="2406650" y="3460750"/>
          <p14:tracePt t="26483" x="2406650" y="3467100"/>
          <p14:tracePt t="26498" x="2413000" y="3473450"/>
          <p14:tracePt t="26503" x="2413000" y="3479800"/>
          <p14:tracePt t="26518" x="2419350" y="3479800"/>
          <p14:tracePt t="26534" x="2425700" y="3486150"/>
          <p14:tracePt t="26550" x="2425700" y="3492500"/>
          <p14:tracePt t="26570" x="2425700" y="3498850"/>
          <p14:tracePt t="26603" x="2432050" y="3505200"/>
          <p14:tracePt t="26654" x="2432050" y="3511550"/>
          <p14:tracePt t="26706" x="2438400" y="3517900"/>
          <p14:tracePt t="26738" x="2444750" y="3517900"/>
          <p14:tracePt t="26758" x="2451100" y="3524250"/>
          <p14:tracePt t="26803" x="2451100" y="3530600"/>
          <p14:tracePt t="26819" x="2457450" y="3536950"/>
          <p14:tracePt t="26826" x="2463800" y="3543300"/>
          <p14:tracePt t="26835" x="2463800" y="3549650"/>
          <p14:tracePt t="26844" x="2470150" y="3556000"/>
          <p14:tracePt t="26844" x="2476500" y="3568700"/>
          <p14:tracePt t="26863" x="2476500" y="3575050"/>
          <p14:tracePt t="26863" x="2482850" y="3581400"/>
          <p14:tracePt t="26880" x="2482850" y="3587750"/>
          <p14:tracePt t="26895" x="2489200" y="3594100"/>
          <p14:tracePt t="26911" x="2495550" y="3600450"/>
          <p14:tracePt t="26928" x="2501900" y="3606800"/>
          <p14:tracePt t="26928" x="2501900" y="3613150"/>
          <p14:tracePt t="26947" x="2508250" y="3619500"/>
          <p14:tracePt t="26947" x="2508250" y="3625850"/>
          <p14:tracePt t="26963" x="2514600" y="3632200"/>
          <p14:tracePt t="26979" x="2514600" y="3638550"/>
          <p14:tracePt t="26999" x="2514600" y="3644900"/>
          <p14:tracePt t="27015" x="2520950" y="3644900"/>
          <p14:tracePt t="27066" x="2527300" y="3644900"/>
          <p14:tracePt t="27126" x="2527300" y="3651250"/>
          <p14:tracePt t="27143" x="2540000" y="3657600"/>
          <p14:tracePt t="27158" x="2546350" y="3663950"/>
          <p14:tracePt t="27171" x="2559050" y="3670300"/>
          <p14:tracePt t="27187" x="2565400" y="3676650"/>
          <p14:tracePt t="27195" x="2571750" y="3683000"/>
          <p14:tracePt t="27195" x="2578100" y="3683000"/>
          <p14:tracePt t="27214" x="2590800" y="3689350"/>
          <p14:tracePt t="27214" x="2622550" y="3695700"/>
          <p14:tracePt t="27231" x="2641600" y="3708400"/>
          <p14:tracePt t="27231" x="2660650" y="3714750"/>
          <p14:tracePt t="27247" x="2679700" y="3721100"/>
          <p14:tracePt t="27247" x="2698750" y="3727450"/>
          <p14:tracePt t="27264" x="2711450" y="3727450"/>
          <p14:tracePt t="27264" x="2730500" y="3733800"/>
          <p14:tracePt t="27280" x="2743200" y="3740150"/>
          <p14:tracePt t="27280" x="2762250" y="3746500"/>
          <p14:tracePt t="27280" x="2781300" y="3746500"/>
          <p14:tracePt t="27300" x="2800350" y="3752850"/>
          <p14:tracePt t="27312" x="2819400" y="3752850"/>
          <p14:tracePt t="27312" x="2857500" y="3759200"/>
          <p14:tracePt t="27331" x="2876550" y="3759200"/>
          <p14:tracePt t="27331" x="2895600" y="3759200"/>
          <p14:tracePt t="27347" x="2921000" y="3752850"/>
          <p14:tracePt t="27347" x="2946400" y="3752850"/>
          <p14:tracePt t="27364" x="2978150" y="3740150"/>
          <p14:tracePt t="27364" x="3009900" y="3733800"/>
          <p14:tracePt t="27364" x="3048000" y="3721100"/>
          <p14:tracePt t="27383" x="3086100" y="3708400"/>
          <p14:tracePt t="27396" x="3130550" y="3689350"/>
          <p14:tracePt t="27396" x="3232150" y="3644900"/>
          <p14:tracePt t="27415" x="3289300" y="3625850"/>
          <p14:tracePt t="27636" x="6115050" y="3003550"/>
          <p14:tracePt t="27636" x="6140450" y="3003550"/>
          <p14:tracePt t="27648" x="6178550" y="2997200"/>
          <p14:tracePt t="27648" x="6223000" y="2990850"/>
          <p14:tracePt t="27665" x="6267450" y="2990850"/>
          <p14:tracePt t="27665" x="6318250" y="2984500"/>
          <p14:tracePt t="27682" x="6356350" y="2984500"/>
          <p14:tracePt t="27682" x="6388100" y="2984500"/>
          <p14:tracePt t="27699" x="6419850" y="2990850"/>
          <p14:tracePt t="27699" x="6464300" y="2997200"/>
          <p14:tracePt t="27715" x="6483350" y="3003550"/>
          <p14:tracePt t="27715" x="6496050" y="3009900"/>
          <p14:tracePt t="27732" x="6502400" y="3016250"/>
          <p14:tracePt t="27732" x="6515100" y="3022600"/>
          <p14:tracePt t="27748" x="6521450" y="3028950"/>
          <p14:tracePt t="27748" x="6527800" y="3028950"/>
          <p14:tracePt t="27748" x="6534150" y="3035300"/>
          <p14:tracePt t="27768" x="6540500" y="3035300"/>
          <p14:tracePt t="27781" x="6546850" y="3035300"/>
          <p14:tracePt t="27798" x="6553200" y="3041650"/>
          <p14:tracePt t="27814" x="6559550" y="3041650"/>
          <p14:tracePt t="27831" x="6572250" y="3041650"/>
          <p14:tracePt t="27848" x="6578600" y="3041650"/>
          <p14:tracePt t="27848" x="6584950" y="3048000"/>
          <p14:tracePt t="27848" x="6591300" y="3048000"/>
          <p14:tracePt t="27868" x="6597650" y="3048000"/>
          <p14:tracePt t="27868" x="6604000" y="3054350"/>
          <p14:tracePt t="27883" x="6610350" y="3054350"/>
          <p14:tracePt t="27898" x="6616700" y="3054350"/>
          <p14:tracePt t="27915" x="6629400" y="3060700"/>
          <p14:tracePt t="27931" x="6635750" y="3067050"/>
          <p14:tracePt t="27948" x="6635750" y="3073400"/>
          <p14:tracePt t="27965" x="6629400" y="3079750"/>
          <p14:tracePt t="27981" x="6623050" y="3092450"/>
          <p14:tracePt t="27998" x="6623050" y="3098800"/>
          <p14:tracePt t="27998" x="6610350" y="3117850"/>
          <p14:tracePt t="28016" x="6604000" y="3130550"/>
          <p14:tracePt t="28016" x="6597650" y="3136900"/>
          <p14:tracePt t="28033" x="6591300" y="3149600"/>
          <p14:tracePt t="28033" x="6584950" y="3162300"/>
          <p14:tracePt t="28050" x="6578600" y="3175000"/>
          <p14:tracePt t="28050" x="6572250" y="3194050"/>
          <p14:tracePt t="28067" x="6572250" y="3206750"/>
          <p14:tracePt t="28067" x="6565900" y="3213100"/>
          <p14:tracePt t="28084" x="6565900" y="3219450"/>
          <p14:tracePt t="28084" x="6565900" y="3225800"/>
          <p14:tracePt t="28100" x="6565900" y="3232150"/>
          <p14:tracePt t="28115" x="6565900" y="3238500"/>
          <p14:tracePt t="28132" x="6559550" y="3244850"/>
          <p14:tracePt t="28226" x="6553200" y="3251200"/>
          <p14:tracePt t="28242" x="6546850" y="3251200"/>
          <p14:tracePt t="28249" x="6540500" y="3257550"/>
          <p14:tracePt t="28249" x="6534150" y="3257550"/>
          <p14:tracePt t="28267" x="6521450" y="3263900"/>
          <p14:tracePt t="28267" x="6508750" y="3263900"/>
          <p14:tracePt t="28284" x="6502400" y="3263900"/>
          <p14:tracePt t="28284" x="6489700" y="3270250"/>
          <p14:tracePt t="28284" x="6470650" y="3270250"/>
          <p14:tracePt t="28303" x="6457950" y="3270250"/>
          <p14:tracePt t="28303" x="6438900" y="3276600"/>
          <p14:tracePt t="28318" x="6426200" y="3276600"/>
          <p14:tracePt t="28318" x="6407150" y="3276600"/>
          <p14:tracePt t="28334" x="6388100" y="3270250"/>
          <p14:tracePt t="28334" x="6375400" y="3270250"/>
          <p14:tracePt t="28350" x="6356350" y="3270250"/>
          <p14:tracePt t="28350" x="6318250" y="3257550"/>
          <p14:tracePt t="28368" x="6299200" y="3251200"/>
          <p14:tracePt t="28368" x="6280150" y="3238500"/>
          <p14:tracePt t="28384" x="6261100" y="3225800"/>
          <p14:tracePt t="28384" x="6235700" y="3213100"/>
          <p14:tracePt t="28401" x="6216650" y="3194050"/>
          <p14:tracePt t="28401" x="6197600" y="3175000"/>
          <p14:tracePt t="28418" x="6178550" y="3149600"/>
          <p14:tracePt t="28418" x="6134100" y="3086100"/>
          <p14:tracePt t="28435" x="6115050" y="3048000"/>
          <p14:tracePt t="28435" x="6096000" y="3009900"/>
          <p14:tracePt t="28452" x="6076950" y="2965450"/>
          <p14:tracePt t="28452" x="6057900" y="2921000"/>
          <p14:tracePt t="28468" x="6051550" y="2876550"/>
          <p14:tracePt t="28468" x="6038850" y="2832100"/>
          <p14:tracePt t="28484" x="6038850" y="2794000"/>
          <p14:tracePt t="28484" x="6032500" y="2749550"/>
          <p14:tracePt t="28484" x="6038850" y="2711450"/>
          <p14:tracePt t="28503" x="6045200" y="2673350"/>
          <p14:tracePt t="28516" x="6057900" y="2635250"/>
          <p14:tracePt t="28516" x="6089650" y="2565400"/>
          <p14:tracePt t="28535" x="6115050" y="2533650"/>
          <p14:tracePt t="28535" x="6146800" y="2501900"/>
          <p14:tracePt t="28551" x="6178550" y="2470150"/>
          <p14:tracePt t="28551" x="6216650" y="2438400"/>
          <p14:tracePt t="28568" x="6254750" y="2406650"/>
          <p14:tracePt t="28568" x="6299200" y="2381250"/>
          <p14:tracePt t="28568" x="6350000" y="2349500"/>
          <p14:tracePt t="28587" x="6400800" y="2324100"/>
          <p14:tracePt t="28600" x="6451600" y="2298700"/>
          <p14:tracePt t="28600" x="6572250" y="2254250"/>
          <p14:tracePt t="28618" x="6629400" y="2241550"/>
          <p14:tracePt t="28618" x="6692900" y="2228850"/>
          <p14:tracePt t="28635" x="6756400" y="2222500"/>
          <p14:tracePt t="28635" x="6819900" y="2216150"/>
          <p14:tracePt t="28652" x="6883400" y="2216150"/>
          <p14:tracePt t="28652" x="7010400" y="2228850"/>
          <p14:tracePt t="28670" x="7067550" y="2235200"/>
          <p14:tracePt t="28670" x="7131050" y="2247900"/>
          <p14:tracePt t="28685" x="7188200" y="2266950"/>
          <p14:tracePt t="28685" x="7239000" y="2286000"/>
          <p14:tracePt t="28702" x="7296150" y="2305050"/>
          <p14:tracePt t="28702" x="7340600" y="2324100"/>
          <p14:tracePt t="28719" x="7391400" y="2349500"/>
          <p14:tracePt t="28719" x="7480300" y="2406650"/>
          <p14:tracePt t="28736" x="7524750" y="2432050"/>
          <p14:tracePt t="28736" x="7562850" y="2463800"/>
          <p14:tracePt t="28752" x="7600950" y="2501900"/>
          <p14:tracePt t="28752" x="7632700" y="2540000"/>
          <p14:tracePt t="28769" x="7658100" y="2578100"/>
          <p14:tracePt t="28769" x="7683500" y="2622550"/>
          <p14:tracePt t="28769" x="7702550" y="2667000"/>
          <p14:tracePt t="28788" x="7715250" y="2711450"/>
          <p14:tracePt t="28801" x="7727950" y="2755900"/>
          <p14:tracePt t="28801" x="7734300" y="2838450"/>
          <p14:tracePt t="28820" x="7734300" y="2882900"/>
          <p14:tracePt t="28820" x="7727950" y="2921000"/>
          <p14:tracePt t="28836" x="7721600" y="2959100"/>
          <p14:tracePt t="28836" x="7708900" y="2990850"/>
          <p14:tracePt t="28853" x="7689850" y="3022600"/>
          <p14:tracePt t="28853" x="7670800" y="3054350"/>
          <p14:tracePt t="28869" x="7645400" y="3079750"/>
          <p14:tracePt t="28869" x="7613650" y="3105150"/>
          <p14:tracePt t="28869" x="7575550" y="3124200"/>
          <p14:tracePt t="28888" x="7543800" y="3143250"/>
          <p14:tracePt t="28888" x="7499350" y="3162300"/>
          <p14:tracePt t="28903" x="7461250" y="3181350"/>
          <p14:tracePt t="28903" x="7416800" y="3200400"/>
          <p14:tracePt t="28920" x="7372350" y="3213100"/>
          <p14:tracePt t="28920" x="7327900" y="3225800"/>
          <p14:tracePt t="28936" x="7283450" y="3244850"/>
          <p14:tracePt t="28936" x="7239000" y="3251200"/>
          <p14:tracePt t="28952" x="7194550" y="3263900"/>
          <p14:tracePt t="28952" x="7105650" y="3276600"/>
          <p14:tracePt t="28969" x="7061200" y="3276600"/>
          <p14:tracePt t="28969" x="7023100" y="3276600"/>
          <p14:tracePt t="28986" x="6985000" y="3276600"/>
          <p14:tracePt t="28986" x="6953250" y="3270250"/>
          <p14:tracePt t="29003" x="6921500" y="3270250"/>
          <p14:tracePt t="29003" x="6896100" y="3263900"/>
          <p14:tracePt t="29020" x="6877050" y="3257550"/>
          <p14:tracePt t="29020" x="6845300" y="3244850"/>
          <p14:tracePt t="29036" x="6838950" y="3232150"/>
          <p14:tracePt t="29036" x="6832600" y="3225800"/>
          <p14:tracePt t="29053" x="6832600" y="3219450"/>
          <p14:tracePt t="29053" x="6832600" y="3213100"/>
          <p14:tracePt t="29069" x="6838950" y="3206750"/>
          <p14:tracePt t="29069" x="6851650" y="3194050"/>
          <p14:tracePt t="29087" x="6864350" y="3187700"/>
          <p14:tracePt t="29087" x="6870700" y="3181350"/>
          <p14:tracePt t="29103" x="6883400" y="3175000"/>
          <p14:tracePt t="29103" x="6902450" y="3168650"/>
          <p14:tracePt t="29120" x="6915150" y="3168650"/>
          <p14:tracePt t="29120" x="6927850" y="3162300"/>
          <p14:tracePt t="29137" x="6940550" y="3155950"/>
          <p14:tracePt t="29137" x="6953250" y="3155950"/>
          <p14:tracePt t="29137" x="6959600" y="3149600"/>
          <p14:tracePt t="29156" x="6972300" y="3143250"/>
          <p14:tracePt t="29168" x="6978650" y="3143250"/>
          <p14:tracePt t="29168" x="6997700" y="3136900"/>
          <p14:tracePt t="29186" x="7004050" y="3130550"/>
          <p14:tracePt t="29186" x="7010400" y="3130550"/>
          <p14:tracePt t="29203" x="7016750" y="3130550"/>
          <p14:tracePt t="29219" x="7023100" y="3124200"/>
          <p14:tracePt t="29236" x="7023100" y="3117850"/>
          <p14:tracePt t="29252" x="7023100" y="3111500"/>
          <p14:tracePt t="29275" x="7016750" y="3111500"/>
          <p14:tracePt t="29298" x="7010400" y="3117850"/>
          <p14:tracePt t="29327" x="7016750" y="3124200"/>
          <p14:tracePt t="29394" x="7023100" y="3130550"/>
          <p14:tracePt t="29418" x="7023100" y="3136900"/>
          <p14:tracePt t="29443" x="7029450" y="3136900"/>
          <p14:tracePt t="29479" x="7035800" y="3136900"/>
          <p14:tracePt t="29506" x="7042150" y="3136900"/>
          <p14:tracePt t="29531" x="7048500" y="3130550"/>
          <p14:tracePt t="29547" x="7054850" y="3130550"/>
          <p14:tracePt t="29563" x="7061200" y="3124200"/>
          <p14:tracePt t="29570" x="7067550" y="3124200"/>
          <p14:tracePt t="29570" x="7073900" y="3117850"/>
          <p14:tracePt t="29588" x="7080250" y="3111500"/>
          <p14:tracePt t="29603" x="7086600" y="3111500"/>
          <p14:tracePt t="29603" x="7092950" y="3105150"/>
          <p14:tracePt t="29603" x="7099300" y="3105150"/>
          <p14:tracePt t="29623" x="7105650" y="3105150"/>
          <p14:tracePt t="29637" x="7112000" y="3098800"/>
          <p14:tracePt t="29655" x="7112000" y="3105150"/>
          <p14:tracePt t="29794" x="7105650" y="3105150"/>
          <p14:tracePt t="29838" x="7099300" y="3105150"/>
          <p14:tracePt t="29898" x="7099300" y="3098800"/>
          <p14:tracePt t="30182" x="7105650" y="3092450"/>
          <p14:tracePt t="30226" x="7112000" y="3092450"/>
          <p14:tracePt t="30274" x="7105650" y="3092450"/>
          <p14:tracePt t="30395" x="7099300" y="3098800"/>
          <p14:tracePt t="30430" x="7105650" y="3092450"/>
          <p14:tracePt t="30815" x="7099300" y="3092450"/>
          <p14:tracePt t="30886" x="7105650" y="3092450"/>
          <p14:tracePt t="30946" x="7105650" y="3098800"/>
          <p14:tracePt t="30979" x="7112000" y="3105150"/>
          <p14:tracePt t="31014" x="7105650" y="3111500"/>
          <p14:tracePt t="31074" x="7099300" y="3117850"/>
          <p14:tracePt t="31106" x="7092950" y="3124200"/>
          <p14:tracePt t="31143" x="7092950" y="3130550"/>
          <p14:tracePt t="31226" x="7086600" y="3136900"/>
          <p14:tracePt t="31262" x="7086600" y="3130550"/>
          <p14:tracePt t="31322" x="7086600" y="3124200"/>
          <p14:tracePt t="31374" x="7086600" y="3117850"/>
          <p14:tracePt t="31518" x="7092950" y="3117850"/>
          <p14:tracePt t="31534" x="7099300" y="3117850"/>
          <p14:tracePt t="31546" x="7105650" y="3117850"/>
          <p14:tracePt t="31562" x="7105650" y="3111500"/>
          <p14:tracePt t="31578" x="7112000" y="3111500"/>
          <p14:tracePt t="31602" x="7118350" y="3111500"/>
          <p14:tracePt t="31742" x="7124700" y="3105150"/>
          <p14:tracePt t="31767" x="7131050" y="3105150"/>
          <p14:tracePt t="31802" x="7137400" y="3098800"/>
          <p14:tracePt t="31834" x="7131050" y="3098800"/>
          <p14:tracePt t="32034" x="7124700" y="3098800"/>
          <p14:tracePt t="32058" x="7118350" y="3098800"/>
          <p14:tracePt t="32086" x="7124700" y="3105150"/>
          <p14:tracePt t="32146" x="7124700" y="3111500"/>
          <p14:tracePt t="32202" x="7118350" y="3111500"/>
          <p14:tracePt t="32230" x="7112000" y="3111500"/>
          <p14:tracePt t="32262" x="7118350" y="3111500"/>
          <p14:tracePt t="32434" x="7124700" y="3111500"/>
          <p14:tracePt t="32454" x="7131050" y="3111500"/>
          <p14:tracePt t="32470" x="7137400" y="3105150"/>
          <p14:tracePt t="32486" x="7131050" y="3105150"/>
          <p14:tracePt t="32555" x="7124700" y="3098800"/>
          <p14:tracePt t="32574" x="7124700" y="3105150"/>
          <p14:tracePt t="32822" x="7124700" y="3111500"/>
          <p14:tracePt t="33002" x="7118350" y="3117850"/>
          <p14:tracePt t="33114" x="7112000" y="3117850"/>
          <p14:tracePt t="33162" x="7112000" y="3124200"/>
          <p14:tracePt t="33182" x="7105650" y="3130550"/>
          <p14:tracePt t="33250" x="7105650" y="3136900"/>
          <p14:tracePt t="33310" x="7099300" y="3130550"/>
          <p14:tracePt t="33362" x="7092950" y="3124200"/>
          <p14:tracePt t="33438" x="7099300" y="3117850"/>
          <p14:tracePt t="33490" x="7105650" y="3111500"/>
          <p14:tracePt t="33586" x="7099300" y="3111500"/>
          <p14:tracePt t="33814" x="7099300" y="3105150"/>
          <p14:tracePt t="33934" x="7092950" y="3098800"/>
          <p14:tracePt t="33971" x="7092950" y="3092450"/>
          <p14:tracePt t="34022" x="7086600" y="3092450"/>
          <p14:tracePt t="34182" x="7086600" y="3098800"/>
          <p14:tracePt t="34226" x="7080250" y="3105150"/>
          <p14:tracePt t="34254" x="7073900" y="3111500"/>
          <p14:tracePt t="34314" x="7067550" y="3111500"/>
          <p14:tracePt t="34366" x="7061200" y="3111500"/>
          <p14:tracePt t="34458" x="7061200" y="3117850"/>
          <p14:tracePt t="34854" x="7061200" y="3124200"/>
          <p14:tracePt t="34878" x="7054850" y="3124200"/>
          <p14:tracePt t="34914" x="7061200" y="3130550"/>
          <p14:tracePt t="35102" x="7054850" y="3130550"/>
          <p14:tracePt t="35202" x="7048500" y="3136900"/>
          <p14:tracePt t="35322" x="7042150" y="3136900"/>
          <p14:tracePt t="35386" x="7042150" y="3143250"/>
          <p14:tracePt t="35503" x="7042150" y="3149600"/>
          <p14:tracePt t="35566" x="7035800" y="3155950"/>
          <p14:tracePt t="35743" x="7029450" y="3155950"/>
          <p14:tracePt t="35794" x="7029450" y="3162300"/>
          <p14:tracePt t="35890" x="7023100" y="3162300"/>
          <p14:tracePt t="36026" x="7023100" y="3168650"/>
          <p14:tracePt t="36334" x="7016750" y="3168650"/>
          <p14:tracePt t="36902" x="7010400" y="3175000"/>
          <p14:tracePt t="37306" x="7004050" y="3175000"/>
          <p14:tracePt t="37366" x="7004050" y="3181350"/>
          <p14:tracePt t="37638" x="7004050" y="3187700"/>
          <p14:tracePt t="37914" x="6997700" y="3187700"/>
          <p14:tracePt t="37962" x="6991350" y="3187700"/>
          <p14:tracePt t="38202" x="6985000" y="3187700"/>
          <p14:tracePt t="38410" x="6985000" y="3181350"/>
          <p14:tracePt t="38574" x="6991350" y="3181350"/>
          <p14:tracePt t="38651" x="6991350" y="3187700"/>
          <p14:tracePt t="39102" x="6997700" y="3187700"/>
          <p14:tracePt t="39198" x="6991350" y="3187700"/>
          <p14:tracePt t="39282" x="6985000" y="3187700"/>
          <p14:tracePt t="39302" x="6978650" y="3187700"/>
          <p14:tracePt t="39363" x="6985000" y="3194050"/>
          <p14:tracePt t="39438" x="6985000" y="3200400"/>
          <p14:tracePt t="39506" x="6978650" y="3200400"/>
          <p14:tracePt t="39626" x="6972300" y="3206750"/>
          <p14:tracePt t="39783" x="6978650" y="3200400"/>
          <p14:tracePt t="39926" x="6978650" y="3194050"/>
          <p14:tracePt t="39994" x="6985000" y="3187700"/>
          <p14:tracePt t="40166" x="6991350" y="3187700"/>
          <p14:tracePt t="40210" x="6997700" y="3187700"/>
          <p14:tracePt t="40270" x="6997700" y="3181350"/>
          <p14:tracePt t="40338" x="7004050" y="3181350"/>
          <p14:tracePt t="40407" x="7010400" y="3181350"/>
          <p14:tracePt t="40474" x="7010400" y="3187700"/>
          <p14:tracePt t="40630" x="7010400" y="3194050"/>
          <p14:tracePt t="40646" x="7010400" y="3200400"/>
          <p14:tracePt t="40662" x="7016750" y="3206750"/>
          <p14:tracePt t="40674" x="7016750" y="3213100"/>
          <p14:tracePt t="40690" x="7016750" y="3219450"/>
          <p14:tracePt t="40706" x="7016750" y="3225800"/>
          <p14:tracePt t="40726" x="7016750" y="3232150"/>
          <p14:tracePt t="40774" x="7016750" y="3225800"/>
          <p14:tracePt t="40846" x="7010400" y="3219450"/>
          <p14:tracePt t="40946" x="7010400" y="3213100"/>
          <p14:tracePt t="40966" x="7010400" y="3206750"/>
          <p14:tracePt t="40990" x="7004050" y="3206750"/>
          <p14:tracePt t="41014" x="7010400" y="3200400"/>
          <p14:tracePt t="41043" x="7010400" y="3194050"/>
          <p14:tracePt t="41095" x="7010400" y="3187700"/>
          <p14:tracePt t="41134" x="7016750" y="3187700"/>
          <p14:tracePt t="41154" x="7023100" y="3187700"/>
          <p14:tracePt t="41171" x="7029450" y="3187700"/>
          <p14:tracePt t="41194" x="7035800" y="3194050"/>
          <p14:tracePt t="41214" x="7035800" y="3200400"/>
          <p14:tracePt t="41266" x="7029450" y="3206750"/>
          <p14:tracePt t="41290" x="7029450" y="3213100"/>
          <p14:tracePt t="41314" x="7023100" y="3213100"/>
          <p14:tracePt t="41335" x="7016750" y="3213100"/>
          <p14:tracePt t="41366" x="7010400" y="3213100"/>
          <p14:tracePt t="41394" x="7004050" y="3219450"/>
          <p14:tracePt t="41418" x="6997700" y="3219450"/>
          <p14:tracePt t="41438" x="6991350" y="3225800"/>
          <p14:tracePt t="41470" x="6985000" y="3225800"/>
          <p14:tracePt t="41502" x="6978650" y="3225800"/>
          <p14:tracePt t="41546" x="6972300" y="3225800"/>
          <p14:tracePt t="41566" x="6965950" y="3219450"/>
          <p14:tracePt t="41590" x="6959600" y="3219450"/>
          <p14:tracePt t="41614" x="6959600" y="3213100"/>
          <p14:tracePt t="41634" x="6953250" y="3213100"/>
          <p14:tracePt t="41667" x="6953250" y="3219450"/>
          <p14:tracePt t="41719" x="6959600" y="3219450"/>
          <p14:tracePt t="41778" x="6965950" y="3225800"/>
          <p14:tracePt t="41830" x="6972300" y="3219450"/>
          <p14:tracePt t="41942" x="6972300" y="3213100"/>
          <p14:tracePt t="41986" x="6978650" y="3219450"/>
          <p14:tracePt t="42098" x="6985000" y="3213100"/>
          <p14:tracePt t="42174" x="6985000" y="3206750"/>
          <p14:tracePt t="42219" x="6985000" y="3213100"/>
          <p14:tracePt t="42406" x="6978650" y="3213100"/>
          <p14:tracePt t="42526" x="6972300" y="3213100"/>
          <p14:tracePt t="42643" x="6978650" y="3219450"/>
          <p14:tracePt t="42791" x="6972300" y="3219450"/>
          <p14:tracePt t="42843" x="6965950" y="3225800"/>
          <p14:tracePt t="42970" x="6965950" y="3232150"/>
          <p14:tracePt t="43143" x="6972300" y="3232150"/>
          <p14:tracePt t="43210" x="6978650" y="3225800"/>
          <p14:tracePt t="43262" x="6985000" y="3219450"/>
          <p14:tracePt t="43502" x="6991350" y="3219450"/>
          <p14:tracePt t="43646" x="6985000" y="3225800"/>
          <p14:tracePt t="43982" x="6985000" y="3219450"/>
          <p14:tracePt t="44014" x="6978650" y="3213100"/>
          <p14:tracePt t="44034" x="6972300" y="3213100"/>
          <p14:tracePt t="44075" x="6978650" y="3219450"/>
          <p14:tracePt t="44110" x="6985000" y="3219450"/>
          <p14:tracePt t="44134" x="6991350" y="3219450"/>
          <p14:tracePt t="44146" x="6997700" y="3219450"/>
          <p14:tracePt t="44162" x="7004050" y="3219450"/>
          <p14:tracePt t="44214" x="7010400" y="3219450"/>
          <p14:tracePt t="44246" x="7016750" y="3225800"/>
          <p14:tracePt t="44290" x="7010400" y="3232150"/>
          <p14:tracePt t="44318" x="7004050" y="3232150"/>
          <p14:tracePt t="44343" x="6997700" y="3238500"/>
          <p14:tracePt t="44378" x="6991350" y="3238500"/>
          <p14:tracePt t="44402" x="6985000" y="3238500"/>
          <p14:tracePt t="44434" x="6978650" y="3232150"/>
          <p14:tracePt t="44494" x="6972300" y="3232150"/>
          <p14:tracePt t="44574" x="6965950" y="3232150"/>
          <p14:tracePt t="44598" x="6959600" y="3232150"/>
          <p14:tracePt t="44614" x="6953250" y="3238500"/>
          <p14:tracePt t="44626" x="6940550" y="3238500"/>
          <p14:tracePt t="44643" x="6934200" y="3244850"/>
          <p14:tracePt t="44658" x="6927850" y="3244850"/>
          <p14:tracePt t="44674" x="6921500" y="3244850"/>
          <p14:tracePt t="44687" x="6915150" y="3244850"/>
          <p14:tracePt t="44711" x="6921500" y="3238500"/>
          <p14:tracePt t="44786" x="6921500" y="3232150"/>
          <p14:tracePt t="44814" x="6921500" y="3225800"/>
          <p14:tracePt t="44846" x="6921500" y="3219450"/>
          <p14:tracePt t="44866" x="6921500" y="3213100"/>
          <p14:tracePt t="44914" x="6927850" y="3206750"/>
          <p14:tracePt t="44934" x="6927850" y="3200400"/>
          <p14:tracePt t="44958" x="6927850" y="3194050"/>
          <p14:tracePt t="44974" x="6927850" y="3187700"/>
          <p14:tracePt t="44986" x="6927850" y="3181350"/>
          <p14:tracePt t="44994" x="6927850" y="3175000"/>
          <p14:tracePt t="45003" x="6934200" y="3168650"/>
          <p14:tracePt t="45003" x="6934200" y="3162300"/>
          <p14:tracePt t="45021" x="6934200" y="3155950"/>
          <p14:tracePt t="45021" x="6934200" y="3136900"/>
          <p14:tracePt t="45039" x="6934200" y="3130550"/>
          <p14:tracePt t="45039" x="6927850" y="3124200"/>
          <p14:tracePt t="45055" x="6927850" y="3117850"/>
          <p14:tracePt t="45055" x="6921500" y="3111500"/>
          <p14:tracePt t="45071" x="6915150" y="3105150"/>
          <p14:tracePt t="45071" x="6908800" y="3098800"/>
          <p14:tracePt t="45089" x="6902450" y="3092450"/>
          <p14:tracePt t="45089" x="6889750" y="3086100"/>
          <p14:tracePt t="45089" x="6883400" y="3079750"/>
          <p14:tracePt t="45107" x="6877050" y="3073400"/>
          <p14:tracePt t="45121" x="6864350" y="3067050"/>
          <p14:tracePt t="45121" x="6838950" y="3054350"/>
          <p14:tracePt t="45139" x="6826250" y="3048000"/>
          <p14:tracePt t="45139" x="6813550" y="3041650"/>
          <p14:tracePt t="45155" x="6794500" y="3035300"/>
          <p14:tracePt t="45155" x="6769100" y="3035300"/>
          <p14:tracePt t="45155" x="6743700" y="3022600"/>
          <p14:tracePt t="45176" x="6718300" y="3022600"/>
          <p14:tracePt t="45187" x="6680200" y="3009900"/>
          <p14:tracePt t="45187" x="6648450" y="3003550"/>
          <p14:tracePt t="45187" x="6610350" y="2997200"/>
          <p14:tracePt t="45208" x="6565900" y="2984500"/>
          <p14:tracePt t="45208" x="6521450" y="2971800"/>
          <p14:tracePt t="45222" x="6477000" y="2959100"/>
          <p14:tracePt t="45222" x="6419850" y="2946400"/>
          <p14:tracePt t="45239" x="6362700" y="2933700"/>
          <p14:tracePt t="45239" x="6299200" y="2914650"/>
          <p14:tracePt t="45256" x="6229350" y="2901950"/>
          <p14:tracePt t="45256" x="6159500" y="2889250"/>
          <p14:tracePt t="45272" x="6076950" y="2876550"/>
          <p14:tracePt t="45272" x="5899150" y="2857500"/>
          <p14:tracePt t="45288" x="5803900" y="2851150"/>
          <p14:tracePt t="45288" x="5702300" y="2844800"/>
          <p14:tracePt t="45306" x="5594350" y="2832100"/>
          <p14:tracePt t="45306" x="5486400" y="2819400"/>
          <p14:tracePt t="45322" x="5372100" y="2813050"/>
          <p14:tracePt t="45322" x="5143500" y="2781300"/>
          <p14:tracePt t="45339" x="5022850" y="2768600"/>
          <p14:tracePt t="45339" x="4902200" y="2749550"/>
          <p14:tracePt t="45356" x="4781550" y="2730500"/>
          <p14:tracePt t="45356" x="4660900" y="2705100"/>
          <p14:tracePt t="45372" x="4546600" y="2679700"/>
          <p14:tracePt t="45372" x="4432300" y="2647950"/>
          <p14:tracePt t="45389" x="4318000" y="2609850"/>
          <p14:tracePt t="45389" x="4095750" y="2520950"/>
          <p14:tracePt t="45407" x="3987800" y="2470150"/>
          <p14:tracePt t="45407" x="3886200" y="2419350"/>
          <p14:tracePt t="45423" x="3784600" y="2368550"/>
          <p14:tracePt t="45423" x="3683000" y="2324100"/>
          <p14:tracePt t="45440" x="3581400" y="2279650"/>
          <p14:tracePt t="45440" x="3486150" y="2235200"/>
          <p14:tracePt t="45456" x="3397250" y="2197100"/>
          <p14:tracePt t="45456" x="3302000" y="2152650"/>
          <p14:tracePt t="45456" x="3219450" y="2120900"/>
          <p14:tracePt t="45476" x="3130550" y="2082800"/>
          <p14:tracePt t="45488" x="3048000" y="2057400"/>
          <p14:tracePt t="45488" x="2895600" y="2000250"/>
          <p14:tracePt t="45507" x="2819400" y="1974850"/>
          <p14:tracePt t="45507" x="2743200" y="1955800"/>
          <p14:tracePt t="45523" x="2673350" y="1943100"/>
          <p14:tracePt t="45523" x="2609850" y="1930400"/>
          <p14:tracePt t="45540" x="2540000" y="1917700"/>
          <p14:tracePt t="45540" x="2482850" y="1905000"/>
          <p14:tracePt t="45556" x="2419350" y="1898650"/>
          <p14:tracePt t="45556" x="2362200" y="1885950"/>
          <p14:tracePt t="45556" x="2311400" y="1879600"/>
          <p14:tracePt t="45576" x="2254250" y="1866900"/>
          <p14:tracePt t="45576" x="2203450" y="1860550"/>
          <p14:tracePt t="45590" x="2152650" y="1847850"/>
          <p14:tracePt t="45590" x="2108200" y="1835150"/>
          <p14:tracePt t="45607" x="2063750" y="1828800"/>
          <p14:tracePt t="45607" x="2019300" y="1816100"/>
          <p14:tracePt t="45623" x="1974850" y="1803400"/>
          <p14:tracePt t="45623" x="1898650" y="1784350"/>
          <p14:tracePt t="45640" x="1866900" y="1778000"/>
          <p14:tracePt t="45640" x="1835150" y="1771650"/>
          <p14:tracePt t="45658" x="1809750" y="1765300"/>
          <p14:tracePt t="45658" x="1784350" y="1758950"/>
          <p14:tracePt t="45673" x="1758950" y="1746250"/>
          <p14:tracePt t="45673" x="1739900" y="1739900"/>
          <p14:tracePt t="45690" x="1720850" y="1733550"/>
          <p14:tracePt t="45690" x="1695450" y="1708150"/>
          <p14:tracePt t="45707" x="1682750" y="1695450"/>
          <p14:tracePt t="45707" x="1676400" y="1682750"/>
          <p14:tracePt t="45724" x="1670050" y="1676400"/>
          <p14:tracePt t="45724" x="1670050" y="1663700"/>
          <p14:tracePt t="45741" x="1670050" y="1657350"/>
          <p14:tracePt t="45741" x="1670050" y="1644650"/>
          <p14:tracePt t="45741" x="1676400" y="1638300"/>
          <p14:tracePt t="45759" x="1682750" y="1631950"/>
          <p14:tracePt t="45772" x="1695450" y="1625600"/>
          <p14:tracePt t="45772" x="1720850" y="1619250"/>
          <p14:tracePt t="45791" x="1739900" y="1619250"/>
          <p14:tracePt t="45791" x="1758950" y="1619250"/>
          <p14:tracePt t="45807" x="1778000" y="1612900"/>
          <p14:tracePt t="45807" x="1803400" y="1612900"/>
          <p14:tracePt t="45824" x="1835150" y="1612900"/>
          <p14:tracePt t="45824" x="1860550" y="1612900"/>
          <p14:tracePt t="45824" x="1898650" y="1619250"/>
          <p14:tracePt t="45843" x="1936750" y="1619250"/>
          <p14:tracePt t="45856" x="1974850" y="1619250"/>
          <p14:tracePt t="45856" x="2063750" y="1625600"/>
          <p14:tracePt t="45875" x="2114550" y="1625600"/>
          <p14:tracePt t="45875" x="2165350" y="1631950"/>
          <p14:tracePt t="45891" x="2216150" y="1631950"/>
          <p14:tracePt t="45891" x="2273300" y="1638300"/>
          <p14:tracePt t="45908" x="2330450" y="1638300"/>
          <p14:tracePt t="45908" x="2381250" y="1638300"/>
          <p14:tracePt t="45908" x="2438400" y="1644650"/>
          <p14:tracePt t="45927" x="2495550" y="1644650"/>
          <p14:tracePt t="45927" x="2552700" y="1644650"/>
          <p14:tracePt t="45941" x="2603500" y="1644650"/>
          <p14:tracePt t="45941" x="2660650" y="1651000"/>
          <p14:tracePt t="45958" x="2711450" y="1651000"/>
          <p14:tracePt t="45958" x="2768600" y="1651000"/>
          <p14:tracePt t="45974" x="2819400" y="1651000"/>
          <p14:tracePt t="45974" x="2870200" y="1651000"/>
          <p14:tracePt t="45991" x="2914650" y="1657350"/>
          <p14:tracePt t="45991" x="3009900" y="1657350"/>
          <p14:tracePt t="46008" x="3048000" y="1663700"/>
          <p14:tracePt t="46008" x="3086100" y="1663700"/>
          <p14:tracePt t="46025" x="3124200" y="1670050"/>
          <p14:tracePt t="46025" x="3155950" y="1670050"/>
          <p14:tracePt t="46042" x="3187700" y="1676400"/>
          <p14:tracePt t="46042" x="3238500" y="1682750"/>
          <p14:tracePt t="46059" x="3263900" y="1682750"/>
          <p14:tracePt t="46059" x="3289300" y="1682750"/>
          <p14:tracePt t="46076" x="3308350" y="1689100"/>
          <p14:tracePt t="46076" x="3327400" y="1689100"/>
          <p14:tracePt t="46092" x="3340100" y="1682750"/>
          <p14:tracePt t="46092" x="3359150" y="1682750"/>
          <p14:tracePt t="46108" x="3371850" y="1682750"/>
          <p14:tracePt t="46108" x="3378200" y="1682750"/>
          <p14:tracePt t="46108" x="3390900" y="1676400"/>
          <p14:tracePt t="46127" x="3397250" y="1676400"/>
          <p14:tracePt t="46140" x="3403600" y="1670050"/>
          <p14:tracePt t="46140" x="3409950" y="1670050"/>
          <p14:tracePt t="46160" x="3416300" y="1663700"/>
          <p14:tracePt t="46174" x="3422650" y="1657350"/>
          <p14:tracePt t="46190" x="3422650" y="1651000"/>
          <p14:tracePt t="46211" x="3429000" y="1651000"/>
          <p14:tracePt t="46227" x="3435350" y="1644650"/>
          <p14:tracePt t="46241" x="3441700" y="1638300"/>
          <p14:tracePt t="46257" x="3454400" y="1638300"/>
          <p14:tracePt t="46274" x="3460750" y="1638300"/>
          <p14:tracePt t="46274" x="3460750" y="1631950"/>
          <p14:tracePt t="46274" x="3467100" y="1631950"/>
          <p14:tracePt t="46295" x="3473450" y="1631950"/>
          <p14:tracePt t="46295" x="3479800" y="1631950"/>
          <p14:tracePt t="46309" x="3486150" y="1625600"/>
          <p14:tracePt t="46309" x="3492500" y="1625600"/>
          <p14:tracePt t="46325" x="3498850" y="1625600"/>
          <p14:tracePt t="46325" x="3505200" y="1625600"/>
          <p14:tracePt t="46343" x="3511550" y="1625600"/>
          <p14:tracePt t="46358" x="3524250" y="1625600"/>
          <p14:tracePt t="46358" x="3530600" y="1625600"/>
          <p14:tracePt t="46376" x="3536950" y="1625600"/>
          <p14:tracePt t="46391" x="3543300" y="1625600"/>
          <p14:tracePt t="46391" x="3549650" y="1631950"/>
          <p14:tracePt t="46409" x="3556000" y="1631950"/>
          <p14:tracePt t="46409" x="3568700" y="1631950"/>
          <p14:tracePt t="46427" x="3581400" y="1631950"/>
          <p14:tracePt t="46427" x="3594100" y="1631950"/>
          <p14:tracePt t="46443" x="3606800" y="1631950"/>
          <p14:tracePt t="46443" x="3613150" y="1638300"/>
          <p14:tracePt t="46460" x="3625850" y="1638300"/>
          <p14:tracePt t="46460" x="3632200" y="1638300"/>
          <p14:tracePt t="46476" x="3644900" y="1638300"/>
          <p14:tracePt t="46476" x="3657600" y="1638300"/>
          <p14:tracePt t="46476" x="3670300" y="1644650"/>
          <p14:tracePt t="46495" x="3683000" y="1644650"/>
          <p14:tracePt t="46508" x="3689350" y="1644650"/>
          <p14:tracePt t="46508" x="3714750" y="1644650"/>
          <p14:tracePt t="46527" x="3727450" y="1651000"/>
          <p14:tracePt t="46527" x="3733800" y="1651000"/>
          <p14:tracePt t="46543" x="3746500" y="1651000"/>
          <p14:tracePt t="46543" x="3752850" y="1651000"/>
          <p14:tracePt t="46559" x="3765550" y="1651000"/>
          <p14:tracePt t="46559" x="3778250" y="1651000"/>
          <p14:tracePt t="46577" x="3784600" y="1651000"/>
          <p14:tracePt t="46577" x="3790950" y="1651000"/>
          <p14:tracePt t="46577" x="3803650" y="1651000"/>
          <p14:tracePt t="46596" x="3810000" y="1651000"/>
          <p14:tracePt t="46596" x="3816350" y="1651000"/>
          <p14:tracePt t="46610" x="3829050" y="1651000"/>
          <p14:tracePt t="46610" x="3835400" y="1651000"/>
          <p14:tracePt t="46627" x="3841750" y="1651000"/>
          <p14:tracePt t="46627" x="3848100" y="1657350"/>
          <p14:tracePt t="46644" x="3854450" y="1657350"/>
          <p14:tracePt t="46644" x="3873500" y="1663700"/>
          <p14:tracePt t="46660" x="3879850" y="1663700"/>
          <p14:tracePt t="46660" x="3886200" y="1663700"/>
          <p14:tracePt t="46677" x="3892550" y="1670050"/>
          <p14:tracePt t="46677" x="3898900" y="1670050"/>
          <p14:tracePt t="46694" x="3905250" y="1676400"/>
          <p14:tracePt t="46694" x="3911600" y="1676400"/>
          <p14:tracePt t="46710" x="3924300" y="1682750"/>
          <p14:tracePt t="46710" x="3937000" y="1682750"/>
          <p14:tracePt t="46727" x="3943350" y="1689100"/>
          <p14:tracePt t="46727" x="3949700" y="1689100"/>
          <p14:tracePt t="46744" x="3956050" y="1689100"/>
          <p14:tracePt t="46744" x="3962400" y="1689100"/>
          <p14:tracePt t="46761" x="3968750" y="1695450"/>
          <p14:tracePt t="46761" x="3975100" y="1695450"/>
          <p14:tracePt t="46761" x="3981450" y="1695450"/>
          <p14:tracePt t="46780" x="3987800" y="1695450"/>
          <p14:tracePt t="46792" x="3994150" y="1695450"/>
          <p14:tracePt t="46792" x="4000500" y="1695450"/>
          <p14:tracePt t="46811" x="4006850" y="1695450"/>
          <p14:tracePt t="46834" x="4013200" y="1689100"/>
          <p14:tracePt t="46906" x="4019550" y="1689100"/>
          <p14:tracePt t="46922" x="4025900" y="1689100"/>
          <p14:tracePt t="46938" x="4032250" y="1689100"/>
          <p14:tracePt t="46947" x="4038600" y="1689100"/>
          <p14:tracePt t="46947" x="4044950" y="1689100"/>
          <p14:tracePt t="46962" x="4051300" y="1689100"/>
          <p14:tracePt t="46962" x="4057650" y="1689100"/>
          <p14:tracePt t="46978" x="4064000" y="1689100"/>
          <p14:tracePt t="46978" x="4070350" y="1689100"/>
          <p14:tracePt t="46995" x="4083050" y="1689100"/>
          <p14:tracePt t="46995" x="4095750" y="1689100"/>
          <p14:tracePt t="47011" x="4102100" y="1689100"/>
          <p14:tracePt t="47011" x="4127500" y="1689100"/>
          <p14:tracePt t="47028" x="4140200" y="1682750"/>
          <p14:tracePt t="47028" x="4159250" y="1682750"/>
          <p14:tracePt t="47045" x="4171950" y="1682750"/>
          <p14:tracePt t="47045" x="4184650" y="1682750"/>
          <p14:tracePt t="47061" x="4197350" y="1682750"/>
          <p14:tracePt t="47061" x="4222750" y="1676400"/>
          <p14:tracePt t="47078" x="4241800" y="1676400"/>
          <p14:tracePt t="47078" x="4254500" y="1676400"/>
          <p14:tracePt t="47095" x="4267200" y="1670050"/>
          <p14:tracePt t="47095" x="4273550" y="1670050"/>
          <p14:tracePt t="47112" x="4286250" y="1670050"/>
          <p14:tracePt t="47112" x="4298950" y="1670050"/>
          <p14:tracePt t="47129" x="4311650" y="1670050"/>
          <p14:tracePt t="47129" x="4318000" y="1670050"/>
          <p14:tracePt t="47129" x="4324350" y="1676400"/>
          <p14:tracePt t="47147" x="4330700" y="1676400"/>
          <p14:tracePt t="47160" x="4337050" y="1676400"/>
          <p14:tracePt t="47160" x="4349750" y="1682750"/>
          <p14:tracePt t="47179" x="4356100" y="1682750"/>
          <p14:tracePt t="47179" x="4362450" y="1682750"/>
          <p14:tracePt t="47195" x="4368800" y="1682750"/>
          <p14:tracePt t="47211" x="4375150" y="1682750"/>
          <p14:tracePt t="47227" x="4387850" y="1682750"/>
          <p14:tracePt t="47244" x="4394200" y="1676400"/>
          <p14:tracePt t="47261" x="4400550" y="1670050"/>
          <p14:tracePt t="47277" x="4400550" y="1663700"/>
          <p14:tracePt t="47299" x="4400550" y="1657350"/>
          <p14:tracePt t="47318" x="4394200" y="1657350"/>
          <p14:tracePt t="47335" x="4387850" y="1657350"/>
          <p14:tracePt t="47350" x="4381500" y="1657350"/>
          <p14:tracePt t="47367" x="4375150" y="1663700"/>
          <p14:tracePt t="47379" x="4362450" y="1663700"/>
          <p14:tracePt t="47395" x="4356100" y="1670050"/>
          <p14:tracePt t="47411" x="4343400" y="1670050"/>
          <p14:tracePt t="47428" x="4337050" y="1676400"/>
          <p14:tracePt t="47444" x="4330700" y="1676400"/>
          <p14:tracePt t="47462" x="4324350" y="1682750"/>
          <p14:tracePt t="47478" x="4318000" y="1682750"/>
          <p14:tracePt t="47498" x="4311650" y="1689100"/>
          <p14:tracePt t="47515" x="4305300" y="1689100"/>
          <p14:tracePt t="47538" x="4305300" y="1695450"/>
          <p14:tracePt t="47574" x="4298950" y="1701800"/>
          <p14:tracePt t="47614" x="4292600" y="1701800"/>
          <p14:tracePt t="47643" x="4286250" y="1701800"/>
          <p14:tracePt t="47702" x="4279900" y="1701800"/>
          <p14:tracePt t="47798" x="4286250" y="1701800"/>
          <p14:tracePt t="47874" x="4292600" y="1701800"/>
          <p14:tracePt t="47898" x="4298950" y="1701800"/>
          <p14:tracePt t="47926" x="4305300" y="1695450"/>
          <p14:tracePt t="47943" x="4311650" y="1695450"/>
          <p14:tracePt t="47959" x="4318000" y="1695450"/>
          <p14:tracePt t="47974" x="4330700" y="1689100"/>
          <p14:tracePt t="47986" x="4337050" y="1689100"/>
          <p14:tracePt t="48002" x="4343400" y="1689100"/>
          <p14:tracePt t="48018" x="4349750" y="1689100"/>
          <p14:tracePt t="48035" x="4356100" y="1689100"/>
          <p14:tracePt t="48054" x="4356100" y="1695450"/>
          <p14:tracePt t="48158" x="4349750" y="1695450"/>
          <p14:tracePt t="48234" x="4343400" y="1701800"/>
          <p14:tracePt t="48274" x="4337050" y="1701800"/>
          <p14:tracePt t="48326" x="4330700" y="1701800"/>
          <p14:tracePt t="48378" x="4324350" y="1701800"/>
          <p14:tracePt t="48398" x="4324350" y="1695450"/>
          <p14:tracePt t="48458" x="4330700" y="1689100"/>
          <p14:tracePt t="48482" x="4337050" y="1689100"/>
          <p14:tracePt t="48498" x="4343400" y="1682750"/>
          <p14:tracePt t="48514" x="4349750" y="1676400"/>
          <p14:tracePt t="48550" x="4356100" y="1676400"/>
          <p14:tracePt t="48594" x="4362450" y="1670050"/>
          <p14:tracePt t="48626" x="4368800" y="1670050"/>
          <p14:tracePt t="48638" x="4375150" y="1670050"/>
          <p14:tracePt t="48648" x="4387850" y="1670050"/>
          <p14:tracePt t="48648" x="4400550" y="1663700"/>
          <p14:tracePt t="48668" x="4413250" y="1663700"/>
          <p14:tracePt t="48668" x="4432300" y="1663700"/>
          <p14:tracePt t="48683" x="4451350" y="1657350"/>
          <p14:tracePt t="48683" x="4502150" y="1651000"/>
          <p14:tracePt t="48700" x="4527550" y="1644650"/>
          <p14:tracePt t="48700" x="4552950" y="1638300"/>
          <p14:tracePt t="48717" x="4584700" y="1638300"/>
          <p14:tracePt t="48717" x="4616450" y="1631950"/>
          <p14:tracePt t="48734" x="4648200" y="1631950"/>
          <p14:tracePt t="48734" x="4679950" y="1625600"/>
          <p14:tracePt t="48751" x="4711700" y="1625600"/>
          <p14:tracePt t="48751" x="4781550" y="1619250"/>
          <p14:tracePt t="48768" x="4813300" y="1612900"/>
          <p14:tracePt t="48768" x="4851400" y="1612900"/>
          <p14:tracePt t="48784" x="4883150" y="1612900"/>
          <p14:tracePt t="48784" x="4914900" y="1612900"/>
          <p14:tracePt t="48800" x="4953000" y="1612900"/>
          <p14:tracePt t="48800" x="4984750" y="1612900"/>
          <p14:tracePt t="48800" x="5016500" y="1612900"/>
          <p14:tracePt t="48819" x="5048250" y="1619250"/>
          <p14:tracePt t="48832" x="5080000" y="1619250"/>
          <p14:tracePt t="48832" x="5137150" y="1625600"/>
          <p14:tracePt t="48851" x="5162550" y="1631950"/>
          <p14:tracePt t="48851" x="5187950" y="1638300"/>
          <p14:tracePt t="48867" x="5207000" y="1638300"/>
          <p14:tracePt t="48867" x="5232400" y="1644650"/>
          <p14:tracePt t="48884" x="5251450" y="1651000"/>
          <p14:tracePt t="48884" x="5270500" y="1657350"/>
          <p14:tracePt t="48901" x="5289550" y="1663700"/>
          <p14:tracePt t="48901" x="5308600" y="1670050"/>
          <p14:tracePt t="48901" x="5327650" y="1676400"/>
          <p14:tracePt t="48920" x="5340350" y="1682750"/>
          <p14:tracePt t="48920" x="5353050" y="1689100"/>
          <p14:tracePt t="48935" x="5359400" y="1689100"/>
          <p14:tracePt t="48935" x="5365750" y="1695450"/>
          <p14:tracePt t="48951" x="5372100" y="1695450"/>
          <p14:tracePt t="48951" x="5378450" y="1695450"/>
          <p14:tracePt t="48968" x="5384800" y="1701800"/>
          <p14:tracePt t="48983" x="5378450" y="1695450"/>
          <p14:tracePt t="49014" x="5372100" y="1689100"/>
          <p14:tracePt t="49030" x="5365750" y="1682750"/>
          <p14:tracePt t="49046" x="5359400" y="1682750"/>
          <p14:tracePt t="49054" x="5353050" y="1682750"/>
          <p14:tracePt t="49067" x="5346700" y="1682750"/>
          <p14:tracePt t="49083" x="5340350" y="1682750"/>
          <p14:tracePt t="49100" x="5334000" y="1689100"/>
          <p14:tracePt t="49116" x="5327650" y="1689100"/>
          <p14:tracePt t="49134" x="5321300" y="1682750"/>
          <p14:tracePt t="49178" x="5314950" y="1682750"/>
          <p14:tracePt t="49210" x="5308600" y="1682750"/>
          <p14:tracePt t="49235" x="5302250" y="1682750"/>
          <p14:tracePt t="49262" x="5308600" y="1689100"/>
          <p14:tracePt t="49338" x="5302250" y="1689100"/>
          <p14:tracePt t="49406" x="5295900" y="1689100"/>
          <p14:tracePt t="49426" x="5289550" y="1682750"/>
          <p14:tracePt t="49443" x="5276850" y="1682750"/>
          <p14:tracePt t="49458" x="5270500" y="1682750"/>
          <p14:tracePt t="49474" x="5264150" y="1682750"/>
          <p14:tracePt t="49487" x="5257800" y="1682750"/>
          <p14:tracePt t="49502" x="5251450" y="1676400"/>
          <p14:tracePt t="49518" x="5257800" y="1676400"/>
          <p14:tracePt t="49570" x="5264150" y="1676400"/>
          <p14:tracePt t="49586" x="5270500" y="1670050"/>
          <p14:tracePt t="49594" x="5276850" y="1670050"/>
          <p14:tracePt t="49601" x="5283200" y="1670050"/>
          <p14:tracePt t="49601" x="5295900" y="1670050"/>
          <p14:tracePt t="49620" x="5302250" y="1663700"/>
          <p14:tracePt t="49620" x="5314950" y="1663700"/>
          <p14:tracePt t="49637" x="5334000" y="1663700"/>
          <p14:tracePt t="49637" x="5346700" y="1657350"/>
          <p14:tracePt t="49637" x="5365750" y="1657350"/>
          <p14:tracePt t="49656" x="5378450" y="1651000"/>
          <p14:tracePt t="49656" x="5397500" y="1644650"/>
          <p14:tracePt t="49670" x="5416550" y="1644650"/>
          <p14:tracePt t="49670" x="5435600" y="1638300"/>
          <p14:tracePt t="49686" x="5454650" y="1638300"/>
          <p14:tracePt t="49686" x="5473700" y="1631950"/>
          <p14:tracePt t="49703" x="5492750" y="1631950"/>
          <p14:tracePt t="49703" x="5530850" y="1625600"/>
          <p14:tracePt t="49720" x="5549900" y="1625600"/>
          <p14:tracePt t="49720" x="5562600" y="1625600"/>
          <p14:tracePt t="49737" x="5581650" y="1631950"/>
          <p14:tracePt t="49737" x="5594350" y="1631950"/>
          <p14:tracePt t="49754" x="5607050" y="1631950"/>
          <p14:tracePt t="49754" x="5619750" y="1638300"/>
          <p14:tracePt t="49770" x="5632450" y="1638300"/>
          <p14:tracePt t="49770" x="5645150" y="1644650"/>
          <p14:tracePt t="49787" x="5651500" y="1644650"/>
          <p14:tracePt t="49802" x="5657850" y="1651000"/>
          <p14:tracePt t="49819" x="5657850" y="1657350"/>
          <p14:tracePt t="49835" x="5651500" y="1657350"/>
          <p14:tracePt t="49852" x="5651500" y="1663700"/>
          <p14:tracePt t="49869" x="5645150" y="1670050"/>
          <p14:tracePt t="49887" x="5638800" y="1676400"/>
          <p14:tracePt t="49906" x="5638800" y="1682750"/>
          <p14:tracePt t="49930" x="5632450" y="1682750"/>
          <p14:tracePt t="49947" x="5632450" y="1689100"/>
          <p14:tracePt t="49966" x="5626100" y="1695450"/>
          <p14:tracePt t="49990" x="5626100" y="1701800"/>
          <p14:tracePt t="50014" x="5619750" y="1708150"/>
          <p14:tracePt t="50034" x="5626100" y="1714500"/>
          <p14:tracePt t="50134" x="5632450" y="1714500"/>
          <p14:tracePt t="50222" x="5632450" y="1720850"/>
          <p14:tracePt t="50266" x="5632450" y="1727200"/>
          <p14:tracePt t="50366" x="5626100" y="1733550"/>
          <p14:tracePt t="50410" x="5626100" y="1739900"/>
          <p14:tracePt t="50498" x="5626100" y="1733550"/>
          <p14:tracePt t="50762" x="5619750" y="1727200"/>
          <p14:tracePt t="50830" x="5613400" y="1727200"/>
          <p14:tracePt t="50854" x="5607050" y="1727200"/>
          <p14:tracePt t="50890" x="5600700" y="1727200"/>
          <p14:tracePt t="50907" x="5594350" y="1727200"/>
          <p14:tracePt t="50918" x="5588000" y="1720850"/>
          <p14:tracePt t="50943" x="5594350" y="1714500"/>
          <p14:tracePt t="51046" x="5600700" y="1714500"/>
          <p14:tracePt t="51070" x="5607050" y="1714500"/>
          <p14:tracePt t="51094" x="5613400" y="1714500"/>
          <p14:tracePt t="51146" x="5607050" y="1714500"/>
          <p14:tracePt t="51218" x="5600700" y="1714500"/>
          <p14:tracePt t="51234" x="5594350" y="1714500"/>
          <p14:tracePt t="51258" x="5588000" y="1714500"/>
          <p14:tracePt t="51275" x="5588000" y="1720850"/>
          <p14:tracePt t="51286" x="5581650" y="1720850"/>
          <p14:tracePt t="51302" x="5575300" y="1720850"/>
          <p14:tracePt t="51318" x="5568950" y="1720850"/>
          <p14:tracePt t="51346" x="5562600" y="1720850"/>
          <p14:tracePt t="51371" x="5556250" y="1720850"/>
          <p14:tracePt t="51394" x="5549900" y="1720850"/>
          <p14:tracePt t="51438" x="5543550" y="1720850"/>
          <p14:tracePt t="51466" x="5537200" y="1720850"/>
          <p14:tracePt t="51506" x="5530850" y="1720850"/>
          <p14:tracePt t="51566" x="5537200" y="1714500"/>
          <p14:tracePt t="51698" x="5537200" y="1708150"/>
          <p14:tracePt t="52210" x="5537200" y="1701800"/>
          <p14:tracePt t="52510" x="5543550" y="1695450"/>
          <p14:tracePt t="52554" x="5543550" y="1689100"/>
          <p14:tracePt t="52586" x="5537200" y="1695450"/>
          <p14:tracePt t="52726" x="5530850" y="1695450"/>
          <p14:tracePt t="52766" x="5524500" y="1695450"/>
          <p14:tracePt t="52774" x="5518150" y="1701800"/>
          <p14:tracePt t="52778" x="5511800" y="1701800"/>
          <p14:tracePt t="52778" x="5499100" y="1701800"/>
          <p14:tracePt t="52797" x="5486400" y="1701800"/>
          <p14:tracePt t="52797" x="5467350" y="1708150"/>
          <p14:tracePt t="52814" x="5448300" y="1708150"/>
          <p14:tracePt t="52814" x="5422900" y="1714500"/>
          <p14:tracePt t="52830" x="5384800" y="1714500"/>
          <p14:tracePt t="52830" x="5302250" y="1727200"/>
          <p14:tracePt t="52847" x="5251450" y="1727200"/>
          <p14:tracePt t="52847" x="5194300" y="1733550"/>
          <p14:tracePt t="52863" x="5130800" y="1739900"/>
          <p14:tracePt t="52863" x="5067300" y="1746250"/>
          <p14:tracePt t="52880" x="4997450" y="1746250"/>
          <p14:tracePt t="52880" x="4927600" y="1752600"/>
          <p14:tracePt t="52880" x="4851400" y="1752600"/>
          <p14:tracePt t="52899" x="4775200" y="1758950"/>
          <p14:tracePt t="52912" x="4692650" y="1758950"/>
          <p14:tracePt t="52912" x="4527550" y="1771650"/>
          <p14:tracePt t="52931" x="4438650" y="1784350"/>
          <p14:tracePt t="52931" x="4349750" y="1790700"/>
          <p14:tracePt t="52947" x="4267200" y="1803400"/>
          <p14:tracePt t="52947" x="4178300" y="1816100"/>
          <p14:tracePt t="52964" x="4089400" y="1828800"/>
          <p14:tracePt t="52964" x="4006850" y="1835150"/>
          <p14:tracePt t="52964" x="3930650" y="1847850"/>
          <p14:tracePt t="52983" x="3848100" y="1860550"/>
          <p14:tracePt t="52996" x="3778250" y="1873250"/>
          <p14:tracePt t="52996" x="3644900" y="1892300"/>
          <p14:tracePt t="53015" x="3581400" y="1905000"/>
          <p14:tracePt t="53015" x="3530600" y="1911350"/>
          <p14:tracePt t="53031" x="3479800" y="1924050"/>
          <p14:tracePt t="53031" x="3435350" y="1930400"/>
          <p14:tracePt t="53048" x="3397250" y="1943100"/>
          <p14:tracePt t="53048" x="3359150" y="1955800"/>
          <p14:tracePt t="53064" x="3333750" y="1962150"/>
          <p14:tracePt t="53064" x="3282950" y="1981200"/>
          <p14:tracePt t="53081" x="3270250" y="1987550"/>
          <p14:tracePt t="53081" x="3251200" y="2000250"/>
          <p14:tracePt t="53098" x="3238500" y="2006600"/>
          <p14:tracePt t="53098" x="3232150" y="2012950"/>
          <p14:tracePt t="53114" x="3225800" y="2019300"/>
          <p14:tracePt t="53114" x="3225800" y="2025650"/>
          <p14:tracePt t="53131" x="3219450" y="2038350"/>
          <p14:tracePt t="53131" x="3219450" y="2051050"/>
          <p14:tracePt t="53148" x="3219450" y="2057400"/>
          <p14:tracePt t="53148" x="3219450" y="2063750"/>
          <p14:tracePt t="53165" x="3219450" y="2076450"/>
          <p14:tracePt t="53165" x="3219450" y="2082800"/>
          <p14:tracePt t="53181" x="3213100" y="2095500"/>
          <p14:tracePt t="53181" x="3206750" y="2114550"/>
          <p14:tracePt t="53198" x="3200400" y="2127250"/>
          <p14:tracePt t="53198" x="3194050" y="2139950"/>
          <p14:tracePt t="53215" x="3181350" y="2152650"/>
          <p14:tracePt t="53215" x="3168650" y="2171700"/>
          <p14:tracePt t="53232" x="3149600" y="2184400"/>
          <p14:tracePt t="53232" x="3130550" y="2203450"/>
          <p14:tracePt t="53249" x="3111500" y="2222500"/>
          <p14:tracePt t="53249" x="3086100" y="2241550"/>
          <p14:tracePt t="53249" x="3060700" y="2260600"/>
          <p14:tracePt t="53267" x="3028950" y="2286000"/>
          <p14:tracePt t="53280" x="2997200" y="2311400"/>
          <p14:tracePt t="53280" x="2921000" y="2368550"/>
          <p14:tracePt t="53299" x="2876550" y="2400300"/>
          <p14:tracePt t="53299" x="2825750" y="2438400"/>
          <p14:tracePt t="53315" x="2774950" y="2470150"/>
          <p14:tracePt t="53315" x="2724150" y="2508250"/>
          <p14:tracePt t="53332" x="2667000" y="2552700"/>
          <p14:tracePt t="53332" x="2616200" y="2590800"/>
          <p14:tracePt t="53348" x="2559050" y="2635250"/>
          <p14:tracePt t="53348" x="2501900" y="2673350"/>
          <p14:tracePt t="53348" x="2444750" y="2717800"/>
          <p14:tracePt t="53368" x="2387600" y="2762250"/>
          <p14:tracePt t="53368" x="2336800" y="2800350"/>
          <p14:tracePt t="53382" x="2279650" y="2838450"/>
          <p14:tracePt t="53382" x="2228850" y="2882900"/>
          <p14:tracePt t="53399" x="2171700" y="2914650"/>
          <p14:tracePt t="53399" x="2127250" y="2952750"/>
          <p14:tracePt t="53415" x="2076450" y="2984500"/>
          <p14:tracePt t="53415" x="2032000" y="3016250"/>
          <p14:tracePt t="53432" x="1993900" y="3048000"/>
          <p14:tracePt t="53432" x="1924050" y="3098800"/>
          <p14:tracePt t="53449" x="1898650" y="3124200"/>
          <p14:tracePt t="53449" x="1873250" y="3143250"/>
          <p14:tracePt t="53465" x="1854200" y="3168650"/>
          <p14:tracePt t="53465" x="1835150" y="3187700"/>
          <p14:tracePt t="53482" x="1822450" y="3206750"/>
          <p14:tracePt t="53482" x="1797050" y="3238500"/>
          <p14:tracePt t="53499" x="1790700" y="3251200"/>
          <p14:tracePt t="53499" x="1778000" y="3263900"/>
          <p14:tracePt t="53517" x="1778000" y="3270250"/>
          <p14:tracePt t="53517" x="1771650" y="3282950"/>
          <p14:tracePt t="53533" x="1765300" y="3289300"/>
          <p14:tracePt t="53548" x="1758950" y="3295650"/>
          <p14:tracePt t="53548" x="1746250" y="3302000"/>
          <p14:tracePt t="53566" x="1739900" y="3302000"/>
          <p14:tracePt t="53566" x="1720850" y="3308350"/>
          <p14:tracePt t="53583" x="1708150" y="3308350"/>
          <p14:tracePt t="53583" x="1689100" y="3308350"/>
          <p14:tracePt t="53599" x="1663700" y="3314700"/>
          <p14:tracePt t="53599" x="1631950" y="3314700"/>
          <p14:tracePt t="53616" x="1600200" y="3314700"/>
          <p14:tracePt t="53616" x="1568450" y="3308350"/>
          <p14:tracePt t="53616" x="1524000" y="3308350"/>
          <p14:tracePt t="53635" x="1485900" y="3295650"/>
          <p14:tracePt t="53648" x="1441450" y="3289300"/>
          <p14:tracePt t="53648" x="1352550" y="3257550"/>
          <p14:tracePt t="53668" x="1301750" y="3238500"/>
          <p14:tracePt t="53668" x="1257300" y="3219450"/>
          <p14:tracePt t="53683" x="1212850" y="3187700"/>
          <p14:tracePt t="53683" x="1174750" y="3162300"/>
          <p14:tracePt t="53700" x="1130300" y="3130550"/>
          <p14:tracePt t="53700" x="1092200" y="3092450"/>
          <p14:tracePt t="53716" x="1054100" y="3048000"/>
          <p14:tracePt t="53716" x="1022350" y="3009900"/>
          <p14:tracePt t="53716" x="996950" y="2959100"/>
          <p14:tracePt t="53736" x="971550" y="2908300"/>
          <p14:tracePt t="53736" x="952500" y="2851150"/>
          <p14:tracePt t="53750" x="933450" y="2794000"/>
          <p14:tracePt t="53750" x="927100" y="2736850"/>
          <p14:tracePt t="53767" x="927100" y="2673350"/>
          <p14:tracePt t="53767" x="927100" y="2609850"/>
          <p14:tracePt t="53783" x="939800" y="2546350"/>
          <p14:tracePt t="53783" x="977900" y="2425700"/>
          <p14:tracePt t="53800" x="1009650" y="2368550"/>
          <p14:tracePt t="53800" x="1054100" y="2317750"/>
          <p14:tracePt t="53816" x="1098550" y="2266950"/>
          <p14:tracePt t="53816" x="1149350" y="2216150"/>
          <p14:tracePt t="53833" x="1212850" y="2171700"/>
          <p14:tracePt t="53833" x="1282700" y="2127250"/>
          <p14:tracePt t="53850" x="1358900" y="2089150"/>
          <p14:tracePt t="53850" x="1530350" y="2012950"/>
          <p14:tracePt t="53867" x="1619250" y="1987550"/>
          <p14:tracePt t="53867" x="1708150" y="1962150"/>
          <p14:tracePt t="53884" x="1803400" y="1949450"/>
          <p14:tracePt t="53884" x="1892300" y="1943100"/>
          <p14:tracePt t="53900" x="1987550" y="1943100"/>
          <p14:tracePt t="53900" x="2076450" y="1943100"/>
          <p14:tracePt t="53900" x="2159000" y="1955800"/>
          <p14:tracePt t="53919" x="2235200" y="1968500"/>
          <p14:tracePt t="53932" x="2305050" y="1987550"/>
          <p14:tracePt t="53932" x="2432050" y="2032000"/>
          <p14:tracePt t="53951" x="2495550" y="2057400"/>
          <p14:tracePt t="53951" x="2540000" y="2082800"/>
          <p14:tracePt t="53968" x="2584450" y="2114550"/>
          <p14:tracePt t="53968" x="2622550" y="2152650"/>
          <p14:tracePt t="53984" x="2654300" y="2190750"/>
          <p14:tracePt t="53984" x="2673350" y="2228850"/>
          <p14:tracePt t="53984" x="2686050" y="2273300"/>
          <p14:tracePt t="54003" x="2692400" y="2330450"/>
          <p14:tracePt t="54016" x="2692400" y="2381250"/>
          <p14:tracePt t="54016" x="2686050" y="2444750"/>
          <p14:tracePt t="54035" x="2641600" y="2571750"/>
          <p14:tracePt t="54035" x="2616200" y="2635250"/>
          <p14:tracePt t="54051" x="2578100" y="2698750"/>
          <p14:tracePt t="54051" x="2540000" y="2762250"/>
          <p14:tracePt t="54067" x="2489200" y="2819400"/>
          <p14:tracePt t="54067" x="2444750" y="2876550"/>
          <p14:tracePt t="54084" x="2387600" y="2927350"/>
          <p14:tracePt t="54084" x="2273300" y="3022600"/>
          <p14:tracePt t="54101" x="2209800" y="3060700"/>
          <p14:tracePt t="54101" x="2146300" y="3098800"/>
          <p14:tracePt t="54118" x="2082800" y="3124200"/>
          <p14:tracePt t="54118" x="2025650" y="3149600"/>
          <p14:tracePt t="54134" x="1968500" y="3162300"/>
          <p14:tracePt t="54134" x="1917700" y="3175000"/>
          <p14:tracePt t="54151" x="1866900" y="3181350"/>
          <p14:tracePt t="54151" x="1778000" y="3187700"/>
          <p14:tracePt t="54168" x="1739900" y="3187700"/>
          <p14:tracePt t="54168" x="1708150" y="3187700"/>
          <p14:tracePt t="54184" x="1682750" y="3187700"/>
          <p14:tracePt t="54184" x="1663700" y="3187700"/>
          <p14:tracePt t="54201" x="1644650" y="3181350"/>
          <p14:tracePt t="54201" x="1625600" y="3168650"/>
          <p14:tracePt t="54218" x="1631950" y="3162300"/>
          <p14:tracePt t="54234" x="1644650" y="3155950"/>
          <p14:tracePt t="54234" x="1657350" y="3149600"/>
          <p14:tracePt t="54251" x="1670050" y="3143250"/>
          <p14:tracePt t="54251" x="1695450" y="3130550"/>
          <p14:tracePt t="54269" x="1714500" y="3124200"/>
          <p14:tracePt t="54269" x="1739900" y="3117850"/>
          <p14:tracePt t="54269" x="1771650" y="3111500"/>
          <p14:tracePt t="54288" x="1797050" y="3105150"/>
          <p14:tracePt t="54300" x="1828800" y="3092450"/>
          <p14:tracePt t="54300" x="1905000" y="3073400"/>
          <p14:tracePt t="54319" x="1943100" y="3067050"/>
          <p14:tracePt t="54319" x="1987550" y="3060700"/>
          <p14:tracePt t="54335" x="2032000" y="3054350"/>
          <p14:tracePt t="54335" x="2082800" y="3048000"/>
          <p14:tracePt t="54352" x="2133600" y="3041650"/>
          <p14:tracePt t="54352" x="2190750" y="3035300"/>
          <p14:tracePt t="54370" x="2247900" y="3028950"/>
          <p14:tracePt t="54370" x="2311400" y="3028950"/>
          <p14:tracePt t="54370" x="2381250" y="3022600"/>
          <p14:tracePt t="54388" x="2457450" y="3016250"/>
          <p14:tracePt t="54388" x="2533650" y="3009900"/>
          <p14:tracePt t="54403" x="2622550" y="3003550"/>
          <p14:tracePt t="54403" x="2711450" y="2997200"/>
          <p14:tracePt t="54420" x="2806700" y="2990850"/>
          <p14:tracePt t="54420" x="2901950" y="2984500"/>
          <p14:tracePt t="54436" x="3003550" y="2978150"/>
          <p14:tracePt t="54436" x="3105150" y="2971800"/>
          <p14:tracePt t="54453" x="3206750" y="2971800"/>
          <p14:tracePt t="54453" x="3409950" y="2978150"/>
          <p14:tracePt t="54470" x="3511550" y="2984500"/>
          <p14:tracePt t="54470" x="3613150" y="2984500"/>
          <p14:tracePt t="54486" x="3702050" y="2990850"/>
          <p14:tracePt t="54486" x="3797300" y="2997200"/>
          <p14:tracePt t="54503" x="3886200" y="3003550"/>
          <p14:tracePt t="54503" x="4044950" y="3009900"/>
          <p14:tracePt t="54520" x="4121150" y="3016250"/>
          <p14:tracePt t="54520" x="4184650" y="3016250"/>
          <p14:tracePt t="54537" x="4248150" y="3022600"/>
          <p14:tracePt t="54537" x="4305300" y="3028950"/>
          <p14:tracePt t="54553" x="4356100" y="3028950"/>
          <p14:tracePt t="54553" x="4400550" y="3035300"/>
          <p14:tracePt t="54570" x="4432300" y="3041650"/>
          <p14:tracePt t="54570" x="4483100" y="3048000"/>
          <p14:tracePt t="54589" x="4495800" y="3054350"/>
          <p14:tracePt t="54589" x="4508500" y="3060700"/>
          <p14:tracePt t="54604" x="4502150" y="3067050"/>
          <p14:tracePt t="54604" x="4495800" y="3067050"/>
          <p14:tracePt t="54620" x="4483100" y="3073400"/>
          <p14:tracePt t="54620" x="4457700" y="3073400"/>
          <p14:tracePt t="54637" x="4432300" y="3073400"/>
          <p14:tracePt t="54637" x="4400550" y="3073400"/>
          <p14:tracePt t="54637" x="4368800" y="3073400"/>
          <p14:tracePt t="54657" x="4324350" y="3067050"/>
          <p14:tracePt t="54669" x="4286250" y="3054350"/>
          <p14:tracePt t="54669" x="4191000" y="3028950"/>
          <p14:tracePt t="54688" x="4146550" y="3009900"/>
          <p14:tracePt t="54688" x="4102100" y="2984500"/>
          <p14:tracePt t="54704" x="4057650" y="2952750"/>
          <p14:tracePt t="54704" x="4013200" y="2914650"/>
          <p14:tracePt t="54721" x="3975100" y="2876550"/>
          <p14:tracePt t="54721" x="3937000" y="2832100"/>
          <p14:tracePt t="54738" x="3911600" y="2781300"/>
          <p14:tracePt t="54738" x="3886200" y="2724150"/>
          <p14:tracePt t="54738" x="3867150" y="2667000"/>
          <p14:tracePt t="54756" x="3854450" y="2609850"/>
          <p14:tracePt t="54756" x="3848100" y="2546350"/>
          <p14:tracePt t="54771" x="3848100" y="2489200"/>
          <p14:tracePt t="54771" x="3854450" y="2425700"/>
          <p14:tracePt t="54788" x="3873500" y="2368550"/>
          <p14:tracePt t="54788" x="3898900" y="2317750"/>
          <p14:tracePt t="54804" x="3930650" y="2266950"/>
          <p14:tracePt t="54804" x="4025900" y="2178050"/>
          <p14:tracePt t="54821" x="4089400" y="2139950"/>
          <p14:tracePt t="54821" x="4152900" y="2101850"/>
          <p14:tracePt t="54837" x="4229100" y="2076450"/>
          <p14:tracePt t="54837" x="4305300" y="2044700"/>
          <p14:tracePt t="54854" x="4387850" y="2012950"/>
          <p14:tracePt t="54854" x="4470400" y="1993900"/>
          <p14:tracePt t="54871" x="4559300" y="1968500"/>
          <p14:tracePt t="54871" x="4737100" y="1943100"/>
          <p14:tracePt t="54888" x="4826000" y="1930400"/>
          <p14:tracePt t="54888" x="4921250" y="1924050"/>
          <p14:tracePt t="54904" x="5016500" y="1917700"/>
          <p14:tracePt t="54904" x="5105400" y="1917700"/>
          <p14:tracePt t="54921" x="5194300" y="1924050"/>
          <p14:tracePt t="54921" x="5283200" y="1936750"/>
          <p14:tracePt t="54921" x="5365750" y="1949450"/>
          <p14:tracePt t="54940" x="5448300" y="1968500"/>
          <p14:tracePt t="54953" x="5524500" y="1987550"/>
          <p14:tracePt t="54953" x="5664200" y="2051050"/>
          <p14:tracePt t="54972" x="5721350" y="2089150"/>
          <p14:tracePt t="54972" x="5778500" y="2120900"/>
          <p14:tracePt t="54988" x="5822950" y="2165350"/>
          <p14:tracePt t="54988" x="5867400" y="2209800"/>
          <p14:tracePt t="55005" x="5899150" y="2254250"/>
          <p14:tracePt t="55005" x="5924550" y="2298700"/>
          <p14:tracePt t="55005" x="5943600" y="2343150"/>
          <p14:tracePt t="55023" x="5949950" y="2387600"/>
          <p14:tracePt t="55037" x="5956300" y="2438400"/>
          <p14:tracePt t="55037" x="5930900" y="2533650"/>
          <p14:tracePt t="55056" x="5905500" y="2584450"/>
          <p14:tracePt t="55056" x="5880100" y="2628900"/>
          <p14:tracePt t="55071" x="5842000" y="2679700"/>
          <p14:tracePt t="55071" x="5803900" y="2724150"/>
          <p14:tracePt t="55089" x="5759450" y="2762250"/>
          <p14:tracePt t="55089" x="5708650" y="2800350"/>
          <p14:tracePt t="55105" x="5657850" y="2838450"/>
          <p14:tracePt t="55105" x="5543550" y="2901950"/>
          <p14:tracePt t="55122" x="5486400" y="2927350"/>
          <p14:tracePt t="55122" x="5429250" y="2952750"/>
          <p14:tracePt t="55139" x="5365750" y="2971800"/>
          <p14:tracePt t="55139" x="5308600" y="2990850"/>
          <p14:tracePt t="55155" x="5251450" y="3009900"/>
          <p14:tracePt t="55155" x="5194300" y="3022600"/>
          <p14:tracePt t="55155" x="5143500" y="3028950"/>
          <p14:tracePt t="55175" x="5099050" y="3041650"/>
          <p14:tracePt t="55175" x="5048250" y="3048000"/>
          <p14:tracePt t="55189" x="5010150" y="3048000"/>
          <p14:tracePt t="55189" x="4972050" y="3054350"/>
          <p14:tracePt t="55206" x="4933950" y="3054350"/>
          <p14:tracePt t="55206" x="4902200" y="3054350"/>
          <p14:tracePt t="55222" x="4876800" y="3054350"/>
          <p14:tracePt t="55222" x="4845050" y="3054350"/>
          <p14:tracePt t="55240" x="4800600" y="3054350"/>
          <p14:tracePt t="55240" x="4775200" y="3048000"/>
          <p14:tracePt t="55256" x="4749800" y="3048000"/>
          <p14:tracePt t="55256" x="4724400" y="3048000"/>
          <p14:tracePt t="55272" x="4692650" y="3048000"/>
          <p14:tracePt t="55272" x="4660900" y="3041650"/>
          <p14:tracePt t="55289" x="4629150" y="3041650"/>
          <p14:tracePt t="55289" x="4591050" y="3041650"/>
          <p14:tracePt t="55289" x="4546600" y="3035300"/>
          <p14:tracePt t="55308" x="4495800" y="3035300"/>
          <p14:tracePt t="55321" x="4445000" y="3035300"/>
          <p14:tracePt t="55321" x="4324350" y="3035300"/>
          <p14:tracePt t="55340" x="4254500" y="3035300"/>
          <p14:tracePt t="55340" x="4184650" y="3035300"/>
          <p14:tracePt t="55356" x="4102100" y="3035300"/>
          <p14:tracePt t="55356" x="4025900" y="3041650"/>
          <p14:tracePt t="55373" x="3937000" y="3041650"/>
          <p14:tracePt t="55373" x="3841750" y="3041650"/>
          <p14:tracePt t="55389" x="3746500" y="3048000"/>
          <p14:tracePt t="55389" x="3651250" y="3048000"/>
          <p14:tracePt t="55389" x="3549650" y="3048000"/>
          <p14:tracePt t="55409" x="3441700" y="3048000"/>
          <p14:tracePt t="55409" x="3340100" y="3048000"/>
          <p14:tracePt t="55423" x="3232150" y="3041650"/>
          <p14:tracePt t="55423" x="3124200" y="3035300"/>
          <p14:tracePt t="55440" x="3016250" y="3028950"/>
          <p14:tracePt t="55440" x="2914650" y="3022600"/>
          <p14:tracePt t="55456" x="2813050" y="3016250"/>
          <p14:tracePt t="55456" x="2711450" y="3003550"/>
          <p14:tracePt t="55473" x="2622550" y="2997200"/>
          <p14:tracePt t="55473" x="2451100" y="2971800"/>
          <p14:tracePt t="55489" x="2374900" y="2959100"/>
          <p14:tracePt t="55489" x="2305050" y="2946400"/>
          <p14:tracePt t="55506" x="2241550" y="2927350"/>
          <p14:tracePt t="55506" x="2184400" y="2914650"/>
          <p14:tracePt t="55523" x="2127250" y="2895600"/>
          <p14:tracePt t="55523" x="2038350" y="2863850"/>
          <p14:tracePt t="55540" x="1993900" y="2851150"/>
          <p14:tracePt t="55540" x="1955800" y="2838450"/>
          <p14:tracePt t="55557" x="1924050" y="2832100"/>
          <p14:tracePt t="55557" x="1898650" y="2825750"/>
          <p14:tracePt t="55573" x="1873250" y="2832100"/>
          <p14:tracePt t="55573" x="1854200" y="2838450"/>
          <p14:tracePt t="55590" x="1841500" y="2851150"/>
          <p14:tracePt t="55590" x="1828800" y="2901950"/>
          <p14:tracePt t="55607" x="1822450" y="2940050"/>
          <p14:tracePt t="55607" x="1828800" y="2984500"/>
          <p14:tracePt t="55624" x="1835150" y="3035300"/>
          <p14:tracePt t="55624" x="1847850" y="3092450"/>
          <p14:tracePt t="55640" x="1860550" y="3149600"/>
          <p14:tracePt t="55640" x="1879600" y="3206750"/>
          <p14:tracePt t="55640" x="1905000" y="3263900"/>
          <p14:tracePt t="55660" x="1930400" y="3314700"/>
          <p14:tracePt t="55672" x="1955800" y="3359150"/>
          <p14:tracePt t="55672" x="1987550" y="3403600"/>
          <p14:tracePt t="55672" x="2019300" y="3441700"/>
          <p14:tracePt t="55693" x="2051050" y="3473450"/>
          <p14:tracePt t="55693" x="2082800" y="3492500"/>
          <p14:tracePt t="55707" x="2114550" y="3517900"/>
          <p14:tracePt t="55707" x="2152650" y="3530600"/>
          <p14:tracePt t="55724" x="2184400" y="3543300"/>
          <p14:tracePt t="55724" x="2222500" y="3549650"/>
          <p14:tracePt t="55741" x="2260600" y="3549650"/>
          <p14:tracePt t="55741" x="2298700" y="3543300"/>
          <p14:tracePt t="55758" x="2343150" y="3536950"/>
          <p14:tracePt t="55758" x="2387600" y="3524250"/>
          <p14:tracePt t="55758" x="2438400" y="3511550"/>
          <p14:tracePt t="55776" x="2489200" y="3492500"/>
          <p14:tracePt t="55776" x="2546350" y="3479800"/>
          <p14:tracePt t="55791" x="2603500" y="3460750"/>
          <p14:tracePt t="55791" x="2673350" y="3448050"/>
          <p14:tracePt t="55807" x="2743200" y="3435350"/>
          <p14:tracePt t="55807" x="2813050" y="3422650"/>
          <p14:tracePt t="55824" x="2895600" y="3416300"/>
          <p14:tracePt t="55824" x="3067050" y="3403600"/>
          <p14:tracePt t="55841" x="3155950" y="3403600"/>
          <p14:tracePt t="55841" x="3251200" y="3403600"/>
          <p14:tracePt t="55858" x="3346450" y="3403600"/>
          <p14:tracePt t="55858" x="3448050" y="3403600"/>
          <p14:tracePt t="55874" x="3556000" y="3403600"/>
          <p14:tracePt t="55874" x="3663950" y="3409950"/>
          <p14:tracePt t="55891" x="3771900" y="3416300"/>
          <p14:tracePt t="55891" x="3987800" y="3429000"/>
          <p14:tracePt t="55908" x="4095750" y="3435350"/>
          <p14:tracePt t="55908" x="4203700" y="3441700"/>
          <p14:tracePt t="55925" x="4305300" y="3448050"/>
          <p14:tracePt t="55925" x="4400550" y="3448050"/>
          <p14:tracePt t="55941" x="4495800" y="3454400"/>
          <p14:tracePt t="55941" x="4584700" y="3448050"/>
          <p14:tracePt t="55941" x="4673600" y="3441700"/>
          <p14:tracePt t="55961" x="4756150" y="3435350"/>
          <p14:tracePt t="55973" x="4832350" y="3422650"/>
          <p14:tracePt t="55973" x="4965700" y="3397250"/>
          <p14:tracePt t="55992" x="5029200" y="3384550"/>
          <p14:tracePt t="55992" x="5080000" y="3359150"/>
          <p14:tracePt t="56008" x="5124450" y="3340100"/>
          <p14:tracePt t="56008" x="5156200" y="3321050"/>
          <p14:tracePt t="56025" x="5187950" y="3289300"/>
          <p14:tracePt t="56025" x="5207000" y="3263900"/>
          <p14:tracePt t="56025" x="5219700" y="3232150"/>
          <p14:tracePt t="56045" x="5226050" y="3200400"/>
          <p14:tracePt t="56057" x="5226050" y="3162300"/>
          <p14:tracePt t="56057" x="5226050" y="3124200"/>
          <p14:tracePt t="56076" x="5200650" y="3041650"/>
          <p14:tracePt t="56076" x="5187950" y="2997200"/>
          <p14:tracePt t="56092" x="5168900" y="2952750"/>
          <p14:tracePt t="56092" x="5149850" y="2908300"/>
          <p14:tracePt t="56108" x="5130800" y="2857500"/>
          <p14:tracePt t="56108" x="5111750" y="2806700"/>
          <p14:tracePt t="56125" x="5092700" y="2755900"/>
          <p14:tracePt t="56125" x="5054600" y="2660650"/>
          <p14:tracePt t="56142" x="5029200" y="2622550"/>
          <p14:tracePt t="56142" x="5016500" y="2590800"/>
          <p14:tracePt t="56159" x="5003800" y="2565400"/>
          <p14:tracePt t="56159" x="4991100" y="2546350"/>
          <p14:tracePt t="56175" x="4978400" y="2533650"/>
          <p14:tracePt t="56175" x="4972050" y="2527300"/>
          <p14:tracePt t="56192" x="4965700" y="2533650"/>
          <p14:tracePt t="56192" x="4965700" y="2546350"/>
          <p14:tracePt t="56209" x="4965700" y="2565400"/>
          <p14:tracePt t="56209" x="4965700" y="2578100"/>
          <p14:tracePt t="56225" x="4965700" y="2597150"/>
          <p14:tracePt t="56225" x="4972050" y="2616200"/>
          <p14:tracePt t="56242" x="4978400" y="2641600"/>
          <p14:tracePt t="56242" x="4984750" y="2686050"/>
          <p14:tracePt t="56260" x="4984750" y="2711450"/>
          <p14:tracePt t="56260" x="4991100" y="2736850"/>
          <p14:tracePt t="56276" x="4991100" y="2762250"/>
          <p14:tracePt t="56276" x="4991100" y="2787650"/>
          <p14:tracePt t="56293" x="4984750" y="2813050"/>
          <p14:tracePt t="56293" x="4984750" y="2832100"/>
          <p14:tracePt t="56310" x="4978400" y="2851150"/>
          <p14:tracePt t="56310" x="4972050" y="2870200"/>
          <p14:tracePt t="56310" x="4959350" y="2895600"/>
          <p14:tracePt t="56328" x="4946650" y="2908300"/>
          <p14:tracePt t="56341" x="4940300" y="2927350"/>
          <p14:tracePt t="56341" x="4908550" y="2959100"/>
          <p14:tracePt t="56360" x="4889500" y="2978150"/>
          <p14:tracePt t="56360" x="4870450" y="2997200"/>
          <p14:tracePt t="56377" x="4845050" y="3016250"/>
          <p14:tracePt t="56377" x="4819650" y="3041650"/>
          <p14:tracePt t="56377" x="4787900" y="3067050"/>
          <p14:tracePt t="56396" x="4749800" y="3105150"/>
          <p14:tracePt t="56408" x="4711700" y="3143250"/>
          <p14:tracePt t="56408" x="4673600" y="3194050"/>
          <p14:tracePt t="56408" x="4635500" y="3238500"/>
          <p14:tracePt t="56428" x="4591050" y="3295650"/>
          <p14:tracePt t="56428" x="4540250" y="3352800"/>
          <p14:tracePt t="56443" x="4489450" y="3416300"/>
          <p14:tracePt t="56443" x="4438650" y="3479800"/>
          <p14:tracePt t="56460" x="4381500" y="3549650"/>
          <p14:tracePt t="56460" x="4324350" y="3619500"/>
          <p14:tracePt t="56477" x="4267200" y="3695700"/>
          <p14:tracePt t="56477" x="4203700" y="3771900"/>
          <p14:tracePt t="56477" x="4140200" y="3841750"/>
          <p14:tracePt t="56496" x="4083050" y="3917950"/>
          <p14:tracePt t="56496" x="4019550" y="3994150"/>
          <p14:tracePt t="56510" x="3962400" y="4057650"/>
          <p14:tracePt t="56510" x="3905250" y="4121150"/>
          <p14:tracePt t="56526" x="3848100" y="4171950"/>
          <p14:tracePt t="56526" x="3797300" y="4222750"/>
          <p14:tracePt t="56544" x="3752850" y="4267200"/>
          <p14:tracePt t="56544" x="3676650" y="4337050"/>
          <p14:tracePt t="56560" x="3644900" y="4362450"/>
          <p14:tracePt t="56560" x="3619500" y="4387850"/>
          <p14:tracePt t="56577" x="3600450" y="4413250"/>
          <p14:tracePt t="56577" x="3581400" y="4432300"/>
          <p14:tracePt t="56594" x="3568700" y="4451350"/>
          <p14:tracePt t="56594" x="3556000" y="4464050"/>
          <p14:tracePt t="56610" x="3549650" y="4483100"/>
          <p14:tracePt t="56610" x="3543300" y="4508500"/>
          <p14:tracePt t="56629" x="3536950" y="4514850"/>
          <p14:tracePt t="56629" x="3530600" y="4527550"/>
          <p14:tracePt t="56644" x="3524250" y="4533900"/>
          <p14:tracePt t="56644" x="3511550" y="4540250"/>
          <p14:tracePt t="56662" x="3492500" y="4546600"/>
          <p14:tracePt t="56662" x="3473450" y="4552950"/>
          <p14:tracePt t="56677" x="3448050" y="4559300"/>
          <p14:tracePt t="56677" x="3422650" y="4565650"/>
          <p14:tracePt t="56677" x="3384550" y="4565650"/>
          <p14:tracePt t="56696" x="3346450" y="4572000"/>
          <p14:tracePt t="56709" x="3302000" y="4565650"/>
          <p14:tracePt t="56709" x="3206750" y="4559300"/>
          <p14:tracePt t="56727" x="3155950" y="4540250"/>
          <p14:tracePt t="56727" x="3105150" y="4521200"/>
          <p14:tracePt t="56744" x="3048000" y="4495800"/>
          <p14:tracePt t="56744" x="2997200" y="4464050"/>
          <p14:tracePt t="56761" x="2946400" y="4425950"/>
          <p14:tracePt t="56761" x="2895600" y="4375150"/>
          <p14:tracePt t="56777" x="2851150" y="4324350"/>
          <p14:tracePt t="56777" x="2800350" y="4267200"/>
          <p14:tracePt t="56777" x="2762250" y="4203700"/>
          <p14:tracePt t="56796" x="2724150" y="4140200"/>
          <p14:tracePt t="56796" x="2692400" y="4076700"/>
          <p14:tracePt t="56811" x="2660650" y="4006850"/>
          <p14:tracePt t="56811" x="2641600" y="3943350"/>
          <p14:tracePt t="56827" x="2628900" y="3873500"/>
          <p14:tracePt t="56827" x="2628900" y="3810000"/>
          <p14:tracePt t="56845" x="2635250" y="3740150"/>
          <p14:tracePt t="56845" x="2673350" y="3606800"/>
          <p14:tracePt t="56861" x="2711450" y="3543300"/>
          <p14:tracePt t="56861" x="2755900" y="3486150"/>
          <p14:tracePt t="56877" x="2806700" y="3429000"/>
          <p14:tracePt t="56877" x="2870200" y="3371850"/>
          <p14:tracePt t="56895" x="2940050" y="3327400"/>
          <p14:tracePt t="56895" x="3009900" y="3289300"/>
          <p14:tracePt t="56911" x="3086100" y="3251200"/>
          <p14:tracePt t="56911" x="3251200" y="3200400"/>
          <p14:tracePt t="56928" x="3333750" y="3187700"/>
          <p14:tracePt t="56928" x="3416300" y="3175000"/>
          <p14:tracePt t="56945" x="3505200" y="3175000"/>
          <p14:tracePt t="56945" x="3594100" y="3181350"/>
          <p14:tracePt t="56961" x="3683000" y="3187700"/>
          <p14:tracePt t="56961" x="3765550" y="3206750"/>
          <p14:tracePt t="56961" x="3848100" y="3225800"/>
          <p14:tracePt t="56980" x="3930650" y="3251200"/>
          <p14:tracePt t="56993" x="4006850" y="3289300"/>
          <p14:tracePt t="56993" x="4140200" y="3365500"/>
          <p14:tracePt t="57012" x="4203700" y="3409950"/>
          <p14:tracePt t="57012" x="4254500" y="3460750"/>
          <p14:tracePt t="57028" x="4298950" y="3517900"/>
          <p14:tracePt t="57028" x="4337050" y="3575050"/>
          <p14:tracePt t="57045" x="4375150" y="3638550"/>
          <p14:tracePt t="57045" x="4400550" y="3708400"/>
          <p14:tracePt t="57045" x="4413250" y="3771900"/>
          <p14:tracePt t="57064" x="4419600" y="3835400"/>
          <p14:tracePt t="57077" x="4425950" y="3898900"/>
          <p14:tracePt t="57077" x="4400550" y="4025900"/>
          <p14:tracePt t="57095" x="4375150" y="4083050"/>
          <p14:tracePt t="57095" x="4343400" y="4133850"/>
          <p14:tracePt t="57111" x="4305300" y="4178300"/>
          <p14:tracePt t="57111" x="4260850" y="4229100"/>
          <p14:tracePt t="57128" x="4203700" y="4267200"/>
          <p14:tracePt t="57128" x="4146550" y="4311650"/>
          <p14:tracePt t="57145" x="4083050" y="4343400"/>
          <p14:tracePt t="57145" x="3949700" y="4413250"/>
          <p14:tracePt t="57162" x="3873500" y="4445000"/>
          <p14:tracePt t="57162" x="3797300" y="4470400"/>
          <p14:tracePt t="57179" x="3721100" y="4495800"/>
          <p14:tracePt t="57179" x="3638550" y="4514850"/>
          <p14:tracePt t="57195" x="3568700" y="4533900"/>
          <p14:tracePt t="57195" x="3429000" y="4552950"/>
          <p14:tracePt t="57212" x="3365500" y="4559300"/>
          <p14:tracePt t="57212" x="3308350" y="4559300"/>
          <p14:tracePt t="57229" x="3257550" y="4559300"/>
          <p14:tracePt t="57229" x="3213100" y="4559300"/>
          <p14:tracePt t="57245" x="3181350" y="4552950"/>
          <p14:tracePt t="57245" x="3149600" y="4552950"/>
          <p14:tracePt t="57262" x="3124200" y="4546600"/>
          <p14:tracePt t="57262" x="3086100" y="4540250"/>
          <p14:tracePt t="57281" x="3079750" y="4533900"/>
          <p14:tracePt t="57295" x="3079750" y="4527550"/>
          <p14:tracePt t="57295" x="3086100" y="4527550"/>
          <p14:tracePt t="57313" x="3092450" y="4521200"/>
          <p14:tracePt t="57313" x="3098800" y="4521200"/>
          <p14:tracePt t="57329" x="3111500" y="4514850"/>
          <p14:tracePt t="57329" x="3124200" y="4514850"/>
          <p14:tracePt t="57329" x="3143250" y="4514850"/>
          <p14:tracePt t="57348" x="3155950" y="4514850"/>
          <p14:tracePt t="57361" x="3168650" y="4514850"/>
          <p14:tracePt t="57361" x="3194050" y="4514850"/>
          <p14:tracePt t="57380" x="3206750" y="4514850"/>
          <p14:tracePt t="57380" x="3213100" y="4514850"/>
          <p14:tracePt t="57396" x="3219450" y="4514850"/>
          <p14:tracePt t="57411" x="3213100" y="4508500"/>
          <p14:tracePt t="57432" x="3200400" y="4508500"/>
          <p14:tracePt t="57448" x="3194050" y="4508500"/>
          <p14:tracePt t="57448" x="3187700" y="4508500"/>
          <p14:tracePt t="57463" x="3181350" y="4502150"/>
          <p14:tracePt t="57463" x="3175000" y="4502150"/>
          <p14:tracePt t="57479" x="3168650" y="4502150"/>
          <p14:tracePt t="57479" x="3162300" y="4502150"/>
          <p14:tracePt t="57496" x="3155950" y="4502150"/>
          <p14:tracePt t="57512" x="3149600" y="4502150"/>
          <p14:tracePt t="57529" x="3155950" y="4495800"/>
          <p14:tracePt t="57603" x="3162300" y="4489450"/>
          <p14:tracePt t="57631" x="3168650" y="4489450"/>
          <p14:tracePt t="57664" x="3175000" y="4495800"/>
          <p14:tracePt t="57687" x="3181350" y="4495800"/>
          <p14:tracePt t="57715" x="3175000" y="4489450"/>
          <p14:tracePt t="57792" x="3175000" y="4483100"/>
          <p14:tracePt t="57819" x="3175000" y="4476750"/>
          <p14:tracePt t="57879" x="3175000" y="4470400"/>
          <p14:tracePt t="57903" x="3175000" y="4464050"/>
          <p14:tracePt t="57927" x="3175000" y="4457700"/>
          <p14:tracePt t="57956" x="3181350" y="4457700"/>
          <p14:tracePt t="58059" x="3181350" y="4445000"/>
          <p14:tracePt t="58083" x="3175000" y="4438650"/>
          <p14:tracePt t="58111" x="3175000" y="4432300"/>
          <p14:tracePt t="58135" x="3181350" y="4438650"/>
          <p14:tracePt t="58299" x="3181350" y="4432300"/>
          <p14:tracePt t="58471" x="3175000" y="4425950"/>
          <p14:tracePt t="58503" x="3175000" y="4419600"/>
          <p14:tracePt t="58547" x="3168650" y="4406900"/>
          <p14:tracePt t="58684" x="3168650" y="4400550"/>
          <p14:tracePt t="58692" x="3168650" y="4381500"/>
          <p14:tracePt t="58700" x="3162300" y="4362450"/>
          <p14:tracePt t="58700" x="3155950" y="4337050"/>
          <p14:tracePt t="58717" x="3143250" y="4298950"/>
          <p14:tracePt t="58717" x="3130550" y="4260850"/>
          <p14:tracePt t="58733" x="3111500" y="4210050"/>
          <p14:tracePt t="58733" x="3086100" y="4152900"/>
          <p14:tracePt t="58733" x="3060700" y="4089400"/>
          <p14:tracePt t="59016" x="3086100" y="4419600"/>
          <p14:tracePt t="59044" x="3086100" y="4413250"/>
          <p14:tracePt t="59051" x="3086100" y="4406900"/>
          <p14:tracePt t="59051" x="3086100" y="4394200"/>
          <p14:tracePt t="59068" x="3086100" y="4381500"/>
          <p14:tracePt t="59068" x="3086100" y="4362450"/>
          <p14:tracePt t="59085" x="3086100" y="4337050"/>
          <p14:tracePt t="59085" x="3079750" y="4311650"/>
          <p14:tracePt t="59101" x="3073400" y="4279900"/>
          <p14:tracePt t="59101" x="3073400" y="4248150"/>
          <p14:tracePt t="59101" x="3067050" y="4210050"/>
          <p14:tracePt t="59120" x="3060700" y="4178300"/>
          <p14:tracePt t="59133" x="3054350" y="4140200"/>
          <p14:tracePt t="59133" x="3048000" y="4076700"/>
          <p14:tracePt t="59152" x="3048000" y="4044950"/>
          <p14:tracePt t="59152" x="3054350" y="4019550"/>
          <p14:tracePt t="59168" x="3067050" y="4000500"/>
          <p14:tracePt t="59168" x="3079750" y="3981450"/>
          <p14:tracePt t="59185" x="3092450" y="3962400"/>
          <p14:tracePt t="59185" x="3136900" y="3937000"/>
          <p14:tracePt t="59202" x="3162300" y="3924300"/>
          <p14:tracePt t="59202" x="3187700" y="3917950"/>
          <p14:tracePt t="59218" x="3213100" y="3911600"/>
          <p14:tracePt t="59218" x="3238500" y="3911600"/>
          <p14:tracePt t="59235" x="3263900" y="3905250"/>
          <p14:tracePt t="59235" x="3289300" y="3911600"/>
          <p14:tracePt t="59252" x="3314700" y="3911600"/>
          <p14:tracePt t="59252" x="3352800" y="3924300"/>
          <p14:tracePt t="59269" x="3365500" y="3930650"/>
          <p14:tracePt t="59269" x="3371850" y="3937000"/>
          <p14:tracePt t="59286" x="3371850" y="3943350"/>
          <p14:tracePt t="59286" x="3371850" y="3949700"/>
          <p14:tracePt t="59302" x="3365500" y="3956050"/>
          <p14:tracePt t="59302" x="3340100" y="3975100"/>
          <p14:tracePt t="59320" x="3321050" y="3981450"/>
          <p14:tracePt t="59320" x="3302000" y="3994150"/>
          <p14:tracePt t="59336" x="3276600" y="4006850"/>
          <p14:tracePt t="59336" x="3244850" y="4013200"/>
          <p14:tracePt t="59352" x="3219450" y="4025900"/>
          <p14:tracePt t="59352" x="3194050" y="4038600"/>
          <p14:tracePt t="59369" x="3175000" y="4044950"/>
          <p14:tracePt t="59369" x="3149600" y="4057650"/>
          <p14:tracePt t="59369" x="3136900" y="4064000"/>
          <p14:tracePt t="59388" x="3124200" y="4070350"/>
          <p14:tracePt t="59401" x="3111500" y="4076700"/>
          <p14:tracePt t="59401" x="3111500" y="4083050"/>
          <p14:tracePt t="59419" x="3117850" y="4089400"/>
          <p14:tracePt t="59436" x="3130550" y="4089400"/>
          <p14:tracePt t="59436" x="3149600" y="4089400"/>
          <p14:tracePt t="59453" x="3175000" y="4095750"/>
          <p14:tracePt t="59453" x="3200400" y="4095750"/>
          <p14:tracePt t="59469" x="3232150" y="4095750"/>
          <p14:tracePt t="59469" x="3263900" y="4102100"/>
          <p14:tracePt t="59469" x="3302000" y="4102100"/>
          <p14:tracePt t="59489" x="3333750" y="4102100"/>
          <p14:tracePt t="59489" x="3365500" y="4108450"/>
          <p14:tracePt t="59503" x="3397250" y="4114800"/>
          <p14:tracePt t="59503" x="3422650" y="4114800"/>
          <p14:tracePt t="59520" x="3448050" y="4114800"/>
          <p14:tracePt t="59520" x="3467100" y="4121150"/>
          <p14:tracePt t="59537" x="3486150" y="4121150"/>
          <p14:tracePt t="59537" x="3498850" y="4121150"/>
          <p14:tracePt t="59553" x="3511550" y="4121150"/>
          <p14:tracePt t="59553" x="3524250" y="4108450"/>
          <p14:tracePt t="59569" x="3530600" y="4102100"/>
          <p14:tracePt t="59569" x="3530600" y="4095750"/>
          <p14:tracePt t="59586" x="3524250" y="4089400"/>
          <p14:tracePt t="59586" x="3517900" y="4083050"/>
          <p14:tracePt t="59603" x="3511550" y="4076700"/>
          <p14:tracePt t="59603" x="3492500" y="4076700"/>
          <p14:tracePt t="59620" x="3486150" y="4076700"/>
          <p14:tracePt t="59620" x="3479800" y="4083050"/>
          <p14:tracePt t="59637" x="3467100" y="4089400"/>
          <p14:tracePt t="59637" x="3460750" y="4102100"/>
          <p14:tracePt t="59655" x="3454400" y="4114800"/>
          <p14:tracePt t="59655" x="3454400" y="4133850"/>
          <p14:tracePt t="59670" x="3448050" y="4159250"/>
          <p14:tracePt t="59670" x="3454400" y="4216400"/>
          <p14:tracePt t="59689" x="3454400" y="4248150"/>
          <p14:tracePt t="59689" x="3460750" y="4279900"/>
          <p14:tracePt t="59703" x="3467100" y="4305300"/>
          <p14:tracePt t="59703" x="3473450" y="4330700"/>
          <p14:tracePt t="59720" x="3473450" y="4356100"/>
          <p14:tracePt t="59720" x="3479800" y="4375150"/>
          <p14:tracePt t="59737" x="3486150" y="4387850"/>
          <p14:tracePt t="59737" x="3486150" y="4394200"/>
          <p14:tracePt t="59737" x="3486150" y="4400550"/>
          <p14:tracePt t="59756" x="3492500" y="4406900"/>
          <p14:tracePt t="59772" x="3486150" y="4400550"/>
          <p14:tracePt t="59799" x="3479800" y="4394200"/>
          <p14:tracePt t="59807" x="3479800" y="4387850"/>
          <p14:tracePt t="59819" x="3473450" y="4381500"/>
          <p14:tracePt t="59819" x="3473450" y="4375150"/>
          <p14:tracePt t="59837" x="3467100" y="4368800"/>
          <p14:tracePt t="59837" x="3467100" y="4356100"/>
          <p14:tracePt t="59837" x="3460750" y="4349750"/>
          <p14:tracePt t="59856" x="3454400" y="4337050"/>
          <p14:tracePt t="59856" x="3454400" y="4324350"/>
          <p14:tracePt t="59871" x="3448050" y="4311650"/>
          <p14:tracePt t="59871" x="3448050" y="4298950"/>
          <p14:tracePt t="59888" x="3441700" y="4279900"/>
          <p14:tracePt t="59888" x="3441700" y="4267200"/>
          <p14:tracePt t="59904" x="3441700" y="4254500"/>
          <p14:tracePt t="59904" x="3441700" y="4222750"/>
          <p14:tracePt t="59921" x="3441700" y="4210050"/>
          <p14:tracePt t="59921" x="3441700" y="4197350"/>
          <p14:tracePt t="59937" x="3441700" y="4184650"/>
          <p14:tracePt t="59937" x="3441700" y="4171950"/>
          <p14:tracePt t="59954" x="3448050" y="4165600"/>
          <p14:tracePt t="59954" x="3448050" y="4159250"/>
          <p14:tracePt t="59971" x="3448050" y="4152900"/>
          <p14:tracePt t="59986" x="3454400" y="4152900"/>
          <p14:tracePt t="60011" x="3460750" y="4159250"/>
          <p14:tracePt t="60035" x="3467100" y="4159250"/>
          <p14:tracePt t="60055" x="3473450" y="4159250"/>
          <p14:tracePt t="60116" x="3479800" y="4152900"/>
          <p14:tracePt t="60131" x="3486150" y="4152900"/>
          <p14:tracePt t="60147" x="3486150" y="4146550"/>
          <p14:tracePt t="60159" x="3492500" y="4140200"/>
          <p14:tracePt t="60170" x="3492500" y="4133850"/>
          <p14:tracePt t="60170" x="3492500" y="4127500"/>
          <p14:tracePt t="60188" x="3486150" y="4114800"/>
          <p14:tracePt t="60188" x="3486150" y="4102100"/>
          <p14:tracePt t="60205" x="3479800" y="4089400"/>
          <p14:tracePt t="60205" x="3454400" y="4038600"/>
          <p14:tracePt t="60222" x="3441700" y="4013200"/>
          <p14:tracePt t="60222" x="3422650" y="3968750"/>
          <p14:tracePt t="60238" x="3409950" y="3930650"/>
          <p14:tracePt t="60238" x="3384550" y="3879850"/>
          <p14:tracePt t="60255" x="3365500" y="3829050"/>
          <p14:tracePt t="60255" x="3346450" y="3765550"/>
          <p14:tracePt t="60272" x="3321050" y="3702050"/>
          <p14:tracePt t="60272" x="3263900" y="3575050"/>
          <p14:tracePt t="60289" x="3232150" y="3505200"/>
          <p14:tracePt t="60289" x="3200400" y="3435350"/>
          <p14:tracePt t="60305" x="3162300" y="3365500"/>
          <p14:tracePt t="60305" x="3130550" y="3295650"/>
          <p14:tracePt t="60322" x="3098800" y="3225800"/>
          <p14:tracePt t="60322" x="3067050" y="3149600"/>
          <p14:tracePt t="60339" x="2965450" y="1860550"/>
          <p14:tracePt t="60463" x="2959100" y="1854200"/>
          <p14:tracePt t="60495" x="2952750" y="1841500"/>
          <p14:tracePt t="60511" x="2946400" y="1835150"/>
          <p14:tracePt t="60519" x="2933700" y="1828800"/>
          <p14:tracePt t="60527" x="2927350" y="1828800"/>
          <p14:tracePt t="60527" x="2914650" y="1822450"/>
          <p14:tracePt t="60540" x="2901950" y="1816100"/>
          <p14:tracePt t="60540" x="2882900" y="1803400"/>
          <p14:tracePt t="60556" x="2870200" y="1784350"/>
          <p14:tracePt t="60556" x="2851150" y="1771650"/>
          <p14:tracePt t="60573" x="2825750" y="1752600"/>
          <p14:tracePt t="60573" x="2800350" y="1733550"/>
          <p14:tracePt t="60573" x="2781300" y="1708150"/>
          <p14:tracePt t="60592" x="2755900" y="1682750"/>
          <p14:tracePt t="60605" x="2730500" y="1657350"/>
          <p14:tracePt t="60605" x="2686050" y="1606550"/>
          <p14:tracePt t="60624" x="2673350" y="1581150"/>
          <p14:tracePt t="60624" x="2654300" y="1555750"/>
          <p14:tracePt t="60640" x="2647950" y="1524000"/>
          <p14:tracePt t="60640" x="2641600" y="1492250"/>
          <p14:tracePt t="60640" x="2635250" y="1460500"/>
          <p14:tracePt t="60660" x="2635250" y="1422400"/>
          <p14:tracePt t="60672" x="2641600" y="1377950"/>
          <p14:tracePt t="60672" x="2647950" y="1333500"/>
          <p14:tracePt t="60672" x="2660650" y="1282700"/>
          <p14:tracePt t="60692" x="2673350" y="1225550"/>
          <p14:tracePt t="60705" x="2692400" y="1168400"/>
          <p14:tracePt t="60705" x="2749550" y="1060450"/>
          <p14:tracePt t="60723" x="2787650" y="1003300"/>
          <p14:tracePt t="60723" x="2825750" y="952500"/>
          <p14:tracePt t="60740" x="2876550" y="908050"/>
          <p14:tracePt t="60740" x="2921000" y="869950"/>
          <p14:tracePt t="60757" x="2978150" y="844550"/>
          <p14:tracePt t="60757" x="3092450" y="806450"/>
          <p14:tracePt t="60773" x="3155950" y="793750"/>
          <p14:tracePt t="60773" x="3213100" y="787400"/>
          <p14:tracePt t="60790" x="3270250" y="787400"/>
          <p14:tracePt t="60790" x="3327400" y="793750"/>
          <p14:tracePt t="60807" x="3384550" y="806450"/>
          <p14:tracePt t="60807" x="3441700" y="825500"/>
          <p14:tracePt t="60824" x="3492500" y="857250"/>
          <p14:tracePt t="60824" x="3594100" y="939800"/>
          <p14:tracePt t="60840" x="3638550" y="984250"/>
          <p14:tracePt t="60840" x="3676650" y="1035050"/>
          <p14:tracePt t="60857" x="3721100" y="1085850"/>
          <p14:tracePt t="60857" x="3752850" y="1143000"/>
          <p14:tracePt t="60874" x="3784600" y="1187450"/>
          <p14:tracePt t="60874" x="3810000" y="1238250"/>
          <p14:tracePt t="60874" x="3822700" y="1282700"/>
          <p14:tracePt t="60893" x="3835400" y="1327150"/>
          <p14:tracePt t="60893" x="3841750" y="1371600"/>
          <p14:tracePt t="60908" x="3835400" y="1416050"/>
          <p14:tracePt t="60908" x="3829050" y="1460500"/>
          <p14:tracePt t="60924" x="3810000" y="1498600"/>
          <p14:tracePt t="60924" x="3790950" y="1536700"/>
          <p14:tracePt t="60941" x="3765550" y="1574800"/>
          <p14:tracePt t="60941" x="3733800" y="1606550"/>
          <p14:tracePt t="60957" x="3702050" y="1638300"/>
          <p14:tracePt t="60957" x="3663950" y="1663700"/>
          <p14:tracePt t="60957" x="3625850" y="1689100"/>
          <p14:tracePt t="60976" x="3581400" y="1708150"/>
          <p14:tracePt t="60989" x="3530600" y="1720850"/>
          <p14:tracePt t="60989" x="3435350" y="1752600"/>
          <p14:tracePt t="61007" x="3384550" y="1758950"/>
          <p14:tracePt t="61007" x="3333750" y="1771650"/>
          <p14:tracePt t="61025" x="3282950" y="1778000"/>
          <p14:tracePt t="61025" x="3238500" y="1784350"/>
          <p14:tracePt t="61041" x="3194050" y="1790700"/>
          <p14:tracePt t="61041" x="3155950" y="1797050"/>
          <p14:tracePt t="61041" x="3124200" y="1797050"/>
          <p14:tracePt t="61060" x="3092450" y="1803400"/>
          <p14:tracePt t="61060" x="3067050" y="1803400"/>
          <p14:tracePt t="61074" x="3048000" y="1809750"/>
          <p14:tracePt t="61074" x="3028950" y="1809750"/>
          <p14:tracePt t="61091" x="3016250" y="1816100"/>
          <p14:tracePt t="61091" x="3003550" y="1822450"/>
          <p14:tracePt t="61108" x="2997200" y="1828800"/>
          <p14:tracePt t="61108" x="2990850" y="1841500"/>
          <p14:tracePt t="61125" x="2997200" y="1847850"/>
          <p14:tracePt t="61125" x="3003550" y="1860550"/>
          <p14:tracePt t="61141" x="3009900" y="1873250"/>
          <p14:tracePt t="61141" x="3022600" y="1885950"/>
          <p14:tracePt t="61158" x="3028950" y="1905000"/>
          <p14:tracePt t="61158" x="3041650" y="1917700"/>
          <p14:tracePt t="61175" x="3054350" y="1936750"/>
          <p14:tracePt t="61175" x="3079750" y="1981200"/>
          <p14:tracePt t="61192" x="3092450" y="2006600"/>
          <p14:tracePt t="61192" x="3105150" y="2038350"/>
          <p14:tracePt t="61208" x="3111500" y="2063750"/>
          <p14:tracePt t="61208" x="3124200" y="2089150"/>
          <p14:tracePt t="61225" x="3130550" y="2120900"/>
          <p14:tracePt t="61225" x="3143250" y="2152650"/>
          <p14:tracePt t="61241" x="3149600" y="2178050"/>
          <p14:tracePt t="61241" x="3155950" y="2209800"/>
          <p14:tracePt t="61241" x="3162300" y="2235200"/>
          <p14:tracePt t="61260" x="3162300" y="2254250"/>
          <p14:tracePt t="61260" x="3168650" y="2279650"/>
          <p14:tracePt t="61276" x="3168650" y="2298700"/>
          <p14:tracePt t="61276" x="3168650" y="2311400"/>
          <p14:tracePt t="61292" x="3168650" y="2330450"/>
          <p14:tracePt t="61292" x="3168650" y="2343150"/>
          <p14:tracePt t="61308" x="3162300" y="2355850"/>
          <p14:tracePt t="61308" x="3162300" y="2362200"/>
          <p14:tracePt t="61325" x="3155950" y="2368550"/>
          <p14:tracePt t="61325" x="3149600" y="2374900"/>
          <p14:tracePt t="61344" x="3143250" y="2381250"/>
          <p14:tracePt t="61357" x="3136900" y="2381250"/>
          <p14:tracePt t="61374" x="3136900" y="2374900"/>
          <p14:tracePt t="61391" x="3136900" y="2368550"/>
          <p14:tracePt t="61408" x="3143250" y="2355850"/>
          <p14:tracePt t="61408" x="3149600" y="2349500"/>
          <p14:tracePt t="61426" x="3155950" y="2343150"/>
          <p14:tracePt t="61441" x="3162300" y="2336800"/>
          <p14:tracePt t="61458" x="3168650" y="2330450"/>
          <p14:tracePt t="61474" x="3168650" y="2324100"/>
          <p14:tracePt t="61491" x="3175000" y="2317750"/>
          <p14:tracePt t="61508" x="3175000" y="2311400"/>
          <p14:tracePt t="61539" x="3181350" y="2305050"/>
          <p14:tracePt t="61551" x="3187700" y="2305050"/>
          <p14:tracePt t="61560" x="3194050" y="2305050"/>
          <p14:tracePt t="61560" x="3200400" y="2298700"/>
          <p14:tracePt t="61576" x="3213100" y="2298700"/>
          <p14:tracePt t="61576" x="3219450" y="2292350"/>
          <p14:tracePt t="61594" x="3232150" y="2286000"/>
          <p14:tracePt t="61594" x="3238500" y="2286000"/>
          <p14:tracePt t="61610" x="3251200" y="2279650"/>
          <p14:tracePt t="61610" x="3263900" y="2273300"/>
          <p14:tracePt t="61610" x="3270250" y="2266950"/>
          <p14:tracePt t="61628" x="3276600" y="2260600"/>
          <p14:tracePt t="61628" x="3289300" y="2247900"/>
          <p14:tracePt t="61645" x="3289300" y="2241550"/>
          <p14:tracePt t="61645" x="3295650" y="2235200"/>
          <p14:tracePt t="61661" x="3295650" y="2228850"/>
          <p14:tracePt t="61661" x="3295650" y="2222500"/>
          <p14:tracePt t="61676" x="3295650" y="2216150"/>
          <p14:tracePt t="61692" x="3289300" y="2216150"/>
          <p14:tracePt t="61692" x="3282950" y="2216150"/>
          <p14:tracePt t="61692" x="3276600" y="2216150"/>
          <p14:tracePt t="61712" x="3276600" y="2209800"/>
          <p14:tracePt t="61725" x="3270250" y="2209800"/>
          <p14:tracePt t="61725" x="3263900" y="2203450"/>
          <p14:tracePt t="61745" x="3263900" y="2197100"/>
          <p14:tracePt t="61745" x="3270250" y="2190750"/>
          <p14:tracePt t="61760" x="3276600" y="2184400"/>
          <p14:tracePt t="61760" x="3282950" y="2178050"/>
          <p14:tracePt t="61777" x="3295650" y="2171700"/>
          <p14:tracePt t="61777" x="3327400" y="2152650"/>
          <p14:tracePt t="61794" x="3346450" y="2146300"/>
          <p14:tracePt t="61794" x="3365500" y="2139950"/>
          <p14:tracePt t="61810" x="3384550" y="2127250"/>
          <p14:tracePt t="61810" x="3409950" y="2120900"/>
          <p14:tracePt t="61827" x="3441700" y="2108200"/>
          <p14:tracePt t="61827" x="3467100" y="2101850"/>
          <p14:tracePt t="61844" x="3498850" y="2095500"/>
          <p14:tracePt t="61844" x="3556000" y="2082800"/>
          <p14:tracePt t="61861" x="3587750" y="2076450"/>
          <p14:tracePt t="61861" x="3619500" y="2076450"/>
          <p14:tracePt t="61877" x="3644900" y="2076450"/>
          <p14:tracePt t="61877" x="3676650" y="2076450"/>
          <p14:tracePt t="61894" x="3702050" y="2082800"/>
          <p14:tracePt t="61894" x="3727450" y="2082800"/>
          <p14:tracePt t="61894" x="3746500" y="2089150"/>
          <p14:tracePt t="61912" x="3765550" y="2095500"/>
          <p14:tracePt t="61912" x="3784600" y="2101850"/>
          <p14:tracePt t="61927" x="3803650" y="2108200"/>
          <p14:tracePt t="61927" x="3810000" y="2120900"/>
          <p14:tracePt t="61944" x="3822700" y="2127250"/>
          <p14:tracePt t="61944" x="3829050" y="2139950"/>
          <p14:tracePt t="61961" x="3835400" y="2146300"/>
          <p14:tracePt t="61961" x="3835400" y="2159000"/>
          <p14:tracePt t="61961" x="3829050" y="2171700"/>
          <p14:tracePt t="61980" x="3822700" y="2178050"/>
          <p14:tracePt t="61993" x="3816350" y="2190750"/>
          <p14:tracePt t="61993" x="3797300" y="2209800"/>
          <p14:tracePt t="62012" x="3784600" y="2222500"/>
          <p14:tracePt t="62012" x="3765550" y="2228850"/>
          <p14:tracePt t="62012" x="3752850" y="2241550"/>
          <p14:tracePt t="62031" x="3733800" y="2254250"/>
          <p14:tracePt t="62044" x="3714750" y="2260600"/>
          <p14:tracePt t="62044" x="3702050" y="2273300"/>
          <p14:tracePt t="62061" x="3683000" y="2286000"/>
          <p14:tracePt t="62061" x="3670300" y="2292350"/>
          <p14:tracePt t="62061" x="3651250" y="2298700"/>
          <p14:tracePt t="62080" x="3638550" y="2305050"/>
          <p14:tracePt t="62080" x="3619500" y="2311400"/>
          <p14:tracePt t="62094" x="3606800" y="2324100"/>
          <p14:tracePt t="62094" x="3594100" y="2330450"/>
          <p14:tracePt t="62111" x="3581400" y="2330450"/>
          <p14:tracePt t="62111" x="3568700" y="2336800"/>
          <p14:tracePt t="62128" x="3562350" y="2336800"/>
          <p14:tracePt t="62128" x="3549650" y="2343150"/>
          <p14:tracePt t="62145" x="3543300" y="2343150"/>
          <p14:tracePt t="62160" x="3543300" y="2336800"/>
          <p14:tracePt t="62183" x="3549650" y="2330450"/>
          <p14:tracePt t="62200" x="3556000" y="2330450"/>
          <p14:tracePt t="62212" x="3562350" y="2324100"/>
          <p14:tracePt t="62228" x="3568700" y="2330450"/>
          <p14:tracePt t="62244" x="3568700" y="2336800"/>
          <p14:tracePt t="62264" x="3568700" y="2343150"/>
          <p14:tracePt t="62280" x="3562350" y="2343150"/>
          <p14:tracePt t="62280" x="3556000" y="2349500"/>
          <p14:tracePt t="62296" x="3556000" y="2355850"/>
          <p14:tracePt t="62296" x="3549650" y="2368550"/>
          <p14:tracePt t="62312" x="3543300" y="2374900"/>
          <p14:tracePt t="62312" x="3536950" y="2381250"/>
          <p14:tracePt t="62329" x="3524250" y="2393950"/>
          <p14:tracePt t="62329" x="3517900" y="2400300"/>
          <p14:tracePt t="62346" x="3511550" y="2406650"/>
          <p14:tracePt t="62346" x="3498850" y="2419350"/>
          <p14:tracePt t="62346" x="3492500" y="2425700"/>
          <p14:tracePt t="62364" x="3479800" y="2438400"/>
          <p14:tracePt t="62377" x="3467100" y="2444750"/>
          <p14:tracePt t="62377" x="3448050" y="2463800"/>
          <p14:tracePt t="62395" x="3441700" y="2470150"/>
          <p14:tracePt t="62395" x="3435350" y="2476500"/>
          <p14:tracePt t="62412" x="3422650" y="2482850"/>
          <p14:tracePt t="62412" x="3422650" y="2489200"/>
          <p14:tracePt t="62429" x="3416300" y="2489200"/>
          <p14:tracePt t="62429" x="3409950" y="2495550"/>
          <p14:tracePt t="62445" x="3409950" y="2501900"/>
          <p14:tracePt t="62467" x="3409950" y="2508250"/>
          <p14:tracePt t="62483" x="3409950" y="2514600"/>
          <p14:tracePt t="62499" x="3416300" y="2520950"/>
          <p14:tracePt t="62511" x="3422650" y="2527300"/>
          <p14:tracePt t="62528" x="3422650" y="2533650"/>
          <p14:tracePt t="62545" x="3429000" y="2540000"/>
          <p14:tracePt t="62561" x="3422650" y="2540000"/>
          <p14:tracePt t="62603" x="3422650" y="2552700"/>
          <p14:tracePt t="62620" x="3422650" y="2559050"/>
          <p14:tracePt t="62624" x="3422650" y="2578100"/>
          <p14:tracePt t="62632" x="3429000" y="2597150"/>
          <p14:tracePt t="62645" x="3435350" y="2628900"/>
          <p14:tracePt t="62645" x="3448050" y="2698750"/>
          <p14:tracePt t="62665" x="3460750" y="2743200"/>
          <p14:tracePt t="62665" x="3473450" y="2787650"/>
          <p14:tracePt t="62680" x="3479800" y="2832100"/>
          <p14:tracePt t="62680" x="3492500" y="2870200"/>
          <p14:tracePt t="62696" x="3498850" y="2914650"/>
          <p14:tracePt t="62696" x="3505200" y="2946400"/>
          <p14:tracePt t="62713" x="3505200" y="2978150"/>
          <p14:tracePt t="62713" x="3498850" y="3003550"/>
          <p14:tracePt t="62713" x="3492500" y="3022600"/>
          <p14:tracePt t="62732" x="3479800" y="3041650"/>
          <p14:tracePt t="62732" x="3467100" y="3054350"/>
          <p14:tracePt t="62746" x="3441700" y="3060700"/>
          <p14:tracePt t="62746" x="3409950" y="3067050"/>
          <p14:tracePt t="62763" x="3378200" y="3067050"/>
          <p14:tracePt t="62763" x="3340100" y="3067050"/>
          <p14:tracePt t="62780" x="3289300" y="3067050"/>
          <p14:tracePt t="62780" x="3238500" y="3067050"/>
          <p14:tracePt t="62797" x="3181350" y="3067050"/>
          <p14:tracePt t="62797" x="3041650" y="3060700"/>
          <p14:tracePt t="62813" x="2959100" y="3054350"/>
          <p14:tracePt t="62813" x="2870200" y="3054350"/>
          <p14:tracePt t="62830" x="2781300" y="3048000"/>
          <p14:tracePt t="62830" x="2679700" y="3048000"/>
          <p14:tracePt t="62847" x="2578100" y="3041650"/>
          <p14:tracePt t="62847" x="2470150" y="3035300"/>
          <p14:tracePt t="62863" x="2355850" y="3035300"/>
          <p14:tracePt t="62863" x="2133600" y="3028950"/>
          <p14:tracePt t="62880" x="2019300" y="3028950"/>
          <p14:tracePt t="62880" x="1905000" y="3035300"/>
          <p14:tracePt t="62897" x="1790700" y="3035300"/>
          <p14:tracePt t="62897" x="1682750" y="3048000"/>
          <p14:tracePt t="62914" x="1568450" y="3054350"/>
          <p14:tracePt t="62914" x="1466850" y="3067050"/>
          <p14:tracePt t="62914" x="1371600" y="3079750"/>
          <p14:tracePt t="62932" x="1289050" y="3098800"/>
          <p14:tracePt t="62932" x="1206500" y="3117850"/>
          <p14:tracePt t="62948" x="1130300" y="3143250"/>
          <p14:tracePt t="62948" x="1066800" y="3168650"/>
          <p14:tracePt t="62964" x="1003300" y="3206750"/>
          <p14:tracePt t="62964" x="952500" y="3244850"/>
          <p14:tracePt t="62980" x="908050" y="3295650"/>
          <p14:tracePt t="62980" x="869950" y="3352800"/>
          <p14:tracePt t="62980" x="838200" y="3416300"/>
          <p14:tracePt t="63000" x="819150" y="3486150"/>
          <p14:tracePt t="63012" x="806450" y="3556000"/>
          <p14:tracePt t="63012" x="800100" y="3638550"/>
          <p14:tracePt t="63032" x="806450" y="3790950"/>
          <p14:tracePt t="63032" x="812800" y="3860800"/>
          <p14:tracePt t="63048" x="825500" y="3930650"/>
          <p14:tracePt t="63048" x="831850" y="3994150"/>
          <p14:tracePt t="63064" x="844550" y="4057650"/>
          <p14:tracePt t="63064" x="857250" y="4108450"/>
          <p14:tracePt t="63081" x="869950" y="4159250"/>
          <p14:tracePt t="63081" x="882650" y="4203700"/>
          <p14:tracePt t="63098" x="895350" y="4241800"/>
          <p14:tracePt t="63098" x="927100" y="4305300"/>
          <p14:tracePt t="63115" x="939800" y="4330700"/>
          <p14:tracePt t="63115" x="958850" y="4349750"/>
          <p14:tracePt t="63131" x="977900" y="4368800"/>
          <p14:tracePt t="63131" x="990600" y="4381500"/>
          <p14:tracePt t="63148" x="1009650" y="4387850"/>
          <p14:tracePt t="63148" x="1054100" y="4381500"/>
          <p14:tracePt t="63165" x="1073150" y="4375150"/>
          <p14:tracePt t="63165" x="1092200" y="4356100"/>
          <p14:tracePt t="63181" x="1111250" y="4337050"/>
          <p14:tracePt t="63181" x="1123950" y="4305300"/>
          <p14:tracePt t="63198" x="1143000" y="4267200"/>
          <p14:tracePt t="63198" x="1155700" y="4222750"/>
          <p14:tracePt t="63215" x="1162050" y="4165600"/>
          <p14:tracePt t="63215" x="1181100" y="4038600"/>
          <p14:tracePt t="63232" x="1187450" y="3968750"/>
          <p14:tracePt t="63232" x="1193800" y="3898900"/>
          <p14:tracePt t="63248" x="1200150" y="3822700"/>
          <p14:tracePt t="63248" x="1212850" y="3746500"/>
          <p14:tracePt t="63265" x="1225550" y="3676650"/>
          <p14:tracePt t="63265" x="1250950" y="3606800"/>
          <p14:tracePt t="63265" x="1270000" y="3543300"/>
          <p14:tracePt t="63284" x="1301750" y="3486150"/>
          <p14:tracePt t="63297" x="1339850" y="3429000"/>
          <p14:tracePt t="63297" x="1435100" y="3340100"/>
          <p14:tracePt t="63316" x="1485900" y="3302000"/>
          <p14:tracePt t="63316" x="1549400" y="3263900"/>
          <p14:tracePt t="63332" x="1619250" y="3232150"/>
          <p14:tracePt t="63332" x="1689100" y="3200400"/>
          <p14:tracePt t="63349" x="1771650" y="3168650"/>
          <p14:tracePt t="63349" x="1854200" y="3136900"/>
          <p14:tracePt t="63365" x="1949450" y="3105150"/>
          <p14:tracePt t="63365" x="2044700" y="3079750"/>
          <p14:tracePt t="63365" x="2152650" y="3054350"/>
          <p14:tracePt t="63384" x="2260600" y="3041650"/>
          <p14:tracePt t="63397" x="2387600" y="3028950"/>
          <p14:tracePt t="63397" x="2647950" y="3009900"/>
          <p14:tracePt t="63416" x="2787650" y="3009900"/>
          <p14:tracePt t="63416" x="2940050" y="3016250"/>
          <p14:tracePt t="63432" x="3098800" y="3016250"/>
          <p14:tracePt t="63432" x="3276600" y="3016250"/>
          <p14:tracePt t="63449" x="3441700" y="3016250"/>
          <p14:tracePt t="63449" x="3771900" y="3016250"/>
          <p14:tracePt t="63466" x="3937000" y="3009900"/>
          <p14:tracePt t="63466" x="4102100" y="3009900"/>
          <p14:tracePt t="63482" x="4254500" y="3009900"/>
          <p14:tracePt t="63482" x="4406900" y="3009900"/>
          <p14:tracePt t="63499" x="4533900" y="3016250"/>
          <p14:tracePt t="63499" x="4673600" y="3028950"/>
          <p14:tracePt t="63516" x="4800600" y="3041650"/>
          <p14:tracePt t="63516" x="5029200" y="3086100"/>
          <p14:tracePt t="63533" x="5130800" y="3111500"/>
          <p14:tracePt t="63533" x="5219700" y="3143250"/>
          <p14:tracePt t="63549" x="5302250" y="3187700"/>
          <p14:tracePt t="63549" x="5378450" y="3232150"/>
          <p14:tracePt t="63566" x="5448300" y="3289300"/>
          <p14:tracePt t="63566" x="5505450" y="3352800"/>
          <p14:tracePt t="63566" x="5556250" y="3416300"/>
          <p14:tracePt t="63585" x="5600700" y="3492500"/>
          <p14:tracePt t="63585" x="5638800" y="3575050"/>
          <p14:tracePt t="63600" x="5670550" y="3657600"/>
          <p14:tracePt t="63600" x="5695950" y="3733800"/>
          <p14:tracePt t="63617" x="5715000" y="3810000"/>
          <p14:tracePt t="63617" x="5727700" y="3873500"/>
          <p14:tracePt t="63633" x="5740400" y="3930650"/>
          <p14:tracePt t="63633" x="5746750" y="3981450"/>
          <p14:tracePt t="63633" x="5746750" y="4019550"/>
          <p14:tracePt t="63652" x="5746750" y="4057650"/>
          <p14:tracePt t="63665" x="5740400" y="4076700"/>
          <p14:tracePt t="63665" x="5721350" y="4114800"/>
          <p14:tracePt t="63683" x="5708650" y="4127500"/>
          <p14:tracePt t="63683" x="5695950" y="4133850"/>
          <p14:tracePt t="63700" x="5683250" y="4133850"/>
          <p14:tracePt t="63700" x="5670550" y="4133850"/>
          <p14:tracePt t="63717" x="5657850" y="4133850"/>
          <p14:tracePt t="63717" x="5651500" y="4133850"/>
          <p14:tracePt t="63733" x="5638800" y="4127500"/>
          <p14:tracePt t="63733" x="5626100" y="4121150"/>
          <p14:tracePt t="63733" x="5619750" y="4121150"/>
          <p14:tracePt t="63752" x="5607050" y="4114800"/>
          <p14:tracePt t="63752" x="5600700" y="4108450"/>
          <p14:tracePt t="63767" x="5588000" y="4102100"/>
          <p14:tracePt t="63767" x="5581650" y="4102100"/>
          <p14:tracePt t="63783" x="5575300" y="4095750"/>
          <p14:tracePt t="63783" x="5562600" y="4089400"/>
          <p14:tracePt t="63800" x="5556250" y="4083050"/>
          <p14:tracePt t="63800" x="5543550" y="4076700"/>
          <p14:tracePt t="63816" x="5530850" y="4070350"/>
          <p14:tracePt t="63816" x="5505450" y="4057650"/>
          <p14:tracePt t="63833" x="5486400" y="4051300"/>
          <p14:tracePt t="63833" x="5467350" y="4051300"/>
          <p14:tracePt t="63850" x="5448300" y="4044950"/>
          <p14:tracePt t="63850" x="5422900" y="4044950"/>
          <p14:tracePt t="63867" x="5391150" y="4044950"/>
          <p14:tracePt t="63867" x="5359400" y="4051300"/>
          <p14:tracePt t="63883" x="5321300" y="4051300"/>
          <p14:tracePt t="63883" x="5238750" y="4064000"/>
          <p14:tracePt t="63900" x="5187950" y="4070350"/>
          <p14:tracePt t="63900" x="5137150" y="4076700"/>
          <p14:tracePt t="63917" x="5080000" y="4083050"/>
          <p14:tracePt t="63917" x="5016500" y="4089400"/>
          <p14:tracePt t="63934" x="4953000" y="4102100"/>
          <p14:tracePt t="63934" x="4819650" y="4127500"/>
          <p14:tracePt t="63952" x="4743450" y="4133850"/>
          <p14:tracePt t="63952" x="4673600" y="4146550"/>
          <p14:tracePt t="63967" x="4597400" y="4159250"/>
          <p14:tracePt t="63967" x="4521200" y="4165600"/>
          <p14:tracePt t="63984" x="4445000" y="4178300"/>
          <p14:tracePt t="63984" x="4362450" y="4178300"/>
          <p14:tracePt t="64001" x="4286250" y="4184650"/>
          <p14:tracePt t="64001" x="4203700" y="4184650"/>
          <p14:tracePt t="64017" x="4121150" y="4184650"/>
          <p14:tracePt t="64017" x="4044950" y="4184650"/>
          <p14:tracePt t="64017" x="3968750" y="4178300"/>
          <p14:tracePt t="64037" x="3892550" y="4178300"/>
          <p14:tracePt t="64049" x="3816350" y="4171950"/>
          <p14:tracePt t="64049" x="3683000" y="4165600"/>
          <p14:tracePt t="64068" x="3619500" y="4159250"/>
          <p14:tracePt t="64068" x="3556000" y="4159250"/>
          <p14:tracePt t="64085" x="3505200" y="4152900"/>
          <p14:tracePt t="64085" x="3460750" y="4152900"/>
          <p14:tracePt t="64101" x="3422650" y="4146550"/>
          <p14:tracePt t="64101" x="3384550" y="4146550"/>
          <p14:tracePt t="64117" x="3359150" y="4140200"/>
          <p14:tracePt t="64117" x="3314700" y="4133850"/>
          <p14:tracePt t="64135" x="3302000" y="4127500"/>
          <p14:tracePt t="64135" x="3295650" y="4121150"/>
          <p14:tracePt t="64151" x="3295650" y="4114800"/>
          <p14:tracePt t="64167" x="3295650" y="4108450"/>
          <p14:tracePt t="64167" x="3302000" y="4102100"/>
          <p14:tracePt t="64184" x="3308350" y="4102100"/>
          <p14:tracePt t="64184" x="3314700" y="4102100"/>
          <p14:tracePt t="64201" x="3321050" y="4102100"/>
          <p14:tracePt t="64201" x="3327400" y="4102100"/>
          <p14:tracePt t="64218" x="3340100" y="4102100"/>
          <p14:tracePt t="64218" x="3346450" y="4102100"/>
          <p14:tracePt t="64234" x="3352800" y="4102100"/>
          <p14:tracePt t="64250" x="3359150" y="4102100"/>
          <p14:tracePt t="64267" x="3352800" y="4095750"/>
          <p14:tracePt t="64291" x="3346450" y="4102100"/>
          <p14:tracePt t="64304" x="3340100" y="4102100"/>
          <p14:tracePt t="64317" x="3333750" y="4102100"/>
          <p14:tracePt t="64317" x="3321050" y="4102100"/>
          <p14:tracePt t="64335" x="3314700" y="4108450"/>
          <p14:tracePt t="64335" x="3308350" y="4108450"/>
          <p14:tracePt t="64352" x="3295650" y="4108450"/>
          <p14:tracePt t="64372" x="3295650" y="4102100"/>
          <p14:tracePt t="64404" x="3295650" y="4095750"/>
          <p14:tracePt t="64431" x="3295650" y="4089400"/>
          <p14:tracePt t="64447" x="3295650" y="4083050"/>
          <p14:tracePt t="64463" x="3295650" y="4076700"/>
          <p14:tracePt t="64479" x="3295650" y="4070350"/>
          <p14:tracePt t="64491" x="3295650" y="4064000"/>
          <p14:tracePt t="64515" x="3295650" y="4057650"/>
          <p14:tracePt t="64531" x="3302000" y="4051300"/>
          <p14:tracePt t="64551" x="3308350" y="4044950"/>
          <p14:tracePt t="64567" x="3308350" y="4038600"/>
          <p14:tracePt t="64575" x="3308350" y="4032250"/>
          <p14:tracePt t="64584" x="3308350" y="4025900"/>
          <p14:tracePt t="64584" x="3314700" y="4025900"/>
          <p14:tracePt t="64603" x="3314700" y="4013200"/>
          <p14:tracePt t="64618" x="3314700" y="4006850"/>
          <p14:tracePt t="64635" x="3314700" y="4000500"/>
          <p14:tracePt t="64651" x="3308350" y="4000500"/>
          <p14:tracePt t="64672" x="3302000" y="4000500"/>
          <p14:tracePt t="64688" x="3295650" y="3994150"/>
          <p14:tracePt t="64704" x="3289300" y="3987800"/>
          <p14:tracePt t="64719" x="3282950" y="3981450"/>
          <p14:tracePt t="64719" x="3276600" y="3975100"/>
          <p14:tracePt t="64736" x="3270250" y="3968750"/>
          <p14:tracePt t="64736" x="3257550" y="3962400"/>
          <p14:tracePt t="64753" x="3251200" y="3956050"/>
          <p14:tracePt t="64753" x="3238500" y="3956050"/>
          <p14:tracePt t="64753" x="3225800" y="3949700"/>
          <p14:tracePt t="64772" x="3213100" y="3949700"/>
          <p14:tracePt t="64772" x="3200400" y="3943350"/>
          <p14:tracePt t="64787" x="3181350" y="3943350"/>
          <p14:tracePt t="64787" x="3168650" y="3937000"/>
          <p14:tracePt t="64803" x="3155950" y="3937000"/>
          <p14:tracePt t="64803" x="3143250" y="3937000"/>
          <p14:tracePt t="64820" x="3124200" y="3937000"/>
          <p14:tracePt t="64820" x="3111500" y="3937000"/>
          <p14:tracePt t="64836" x="3098800" y="3937000"/>
          <p14:tracePt t="64836" x="3073400" y="3924300"/>
          <p14:tracePt t="64853" x="3060700" y="3917950"/>
          <p14:tracePt t="64853" x="3054350" y="3911600"/>
          <p14:tracePt t="64870" x="3041650" y="3898900"/>
          <p14:tracePt t="64870" x="3028950" y="3886200"/>
          <p14:tracePt t="64887" x="3022600" y="3873500"/>
          <p14:tracePt t="64887" x="3003550" y="3854450"/>
          <p14:tracePt t="64904" x="2990850" y="3841750"/>
          <p14:tracePt t="64904" x="2984500" y="3822700"/>
          <p14:tracePt t="64921" x="2978150" y="3810000"/>
          <p14:tracePt t="64921" x="2971800" y="3797300"/>
          <p14:tracePt t="64937" x="2965450" y="3778250"/>
          <p14:tracePt t="64937" x="2965450" y="3765550"/>
          <p14:tracePt t="64954" x="2965450" y="3740150"/>
          <p14:tracePt t="64954" x="2965450" y="3721100"/>
          <p14:tracePt t="64954" x="2965450" y="3695700"/>
          <p14:tracePt t="64972" x="2971800" y="3676650"/>
          <p14:tracePt t="64972" x="2971800" y="3651250"/>
          <p14:tracePt t="64987" x="2978150" y="3619500"/>
          <p14:tracePt t="64987" x="2984500" y="3587750"/>
          <p14:tracePt t="65004" x="2984500" y="3556000"/>
          <p14:tracePt t="65004" x="2990850" y="3524250"/>
          <p14:tracePt t="65021" x="2997200" y="3492500"/>
          <p14:tracePt t="65021" x="2997200" y="3467100"/>
          <p14:tracePt t="65021" x="2997200" y="3435350"/>
          <p14:tracePt t="65040" x="2997200" y="3416300"/>
          <p14:tracePt t="65053" x="3003550" y="3390900"/>
          <p14:tracePt t="65053" x="3009900" y="3359150"/>
          <p14:tracePt t="65072" x="3009900" y="3340100"/>
          <p14:tracePt t="65072" x="3016250" y="3321050"/>
          <p14:tracePt t="65088" x="3022600" y="3302000"/>
          <p14:tracePt t="65088" x="3028950" y="3282950"/>
          <p14:tracePt t="65104" x="3041650" y="3257550"/>
          <p14:tracePt t="65104" x="3054350" y="3225800"/>
          <p14:tracePt t="65121" x="3067050" y="3194050"/>
          <p14:tracePt t="65121" x="3079750" y="3155950"/>
          <p14:tracePt t="65137" x="3092450" y="3117850"/>
          <p14:tracePt t="65137" x="3111500" y="3041650"/>
          <p14:tracePt t="65154" x="3117850" y="3003550"/>
          <p14:tracePt t="65154" x="3130550" y="2965450"/>
          <p14:tracePt t="65173" x="3136900" y="2927350"/>
          <p14:tracePt t="65173" x="3155950" y="2895600"/>
          <p14:tracePt t="65188" x="3175000" y="2857500"/>
          <p14:tracePt t="65188" x="3225800" y="2768600"/>
          <p14:tracePt t="65204" x="3257550" y="2717800"/>
          <p14:tracePt t="65204" x="3295650" y="2667000"/>
          <p14:tracePt t="65221" x="3333750" y="2603500"/>
          <p14:tracePt t="65221" x="3371850" y="2540000"/>
          <p14:tracePt t="65238" x="3409950" y="2476500"/>
          <p14:tracePt t="65238" x="3448050" y="2406650"/>
          <p14:tracePt t="65255" x="3486150" y="2343150"/>
          <p14:tracePt t="65255" x="3556000" y="2228850"/>
          <p14:tracePt t="65271" x="3886200" y="1784350"/>
          <p14:tracePt t="65411" x="3879850" y="1797050"/>
          <p14:tracePt t="65427" x="3873500" y="1797050"/>
          <p14:tracePt t="65435" x="3867150" y="1803400"/>
          <p14:tracePt t="65443" x="3854450" y="1809750"/>
          <p14:tracePt t="65443" x="3841750" y="1816100"/>
          <p14:tracePt t="65456" x="3822700" y="1828800"/>
          <p14:tracePt t="65456" x="3810000" y="1835150"/>
          <p14:tracePt t="65472" x="3790950" y="1847850"/>
          <p14:tracePt t="65472" x="3765550" y="1854200"/>
          <p14:tracePt t="65488" x="3740150" y="1866900"/>
          <p14:tracePt t="65992" x="4533900" y="1917700"/>
          <p14:tracePt t="65992" x="4565650" y="1911350"/>
          <p14:tracePt t="66007" x="4603750" y="1905000"/>
          <p14:tracePt t="66007" x="4654550" y="1898650"/>
          <p14:tracePt t="66024" x="4718050" y="1892300"/>
          <p14:tracePt t="66024" x="4794250" y="1879600"/>
          <p14:tracePt t="66040" x="4876800" y="1866900"/>
          <p14:tracePt t="66040" x="4965700" y="1854200"/>
          <p14:tracePt t="66057" x="5054600" y="1841500"/>
          <p14:tracePt t="66057" x="5238750" y="1822450"/>
          <p14:tracePt t="66074" x="5334000" y="1816100"/>
          <p14:tracePt t="66074" x="5429250" y="1809750"/>
          <p14:tracePt t="66091" x="5530850" y="1803400"/>
          <p14:tracePt t="66091" x="5632450" y="1790700"/>
          <p14:tracePt t="66107" x="5740400" y="1784350"/>
          <p14:tracePt t="66107" x="5962650" y="1765300"/>
          <p14:tracePt t="66124" x="6070600" y="1752600"/>
          <p14:tracePt t="66124" x="6178550" y="1746250"/>
          <p14:tracePt t="66141" x="6286500" y="1739900"/>
          <p14:tracePt t="66141" x="6394450" y="1733550"/>
          <p14:tracePt t="66158" x="6496050" y="1727200"/>
          <p14:tracePt t="66158" x="6597650" y="1727200"/>
          <p14:tracePt t="66174" x="6692900" y="1727200"/>
          <p14:tracePt t="66174" x="6870700" y="1727200"/>
          <p14:tracePt t="66192" x="6953250" y="1727200"/>
          <p14:tracePt t="66192" x="7035800" y="1727200"/>
          <p14:tracePt t="66208" x="7105650" y="1727200"/>
          <p14:tracePt t="66208" x="7175500" y="1727200"/>
          <p14:tracePt t="66225" x="7239000" y="1727200"/>
          <p14:tracePt t="66225" x="7296150" y="1727200"/>
          <p14:tracePt t="66241" x="7346950" y="1720850"/>
          <p14:tracePt t="66241" x="7397750" y="1720850"/>
          <p14:tracePt t="66241" x="7442200" y="1714500"/>
          <p14:tracePt t="66260" x="7480300" y="1714500"/>
          <p14:tracePt t="66273" x="7512050" y="1708150"/>
          <p14:tracePt t="66273" x="7556500" y="1701800"/>
          <p14:tracePt t="66292" x="7575550" y="1695450"/>
          <p14:tracePt t="66292" x="7588250" y="1695450"/>
          <p14:tracePt t="66308" x="7594600" y="1695450"/>
          <p14:tracePt t="66324" x="7581900" y="1701800"/>
          <p14:tracePt t="66344" x="7569200" y="1701800"/>
          <p14:tracePt t="66357" x="7562850" y="1708150"/>
          <p14:tracePt t="66357" x="7543800" y="1714500"/>
          <p14:tracePt t="66375" x="7531100" y="1720850"/>
          <p14:tracePt t="66375" x="7524750" y="1720850"/>
          <p14:tracePt t="66392" x="7512050" y="1727200"/>
          <p14:tracePt t="66392" x="7505700" y="1733550"/>
          <p14:tracePt t="66408" x="7493000" y="1739900"/>
          <p14:tracePt t="66408" x="7480300" y="1752600"/>
          <p14:tracePt t="66425" x="7467600" y="1765300"/>
          <p14:tracePt t="66425" x="7461250" y="1771650"/>
          <p14:tracePt t="66442" x="7454900" y="1778000"/>
          <p14:tracePt t="66442" x="7448550" y="1784350"/>
          <p14:tracePt t="66458" x="7442200" y="1790700"/>
          <p14:tracePt t="66458" x="7435850" y="1797050"/>
          <p14:tracePt t="66475" x="7429500" y="1803400"/>
          <p14:tracePt t="66475" x="7404100" y="1816100"/>
          <p14:tracePt t="66492" x="7385050" y="1822450"/>
          <p14:tracePt t="66492" x="7366000" y="1828800"/>
          <p14:tracePt t="66508" x="7340600" y="1835150"/>
          <p14:tracePt t="66508" x="7308850" y="1841500"/>
          <p14:tracePt t="66525" x="7270750" y="1847850"/>
          <p14:tracePt t="66525" x="7169150" y="1866900"/>
          <p14:tracePt t="66545" x="7105650" y="1879600"/>
          <p14:tracePt t="66545" x="7029450" y="1885950"/>
          <p14:tracePt t="66560" x="6946900" y="1898650"/>
          <p14:tracePt t="66560" x="6851650" y="1911350"/>
          <p14:tracePt t="66576" x="6750050" y="1930400"/>
          <p14:tracePt t="66576" x="6642100" y="1943100"/>
          <p14:tracePt t="66593" x="6521450" y="1962150"/>
          <p14:tracePt t="66593" x="6394450" y="1981200"/>
          <p14:tracePt t="66609" x="6261100" y="2000250"/>
          <p14:tracePt t="66609" x="6121400" y="2019300"/>
          <p14:tracePt t="66609" x="5975350" y="2032000"/>
          <p14:tracePt t="66628" x="5829300" y="2051050"/>
          <p14:tracePt t="66641" x="5676900" y="2063750"/>
          <p14:tracePt t="66641" x="5372100" y="2089150"/>
          <p14:tracePt t="66661" x="5219700" y="2101850"/>
          <p14:tracePt t="66661" x="5067300" y="2108200"/>
          <p14:tracePt t="66676" x="4921250" y="2114550"/>
          <p14:tracePt t="66676" x="4775200" y="2120900"/>
          <p14:tracePt t="66693" x="4635500" y="2133600"/>
          <p14:tracePt t="66693" x="4495800" y="2139950"/>
          <p14:tracePt t="66709" x="4362450" y="2146300"/>
          <p14:tracePt t="66709" x="4114800" y="2152650"/>
          <p14:tracePt t="66726" x="3994150" y="2159000"/>
          <p14:tracePt t="66726" x="3886200" y="2165350"/>
          <p14:tracePt t="66743" x="3778250" y="2171700"/>
          <p14:tracePt t="66743" x="3683000" y="2171700"/>
          <p14:tracePt t="66760" x="3587750" y="2171700"/>
          <p14:tracePt t="66760" x="3505200" y="2171700"/>
          <p14:tracePt t="66776" x="3429000" y="2178050"/>
          <p14:tracePt t="66776" x="3295650" y="2171700"/>
          <p14:tracePt t="66794" x="3238500" y="2171700"/>
          <p14:tracePt t="66794" x="3181350" y="2171700"/>
          <p14:tracePt t="66810" x="3130550" y="2165350"/>
          <p14:tracePt t="66810" x="3086100" y="2159000"/>
          <p14:tracePt t="66826" x="3041650" y="2152650"/>
          <p14:tracePt t="66826" x="2959100" y="2139950"/>
          <p14:tracePt t="66845" x="2921000" y="2133600"/>
          <p14:tracePt t="66845" x="2889250" y="2127250"/>
          <p14:tracePt t="66860" x="2857500" y="2120900"/>
          <p14:tracePt t="66860" x="2825750" y="2114550"/>
          <p14:tracePt t="66876" x="2794000" y="2114550"/>
          <p14:tracePt t="66876" x="2762250" y="2108200"/>
          <p14:tracePt t="66894" x="2730500" y="2101850"/>
          <p14:tracePt t="66894" x="2698750" y="2101850"/>
          <p14:tracePt t="66894" x="2667000" y="2095500"/>
          <p14:tracePt t="66912" x="2635250" y="2095500"/>
          <p14:tracePt t="66925" x="2609850" y="2089150"/>
          <p14:tracePt t="66925" x="2552700" y="2082800"/>
          <p14:tracePt t="66944" x="2520950" y="2082800"/>
          <p14:tracePt t="66944" x="2495550" y="2082800"/>
          <p14:tracePt t="66960" x="2463800" y="2082800"/>
          <p14:tracePt t="66960" x="2438400" y="2082800"/>
          <p14:tracePt t="66977" x="2406650" y="2089150"/>
          <p14:tracePt t="66977" x="2374900" y="2089150"/>
          <p14:tracePt t="66977" x="2343150" y="2095500"/>
          <p14:tracePt t="66996" x="2311400" y="2101850"/>
          <p14:tracePt t="67009" x="2279650" y="2101850"/>
          <p14:tracePt t="67009" x="2209800" y="2108200"/>
          <p14:tracePt t="67027" x="2165350" y="2114550"/>
          <p14:tracePt t="67027" x="2127250" y="2114550"/>
          <p14:tracePt t="67044" x="2082800" y="2114550"/>
          <p14:tracePt t="67044" x="2032000" y="2120900"/>
          <p14:tracePt t="67061" x="1987550" y="2120900"/>
          <p14:tracePt t="67061" x="1936750" y="2120900"/>
          <p14:tracePt t="67077" x="1885950" y="2127250"/>
          <p14:tracePt t="67077" x="1790700" y="2127250"/>
          <p14:tracePt t="67094" x="1746250" y="2133600"/>
          <p14:tracePt t="67094" x="1701800" y="2133600"/>
          <p14:tracePt t="67110" x="1657350" y="2139950"/>
          <p14:tracePt t="67110" x="1612900" y="2139950"/>
          <p14:tracePt t="67127" x="1574800" y="2139950"/>
          <p14:tracePt t="67127" x="1504950" y="2146300"/>
          <p14:tracePt t="67145" x="1473200" y="2139950"/>
          <p14:tracePt t="67145" x="1447800" y="2139950"/>
          <p14:tracePt t="67161" x="1422400" y="2139950"/>
          <p14:tracePt t="67161" x="1397000" y="2139950"/>
          <p14:tracePt t="67177" x="1377950" y="2139950"/>
          <p14:tracePt t="67177" x="1365250" y="2139950"/>
          <p14:tracePt t="67194" x="1358900" y="2133600"/>
          <p14:tracePt t="67194" x="1352550" y="2133600"/>
          <p14:tracePt t="67212" x="1358900" y="2127250"/>
          <p14:tracePt t="67212" x="1371600" y="2120900"/>
          <p14:tracePt t="67228" x="1390650" y="2114550"/>
          <p14:tracePt t="67228" x="1409700" y="2108200"/>
          <p14:tracePt t="67245" x="1441450" y="2101850"/>
          <p14:tracePt t="67245" x="1473200" y="2095500"/>
          <p14:tracePt t="67261" x="1511300" y="2089150"/>
          <p14:tracePt t="67261" x="1555750" y="2076450"/>
          <p14:tracePt t="67261" x="1606550" y="2070100"/>
          <p14:tracePt t="67280" x="1657350" y="2057400"/>
          <p14:tracePt t="67280" x="1708150" y="2051050"/>
          <p14:tracePt t="67296" x="1771650" y="2044700"/>
          <p14:tracePt t="67296" x="1828800" y="2038350"/>
          <p14:tracePt t="67312" x="1898650" y="2032000"/>
          <p14:tracePt t="67312" x="1962150" y="2019300"/>
          <p14:tracePt t="67328" x="2025650" y="2012950"/>
          <p14:tracePt t="67328" x="2095500" y="2006600"/>
          <p14:tracePt t="67345" x="2159000" y="2000250"/>
          <p14:tracePt t="67345" x="2216150" y="1993900"/>
          <p14:tracePt t="67345" x="2273300" y="1993900"/>
          <p14:tracePt t="67364" x="2324100" y="1987550"/>
          <p14:tracePt t="67377" x="2374900" y="1981200"/>
          <p14:tracePt t="67377" x="2457450" y="1974850"/>
          <p14:tracePt t="67395" x="2489200" y="1968500"/>
          <p14:tracePt t="67395" x="2520950" y="1968500"/>
          <p14:tracePt t="67412" x="2540000" y="1968500"/>
          <p14:tracePt t="67412" x="2559050" y="1968500"/>
          <p14:tracePt t="67428" x="2571750" y="1968500"/>
          <p14:tracePt t="67428" x="2590800" y="1974850"/>
          <p14:tracePt t="67445" x="2590800" y="1981200"/>
          <p14:tracePt t="67460" x="2584450" y="1987550"/>
          <p14:tracePt t="67477" x="2578100" y="1993900"/>
          <p14:tracePt t="67477" x="2565400" y="1993900"/>
          <p14:tracePt t="67495" x="2559050" y="2000250"/>
          <p14:tracePt t="67495" x="2540000" y="2006600"/>
          <p14:tracePt t="67512" x="2533650" y="2006600"/>
          <p14:tracePt t="67512" x="2527300" y="2012950"/>
          <p14:tracePt t="67528" x="2520950" y="2019300"/>
          <p14:tracePt t="67544" x="2520950" y="2025650"/>
          <p14:tracePt t="67561" x="2514600" y="2032000"/>
          <p14:tracePt t="67577" x="2520950" y="2038350"/>
          <p14:tracePt t="67577" x="2520950" y="2051050"/>
          <p14:tracePt t="67596" x="2527300" y="2063750"/>
          <p14:tracePt t="67596" x="2527300" y="2076450"/>
          <p14:tracePt t="67612" x="2527300" y="2089150"/>
          <p14:tracePt t="67612" x="2533650" y="2101850"/>
          <p14:tracePt t="67629" x="2540000" y="2114550"/>
          <p14:tracePt t="67629" x="2540000" y="2133600"/>
          <p14:tracePt t="67629" x="2546350" y="2146300"/>
          <p14:tracePt t="67648" x="2546350" y="2152650"/>
          <p14:tracePt t="67648" x="2552700" y="2165350"/>
          <p14:tracePt t="67665" x="2559050" y="2171700"/>
          <p14:tracePt t="67665" x="2565400" y="2178050"/>
          <p14:tracePt t="67680" x="2571750" y="2178050"/>
          <p14:tracePt t="67680" x="2578100" y="2184400"/>
          <p14:tracePt t="67696" x="2590800" y="2184400"/>
          <p14:tracePt t="67715" x="2597150" y="2184400"/>
          <p14:tracePt t="67759" x="2603500" y="2178050"/>
          <p14:tracePt t="67783" x="2609850" y="2171700"/>
          <p14:tracePt t="67803" x="2609850" y="2165350"/>
          <p14:tracePt t="67887" x="2609850" y="2159000"/>
          <p14:tracePt t="67903" x="2603500" y="2146300"/>
          <p14:tracePt t="67919" x="2597150" y="2139950"/>
          <p14:tracePt t="67931" x="2590800" y="2139950"/>
          <p14:tracePt t="67948" x="2584450" y="2139950"/>
          <p14:tracePt t="67963" x="2578100" y="2139950"/>
          <p14:tracePt t="67979" x="2571750" y="2139950"/>
          <p14:tracePt t="67991" x="2565400" y="2146300"/>
          <p14:tracePt t="68015" x="2571750" y="2139950"/>
          <p14:tracePt t="68044" x="2578100" y="2133600"/>
          <p14:tracePt t="68059" x="2584450" y="2127250"/>
          <p14:tracePt t="68075" x="2590800" y="2127250"/>
          <p14:tracePt t="68091" x="2597150" y="2127250"/>
          <p14:tracePt t="68103" x="2603500" y="2120900"/>
          <p14:tracePt t="68127" x="2603500" y="2127250"/>
          <p14:tracePt t="68195" x="2597150" y="2133600"/>
          <p14:tracePt t="68219" x="2590800" y="2127250"/>
          <p14:tracePt t="68263" x="2597150" y="2120900"/>
          <p14:tracePt t="68291" x="2590800" y="2114550"/>
          <p14:tracePt t="68359" x="2590800" y="2108200"/>
          <p14:tracePt t="68383" x="2597150" y="2101850"/>
          <p14:tracePt t="68419" x="2603500" y="2095500"/>
          <p14:tracePt t="68459" x="2597150" y="2089150"/>
          <p14:tracePt t="68495" x="2603500" y="2082800"/>
          <p14:tracePt t="68555" x="2603500" y="2076450"/>
          <p14:tracePt t="68583" x="2603500" y="2070100"/>
          <p14:tracePt t="68615" x="2609850" y="2070100"/>
          <p14:tracePt t="68727" x="2609850" y="2063750"/>
          <p14:tracePt t="68771" x="2616200" y="2057400"/>
          <p14:tracePt t="68803" x="2616200" y="2051050"/>
          <p14:tracePt t="68819" x="2616200" y="2044700"/>
          <p14:tracePt t="68830" x="2616200" y="2038350"/>
          <p14:tracePt t="68847" x="2609850" y="2032000"/>
          <p14:tracePt t="68863" x="2609850" y="2025650"/>
          <p14:tracePt t="68891" x="2609850" y="2019300"/>
          <p14:tracePt t="68915" x="2609850" y="2012950"/>
          <p14:tracePt t="68931" x="2609850" y="2006600"/>
          <p14:tracePt t="68951" x="2609850" y="2000250"/>
          <p14:tracePt t="68967" x="2616200" y="2000250"/>
          <p14:tracePt t="68991" x="2622550" y="2000250"/>
          <p14:tracePt t="69003" x="2628900" y="2000250"/>
          <p14:tracePt t="69019" x="2641600" y="2000250"/>
          <p14:tracePt t="69035" x="2647950" y="2000250"/>
          <p14:tracePt t="69044" x="2654300" y="1993900"/>
          <p14:tracePt t="69063" x="2660650" y="1993900"/>
          <p14:tracePt t="69071" x="2667000" y="1993900"/>
          <p14:tracePt t="69087" x="2679700" y="1987550"/>
          <p14:tracePt t="69103" x="2686050" y="1981200"/>
          <p14:tracePt t="69120" x="2692400" y="1981200"/>
          <p14:tracePt t="69120" x="2698750" y="1981200"/>
          <p14:tracePt t="69134" x="2705100" y="1974850"/>
          <p14:tracePt t="69134" x="2711450" y="1974850"/>
          <p14:tracePt t="69152" x="2717800" y="1974850"/>
          <p14:tracePt t="69152" x="2724150" y="1968500"/>
          <p14:tracePt t="69168" x="2730500" y="1968500"/>
          <p14:tracePt t="69168" x="2749550" y="1962150"/>
          <p14:tracePt t="69184" x="2762250" y="1962150"/>
          <p14:tracePt t="69184" x="2774950" y="1955800"/>
          <p14:tracePt t="69201" x="2787650" y="1955800"/>
          <p14:tracePt t="69201" x="2806700" y="1949450"/>
          <p14:tracePt t="69218" x="2819400" y="1949450"/>
          <p14:tracePt t="69218" x="2844800" y="1943100"/>
          <p14:tracePt t="69235" x="2863850" y="1936750"/>
          <p14:tracePt t="69235" x="2921000" y="1930400"/>
          <p14:tracePt t="69252" x="2952750" y="1924050"/>
          <p14:tracePt t="69252" x="2984500" y="1911350"/>
          <p14:tracePt t="69268" x="3022600" y="1905000"/>
          <p14:tracePt t="69268" x="3060700" y="1898650"/>
          <p14:tracePt t="69285" x="3105150" y="1892300"/>
          <p14:tracePt t="69285" x="3149600" y="1885950"/>
          <p14:tracePt t="69301" x="3194050" y="1879600"/>
          <p14:tracePt t="69301" x="3244850" y="1866900"/>
          <p14:tracePt t="69301" x="3302000" y="1860550"/>
          <p14:tracePt t="69320" x="3359150" y="1854200"/>
          <p14:tracePt t="69333" x="3416300" y="1847850"/>
          <p14:tracePt t="69333" x="3543300" y="1835150"/>
          <p14:tracePt t="69351" x="3613150" y="1828800"/>
          <p14:tracePt t="69351" x="3676650" y="1822450"/>
          <p14:tracePt t="69368" x="3746500" y="1816100"/>
          <p14:tracePt t="69368" x="3816350" y="1816100"/>
          <p14:tracePt t="69385" x="3892550" y="1809750"/>
          <p14:tracePt t="69385" x="3962400" y="1809750"/>
          <p14:tracePt t="69385" x="4032250" y="1803400"/>
          <p14:tracePt t="69404" x="4108450" y="1797050"/>
          <p14:tracePt t="69417" x="4178300" y="1797050"/>
          <p14:tracePt t="69417" x="4324350" y="1790700"/>
          <p14:tracePt t="69435" x="4394200" y="1784350"/>
          <p14:tracePt t="69435" x="4457700" y="1784350"/>
          <p14:tracePt t="69452" x="4521200" y="1778000"/>
          <p14:tracePt t="69452" x="4584700" y="1778000"/>
          <p14:tracePt t="69469" x="4641850" y="1778000"/>
          <p14:tracePt t="69469" x="4749800" y="1778000"/>
          <p14:tracePt t="69485" x="4794250" y="1778000"/>
          <p14:tracePt t="69485" x="4838700" y="1778000"/>
          <p14:tracePt t="69502" x="4876800" y="1778000"/>
          <p14:tracePt t="69502" x="4914900" y="1771650"/>
          <p14:tracePt t="69519" x="4946650" y="1771650"/>
          <p14:tracePt t="69519" x="4972050" y="1771650"/>
          <p14:tracePt t="69535" x="4997450" y="1765300"/>
          <p14:tracePt t="69535" x="5029200" y="1758950"/>
          <p14:tracePt t="69552" x="5041900" y="1752600"/>
          <p14:tracePt t="69552" x="5048250" y="1752600"/>
          <p14:tracePt t="69568" x="5054600" y="1746250"/>
          <p14:tracePt t="69584" x="5048250" y="1739900"/>
          <p14:tracePt t="69601" x="5041900" y="1746250"/>
          <p14:tracePt t="69601" x="5035550" y="1746250"/>
          <p14:tracePt t="69619" x="5010150" y="1752600"/>
          <p14:tracePt t="69619" x="4997450" y="1758950"/>
          <p14:tracePt t="69635" x="4978400" y="1765300"/>
          <p14:tracePt t="69635" x="4965700" y="1771650"/>
          <p14:tracePt t="69652" x="4953000" y="1778000"/>
          <p14:tracePt t="69652" x="4933950" y="1784350"/>
          <p14:tracePt t="69669" x="4921250" y="1790700"/>
          <p14:tracePt t="69669" x="4908550" y="1797050"/>
          <p14:tracePt t="69669" x="4895850" y="1809750"/>
          <p14:tracePt t="69688" x="4883150" y="1816100"/>
          <p14:tracePt t="69701" x="4870450" y="1822450"/>
          <p14:tracePt t="69701" x="4851400" y="1835150"/>
          <p14:tracePt t="69720" x="4845050" y="1841500"/>
          <p14:tracePt t="69720" x="4838700" y="1847850"/>
          <p14:tracePt t="69736" x="4832350" y="1854200"/>
          <p14:tracePt t="69736" x="4826000" y="1854200"/>
          <p14:tracePt t="69753" x="4819650" y="1860550"/>
          <p14:tracePt t="69768" x="4813300" y="1860550"/>
          <p14:tracePt t="69784" x="4806950" y="1854200"/>
          <p14:tracePt t="69807" x="4794250" y="1847850"/>
          <p14:tracePt t="69835" x="4781550" y="1841500"/>
          <p14:tracePt t="69850" x="4775200" y="1841500"/>
          <p14:tracePt t="69860" x="4768850" y="1841500"/>
          <p14:tracePt t="69868" x="4756150" y="1841500"/>
          <p14:tracePt t="69868" x="4743450" y="1835150"/>
          <p14:tracePt t="69886" x="4730750" y="1835150"/>
          <p14:tracePt t="69886" x="4699000" y="1828800"/>
          <p14:tracePt t="69904" x="4679950" y="1822450"/>
          <p14:tracePt t="69904" x="4667250" y="1816100"/>
          <p14:tracePt t="69920" x="4648200" y="1809750"/>
          <p14:tracePt t="69920" x="4635500" y="1803400"/>
          <p14:tracePt t="69937" x="4616450" y="1797050"/>
          <p14:tracePt t="69937" x="4603750" y="1790700"/>
          <p14:tracePt t="69953" x="4584700" y="1784350"/>
          <p14:tracePt t="69953" x="4572000" y="1778000"/>
          <p14:tracePt t="69953" x="4552950" y="1778000"/>
          <p14:tracePt t="69972" x="4540250" y="1771650"/>
          <p14:tracePt t="69985" x="4527550" y="1765300"/>
          <p14:tracePt t="69985" x="4495800" y="1765300"/>
          <p14:tracePt t="70004" x="4476750" y="1758950"/>
          <p14:tracePt t="70004" x="4464050" y="1758950"/>
          <p14:tracePt t="70021" x="4445000" y="1758950"/>
          <p14:tracePt t="70021" x="4432300" y="1758950"/>
          <p14:tracePt t="70037" x="4413250" y="1758950"/>
          <p14:tracePt t="70037" x="4394200" y="1758950"/>
          <p14:tracePt t="70037" x="4375150" y="1758950"/>
          <p14:tracePt t="70056" x="4362450" y="1758950"/>
          <p14:tracePt t="70069" x="4343400" y="1758950"/>
          <p14:tracePt t="70069" x="4311650" y="1758950"/>
          <p14:tracePt t="70087" x="4298950" y="1758950"/>
          <p14:tracePt t="70087" x="4279900" y="1758950"/>
          <p14:tracePt t="70104" x="4267200" y="1758950"/>
          <p14:tracePt t="70104" x="4254500" y="1752600"/>
          <p14:tracePt t="70120" x="4241800" y="1752600"/>
          <p14:tracePt t="70120" x="4216400" y="1746250"/>
          <p14:tracePt t="70137" x="4203700" y="1746250"/>
          <p14:tracePt t="70137" x="4191000" y="1746250"/>
          <p14:tracePt t="70155" x="4178300" y="1746250"/>
          <p14:tracePt t="70155" x="4165600" y="1746250"/>
          <p14:tracePt t="70170" x="4159250" y="1739900"/>
          <p14:tracePt t="70170" x="4146550" y="1739900"/>
          <p14:tracePt t="70187" x="4140200" y="1739900"/>
          <p14:tracePt t="70187" x="4121150" y="1739900"/>
          <p14:tracePt t="70204" x="4114800" y="1739900"/>
          <p14:tracePt t="70220" x="4108450" y="1733550"/>
          <p14:tracePt t="70236" x="4114800" y="1727200"/>
          <p14:tracePt t="70263" x="4121150" y="1727200"/>
          <p14:tracePt t="70280" x="4127500" y="1727200"/>
          <p14:tracePt t="70288" x="4133850" y="1720850"/>
          <p14:tracePt t="70288" x="4146550" y="1720850"/>
          <p14:tracePt t="70304" x="4165600" y="1714500"/>
          <p14:tracePt t="70304" x="4184650" y="1714500"/>
          <p14:tracePt t="70321" x="4210050" y="1708150"/>
          <p14:tracePt t="70321" x="4235450" y="1701800"/>
          <p14:tracePt t="70321" x="4267200" y="1695450"/>
          <p14:tracePt t="70340" x="4305300" y="1689100"/>
          <p14:tracePt t="70353" x="4349750" y="1682750"/>
          <p14:tracePt t="70353" x="4438650" y="1682750"/>
          <p14:tracePt t="70372" x="4489450" y="1682750"/>
          <p14:tracePt t="70372" x="4546600" y="1689100"/>
          <p14:tracePt t="70388" x="4597400" y="1689100"/>
          <p14:tracePt t="70388" x="4654550" y="1695450"/>
          <p14:tracePt t="70405" x="4711700" y="1701800"/>
          <p14:tracePt t="70405" x="4768850" y="1708150"/>
          <p14:tracePt t="70405" x="4826000" y="1714500"/>
          <p14:tracePt t="70424" x="4889500" y="1714500"/>
          <p14:tracePt t="70424" x="4946650" y="1714500"/>
          <p14:tracePt t="70438" x="5003800" y="1714500"/>
          <p14:tracePt t="70438" x="5067300" y="1714500"/>
          <p14:tracePt t="70455" x="5124450" y="1708150"/>
          <p14:tracePt t="70455" x="5175250" y="1701800"/>
          <p14:tracePt t="70472" x="5232400" y="1695450"/>
          <p14:tracePt t="70472" x="5283200" y="1689100"/>
          <p14:tracePt t="70489" x="5334000" y="1682750"/>
          <p14:tracePt t="70489" x="5429250" y="1670050"/>
          <p14:tracePt t="70505" x="5480050" y="1663700"/>
          <p14:tracePt t="70505" x="5524500" y="1663700"/>
          <p14:tracePt t="70522" x="5568950" y="1657350"/>
          <p14:tracePt t="70522" x="5613400" y="1651000"/>
          <p14:tracePt t="70539" x="5657850" y="1651000"/>
          <p14:tracePt t="70539" x="5734050" y="1644650"/>
          <p14:tracePt t="70556" x="5772150" y="1644650"/>
          <p14:tracePt t="70556" x="5803900" y="1644650"/>
          <p14:tracePt t="70572" x="5835650" y="1644650"/>
          <p14:tracePt t="70572" x="5861050" y="1644650"/>
          <p14:tracePt t="70589" x="5892800" y="1644650"/>
          <p14:tracePt t="70589" x="5911850" y="1644650"/>
          <p14:tracePt t="70606" x="5937250" y="1644650"/>
          <p14:tracePt t="70606" x="5956300" y="1644650"/>
          <p14:tracePt t="70606" x="5969000" y="1644650"/>
          <p14:tracePt t="70624" x="5988050" y="1644650"/>
          <p14:tracePt t="70637" x="6000750" y="1644650"/>
          <p14:tracePt t="70637" x="6019800" y="1644650"/>
          <p14:tracePt t="70657" x="6026150" y="1644650"/>
          <p14:tracePt t="70657" x="6032500" y="1644650"/>
          <p14:tracePt t="70673" x="6038850" y="1644650"/>
          <p14:tracePt t="70688" x="6045200" y="1644650"/>
          <p14:tracePt t="70704" x="6038850" y="1644650"/>
          <p14:tracePt t="70731" x="6032500" y="1644650"/>
          <p14:tracePt t="70738" x="6026150" y="1644650"/>
          <p14:tracePt t="70738" x="6019800" y="1651000"/>
          <p14:tracePt t="70756" x="6013450" y="1651000"/>
          <p14:tracePt t="70756" x="6007100" y="1651000"/>
          <p14:tracePt t="70772" x="6000750" y="1651000"/>
          <p14:tracePt t="70772" x="5994400" y="1657350"/>
          <p14:tracePt t="70789" x="5988050" y="1657350"/>
          <p14:tracePt t="70789" x="5975350" y="1657350"/>
          <p14:tracePt t="70806" x="5969000" y="1663700"/>
          <p14:tracePt t="70806" x="5962650" y="1663700"/>
          <p14:tracePt t="70822" x="5956300" y="1663700"/>
          <p14:tracePt t="70838" x="5943600" y="1670050"/>
          <p14:tracePt t="70855" x="5937250" y="1676400"/>
          <p14:tracePt t="70887" x="5930900" y="1676400"/>
          <p14:tracePt t="70903" x="5924550" y="1682750"/>
          <p14:tracePt t="70919" x="5911850" y="1682750"/>
          <p14:tracePt t="70931" x="5905500" y="1689100"/>
          <p14:tracePt t="70940" x="5899150" y="1689100"/>
          <p14:tracePt t="70940" x="5892800" y="1689100"/>
          <p14:tracePt t="70957" x="5880100" y="1695450"/>
          <p14:tracePt t="70957" x="5867400" y="1695450"/>
          <p14:tracePt t="70973" x="5848350" y="1695450"/>
          <p14:tracePt t="70973" x="5829300" y="1695450"/>
          <p14:tracePt t="70973" x="5810250" y="1701800"/>
          <p14:tracePt t="70993" x="5784850" y="1701800"/>
          <p14:tracePt t="71005" x="5759450" y="1708150"/>
          <p14:tracePt t="71005" x="5695950" y="1714500"/>
          <p14:tracePt t="71024" x="5657850" y="1720850"/>
          <p14:tracePt t="71024" x="5619750" y="1727200"/>
          <p14:tracePt t="71040" x="5575300" y="1727200"/>
          <p14:tracePt t="71040" x="5530850" y="1733550"/>
          <p14:tracePt t="71057" x="5480050" y="1739900"/>
          <p14:tracePt t="71057" x="5429250" y="1746250"/>
          <p14:tracePt t="71057" x="5372100" y="1752600"/>
          <p14:tracePt t="71076" x="5314950" y="1758950"/>
          <p14:tracePt t="71089" x="5251450" y="1765300"/>
          <p14:tracePt t="71089" x="5124450" y="1778000"/>
          <p14:tracePt t="71107" x="5054600" y="1778000"/>
          <p14:tracePt t="71107" x="4991100" y="1784350"/>
          <p14:tracePt t="71124" x="4927600" y="1784350"/>
          <p14:tracePt t="71124" x="4864100" y="1790700"/>
          <p14:tracePt t="71140" x="4806950" y="1790700"/>
          <p14:tracePt t="71140" x="4692650" y="1790700"/>
          <p14:tracePt t="71157" x="4641850" y="1790700"/>
          <p14:tracePt t="71157" x="4597400" y="1784350"/>
          <p14:tracePt t="71174" x="4559300" y="1784350"/>
          <p14:tracePt t="71174" x="4521200" y="1778000"/>
          <p14:tracePt t="71190" x="4489450" y="1778000"/>
          <p14:tracePt t="71190" x="4457700" y="1771650"/>
          <p14:tracePt t="71207" x="4432300" y="1765300"/>
          <p14:tracePt t="71207" x="4381500" y="1752600"/>
          <p14:tracePt t="71224" x="4362450" y="1746250"/>
          <p14:tracePt t="71224" x="4349750" y="1739900"/>
          <p14:tracePt t="71241" x="4337050" y="1733550"/>
          <p14:tracePt t="71241" x="4324350" y="1733550"/>
          <p14:tracePt t="71257" x="4318000" y="1727200"/>
          <p14:tracePt t="71257" x="4311650" y="1727200"/>
          <p14:tracePt t="71275" x="4311650" y="1720850"/>
          <p14:tracePt t="71289" x="4318000" y="1708150"/>
          <p14:tracePt t="71289" x="4324350" y="1708150"/>
          <p14:tracePt t="71308" x="4330700" y="1708150"/>
          <p14:tracePt t="71308" x="4343400" y="1701800"/>
          <p14:tracePt t="71324" x="4356100" y="1701800"/>
          <p14:tracePt t="71324" x="4375150" y="1695450"/>
          <p14:tracePt t="71341" x="4394200" y="1695450"/>
          <p14:tracePt t="71341" x="4413250" y="1695450"/>
          <p14:tracePt t="71341" x="4438650" y="1689100"/>
          <p14:tracePt t="71360" x="4464050" y="1682750"/>
          <p14:tracePt t="71373" x="4495800" y="1676400"/>
          <p14:tracePt t="71373" x="4572000" y="1663700"/>
          <p14:tracePt t="71392" x="4610100" y="1663700"/>
          <p14:tracePt t="71392" x="4654550" y="1657350"/>
          <p14:tracePt t="71408" x="4705350" y="1651000"/>
          <p14:tracePt t="71408" x="4756150" y="1644650"/>
          <p14:tracePt t="71425" x="4806950" y="1644650"/>
          <p14:tracePt t="71425" x="4864100" y="1638300"/>
          <p14:tracePt t="71441" x="4927600" y="1638300"/>
          <p14:tracePt t="71441" x="5054600" y="1631950"/>
          <p14:tracePt t="71458" x="5118100" y="1631950"/>
          <p14:tracePt t="71458" x="5187950" y="1625600"/>
          <p14:tracePt t="71475" x="5257800" y="1625600"/>
          <p14:tracePt t="71475" x="5327650" y="1619250"/>
          <p14:tracePt t="71491" x="5397500" y="1619250"/>
          <p14:tracePt t="71491" x="5461000" y="1612900"/>
          <p14:tracePt t="71508" x="5524500" y="1612900"/>
          <p14:tracePt t="71508" x="5638800" y="1606550"/>
          <p14:tracePt t="71525" x="5689600" y="1606550"/>
          <p14:tracePt t="71525" x="5740400" y="1606550"/>
          <p14:tracePt t="71542" x="5791200" y="1606550"/>
          <p14:tracePt t="71542" x="5829300" y="1612900"/>
          <p14:tracePt t="71558" x="5873750" y="1612900"/>
          <p14:tracePt t="71558" x="5943600" y="1619250"/>
          <p14:tracePt t="71575" x="5969000" y="1619250"/>
          <p14:tracePt t="71575" x="5994400" y="1625600"/>
          <p14:tracePt t="71593" x="6019800" y="1625600"/>
          <p14:tracePt t="71593" x="6032500" y="1625600"/>
          <p14:tracePt t="71609" x="6045200" y="1625600"/>
          <p14:tracePt t="71609" x="6057900" y="1631950"/>
          <p14:tracePt t="71625" x="6064250" y="1631950"/>
          <p14:tracePt t="71641" x="6051550" y="1638300"/>
          <p14:tracePt t="71657" x="6045200" y="1638300"/>
          <p14:tracePt t="71657" x="6019800" y="1644650"/>
          <p14:tracePt t="71677" x="6007100" y="1644650"/>
          <p14:tracePt t="71677" x="5994400" y="1644650"/>
          <p14:tracePt t="71692" x="5975350" y="1644650"/>
          <p14:tracePt t="71692" x="5962650" y="1651000"/>
          <p14:tracePt t="71709" x="5949950" y="1651000"/>
          <p14:tracePt t="71709" x="5930900" y="1651000"/>
          <p14:tracePt t="71709" x="5918200" y="1657350"/>
          <p14:tracePt t="71729" x="5899150" y="1657350"/>
          <p14:tracePt t="71741" x="5886450" y="1663700"/>
          <p14:tracePt t="71741" x="5854700" y="1676400"/>
          <p14:tracePt t="71759" x="5835650" y="1682750"/>
          <p14:tracePt t="71759" x="5822950" y="1689100"/>
          <p14:tracePt t="71775" x="5816600" y="1695450"/>
          <p14:tracePt t="71775" x="5803900" y="1701800"/>
          <p14:tracePt t="71792" x="5797550" y="1708150"/>
          <p14:tracePt t="71792" x="5784850" y="1714500"/>
          <p14:tracePt t="71809" x="5784850" y="1720850"/>
          <p14:tracePt t="71809" x="5772150" y="1733550"/>
          <p14:tracePt t="71826" x="5772150" y="1739900"/>
          <p14:tracePt t="71841" x="5765800" y="1746250"/>
          <p14:tracePt t="71858" x="5759450" y="1752600"/>
          <p14:tracePt t="71875" x="5753100" y="1752600"/>
          <p14:tracePt t="71892" x="5746750" y="1758950"/>
          <p14:tracePt t="71908" x="5740400" y="1758950"/>
          <p14:tracePt t="71925" x="5734050" y="1765300"/>
          <p14:tracePt t="71925" x="5727700" y="1765300"/>
          <p14:tracePt t="71944" x="5721350" y="1765300"/>
          <p14:tracePt t="71975" x="5715000" y="1765300"/>
          <p14:tracePt t="71991" x="5708650" y="1765300"/>
          <p14:tracePt t="72003" x="5702300" y="1758950"/>
          <p14:tracePt t="72019" x="5695950" y="1758950"/>
          <p14:tracePt t="72044" x="5689600" y="1758950"/>
          <p14:tracePt t="72087" x="5683250" y="1758950"/>
          <p14:tracePt t="72123" x="5689600" y="1758950"/>
          <p14:tracePt t="72175" x="5695950" y="1765300"/>
          <p14:tracePt t="72207" x="5695950" y="1758950"/>
          <p14:tracePt t="72311" x="5695950" y="1752600"/>
          <p14:tracePt t="72351" x="5702300" y="1746250"/>
          <p14:tracePt t="72371" x="5702300" y="1739900"/>
          <p14:tracePt t="72387" x="5708650" y="1739900"/>
          <p14:tracePt t="72403" x="5715000" y="1739900"/>
          <p14:tracePt t="72415" x="5721350" y="1739900"/>
          <p14:tracePt t="72431" x="5727700" y="1733550"/>
          <p14:tracePt t="72448" x="5734050" y="1733550"/>
          <p14:tracePt t="72464" x="5734050" y="1727200"/>
          <p14:tracePt t="72507" x="5727700" y="1727200"/>
          <p14:tracePt t="72522" x="5721350" y="1727200"/>
          <p14:tracePt t="72535" x="5715000" y="1727200"/>
          <p14:tracePt t="72551" x="5708650" y="1733550"/>
          <p14:tracePt t="72567" x="5702300" y="1733550"/>
          <p14:tracePt t="72583" x="5695950" y="1733550"/>
          <p14:tracePt t="72595" x="5689600" y="1733550"/>
          <p14:tracePt t="72619" x="5695950" y="1733550"/>
          <p14:tracePt t="72656" x="5702300" y="1727200"/>
          <p14:tracePt t="72679" x="5702300" y="1720850"/>
          <p14:tracePt t="72783" x="5695950" y="1720850"/>
          <p14:tracePt t="72971" x="5689600" y="1720850"/>
          <p14:tracePt t="73023" x="5683250" y="1720850"/>
          <p14:tracePt t="73091" x="5676900" y="1727200"/>
          <p14:tracePt t="73123" x="5670550" y="1727200"/>
          <p14:tracePt t="73151" x="5664200" y="1727200"/>
          <p14:tracePt t="73167" x="5657850" y="1727200"/>
          <p14:tracePt t="73183" x="5664200" y="1727200"/>
          <p14:tracePt t="73255" x="5670550" y="1720850"/>
          <p14:tracePt t="73279" x="5670550" y="1714500"/>
          <p14:tracePt t="73303" x="5664200" y="1714500"/>
          <p14:tracePt t="73331" x="5657850" y="1714500"/>
          <p14:tracePt t="73347" x="5651500" y="1714500"/>
          <p14:tracePt t="73363" x="5645150" y="1720850"/>
          <p14:tracePt t="73375" x="5638800" y="1720850"/>
          <p14:tracePt t="73415" x="5638800" y="1714500"/>
          <p14:tracePt t="73443" x="5645150" y="1708150"/>
          <p14:tracePt t="73470" x="5651500" y="1708150"/>
          <p14:tracePt t="73483" x="5657850" y="1708150"/>
          <p14:tracePt t="73495" x="5664200" y="1708150"/>
          <p14:tracePt t="73510" x="5670550" y="1708150"/>
          <p14:tracePt t="73551" x="5670550" y="1714500"/>
          <p14:tracePt t="73615" x="5676900" y="1714500"/>
          <p14:tracePt t="73751" x="5683250" y="1708150"/>
          <p14:tracePt t="73775" x="5689600" y="1708150"/>
          <p14:tracePt t="73795" x="5695950" y="1708150"/>
          <p14:tracePt t="73819" x="5702300" y="1708150"/>
          <p14:tracePt t="73843" x="5708650" y="1701800"/>
          <p14:tracePt t="73895" x="5715000" y="1701800"/>
          <p14:tracePt t="73915" x="5721350" y="1701800"/>
          <p14:tracePt t="73930" x="5727700" y="1701800"/>
          <p14:tracePt t="73947" x="5734050" y="1701800"/>
          <p14:tracePt t="73963" x="5734050" y="1708150"/>
          <p14:tracePt t="73975" x="5727700" y="1714500"/>
          <p14:tracePt t="74083" x="5721350" y="1714500"/>
          <p14:tracePt t="74135" x="5715000" y="1720850"/>
          <p14:tracePt t="74159" x="5708650" y="1720850"/>
          <p14:tracePt t="74171" x="5702300" y="1720850"/>
          <p14:tracePt t="74195" x="5695950" y="1720850"/>
          <p14:tracePt t="74215" x="5695950" y="1714500"/>
          <p14:tracePt t="74255" x="5689600" y="1720850"/>
          <p14:tracePt t="74299" x="5683250" y="1720850"/>
          <p14:tracePt t="74383" x="5676900" y="1720850"/>
          <p14:tracePt t="74403" x="5670550" y="1720850"/>
          <p14:tracePt t="74419" x="5664200" y="1727200"/>
          <p14:tracePt t="74435" x="5657850" y="1733550"/>
          <p14:tracePt t="74451" x="5645150" y="1733550"/>
          <p14:tracePt t="74463" x="5638800" y="1739900"/>
          <p14:tracePt t="74479" x="5632450" y="1739900"/>
          <p14:tracePt t="74495" x="5619750" y="1746250"/>
          <p14:tracePt t="74511" x="5613400" y="1746250"/>
          <p14:tracePt t="74523" x="5607050" y="1746250"/>
          <p14:tracePt t="74533" x="5600700" y="1746250"/>
          <p14:tracePt t="74533" x="5594350" y="1746250"/>
          <p14:tracePt t="74551" x="5588000" y="1752600"/>
          <p14:tracePt t="74551" x="5575300" y="1752600"/>
          <p14:tracePt t="74568" x="5568950" y="1752600"/>
          <p14:tracePt t="74568" x="5549900" y="1758950"/>
          <p14:tracePt t="74585" x="5543550" y="1758950"/>
          <p14:tracePt t="74585" x="5530850" y="1765300"/>
          <p14:tracePt t="74601" x="5524500" y="1765300"/>
          <p14:tracePt t="74601" x="5511800" y="1771650"/>
          <p14:tracePt t="74618" x="5499100" y="1771650"/>
          <p14:tracePt t="74618" x="5473700" y="1784350"/>
          <p14:tracePt t="74635" x="5461000" y="1790700"/>
          <p14:tracePt t="74635" x="5448300" y="1790700"/>
          <p14:tracePt t="74654" x="5429250" y="1797050"/>
          <p14:tracePt t="74654" x="5416550" y="1803400"/>
          <p14:tracePt t="74669" x="5397500" y="1809750"/>
          <p14:tracePt t="74669" x="5384800" y="1809750"/>
          <p14:tracePt t="74685" x="5365750" y="1816100"/>
          <p14:tracePt t="74685" x="5346700" y="1816100"/>
          <p14:tracePt t="74685" x="5334000" y="1816100"/>
          <p14:tracePt t="74704" x="5308600" y="1809750"/>
          <p14:tracePt t="74717" x="5289550" y="1809750"/>
          <p14:tracePt t="74717" x="5245100" y="1797050"/>
          <p14:tracePt t="74736" x="5226050" y="1790700"/>
          <p14:tracePt t="74736" x="5200650" y="1784350"/>
          <p14:tracePt t="74752" x="5181600" y="1778000"/>
          <p14:tracePt t="74752" x="5156200" y="1771650"/>
          <p14:tracePt t="74769" x="5130800" y="1765300"/>
          <p14:tracePt t="74769" x="5105400" y="1765300"/>
          <p14:tracePt t="74785" x="5080000" y="1758950"/>
          <p14:tracePt t="74785" x="5054600" y="1758950"/>
          <p14:tracePt t="74785" x="5029200" y="1758950"/>
          <p14:tracePt t="74805" x="4997450" y="1752600"/>
          <p14:tracePt t="74805" x="4965700" y="1752600"/>
          <p14:tracePt t="74819" x="4940300" y="1746250"/>
          <p14:tracePt t="74819" x="4902200" y="1739900"/>
          <p14:tracePt t="74836" x="4870450" y="1733550"/>
          <p14:tracePt t="74836" x="4838700" y="1733550"/>
          <p14:tracePt t="74852" x="4800600" y="1727200"/>
          <p14:tracePt t="74852" x="4768850" y="1720850"/>
          <p14:tracePt t="74870" x="4737100" y="1720850"/>
          <p14:tracePt t="74870" x="4673600" y="1720850"/>
          <p14:tracePt t="74886" x="4648200" y="1720850"/>
          <p14:tracePt t="74886" x="4622800" y="1720850"/>
          <p14:tracePt t="74902" x="4603750" y="1727200"/>
          <p14:tracePt t="74902" x="4584700" y="1727200"/>
          <p14:tracePt t="74920" x="4572000" y="1733550"/>
          <p14:tracePt t="74920" x="4552950" y="1733550"/>
          <p14:tracePt t="74936" x="4546600" y="1733550"/>
          <p14:tracePt t="74936" x="4540250" y="1727200"/>
          <p14:tracePt t="74953" x="4527550" y="1727200"/>
          <p14:tracePt t="74968" x="4521200" y="1720850"/>
          <p14:tracePt t="74985" x="4508500" y="1720850"/>
          <p14:tracePt t="75002" x="4502150" y="1720850"/>
          <p14:tracePt t="75019" x="4495800" y="1720850"/>
          <p14:tracePt t="75036" x="4502150" y="1714500"/>
          <p14:tracePt t="75052" x="4508500" y="1714500"/>
          <p14:tracePt t="75052" x="4514850" y="1708150"/>
          <p14:tracePt t="75052" x="4527550" y="1701800"/>
          <p14:tracePt t="75073" x="4540250" y="1695450"/>
          <p14:tracePt t="75085" x="4559300" y="1689100"/>
          <p14:tracePt t="75085" x="4597400" y="1676400"/>
          <p14:tracePt t="75103" x="4622800" y="1670050"/>
          <p14:tracePt t="75103" x="4654550" y="1663700"/>
          <p14:tracePt t="75120" x="4692650" y="1663700"/>
          <p14:tracePt t="75120" x="4737100" y="1657350"/>
          <p14:tracePt t="75137" x="4787900" y="1651000"/>
          <p14:tracePt t="75137" x="4838700" y="1651000"/>
          <p14:tracePt t="75153" x="4902200" y="1651000"/>
          <p14:tracePt t="75153" x="4965700" y="1651000"/>
          <p14:tracePt t="75153" x="5022850" y="1657350"/>
          <p14:tracePt t="75173" x="5092700" y="1663700"/>
          <p14:tracePt t="75173" x="5149850" y="1670050"/>
          <p14:tracePt t="75187" x="5213350" y="1676400"/>
          <p14:tracePt t="75187" x="5270500" y="1689100"/>
          <p14:tracePt t="75203" x="5327650" y="1695450"/>
          <p14:tracePt t="75203" x="5384800" y="1701800"/>
          <p14:tracePt t="75221" x="5435600" y="1708150"/>
          <p14:tracePt t="75221" x="5530850" y="1714500"/>
          <p14:tracePt t="75237" x="5575300" y="1714500"/>
          <p14:tracePt t="75237" x="5613400" y="1708150"/>
          <p14:tracePt t="75253" x="5651500" y="1708150"/>
          <p14:tracePt t="75253" x="5683250" y="1701800"/>
          <p14:tracePt t="75271" x="5708650" y="1695450"/>
          <p14:tracePt t="75271" x="5734050" y="1695450"/>
          <p14:tracePt t="75287" x="5753100" y="1689100"/>
          <p14:tracePt t="75287" x="5784850" y="1682750"/>
          <p14:tracePt t="75304" x="5803900" y="1682750"/>
          <p14:tracePt t="75304" x="5810250" y="1682750"/>
          <p14:tracePt t="75321" x="5822950" y="1682750"/>
          <p14:tracePt t="75321" x="5829300" y="1682750"/>
          <p14:tracePt t="75337" x="5835650" y="1689100"/>
          <p14:tracePt t="75356" x="5835650" y="1695450"/>
          <p14:tracePt t="75372" x="5835650" y="1701800"/>
          <p14:tracePt t="75388" x="5829300" y="1708150"/>
          <p14:tracePt t="75403" x="5822950" y="1708150"/>
          <p14:tracePt t="75419" x="5816600" y="1714500"/>
          <p14:tracePt t="75436" x="5810250" y="1714500"/>
          <p14:tracePt t="75453" x="5803900" y="1714500"/>
          <p14:tracePt t="75470" x="5797550" y="1714500"/>
          <p14:tracePt t="75487" x="5791200" y="1714500"/>
          <p14:tracePt t="75487" x="5784850" y="1714500"/>
          <p14:tracePt t="75505" x="5778500" y="1714500"/>
          <p14:tracePt t="75505" x="5772150" y="1720850"/>
          <p14:tracePt t="75521" x="5759450" y="1720850"/>
          <p14:tracePt t="75521" x="5746750" y="1727200"/>
          <p14:tracePt t="75538" x="5740400" y="1727200"/>
          <p14:tracePt t="75538" x="5734050" y="1727200"/>
          <p14:tracePt t="75555" x="5727700" y="1733550"/>
          <p14:tracePt t="75555" x="5721350" y="1733550"/>
          <p14:tracePt t="75572" x="5715000" y="1733550"/>
          <p14:tracePt t="75587" x="5721350" y="1733550"/>
          <p14:tracePt t="75619" x="5727700" y="1727200"/>
          <p14:tracePt t="75635" x="5740400" y="1720850"/>
          <p14:tracePt t="75651" x="5746750" y="1714500"/>
          <p14:tracePt t="75663" x="5746750" y="1708150"/>
          <p14:tracePt t="75679" x="5746750" y="1701800"/>
          <p14:tracePt t="75695" x="5740400" y="1695450"/>
          <p14:tracePt t="75704" x="5734050" y="1695450"/>
          <p14:tracePt t="75704" x="5721350" y="1689100"/>
          <p14:tracePt t="75704" x="5708650" y="1682750"/>
          <p14:tracePt t="75724" x="5683250" y="1676400"/>
          <p14:tracePt t="75737" x="5657850" y="1670050"/>
          <p14:tracePt t="75737" x="5594350" y="1663700"/>
          <p14:tracePt t="75756" x="5556250" y="1657350"/>
          <p14:tracePt t="75756" x="5518150" y="1651000"/>
          <p14:tracePt t="75772" x="5473700" y="1651000"/>
          <p14:tracePt t="75772" x="5422900" y="1651000"/>
          <p14:tracePt t="75789" x="5365750" y="1651000"/>
          <p14:tracePt t="75789" x="5314950" y="1651000"/>
          <p14:tracePt t="75789" x="5251450" y="1651000"/>
          <p14:tracePt t="75808" x="5194300" y="1657350"/>
          <p14:tracePt t="75821" x="5130800" y="1657350"/>
          <p14:tracePt t="75821" x="5003800" y="1663700"/>
          <p14:tracePt t="75839" x="4940300" y="1670050"/>
          <p14:tracePt t="75839" x="4883150" y="1676400"/>
          <p14:tracePt t="75857" x="4832350" y="1682750"/>
          <p14:tracePt t="75857" x="4781550" y="1689100"/>
          <p14:tracePt t="75873" x="4730750" y="1689100"/>
          <p14:tracePt t="75873" x="4692650" y="1695450"/>
          <p14:tracePt t="75889" x="4660900" y="1695450"/>
          <p14:tracePt t="75889" x="4603750" y="1701800"/>
          <p14:tracePt t="75906" x="4584700" y="1701800"/>
          <p14:tracePt t="75906" x="4565650" y="1701800"/>
          <p14:tracePt t="75923" x="4552950" y="1701800"/>
          <p14:tracePt t="75923" x="4546600" y="1695450"/>
          <p14:tracePt t="75940" x="4540250" y="1689100"/>
          <p14:tracePt t="75940" x="4540250" y="1676400"/>
          <p14:tracePt t="75956" x="4540250" y="1670050"/>
          <p14:tracePt t="75956" x="4546600" y="1663700"/>
          <p14:tracePt t="75973" x="4552950" y="1663700"/>
          <p14:tracePt t="75973" x="4559300" y="1657350"/>
          <p14:tracePt t="75990" x="4565650" y="1657350"/>
          <p14:tracePt t="75990" x="4572000" y="1651000"/>
          <p14:tracePt t="76006" x="4578350" y="1651000"/>
          <p14:tracePt t="76006" x="4584700" y="1651000"/>
          <p14:tracePt t="76023" x="4591050" y="1651000"/>
          <p14:tracePt t="76039" x="4597400" y="1651000"/>
          <p14:tracePt t="76055" x="4597400" y="1657350"/>
          <p14:tracePt t="76072" x="4603750" y="1657350"/>
          <p14:tracePt t="76089" x="4616450" y="1657350"/>
          <p14:tracePt t="76089" x="4629150" y="1657350"/>
          <p14:tracePt t="76108" x="4641850" y="1657350"/>
          <p14:tracePt t="76108" x="4654550" y="1657350"/>
          <p14:tracePt t="76123" x="4679950" y="1657350"/>
          <p14:tracePt t="76123" x="4705350" y="1657350"/>
          <p14:tracePt t="76140" x="4737100" y="1663700"/>
          <p14:tracePt t="76140" x="4768850" y="1663700"/>
          <p14:tracePt t="76157" x="4813300" y="1670050"/>
          <p14:tracePt t="76157" x="4857750" y="1676400"/>
          <p14:tracePt t="76173" x="4908550" y="1682750"/>
          <p14:tracePt t="76173" x="4965700" y="1689100"/>
          <p14:tracePt t="76173" x="5022850" y="1695450"/>
          <p14:tracePt t="76192" x="5080000" y="1701800"/>
          <p14:tracePt t="76192" x="5143500" y="1708150"/>
          <p14:tracePt t="76207" x="5207000" y="1708150"/>
          <p14:tracePt t="76207" x="5270500" y="1708150"/>
          <p14:tracePt t="76224" x="5334000" y="1708150"/>
          <p14:tracePt t="76224" x="5397500" y="1701800"/>
          <p14:tracePt t="76240" x="5461000" y="1695450"/>
          <p14:tracePt t="76240" x="5575300" y="1682750"/>
          <p14:tracePt t="76257" x="5619750" y="1676400"/>
          <p14:tracePt t="76257" x="5670550" y="1670050"/>
          <p14:tracePt t="76274" x="5708650" y="1670050"/>
          <p14:tracePt t="76274" x="5753100" y="1663700"/>
          <p14:tracePt t="76290" x="5784850" y="1663700"/>
          <p14:tracePt t="76290" x="5816600" y="1663700"/>
          <p14:tracePt t="76307" x="5848350" y="1663700"/>
          <p14:tracePt t="76307" x="5899150" y="1663700"/>
          <p14:tracePt t="76324" x="5924550" y="1663700"/>
          <p14:tracePt t="76324" x="5943600" y="1663700"/>
          <p14:tracePt t="76341" x="5956300" y="1663700"/>
          <p14:tracePt t="76341" x="5969000" y="1663700"/>
          <p14:tracePt t="76357" x="5975350" y="1663700"/>
          <p14:tracePt t="76357" x="5981700" y="1663700"/>
          <p14:tracePt t="76375" x="5975350" y="1670050"/>
          <p14:tracePt t="76431" x="5969000" y="1663700"/>
          <p14:tracePt t="76451" x="5975350" y="1670050"/>
          <p14:tracePt t="76535" x="5969000" y="1676400"/>
          <p14:tracePt t="76571" x="5962650" y="1676400"/>
          <p14:tracePt t="76595" x="5956300" y="1682750"/>
          <p14:tracePt t="76611" x="5949950" y="1689100"/>
          <p14:tracePt t="76639" x="5937250" y="1695450"/>
          <p14:tracePt t="76655" x="5930900" y="1695450"/>
          <p14:tracePt t="76671" x="5924550" y="1701800"/>
          <p14:tracePt t="76683" x="5930900" y="1701800"/>
          <p14:tracePt t="76723" x="5937250" y="1708150"/>
          <p14:tracePt t="76735" x="5943600" y="1708150"/>
          <p14:tracePt t="76744" x="5949950" y="1708150"/>
          <p14:tracePt t="76760" x="5956300" y="1708150"/>
          <p14:tracePt t="76783" x="5949950" y="1701800"/>
          <p14:tracePt t="76819" x="5943600" y="1701800"/>
          <p14:tracePt t="76844" x="5943600" y="1708150"/>
          <p14:tracePt t="76871" x="5943600" y="1714500"/>
          <p14:tracePt t="76895" x="5937250" y="1720850"/>
          <p14:tracePt t="76983" x="5930900" y="1727200"/>
          <p14:tracePt t="77031" x="5924550" y="1727200"/>
          <p14:tracePt t="77059" x="5924550" y="1720850"/>
          <p14:tracePt t="77091" x="5930900" y="1720850"/>
          <p14:tracePt t="77156" x="5930900" y="1727200"/>
          <p14:tracePt t="77171" x="5937250" y="1733550"/>
          <p14:tracePt t="77187" x="5937250" y="1739900"/>
          <p14:tracePt t="77196" x="5937250" y="1746250"/>
          <p14:tracePt t="77209" x="5943600" y="1752600"/>
          <p14:tracePt t="77209" x="5943600" y="1758950"/>
          <p14:tracePt t="77227" x="5949950" y="1765300"/>
          <p14:tracePt t="77242" x="5956300" y="1771650"/>
          <p14:tracePt t="77259" x="5962650" y="1765300"/>
          <p14:tracePt t="77276" x="5969000" y="1765300"/>
          <p14:tracePt t="77299" x="5981700" y="1758950"/>
          <p14:tracePt t="77331" x="5988050" y="1758950"/>
          <p14:tracePt t="77344" x="5994400" y="1758950"/>
          <p14:tracePt t="77351" x="6000750" y="1752600"/>
          <p14:tracePt t="77359" x="6007100" y="1752600"/>
          <p14:tracePt t="77359" x="6013450" y="1752600"/>
          <p14:tracePt t="77377" x="6026150" y="1752600"/>
          <p14:tracePt t="77377" x="6038850" y="1752600"/>
          <p14:tracePt t="77377" x="6045200" y="1752600"/>
          <p14:tracePt t="77396" x="6057900" y="1752600"/>
          <p14:tracePt t="77409" x="6070600" y="1752600"/>
          <p14:tracePt t="77409" x="6089650" y="1758950"/>
          <p14:tracePt t="77428" x="6102350" y="1758950"/>
          <p14:tracePt t="77428" x="6115050" y="1758950"/>
          <p14:tracePt t="77444" x="6127750" y="1758950"/>
          <p14:tracePt t="77444" x="6140450" y="1758950"/>
          <p14:tracePt t="77461" x="6153150" y="1758950"/>
          <p14:tracePt t="77461" x="6165850" y="1758950"/>
          <p14:tracePt t="77461" x="6184900" y="1752600"/>
          <p14:tracePt t="77480" x="6197600" y="1752600"/>
          <p14:tracePt t="77493" x="6210300" y="1752600"/>
          <p14:tracePt t="77493" x="6248400" y="1739900"/>
          <p14:tracePt t="77511" x="6273800" y="1739900"/>
          <p14:tracePt t="77511" x="6292850" y="1733550"/>
          <p14:tracePt t="77528" x="6324600" y="1733550"/>
          <p14:tracePt t="77528" x="6356350" y="1727200"/>
          <p14:tracePt t="77544" x="6388100" y="1720850"/>
          <p14:tracePt t="77544" x="6432550" y="1714500"/>
          <p14:tracePt t="77544" x="6470650" y="1714500"/>
          <p14:tracePt t="77564" x="6521450" y="1708150"/>
          <p14:tracePt t="77564" x="6565900" y="1701800"/>
          <p14:tracePt t="77578" x="6616700" y="1695450"/>
          <p14:tracePt t="77578" x="6667500" y="1695450"/>
          <p14:tracePt t="77595" x="6718300" y="1689100"/>
          <p14:tracePt t="77595" x="6775450" y="1682750"/>
          <p14:tracePt t="77611" x="6826250" y="1676400"/>
          <p14:tracePt t="77611" x="6877050" y="1676400"/>
          <p14:tracePt t="77628" x="6927850" y="1670050"/>
          <p14:tracePt t="77628" x="7016750" y="1663700"/>
          <p14:tracePt t="77645" x="7054850" y="1657350"/>
          <p14:tracePt t="77645" x="7092950" y="1657350"/>
          <p14:tracePt t="77663" x="7131050" y="1657350"/>
          <p14:tracePt t="77663" x="7162800" y="1651000"/>
          <p14:tracePt t="77678" x="7188200" y="1651000"/>
          <p14:tracePt t="77678" x="7232650" y="1651000"/>
          <p14:tracePt t="77696" x="7258050" y="1651000"/>
          <p14:tracePt t="77696" x="7270750" y="1651000"/>
          <p14:tracePt t="77712" x="7289800" y="1651000"/>
          <p14:tracePt t="77712" x="7296150" y="1651000"/>
          <p14:tracePt t="77728" x="7308850" y="1651000"/>
          <p14:tracePt t="77728" x="7315200" y="1651000"/>
          <p14:tracePt t="77745" x="7321550" y="1651000"/>
          <p14:tracePt t="77761" x="7315200" y="1651000"/>
          <p14:tracePt t="77787" x="7308850" y="1657350"/>
          <p14:tracePt t="77795" x="7302500" y="1657350"/>
          <p14:tracePt t="77795" x="7296150" y="1657350"/>
          <p14:tracePt t="77812" x="7283450" y="1657350"/>
          <p14:tracePt t="77812" x="7277100" y="1663700"/>
          <p14:tracePt t="77829" x="7264400" y="1663700"/>
          <p14:tracePt t="77829" x="7258050" y="1663700"/>
          <p14:tracePt t="77829" x="7251700" y="1663700"/>
          <p14:tracePt t="77848" x="7245350" y="1670050"/>
          <p14:tracePt t="77861" x="7232650" y="1670050"/>
          <p14:tracePt t="77861" x="7219950" y="1676400"/>
          <p14:tracePt t="77879" x="7213600" y="1676400"/>
          <p14:tracePt t="77894" x="7207250" y="1682750"/>
          <p14:tracePt t="77911" x="7207250" y="1689100"/>
          <p14:tracePt t="77928" x="7213600" y="1695450"/>
          <p14:tracePt t="77944" x="7213600" y="1701800"/>
          <p14:tracePt t="77944" x="7219950" y="1708150"/>
          <p14:tracePt t="77962" x="7226300" y="1720850"/>
          <p14:tracePt t="77978" x="7232650" y="1727200"/>
          <p14:tracePt t="77995" x="7239000" y="1733550"/>
          <p14:tracePt t="78012" x="7245350" y="1739900"/>
          <p14:tracePt t="78028" x="7251700" y="1746250"/>
          <p14:tracePt t="78045" x="7258050" y="1758950"/>
          <p14:tracePt t="78062" x="7264400" y="1771650"/>
          <p14:tracePt t="78079" x="7270750" y="1771650"/>
          <p14:tracePt t="78095" x="7264400" y="1771650"/>
          <p14:tracePt t="78112" x="7251700" y="1765300"/>
          <p14:tracePt t="78112" x="7245350" y="1758950"/>
          <p14:tracePt t="78112" x="7226300" y="1752600"/>
          <p14:tracePt t="78133" x="7207250" y="1746250"/>
          <p14:tracePt t="78145" x="7188200" y="1733550"/>
          <p14:tracePt t="78145" x="7137400" y="1708150"/>
          <p14:tracePt t="78164" x="7105650" y="1695450"/>
          <p14:tracePt t="78164" x="7080250" y="1676400"/>
          <p14:tracePt t="78180" x="7048500" y="1657350"/>
          <p14:tracePt t="78180" x="7023100" y="1644650"/>
          <p14:tracePt t="78196" x="6997700" y="1625600"/>
          <p14:tracePt t="78196" x="6978650" y="1600200"/>
          <p14:tracePt t="78213" x="6965950" y="1581150"/>
          <p14:tracePt t="78213" x="6959600" y="1562100"/>
          <p14:tracePt t="78213" x="6959600" y="1536700"/>
          <p14:tracePt t="78232" x="6965950" y="1517650"/>
          <p14:tracePt t="78232" x="6978650" y="1492250"/>
          <p14:tracePt t="78246" x="6997700" y="1473200"/>
          <p14:tracePt t="78246" x="7023100" y="1447800"/>
          <p14:tracePt t="78263" x="7054850" y="1428750"/>
          <p14:tracePt t="78263" x="7092950" y="1403350"/>
          <p14:tracePt t="78280" x="7131050" y="1384300"/>
          <p14:tracePt t="78280" x="7213600" y="1339850"/>
          <p14:tracePt t="78297" x="7251700" y="1327150"/>
          <p14:tracePt t="78297" x="7296150" y="1308100"/>
          <p14:tracePt t="78313" x="7340600" y="1295400"/>
          <p14:tracePt t="78313" x="7378700" y="1289050"/>
          <p14:tracePt t="78330" x="7416800" y="1282700"/>
          <p14:tracePt t="78330" x="7454900" y="1289050"/>
          <p14:tracePt t="78347" x="7493000" y="1295400"/>
          <p14:tracePt t="78347" x="7556500" y="1333500"/>
          <p14:tracePt t="78364" x="7581900" y="1358900"/>
          <p14:tracePt t="78364" x="7607300" y="1390650"/>
          <p14:tracePt t="78381" x="7626350" y="1422400"/>
          <p14:tracePt t="78381" x="7645400" y="1454150"/>
          <p14:tracePt t="78397" x="7658100" y="1485900"/>
          <p14:tracePt t="78397" x="7664450" y="1517650"/>
          <p14:tracePt t="78397" x="7670800" y="1549400"/>
          <p14:tracePt t="78416" x="7677150" y="1581150"/>
          <p14:tracePt t="78429" x="7670800" y="1606550"/>
          <p14:tracePt t="78429" x="7658100" y="1651000"/>
          <p14:tracePt t="78448" x="7651750" y="1670050"/>
          <p14:tracePt t="78448" x="7639050" y="1689100"/>
          <p14:tracePt t="78464" x="7626350" y="1701800"/>
          <p14:tracePt t="78464" x="7607300" y="1714500"/>
          <p14:tracePt t="78481" x="7594600" y="1720850"/>
          <p14:tracePt t="78481" x="7575550" y="1727200"/>
          <p14:tracePt t="78481" x="7562850" y="1733550"/>
          <p14:tracePt t="78500" x="7543800" y="1733550"/>
          <p14:tracePt t="78513" x="7537450" y="1733550"/>
          <p14:tracePt t="78513" x="7512050" y="1727200"/>
          <p14:tracePt t="78531" x="7505700" y="1727200"/>
          <p14:tracePt t="78531" x="7499350" y="1720850"/>
          <p14:tracePt t="78548" x="7493000" y="1714500"/>
          <p14:tracePt t="78563" x="7486650" y="1708150"/>
          <p14:tracePt t="78580" x="7480300" y="1701800"/>
          <p14:tracePt t="78597" x="7480300" y="1695450"/>
          <p14:tracePt t="78613" x="7493000" y="1695450"/>
          <p14:tracePt t="78630" x="7499350" y="1695450"/>
          <p14:tracePt t="78630" x="7512050" y="1695450"/>
          <p14:tracePt t="78648" x="7524750" y="1695450"/>
          <p14:tracePt t="78648" x="7556500" y="1695450"/>
          <p14:tracePt t="78667" x="7581900" y="1695450"/>
          <p14:tracePt t="78667" x="7607300" y="1695450"/>
          <p14:tracePt t="78682" x="7632700" y="1695450"/>
          <p14:tracePt t="78682" x="7664450" y="1695450"/>
          <p14:tracePt t="78698" x="7702550" y="1695450"/>
          <p14:tracePt t="78698" x="7785100" y="1701800"/>
          <p14:tracePt t="78716" x="7829550" y="1701800"/>
          <p14:tracePt t="78716" x="7880350" y="1701800"/>
          <p14:tracePt t="78732" x="7931150" y="1708150"/>
          <p14:tracePt t="78732" x="7981950" y="1708150"/>
          <p14:tracePt t="78748" x="8039100" y="1708150"/>
          <p14:tracePt t="78748" x="8089900" y="1714500"/>
          <p14:tracePt t="78765" x="8147050" y="1714500"/>
          <p14:tracePt t="78765" x="8197850" y="1720850"/>
          <p14:tracePt t="78765" x="8248650" y="1720850"/>
          <p14:tracePt t="78784" x="8293100" y="1720850"/>
          <p14:tracePt t="78797" x="8337550" y="1727200"/>
          <p14:tracePt t="78797" x="8420100" y="1727200"/>
          <p14:tracePt t="78816" x="8451850" y="1733550"/>
          <p14:tracePt t="78816" x="8483600" y="1733550"/>
          <p14:tracePt t="78832" x="8509000" y="1733550"/>
          <p14:tracePt t="78832" x="8534400" y="1739900"/>
          <p14:tracePt t="78849" x="8559800" y="1739900"/>
          <p14:tracePt t="78849" x="8572500" y="1739900"/>
          <p14:tracePt t="78849" x="8591550" y="1746250"/>
          <p14:tracePt t="78868" x="8604250" y="1746250"/>
          <p14:tracePt t="78881" x="8610600" y="1746250"/>
          <p14:tracePt t="78881" x="8616950" y="1752600"/>
          <p14:tracePt t="78899" x="8623300" y="1758950"/>
          <p14:tracePt t="78915" x="8616950" y="1765300"/>
          <p14:tracePt t="78936" x="8610600" y="1771650"/>
          <p14:tracePt t="78948" x="8604250" y="1771650"/>
          <p14:tracePt t="78948" x="8585200" y="1778000"/>
          <p14:tracePt t="78966" x="8572500" y="1784350"/>
          <p14:tracePt t="78966" x="8566150" y="1784350"/>
          <p14:tracePt t="78982" x="8553450" y="1784350"/>
          <p14:tracePt t="78982" x="8547100" y="1784350"/>
          <p14:tracePt t="78999" x="8534400" y="1790700"/>
          <p14:tracePt t="78999" x="8515350" y="1790700"/>
          <p14:tracePt t="79016" x="8502650" y="1797050"/>
          <p14:tracePt t="79016" x="8496300" y="1797050"/>
          <p14:tracePt t="79032" x="8477250" y="1803400"/>
          <p14:tracePt t="79032" x="8464550" y="1803400"/>
          <p14:tracePt t="79049" x="8445500" y="1809750"/>
          <p14:tracePt t="79049" x="8432800" y="1816100"/>
          <p14:tracePt t="79066" x="8413750" y="1822450"/>
          <p14:tracePt t="79066" x="8362950" y="1828800"/>
          <p14:tracePt t="79084" x="8337550" y="1835150"/>
          <p14:tracePt t="79084" x="8312150" y="1835150"/>
          <p14:tracePt t="79420" x="7169150" y="1771650"/>
          <p14:tracePt t="79439" x="7162800" y="1771650"/>
          <p14:tracePt t="79463" x="7156450" y="1771650"/>
          <p14:tracePt t="79479" x="7150100" y="1771650"/>
          <p14:tracePt t="79498" x="7150100" y="1765300"/>
          <p14:tracePt t="79515" x="7143750" y="1771650"/>
          <p14:tracePt t="79522" x="7137400" y="1771650"/>
          <p14:tracePt t="79533" x="7131050" y="1771650"/>
          <p14:tracePt t="79533" x="7124700" y="1771650"/>
          <p14:tracePt t="79552" x="7118350" y="1771650"/>
          <p14:tracePt t="79552" x="7112000" y="1771650"/>
          <p14:tracePt t="79568" x="7105650" y="1765300"/>
          <p14:tracePt t="79583" x="7092950" y="1771650"/>
          <p14:tracePt t="79600" x="7086600" y="1771650"/>
          <p14:tracePt t="79616" x="7080250" y="1771650"/>
          <p14:tracePt t="79616" x="7073900" y="1778000"/>
          <p14:tracePt t="79636" x="7073900" y="1771650"/>
          <p14:tracePt t="79653" x="7073900" y="1778000"/>
          <p14:tracePt t="79672" x="7080250" y="1778000"/>
          <p14:tracePt t="79688" x="7086600" y="1784350"/>
          <p14:tracePt t="79704" x="7092950" y="1790700"/>
          <p14:tracePt t="79717" x="7099300" y="1790700"/>
          <p14:tracePt t="79717" x="7112000" y="1803400"/>
          <p14:tracePt t="79735" x="7118350" y="1809750"/>
          <p14:tracePt t="79751" x="7124700" y="1816100"/>
          <p14:tracePt t="79767" x="7124700" y="1822450"/>
          <p14:tracePt t="79784" x="7124700" y="1816100"/>
          <p14:tracePt t="79807" x="7118350" y="1816100"/>
          <p14:tracePt t="79817" x="7112000" y="1816100"/>
          <p14:tracePt t="79834" x="7105650" y="1809750"/>
          <p14:tracePt t="79834" x="7092950" y="1803400"/>
          <p14:tracePt t="79852" x="7086600" y="1803400"/>
          <p14:tracePt t="79852" x="7073900" y="1797050"/>
          <p14:tracePt t="79869" x="7073900" y="1790700"/>
          <p14:tracePt t="79869" x="7061200" y="1784350"/>
          <p14:tracePt t="79885" x="7054850" y="1790700"/>
          <p14:tracePt t="79901" x="7048500" y="1790700"/>
          <p14:tracePt t="79901" x="7042150" y="1790700"/>
          <p14:tracePt t="79919" x="7035800" y="1803400"/>
          <p14:tracePt t="79919" x="7029450" y="1803400"/>
          <p14:tracePt t="79936" x="7023100" y="1809750"/>
          <p14:tracePt t="79951" x="7023100" y="1816100"/>
          <p14:tracePt t="79968" x="7023100" y="1822450"/>
          <p14:tracePt t="79984" x="7023100" y="1828800"/>
          <p14:tracePt t="80004" x="7023100" y="1835150"/>
          <p14:tracePt t="80031" x="7023100" y="1841500"/>
          <p14:tracePt t="80039" x="7029450" y="1847850"/>
          <p14:tracePt t="80063" x="7029450" y="1854200"/>
          <p14:tracePt t="80087" x="7029450" y="1866900"/>
          <p14:tracePt t="80107" x="7035800" y="1866900"/>
          <p14:tracePt t="80147" x="7035800" y="1860550"/>
          <p14:tracePt t="80159" x="7035800" y="1854200"/>
          <p14:tracePt t="80168" x="7029450" y="1854200"/>
          <p14:tracePt t="80191" x="7023100" y="1854200"/>
          <p14:tracePt t="80207" x="7016750" y="1860550"/>
          <p14:tracePt t="80219" x="7010400" y="1866900"/>
          <p14:tracePt t="80235" x="7004050" y="1879600"/>
          <p14:tracePt t="80252" x="7004050" y="1873250"/>
          <p14:tracePt t="80268" x="7010400" y="1866900"/>
          <p14:tracePt t="80285" x="7010400" y="1860550"/>
          <p14:tracePt t="80285" x="7010400" y="1847850"/>
          <p14:tracePt t="80304" x="7010400" y="1841500"/>
          <p14:tracePt t="80304" x="7016750" y="1835150"/>
          <p14:tracePt t="80320" x="7016750" y="1828800"/>
          <p14:tracePt t="80320" x="7016750" y="1822450"/>
          <p14:tracePt t="80337" x="7016750" y="1809750"/>
          <p14:tracePt t="80337" x="7016750" y="1803400"/>
          <p14:tracePt t="80337" x="7010400" y="1790700"/>
          <p14:tracePt t="80356" x="7016750" y="1778000"/>
          <p14:tracePt t="80369" x="7016750" y="1765300"/>
          <p14:tracePt t="80369" x="7010400" y="1752600"/>
          <p14:tracePt t="80387" x="7010400" y="1733550"/>
          <p14:tracePt t="80402" x="6997700" y="1720850"/>
          <p14:tracePt t="80432" x="6991350" y="1708150"/>
          <p14:tracePt t="80440" x="6985000" y="1695450"/>
          <p14:tracePt t="80440" x="6972300" y="1689100"/>
          <p14:tracePt t="80454" x="6965950" y="1682750"/>
          <p14:tracePt t="80454" x="6953250" y="1682750"/>
          <p14:tracePt t="80471" x="6940550" y="1682750"/>
          <p14:tracePt t="80471" x="6934200" y="1682750"/>
          <p14:tracePt t="80488" x="6934200" y="1689100"/>
          <p14:tracePt t="80488" x="6927850" y="1701800"/>
          <p14:tracePt t="80504" x="6921500" y="1714500"/>
          <p14:tracePt t="80504" x="6921500" y="1733550"/>
          <p14:tracePt t="80521" x="6915150" y="1746250"/>
          <p14:tracePt t="80521" x="6915150" y="1758950"/>
          <p14:tracePt t="80538" x="6915150" y="1771650"/>
          <p14:tracePt t="80538" x="6915150" y="1784350"/>
          <p14:tracePt t="80554" x="6908800" y="1790700"/>
          <p14:tracePt t="80554" x="6908800" y="1803400"/>
          <p14:tracePt t="80572" x="6908800" y="1809750"/>
          <p14:tracePt t="80572" x="6908800" y="1822450"/>
          <p14:tracePt t="80588" x="6908800" y="1828800"/>
          <p14:tracePt t="80603" x="6908800" y="1835150"/>
          <p14:tracePt t="80620" x="6908800" y="1847850"/>
          <p14:tracePt t="80637" x="6896100" y="1854200"/>
          <p14:tracePt t="80656" x="6896100" y="1860550"/>
          <p14:tracePt t="80670" x="6883400" y="1866900"/>
          <p14:tracePt t="80670" x="6877050" y="1866900"/>
          <p14:tracePt t="80688" x="6877050" y="1873250"/>
          <p14:tracePt t="80688" x="6870700" y="1879600"/>
          <p14:tracePt t="80705" x="6864350" y="1885950"/>
          <p14:tracePt t="80720" x="6858000" y="1892300"/>
          <p14:tracePt t="80737" x="6851650" y="1898650"/>
          <p14:tracePt t="80753" x="6858000" y="1892300"/>
          <p14:tracePt t="80791" x="6858000" y="1885950"/>
          <p14:tracePt t="80807" x="6858000" y="1879600"/>
          <p14:tracePt t="80819" x="6864350" y="1885950"/>
          <p14:tracePt t="93723" x="749300" y="6464300"/>
          <p14:tracePt t="93739" x="768350" y="6432550"/>
          <p14:tracePt t="93755" x="781050" y="6407150"/>
          <p14:tracePt t="93767" x="793750" y="6388100"/>
          <p14:tracePt t="93779" x="800100" y="6369050"/>
          <p14:tracePt t="93779" x="812800" y="6350000"/>
          <p14:tracePt t="93797" x="819150" y="6337300"/>
          <p14:tracePt t="93797" x="831850" y="6318250"/>
          <p14:tracePt t="93797" x="838200" y="6305550"/>
          <p14:tracePt t="93817" x="850900" y="6292850"/>
          <p14:tracePt t="93817" x="857250" y="6273800"/>
          <p14:tracePt t="93831" x="869950" y="6261100"/>
          <p14:tracePt t="93831" x="876300" y="6254750"/>
          <p14:tracePt t="93847" x="889000" y="6242050"/>
          <p14:tracePt t="93847" x="901700" y="6229350"/>
          <p14:tracePt t="93864" x="908050" y="6216650"/>
          <p14:tracePt t="93864" x="920750" y="6197600"/>
          <p14:tracePt t="93881" x="927100" y="6184900"/>
          <p14:tracePt t="93881" x="933450" y="6172200"/>
          <p14:tracePt t="93897" x="939800" y="6159500"/>
          <p14:tracePt t="93897" x="946150" y="6146800"/>
          <p14:tracePt t="93914" x="952500" y="6134100"/>
          <p14:tracePt t="93914" x="958850" y="6108700"/>
          <p14:tracePt t="93932" x="958850" y="6089650"/>
          <p14:tracePt t="93932" x="958850" y="6076950"/>
          <p14:tracePt t="93948" x="965200" y="6064250"/>
          <p14:tracePt t="93948" x="965200" y="6051550"/>
          <p14:tracePt t="93965" x="965200" y="6038850"/>
          <p14:tracePt t="93965" x="971550" y="6019800"/>
          <p14:tracePt t="93981" x="971550" y="6007100"/>
          <p14:tracePt t="93981" x="977900" y="5994400"/>
          <p14:tracePt t="93981" x="984250" y="5975350"/>
          <p14:tracePt t="94000" x="990600" y="5956300"/>
          <p14:tracePt t="94013" x="996950" y="5943600"/>
          <p14:tracePt t="94013" x="1022350" y="5911850"/>
          <p14:tracePt t="94032" x="1041400" y="5892800"/>
          <p14:tracePt t="94032" x="1060450" y="5873750"/>
          <p14:tracePt t="94048" x="1079500" y="5848350"/>
          <p14:tracePt t="94048" x="1104900" y="5822950"/>
          <p14:tracePt t="94064" x="1136650" y="5797550"/>
          <p14:tracePt t="94064" x="1168400" y="5765800"/>
          <p14:tracePt t="94081" x="1200150" y="5727700"/>
          <p14:tracePt t="94081" x="1231900" y="5683250"/>
          <p14:tracePt t="94081" x="1270000" y="5645150"/>
          <p14:tracePt t="94100" x="1314450" y="5594350"/>
          <p14:tracePt t="94100" x="1365250" y="5537200"/>
          <p14:tracePt t="94115" x="1416050" y="5473700"/>
          <p14:tracePt t="94115" x="1466850" y="5416550"/>
          <p14:tracePt t="94131" x="1517650" y="5346700"/>
          <p14:tracePt t="94131" x="1581150" y="5276850"/>
          <p14:tracePt t="94148" x="1651000" y="5200650"/>
          <p14:tracePt t="94148" x="1727200" y="5124450"/>
          <p14:tracePt t="94507" x="4908550" y="1981200"/>
          <p14:tracePt t="94517" x="4889500" y="1974850"/>
          <p14:tracePt t="94517" x="4870450" y="1968500"/>
          <p14:tracePt t="94533" x="4845050" y="1962150"/>
          <p14:tracePt t="94533" x="4819650" y="1955800"/>
          <p14:tracePt t="94549" x="4787900" y="1949450"/>
          <p14:tracePt t="94549" x="4724400" y="1936750"/>
          <p14:tracePt t="94569" x="4699000" y="1924050"/>
          <p14:tracePt t="94569" x="4679950" y="1917700"/>
          <p14:tracePt t="94584" x="4660900" y="1911350"/>
          <p14:tracePt t="94584" x="4648200" y="1898650"/>
          <p14:tracePt t="94600" x="4635500" y="1879600"/>
          <p14:tracePt t="94600" x="4629150" y="1866900"/>
          <p14:tracePt t="94617" x="4622800" y="1847850"/>
          <p14:tracePt t="94617" x="4629150" y="1822450"/>
          <p14:tracePt t="94633" x="4629150" y="1797050"/>
          <p14:tracePt t="94633" x="4635500" y="1778000"/>
          <p14:tracePt t="94633" x="4635500" y="1758950"/>
          <p14:tracePt t="94652" x="4641850" y="1739900"/>
          <p14:tracePt t="94652" x="4648200" y="1720850"/>
          <p14:tracePt t="94667" x="4654550" y="1708150"/>
          <p14:tracePt t="94667" x="4654550" y="1695450"/>
          <p14:tracePt t="94684" x="4660900" y="1689100"/>
          <p14:tracePt t="94684" x="4660900" y="1682750"/>
          <p14:tracePt t="94700" x="4660900" y="1676400"/>
          <p14:tracePt t="94716" x="4660900" y="1670050"/>
          <p14:tracePt t="94732" x="4654550" y="1670050"/>
          <p14:tracePt t="94749" x="4648200" y="1676400"/>
          <p14:tracePt t="94771" x="4641850" y="1689100"/>
          <p14:tracePt t="94787" x="4641850" y="1695450"/>
          <p14:tracePt t="94799" x="4641850" y="1701800"/>
          <p14:tracePt t="94816" x="4629150" y="1701800"/>
          <p14:tracePt t="94839" x="4629150" y="1695450"/>
          <p14:tracePt t="94849" x="4457700" y="1574800"/>
          <p14:tracePt t="94930" x="4438650" y="1555750"/>
          <p14:tracePt t="94936" x="4406900" y="1504950"/>
          <p14:tracePt t="94952" x="4387850" y="1441450"/>
          <p14:tracePt t="94967" x="4387850" y="1358900"/>
          <p14:tracePt t="94983" x="4413250" y="1276350"/>
          <p14:tracePt t="95000" x="4457700" y="1200150"/>
          <p14:tracePt t="95000" x="4489450" y="1162050"/>
          <p14:tracePt t="95020" x="4521200" y="1130300"/>
          <p14:tracePt t="95020" x="4565650" y="1098550"/>
          <p14:tracePt t="95036" x="4654550" y="1041400"/>
          <p14:tracePt t="95050" x="4756150" y="1003300"/>
          <p14:tracePt t="95067" x="4864100" y="990600"/>
          <p14:tracePt t="95084" x="5029200" y="1022350"/>
          <p14:tracePt t="95100" x="5118100" y="1079500"/>
          <p14:tracePt t="95117" x="5187950" y="1162050"/>
          <p14:tracePt t="95134" x="5232400" y="1250950"/>
          <p14:tracePt t="95151" x="5251450" y="1384300"/>
          <p14:tracePt t="95167" x="5226050" y="1466850"/>
          <p14:tracePt t="95184" x="5175250" y="1549400"/>
          <p14:tracePt t="95201" x="5105400" y="1612900"/>
          <p14:tracePt t="95201" x="5073650" y="1638300"/>
          <p14:tracePt t="95220" x="4997450" y="1682750"/>
          <p14:tracePt t="95235" x="4933950" y="1701800"/>
          <p14:tracePt t="95251" x="4883150" y="1714500"/>
          <p14:tracePt t="95268" x="4857750" y="1708150"/>
          <p14:tracePt t="95284" x="4851400" y="1701800"/>
          <p14:tracePt t="95301" x="4864100" y="1682750"/>
          <p14:tracePt t="95301" x="4895850" y="1657350"/>
          <p14:tracePt t="95319" x="4921250" y="1638300"/>
          <p14:tracePt t="95319" x="4953000" y="1625600"/>
          <p14:tracePt t="95336" x="4991100" y="1606550"/>
          <p14:tracePt t="95336" x="5035550" y="1593850"/>
          <p14:tracePt t="95353" x="5086350" y="1581150"/>
          <p14:tracePt t="95353" x="5143500" y="1568450"/>
          <p14:tracePt t="95369" x="5207000" y="1555750"/>
          <p14:tracePt t="95369" x="5334000" y="1530350"/>
          <p14:tracePt t="95388" x="5403850" y="1517650"/>
          <p14:tracePt t="95388" x="5473700" y="1511300"/>
          <p14:tracePt t="95403" x="5543550" y="1498600"/>
          <p14:tracePt t="95403" x="5613400" y="1492250"/>
          <p14:tracePt t="95419" x="5676900" y="1492250"/>
          <p14:tracePt t="95419" x="5740400" y="1485900"/>
          <p14:tracePt t="95436" x="5803900" y="1485900"/>
          <p14:tracePt t="95436" x="5861050" y="1485900"/>
          <p14:tracePt t="95453" x="5911850" y="1492250"/>
          <p14:tracePt t="95453" x="6013450" y="1498600"/>
          <p14:tracePt t="95469" x="6057900" y="1511300"/>
          <p14:tracePt t="95469" x="6089650" y="1517650"/>
          <p14:tracePt t="95486" x="6121400" y="1530350"/>
          <p14:tracePt t="95486" x="6146800" y="1536700"/>
          <p14:tracePt t="95503" x="6165850" y="1549400"/>
          <p14:tracePt t="95503" x="6184900" y="1568450"/>
          <p14:tracePt t="95520" x="6184900" y="1574800"/>
          <p14:tracePt t="95520" x="6178550" y="1581150"/>
          <p14:tracePt t="95536" x="6165850" y="1587500"/>
          <p14:tracePt t="95554" x="6146800" y="1593850"/>
          <p14:tracePt t="95599" x="5949950" y="1600200"/>
          <p14:tracePt t="95603" x="5911850" y="1593850"/>
          <p14:tracePt t="95603" x="5880100" y="1581150"/>
          <p14:tracePt t="95620" x="5848350" y="1562100"/>
          <p14:tracePt t="95639" x="5746750" y="1187450"/>
          <p14:tracePt t="95701" x="5765800" y="1143000"/>
          <p14:tracePt t="95707" x="5797550" y="1098550"/>
          <p14:tracePt t="95719" x="5873750" y="1028700"/>
          <p14:tracePt t="95736" x="5962650" y="984250"/>
          <p14:tracePt t="95736" x="6007100" y="971550"/>
          <p14:tracePt t="95755" x="6108700" y="977900"/>
          <p14:tracePt t="95770" x="6197600" y="1016000"/>
          <p14:tracePt t="95787" x="6273800" y="1092200"/>
          <p14:tracePt t="95803" x="6350000" y="1225550"/>
          <p14:tracePt t="95820" x="6369050" y="1301750"/>
          <p14:tracePt t="95836" x="6375400" y="1371600"/>
          <p14:tracePt t="95853" x="6356350" y="1422400"/>
          <p14:tracePt t="95872" x="6318250" y="1466850"/>
          <p14:tracePt t="95887" x="6299200" y="1498600"/>
          <p14:tracePt t="95903" x="6280150" y="1517650"/>
          <p14:tracePt t="95920" x="6280150" y="1524000"/>
          <p14:tracePt t="95936" x="6273800" y="1530350"/>
          <p14:tracePt t="95936" x="6280150" y="1536700"/>
          <p14:tracePt t="95936" x="6286500" y="1543050"/>
          <p14:tracePt t="95957" x="6299200" y="1543050"/>
          <p14:tracePt t="95957" x="6318250" y="1549400"/>
          <p14:tracePt t="95972" x="6343650" y="1562100"/>
          <p14:tracePt t="95972" x="6375400" y="1581150"/>
          <p14:tracePt t="95988" x="6407150" y="1606550"/>
          <p14:tracePt t="95988" x="6445250" y="1638300"/>
          <p14:tracePt t="96005" x="6483350" y="1676400"/>
          <p14:tracePt t="96005" x="6527800" y="1727200"/>
          <p14:tracePt t="96021" x="6572250" y="1778000"/>
          <p14:tracePt t="96021" x="6661150" y="1898650"/>
          <p14:tracePt t="96040" x="6705600" y="1968500"/>
          <p14:tracePt t="96053" x="6750050" y="2038350"/>
          <p14:tracePt t="96053" x="6838950" y="2178050"/>
          <p14:tracePt t="96071" x="6883400" y="2247900"/>
          <p14:tracePt t="96071" x="6921500" y="2311400"/>
          <p14:tracePt t="96088" x="6959600" y="2374900"/>
          <p14:tracePt t="96088" x="6997700" y="2438400"/>
          <p14:tracePt t="96105" x="7029450" y="2495550"/>
          <p14:tracePt t="96105" x="7080250" y="2603500"/>
          <p14:tracePt t="96124" x="7105650" y="2647950"/>
          <p14:tracePt t="96124" x="7118350" y="2698750"/>
          <p14:tracePt t="96138" x="7137400" y="2736850"/>
          <p14:tracePt t="96138" x="7143750" y="2774950"/>
          <p14:tracePt t="96155" x="7156450" y="2813050"/>
          <p14:tracePt t="96155" x="7162800" y="2844800"/>
          <p14:tracePt t="96171" x="7169150" y="2870200"/>
          <p14:tracePt t="96171" x="7181850" y="2914650"/>
          <p14:tracePt t="96188" x="7181850" y="2933700"/>
          <p14:tracePt t="96188" x="7188200" y="2952750"/>
          <p14:tracePt t="96205" x="7194550" y="2965450"/>
          <p14:tracePt t="96205" x="7194550" y="2978150"/>
          <p14:tracePt t="96222" x="7194550" y="2990850"/>
          <p14:tracePt t="96222" x="7194550" y="3009900"/>
          <p14:tracePt t="96239" x="7194550" y="3016250"/>
          <p14:tracePt t="96239" x="7194550" y="3022600"/>
          <p14:tracePt t="96257" x="7194550" y="3028950"/>
          <p14:tracePt t="96271" x="7194550" y="3035300"/>
          <p14:tracePt t="96287" x="7194550" y="3028950"/>
          <p14:tracePt t="96339" x="7200900" y="3022600"/>
          <p14:tracePt t="96359" x="7207250" y="3016250"/>
          <p14:tracePt t="96383" x="7200900" y="3003550"/>
          <p14:tracePt t="96427" x="7016750" y="2806700"/>
          <p14:tracePt t="96521" x="6997700" y="2768600"/>
          <p14:tracePt t="96527" x="6978650" y="2698750"/>
          <p14:tracePt t="96540" x="6972300" y="2616200"/>
          <p14:tracePt t="96555" x="6991350" y="2540000"/>
          <p14:tracePt t="96572" x="7035800" y="2470150"/>
          <p14:tracePt t="96589" x="7105650" y="2400300"/>
          <p14:tracePt t="96589" x="7143750" y="2368550"/>
          <p14:tracePt t="96608" x="7232650" y="2324100"/>
          <p14:tracePt t="96623" x="7321550" y="2305050"/>
          <p14:tracePt t="96639" x="7410450" y="2311400"/>
          <p14:tracePt t="96657" x="7493000" y="2349500"/>
          <p14:tracePt t="96672" x="7562850" y="2406650"/>
          <p14:tracePt t="96689" x="7620000" y="2482850"/>
          <p14:tracePt t="96689" x="7639050" y="2527300"/>
          <p14:tracePt t="96708" x="7658100" y="2609850"/>
          <p14:tracePt t="96722" x="7645400" y="2692400"/>
          <p14:tracePt t="96739" x="7613650" y="2768600"/>
          <p14:tracePt t="96756" x="7556500" y="2819400"/>
          <p14:tracePt t="96772" x="7442200" y="2863850"/>
          <p14:tracePt t="96789" x="7353300" y="2870200"/>
          <p14:tracePt t="96806" x="7270750" y="2863850"/>
          <p14:tracePt t="96823" x="7162800" y="2832100"/>
          <p14:tracePt t="96839" x="7118350" y="2819400"/>
          <p14:tracePt t="96856" x="7086600" y="2813050"/>
          <p14:tracePt t="96873" x="7067550" y="2806700"/>
          <p14:tracePt t="96890" x="7073900" y="2813050"/>
          <p14:tracePt t="96908" x="7080250" y="2813050"/>
          <p14:tracePt t="96908" x="7092950" y="2819400"/>
          <p14:tracePt t="96924" x="7105650" y="2825750"/>
          <p14:tracePt t="96924" x="7118350" y="2838450"/>
          <p14:tracePt t="96941" x="7137400" y="2857500"/>
          <p14:tracePt t="96941" x="7150100" y="2876550"/>
          <p14:tracePt t="96941" x="7162800" y="2901950"/>
          <p14:tracePt t="96960" x="7181850" y="2927350"/>
          <p14:tracePt t="96973" x="7194550" y="2959100"/>
          <p14:tracePt t="96973" x="7219950" y="3022600"/>
          <p14:tracePt t="96991" x="7226300" y="3054350"/>
          <p14:tracePt t="96991" x="7239000" y="3079750"/>
          <p14:tracePt t="97008" x="7245350" y="3111500"/>
          <p14:tracePt t="97008" x="7251700" y="3136900"/>
          <p14:tracePt t="97024" x="7258050" y="3162300"/>
          <p14:tracePt t="97024" x="7264400" y="3187700"/>
          <p14:tracePt t="97041" x="7270750" y="3213100"/>
          <p14:tracePt t="97041" x="7270750" y="3232150"/>
          <p14:tracePt t="97041" x="7277100" y="3257550"/>
          <p14:tracePt t="97060" x="7277100" y="3282950"/>
          <p14:tracePt t="97060" x="7277100" y="3302000"/>
          <p14:tracePt t="97075" x="7277100" y="3321050"/>
          <p14:tracePt t="97075" x="7277100" y="3346450"/>
          <p14:tracePt t="97091" x="7277100" y="3365500"/>
          <p14:tracePt t="97091" x="7277100" y="3378200"/>
          <p14:tracePt t="97108" x="7277100" y="3397250"/>
          <p14:tracePt t="97108" x="7270750" y="3409950"/>
          <p14:tracePt t="97125" x="7264400" y="3416300"/>
          <p14:tracePt t="97125" x="7258050" y="3422650"/>
          <p14:tracePt t="97145" x="7080250" y="3346450"/>
          <p14:tracePt t="97234" x="7061200" y="3321050"/>
          <p14:tracePt t="97239" x="7029450" y="3263900"/>
          <p14:tracePt t="97239" x="7016750" y="3232150"/>
          <p14:tracePt t="97260" x="7004050" y="3168650"/>
          <p14:tracePt t="97276" x="7023100" y="3105150"/>
          <p14:tracePt t="97291" x="7061200" y="3041650"/>
          <p14:tracePt t="97308" x="7124700" y="2990850"/>
          <p14:tracePt t="97324" x="7213600" y="2940050"/>
          <p14:tracePt t="97341" x="7308850" y="2901950"/>
          <p14:tracePt t="97341" x="7366000" y="2895600"/>
          <p14:tracePt t="97360" x="7461250" y="2889250"/>
          <p14:tracePt t="97376" x="7556500" y="2908300"/>
          <p14:tracePt t="97391" x="7632700" y="2959100"/>
          <p14:tracePt t="97408" x="7689850" y="3022600"/>
          <p14:tracePt t="97425" x="7740650" y="3124200"/>
          <p14:tracePt t="97441" x="7747000" y="3187700"/>
          <p14:tracePt t="97458" x="7734300" y="3244850"/>
          <p14:tracePt t="97475" x="7664450" y="3321050"/>
          <p14:tracePt t="97492" x="7607300" y="3365500"/>
          <p14:tracePt t="97509" x="7531100" y="3390900"/>
          <p14:tracePt t="97525" x="7448550" y="3403600"/>
          <p14:tracePt t="97542" x="7334250" y="3397250"/>
          <p14:tracePt t="97559" x="7270750" y="3390900"/>
          <p14:tracePt t="97575" x="7219950" y="3384550"/>
          <p14:tracePt t="97592" x="7181850" y="3378200"/>
          <p14:tracePt t="97609" x="7162800" y="3365500"/>
          <p14:tracePt t="97627" x="7156450" y="3352800"/>
          <p14:tracePt t="97644" x="7162800" y="3346450"/>
          <p14:tracePt t="97661" x="7175500" y="3333750"/>
          <p14:tracePt t="97676" x="7188200" y="3327400"/>
          <p14:tracePt t="97696" x="7194550" y="3321050"/>
          <p14:tracePt t="97712" x="7188200" y="3314700"/>
          <p14:tracePt t="97739" x="7181850" y="3314700"/>
          <p14:tracePt t="97755" x="7175500" y="3314700"/>
          <p14:tracePt t="97763" x="7169150" y="3314700"/>
          <p14:tracePt t="97775" x="7156450" y="3314700"/>
          <p14:tracePt t="97792" x="7137400" y="3321050"/>
          <p14:tracePt t="97809" x="7124700" y="3321050"/>
          <p14:tracePt t="97826" x="7118350" y="3327400"/>
          <p14:tracePt t="97842" x="7105650" y="3333750"/>
          <p14:tracePt t="97859" x="7099300" y="3333750"/>
          <p14:tracePt t="97876" x="7092950" y="3333750"/>
          <p14:tracePt t="97892" x="7086600" y="3333750"/>
          <p14:tracePt t="97909" x="7080250" y="3327400"/>
          <p14:tracePt t="97928" x="7073900" y="3327400"/>
          <p14:tracePt t="97944" x="7067550" y="3321050"/>
          <p14:tracePt t="97995" x="7061200" y="3314700"/>
          <p14:tracePt t="98027" x="7061200" y="3308350"/>
          <p14:tracePt t="98047" x="7054850" y="3302000"/>
          <p14:tracePt t="98063" x="7054850" y="3295650"/>
          <p14:tracePt t="98071" x="7048500" y="3289300"/>
          <p14:tracePt t="98080" x="7042150" y="3276600"/>
          <p14:tracePt t="98094" x="7035800" y="3257550"/>
          <p14:tracePt t="98110" x="7029450" y="3225800"/>
          <p14:tracePt t="98127" x="7023100" y="3194050"/>
          <p14:tracePt t="98144" x="7023100" y="3136900"/>
          <p14:tracePt t="98161" x="7029450" y="3092450"/>
          <p14:tracePt t="98178" x="7035800" y="3035300"/>
          <p14:tracePt t="98194" x="7035800" y="3003550"/>
          <p14:tracePt t="98194" x="7035800" y="2946400"/>
          <p14:tracePt t="98213" x="7035800" y="2921000"/>
          <p14:tracePt t="98213" x="7035800" y="2901950"/>
          <p14:tracePt t="98229" x="7035800" y="2876550"/>
          <p14:tracePt t="98229" x="7035800" y="2857500"/>
          <p14:tracePt t="98245" x="7042150" y="2844800"/>
          <p14:tracePt t="98245" x="7048500" y="2832100"/>
          <p14:tracePt t="98262" x="7061200" y="2819400"/>
          <p14:tracePt t="98262" x="7067550" y="2813050"/>
          <p14:tracePt t="98280" x="7086600" y="2794000"/>
          <p14:tracePt t="98280" x="7099300" y="2794000"/>
          <p14:tracePt t="98295" x="7112000" y="2787650"/>
          <p14:tracePt t="98295" x="7118350" y="2794000"/>
          <p14:tracePt t="98312" x="7131050" y="2794000"/>
          <p14:tracePt t="98312" x="7137400" y="2800350"/>
          <p14:tracePt t="98329" x="7143750" y="2806700"/>
          <p14:tracePt t="98329" x="7150100" y="2819400"/>
          <p14:tracePt t="98329" x="7150100" y="2832100"/>
          <p14:tracePt t="98348" x="7156450" y="2844800"/>
          <p14:tracePt t="98361" x="7162800" y="2857500"/>
          <p14:tracePt t="98361" x="7162800" y="2876550"/>
          <p14:tracePt t="98379" x="7042150" y="2743200"/>
          <p14:tracePt t="98486" x="7029450" y="2717800"/>
          <p14:tracePt t="98492" x="7016750" y="2686050"/>
          <p14:tracePt t="98499" x="7004050" y="2616200"/>
          <p14:tracePt t="98512" x="7010400" y="2546350"/>
          <p14:tracePt t="98528" x="7042150" y="2482850"/>
          <p14:tracePt t="98545" x="7099300" y="2419350"/>
          <p14:tracePt t="98562" x="7219950" y="2349500"/>
          <p14:tracePt t="98579" x="7321550" y="2324100"/>
          <p14:tracePt t="98595" x="7423150" y="2330450"/>
          <p14:tracePt t="98612" x="7518400" y="2362200"/>
          <p14:tracePt t="98629" x="7600950" y="2419350"/>
          <p14:tracePt t="98629" x="7639050" y="2451100"/>
          <p14:tracePt t="98647" x="7683500" y="2520950"/>
          <p14:tracePt t="98663" x="7702550" y="2597150"/>
          <p14:tracePt t="98679" x="7689850" y="2667000"/>
          <p14:tracePt t="98695" x="7645400" y="2724150"/>
          <p14:tracePt t="98712" x="7575550" y="2774950"/>
          <p14:tracePt t="98729" x="7499350" y="2806700"/>
          <p14:tracePt t="98729" x="7454900" y="2813050"/>
          <p14:tracePt t="98747" x="7378700" y="2825750"/>
          <p14:tracePt t="98762" x="7315200" y="2832100"/>
          <p14:tracePt t="98779" x="7264400" y="2832100"/>
          <p14:tracePt t="98796" x="7213600" y="2838450"/>
          <p14:tracePt t="98812" x="7207250" y="2838450"/>
          <p14:tracePt t="98829" x="7207250" y="2844800"/>
          <p14:tracePt t="98829" x="7207250" y="2857500"/>
          <p14:tracePt t="98847" x="7213600" y="2863850"/>
          <p14:tracePt t="98847" x="7219950" y="2876550"/>
          <p14:tracePt t="98864" x="7232650" y="2889250"/>
          <p14:tracePt t="98864" x="7258050" y="2940050"/>
          <p14:tracePt t="98881" x="7264400" y="2965450"/>
          <p14:tracePt t="98881" x="7277100" y="3003550"/>
          <p14:tracePt t="98897" x="7283450" y="3041650"/>
          <p14:tracePt t="98897" x="7296150" y="3086100"/>
          <p14:tracePt t="98914" x="7296150" y="3124200"/>
          <p14:tracePt t="98914" x="7302500" y="3206750"/>
          <p14:tracePt t="98932" x="7302500" y="3238500"/>
          <p14:tracePt t="98932" x="7302500" y="3276600"/>
          <p14:tracePt t="98948" x="7296150" y="3302000"/>
          <p14:tracePt t="98948" x="7289800" y="3327400"/>
          <p14:tracePt t="98964" x="7289800" y="3346450"/>
          <p14:tracePt t="98964" x="7277100" y="3352800"/>
          <p14:tracePt t="98980" x="7270750" y="3359150"/>
          <p14:tracePt t="98980" x="7258050" y="3365500"/>
          <p14:tracePt t="98999" x="7086600" y="3187700"/>
          <p14:tracePt t="99078" x="7073900" y="3162300"/>
          <p14:tracePt t="99083" x="7061200" y="3130550"/>
          <p14:tracePt t="99096" x="7061200" y="3035300"/>
          <p14:tracePt t="99113" x="7080250" y="2978150"/>
          <p14:tracePt t="99130" x="7118350" y="2927350"/>
          <p14:tracePt t="99147" x="7175500" y="2895600"/>
          <p14:tracePt t="99164" x="7296150" y="2870200"/>
          <p14:tracePt t="99180" x="7391400" y="2863850"/>
          <p14:tracePt t="99197" x="7486650" y="2876550"/>
          <p14:tracePt t="99214" x="7613650" y="2927350"/>
          <p14:tracePt t="99232" x="7677150" y="2984500"/>
          <p14:tracePt t="99247" x="7715250" y="3048000"/>
          <p14:tracePt t="99264" x="7734300" y="3124200"/>
          <p14:tracePt t="99281" x="7715250" y="3187700"/>
          <p14:tracePt t="99281" x="7696200" y="3219450"/>
          <p14:tracePt t="99300" x="7639050" y="3276600"/>
          <p14:tracePt t="99315" x="7569200" y="3314700"/>
          <p14:tracePt t="99331" x="7480300" y="3340100"/>
          <p14:tracePt t="99348" x="7397750" y="3352800"/>
          <p14:tracePt t="99364" x="7315200" y="3359150"/>
          <p14:tracePt t="99381" x="7219950" y="3352800"/>
          <p14:tracePt t="99400" x="7175500" y="3346450"/>
          <p14:tracePt t="99415" x="7150100" y="3340100"/>
          <p14:tracePt t="99431" x="7137400" y="3327400"/>
          <p14:tracePt t="99448" x="7137400" y="3321050"/>
          <p14:tracePt t="99465" x="7150100" y="3314700"/>
          <p14:tracePt t="99482" x="7162800" y="3314700"/>
          <p14:tracePt t="99498" x="7169150" y="3314700"/>
          <p14:tracePt t="99514" x="7162800" y="3308350"/>
          <p14:tracePt t="99546" x="7156450" y="3302000"/>
          <p14:tracePt t="99563" x="7150100" y="3302000"/>
          <p14:tracePt t="99571" x="7143750" y="3295650"/>
          <p14:tracePt t="99587" x="7137400" y="3295650"/>
          <p14:tracePt t="99599" x="7131050" y="3295650"/>
          <p14:tracePt t="99615" x="7124700" y="3289300"/>
          <p14:tracePt t="99632" x="7118350" y="3289300"/>
          <p14:tracePt t="99648" x="7112000" y="3282950"/>
          <p14:tracePt t="99665" x="7112000" y="3289300"/>
          <p14:tracePt t="99691" x="7112000" y="3302000"/>
          <p14:tracePt t="99699" x="7105650" y="3321050"/>
          <p14:tracePt t="99716" x="7092950" y="3346450"/>
          <p14:tracePt t="99716" x="7080250" y="3365500"/>
          <p14:tracePt t="99736" x="7067550" y="3384550"/>
          <p14:tracePt t="99748" x="7048500" y="3409950"/>
          <p14:tracePt t="99748" x="7029450" y="3435350"/>
          <p14:tracePt t="99768" x="6972300" y="3511550"/>
          <p14:tracePt t="99768" x="6946900" y="3556000"/>
          <p14:tracePt t="99784" x="6915150" y="3606800"/>
          <p14:tracePt t="99784" x="6877050" y="3657600"/>
          <p14:tracePt t="99800" x="6838950" y="3721100"/>
          <p14:tracePt t="99800" x="6800850" y="3778250"/>
          <p14:tracePt t="99816" x="6762750" y="3835400"/>
          <p14:tracePt t="99816" x="6686550" y="3956050"/>
          <p14:tracePt t="99834" x="6654800" y="4013200"/>
          <p14:tracePt t="99834" x="6616700" y="4064000"/>
          <p14:tracePt t="99850" x="6578600" y="4121150"/>
          <p14:tracePt t="99850" x="6546850" y="4171950"/>
          <p14:tracePt t="99867" x="6515100" y="4222750"/>
          <p14:tracePt t="99867" x="6483350" y="4267200"/>
          <p14:tracePt t="99884" x="6457950" y="4318000"/>
          <p14:tracePt t="99884" x="6413500" y="4394200"/>
          <p14:tracePt t="99901" x="6394450" y="4432300"/>
          <p14:tracePt t="99901" x="6375400" y="4464050"/>
          <p14:tracePt t="99917" x="6362700" y="4489450"/>
          <p14:tracePt t="99917" x="6356350" y="4514850"/>
          <p14:tracePt t="99934" x="6343650" y="4533900"/>
          <p14:tracePt t="99934" x="6337300" y="4552950"/>
          <p14:tracePt t="99951" x="6330950" y="4584700"/>
          <p14:tracePt t="99951" x="6324600" y="4597400"/>
          <p14:tracePt t="99967" x="6324600" y="4610100"/>
          <p14:tracePt t="99967" x="6318250" y="4616450"/>
          <p14:tracePt t="99984" x="6318250" y="4629150"/>
          <p14:tracePt t="99984" x="6311900" y="4635500"/>
          <p14:tracePt t="100001" x="6311900" y="4648200"/>
          <p14:tracePt t="100001" x="6305550" y="4654550"/>
          <p14:tracePt t="100001" x="6299200" y="4660900"/>
          <p14:tracePt t="100020" x="6292850" y="4667250"/>
          <p14:tracePt t="100033" x="6286500" y="4673600"/>
          <p14:tracePt t="100033" x="6267450" y="4667250"/>
          <p14:tracePt t="100051" x="6045200" y="4489450"/>
          <p14:tracePt t="100133" x="6026150" y="4457700"/>
          <p14:tracePt t="100139" x="6019800" y="4419600"/>
          <p14:tracePt t="100150" x="6007100" y="4343400"/>
          <p14:tracePt t="100167" x="6019800" y="4254500"/>
          <p14:tracePt t="100184" x="6089650" y="4127500"/>
          <p14:tracePt t="100200" x="6178550" y="4044950"/>
          <p14:tracePt t="100217" x="6299200" y="3968750"/>
          <p14:tracePt t="100234" x="6527800" y="3867150"/>
          <p14:tracePt t="100251" x="6699250" y="3816350"/>
          <p14:tracePt t="100267" x="6877050" y="3797300"/>
          <p14:tracePt t="100284" x="7048500" y="3790950"/>
          <p14:tracePt t="100301" x="7213600" y="3816350"/>
          <p14:tracePt t="100301" x="7283450" y="3829050"/>
          <p14:tracePt t="100320" x="7416800" y="3873500"/>
          <p14:tracePt t="100335" x="7531100" y="3924300"/>
          <p14:tracePt t="100351" x="7620000" y="3981450"/>
          <p14:tracePt t="100367" x="7683500" y="4051300"/>
          <p14:tracePt t="100384" x="7721600" y="4127500"/>
          <p14:tracePt t="100401" x="7715250" y="4254500"/>
          <p14:tracePt t="100420" x="7664450" y="4343400"/>
          <p14:tracePt t="100434" x="7581900" y="4419600"/>
          <p14:tracePt t="100451" x="7467600" y="4489450"/>
          <p14:tracePt t="100468" x="7334250" y="4546600"/>
          <p14:tracePt t="100484" x="7112000" y="4603750"/>
          <p14:tracePt t="100501" x="6959600" y="4635500"/>
          <p14:tracePt t="100518" x="6819900" y="4648200"/>
          <p14:tracePt t="100535" x="6635750" y="4660900"/>
          <p14:tracePt t="100552" x="6540500" y="4660900"/>
          <p14:tracePt t="100568" x="6477000" y="4660900"/>
          <p14:tracePt t="100585" x="6426200" y="4654550"/>
          <p14:tracePt t="100601" x="6388100" y="4648200"/>
          <p14:tracePt t="100619" x="6381750" y="4648200"/>
          <p14:tracePt t="100635" x="6375400" y="4641850"/>
          <p14:tracePt t="100651" x="6381750" y="4641850"/>
          <p14:tracePt t="100719" x="6388100" y="4648200"/>
          <p14:tracePt t="100739" x="6394450" y="4648200"/>
          <p14:tracePt t="100755" x="6400800" y="4641850"/>
          <p14:tracePt t="100771" x="6407150" y="4641850"/>
          <p14:tracePt t="100787" x="6413500" y="4635500"/>
          <p14:tracePt t="100807" x="6419850" y="4629150"/>
          <p14:tracePt t="100831" x="6419850" y="4622800"/>
          <p14:tracePt t="100891" x="6419850" y="4616450"/>
          <p14:tracePt t="100918" x="6419850" y="4610100"/>
          <p14:tracePt t="100951" x="6426200" y="4603750"/>
          <p14:tracePt t="100987" x="6426200" y="4597400"/>
          <p14:tracePt t="101018" x="6432550" y="4597400"/>
          <p14:tracePt t="101047" x="6432550" y="4591050"/>
          <p14:tracePt t="101087" x="6438900" y="4584700"/>
          <p14:tracePt t="101131" x="6445250" y="4584700"/>
          <p14:tracePt t="101151" x="6451600" y="4578350"/>
          <p14:tracePt t="101167" x="6457950" y="4578350"/>
          <p14:tracePt t="101183" x="6464300" y="4578350"/>
          <p14:tracePt t="101199" x="6470650" y="4578350"/>
          <p14:tracePt t="101211" x="6477000" y="4578350"/>
          <p14:tracePt t="101227" x="6483350" y="4578350"/>
          <p14:tracePt t="101279" x="6489700" y="4578350"/>
          <p14:tracePt t="101302" x="6496050" y="4572000"/>
          <p14:tracePt t="101327" x="6502400" y="4572000"/>
          <p14:tracePt t="101347" x="6508750" y="4572000"/>
          <p14:tracePt t="101386" x="6508750" y="4565650"/>
          <p14:tracePt t="101431" x="6515100" y="4559300"/>
          <p14:tracePt t="101483" x="6521450" y="4559300"/>
          <p14:tracePt t="101579" x="6527800" y="4559300"/>
          <p14:tracePt t="101639" x="6534150" y="4559300"/>
          <p14:tracePt t="101679" x="6540500" y="4565650"/>
          <p14:tracePt t="101707" x="6546850" y="4572000"/>
          <p14:tracePt t="102059" x="6546850" y="4565650"/>
          <p14:tracePt t="102271" x="6553200" y="4565650"/>
          <p14:tracePt t="102322" x="6553200" y="4559300"/>
          <p14:tracePt t="102383" x="6559550" y="4552950"/>
          <p14:tracePt t="102451" x="6553200" y="4546600"/>
          <p14:tracePt t="102811" x="6546850" y="4540250"/>
          <p14:tracePt t="102907" x="6540500" y="4540250"/>
          <p14:tracePt t="102939" x="6540500" y="4546600"/>
          <p14:tracePt t="102974" x="6540500" y="4559300"/>
          <p14:tracePt t="102991" x="6540500" y="4565650"/>
          <p14:tracePt t="102999" x="6540500" y="4572000"/>
          <p14:tracePt t="103009" x="6540500" y="4578350"/>
          <p14:tracePt t="103009" x="6534150" y="4584700"/>
          <p14:tracePt t="103029" x="6534150" y="4578350"/>
          <p14:tracePt t="103029" x="6534150" y="4572000"/>
          <p14:tracePt t="103044" x="6534150" y="4552950"/>
          <p14:tracePt t="103044" x="6540500" y="4533900"/>
          <p14:tracePt t="103061" x="6553200" y="4514850"/>
          <p14:tracePt t="103061" x="6565900" y="4489450"/>
          <p14:tracePt t="103077" x="6591300" y="4464050"/>
          <p14:tracePt t="103077" x="6648450" y="4406900"/>
          <p14:tracePt t="103544" x="5060950" y="4933950"/>
          <p14:tracePt t="103571" x="5054600" y="4933950"/>
          <p14:tracePt t="103587" x="5048250" y="4933950"/>
          <p14:tracePt t="103603" x="5041900" y="4940300"/>
          <p14:tracePt t="103615" x="5035550" y="4946650"/>
          <p14:tracePt t="103631" x="5035550" y="4953000"/>
          <p14:tracePt t="103644" x="5029200" y="4959350"/>
          <p14:tracePt t="103644" x="5022850" y="4965700"/>
          <p14:tracePt t="103665" x="5022850" y="4972050"/>
          <p14:tracePt t="103665" x="5022850" y="4978400"/>
          <p14:tracePt t="103679" x="5016500" y="4984750"/>
          <p14:tracePt t="103679" x="5010150" y="4991100"/>
          <p14:tracePt t="103696" x="5010150" y="4997450"/>
          <p14:tracePt t="103696" x="5003800" y="5003800"/>
          <p14:tracePt t="103712" x="4997450" y="5010150"/>
          <p14:tracePt t="103712" x="4991100" y="5016500"/>
          <p14:tracePt t="103729" x="4984750" y="5022850"/>
          <p14:tracePt t="103745" x="4978400" y="5029200"/>
          <p14:tracePt t="103745" x="4972050" y="5035550"/>
          <p14:tracePt t="103763" x="4965700" y="5041900"/>
          <p14:tracePt t="103763" x="4959350" y="5048250"/>
          <p14:tracePt t="103779" x="4953000" y="5048250"/>
          <p14:tracePt t="103779" x="4933950" y="5060950"/>
          <p14:tracePt t="103797" x="4921250" y="5067300"/>
          <p14:tracePt t="103797" x="4914900" y="5080000"/>
          <p14:tracePt t="103813" x="4902200" y="5086350"/>
          <p14:tracePt t="103813" x="4889500" y="5092700"/>
          <p14:tracePt t="103830" x="4876800" y="5099050"/>
          <p14:tracePt t="103830" x="4864100" y="5111750"/>
          <p14:tracePt t="103847" x="4838700" y="5130800"/>
          <p14:tracePt t="103847" x="4826000" y="5137150"/>
          <p14:tracePt t="103863" x="4806950" y="5149850"/>
          <p14:tracePt t="103863" x="4787900" y="5162550"/>
          <p14:tracePt t="103880" x="4768850" y="5175250"/>
          <p14:tracePt t="103880" x="4749800" y="5187950"/>
          <p14:tracePt t="103897" x="4724400" y="5200650"/>
          <p14:tracePt t="103897" x="4699000" y="5219700"/>
          <p14:tracePt t="103897" x="4679950" y="5232400"/>
          <p14:tracePt t="103915" x="4654550" y="5251450"/>
          <p14:tracePt t="103928" x="4629150" y="5264150"/>
          <p14:tracePt t="103928" x="4578350" y="5302250"/>
          <p14:tracePt t="103948" x="4552950" y="5314950"/>
          <p14:tracePt t="103948" x="4533900" y="5334000"/>
          <p14:tracePt t="103964" x="4508500" y="5353050"/>
          <p14:tracePt t="103964" x="4483100" y="5365750"/>
          <p14:tracePt t="103980" x="4457700" y="5384800"/>
          <p14:tracePt t="103980" x="4432300" y="5397500"/>
          <p14:tracePt t="103997" x="4406900" y="5410200"/>
          <p14:tracePt t="103997" x="4387850" y="5429250"/>
          <p14:tracePt t="103997" x="4362450" y="5441950"/>
          <p14:tracePt t="104016" x="4337050" y="5454650"/>
          <p14:tracePt t="104016" x="4318000" y="5461000"/>
          <p14:tracePt t="104030" x="4292600" y="5473700"/>
          <p14:tracePt t="104030" x="4273550" y="5486400"/>
          <p14:tracePt t="104047" x="4260850" y="5492750"/>
          <p14:tracePt t="104047" x="4241800" y="5505450"/>
          <p14:tracePt t="104064" x="4222750" y="5511800"/>
          <p14:tracePt t="104064" x="4210050" y="5518150"/>
          <p14:tracePt t="104080" x="4191000" y="5524500"/>
          <p14:tracePt t="104080" x="4165600" y="5537200"/>
          <p14:tracePt t="104097" x="4146550" y="5543550"/>
          <p14:tracePt t="104097" x="4133850" y="5549900"/>
          <p14:tracePt t="104114" x="4114800" y="5556250"/>
          <p14:tracePt t="104114" x="4095750" y="5562600"/>
          <p14:tracePt t="104131" x="4076700" y="5568950"/>
          <p14:tracePt t="104131" x="4032250" y="5581650"/>
          <p14:tracePt t="104148" x="4013200" y="5588000"/>
          <p14:tracePt t="104148" x="3981450" y="5594350"/>
          <p14:tracePt t="104165" x="3956050" y="5607050"/>
          <p14:tracePt t="104165" x="3924300" y="5613400"/>
          <p14:tracePt t="104181" x="3886200" y="5626100"/>
          <p14:tracePt t="104181" x="3848100" y="5638800"/>
          <p14:tracePt t="104198" x="3810000" y="5651500"/>
          <p14:tracePt t="104198" x="3759200" y="5670550"/>
          <p14:tracePt t="104215" x="3657600" y="5702300"/>
          <p14:tracePt t="104215" x="3600450" y="5721350"/>
          <p14:tracePt t="104233" x="3543300" y="5740400"/>
          <p14:tracePt t="104233" x="3486150" y="5759450"/>
          <p14:tracePt t="104248" x="3422650" y="5784850"/>
          <p14:tracePt t="104248" x="3359150" y="5810250"/>
          <p14:tracePt t="104265" x="3295650" y="5829300"/>
          <p14:tracePt t="104265" x="3225800" y="5854700"/>
          <p14:tracePt t="104281" x="3162300" y="5880100"/>
          <p14:tracePt t="104281" x="3086100" y="5905500"/>
          <p14:tracePt t="104281" x="3016250" y="5930900"/>
          <p14:tracePt t="104300" x="2940050" y="5949950"/>
          <p14:tracePt t="104300" x="2863850" y="5975350"/>
          <p14:tracePt t="104315" x="2787650" y="5994400"/>
          <p14:tracePt t="104315" x="2711450" y="6013450"/>
          <p14:tracePt t="104332" x="2635250" y="6032500"/>
          <p14:tracePt t="104332" x="2565400" y="6045200"/>
          <p14:tracePt t="104348" x="2495550" y="6070600"/>
          <p14:tracePt t="104348" x="2425700" y="6089650"/>
          <p14:tracePt t="104365" x="2362200" y="6108700"/>
          <p14:tracePt t="104365" x="2305050" y="6127750"/>
          <p14:tracePt t="104365" x="2247900" y="6140450"/>
          <p14:tracePt t="104384" x="2190750" y="6159500"/>
          <p14:tracePt t="104384" x="2139950" y="6172200"/>
          <p14:tracePt t="104398" x="2089150" y="6184900"/>
          <p14:tracePt t="104398" x="2044700" y="6197600"/>
          <p14:tracePt t="104415" x="2006600" y="6203950"/>
          <p14:tracePt t="104415" x="1968500" y="6210300"/>
          <p14:tracePt t="104432" x="1930400" y="6210300"/>
          <p14:tracePt t="104432" x="1873250" y="6216650"/>
          <p14:tracePt t="104448" x="1847850" y="6216650"/>
          <p14:tracePt t="104448" x="1816100" y="6223000"/>
          <p14:tracePt t="104465" x="1797050" y="6223000"/>
          <p14:tracePt t="104465" x="1778000" y="6229350"/>
          <p14:tracePt t="104482" x="1752600" y="6229350"/>
          <p14:tracePt t="104482" x="1739900" y="6235700"/>
          <p14:tracePt t="104499" x="1720850" y="6242050"/>
          <p14:tracePt t="104499" x="1689100" y="6254750"/>
          <p14:tracePt t="104516" x="1676400" y="6261100"/>
          <p14:tracePt t="104516" x="1663700" y="6267450"/>
          <p14:tracePt t="104533" x="1631950" y="6286500"/>
          <p14:tracePt t="104547" x="1600200" y="6311900"/>
          <p14:tracePt t="104564" x="1562100" y="6350000"/>
          <p14:tracePt t="104581" x="1524000" y="6394450"/>
          <p14:tracePt t="104581" x="1498600" y="6419850"/>
          <p14:tracePt t="104600" x="1466850" y="6445250"/>
          <p14:tracePt t="104600" x="1441450" y="6464300"/>
          <p14:tracePt t="104616" x="1409700" y="6483350"/>
          <p14:tracePt t="107943" x="2247900" y="6705600"/>
          <p14:tracePt t="107963" x="2222500" y="6686550"/>
          <p14:tracePt t="107979" x="2197100" y="6680200"/>
          <p14:tracePt t="107995" x="2178050" y="6673850"/>
          <p14:tracePt t="108647" x="2146300" y="6464300"/>
          <p14:tracePt t="108751" x="2146300" y="6438900"/>
          <p14:tracePt t="108834" x="2133600" y="6419850"/>
          <p14:tracePt t="109007" x="2127250" y="6394450"/>
          <p14:tracePt t="109179" x="2120900" y="6375400"/>
          <p14:tracePt t="109359" x="2101850" y="6350000"/>
          <p14:tracePt t="109807" x="2101850" y="6343650"/>
          <p14:tracePt t="110087" x="2108200" y="6330950"/>
          <p14:tracePt t="110114" x="2114550" y="6324600"/>
          <p14:tracePt t="110139" x="2120900" y="6318250"/>
          <p14:tracePt t="110163" x="2127250" y="6311900"/>
          <p14:tracePt t="110175" x="2133600" y="6311900"/>
          <p14:tracePt t="110198" x="2139950" y="6305550"/>
          <p14:tracePt t="110214" x="2139950" y="6299200"/>
          <p14:tracePt t="110226" x="2146300" y="6292850"/>
          <p14:tracePt t="110236" x="2146300" y="6286500"/>
          <p14:tracePt t="110252" x="2152650" y="6280150"/>
          <p14:tracePt t="110275" x="2159000" y="6273800"/>
          <p14:tracePt t="110295" x="2159000" y="6280150"/>
          <p14:tracePt t="110319" x="2165350" y="6273800"/>
          <p14:tracePt t="110327" x="2165350" y="6280150"/>
          <p14:tracePt t="110343" x="2165350" y="6273800"/>
          <p14:tracePt t="110403" x="2165350" y="6267450"/>
          <p14:tracePt t="110408" x="2171700" y="6267450"/>
          <p14:tracePt t="110447" x="2165350" y="6273800"/>
          <p14:tracePt t="110482" x="2165350" y="6267450"/>
          <p14:tracePt t="110507" x="2171700" y="6273800"/>
          <p14:tracePt t="110559" x="2171700" y="6280150"/>
          <p14:tracePt t="110582" x="2171700" y="6273800"/>
          <p14:tracePt t="110587" x="2171700" y="6267450"/>
          <p14:tracePt t="110643" x="2165350" y="6273800"/>
          <p14:tracePt t="110655" x="2165350" y="6280150"/>
          <p14:tracePt t="110695" x="2165350" y="6286500"/>
          <p14:tracePt t="110843" x="2165350" y="6280150"/>
          <p14:tracePt t="110866" x="2165350" y="6292850"/>
          <p14:tracePt t="110882" x="2159000" y="6286500"/>
          <p14:tracePt t="110903" x="2159000" y="6280150"/>
          <p14:tracePt t="110919" x="2159000" y="6273800"/>
          <p14:tracePt t="110935" x="2159000" y="6280150"/>
          <p14:tracePt t="110971" x="2159000" y="6286500"/>
          <p14:tracePt t="110995" x="2159000" y="6280150"/>
          <p14:tracePt t="111003" x="2152650" y="6273800"/>
          <p14:tracePt t="111031" x="2146300" y="6273800"/>
          <p14:tracePt t="111055" x="2139950" y="6280150"/>
          <p14:tracePt t="111075" x="2133600" y="6286500"/>
          <p14:tracePt t="111099" x="2127250" y="6292850"/>
          <p14:tracePt t="111107" x="2120900" y="6286500"/>
          <p14:tracePt t="111124" x="2114550" y="6267450"/>
          <p14:tracePt t="111135" x="2108200" y="6254750"/>
          <p14:tracePt t="111135" x="2108200" y="6235700"/>
          <p14:tracePt t="119043" x="3848100" y="5422900"/>
          <p14:tracePt t="119600" x="3848100" y="5429250"/>
          <p14:tracePt t="119603" x="3848100" y="5448300"/>
          <p14:tracePt t="119613" x="3848100" y="5461000"/>
          <p14:tracePt t="119613" x="3854450" y="5480050"/>
          <p14:tracePt t="119631" x="3854450" y="5499100"/>
          <p14:tracePt t="119631" x="3854450" y="5524500"/>
          <p14:tracePt t="119647" x="3854450" y="5543550"/>
          <p14:tracePt t="119647" x="3848100" y="5594350"/>
          <p14:tracePt t="119666" x="3841750" y="5613400"/>
          <p14:tracePt t="119666" x="3841750" y="5632450"/>
          <p14:tracePt t="119681" x="3835400" y="5651500"/>
          <p14:tracePt t="119681" x="3829050" y="5670550"/>
          <p14:tracePt t="119698" x="3822700" y="5689600"/>
          <p14:tracePt t="119698" x="3816350" y="5702300"/>
          <p14:tracePt t="119714" x="3810000" y="5721350"/>
          <p14:tracePt t="119714" x="3797300" y="5746750"/>
          <p14:tracePt t="119731" x="3790950" y="5753100"/>
          <p14:tracePt t="119731" x="3778250" y="5759450"/>
          <p14:tracePt t="119748" x="3771900" y="5765800"/>
          <p14:tracePt t="119748" x="3759200" y="5778500"/>
          <p14:tracePt t="119765" x="3752850" y="5784850"/>
          <p14:tracePt t="119765" x="3740150" y="5791200"/>
          <p14:tracePt t="119765" x="3733800" y="5797550"/>
          <p14:tracePt t="119784" x="3721100" y="5803900"/>
          <p14:tracePt t="119797" x="3708400" y="5803900"/>
          <p14:tracePt t="119797" x="3683000" y="5810250"/>
          <p14:tracePt t="119815" x="3670300" y="5816600"/>
          <p14:tracePt t="119815" x="3657600" y="5816600"/>
          <p14:tracePt t="119831" x="3638550" y="5816600"/>
          <p14:tracePt t="119831" x="3625850" y="5816600"/>
          <p14:tracePt t="119848" x="3606800" y="5822950"/>
          <p14:tracePt t="119848" x="3587750" y="5822950"/>
          <p14:tracePt t="119865" x="3575050" y="5829300"/>
          <p14:tracePt t="119865" x="3556000" y="5829300"/>
          <p14:tracePt t="119865" x="3543300" y="5835650"/>
          <p14:tracePt t="119884" x="3530600" y="5842000"/>
          <p14:tracePt t="119884" x="3511550" y="5848350"/>
          <p14:tracePt t="119899" x="3505200" y="5848350"/>
          <p14:tracePt t="119899" x="3492500" y="5848350"/>
          <p14:tracePt t="119915" x="3486150" y="5854700"/>
          <p14:tracePt t="119915" x="3473450" y="5861050"/>
          <p14:tracePt t="119932" x="3467100" y="5861050"/>
          <p14:tracePt t="119932" x="3467100" y="5867400"/>
          <p14:tracePt t="119949" x="3460750" y="5873750"/>
          <p14:tracePt t="119949" x="3460750" y="5886450"/>
          <p14:tracePt t="119965" x="3460750" y="5892800"/>
          <p14:tracePt t="119965" x="3460750" y="5899150"/>
          <p14:tracePt t="119982" x="3467100" y="5899150"/>
          <p14:tracePt t="119982" x="3473450" y="5905500"/>
          <p14:tracePt t="119999" x="3479800" y="5911850"/>
          <p14:tracePt t="119999" x="3492500" y="5918200"/>
          <p14:tracePt t="120016" x="3498850" y="5924550"/>
          <p14:tracePt t="120016" x="3524250" y="5930900"/>
          <p14:tracePt t="120033" x="3536950" y="5937250"/>
          <p14:tracePt t="120033" x="3549650" y="5949950"/>
          <p14:tracePt t="120049" x="3562350" y="5956300"/>
          <p14:tracePt t="120049" x="3575050" y="5962650"/>
          <p14:tracePt t="120065" x="3587750" y="5975350"/>
          <p14:tracePt t="120065" x="3600450" y="5988050"/>
          <p14:tracePt t="120084" x="3613150" y="6007100"/>
          <p14:tracePt t="120084" x="3619500" y="6019800"/>
          <p14:tracePt t="120100" x="3619500" y="6026150"/>
          <p14:tracePt t="120100" x="3625850" y="6038850"/>
          <p14:tracePt t="120116" x="3625850" y="6045200"/>
          <p14:tracePt t="120116" x="3625850" y="6051550"/>
          <p14:tracePt t="120134" x="3632200" y="6057900"/>
          <p14:tracePt t="120148" x="3632200" y="6064250"/>
          <p14:tracePt t="120148" x="3625850" y="6076950"/>
          <p14:tracePt t="120168" x="3625850" y="6083300"/>
          <p14:tracePt t="120183" x="3619500" y="6089650"/>
          <p14:tracePt t="120199" x="3613150" y="6083300"/>
          <p14:tracePt t="120251" x="3613150" y="6076950"/>
          <p14:tracePt t="120263" x="3606800" y="6070600"/>
          <p14:tracePt t="120279" x="3600450" y="6070600"/>
          <p14:tracePt t="120295" x="3594100" y="6064250"/>
          <p14:tracePt t="120311" x="3587750" y="6064250"/>
          <p14:tracePt t="120323" x="3587750" y="6070600"/>
          <p14:tracePt t="120339" x="3581400" y="6070600"/>
          <p14:tracePt t="120355" x="3575050" y="6076950"/>
          <p14:tracePt t="120370" x="3568700" y="6076950"/>
          <p14:tracePt t="120383" x="3562350" y="6076950"/>
          <p14:tracePt t="120399" x="3556000" y="6083300"/>
          <p14:tracePt t="120439" x="3549650" y="6083300"/>
          <p14:tracePt t="120451" x="3543300" y="6089650"/>
          <p14:tracePt t="120475" x="3536950" y="6089650"/>
          <p14:tracePt t="120503" x="3536950" y="6083300"/>
          <p14:tracePt t="120544" x="3543300" y="6076950"/>
          <p14:tracePt t="120559" x="3543300" y="6070600"/>
          <p14:tracePt t="120566" x="3543300" y="6064250"/>
          <p14:tracePt t="120583" x="3549650" y="6051550"/>
          <p14:tracePt t="120599" x="3556000" y="6045200"/>
          <p14:tracePt t="120616" x="3562350" y="6045200"/>
          <p14:tracePt t="120633" x="3562350" y="6038850"/>
          <p14:tracePt t="120662" x="3562350" y="6032500"/>
          <p14:tracePt t="120682" x="3568700" y="6026150"/>
          <p14:tracePt t="120714" x="3575050" y="6026150"/>
          <p14:tracePt t="120739" x="3581400" y="6019800"/>
          <p14:tracePt t="120766" x="3581400" y="6013450"/>
          <p14:tracePt t="120782" x="3581400" y="6007100"/>
          <p14:tracePt t="120798" x="3581400" y="6000750"/>
          <p14:tracePt t="120810" x="3581400" y="5994400"/>
          <p14:tracePt t="120827" x="3587750" y="5994400"/>
          <p14:tracePt t="120895" x="3594100" y="6000750"/>
          <p14:tracePt t="121223" x="3600450" y="6000750"/>
          <p14:tracePt t="121299" x="3600450" y="5994400"/>
          <p14:tracePt t="121315" x="3600450" y="5988050"/>
          <p14:tracePt t="121343" x="3606800" y="5981700"/>
          <p14:tracePt t="121383" x="3613150" y="5981700"/>
          <p14:tracePt t="121403" x="3619500" y="5981700"/>
          <p14:tracePt t="121443" x="3625850" y="5981700"/>
          <p14:tracePt t="121459" x="3632200" y="5975350"/>
          <p14:tracePt t="121471" x="3638550" y="5975350"/>
          <p14:tracePt t="121487" x="3651250" y="5969000"/>
          <p14:tracePt t="121503" x="3657600" y="5969000"/>
          <p14:tracePt t="121518" x="3663950" y="5962650"/>
          <p14:tracePt t="121523" x="3670300" y="5962650"/>
          <p14:tracePt t="121536" x="3676650" y="5962650"/>
          <p14:tracePt t="121536" x="3689350" y="5962650"/>
          <p14:tracePt t="121556" x="3695700" y="5962650"/>
          <p14:tracePt t="121571" x="3702050" y="5962650"/>
          <p14:tracePt t="121571" x="3708400" y="5956300"/>
          <p14:tracePt t="121587" x="3714750" y="5956300"/>
          <p14:tracePt t="121603" x="3721100" y="5956300"/>
          <p14:tracePt t="121619" x="3727450" y="5956300"/>
          <p14:tracePt t="121640" x="3733800" y="5956300"/>
          <p14:tracePt t="121675" x="3733800" y="5949950"/>
          <p14:tracePt t="121699" x="3740150" y="5949950"/>
          <p14:tracePt t="121734" x="3746500" y="5943600"/>
          <p14:tracePt t="121771" x="3746500" y="5937250"/>
          <p14:tracePt t="121854" x="3746500" y="5943600"/>
          <p14:tracePt t="121891" x="3746500" y="5937250"/>
          <p14:tracePt t="121943" x="3752850" y="5930900"/>
          <p14:tracePt t="122063" x="3746500" y="5924550"/>
          <p14:tracePt t="122163" x="3740150" y="5930900"/>
          <p14:tracePt t="122223" x="3740150" y="5937250"/>
          <p14:tracePt t="122258" x="3733800" y="5943600"/>
          <p14:tracePt t="122299" x="3733800" y="5937250"/>
          <p14:tracePt t="122470" x="3733800" y="5930900"/>
          <p14:tracePt t="122491" x="3740150" y="5924550"/>
          <p14:tracePt t="122559" x="3733800" y="5924550"/>
          <p14:tracePt t="122643" x="3727450" y="5924550"/>
          <p14:tracePt t="122670" x="3721100" y="5930900"/>
          <p14:tracePt t="122703" x="3714750" y="5930900"/>
          <p14:tracePt t="122731" x="3708400" y="5930900"/>
          <p14:tracePt t="122799" x="3702050" y="5930900"/>
          <p14:tracePt t="122843" x="3695700" y="5930900"/>
          <p14:tracePt t="122875" x="3689350" y="5930900"/>
          <p14:tracePt t="122899" x="3683000" y="5930900"/>
          <p14:tracePt t="122919" x="3683000" y="5937250"/>
          <p14:tracePt t="122963" x="3676650" y="5930900"/>
          <p14:tracePt t="123003" x="3670300" y="5930900"/>
          <p14:tracePt t="123030" x="3670300" y="5937250"/>
          <p14:tracePt t="123055" x="3663950" y="5943600"/>
          <p14:tracePt t="123079" x="3670300" y="5937250"/>
          <p14:tracePt t="123151" x="3676650" y="5930900"/>
          <p14:tracePt t="123175" x="3683000" y="5924550"/>
          <p14:tracePt t="123199" x="3689350" y="5924550"/>
          <p14:tracePt t="123219" x="3689350" y="5918200"/>
          <p14:tracePt t="123235" x="3695700" y="5918200"/>
          <p14:tracePt t="123259" x="3702050" y="5911850"/>
          <p14:tracePt t="123279" x="3708400" y="5905500"/>
          <p14:tracePt t="123311" x="3714750" y="5905500"/>
          <p14:tracePt t="123331" x="3714750" y="5899150"/>
          <p14:tracePt t="123347" x="3721100" y="5892800"/>
          <p14:tracePt t="123363" x="3721100" y="5886450"/>
          <p14:tracePt t="123379" x="3727450" y="5880100"/>
          <p14:tracePt t="123390" x="3727450" y="5873750"/>
          <p14:tracePt t="123407" x="3733800" y="5867400"/>
          <p14:tracePt t="123431" x="3740150" y="5861050"/>
          <p14:tracePt t="123451" x="3746500" y="5854700"/>
          <p14:tracePt t="123474" x="3746500" y="5848350"/>
          <p14:tracePt t="123490" x="3746500" y="5842000"/>
          <p14:tracePt t="123503" x="3746500" y="5835650"/>
          <p14:tracePt t="123551" x="3752850" y="5829300"/>
          <p14:tracePt t="123571" x="3759200" y="5816600"/>
          <p14:tracePt t="123587" x="3765550" y="5810250"/>
          <p14:tracePt t="123596" x="3765550" y="5803900"/>
          <p14:tracePt t="123596" x="3771900" y="5797550"/>
          <p14:tracePt t="123611" x="3771900" y="5784850"/>
          <p14:tracePt t="123611" x="3778250" y="5772150"/>
          <p14:tracePt t="123627" x="3784600" y="5759450"/>
          <p14:tracePt t="123627" x="3784600" y="5740400"/>
          <p14:tracePt t="123644" x="3784600" y="5727700"/>
          <p14:tracePt t="123644" x="3790950" y="5702300"/>
          <p14:tracePt t="123644" x="3790950" y="5676900"/>
          <p14:tracePt t="123664" x="3790950" y="5645150"/>
          <p14:tracePt t="123676" x="3790950" y="5613400"/>
          <p14:tracePt t="123676" x="3778250" y="5537200"/>
          <p14:tracePt t="123694" x="3771900" y="5492750"/>
          <p14:tracePt t="123694" x="3765550" y="5448300"/>
          <p14:tracePt t="123711" x="3759200" y="5403850"/>
          <p14:tracePt t="123711" x="3746500" y="5359400"/>
          <p14:tracePt t="123728" x="3733800" y="5314950"/>
          <p14:tracePt t="123728" x="3702050" y="5219700"/>
          <p14:tracePt t="123744" x="3689350" y="5168900"/>
          <p14:tracePt t="123744" x="3670300" y="5105400"/>
          <p14:tracePt t="123761" x="3651250" y="5041900"/>
          <p14:tracePt t="123761" x="3632200" y="4978400"/>
          <p14:tracePt t="123778" x="3613150" y="4902200"/>
          <p14:tracePt t="123778" x="3594100" y="4826000"/>
          <p14:tracePt t="123795" x="3575050" y="4743450"/>
          <p14:tracePt t="123795" x="3536950" y="4572000"/>
          <p14:tracePt t="123812" x="3524250" y="4483100"/>
          <p14:tracePt t="123812" x="3511550" y="4394200"/>
          <p14:tracePt t="123828" x="3505200" y="4305300"/>
          <p14:tracePt t="123828" x="3505200" y="4210050"/>
          <p14:tracePt t="123845" x="3511550" y="4127500"/>
          <p14:tracePt t="123845" x="3517900" y="4038600"/>
          <p14:tracePt t="123845" x="3530600" y="3962400"/>
          <p14:tracePt t="123864" x="3536950" y="3886200"/>
          <p14:tracePt t="123877" x="3556000" y="3810000"/>
          <p14:tracePt t="123877" x="3587750" y="3683000"/>
          <p14:tracePt t="123895" x="3600450" y="3619500"/>
          <p14:tracePt t="123895" x="3613150" y="3556000"/>
          <p14:tracePt t="123912" x="3625850" y="3505200"/>
          <p14:tracePt t="123912" x="3638550" y="3448050"/>
          <p14:tracePt t="123928" x="3644900" y="3403600"/>
          <p14:tracePt t="123928" x="3657600" y="3365500"/>
          <p14:tracePt t="123945" x="3663950" y="3327400"/>
          <p14:tracePt t="123945" x="3670300" y="3295650"/>
          <p14:tracePt t="123945" x="3676650" y="3270250"/>
          <p14:tracePt t="123964" x="3683000" y="3251200"/>
          <p14:tracePt t="123977" x="3689350" y="3225800"/>
          <p14:tracePt t="123977" x="3702050" y="3200400"/>
          <p14:tracePt t="123995" x="3702050" y="3187700"/>
          <p14:tracePt t="123995" x="3708400" y="3175000"/>
          <p14:tracePt t="124011" x="3702050" y="3168650"/>
          <p14:tracePt t="124011" x="3702050" y="3162300"/>
          <p14:tracePt t="124028" x="3695700" y="3162300"/>
          <p14:tracePt t="124028" x="3689350" y="3162300"/>
          <p14:tracePt t="124045" x="3683000" y="3162300"/>
          <p14:tracePt t="124045" x="3676650" y="3162300"/>
          <p14:tracePt t="124062" x="3670300" y="3162300"/>
          <p14:tracePt t="124062" x="3663950" y="3168650"/>
          <p14:tracePt t="124079" x="3657600" y="3168650"/>
          <p14:tracePt t="124079" x="3651250" y="3175000"/>
          <p14:tracePt t="124096" x="3651250" y="3187700"/>
          <p14:tracePt t="124096" x="3644900" y="3200400"/>
          <p14:tracePt t="124112" x="3638550" y="3206750"/>
          <p14:tracePt t="124112" x="3638550" y="3219450"/>
          <p14:tracePt t="124129" x="3638550" y="3225800"/>
          <p14:tracePt t="124129" x="3638550" y="3232150"/>
          <p14:tracePt t="124146" x="3632200" y="3238500"/>
          <p14:tracePt t="124164" x="3632200" y="3251200"/>
          <p14:tracePt t="124178" x="3632200" y="3257550"/>
          <p14:tracePt t="124194" x="3638550" y="3251200"/>
          <p14:tracePt t="124223" x="3644900" y="3244850"/>
          <p14:tracePt t="124239" x="3651250" y="3238500"/>
          <p14:tracePt t="124255" x="3657600" y="3232150"/>
          <p14:tracePt t="124271" x="3651250" y="3244850"/>
          <p14:tracePt t="124307" x="3651250" y="3251200"/>
          <p14:tracePt t="124315" x="3644900" y="3257550"/>
          <p14:tracePt t="124328" x="3638550" y="3263900"/>
          <p14:tracePt t="124328" x="3619500" y="3282950"/>
          <p14:tracePt t="124347" x="3606800" y="3289300"/>
          <p14:tracePt t="124347" x="3594100" y="3302000"/>
          <p14:tracePt t="124363" x="3575050" y="3308350"/>
          <p14:tracePt t="124363" x="3562350" y="3314700"/>
          <p14:tracePt t="124380" x="3543300" y="3327400"/>
          <p14:tracePt t="124380" x="3524250" y="3333750"/>
          <p14:tracePt t="124397" x="3505200" y="3340100"/>
          <p14:tracePt t="124397" x="3460750" y="3359150"/>
          <p14:tracePt t="124413" x="3441700" y="3365500"/>
          <p14:tracePt t="124413" x="3422650" y="3371850"/>
          <p14:tracePt t="124430" x="3397250" y="3378200"/>
          <p14:tracePt t="124430" x="3378200" y="3384550"/>
          <p14:tracePt t="124447" x="3352800" y="3384550"/>
          <p14:tracePt t="124447" x="3302000" y="3390900"/>
          <p14:tracePt t="124464" x="3276600" y="3390900"/>
          <p14:tracePt t="124464" x="3251200" y="3390900"/>
          <p14:tracePt t="124480" x="3225800" y="3390900"/>
          <p14:tracePt t="124480" x="3200400" y="3384550"/>
          <p14:tracePt t="124497" x="3175000" y="3384550"/>
          <p14:tracePt t="124497" x="3149600" y="3378200"/>
          <p14:tracePt t="124513" x="3117850" y="3378200"/>
          <p14:tracePt t="124513" x="3092450" y="3371850"/>
          <p14:tracePt t="124532" x="3035300" y="3359150"/>
          <p14:tracePt t="124532" x="3009900" y="3352800"/>
          <p14:tracePt t="124547" x="2978150" y="3340100"/>
          <p14:tracePt t="124547" x="2952750" y="3333750"/>
          <p14:tracePt t="124564" x="2927350" y="3321050"/>
          <p14:tracePt t="124564" x="2901950" y="3302000"/>
          <p14:tracePt t="124580" x="2876550" y="3289300"/>
          <p14:tracePt t="124580" x="2851150" y="3270250"/>
          <p14:tracePt t="124580" x="2832100" y="3251200"/>
          <p14:tracePt t="124599" x="2813050" y="3238500"/>
          <p14:tracePt t="124612" x="2794000" y="3219450"/>
          <p14:tracePt t="124612" x="2768600" y="3194050"/>
          <p14:tracePt t="124631" x="2755900" y="3181350"/>
          <p14:tracePt t="124631" x="2749550" y="3168650"/>
          <p14:tracePt t="124647" x="2743200" y="3155950"/>
          <p14:tracePt t="124647" x="2736850" y="3149600"/>
          <p14:tracePt t="124647" x="2736850" y="3136900"/>
          <p14:tracePt t="124667" x="2743200" y="3124200"/>
          <p14:tracePt t="124679" x="2749550" y="3111500"/>
          <p14:tracePt t="124679" x="2755900" y="3098800"/>
          <p14:tracePt t="124679" x="2768600" y="3079750"/>
          <p14:tracePt t="124699" x="2781300" y="3067050"/>
          <p14:tracePt t="124699" x="2794000" y="3054350"/>
          <p14:tracePt t="124714" x="2813050" y="3041650"/>
          <p14:tracePt t="124714" x="2838450" y="3022600"/>
          <p14:tracePt t="124731" x="2863850" y="3009900"/>
          <p14:tracePt t="124731" x="2895600" y="2990850"/>
          <p14:tracePt t="124747" x="2927350" y="2971800"/>
          <p14:tracePt t="124747" x="3009900" y="2940050"/>
          <p14:tracePt t="124764" x="3054350" y="2921000"/>
          <p14:tracePt t="124764" x="3111500" y="2908300"/>
          <p14:tracePt t="124781" x="3162300" y="2889250"/>
          <p14:tracePt t="124781" x="3219450" y="2876550"/>
          <p14:tracePt t="124798" x="3282950" y="2870200"/>
          <p14:tracePt t="124798" x="3346450" y="2857500"/>
          <p14:tracePt t="124815" x="3409950" y="2851150"/>
          <p14:tracePt t="124815" x="3549650" y="2851150"/>
          <p14:tracePt t="124831" x="3625850" y="2851150"/>
          <p14:tracePt t="124831" x="3702050" y="2851150"/>
          <p14:tracePt t="124848" x="3784600" y="2851150"/>
          <p14:tracePt t="124848" x="3860800" y="2857500"/>
          <p14:tracePt t="124865" x="3943350" y="2863850"/>
          <p14:tracePt t="124865" x="4019550" y="2876550"/>
          <p14:tracePt t="124865" x="4095750" y="2882900"/>
          <p14:tracePt t="124883" x="4165600" y="2901950"/>
          <p14:tracePt t="124897" x="4235450" y="2914650"/>
          <p14:tracePt t="124897" x="4356100" y="2959100"/>
          <p14:tracePt t="124915" x="4406900" y="2984500"/>
          <p14:tracePt t="124915" x="4457700" y="3016250"/>
          <p14:tracePt t="124932" x="4495800" y="3041650"/>
          <p14:tracePt t="124932" x="4527550" y="3067050"/>
          <p14:tracePt t="124948" x="4559300" y="3098800"/>
          <p14:tracePt t="124948" x="4578350" y="3124200"/>
          <p14:tracePt t="124948" x="4591050" y="3149600"/>
          <p14:tracePt t="124968" x="4597400" y="3181350"/>
          <p14:tracePt t="124980" x="4603750" y="3206750"/>
          <p14:tracePt t="124980" x="4597400" y="3238500"/>
          <p14:tracePt t="124999" x="4572000" y="3295650"/>
          <p14:tracePt t="124999" x="4546600" y="3327400"/>
          <p14:tracePt t="125015" x="4514850" y="3352800"/>
          <p14:tracePt t="125015" x="4476750" y="3378200"/>
          <p14:tracePt t="125032" x="4432300" y="3403600"/>
          <p14:tracePt t="125032" x="4375150" y="3422650"/>
          <p14:tracePt t="125048" x="4318000" y="3441700"/>
          <p14:tracePt t="125048" x="4191000" y="3467100"/>
          <p14:tracePt t="125065" x="4121150" y="3479800"/>
          <p14:tracePt t="125065" x="4051300" y="3492500"/>
          <p14:tracePt t="125082" x="3981450" y="3498850"/>
          <p14:tracePt t="125082" x="3917950" y="3505200"/>
          <p14:tracePt t="125099" x="3854450" y="3511550"/>
          <p14:tracePt t="125099" x="3797300" y="3517900"/>
          <p14:tracePt t="125115" x="3752850" y="3530600"/>
          <p14:tracePt t="125115" x="3663950" y="3549650"/>
          <p14:tracePt t="125132" x="3632200" y="3556000"/>
          <p14:tracePt t="125132" x="3606800" y="3568700"/>
          <p14:tracePt t="125149" x="3581400" y="3575050"/>
          <p14:tracePt t="125149" x="3568700" y="3587750"/>
          <p14:tracePt t="125165" x="3556000" y="3594100"/>
          <p14:tracePt t="125165" x="3536950" y="3613150"/>
          <p14:tracePt t="125183" x="3536950" y="3619500"/>
          <p14:tracePt t="125183" x="3543300" y="3625850"/>
          <p14:tracePt t="125199" x="3549650" y="3625850"/>
          <p14:tracePt t="125199" x="3556000" y="3632200"/>
          <p14:tracePt t="125216" x="3562350" y="3638550"/>
          <p14:tracePt t="125216" x="3568700" y="3644900"/>
          <p14:tracePt t="125232" x="3575050" y="3651250"/>
          <p14:tracePt t="125232" x="3581400" y="3651250"/>
          <p14:tracePt t="125232" x="3587750" y="3657600"/>
          <p14:tracePt t="125252" x="3594100" y="3663950"/>
          <p14:tracePt t="125267" x="3600450" y="3670300"/>
          <p14:tracePt t="125283" x="3594100" y="3676650"/>
          <p14:tracePt t="125299" x="3594100" y="3683000"/>
          <p14:tracePt t="125299" x="3594100" y="3689350"/>
          <p14:tracePt t="125316" x="3587750" y="3695700"/>
          <p14:tracePt t="125316" x="3581400" y="3702050"/>
          <p14:tracePt t="125333" x="3581400" y="3708400"/>
          <p14:tracePt t="125333" x="3575050" y="3714750"/>
          <p14:tracePt t="125333" x="3568700" y="3721100"/>
          <p14:tracePt t="125352" x="3562350" y="3727450"/>
          <p14:tracePt t="125365" x="3556000" y="3733800"/>
          <p14:tracePt t="125382" x="3549650" y="3733800"/>
          <p14:tracePt t="125398" x="3536950" y="3733800"/>
          <p14:tracePt t="125415" x="3530600" y="3733800"/>
          <p14:tracePt t="125432" x="3524250" y="3740150"/>
          <p14:tracePt t="125448" x="3517900" y="3740150"/>
          <p14:tracePt t="125465" x="3511550" y="3746500"/>
          <p14:tracePt t="125482" x="3505200" y="3759200"/>
          <p14:tracePt t="125499" x="3498850" y="3765550"/>
          <p14:tracePt t="125515" x="3492500" y="3771900"/>
          <p14:tracePt t="125532" x="3492500" y="3778250"/>
          <p14:tracePt t="125549" x="3492500" y="3784600"/>
          <p14:tracePt t="125549" x="3492500" y="3790950"/>
          <p14:tracePt t="125567" x="3498850" y="3797300"/>
          <p14:tracePt t="125583" x="3505200" y="3803650"/>
          <p14:tracePt t="125627" x="3511550" y="3803650"/>
          <p14:tracePt t="125643" x="3517900" y="3803650"/>
          <p14:tracePt t="125659" x="3517900" y="3810000"/>
          <p14:tracePt t="125671" x="3524250" y="3810000"/>
          <p14:tracePt t="125687" x="3530600" y="3816350"/>
          <p14:tracePt t="125711" x="3536950" y="3816350"/>
          <p14:tracePt t="125731" x="3543300" y="3816350"/>
          <p14:tracePt t="125747" x="3549650" y="3810000"/>
          <p14:tracePt t="125755" x="3556000" y="3810000"/>
          <p14:tracePt t="125766" x="3562350" y="3803650"/>
          <p14:tracePt t="125766" x="3575050" y="3797300"/>
          <p14:tracePt t="125785" x="3581400" y="3797300"/>
          <p14:tracePt t="125785" x="3587750" y="3790950"/>
          <p14:tracePt t="125801" x="3594100" y="3790950"/>
          <p14:tracePt t="125817" x="3594100" y="3784600"/>
          <p14:tracePt t="125851" x="3594100" y="3778250"/>
          <p14:tracePt t="125866" x="3587750" y="3771900"/>
          <p14:tracePt t="125891" x="3581400" y="3765550"/>
          <p14:tracePt t="125911" x="3587750" y="3765550"/>
          <p14:tracePt t="125950" x="3594100" y="3765550"/>
          <p14:tracePt t="125971" x="3600450" y="3765550"/>
          <p14:tracePt t="126079" x="3606800" y="3765550"/>
          <p14:tracePt t="126091" x="3613150" y="3765550"/>
          <p14:tracePt t="126107" x="3613150" y="3771900"/>
          <p14:tracePt t="126123" x="3619500" y="3778250"/>
          <p14:tracePt t="126139" x="3613150" y="3784600"/>
          <p14:tracePt t="126151" x="3606800" y="3790950"/>
          <p14:tracePt t="126190" x="3606800" y="3797300"/>
          <p14:tracePt t="126227" x="3606800" y="3803650"/>
          <p14:tracePt t="126250" x="3613150" y="3810000"/>
          <p14:tracePt t="126263" x="3613150" y="3816350"/>
          <p14:tracePt t="126279" x="3619500" y="3816350"/>
          <p14:tracePt t="126295" x="3625850" y="3822700"/>
          <p14:tracePt t="126319" x="3625850" y="3829050"/>
          <p14:tracePt t="126339" x="3632200" y="3829050"/>
          <p14:tracePt t="126406" x="3632200" y="3822700"/>
          <p14:tracePt t="126423" x="3638550" y="3816350"/>
          <p14:tracePt t="126439" x="3644900" y="3816350"/>
          <p14:tracePt t="126444" x="3651250" y="3810000"/>
          <p14:tracePt t="126452" x="3663950" y="3803650"/>
          <p14:tracePt t="126452" x="3670300" y="3790950"/>
          <p14:tracePt t="126470" x="3683000" y="3784600"/>
          <p14:tracePt t="126470" x="3695700" y="3771900"/>
          <p14:tracePt t="126486" x="3708400" y="3759200"/>
          <p14:tracePt t="126486" x="3740150" y="3727450"/>
          <p14:tracePt t="126504" x="3752850" y="3714750"/>
          <p14:tracePt t="126504" x="3771900" y="3695700"/>
          <p14:tracePt t="126520" x="3784600" y="3670300"/>
          <p14:tracePt t="126520" x="3803650" y="3651250"/>
          <p14:tracePt t="126537" x="3816350" y="3625850"/>
          <p14:tracePt t="126537" x="3835400" y="3606800"/>
          <p14:tracePt t="126553" x="3848100" y="3575050"/>
          <p14:tracePt t="126553" x="3873500" y="3524250"/>
          <p14:tracePt t="126572" x="3879850" y="3498850"/>
          <p14:tracePt t="126572" x="3886200" y="3473450"/>
          <p14:tracePt t="126587" x="3892550" y="3454400"/>
          <p14:tracePt t="126587" x="3898900" y="3429000"/>
          <p14:tracePt t="126604" x="3898900" y="3409950"/>
          <p14:tracePt t="126604" x="3905250" y="3384550"/>
          <p14:tracePt t="126620" x="3905250" y="3365500"/>
          <p14:tracePt t="126620" x="3905250" y="3340100"/>
          <p14:tracePt t="126637" x="3911600" y="3321050"/>
          <p14:tracePt t="126637" x="3911600" y="3295650"/>
          <p14:tracePt t="126637" x="3911600" y="3276600"/>
          <p14:tracePt t="126657" x="3911600" y="3251200"/>
          <p14:tracePt t="126657" x="3911600" y="3232150"/>
          <p14:tracePt t="126671" x="3911600" y="3213100"/>
          <p14:tracePt t="126671" x="3911600" y="3194050"/>
          <p14:tracePt t="126687" x="3905250" y="3181350"/>
          <p14:tracePt t="126687" x="3898900" y="3168650"/>
          <p14:tracePt t="126703" x="3892550" y="3155950"/>
          <p14:tracePt t="126703" x="3879850" y="3149600"/>
          <p14:tracePt t="126720" x="3873500" y="3143250"/>
          <p14:tracePt t="126720" x="3860800" y="3136900"/>
          <p14:tracePt t="126720" x="3848100" y="3130550"/>
          <p14:tracePt t="126739" x="3841750" y="3124200"/>
          <p14:tracePt t="126739" x="3835400" y="3117850"/>
          <p14:tracePt t="126754" x="3822700" y="3105150"/>
          <p14:tracePt t="126754" x="3816350" y="3098800"/>
          <p14:tracePt t="126771" x="3810000" y="3086100"/>
          <p14:tracePt t="126771" x="3803650" y="3067050"/>
          <p14:tracePt t="126788" x="3797300" y="3048000"/>
          <p14:tracePt t="126788" x="3784600" y="3003550"/>
          <p14:tracePt t="126804" x="3778250" y="2978150"/>
          <p14:tracePt t="126804" x="3771900" y="2946400"/>
          <p14:tracePt t="126821" x="3771900" y="2921000"/>
          <p14:tracePt t="126821" x="3765550" y="2889250"/>
          <p14:tracePt t="126838" x="3765550" y="2857500"/>
          <p14:tracePt t="126838" x="3759200" y="2832100"/>
          <p14:tracePt t="126854" x="3752850" y="2813050"/>
          <p14:tracePt t="126854" x="3746500" y="2774950"/>
          <p14:tracePt t="126871" x="3740150" y="2762250"/>
          <p14:tracePt t="126871" x="3733800" y="2755900"/>
          <p14:tracePt t="126888" x="3727450" y="2755900"/>
          <p14:tracePt t="126888" x="3721100" y="2749550"/>
          <p14:tracePt t="126905" x="3714750" y="2749550"/>
          <p14:tracePt t="126920" x="3708400" y="2749550"/>
          <p14:tracePt t="126920" x="3689350" y="2743200"/>
          <p14:tracePt t="126940" x="3676650" y="2736850"/>
          <p14:tracePt t="126940" x="3663950" y="2730500"/>
          <p14:tracePt t="126955" x="3651250" y="2724150"/>
          <p14:tracePt t="126955" x="3632200" y="2711450"/>
          <p14:tracePt t="126971" x="3613150" y="2698750"/>
          <p14:tracePt t="126971" x="3594100" y="2686050"/>
          <p14:tracePt t="126988" x="3575050" y="2667000"/>
          <p14:tracePt t="126988" x="3556000" y="2654300"/>
          <p14:tracePt t="127005" x="3536950" y="2635250"/>
          <p14:tracePt t="127005" x="3517900" y="2616200"/>
          <p14:tracePt t="127005" x="3498850" y="2590800"/>
          <p14:tracePt t="127024" x="3486150" y="2565400"/>
          <p14:tracePt t="127037" x="3479800" y="2533650"/>
          <p14:tracePt t="127037" x="3473450" y="2463800"/>
          <p14:tracePt t="127055" x="3479800" y="2419350"/>
          <p14:tracePt t="127055" x="3486150" y="2381250"/>
          <p14:tracePt t="127072" x="3505200" y="2336800"/>
          <p14:tracePt t="127072" x="3530600" y="2286000"/>
          <p14:tracePt t="127088" x="3562350" y="2241550"/>
          <p14:tracePt t="127088" x="3638550" y="2159000"/>
          <p14:tracePt t="127105" x="3689350" y="2120900"/>
          <p14:tracePt t="127105" x="3740150" y="2089150"/>
          <p14:tracePt t="127122" x="3790950" y="2057400"/>
          <p14:tracePt t="127122" x="3848100" y="2032000"/>
          <p14:tracePt t="127139" x="3905250" y="2012950"/>
          <p14:tracePt t="127139" x="3956050" y="2000250"/>
          <p14:tracePt t="127156" x="4013200" y="1987550"/>
          <p14:tracePt t="127156" x="4121150" y="1981200"/>
          <p14:tracePt t="127172" x="4171950" y="1987550"/>
          <p14:tracePt t="127172" x="4216400" y="2000250"/>
          <p14:tracePt t="127189" x="4260850" y="2012950"/>
          <p14:tracePt t="127189" x="4298950" y="2038350"/>
          <p14:tracePt t="127206" x="4337050" y="2063750"/>
          <p14:tracePt t="127206" x="4400550" y="2120900"/>
          <p14:tracePt t="127224" x="4419600" y="2159000"/>
          <p14:tracePt t="127224" x="4438650" y="2197100"/>
          <p14:tracePt t="127239" x="4451350" y="2228850"/>
          <p14:tracePt t="127239" x="4457700" y="2266950"/>
          <p14:tracePt t="127256" x="4457700" y="2305050"/>
          <p14:tracePt t="127256" x="4451350" y="2343150"/>
          <p14:tracePt t="127273" x="4438650" y="2374900"/>
          <p14:tracePt t="127273" x="4419600" y="2406650"/>
          <p14:tracePt t="127273" x="4394200" y="2444750"/>
          <p14:tracePt t="127292" x="4362450" y="2476500"/>
          <p14:tracePt t="127304" x="4330700" y="2508250"/>
          <p14:tracePt t="127304" x="4254500" y="2571750"/>
          <p14:tracePt t="127323" x="4216400" y="2603500"/>
          <p14:tracePt t="127323" x="4171950" y="2628900"/>
          <p14:tracePt t="127340" x="4127500" y="2660650"/>
          <p14:tracePt t="127340" x="4083050" y="2686050"/>
          <p14:tracePt t="127356" x="4038600" y="2711450"/>
          <p14:tracePt t="127356" x="3994150" y="2736850"/>
          <p14:tracePt t="127356" x="3949700" y="2762250"/>
          <p14:tracePt t="127375" x="3898900" y="2787650"/>
          <p14:tracePt t="127388" x="3860800" y="2813050"/>
          <p14:tracePt t="127388" x="3771900" y="2863850"/>
          <p14:tracePt t="127406" x="3733800" y="2889250"/>
          <p14:tracePt t="127406" x="3702050" y="2921000"/>
          <p14:tracePt t="127423" x="3670300" y="2946400"/>
          <p14:tracePt t="127423" x="3644900" y="2978150"/>
          <p14:tracePt t="127440" x="3619500" y="3003550"/>
          <p14:tracePt t="127440" x="3600450" y="3028950"/>
          <p14:tracePt t="127456" x="3581400" y="3054350"/>
          <p14:tracePt t="127456" x="3549650" y="3098800"/>
          <p14:tracePt t="127473" x="3530600" y="3124200"/>
          <p14:tracePt t="127473" x="3517900" y="3143250"/>
          <p14:tracePt t="127490" x="3505200" y="3162300"/>
          <p14:tracePt t="127490" x="3498850" y="3181350"/>
          <p14:tracePt t="127506" x="3486150" y="3194050"/>
          <p14:tracePt t="127506" x="3467100" y="3219450"/>
          <p14:tracePt t="127524" x="3460750" y="3225800"/>
          <p14:tracePt t="127524" x="3454400" y="3232150"/>
          <p14:tracePt t="127541" x="3441700" y="3238500"/>
          <p14:tracePt t="127555" x="3435350" y="3238500"/>
          <p14:tracePt t="127555" x="3429000" y="3238500"/>
          <p14:tracePt t="127574" x="3422650" y="3232150"/>
          <p14:tracePt t="127574" x="3416300" y="3225800"/>
          <p14:tracePt t="127592" x="3409950" y="3219450"/>
          <p14:tracePt t="127592" x="3409950" y="3213100"/>
          <p14:tracePt t="127607" x="3403600" y="3206750"/>
          <p14:tracePt t="127607" x="3397250" y="3200400"/>
          <p14:tracePt t="127624" x="3397250" y="3194050"/>
          <p14:tracePt t="127624" x="3397250" y="3181350"/>
          <p14:tracePt t="127640" x="3390900" y="3175000"/>
          <p14:tracePt t="127640" x="3390900" y="3162300"/>
          <p14:tracePt t="127640" x="3390900" y="3155950"/>
          <p14:tracePt t="127659" x="3390900" y="3143250"/>
          <p14:tracePt t="127659" x="3390900" y="3130550"/>
          <p14:tracePt t="127676" x="3397250" y="3124200"/>
          <p14:tracePt t="127676" x="3403600" y="3111500"/>
          <p14:tracePt t="127691" x="3403600" y="3098800"/>
          <p14:tracePt t="127691" x="3409950" y="3086100"/>
          <p14:tracePt t="127707" x="3416300" y="3073400"/>
          <p14:tracePt t="127707" x="3422650" y="3060700"/>
          <p14:tracePt t="127724" x="3429000" y="3048000"/>
          <p14:tracePt t="127724" x="3435350" y="3041650"/>
          <p14:tracePt t="127741" x="3441700" y="3028950"/>
          <p14:tracePt t="127741" x="3448050" y="3022600"/>
          <p14:tracePt t="127741" x="3454400" y="3016250"/>
          <p14:tracePt t="127760" x="3454400" y="3003550"/>
          <p14:tracePt t="127760" x="3460750" y="2997200"/>
          <p14:tracePt t="127774" x="3467100" y="2990850"/>
          <p14:tracePt t="127774" x="3473450" y="2984500"/>
          <p14:tracePt t="127791" x="3479800" y="2978150"/>
          <p14:tracePt t="127806" x="3486150" y="2971800"/>
          <p14:tracePt t="127806" x="3498850" y="2965450"/>
          <p14:tracePt t="127824" x="3505200" y="2965450"/>
          <p14:tracePt t="127824" x="3511550" y="2965450"/>
          <p14:tracePt t="127841" x="3524250" y="2965450"/>
          <p14:tracePt t="127841" x="3530600" y="2965450"/>
          <p14:tracePt t="127858" x="3536950" y="2965450"/>
          <p14:tracePt t="127858" x="3543300" y="2965450"/>
          <p14:tracePt t="127875" x="3556000" y="2959100"/>
          <p14:tracePt t="127875" x="3568700" y="2959100"/>
          <p14:tracePt t="127892" x="3575050" y="2959100"/>
          <p14:tracePt t="127892" x="3581400" y="2959100"/>
          <p14:tracePt t="127907" x="3581400" y="2952750"/>
          <p14:tracePt t="127923" x="3587750" y="2946400"/>
          <p14:tracePt t="127940" x="3594100" y="2940050"/>
          <p14:tracePt t="127957" x="3600450" y="2933700"/>
          <p14:tracePt t="127957" x="3600450" y="2927350"/>
          <p14:tracePt t="127975" x="3600450" y="2921000"/>
          <p14:tracePt t="127975" x="3600450" y="2914650"/>
          <p14:tracePt t="127992" x="3594100" y="2908300"/>
          <p14:tracePt t="127992" x="3594100" y="2901950"/>
          <p14:tracePt t="128008" x="3587750" y="2895600"/>
          <p14:tracePt t="128008" x="3587750" y="2889250"/>
          <p14:tracePt t="128026" x="3581400" y="2882900"/>
          <p14:tracePt t="128040" x="3581400" y="2876550"/>
          <p14:tracePt t="128057" x="3581400" y="2870200"/>
          <p14:tracePt t="128057" x="3575050" y="2863850"/>
          <p14:tracePt t="128075" x="3568700" y="2851150"/>
          <p14:tracePt t="128090" x="3568700" y="2838450"/>
          <p14:tracePt t="128111" x="3568700" y="2832100"/>
          <p14:tracePt t="128124" x="3568700" y="2825750"/>
          <p14:tracePt t="128141" x="3575050" y="2813050"/>
          <p14:tracePt t="128159" x="3581400" y="2806700"/>
          <p14:tracePt t="128174" x="3587750" y="2800350"/>
          <p14:tracePt t="128191" x="3581400" y="2794000"/>
          <p14:tracePt t="128222" x="3575050" y="2794000"/>
          <p14:tracePt t="128230" x="3568700" y="2787650"/>
          <p14:tracePt t="128241" x="3562350" y="2781300"/>
          <p14:tracePt t="128258" x="3556000" y="2781300"/>
          <p14:tracePt t="128275" x="3562350" y="2781300"/>
          <p14:tracePt t="128302" x="3568700" y="2781300"/>
          <p14:tracePt t="128311" x="3575050" y="2781300"/>
          <p14:tracePt t="128324" x="3581400" y="2781300"/>
          <p14:tracePt t="128324" x="3587750" y="2781300"/>
          <p14:tracePt t="128344" x="3594100" y="2774950"/>
          <p14:tracePt t="128359" x="3594100" y="2768600"/>
          <p14:tracePt t="128374" x="3594100" y="2762250"/>
          <p14:tracePt t="128391" x="3594100" y="2755900"/>
          <p14:tracePt t="128411" x="3594100" y="2762250"/>
          <p14:tracePt t="128454" x="3600450" y="2762250"/>
          <p14:tracePt t="128479" x="3606800" y="2762250"/>
          <p14:tracePt t="128507" x="3600450" y="2762250"/>
          <p14:tracePt t="128582" x="3594100" y="2762250"/>
          <p14:tracePt t="128603" x="3587750" y="2762250"/>
          <p14:tracePt t="128619" x="3581400" y="2755900"/>
          <p14:tracePt t="128634" x="3575050" y="2755900"/>
          <p14:tracePt t="128650" x="3568700" y="2749550"/>
          <p14:tracePt t="128670" x="3562350" y="2743200"/>
          <p14:tracePt t="128719" x="3556000" y="2743200"/>
          <p14:tracePt t="128731" x="3549650" y="2736850"/>
          <p14:tracePt t="128739" x="3543300" y="2736850"/>
          <p14:tracePt t="128747" x="3536950" y="2736850"/>
          <p14:tracePt t="128759" x="3524250" y="2736850"/>
          <p14:tracePt t="128759" x="3517900" y="2736850"/>
          <p14:tracePt t="128777" x="3511550" y="2736850"/>
          <p14:tracePt t="128777" x="3498850" y="2736850"/>
          <p14:tracePt t="128794" x="3486150" y="2736850"/>
          <p14:tracePt t="128794" x="3486150" y="2730500"/>
          <p14:tracePt t="128810" x="3479800" y="2730500"/>
          <p14:tracePt t="128826" x="3467100" y="2730500"/>
          <p14:tracePt t="128843" x="3454400" y="2730500"/>
          <p14:tracePt t="128859" x="3448050" y="2730500"/>
          <p14:tracePt t="128876" x="3448050" y="2724150"/>
          <p14:tracePt t="128899" x="3454400" y="2717800"/>
          <p14:tracePt t="128911" x="3460750" y="2711450"/>
          <p14:tracePt t="128942" x="3467100" y="2717800"/>
          <p14:tracePt t="128950" x="3473450" y="2717800"/>
          <p14:tracePt t="128960" x="3479800" y="2717800"/>
          <p14:tracePt t="128960" x="3492500" y="2717800"/>
          <p14:tracePt t="128980" x="3505200" y="2711450"/>
          <p14:tracePt t="128995" x="3511550" y="2711450"/>
          <p14:tracePt t="128995" x="3517900" y="2705100"/>
          <p14:tracePt t="129012" x="3524250" y="2705100"/>
          <p14:tracePt t="129012" x="3536950" y="2698750"/>
          <p14:tracePt t="129029" x="3543300" y="2692400"/>
          <p14:tracePt t="129029" x="3556000" y="2692400"/>
          <p14:tracePt t="129029" x="3568700" y="2686050"/>
          <p14:tracePt t="129047" x="3581400" y="2679700"/>
          <p14:tracePt t="129060" x="3594100" y="2673350"/>
          <p14:tracePt t="129060" x="3619500" y="2660650"/>
          <p14:tracePt t="129080" x="3632200" y="2660650"/>
          <p14:tracePt t="129080" x="3644900" y="2654300"/>
          <p14:tracePt t="129095" x="3651250" y="2647950"/>
          <p14:tracePt t="129095" x="3663950" y="2647950"/>
          <p14:tracePt t="129112" x="3670300" y="2641600"/>
          <p14:tracePt t="129112" x="3676650" y="2641600"/>
          <p14:tracePt t="129128" x="3683000" y="2641600"/>
          <p14:tracePt t="129128" x="3689350" y="2641600"/>
          <p14:tracePt t="129145" x="3695700" y="2641600"/>
          <p14:tracePt t="129161" x="3702050" y="2641600"/>
          <p14:tracePt t="129183" x="3702050" y="2647950"/>
          <p14:tracePt t="129199" x="3702050" y="2654300"/>
          <p14:tracePt t="129211" x="3702050" y="2660650"/>
          <p14:tracePt t="129227" x="3702050" y="2667000"/>
          <p14:tracePt t="129227" x="3708400" y="2673350"/>
          <p14:tracePt t="129245" x="3708400" y="2679700"/>
          <p14:tracePt t="129261" x="3714750" y="2686050"/>
          <p14:tracePt t="129278" x="3721100" y="2692400"/>
          <p14:tracePt t="129278" x="3727450" y="2698750"/>
          <p14:tracePt t="129296" x="3727450" y="2705100"/>
          <p14:tracePt t="129296" x="3733800" y="2711450"/>
          <p14:tracePt t="129312" x="3733800" y="2724150"/>
          <p14:tracePt t="129312" x="3740150" y="2730500"/>
          <p14:tracePt t="129329" x="3740150" y="2736850"/>
          <p14:tracePt t="129329" x="3746500" y="2743200"/>
          <p14:tracePt t="129329" x="3752850" y="2749550"/>
          <p14:tracePt t="129348" x="3759200" y="2749550"/>
          <p14:tracePt t="129348" x="3765550" y="2749550"/>
          <p14:tracePt t="129363" x="3778250" y="2755900"/>
          <p14:tracePt t="129363" x="3784600" y="2755900"/>
          <p14:tracePt t="129380" x="3797300" y="2762250"/>
          <p14:tracePt t="129380" x="3810000" y="2762250"/>
          <p14:tracePt t="129396" x="3829050" y="2768600"/>
          <p14:tracePt t="129396" x="3835400" y="2768600"/>
          <p14:tracePt t="129413" x="3848100" y="2768600"/>
          <p14:tracePt t="129413" x="3860800" y="2774950"/>
          <p14:tracePt t="129413" x="3867150" y="2774950"/>
          <p14:tracePt t="129432" x="3879850" y="2781300"/>
          <p14:tracePt t="129432" x="3886200" y="2781300"/>
          <p14:tracePt t="129446" x="3892550" y="2787650"/>
          <p14:tracePt t="129446" x="3898900" y="2787650"/>
          <p14:tracePt t="129463" x="3905250" y="2794000"/>
          <p14:tracePt t="129463" x="3911600" y="2794000"/>
          <p14:tracePt t="129480" x="3917950" y="2794000"/>
          <p14:tracePt t="129480" x="3924300" y="2800350"/>
          <p14:tracePt t="129497" x="3937000" y="2806700"/>
          <p14:tracePt t="129497" x="3956050" y="2819400"/>
          <p14:tracePt t="129514" x="3962400" y="2825750"/>
          <p14:tracePt t="129514" x="3975100" y="2832100"/>
          <p14:tracePt t="129530" x="3981450" y="2838450"/>
          <p14:tracePt t="129530" x="3987800" y="2844800"/>
          <p14:tracePt t="129547" x="3994150" y="2851150"/>
          <p14:tracePt t="129547" x="4000500" y="2857500"/>
          <p14:tracePt t="129564" x="4013200" y="2863850"/>
          <p14:tracePt t="129579" x="4019550" y="2870200"/>
          <p14:tracePt t="129595" x="4019550" y="2876550"/>
          <p14:tracePt t="129612" x="4025900" y="2876550"/>
          <p14:tracePt t="129629" x="4032250" y="2870200"/>
          <p14:tracePt t="129647" x="4025900" y="2863850"/>
          <p14:tracePt t="129683" x="4019550" y="2863850"/>
          <p14:tracePt t="129699" x="4013200" y="2863850"/>
          <p14:tracePt t="129707" x="4006850" y="2863850"/>
          <p14:tracePt t="129715" x="4006850" y="2857500"/>
          <p14:tracePt t="129730" x="3994150" y="2863850"/>
          <p14:tracePt t="129746" x="3987800" y="2857500"/>
          <p14:tracePt t="129763" x="3981450" y="2857500"/>
          <p14:tracePt t="129779" x="3975100" y="2857500"/>
          <p14:tracePt t="129796" x="3962400" y="2857500"/>
          <p14:tracePt t="129796" x="3949700" y="2870200"/>
          <p14:tracePt t="129814" x="3943350" y="2876550"/>
          <p14:tracePt t="129814" x="3937000" y="2882900"/>
          <p14:tracePt t="129831" x="3930650" y="2889250"/>
          <p14:tracePt t="129831" x="3924300" y="2895600"/>
          <p14:tracePt t="129848" x="3917950" y="2908300"/>
          <p14:tracePt t="129848" x="3898900" y="2921000"/>
          <p14:tracePt t="129864" x="3892550" y="2933700"/>
          <p14:tracePt t="129864" x="3886200" y="2940050"/>
          <p14:tracePt t="129881" x="3879850" y="2940050"/>
          <p14:tracePt t="129881" x="3873500" y="2952750"/>
          <p14:tracePt t="129897" x="3867150" y="2952750"/>
          <p14:tracePt t="129897" x="3860800" y="2965450"/>
          <p14:tracePt t="129914" x="3848100" y="2965450"/>
          <p14:tracePt t="129914" x="3835400" y="2978150"/>
          <p14:tracePt t="129932" x="3829050" y="2984500"/>
          <p14:tracePt t="129932" x="3816350" y="2984500"/>
          <p14:tracePt t="129948" x="3810000" y="2984500"/>
          <p14:tracePt t="129948" x="3803650" y="2984500"/>
          <p14:tracePt t="129965" x="3797300" y="2978150"/>
          <p14:tracePt t="129965" x="3790950" y="2978150"/>
          <p14:tracePt t="129965" x="3784600" y="2971800"/>
          <p14:tracePt t="129983" x="3778250" y="2965450"/>
          <p14:tracePt t="129996" x="3778250" y="2959100"/>
          <p14:tracePt t="129996" x="3765550" y="2952750"/>
          <p14:tracePt t="130015" x="3759200" y="2946400"/>
          <p14:tracePt t="130032" x="3752850" y="2940050"/>
          <p14:tracePt t="130047" x="3746500" y="2940050"/>
          <p14:tracePt t="130064" x="3740150" y="2933700"/>
          <p14:tracePt t="130080" x="3733800" y="2927350"/>
          <p14:tracePt t="130080" x="3733800" y="2921000"/>
          <p14:tracePt t="130099" x="3733800" y="2914650"/>
          <p14:tracePt t="130113" x="3740150" y="2908300"/>
          <p14:tracePt t="130151" x="3752850" y="2908300"/>
          <p14:tracePt t="130162" x="3759200" y="2901950"/>
          <p14:tracePt t="130178" x="3765550" y="2901950"/>
          <p14:tracePt t="130187" x="3778250" y="2895600"/>
          <p14:tracePt t="130210" x="3784600" y="2889250"/>
          <p14:tracePt t="130222" x="3784600" y="2882900"/>
          <p14:tracePt t="130239" x="3790950" y="2870200"/>
          <p14:tracePt t="130254" x="3790950" y="2863850"/>
          <p14:tracePt t="130278" x="3790950" y="2857500"/>
          <p14:tracePt t="130290" x="3784600" y="2851150"/>
          <p14:tracePt t="130307" x="3784600" y="2844800"/>
          <p14:tracePt t="130323" x="3778250" y="2838450"/>
          <p14:tracePt t="130343" x="3778250" y="2832100"/>
          <p14:tracePt t="130367" x="3784600" y="2832100"/>
          <p14:tracePt t="130402" x="3790950" y="2832100"/>
          <p14:tracePt t="130419" x="3797300" y="2832100"/>
          <p14:tracePt t="130435" x="3803650" y="2825750"/>
          <p14:tracePt t="130451" x="3810000" y="2825750"/>
          <p14:tracePt t="130463" x="3816350" y="2825750"/>
          <p14:tracePt t="130479" x="3822700" y="2819400"/>
          <p14:tracePt t="130494" x="3829050" y="2813050"/>
          <p14:tracePt t="130518" x="3835400" y="2806700"/>
          <p14:tracePt t="130530" x="3835400" y="2800350"/>
          <p14:tracePt t="130546" x="3841750" y="2794000"/>
          <p14:tracePt t="130563" x="3848100" y="2787650"/>
          <p14:tracePt t="130578" x="3848100" y="2781300"/>
          <p14:tracePt t="130607" x="3854450" y="2774950"/>
          <p14:tracePt t="130630" x="3860800" y="2768600"/>
          <p14:tracePt t="130650" x="3867150" y="2762250"/>
          <p14:tracePt t="130698" x="3873500" y="2762250"/>
          <p14:tracePt t="130711" x="3886200" y="2755900"/>
          <p14:tracePt t="130727" x="3892550" y="2755900"/>
          <p14:tracePt t="130743" x="3898900" y="2749550"/>
          <p14:tracePt t="130752" x="3905250" y="2749550"/>
          <p14:tracePt t="130752" x="3911600" y="2749550"/>
          <p14:tracePt t="130767" x="3917950" y="2749550"/>
          <p14:tracePt t="130767" x="3924300" y="2749550"/>
          <p14:tracePt t="130784" x="3930650" y="2743200"/>
          <p14:tracePt t="130784" x="3937000" y="2743200"/>
          <p14:tracePt t="130800" x="3943350" y="2743200"/>
          <p14:tracePt t="130800" x="3949700" y="2743200"/>
          <p14:tracePt t="130818" x="3962400" y="2743200"/>
          <p14:tracePt t="130832" x="3968750" y="2743200"/>
          <p14:tracePt t="130849" x="3975100" y="2743200"/>
          <p14:tracePt t="130866" x="3968750" y="2749550"/>
          <p14:tracePt t="130898" x="3962400" y="2749550"/>
          <p14:tracePt t="130914" x="3956050" y="2749550"/>
          <p14:tracePt t="130923" x="3949700" y="2749550"/>
          <p14:tracePt t="130939" x="3943350" y="2749550"/>
          <p14:tracePt t="130951" x="3930650" y="2755900"/>
          <p14:tracePt t="130967" x="3924300" y="2755900"/>
          <p14:tracePt t="130983" x="3917950" y="2762250"/>
          <p14:tracePt t="131000" x="3911600" y="2768600"/>
          <p14:tracePt t="131000" x="3898900" y="2781300"/>
          <p14:tracePt t="131019" x="3892550" y="2794000"/>
          <p14:tracePt t="131019" x="3892550" y="2800350"/>
          <p14:tracePt t="131035" x="3886200" y="2806700"/>
          <p14:tracePt t="131035" x="3879850" y="2819400"/>
          <p14:tracePt t="131052" x="3873500" y="2825750"/>
          <p14:tracePt t="131052" x="3873500" y="2832100"/>
          <p14:tracePt t="131068" x="3867150" y="2844800"/>
          <p14:tracePt t="131068" x="3860800" y="2851150"/>
          <p14:tracePt t="131085" x="3854450" y="2863850"/>
          <p14:tracePt t="131085" x="3854450" y="2870200"/>
          <p14:tracePt t="131085" x="3848100" y="2882900"/>
          <p14:tracePt t="131104" x="3841750" y="2889250"/>
          <p14:tracePt t="131117" x="3841750" y="2901950"/>
          <p14:tracePt t="131117" x="3835400" y="2921000"/>
          <p14:tracePt t="131135" x="3835400" y="2927350"/>
          <p14:tracePt t="131135" x="3841750" y="2933700"/>
          <p14:tracePt t="131152" x="3841750" y="2940050"/>
          <p14:tracePt t="131152" x="3841750" y="2946400"/>
          <p14:tracePt t="131152" x="3848100" y="2952750"/>
          <p14:tracePt t="131171" x="3848100" y="2959100"/>
          <p14:tracePt t="131171" x="3854450" y="2965450"/>
          <p14:tracePt t="131185" x="3860800" y="2971800"/>
          <p14:tracePt t="131200" x="3860800" y="2978150"/>
          <p14:tracePt t="131217" x="3867150" y="2984500"/>
          <p14:tracePt t="131217" x="3873500" y="2997200"/>
          <p14:tracePt t="131236" x="3873500" y="3009900"/>
          <p14:tracePt t="131236" x="3873500" y="3022600"/>
          <p14:tracePt t="131252" x="3879850" y="3041650"/>
          <p14:tracePt t="131252" x="3879850" y="3067050"/>
          <p14:tracePt t="131269" x="3886200" y="3098800"/>
          <p14:tracePt t="131269" x="3892550" y="3136900"/>
          <p14:tracePt t="131285" x="3898900" y="3181350"/>
          <p14:tracePt t="131285" x="3917950" y="3282950"/>
          <p14:tracePt t="131303" x="3930650" y="3340100"/>
          <p14:tracePt t="131303" x="3943350" y="3403600"/>
          <p14:tracePt t="131320" x="3956050" y="3460750"/>
          <p14:tracePt t="131320" x="3968750" y="3530600"/>
          <p14:tracePt t="131335" x="3987800" y="3600450"/>
          <p14:tracePt t="131335" x="4000500" y="3683000"/>
          <p14:tracePt t="131353" x="4013200" y="3759200"/>
          <p14:tracePt t="131353" x="4032250" y="3848100"/>
          <p14:tracePt t="131369" x="4051300" y="3943350"/>
          <p14:tracePt t="131369" x="4064000" y="4032250"/>
          <p14:tracePt t="131369" x="4083050" y="4127500"/>
          <p14:tracePt t="131388" x="4102100" y="4216400"/>
          <p14:tracePt t="131388" x="4121150" y="4298950"/>
          <p14:tracePt t="131404" x="4133850" y="4375150"/>
          <p14:tracePt t="131404" x="4140200" y="4438650"/>
          <p14:tracePt t="131419" x="4152900" y="4502150"/>
          <p14:tracePt t="131419" x="4152900" y="4559300"/>
          <p14:tracePt t="131436" x="4159250" y="4610100"/>
          <p14:tracePt t="131436" x="4159250" y="4654550"/>
          <p14:tracePt t="131453" x="4152900" y="4699000"/>
          <p14:tracePt t="131453" x="4146550" y="4737100"/>
          <p14:tracePt t="131453" x="4146550" y="4768850"/>
          <p14:tracePt t="131471" x="4133850" y="4800600"/>
          <p14:tracePt t="131471" x="4127500" y="4826000"/>
          <p14:tracePt t="131486" x="4121150" y="4851400"/>
          <p14:tracePt t="131486" x="4114800" y="4876800"/>
          <p14:tracePt t="131503" x="4108450" y="4895850"/>
          <p14:tracePt t="131503" x="4102100" y="4914900"/>
          <p14:tracePt t="131519" x="4095750" y="4933950"/>
          <p14:tracePt t="131519" x="4095750" y="4953000"/>
          <p14:tracePt t="131536" x="4089400" y="4965700"/>
          <p14:tracePt t="131536" x="4083050" y="5003800"/>
          <p14:tracePt t="131553" x="4083050" y="5022850"/>
          <p14:tracePt t="131553" x="4083050" y="5041900"/>
          <p14:tracePt t="131569" x="4083050" y="5060950"/>
          <p14:tracePt t="131569" x="4083050" y="5086350"/>
          <p14:tracePt t="131586" x="4083050" y="5105400"/>
          <p14:tracePt t="131586" x="4089400" y="5143500"/>
          <p14:tracePt t="131604" x="4095750" y="5162550"/>
          <p14:tracePt t="131604" x="4102100" y="5175250"/>
          <p14:tracePt t="131620" x="4108450" y="5194300"/>
          <p14:tracePt t="131620" x="4114800" y="5200650"/>
          <p14:tracePt t="131637" x="4121150" y="5213350"/>
          <p14:tracePt t="131637" x="4127500" y="5219700"/>
          <p14:tracePt t="131655" x="4133850" y="5226050"/>
          <p14:tracePt t="131655" x="4152900" y="5238750"/>
          <p14:tracePt t="131672" x="4159250" y="5245100"/>
          <p14:tracePt t="131672" x="4171950" y="5251450"/>
          <p14:tracePt t="131687" x="4178300" y="5257800"/>
          <p14:tracePt t="131687" x="4191000" y="5264150"/>
          <p14:tracePt t="131704" x="4203700" y="5270500"/>
          <p14:tracePt t="131704" x="4216400" y="5276850"/>
          <p14:tracePt t="131720" x="4229100" y="5283200"/>
          <p14:tracePt t="131720" x="4241800" y="5289550"/>
          <p14:tracePt t="131720" x="4260850" y="5295900"/>
          <p14:tracePt t="131739" x="4273550" y="5308600"/>
          <p14:tracePt t="131752" x="4292600" y="5314950"/>
          <p14:tracePt t="131752" x="4330700" y="5334000"/>
          <p14:tracePt t="131771" x="4356100" y="5346700"/>
          <p14:tracePt t="131771" x="4375150" y="5359400"/>
          <p14:tracePt t="131787" x="4400550" y="5372100"/>
          <p14:tracePt t="131787" x="4425950" y="5391150"/>
          <p14:tracePt t="131804" x="4451350" y="5403850"/>
          <p14:tracePt t="131804" x="4483100" y="5416550"/>
          <p14:tracePt t="131820" x="4508500" y="5435600"/>
          <p14:tracePt t="131820" x="4533900" y="5454650"/>
          <p14:tracePt t="131820" x="4565650" y="5473700"/>
          <p14:tracePt t="131839" x="4591050" y="5492750"/>
          <p14:tracePt t="131839" x="4616450" y="5511800"/>
          <p14:tracePt t="131854" x="4641850" y="5537200"/>
          <p14:tracePt t="131854" x="4673600" y="5556250"/>
          <p14:tracePt t="131871" x="4699000" y="5575300"/>
          <p14:tracePt t="131871" x="4718050" y="5594350"/>
          <p14:tracePt t="131887" x="4743450" y="5613400"/>
          <p14:tracePt t="131887" x="4794250" y="5657850"/>
          <p14:tracePt t="131904" x="4813300" y="5676900"/>
          <p14:tracePt t="131904" x="4838700" y="5695950"/>
          <p14:tracePt t="131921" x="4857750" y="5715000"/>
          <p14:tracePt t="131921" x="4876800" y="5727700"/>
          <p14:tracePt t="131938" x="4902200" y="5746750"/>
          <p14:tracePt t="131938" x="4921250" y="5765800"/>
          <p14:tracePt t="131954" x="4946650" y="5784850"/>
          <p14:tracePt t="131954" x="4991100" y="5816600"/>
          <p14:tracePt t="131971" x="5010150" y="5829300"/>
          <p14:tracePt t="131971" x="5029200" y="5842000"/>
          <p14:tracePt t="131988" x="5048250" y="5861050"/>
          <p14:tracePt t="131988" x="5060950" y="5873750"/>
          <p14:tracePt t="132004" x="5080000" y="5886450"/>
          <p14:tracePt t="132004" x="5092700" y="5899150"/>
          <p14:tracePt t="132004" x="5105400" y="5911850"/>
          <p14:tracePt t="132023" x="5124450" y="5924550"/>
          <p14:tracePt t="132037" x="5130800" y="5937250"/>
          <p14:tracePt t="132037" x="5156200" y="5956300"/>
          <p14:tracePt t="132055" x="5162550" y="5969000"/>
          <p14:tracePt t="132055" x="5168900" y="5981700"/>
          <p14:tracePt t="132072" x="5175250" y="5988050"/>
          <p14:tracePt t="132072" x="5175250" y="6000750"/>
          <p14:tracePt t="132088" x="5175250" y="6013450"/>
          <p14:tracePt t="132088" x="5175250" y="6019800"/>
          <p14:tracePt t="132105" x="5175250" y="6026150"/>
          <p14:tracePt t="132105" x="5168900" y="6038850"/>
          <p14:tracePt t="132105" x="5162550" y="6038850"/>
          <p14:tracePt t="132124" x="5162550" y="6045200"/>
          <p14:tracePt t="132137" x="5156200" y="6051550"/>
          <p14:tracePt t="132137" x="5143500" y="6051550"/>
          <p14:tracePt t="132155" x="5137150" y="6051550"/>
          <p14:tracePt t="132155" x="5130800" y="6051550"/>
          <p14:tracePt t="132171" x="5124450" y="6045200"/>
          <p14:tracePt t="132171" x="5118100" y="6045200"/>
          <p14:tracePt t="132188" x="5111750" y="6045200"/>
          <p14:tracePt t="132188" x="5105400" y="6038850"/>
          <p14:tracePt t="132205" x="5099050" y="6032500"/>
          <p14:tracePt t="132220" x="5092700" y="6026150"/>
          <p14:tracePt t="132237" x="5092700" y="6013450"/>
          <p14:tracePt t="132254" x="5092700" y="6007100"/>
          <p14:tracePt t="132271" x="5092700" y="6000750"/>
          <p14:tracePt t="132294" x="5086350" y="6000750"/>
          <p14:tracePt t="132323" x="5080000" y="6007100"/>
          <p14:tracePt t="132339" x="5073650" y="6013450"/>
          <p14:tracePt t="132346" x="5073650" y="6019800"/>
          <p14:tracePt t="132355" x="5067300" y="6026150"/>
          <p14:tracePt t="132355" x="5060950" y="6032500"/>
          <p14:tracePt t="132373" x="5054600" y="6038850"/>
          <p14:tracePt t="132373" x="5054600" y="6051550"/>
          <p14:tracePt t="132373" x="5048250" y="6057900"/>
          <p14:tracePt t="132391" x="5041900" y="6070600"/>
          <p14:tracePt t="132404" x="5041900" y="6076950"/>
          <p14:tracePt t="132404" x="5035550" y="6089650"/>
          <p14:tracePt t="132423" x="5035550" y="6096000"/>
          <p14:tracePt t="132423" x="5035550" y="6102350"/>
          <p14:tracePt t="132439" x="5035550" y="6115050"/>
          <p14:tracePt t="132439" x="5035550" y="6121400"/>
          <p14:tracePt t="132456" x="5035550" y="6127750"/>
          <p14:tracePt t="132456" x="5041900" y="6134100"/>
          <p14:tracePt t="132473" x="5041900" y="6140450"/>
          <p14:tracePt t="132473" x="5048250" y="6146800"/>
          <p14:tracePt t="132473" x="5054600" y="6153150"/>
          <p14:tracePt t="132491" x="5060950" y="6159500"/>
          <p14:tracePt t="132491" x="5067300" y="6165850"/>
          <p14:tracePt t="132506" x="5073650" y="6165850"/>
          <p14:tracePt t="132506" x="5080000" y="6172200"/>
          <p14:tracePt t="132523" x="5092700" y="6178550"/>
          <p14:tracePt t="132523" x="5105400" y="6184900"/>
          <p14:tracePt t="132540" x="5118100" y="6191250"/>
          <p14:tracePt t="132540" x="5130800" y="6197600"/>
          <p14:tracePt t="132556" x="5143500" y="6197600"/>
          <p14:tracePt t="132556" x="5175250" y="6210300"/>
          <p14:tracePt t="132573" x="5187950" y="6216650"/>
          <p14:tracePt t="132573" x="5207000" y="6223000"/>
          <p14:tracePt t="132589" x="5232400" y="6223000"/>
          <p14:tracePt t="132589" x="5251450" y="6229350"/>
          <p14:tracePt t="132607" x="5276850" y="6235700"/>
          <p14:tracePt t="132607" x="5321300" y="6242050"/>
          <p14:tracePt t="132623" x="5353050" y="6242050"/>
          <p14:tracePt t="132623" x="5378450" y="6248400"/>
          <p14:tracePt t="132640" x="5410200" y="6248400"/>
          <p14:tracePt t="132640" x="5441950" y="6248400"/>
          <p14:tracePt t="132658" x="5473700" y="6248400"/>
          <p14:tracePt t="132658" x="5511800" y="6248400"/>
          <p14:tracePt t="132673" x="5549900" y="6248400"/>
          <p14:tracePt t="132673" x="5626100" y="6248400"/>
          <p14:tracePt t="132692" x="5664200" y="6248400"/>
          <p14:tracePt t="132692" x="5708650" y="6248400"/>
          <p14:tracePt t="132708" x="5746750" y="6242050"/>
          <p14:tracePt t="132708" x="5791200" y="6235700"/>
          <p14:tracePt t="132723" x="5829300" y="6235700"/>
          <p14:tracePt t="132723" x="5873750" y="6229350"/>
          <p14:tracePt t="132740" x="5918200" y="6229350"/>
          <p14:tracePt t="132740" x="5956300" y="6223000"/>
          <p14:tracePt t="132757" x="6000750" y="6216650"/>
          <p14:tracePt t="132757" x="6038850" y="6210300"/>
          <p14:tracePt t="132757" x="6083300" y="6203950"/>
          <p14:tracePt t="132776" x="6121400" y="6203950"/>
          <p14:tracePt t="132789" x="6153150" y="6197600"/>
          <p14:tracePt t="132789" x="6223000" y="6184900"/>
          <p14:tracePt t="132807" x="6248400" y="6184900"/>
          <p14:tracePt t="132807" x="6273800" y="6178550"/>
          <p14:tracePt t="132824" x="6299200" y="6172200"/>
          <p14:tracePt t="132824" x="6318250" y="6165850"/>
          <p14:tracePt t="132840" x="6330950" y="6159500"/>
          <p14:tracePt t="132840" x="6356350" y="6146800"/>
          <p14:tracePt t="132857" x="6369050" y="6140450"/>
          <p14:tracePt t="132857" x="6375400" y="6134100"/>
          <p14:tracePt t="132874" x="6375400" y="6121400"/>
          <p14:tracePt t="132874" x="6375400" y="6115050"/>
          <p14:tracePt t="132891" x="6369050" y="6102350"/>
          <p14:tracePt t="132911" x="6356350" y="6096000"/>
          <p14:tracePt t="132911" x="6350000" y="6096000"/>
          <p14:tracePt t="132924" x="6343650" y="6089650"/>
          <p14:tracePt t="132924" x="6330950" y="6083300"/>
          <p14:tracePt t="132941" x="6318250" y="6076950"/>
          <p14:tracePt t="132941" x="6311900" y="6076950"/>
          <p14:tracePt t="132957" x="6299200" y="6070600"/>
          <p14:tracePt t="132957" x="6280150" y="6064250"/>
          <p14:tracePt t="132975" x="6273800" y="6057900"/>
          <p14:tracePt t="132975" x="6267450" y="6057900"/>
          <p14:tracePt t="132992" x="6261100" y="6051550"/>
          <p14:tracePt t="133006" x="6254750" y="6045200"/>
          <p14:tracePt t="133023" x="6248400" y="6045200"/>
          <p14:tracePt t="133044" x="6242050" y="6045200"/>
          <p14:tracePt t="133075" x="6235700" y="6051550"/>
          <p14:tracePt t="133090" x="6229350" y="6051550"/>
          <p14:tracePt t="133103" x="6216650" y="6051550"/>
          <p14:tracePt t="133111" x="6210300" y="6051550"/>
          <p14:tracePt t="133123" x="6203950" y="6051550"/>
          <p14:tracePt t="133123" x="6191250" y="6051550"/>
          <p14:tracePt t="133123" x="6184900" y="6051550"/>
          <p14:tracePt t="133144" x="6172200" y="6051550"/>
          <p14:tracePt t="133144" x="6159500" y="6057900"/>
          <p14:tracePt t="133159" x="6146800" y="6057900"/>
          <p14:tracePt t="133159" x="6134100" y="6057900"/>
          <p14:tracePt t="133175" x="6121400" y="6057900"/>
          <p14:tracePt t="133175" x="6108700" y="6057900"/>
          <p14:tracePt t="133191" x="6096000" y="6057900"/>
          <p14:tracePt t="133191" x="6083300" y="6057900"/>
          <p14:tracePt t="133208" x="6070600" y="6057900"/>
          <p14:tracePt t="133208" x="6051550" y="6057900"/>
          <p14:tracePt t="133225" x="6045200" y="6064250"/>
          <p14:tracePt t="133225" x="6032500" y="6064250"/>
          <p14:tracePt t="133241" x="6026150" y="6064250"/>
          <p14:tracePt t="133241" x="6013450" y="6064250"/>
          <p14:tracePt t="133258" x="6007100" y="6064250"/>
          <p14:tracePt t="133258" x="6000750" y="6064250"/>
          <p14:tracePt t="133275" x="5994400" y="6064250"/>
          <p14:tracePt t="133275" x="5981700" y="6064250"/>
          <p14:tracePt t="133292" x="5975350" y="6064250"/>
          <p14:tracePt t="133292" x="5969000" y="6064250"/>
          <p14:tracePt t="133309" x="5962650" y="6057900"/>
          <p14:tracePt t="133324" x="5956300" y="6057900"/>
          <p14:tracePt t="133341" x="5949950" y="6057900"/>
          <p14:tracePt t="133359" x="5956300" y="6057900"/>
          <p14:tracePt t="133419" x="5949950" y="6051550"/>
          <p14:tracePt t="133494" x="5949950" y="6045200"/>
          <p14:tracePt t="133502" x="5949950" y="6038850"/>
          <p14:tracePt t="133511" x="5943600" y="6032500"/>
          <p14:tracePt t="133511" x="5943600" y="6019800"/>
          <p14:tracePt t="133526" x="5937250" y="6013450"/>
          <p14:tracePt t="133526" x="5930900" y="6007100"/>
          <p14:tracePt t="133544" x="5930900" y="5994400"/>
          <p14:tracePt t="133544" x="5924550" y="5988050"/>
          <p14:tracePt t="133559" x="5924550" y="5981700"/>
          <p14:tracePt t="133559" x="5918200" y="5981700"/>
          <p14:tracePt t="133576" x="5918200" y="5975350"/>
          <p14:tracePt t="133576" x="5911850" y="5969000"/>
          <p14:tracePt t="133594" x="5905500" y="5962650"/>
          <p14:tracePt t="133608" x="5899150" y="5962650"/>
          <p14:tracePt t="133625" x="5899150" y="5969000"/>
          <p14:tracePt t="133642" x="5911850" y="5981700"/>
          <p14:tracePt t="133642" x="5918200" y="5981700"/>
          <p14:tracePt t="133661" x="5924550" y="5988050"/>
          <p14:tracePt t="133661" x="5930900" y="5994400"/>
          <p14:tracePt t="133677" x="5937250" y="6000750"/>
          <p14:tracePt t="133677" x="5943600" y="6000750"/>
          <p14:tracePt t="133677" x="5949950" y="6007100"/>
          <p14:tracePt t="133696" x="5956300" y="6013450"/>
          <p14:tracePt t="133711" x="5962650" y="6019800"/>
          <p14:tracePt t="133727" x="5962650" y="6026150"/>
          <p14:tracePt t="133744" x="5969000" y="6032500"/>
          <p14:tracePt t="133744" x="5969000" y="6038850"/>
          <p14:tracePt t="133760" x="5969000" y="6045200"/>
          <p14:tracePt t="133760" x="5962650" y="6051550"/>
          <p14:tracePt t="133777" x="5956300" y="6057900"/>
          <p14:tracePt t="133792" x="5956300" y="6064250"/>
          <p14:tracePt t="133792" x="5949950" y="6064250"/>
          <p14:tracePt t="133812" x="5930900" y="6070600"/>
          <p14:tracePt t="133812" x="5924550" y="6070600"/>
          <p14:tracePt t="133827" x="5918200" y="6070600"/>
          <p14:tracePt t="133827" x="5911850" y="6076950"/>
          <p14:tracePt t="133844" x="5905500" y="6076950"/>
          <p14:tracePt t="133859" x="5892800" y="6089650"/>
          <p14:tracePt t="133876" x="5886450" y="6096000"/>
          <p14:tracePt t="133893" x="5880100" y="6102350"/>
          <p14:tracePt t="133909" x="5873750" y="6102350"/>
          <p14:tracePt t="133926" x="5867400" y="6108700"/>
          <p14:tracePt t="133943" x="5861050" y="6108700"/>
          <p14:tracePt t="133967" x="5848350" y="6108700"/>
          <p14:tracePt t="133983" x="5842000" y="6108700"/>
          <p14:tracePt t="133995" x="5835650" y="6108700"/>
          <p14:tracePt t="133995" x="5829300" y="6108700"/>
          <p14:tracePt t="134011" x="5822950" y="6108700"/>
          <p14:tracePt t="134027" x="5816600" y="6108700"/>
          <p14:tracePt t="134027" x="5810250" y="6102350"/>
          <p14:tracePt t="134044" x="5803900" y="6102350"/>
          <p14:tracePt t="134044" x="5797550" y="6102350"/>
          <p14:tracePt t="134044" x="5791200" y="6096000"/>
          <p14:tracePt t="134063" x="5784850" y="6096000"/>
          <p14:tracePt t="134076" x="5778500" y="6096000"/>
          <p14:tracePt t="134076" x="5765800" y="6089650"/>
          <p14:tracePt t="134095" x="5759450" y="6089650"/>
          <p14:tracePt t="134095" x="5746750" y="6089650"/>
          <p14:tracePt t="134112" x="5740400" y="6089650"/>
          <p14:tracePt t="134112" x="5734050" y="6083300"/>
          <p14:tracePt t="134128" x="5721350" y="6083300"/>
          <p14:tracePt t="134128" x="5715000" y="6083300"/>
          <p14:tracePt t="134128" x="5708650" y="6083300"/>
          <p14:tracePt t="134147" x="5702300" y="6076950"/>
          <p14:tracePt t="134160" x="5695950" y="6076950"/>
          <p14:tracePt t="134160" x="5689600" y="6064250"/>
          <p14:tracePt t="134178" x="5689600" y="6057900"/>
          <p14:tracePt t="134194" x="5695950" y="6051550"/>
          <p14:tracePt t="134210" x="5702300" y="6051550"/>
          <p14:tracePt t="134210" x="5708650" y="6045200"/>
          <p14:tracePt t="134228" x="5721350" y="6045200"/>
          <p14:tracePt t="134228" x="5746750" y="6038850"/>
          <p14:tracePt t="134245" x="5765800" y="6038850"/>
          <p14:tracePt t="134245" x="5784850" y="6032500"/>
          <p14:tracePt t="134262" x="5803900" y="6032500"/>
          <p14:tracePt t="134262" x="5829300" y="6026150"/>
          <p14:tracePt t="134278" x="5854700" y="6019800"/>
          <p14:tracePt t="134278" x="5880100" y="6019800"/>
          <p14:tracePt t="134296" x="5911850" y="6013450"/>
          <p14:tracePt t="134296" x="5969000" y="6013450"/>
          <p14:tracePt t="134312" x="6000750" y="6007100"/>
          <p14:tracePt t="134312" x="6032500" y="6007100"/>
          <p14:tracePt t="134328" x="6064250" y="6007100"/>
          <p14:tracePt t="134328" x="6102350" y="6007100"/>
          <p14:tracePt t="134346" x="6134100" y="6007100"/>
          <p14:tracePt t="134346" x="6203950" y="6007100"/>
          <p14:tracePt t="134364" x="6235700" y="6000750"/>
          <p14:tracePt t="134364" x="6273800" y="6000750"/>
          <p14:tracePt t="134379" x="6311900" y="6000750"/>
          <p14:tracePt t="134379" x="6350000" y="6000750"/>
          <p14:tracePt t="134396" x="6388100" y="6000750"/>
          <p14:tracePt t="134396" x="6426200" y="6000750"/>
          <p14:tracePt t="134412" x="6464300" y="6007100"/>
          <p14:tracePt t="134412" x="6502400" y="6007100"/>
          <p14:tracePt t="134429" x="6540500" y="6007100"/>
          <p14:tracePt t="134429" x="6578600" y="6013450"/>
          <p14:tracePt t="134429" x="6616700" y="6013450"/>
          <p14:tracePt t="134448" x="6654800" y="6013450"/>
          <p14:tracePt t="134461" x="6692900" y="6013450"/>
          <p14:tracePt t="134461" x="6769100" y="6013450"/>
          <p14:tracePt t="134479" x="6807200" y="6007100"/>
          <p14:tracePt t="134479" x="6838950" y="6007100"/>
          <p14:tracePt t="134496" x="6870700" y="6007100"/>
          <p14:tracePt t="134496" x="6902450" y="6000750"/>
          <p14:tracePt t="134512" x="6927850" y="6000750"/>
          <p14:tracePt t="134512" x="6953250" y="5994400"/>
          <p14:tracePt t="134512" x="6978650" y="5994400"/>
          <p14:tracePt t="134532" x="6997700" y="5988050"/>
          <p14:tracePt t="134532" x="7016750" y="5988050"/>
          <p14:tracePt t="134547" x="7035800" y="5988050"/>
          <p14:tracePt t="134547" x="7054850" y="5981700"/>
          <p14:tracePt t="134563" x="7067550" y="5981700"/>
          <p14:tracePt t="134563" x="7080250" y="5975350"/>
          <p14:tracePt t="134579" x="7092950" y="5975350"/>
          <p14:tracePt t="134579" x="7118350" y="5975350"/>
          <p14:tracePt t="134596" x="7124700" y="5969000"/>
          <p14:tracePt t="134596" x="7131050" y="5969000"/>
          <p14:tracePt t="134613" x="7137400" y="5975350"/>
          <p14:tracePt t="134613" x="7143750" y="5975350"/>
          <p14:tracePt t="134629" x="7150100" y="5981700"/>
          <p14:tracePt t="134645" x="7156450" y="5988050"/>
          <p14:tracePt t="134662" x="7162800" y="5988050"/>
          <p14:tracePt t="134679" x="7169150" y="5988050"/>
          <p14:tracePt t="134695" x="7175500" y="5988050"/>
          <p14:tracePt t="134712" x="7188200" y="5981700"/>
          <p14:tracePt t="134729" x="7194550" y="5981700"/>
          <p14:tracePt t="134729" x="7200900" y="5981700"/>
          <p14:tracePt t="134747" x="7207250" y="5981700"/>
          <p14:tracePt t="134763" x="7213600" y="5981700"/>
          <p14:tracePt t="134779" x="7219950" y="5981700"/>
          <p14:tracePt t="134795" x="7226300" y="5975350"/>
          <p14:tracePt t="134822" x="7226300" y="5969000"/>
          <p14:tracePt t="134843" x="7219950" y="5969000"/>
          <p14:tracePt t="134883" x="7213600" y="5969000"/>
          <p14:tracePt t="134894" x="7207250" y="5975350"/>
          <p14:tracePt t="134910" x="7200900" y="5975350"/>
          <p14:tracePt t="134919" x="7194550" y="5975350"/>
          <p14:tracePt t="134929" x="7188200" y="5981700"/>
          <p14:tracePt t="134929" x="7181850" y="5981700"/>
          <p14:tracePt t="134948" x="7175500" y="5988050"/>
          <p14:tracePt t="134948" x="7162800" y="5988050"/>
          <p14:tracePt t="134964" x="7150100" y="5994400"/>
          <p14:tracePt t="134964" x="7143750" y="6000750"/>
          <p14:tracePt t="134981" x="7137400" y="6000750"/>
          <p14:tracePt t="134981" x="7124700" y="6007100"/>
          <p14:tracePt t="134998" x="7118350" y="6013450"/>
          <p14:tracePt t="134998" x="7092950" y="6026150"/>
          <p14:tracePt t="135016" x="7080250" y="6032500"/>
          <p14:tracePt t="135016" x="7067550" y="6032500"/>
          <p14:tracePt t="135031" x="7054850" y="6038850"/>
          <p14:tracePt t="135031" x="7035800" y="6045200"/>
          <p14:tracePt t="135048" x="7023100" y="6051550"/>
          <p14:tracePt t="135048" x="7004050" y="6051550"/>
          <p14:tracePt t="135064" x="6985000" y="6057900"/>
          <p14:tracePt t="135064" x="6972300" y="6064250"/>
          <p14:tracePt t="135064" x="6953250" y="6070600"/>
          <p14:tracePt t="135083" x="6934200" y="6070600"/>
          <p14:tracePt t="135096" x="6915150" y="6076950"/>
          <p14:tracePt t="135096" x="6877050" y="6083300"/>
          <p14:tracePt t="135115" x="6858000" y="6089650"/>
          <p14:tracePt t="135115" x="6832600" y="6096000"/>
          <p14:tracePt t="135132" x="6813550" y="6096000"/>
          <p14:tracePt t="135132" x="6788150" y="6102350"/>
          <p14:tracePt t="135148" x="6762750" y="6108700"/>
          <p14:tracePt t="135148" x="6737350" y="6115050"/>
          <p14:tracePt t="135148" x="6711950" y="6121400"/>
          <p14:tracePt t="135167" x="6680200" y="6127750"/>
          <p14:tracePt t="135180" x="6654800" y="6134100"/>
          <p14:tracePt t="135180" x="6591300" y="6146800"/>
          <p14:tracePt t="135198" x="6559550" y="6153150"/>
          <p14:tracePt t="135198" x="6527800" y="6159500"/>
          <p14:tracePt t="135215" x="6489700" y="6165850"/>
          <p14:tracePt t="135215" x="6451600" y="6172200"/>
          <p14:tracePt t="135232" x="6413500" y="6178550"/>
          <p14:tracePt t="135232" x="6375400" y="6178550"/>
          <p14:tracePt t="135248" x="6330950" y="6184900"/>
          <p14:tracePt t="135248" x="6242050" y="6197600"/>
          <p14:tracePt t="135265" x="6197600" y="6203950"/>
          <p14:tracePt t="135265" x="6146800" y="6210300"/>
          <p14:tracePt t="135282" x="6096000" y="6216650"/>
          <p14:tracePt t="135282" x="6045200" y="6223000"/>
          <p14:tracePt t="135299" x="5988050" y="6235700"/>
          <p14:tracePt t="135299" x="5873750" y="6254750"/>
          <p14:tracePt t="135316" x="5810250" y="6261100"/>
          <p14:tracePt t="135316" x="5746750" y="6273800"/>
          <p14:tracePt t="135332" x="5683250" y="6280150"/>
          <p14:tracePt t="135332" x="5613400" y="6292850"/>
          <p14:tracePt t="135348" x="5549900" y="6305550"/>
          <p14:tracePt t="135348" x="5480050" y="6318250"/>
          <p14:tracePt t="135365" x="5410200" y="6330950"/>
          <p14:tracePt t="135365" x="5340350" y="6343650"/>
          <p14:tracePt t="135365" x="5264150" y="6356350"/>
          <p14:tracePt t="135384" x="5194300" y="6369050"/>
          <p14:tracePt t="135384" x="5118100" y="6375400"/>
          <p14:tracePt t="135399" x="5041900" y="6388100"/>
          <p14:tracePt t="135399" x="4965700" y="6394450"/>
          <p14:tracePt t="135416" x="4889500" y="6407150"/>
          <p14:tracePt t="135416" x="4813300" y="6413500"/>
          <p14:tracePt t="135432" x="4730750" y="6426200"/>
          <p14:tracePt t="135432" x="4654550" y="6438900"/>
          <p14:tracePt t="135432" x="4578350" y="6445250"/>
          <p14:tracePt t="135451" x="4502150" y="6464300"/>
          <p14:tracePt t="135464" x="4425950" y="6477000"/>
          <p14:tracePt t="135464" x="4286250" y="6508750"/>
          <p14:tracePt t="135483" x="4216400" y="6521450"/>
          <p14:tracePt t="135483" x="4152900" y="6540500"/>
          <p14:tracePt t="135499" x="4089400" y="6553200"/>
          <p14:tracePt t="135499" x="4032250" y="6565900"/>
          <p14:tracePt t="135516" x="3981450" y="6578600"/>
          <p14:tracePt t="135516" x="3930650" y="6591300"/>
          <p14:tracePt t="135533" x="3886200" y="6597650"/>
          <p14:tracePt t="135533" x="3848100" y="6610350"/>
          <p14:tracePt t="135533" x="3816350" y="6623050"/>
          <p14:tracePt t="135552" x="3790950" y="6629400"/>
          <p14:tracePt t="135565" x="3759200" y="6642100"/>
          <p14:tracePt t="135581" x="3752850" y="6667500"/>
          <p14:tracePt t="135598" x="3778250" y="6680200"/>
          <p14:tracePt t="135615" x="3803650" y="6692900"/>
          <p14:tracePt t="135615" x="3867150" y="6711950"/>
          <p14:tracePt t="135633" x="3905250" y="6718300"/>
          <p14:tracePt t="135633" x="3956050" y="6718300"/>
          <p14:tracePt t="135650" x="4013200" y="6724650"/>
          <p14:tracePt t="135650" x="4076700" y="6724650"/>
          <p14:tracePt t="135666" x="4146550" y="6718300"/>
          <p14:tracePt t="135666" x="4311650" y="6705600"/>
          <p14:tracePt t="135683" x="4394200" y="6692900"/>
          <p14:tracePt t="135683" x="4489450" y="6686550"/>
          <p14:tracePt t="135700" x="4584700" y="6673850"/>
          <p14:tracePt t="135700" x="4679950" y="6661150"/>
          <p14:tracePt t="135717" x="4781550" y="6654800"/>
          <p14:tracePt t="135717" x="4876800" y="6642100"/>
          <p14:tracePt t="135717" x="4978400" y="6629400"/>
          <p14:tracePt t="135735" x="5080000" y="6623050"/>
          <p14:tracePt t="135748" x="5175250" y="6616700"/>
          <p14:tracePt t="135748" x="5365750" y="6597650"/>
          <p14:tracePt t="135767" x="5461000" y="6584950"/>
          <p14:tracePt t="135767" x="5549900" y="6578600"/>
          <p14:tracePt t="135783" x="5632450" y="6572250"/>
          <p14:tracePt t="135783" x="5715000" y="6572250"/>
          <p14:tracePt t="135800" x="5784850" y="6565900"/>
          <p14:tracePt t="135800" x="5861050" y="6565900"/>
          <p14:tracePt t="135800" x="5924550" y="6565900"/>
          <p14:tracePt t="135819" x="5988050" y="6565900"/>
          <p14:tracePt t="135832" x="6045200" y="6572250"/>
          <p14:tracePt t="135832" x="6146800" y="6572250"/>
          <p14:tracePt t="135852" x="6191250" y="6565900"/>
          <p14:tracePt t="135852" x="6235700" y="6565900"/>
          <p14:tracePt t="135867" x="6273800" y="6559550"/>
          <p14:tracePt t="135867" x="6305550" y="6553200"/>
          <p14:tracePt t="135884" x="6330950" y="6546850"/>
          <p14:tracePt t="135884" x="6356350" y="6540500"/>
          <p14:tracePt t="135900" x="6388100" y="6521450"/>
          <p14:tracePt t="135916" x="6413500" y="6508750"/>
          <p14:tracePt t="135933" x="6432550" y="6489700"/>
          <p14:tracePt t="135948" x="6445250" y="6464300"/>
          <p14:tracePt t="135970" x="6451600" y="6445250"/>
          <p14:tracePt t="135982" x="6457950" y="6419850"/>
          <p14:tracePt t="135998" x="6464300" y="638810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p:txBody>
          <a:bodyPr/>
          <a:lstStyle/>
          <a:p>
            <a:r>
              <a:rPr lang="ja-JP" altLang="en-US" dirty="0"/>
              <a:t>１遺伝子座の場合</a:t>
            </a:r>
            <a:r>
              <a:rPr lang="ja-JP" altLang="en-US" dirty="0" smtClean="0"/>
              <a:t>：予習問題</a:t>
            </a:r>
            <a:endParaRPr lang="ja-JP" altLang="en-US" dirty="0"/>
          </a:p>
        </p:txBody>
      </p:sp>
      <p:sp>
        <p:nvSpPr>
          <p:cNvPr id="662531" name="Text Box 3"/>
          <p:cNvSpPr txBox="1">
            <a:spLocks noChangeArrowheads="1"/>
          </p:cNvSpPr>
          <p:nvPr/>
        </p:nvSpPr>
        <p:spPr bwMode="auto">
          <a:xfrm>
            <a:off x="395536" y="1196752"/>
            <a:ext cx="8240713" cy="1130246"/>
          </a:xfrm>
          <a:prstGeom prst="rect">
            <a:avLst/>
          </a:prstGeom>
          <a:noFill/>
          <a:ln w="38100">
            <a:noFill/>
            <a:miter lim="800000"/>
            <a:headEnd/>
            <a:tailEnd/>
          </a:ln>
          <a:effectLst/>
        </p:spPr>
        <p:txBody>
          <a:bodyPr>
            <a:spAutoFit/>
          </a:bodyPr>
          <a:lstStyle/>
          <a:p>
            <a:pPr>
              <a:lnSpc>
                <a:spcPct val="150000"/>
              </a:lnSpc>
            </a:pPr>
            <a:r>
              <a:rPr lang="ja-JP" altLang="en-US" dirty="0"/>
              <a:t>例：</a:t>
            </a:r>
            <a:r>
              <a:rPr lang="en-US" altLang="ja-JP" dirty="0"/>
              <a:t>F</a:t>
            </a:r>
            <a:r>
              <a:rPr lang="en-US" altLang="ja-JP" baseline="-25000" dirty="0"/>
              <a:t>1</a:t>
            </a:r>
            <a:r>
              <a:rPr lang="ja-JP" altLang="en-US" dirty="0"/>
              <a:t>のエンドウの交配から赤花</a:t>
            </a:r>
            <a:r>
              <a:rPr lang="en-US" altLang="ja-JP" dirty="0"/>
              <a:t>105</a:t>
            </a:r>
            <a:r>
              <a:rPr lang="ja-JP" altLang="en-US" dirty="0" err="1"/>
              <a:t>，</a:t>
            </a:r>
            <a:r>
              <a:rPr lang="ja-JP" altLang="en-US" dirty="0"/>
              <a:t>白花</a:t>
            </a:r>
            <a:r>
              <a:rPr lang="en-US" altLang="ja-JP" dirty="0"/>
              <a:t>15</a:t>
            </a:r>
            <a:r>
              <a:rPr lang="ja-JP" altLang="en-US" dirty="0"/>
              <a:t>を得た．</a:t>
            </a:r>
            <a:r>
              <a:rPr lang="en-US" altLang="ja-JP" dirty="0"/>
              <a:t>3:1</a:t>
            </a:r>
            <a:r>
              <a:rPr lang="ja-JP" altLang="en-US" dirty="0"/>
              <a:t>に分離するかを検定せよ．</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6184"/>
    </mc:Choice>
    <mc:Fallback>
      <p:transition spd="slow" advTm="261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3485" x="5232400" y="2940050"/>
          <p14:tracePt t="3509" x="5226050" y="2940050"/>
          <p14:tracePt t="3517" x="5213350" y="2940050"/>
          <p14:tracePt t="3526" x="5200650" y="2940050"/>
          <p14:tracePt t="3526" x="5187950" y="2933700"/>
          <p14:tracePt t="3542" x="5168900" y="2933700"/>
          <p14:tracePt t="3542" x="5156200" y="2927350"/>
          <p14:tracePt t="3558" x="5137150" y="2921000"/>
          <p14:tracePt t="3558" x="5118100" y="2914650"/>
          <p14:tracePt t="3575" x="5099050" y="2908300"/>
          <p14:tracePt t="3575" x="5080000" y="2895600"/>
          <p14:tracePt t="3575" x="5060950" y="2889250"/>
          <p14:tracePt t="3594" x="5041900" y="2876550"/>
          <p14:tracePt t="3594" x="5029200" y="2863850"/>
          <p14:tracePt t="3608" x="5010150" y="2851150"/>
          <p14:tracePt t="3608" x="4997450" y="2838450"/>
          <p14:tracePt t="3624" x="4984750" y="2819400"/>
          <p14:tracePt t="3624" x="4972050" y="2800350"/>
          <p14:tracePt t="3642" x="4965700" y="2774950"/>
          <p14:tracePt t="3642" x="4953000" y="2717800"/>
          <p14:tracePt t="3658" x="4946650" y="2686050"/>
          <p14:tracePt t="3658" x="4946650" y="2647950"/>
          <p14:tracePt t="3675" x="4946650" y="2616200"/>
          <p14:tracePt t="3675" x="4946650" y="2578100"/>
          <p14:tracePt t="3692" x="4946650" y="2546350"/>
          <p14:tracePt t="3692" x="4946650" y="2514600"/>
          <p14:tracePt t="3708" x="4953000" y="2482850"/>
          <p14:tracePt t="3708" x="4965700" y="2425700"/>
          <p14:tracePt t="3726" x="4972050" y="2393950"/>
          <p14:tracePt t="3726" x="4978400" y="2374900"/>
          <p14:tracePt t="3742" x="4984750" y="2349500"/>
          <p14:tracePt t="3742" x="4991100" y="2330450"/>
          <p14:tracePt t="3759" x="5003800" y="2311400"/>
          <p14:tracePt t="3759" x="5010150" y="2292350"/>
          <p14:tracePt t="3759" x="5016500" y="2279650"/>
          <p14:tracePt t="3778" x="5022850" y="2266950"/>
          <p14:tracePt t="3791" x="5022850" y="2260600"/>
          <p14:tracePt t="3791" x="5035550" y="2241550"/>
          <p14:tracePt t="3809" x="5035550" y="2235200"/>
          <p14:tracePt t="3809" x="5041900" y="2228850"/>
          <p14:tracePt t="3826" x="5041900" y="2222500"/>
          <p14:tracePt t="3841" x="5048250" y="2228850"/>
          <p14:tracePt t="3884" x="5048250" y="2235200"/>
          <p14:tracePt t="3897" x="5048250" y="2247900"/>
          <p14:tracePt t="3912" x="5048250" y="2254250"/>
          <p14:tracePt t="3921" x="5048250" y="2260600"/>
          <p14:tracePt t="3930" x="5048250" y="2266950"/>
          <p14:tracePt t="3941" x="5041900" y="2279650"/>
          <p14:tracePt t="3941" x="5041900" y="2292350"/>
          <p14:tracePt t="3959" x="5041900" y="2305050"/>
          <p14:tracePt t="3959" x="5035550" y="2311400"/>
          <p14:tracePt t="3976" x="5035550" y="2324100"/>
          <p14:tracePt t="3976" x="5029200" y="2336800"/>
          <p14:tracePt t="3992" x="5029200" y="2343150"/>
          <p14:tracePt t="3992" x="5029200" y="2362200"/>
          <p14:tracePt t="4010" x="5022850" y="2374900"/>
          <p14:tracePt t="4010" x="5022850" y="2400300"/>
          <p14:tracePt t="4026" x="5022850" y="2413000"/>
          <p14:tracePt t="4026" x="5022850" y="2419350"/>
          <p14:tracePt t="4043" x="5022850" y="2425700"/>
          <p14:tracePt t="4043" x="5022850" y="2438400"/>
          <p14:tracePt t="4059" x="5022850" y="2444750"/>
          <p14:tracePt t="4076" x="5035550" y="2432050"/>
          <p14:tracePt t="4093" x="5041900" y="2425700"/>
          <p14:tracePt t="4109" x="5041900" y="2419350"/>
          <p14:tracePt t="4109" x="5048250" y="2413000"/>
          <p14:tracePt t="4127" x="5054600" y="2406650"/>
          <p14:tracePt t="4127" x="5054600" y="2400300"/>
          <p14:tracePt t="4127" x="5060950" y="2393950"/>
          <p14:tracePt t="4146" x="5060950" y="2387600"/>
          <p14:tracePt t="4158" x="5067300" y="2381250"/>
          <p14:tracePt t="4158" x="5073650" y="2362200"/>
          <p14:tracePt t="4177" x="5073650" y="2355850"/>
          <p14:tracePt t="4177" x="5080000" y="2343150"/>
          <p14:tracePt t="4193" x="5080000" y="2330450"/>
          <p14:tracePt t="4193" x="5086350" y="2317750"/>
          <p14:tracePt t="4210" x="5092700" y="2305050"/>
          <p14:tracePt t="4210" x="5099050" y="2292350"/>
          <p14:tracePt t="4210" x="5105400" y="2279650"/>
          <p14:tracePt t="4229" x="5105400" y="2266950"/>
          <p14:tracePt t="4242" x="5111750" y="2254250"/>
          <p14:tracePt t="4242" x="5124450" y="2228850"/>
          <p14:tracePt t="4260" x="5130800" y="2216150"/>
          <p14:tracePt t="4260" x="5137150" y="2203450"/>
          <p14:tracePt t="4278" x="5143500" y="2190750"/>
          <p14:tracePt t="4278" x="5149850" y="2184400"/>
          <p14:tracePt t="4295" x="5156200" y="2178050"/>
          <p14:tracePt t="4295" x="5156200" y="2171700"/>
          <p14:tracePt t="4312" x="5162550" y="2171700"/>
          <p14:tracePt t="4312" x="5175250" y="2165350"/>
          <p14:tracePt t="4328" x="5181600" y="2165350"/>
          <p14:tracePt t="4343" x="5187950" y="2165350"/>
          <p14:tracePt t="4360" x="5194300" y="2165350"/>
          <p14:tracePt t="4377" x="5200650" y="2171700"/>
          <p14:tracePt t="4394" x="5194300" y="2165350"/>
          <p14:tracePt t="4462" x="5187950" y="2159000"/>
          <p14:tracePt t="4470" x="5181600" y="2152650"/>
          <p14:tracePt t="4478" x="5175250" y="2152650"/>
          <p14:tracePt t="4478" x="5168900" y="2146300"/>
          <p14:tracePt t="4478" x="5162550" y="2146300"/>
          <p14:tracePt t="4498" x="5149850" y="2139950"/>
          <p14:tracePt t="4511" x="5143500" y="2139950"/>
          <p14:tracePt t="4511" x="5130800" y="2133600"/>
          <p14:tracePt t="4530" x="5118100" y="2127250"/>
          <p14:tracePt t="4530" x="5111750" y="2120900"/>
          <p14:tracePt t="4546" x="5105400" y="2114550"/>
          <p14:tracePt t="4546" x="5105400" y="2101850"/>
          <p14:tracePt t="4562" x="5105400" y="2089150"/>
          <p14:tracePt t="4562" x="5105400" y="2070100"/>
          <p14:tracePt t="4579" x="5111750" y="2051050"/>
          <p14:tracePt t="4579" x="5111750" y="2038350"/>
          <p14:tracePt t="4579" x="5111750" y="2019300"/>
          <p14:tracePt t="4598" x="5111750" y="2006600"/>
          <p14:tracePt t="4611" x="5111750" y="2000250"/>
          <p14:tracePt t="4611" x="5111750" y="1993900"/>
          <p14:tracePt t="4630" x="5124450" y="1993900"/>
          <p14:tracePt t="4644" x="5124450" y="2000250"/>
          <p14:tracePt t="4644" x="5137150" y="2006600"/>
          <p14:tracePt t="4663" x="5143500" y="2019300"/>
          <p14:tracePt t="4663" x="5162550" y="2032000"/>
          <p14:tracePt t="4679" x="5168900" y="2044700"/>
          <p14:tracePt t="4679" x="5181600" y="2057400"/>
          <p14:tracePt t="4696" x="5194300" y="2076450"/>
          <p14:tracePt t="4696" x="5200650" y="2089150"/>
          <p14:tracePt t="4713" x="5213350" y="2108200"/>
          <p14:tracePt t="4713" x="5226050" y="2120900"/>
          <p14:tracePt t="4729" x="5238750" y="2139950"/>
          <p14:tracePt t="4729" x="5257800" y="2171700"/>
          <p14:tracePt t="4746" x="5270500" y="2190750"/>
          <p14:tracePt t="4746" x="5276850" y="2203450"/>
          <p14:tracePt t="4763" x="5283200" y="2222500"/>
          <p14:tracePt t="4763" x="5289550" y="2235200"/>
          <p14:tracePt t="4779" x="5295900" y="2247900"/>
          <p14:tracePt t="4779" x="5295900" y="2260600"/>
          <p14:tracePt t="4779" x="5295900" y="2266950"/>
          <p14:tracePt t="4798" x="5295900" y="2279650"/>
          <p14:tracePt t="4812" x="5295900" y="2286000"/>
          <p14:tracePt t="4812" x="5289550" y="2292350"/>
          <p14:tracePt t="4830" x="5283200" y="2292350"/>
          <p14:tracePt t="4830" x="5276850" y="2292350"/>
          <p14:tracePt t="4847" x="5270500" y="2292350"/>
          <p14:tracePt t="4847" x="5264150" y="2286000"/>
          <p14:tracePt t="4863" x="5251450" y="2279650"/>
          <p14:tracePt t="4863" x="5238750" y="2279650"/>
          <p14:tracePt t="4880" x="5226050" y="2273300"/>
          <p14:tracePt t="4880" x="5207000" y="2266950"/>
          <p14:tracePt t="4880" x="5187950" y="2266950"/>
          <p14:tracePt t="4899" x="5162550" y="2266950"/>
          <p14:tracePt t="4899" x="5137150" y="2260600"/>
          <p14:tracePt t="4914" x="5111750" y="2254250"/>
          <p14:tracePt t="4914" x="5080000" y="2254250"/>
          <p14:tracePt t="4931" x="5041900" y="2247900"/>
          <p14:tracePt t="4931" x="5010150" y="2235200"/>
          <p14:tracePt t="4947" x="4972050" y="2228850"/>
          <p14:tracePt t="4947" x="4933950" y="2216150"/>
          <p14:tracePt t="4964" x="4895850" y="2203450"/>
          <p14:tracePt t="4964" x="4806950" y="2178050"/>
          <p14:tracePt t="4981" x="4768850" y="2159000"/>
          <p14:tracePt t="4981" x="4724400" y="2139950"/>
          <p14:tracePt t="4997" x="4686300" y="2120900"/>
          <p14:tracePt t="4997" x="4648200" y="2095500"/>
          <p14:tracePt t="5014" x="4610100" y="2070100"/>
          <p14:tracePt t="5014" x="4540250" y="2012950"/>
          <p14:tracePt t="5031" x="4508500" y="1987550"/>
          <p14:tracePt t="5031" x="4483100" y="1949450"/>
          <p14:tracePt t="5047" x="4464050" y="1917700"/>
          <p14:tracePt t="5047" x="4445000" y="1879600"/>
          <p14:tracePt t="5064" x="4432300" y="1841500"/>
          <p14:tracePt t="5064" x="4419600" y="1803400"/>
          <p14:tracePt t="5081" x="4419600" y="1758950"/>
          <p14:tracePt t="5081" x="4425950" y="1670050"/>
          <p14:tracePt t="5098" x="4438650" y="1625600"/>
          <p14:tracePt t="5098" x="4457700" y="1581150"/>
          <p14:tracePt t="5115" x="4483100" y="1536700"/>
          <p14:tracePt t="5115" x="4514850" y="1498600"/>
          <p14:tracePt t="5131" x="4552950" y="1460500"/>
          <p14:tracePt t="5131" x="4597400" y="1422400"/>
          <p14:tracePt t="5147" x="4648200" y="1390650"/>
          <p14:tracePt t="5147" x="4711700" y="1352550"/>
          <p14:tracePt t="5147" x="4775200" y="1327150"/>
          <p14:tracePt t="5167" x="4851400" y="1301750"/>
          <p14:tracePt t="5179" x="4927600" y="1270000"/>
          <p14:tracePt t="5179" x="5099050" y="1225550"/>
          <p14:tracePt t="5198" x="5187950" y="1212850"/>
          <p14:tracePt t="5198" x="5276850" y="1193800"/>
          <p14:tracePt t="5214" x="5365750" y="1187450"/>
          <p14:tracePt t="5214" x="5454650" y="1187450"/>
          <p14:tracePt t="5231" x="5543550" y="1187450"/>
          <p14:tracePt t="5231" x="5632450" y="1193800"/>
          <p14:tracePt t="5247" x="5721350" y="1206500"/>
          <p14:tracePt t="5247" x="5803900" y="1225550"/>
          <p14:tracePt t="5247" x="5886450" y="1244600"/>
          <p14:tracePt t="5267" x="5969000" y="1263650"/>
          <p14:tracePt t="5267" x="6045200" y="1289050"/>
          <p14:tracePt t="5281" x="6115050" y="1314450"/>
          <p14:tracePt t="5281" x="6178550" y="1346200"/>
          <p14:tracePt t="5299" x="6242050" y="1377950"/>
          <p14:tracePt t="5299" x="6292850" y="1409700"/>
          <p14:tracePt t="5315" x="6343650" y="1447800"/>
          <p14:tracePt t="5315" x="6413500" y="1517650"/>
          <p14:tracePt t="5332" x="6438900" y="1555750"/>
          <p14:tracePt t="5332" x="6464300" y="1593850"/>
          <p14:tracePt t="5348" x="6477000" y="1625600"/>
          <p14:tracePt t="5348" x="6477000" y="1663700"/>
          <p14:tracePt t="5365" x="6477000" y="1701800"/>
          <p14:tracePt t="5365" x="6464300" y="1739900"/>
          <p14:tracePt t="5381" x="6451600" y="1771650"/>
          <p14:tracePt t="5381" x="6394450" y="1841500"/>
          <p14:tracePt t="5399" x="6356350" y="1879600"/>
          <p14:tracePt t="5399" x="6318250" y="1911350"/>
          <p14:tracePt t="5415" x="6267450" y="1943100"/>
          <p14:tracePt t="5415" x="6216650" y="1974850"/>
          <p14:tracePt t="5434" x="6159500" y="2006600"/>
          <p14:tracePt t="5434" x="6096000" y="2032000"/>
          <p14:tracePt t="5434" x="6032500" y="2057400"/>
          <p14:tracePt t="5451" x="5969000" y="2089150"/>
          <p14:tracePt t="5464" x="5899150" y="2108200"/>
          <p14:tracePt t="5464" x="5772150" y="2152650"/>
          <p14:tracePt t="5482" x="5715000" y="2171700"/>
          <p14:tracePt t="5482" x="5657850" y="2184400"/>
          <p14:tracePt t="5499" x="5613400" y="2197100"/>
          <p14:tracePt t="5499" x="5562600" y="2209800"/>
          <p14:tracePt t="5516" x="5524500" y="2222500"/>
          <p14:tracePt t="5516" x="5486400" y="2228850"/>
          <p14:tracePt t="5516" x="5454650" y="2235200"/>
          <p14:tracePt t="5534" x="5429250" y="2241550"/>
          <p14:tracePt t="5547" x="5403850" y="2247900"/>
          <p14:tracePt t="5547" x="5378450" y="2254250"/>
          <p14:tracePt t="5567" x="5372100" y="2254250"/>
          <p14:tracePt t="5581" x="5384800" y="2247900"/>
          <p14:tracePt t="5597" x="5397500" y="2241550"/>
          <p14:tracePt t="5597" x="5410200" y="2241550"/>
          <p14:tracePt t="5616" x="5429250" y="2235200"/>
          <p14:tracePt t="5616" x="5448300" y="2228850"/>
          <p14:tracePt t="5616" x="5473700" y="2222500"/>
          <p14:tracePt t="5635" x="5499100" y="2216150"/>
          <p14:tracePt t="5635" x="5524500" y="2216150"/>
          <p14:tracePt t="5649" x="5556250" y="2209800"/>
          <p14:tracePt t="5649" x="5588000" y="2203450"/>
          <p14:tracePt t="5666" x="5619750" y="2197100"/>
          <p14:tracePt t="5666" x="5651500" y="2197100"/>
          <p14:tracePt t="5683" x="5683250" y="2190750"/>
          <p14:tracePt t="5683" x="5759450" y="2178050"/>
          <p14:tracePt t="5700" x="5797550" y="2171700"/>
          <p14:tracePt t="5700" x="5842000" y="2159000"/>
          <p14:tracePt t="5716" x="5886450" y="2152650"/>
          <p14:tracePt t="5716" x="5930900" y="2139950"/>
          <p14:tracePt t="5733" x="5981700" y="2133600"/>
          <p14:tracePt t="5733" x="6102350" y="2108200"/>
          <p14:tracePt t="5750" x="6165850" y="2095500"/>
          <p14:tracePt t="5750" x="6242050" y="2082800"/>
          <p14:tracePt t="5766" x="6318250" y="2070100"/>
          <p14:tracePt t="5766" x="6400800" y="2057400"/>
          <p14:tracePt t="5783" x="6483350" y="2044700"/>
          <p14:tracePt t="5783" x="6572250" y="2038350"/>
          <p14:tracePt t="5800" x="6667500" y="2025650"/>
          <p14:tracePt t="5800" x="6762750" y="2019300"/>
          <p14:tracePt t="5800" x="6858000" y="2006600"/>
          <p14:tracePt t="5819" x="6946900" y="2000250"/>
          <p14:tracePt t="5832" x="7042150" y="1993900"/>
          <p14:tracePt t="5832" x="7226300" y="1974850"/>
          <p14:tracePt t="5850" x="7315200" y="1968500"/>
          <p14:tracePt t="5850" x="7404100" y="1962150"/>
          <p14:tracePt t="5867" x="7486650" y="1955800"/>
          <p14:tracePt t="5867" x="7562850" y="1949450"/>
          <p14:tracePt t="5884" x="7645400" y="1943100"/>
          <p14:tracePt t="5884" x="7715250" y="1936750"/>
          <p14:tracePt t="5884" x="7785100" y="1930400"/>
          <p14:tracePt t="5902" x="7842250" y="1924050"/>
          <p14:tracePt t="5915" x="7899400" y="1924050"/>
          <p14:tracePt t="5915" x="7988300" y="1917700"/>
          <p14:tracePt t="5934" x="8020050" y="1917700"/>
          <p14:tracePt t="5934" x="8051800" y="1917700"/>
          <p14:tracePt t="5950" x="8070850" y="1911350"/>
          <p14:tracePt t="5950" x="8083550" y="1911350"/>
          <p14:tracePt t="5967" x="8089900" y="1911350"/>
          <p14:tracePt t="5982" x="8077200" y="1911350"/>
          <p14:tracePt t="5982" x="8064500" y="1917700"/>
          <p14:tracePt t="6000" x="8051800" y="1917700"/>
          <p14:tracePt t="6000" x="8026400" y="1917700"/>
          <p14:tracePt t="6017" x="8007350" y="1917700"/>
          <p14:tracePt t="6017" x="7975600" y="1917700"/>
          <p14:tracePt t="6034" x="7950200" y="1924050"/>
          <p14:tracePt t="6034" x="7886700" y="1930400"/>
          <p14:tracePt t="6051" x="7848600" y="1930400"/>
          <p14:tracePt t="6051" x="7816850" y="1936750"/>
          <p14:tracePt t="6067" x="7785100" y="1943100"/>
          <p14:tracePt t="6067" x="7753350" y="1943100"/>
          <p14:tracePt t="6084" x="7727950" y="1949450"/>
          <p14:tracePt t="6084" x="7702550" y="1949450"/>
          <p14:tracePt t="6101" x="7683500" y="1955800"/>
          <p14:tracePt t="6101" x="7651750" y="1955800"/>
          <p14:tracePt t="6119" x="7645400" y="1955800"/>
          <p14:tracePt t="6119" x="7639050" y="1962150"/>
          <p14:tracePt t="6135" x="7639050" y="1968500"/>
          <p14:tracePt t="6150" x="7645400" y="1974850"/>
          <p14:tracePt t="6150" x="7651750" y="1987550"/>
          <p14:tracePt t="6168" x="7664450" y="2000250"/>
          <p14:tracePt t="6168" x="7677150" y="2012950"/>
          <p14:tracePt t="6168" x="7689850" y="2025650"/>
          <p14:tracePt t="6186" x="7702550" y="2032000"/>
          <p14:tracePt t="6199" x="7721600" y="2038350"/>
          <p14:tracePt t="6199" x="7753350" y="2044700"/>
          <p14:tracePt t="6219" x="7772400" y="2044700"/>
          <p14:tracePt t="6219" x="7785100" y="2044700"/>
          <p14:tracePt t="6234" x="7804150" y="2044700"/>
          <p14:tracePt t="6234" x="7816850" y="2038350"/>
          <p14:tracePt t="6251" x="7829550" y="2038350"/>
          <p14:tracePt t="6251" x="7842250" y="2038350"/>
          <p14:tracePt t="6251" x="7848600" y="2038350"/>
          <p14:tracePt t="6271" x="7861300" y="2038350"/>
          <p14:tracePt t="6283" x="7867650" y="2032000"/>
          <p14:tracePt t="6300" x="7874000" y="2032000"/>
          <p14:tracePt t="6317" x="7867650" y="2038350"/>
          <p14:tracePt t="6338" x="7867650" y="2044700"/>
          <p14:tracePt t="6338" x="7861300" y="2051050"/>
          <p14:tracePt t="6351" x="7854950" y="2057400"/>
          <p14:tracePt t="6351" x="7848600" y="2070100"/>
          <p14:tracePt t="6369" x="7848600" y="2082800"/>
          <p14:tracePt t="6369" x="7842250" y="2095500"/>
          <p14:tracePt t="6385" x="7835900" y="2114550"/>
          <p14:tracePt t="6385" x="7835900" y="2133600"/>
          <p14:tracePt t="6402" x="7829550" y="2152650"/>
          <p14:tracePt t="6402" x="7823200" y="2184400"/>
          <p14:tracePt t="6419" x="7816850" y="2203450"/>
          <p14:tracePt t="6419" x="7816850" y="2209800"/>
          <p14:tracePt t="6436" x="7816850" y="2222500"/>
          <p14:tracePt t="6436" x="7816850" y="2228850"/>
          <p14:tracePt t="6452" x="7816850" y="2235200"/>
          <p14:tracePt t="6470" x="7816850" y="2228850"/>
          <p14:tracePt t="6517" x="7829550" y="2222500"/>
          <p14:tracePt t="6562" x="7835900" y="2209800"/>
          <p14:tracePt t="6578" x="7842250" y="2203450"/>
          <p14:tracePt t="6589" x="7848600" y="2197100"/>
          <p14:tracePt t="6605" x="7854950" y="2197100"/>
          <p14:tracePt t="6618" x="7861300" y="2190750"/>
          <p14:tracePt t="6634" x="7874000" y="2190750"/>
          <p14:tracePt t="6651" x="7880350" y="2190750"/>
          <p14:tracePt t="6668" x="7886700" y="2197100"/>
          <p14:tracePt t="6684" x="7893050" y="2197100"/>
          <p14:tracePt t="6701" x="7893050" y="2203450"/>
          <p14:tracePt t="6749" x="7886700" y="2203450"/>
          <p14:tracePt t="6825" x="7880350" y="2209800"/>
          <p14:tracePt t="6853" x="7880350" y="2216150"/>
          <p14:tracePt t="6889" x="7886700" y="2216150"/>
          <p14:tracePt t="6905" x="7893050" y="2216150"/>
          <p14:tracePt t="6921" x="7905750" y="2216150"/>
          <p14:tracePt t="6937" x="7912100" y="2216150"/>
          <p14:tracePt t="6949" x="7918450" y="2209800"/>
          <p14:tracePt t="6965" x="7924800" y="2209800"/>
          <p14:tracePt t="6974" x="7931150" y="2203450"/>
          <p14:tracePt t="6990" x="7937500" y="2203450"/>
          <p14:tracePt t="7006" x="7943850" y="2197100"/>
          <p14:tracePt t="7019" x="7950200" y="2197100"/>
          <p14:tracePt t="7041" x="7956550" y="2197100"/>
          <p14:tracePt t="7069" x="7956550" y="2190750"/>
          <p14:tracePt t="7094" x="7956550" y="2184400"/>
          <p14:tracePt t="7126" x="7950200" y="2184400"/>
          <p14:tracePt t="7146" x="7943850" y="2184400"/>
          <p14:tracePt t="7162" x="7937500" y="2184400"/>
          <p14:tracePt t="7185" x="7937500" y="2190750"/>
          <p14:tracePt t="7213" x="7937500" y="2197100"/>
          <p14:tracePt t="7289" x="7937500" y="2203450"/>
          <p14:tracePt t="7309" x="7931150" y="2203450"/>
          <p14:tracePt t="7325" x="7924800" y="2209800"/>
          <p14:tracePt t="7341" x="7918450" y="2216150"/>
          <p14:tracePt t="7350" x="7912100" y="2216150"/>
          <p14:tracePt t="7358" x="7905750" y="2216150"/>
          <p14:tracePt t="7358" x="7899400" y="2222500"/>
          <p14:tracePt t="7371" x="7893050" y="2222500"/>
          <p14:tracePt t="7387" x="7886700" y="2222500"/>
          <p14:tracePt t="7387" x="7880350" y="2222500"/>
          <p14:tracePt t="7405" x="7874000" y="2222500"/>
          <p14:tracePt t="7405" x="7867650" y="2222500"/>
          <p14:tracePt t="7421" x="7854950" y="2222500"/>
          <p14:tracePt t="7421" x="7842250" y="2222500"/>
          <p14:tracePt t="7438" x="7835900" y="2222500"/>
          <p14:tracePt t="7438" x="7829550" y="2222500"/>
          <p14:tracePt t="7455" x="7823200" y="2222500"/>
          <p14:tracePt t="7470" x="7816850" y="2222500"/>
          <p14:tracePt t="7470" x="7810500" y="2222500"/>
          <p14:tracePt t="7489" x="7797800" y="2222500"/>
          <p14:tracePt t="7504" x="7791450" y="2222500"/>
          <p14:tracePt t="7521" x="7785100" y="2222500"/>
          <p14:tracePt t="7537" x="7785100" y="2228850"/>
          <p14:tracePt t="7554" x="7791450" y="2222500"/>
          <p14:tracePt t="7626" x="7791450" y="2216150"/>
          <p14:tracePt t="7641" x="7797800" y="2209800"/>
          <p14:tracePt t="7665" x="7791450" y="2209800"/>
          <p14:tracePt t="7702" x="7785100" y="2209800"/>
          <p14:tracePt t="7718" x="7778750" y="2209800"/>
          <p14:tracePt t="7734" x="7772400" y="2209800"/>
          <p14:tracePt t="7745" x="7766050" y="2209800"/>
          <p14:tracePt t="7761" x="7759700" y="2209800"/>
          <p14:tracePt t="7777" x="7753350" y="2203450"/>
          <p14:tracePt t="7794" x="7747000" y="2203450"/>
          <p14:tracePt t="7806" x="7740650" y="2197100"/>
          <p14:tracePt t="7845" x="7747000" y="2190750"/>
          <p14:tracePt t="7865" x="7759700" y="2178050"/>
          <p14:tracePt t="7898" x="7759700" y="2171700"/>
          <p14:tracePt t="7909" x="7766050" y="2165350"/>
          <p14:tracePt t="7925" x="7772400" y="2159000"/>
          <p14:tracePt t="7950" x="7772400" y="2152650"/>
          <p14:tracePt t="7977" x="7766050" y="2152650"/>
          <p14:tracePt t="8017" x="7759700" y="2152650"/>
          <p14:tracePt t="8029" x="7753350" y="2152650"/>
          <p14:tracePt t="8046" x="7747000" y="2159000"/>
          <p14:tracePt t="8062" x="7740650" y="2159000"/>
          <p14:tracePt t="8072" x="7734300" y="2159000"/>
          <p14:tracePt t="8089" x="7727950" y="2159000"/>
          <p14:tracePt t="8106" x="7721600" y="2159000"/>
          <p14:tracePt t="8122" x="7721600" y="2152650"/>
          <p14:tracePt t="8145" x="7715250" y="2152650"/>
          <p14:tracePt t="8197" x="7708900" y="2152650"/>
          <p14:tracePt t="8233" x="7702550" y="2152650"/>
          <p14:tracePt t="8257" x="7696200" y="2159000"/>
          <p14:tracePt t="8269" x="7689850" y="2159000"/>
          <p14:tracePt t="8286" x="7683500" y="2159000"/>
          <p14:tracePt t="8301" x="7670800" y="2165350"/>
          <p14:tracePt t="8318" x="7664450" y="2159000"/>
          <p14:tracePt t="8326" x="7664450" y="2165350"/>
          <p14:tracePt t="8326" x="7658100" y="2165350"/>
          <p14:tracePt t="8341" x="7651750" y="2159000"/>
          <p14:tracePt t="8341" x="7645400" y="2159000"/>
          <p14:tracePt t="8358" x="7639050" y="2159000"/>
          <p14:tracePt t="8358" x="7632700" y="2159000"/>
          <p14:tracePt t="8375" x="7626350" y="2159000"/>
          <p14:tracePt t="8375" x="7613650" y="2159000"/>
          <p14:tracePt t="8391" x="7607300" y="2159000"/>
          <p14:tracePt t="8391" x="7600950" y="2159000"/>
          <p14:tracePt t="8408" x="7594600" y="2159000"/>
          <p14:tracePt t="8408" x="7588250" y="2159000"/>
          <p14:tracePt t="8425" x="7575550" y="2159000"/>
          <p14:tracePt t="8425" x="7569200" y="2152650"/>
          <p14:tracePt t="8442" x="7562850" y="2152650"/>
          <p14:tracePt t="8442" x="7556500" y="2146300"/>
          <p14:tracePt t="8458" x="7556500" y="2133600"/>
          <p14:tracePt t="8474" x="7550150" y="2127250"/>
          <p14:tracePt t="8490" x="7550150" y="2120900"/>
          <p14:tracePt t="8507" x="7556500" y="2114550"/>
          <p14:tracePt t="8507" x="7562850" y="2101850"/>
          <p14:tracePt t="8526" x="7569200" y="2095500"/>
          <p14:tracePt t="8542" x="7575550" y="2095500"/>
          <p14:tracePt t="8542" x="7575550" y="2089150"/>
          <p14:tracePt t="8559" x="7581900" y="2089150"/>
          <p14:tracePt t="8559" x="7588250" y="2089150"/>
          <p14:tracePt t="8576" x="7594600" y="2082800"/>
          <p14:tracePt t="8591" x="7607300" y="2082800"/>
          <p14:tracePt t="8607" x="7613650" y="2082800"/>
          <p14:tracePt t="8625" x="7620000" y="2089150"/>
          <p14:tracePt t="8641" x="7620000" y="2082800"/>
          <p14:tracePt t="8657" x="7626350" y="2082800"/>
          <p14:tracePt t="8674" x="7632700" y="2082800"/>
          <p14:tracePt t="8691" x="7645400" y="2076450"/>
          <p14:tracePt t="8691" x="7651750" y="2076450"/>
          <p14:tracePt t="8709" x="7658100" y="2076450"/>
          <p14:tracePt t="8709" x="7664450" y="2070100"/>
          <p14:tracePt t="8726" x="7670800" y="2070100"/>
          <p14:tracePt t="8726" x="7677150" y="2070100"/>
          <p14:tracePt t="8742" x="7689850" y="2063750"/>
          <p14:tracePt t="8742" x="7708900" y="2063750"/>
          <p14:tracePt t="8759" x="7715250" y="2063750"/>
          <p14:tracePt t="8759" x="7721600" y="2063750"/>
          <p14:tracePt t="8776" x="7734300" y="2063750"/>
          <p14:tracePt t="8776" x="7740650" y="2063750"/>
          <p14:tracePt t="8793" x="7753350" y="2063750"/>
          <p14:tracePt t="8793" x="7766050" y="2063750"/>
          <p14:tracePt t="8809" x="7772400" y="2070100"/>
          <p14:tracePt t="8809" x="7785100" y="2070100"/>
          <p14:tracePt t="8826" x="7791450" y="2070100"/>
          <p14:tracePt t="8826" x="7797800" y="2070100"/>
          <p14:tracePt t="8841" x="7804150" y="2070100"/>
          <p14:tracePt t="8857" x="7816850" y="2070100"/>
          <p14:tracePt t="8874" x="7823200" y="2076450"/>
          <p14:tracePt t="8890" x="7823200" y="2070100"/>
          <p14:tracePt t="8908" x="7829550" y="2070100"/>
          <p14:tracePt t="8924" x="7842250" y="2070100"/>
          <p14:tracePt t="8924" x="7848600" y="2063750"/>
          <p14:tracePt t="8943" x="7854950" y="2063750"/>
          <p14:tracePt t="8943" x="7861300" y="2063750"/>
          <p14:tracePt t="8943" x="7867650" y="2057400"/>
          <p14:tracePt t="8962" x="7874000" y="2057400"/>
          <p14:tracePt t="8975" x="7880350" y="2057400"/>
          <p14:tracePt t="8975" x="7899400" y="2057400"/>
          <p14:tracePt t="8993" x="7905750" y="2057400"/>
          <p14:tracePt t="8993" x="7918450" y="2057400"/>
          <p14:tracePt t="9010" x="7924800" y="2057400"/>
          <p14:tracePt t="9010" x="7931150" y="2057400"/>
          <p14:tracePt t="9027" x="7937500" y="2057400"/>
          <p14:tracePt t="9027" x="7943850" y="2063750"/>
          <p14:tracePt t="9043" x="7950200" y="2063750"/>
          <p14:tracePt t="9043" x="7956550" y="2070100"/>
          <p14:tracePt t="9059" x="7956550" y="2076450"/>
          <p14:tracePt t="9075" x="7956550" y="2082800"/>
          <p14:tracePt t="9091" x="7943850" y="2089150"/>
          <p14:tracePt t="9091" x="7931150" y="2089150"/>
          <p14:tracePt t="9110" x="7924800" y="2095500"/>
          <p14:tracePt t="9110" x="7912100" y="2101850"/>
          <p14:tracePt t="9126" x="7899400" y="2101850"/>
          <p14:tracePt t="9126" x="7880350" y="2108200"/>
          <p14:tracePt t="9143" x="7867650" y="2114550"/>
          <p14:tracePt t="9143" x="7848600" y="2114550"/>
          <p14:tracePt t="9159" x="7835900" y="2120900"/>
          <p14:tracePt t="9159" x="7804150" y="2133600"/>
          <p14:tracePt t="9177" x="7791450" y="2133600"/>
          <p14:tracePt t="9177" x="7778750" y="2139950"/>
          <p14:tracePt t="9193" x="7766050" y="2139950"/>
          <p14:tracePt t="9193" x="7753350" y="2146300"/>
          <p14:tracePt t="9210" x="7740650" y="2146300"/>
          <p14:tracePt t="9210" x="7734300" y="2152650"/>
          <p14:tracePt t="9226" x="7727950" y="2152650"/>
          <p14:tracePt t="9226" x="7721600" y="2152650"/>
          <p14:tracePt t="9245" x="7715250" y="2152650"/>
          <p14:tracePt t="9258" x="7721600" y="2159000"/>
          <p14:tracePt t="9312" x="7727950" y="2159000"/>
          <p14:tracePt t="9357" x="7727950" y="2165350"/>
          <p14:tracePt t="9476" x="7727950" y="2171700"/>
          <p14:tracePt t="9524" x="7734300" y="2171700"/>
          <p14:tracePt t="9553" x="7727950" y="2171700"/>
          <p14:tracePt t="9605" x="7721600" y="2171700"/>
          <p14:tracePt t="9621" x="7708900" y="2178050"/>
          <p14:tracePt t="9648" x="7702550" y="2178050"/>
          <p14:tracePt t="9688" x="7702550" y="2184400"/>
          <p14:tracePt t="9716" x="7708900" y="2184400"/>
          <p14:tracePt t="9732" x="7715250" y="2184400"/>
          <p14:tracePt t="9748" x="7721600" y="2184400"/>
          <p14:tracePt t="9756" x="7727950" y="2184400"/>
          <p14:tracePt t="9765" x="7734300" y="2190750"/>
          <p14:tracePt t="9765" x="7740650" y="2184400"/>
          <p14:tracePt t="9779" x="7747000" y="2184400"/>
          <p14:tracePt t="9794" x="7753350" y="2184400"/>
          <p14:tracePt t="9810" x="7759700" y="2184400"/>
          <p14:tracePt t="9827" x="7766050" y="2184400"/>
          <p14:tracePt t="9844" x="7759700" y="2178050"/>
          <p14:tracePt t="9861" x="7753350" y="2178050"/>
          <p14:tracePt t="9877" x="7747000" y="2178050"/>
          <p14:tracePt t="9894" x="7740650" y="2178050"/>
          <p14:tracePt t="9911" x="7734300" y="2178050"/>
          <p14:tracePt t="9911" x="7727950" y="2178050"/>
          <p14:tracePt t="9930" x="7721600" y="2178050"/>
          <p14:tracePt t="9965" x="7727950" y="2171700"/>
          <p14:tracePt t="10057" x="7721600" y="2171700"/>
          <p14:tracePt t="10108" x="7715250" y="2171700"/>
          <p14:tracePt t="10124" x="7708900" y="2171700"/>
          <p14:tracePt t="10144" x="7702550" y="2165350"/>
          <p14:tracePt t="10160" x="7696200" y="2165350"/>
          <p14:tracePt t="10176" x="7689850" y="2165350"/>
          <p14:tracePt t="10188" x="7689850" y="2159000"/>
          <p14:tracePt t="10244" x="7696200" y="2159000"/>
          <p14:tracePt t="10264" x="7702550" y="2152650"/>
          <p14:tracePt t="10280" x="7708900" y="2139950"/>
          <p14:tracePt t="10297" x="7715250" y="2139950"/>
          <p14:tracePt t="10308" x="7721600" y="2127250"/>
          <p14:tracePt t="10325" x="7727950" y="2120900"/>
          <p14:tracePt t="10341" x="7734300" y="2120900"/>
          <p14:tracePt t="10356" x="7740650" y="2114550"/>
          <p14:tracePt t="10365" x="7747000" y="2114550"/>
          <p14:tracePt t="10379" x="7753350" y="2114550"/>
          <p14:tracePt t="10396" x="7759700" y="2114550"/>
          <p14:tracePt t="10412" x="7766050" y="2114550"/>
          <p14:tracePt t="10431" x="7772400" y="2120900"/>
          <p14:tracePt t="10446" x="7778750" y="2127250"/>
          <p14:tracePt t="10476" x="7778750" y="2120900"/>
          <p14:tracePt t="10504" x="7778750" y="2114550"/>
          <p14:tracePt t="10536" x="7785100" y="2108200"/>
          <p14:tracePt t="10556" x="7791450" y="2108200"/>
          <p14:tracePt t="10572" x="7797800" y="2108200"/>
          <p14:tracePt t="10588" x="7804150" y="2108200"/>
          <p14:tracePt t="10604" x="7810500" y="2108200"/>
          <p14:tracePt t="10609" x="7816850" y="2108200"/>
          <p14:tracePt t="10625" x="7823200" y="2108200"/>
          <p14:tracePt t="10633" x="7829550" y="2108200"/>
          <p14:tracePt t="10649" x="7835900" y="2108200"/>
          <p14:tracePt t="10649" x="7842250" y="2108200"/>
          <p14:tracePt t="10665" x="7848600" y="2108200"/>
          <p14:tracePt t="10680" x="7854950" y="2108200"/>
          <p14:tracePt t="10697" x="7861300" y="2108200"/>
          <p14:tracePt t="10713" x="7867650" y="2108200"/>
          <p14:tracePt t="10713" x="7874000" y="2108200"/>
          <p14:tracePt t="10731" x="7880350" y="2108200"/>
          <p14:tracePt t="10747" x="7886700" y="2101850"/>
          <p14:tracePt t="10776" x="7880350" y="2101850"/>
          <p14:tracePt t="10812" x="7874000" y="2101850"/>
          <p14:tracePt t="10836" x="7867650" y="2101850"/>
          <p14:tracePt t="10857" x="7874000" y="2101850"/>
          <p14:tracePt t="10969" x="7880350" y="2101850"/>
          <p14:tracePt t="11016" x="7886700" y="2101850"/>
          <p14:tracePt t="11044" x="7880350" y="2101850"/>
          <p14:tracePt t="11136" x="7886700" y="2101850"/>
          <p14:tracePt t="11257" x="7893050" y="2101850"/>
          <p14:tracePt t="11300" x="7893050" y="2095500"/>
          <p14:tracePt t="11345" x="7886700" y="2089150"/>
          <p14:tracePt t="11526" x="7893050" y="2095500"/>
          <p14:tracePt t="11608" x="7893050" y="2101850"/>
          <p14:tracePt t="11624" x="7899400" y="2108200"/>
          <p14:tracePt t="11637" x="7905750" y="2114550"/>
          <p14:tracePt t="11652" x="7905750" y="2120900"/>
          <p14:tracePt t="11661" x="7912100" y="2127250"/>
          <p14:tracePt t="11669" x="7918450" y="2133600"/>
          <p14:tracePt t="11685" x="7924800" y="2133600"/>
          <p14:tracePt t="11685" x="7931150" y="2139950"/>
          <p14:tracePt t="11701" x="7937500" y="2139950"/>
          <p14:tracePt t="11701" x="7937500" y="2146300"/>
          <p14:tracePt t="11718" x="7943850" y="2146300"/>
          <p14:tracePt t="11718" x="7950200" y="2146300"/>
          <p14:tracePt t="11734" x="7956550" y="2146300"/>
          <p14:tracePt t="11734" x="7962900" y="2152650"/>
          <p14:tracePt t="11752" x="7975600" y="2152650"/>
          <p14:tracePt t="11766" x="7969250" y="2152650"/>
          <p14:tracePt t="11808" x="7956550" y="2152650"/>
          <p14:tracePt t="11825" x="7950200" y="2146300"/>
          <p14:tracePt t="11832" x="7943850" y="2146300"/>
          <p14:tracePt t="11840" x="7931150" y="2146300"/>
          <p14:tracePt t="11850" x="7924800" y="2146300"/>
          <p14:tracePt t="11850" x="7905750" y="2152650"/>
          <p14:tracePt t="11869" x="7893050" y="2152650"/>
          <p14:tracePt t="11869" x="7886700" y="2152650"/>
          <p14:tracePt t="11885" x="7874000" y="2152650"/>
          <p14:tracePt t="11885" x="7861300" y="2152650"/>
          <p14:tracePt t="11902" x="7854950" y="2159000"/>
          <p14:tracePt t="11902" x="7842250" y="2159000"/>
          <p14:tracePt t="11918" x="7829550" y="2159000"/>
          <p14:tracePt t="11918" x="7816850" y="2165350"/>
          <p14:tracePt t="11918" x="7804150" y="2165350"/>
          <p14:tracePt t="11938" x="7791450" y="2171700"/>
          <p14:tracePt t="11950" x="7778750" y="2171700"/>
          <p14:tracePt t="11950" x="7753350" y="2178050"/>
          <p14:tracePt t="11969" x="7740650" y="2184400"/>
          <p14:tracePt t="11969" x="7727950" y="2190750"/>
          <p14:tracePt t="11985" x="7715250" y="2190750"/>
          <p14:tracePt t="11985" x="7702550" y="2197100"/>
          <p14:tracePt t="12003" x="7689850" y="2203450"/>
          <p14:tracePt t="12003" x="7677150" y="2203450"/>
          <p14:tracePt t="12003" x="7670800" y="2203450"/>
          <p14:tracePt t="12021" x="7664450" y="2209800"/>
          <p14:tracePt t="12034" x="7651750" y="2209800"/>
          <p14:tracePt t="12034" x="7645400" y="2216150"/>
          <p14:tracePt t="12052" x="7639050" y="2216150"/>
          <p14:tracePt t="12068" x="7645400" y="2216150"/>
          <p14:tracePt t="12109" x="7651750" y="2216150"/>
          <p14:tracePt t="12116" x="7658100" y="2216150"/>
          <p14:tracePt t="12124" x="7670800" y="2216150"/>
          <p14:tracePt t="12134" x="7677150" y="2216150"/>
          <p14:tracePt t="12134" x="7683500" y="2209800"/>
          <p14:tracePt t="12153" x="7696200" y="2209800"/>
          <p14:tracePt t="12153" x="7708900" y="2209800"/>
          <p14:tracePt t="12169" x="7721600" y="2209800"/>
          <p14:tracePt t="12169" x="7727950" y="2209800"/>
          <p14:tracePt t="12186" x="7740650" y="2209800"/>
          <p14:tracePt t="12186" x="7747000" y="2209800"/>
          <p14:tracePt t="12202" x="7753350" y="2209800"/>
          <p14:tracePt t="12202" x="7759700" y="2209800"/>
          <p14:tracePt t="12219" x="7772400" y="2209800"/>
          <p14:tracePt t="12219" x="7785100" y="2209800"/>
          <p14:tracePt t="12237" x="7791450" y="2209800"/>
          <p14:tracePt t="12252" x="7797800" y="2203450"/>
          <p14:tracePt t="12268" x="7804150" y="2203450"/>
          <p14:tracePt t="12285" x="7810500" y="2197100"/>
          <p14:tracePt t="12302" x="7810500" y="2190750"/>
          <p14:tracePt t="12318" x="7810500" y="2184400"/>
          <p14:tracePt t="12318" x="7804150" y="2171700"/>
          <p14:tracePt t="12337" x="7804150" y="2165350"/>
          <p14:tracePt t="12337" x="7797800" y="2159000"/>
          <p14:tracePt t="12353" x="7791450" y="2159000"/>
          <p14:tracePt t="12353" x="7791450" y="2152650"/>
          <p14:tracePt t="12370" x="7785100" y="2146300"/>
          <p14:tracePt t="12370" x="7778750" y="2139950"/>
          <p14:tracePt t="12370" x="7778750" y="2133600"/>
          <p14:tracePt t="12389" x="7772400" y="2133600"/>
          <p14:tracePt t="12402" x="7766050" y="2127250"/>
          <p14:tracePt t="12402" x="7753350" y="2120900"/>
          <p14:tracePt t="12421" x="7753350" y="2114550"/>
          <p14:tracePt t="12437" x="7740650" y="2114550"/>
          <p14:tracePt t="12452" x="7740650" y="2108200"/>
          <p14:tracePt t="12469" x="7734300" y="2114550"/>
          <p14:tracePt t="12485" x="7740650" y="2120900"/>
          <p14:tracePt t="12502" x="7747000" y="2127250"/>
          <p14:tracePt t="12519" x="7753350" y="2133600"/>
          <p14:tracePt t="12519" x="7759700" y="2139950"/>
          <p14:tracePt t="12538" x="7766050" y="2139950"/>
          <p14:tracePt t="12538" x="7772400" y="2139950"/>
          <p14:tracePt t="12555" x="7778750" y="2146300"/>
          <p14:tracePt t="12569" x="7785100" y="2146300"/>
          <p14:tracePt t="12586" x="7791450" y="2152650"/>
          <p14:tracePt t="12586" x="7797800" y="2152650"/>
          <p14:tracePt t="12605" x="7804150" y="2159000"/>
          <p14:tracePt t="12628" x="7804150" y="2165350"/>
          <p14:tracePt t="12688" x="7797800" y="2165350"/>
          <p14:tracePt t="12708" x="7791450" y="2165350"/>
          <p14:tracePt t="12740" x="7791450" y="2171700"/>
          <p14:tracePt t="12801" x="7791450" y="2165350"/>
          <p14:tracePt t="12912" x="7785100" y="2159000"/>
          <p14:tracePt t="12945" x="7778750" y="2159000"/>
          <p14:tracePt t="12980" x="7785100" y="2152650"/>
          <p14:tracePt t="13064" x="7791450" y="2152650"/>
          <p14:tracePt t="13093" x="7797800" y="2146300"/>
          <p14:tracePt t="13136" x="7804150" y="2139950"/>
          <p14:tracePt t="13289" x="7810500" y="2139950"/>
          <p14:tracePt t="13356" x="7816850" y="2146300"/>
          <p14:tracePt t="13437" x="7816850" y="2139950"/>
          <p14:tracePt t="13469" x="7823200" y="2139950"/>
          <p14:tracePt t="13496" x="7823200" y="2146300"/>
          <p14:tracePt t="13669" x="7823200" y="2152650"/>
          <p14:tracePt t="13752" x="7816850" y="2152650"/>
          <p14:tracePt t="13788" x="7810500" y="2159000"/>
          <p14:tracePt t="13820" x="7804150" y="2165350"/>
          <p14:tracePt t="13881" x="7804150" y="2171700"/>
          <p14:tracePt t="13909" x="7804150" y="2178050"/>
          <p14:tracePt t="13948" x="7810500" y="2178050"/>
          <p14:tracePt t="13976" x="7810500" y="2184400"/>
          <p14:tracePt t="14045" x="7804150" y="2184400"/>
          <p14:tracePt t="14076" x="7804150" y="2190750"/>
          <p14:tracePt t="14096" x="7797800" y="2190750"/>
          <p14:tracePt t="14128" x="7804150" y="2190750"/>
          <p14:tracePt t="14248" x="7810500" y="2190750"/>
          <p14:tracePt t="14324" x="7816850" y="2190750"/>
          <p14:tracePt t="14344" x="7823200" y="2190750"/>
          <p14:tracePt t="14376" x="7829550" y="2197100"/>
          <p14:tracePt t="14405" x="7829550" y="2203450"/>
          <p14:tracePt t="14429" x="7835900" y="2209800"/>
          <p14:tracePt t="14457" x="7829550" y="2209800"/>
          <p14:tracePt t="14488" x="7829550" y="2216150"/>
          <p14:tracePt t="14508" x="7823200" y="2222500"/>
          <p14:tracePt t="14533" x="7816850" y="2228850"/>
          <p14:tracePt t="14556" x="7810500" y="2228850"/>
          <p14:tracePt t="14577" x="7810500" y="2235200"/>
          <p14:tracePt t="14608" x="7810500" y="2241550"/>
          <p14:tracePt t="14636" x="7810500" y="2247900"/>
          <p14:tracePt t="14669" x="7810500" y="2254250"/>
          <p14:tracePt t="14688" x="7810500" y="2260600"/>
          <p14:tracePt t="14720" x="7810500" y="2266950"/>
          <p14:tracePt t="14745" x="7816850" y="2273300"/>
          <p14:tracePt t="14764" x="7816850" y="2279650"/>
          <p14:tracePt t="14797" x="7816850" y="2286000"/>
          <p14:tracePt t="14824" x="7816850" y="2292350"/>
          <p14:tracePt t="14892" x="7816850" y="2298700"/>
          <p14:tracePt t="14928" x="7816850" y="2305050"/>
          <p14:tracePt t="14984" x="7823200" y="2305050"/>
          <p14:tracePt t="15028" x="7829550" y="2311400"/>
          <p14:tracePt t="15108" x="7835900" y="2311400"/>
          <p14:tracePt t="15164" x="7835900" y="2317750"/>
          <p14:tracePt t="15192" x="7842250" y="2317750"/>
          <p14:tracePt t="15225" x="7848600" y="2324100"/>
          <p14:tracePt t="15260" x="7848600" y="2330450"/>
          <p14:tracePt t="15304" x="7854950" y="2336800"/>
          <p14:tracePt t="15364" x="7861300" y="2343150"/>
          <p14:tracePt t="15425" x="7861300" y="2349500"/>
          <p14:tracePt t="15508" x="7861300" y="2355850"/>
          <p14:tracePt t="15552" x="7861300" y="2362200"/>
          <p14:tracePt t="15628" x="7861300" y="2368550"/>
          <p14:tracePt t="15824" x="7867650" y="2368550"/>
          <p14:tracePt t="15928" x="7874000" y="2368550"/>
          <p14:tracePt t="16348" x="7867650" y="2374900"/>
          <p14:tracePt t="16392" x="7874000" y="2381250"/>
          <p14:tracePt t="16460" x="7880350" y="2381250"/>
          <p14:tracePt t="16544" x="7880350" y="2374900"/>
          <p14:tracePt t="16572" x="7886700" y="2368550"/>
          <p14:tracePt t="16605" x="7893050" y="2368550"/>
          <p14:tracePt t="16641" x="7893050" y="2362200"/>
          <p14:tracePt t="16684" x="7893050" y="2355850"/>
          <p14:tracePt t="16776" x="7886700" y="2355850"/>
          <p14:tracePt t="16796" x="7880350" y="2355850"/>
          <p14:tracePt t="16828" x="7886700" y="2362200"/>
          <p14:tracePt t="16872" x="7893050" y="2355850"/>
          <p14:tracePt t="16897" x="7899400" y="2355850"/>
          <p14:tracePt t="16916" x="7905750" y="2355850"/>
          <p14:tracePt t="16965" x="7912100" y="2349500"/>
          <p14:tracePt t="16992" x="7918450" y="2355850"/>
          <p14:tracePt t="17069" x="7918450" y="2362200"/>
          <p14:tracePt t="17105" x="7918450" y="2368550"/>
          <p14:tracePt t="17148" x="7924800" y="2368550"/>
          <p14:tracePt t="17240" x="7924800" y="2374900"/>
          <p14:tracePt t="17292" x="7924800" y="2381250"/>
          <p14:tracePt t="17437" x="7931150" y="2381250"/>
          <p14:tracePt t="17457" x="7937500" y="2381250"/>
          <p14:tracePt t="17496" x="7937500" y="2387600"/>
          <p14:tracePt t="17532" x="7943850" y="2393950"/>
          <p14:tracePt t="17576" x="7950200" y="2393950"/>
          <p14:tracePt t="17884" x="7956550" y="2393950"/>
          <p14:tracePt t="17908" x="7962900" y="2387600"/>
          <p14:tracePt t="17928" x="7969250" y="2387600"/>
          <p14:tracePt t="17961" x="7962900" y="2387600"/>
          <p14:tracePt t="18081" x="7956550" y="2387600"/>
          <p14:tracePt t="18177" x="7950200" y="2387600"/>
          <p14:tracePt t="18209" x="7956550" y="2393950"/>
          <p14:tracePt t="18296" x="7962900" y="2387600"/>
          <p14:tracePt t="18320" x="7969250" y="2387600"/>
          <p14:tracePt t="18357" x="7975600" y="2387600"/>
          <p14:tracePt t="18424" x="7969250" y="2387600"/>
          <p14:tracePt t="18664" x="7969250" y="2393950"/>
          <p14:tracePt t="18725" x="7969250" y="2400300"/>
          <p14:tracePt t="18764" x="7969250" y="2406650"/>
          <p14:tracePt t="18885" x="7962900" y="2413000"/>
          <p14:tracePt t="18980" x="7956550" y="2406650"/>
          <p14:tracePt t="19040" x="7956550" y="2400300"/>
          <p14:tracePt t="19108" x="7950200" y="2400300"/>
          <p14:tracePt t="19176" x="7956550" y="2400300"/>
          <p14:tracePt t="19304" x="7950200" y="2393950"/>
          <p14:tracePt t="19393" x="7943850" y="2393950"/>
          <p14:tracePt t="19409" x="7937500" y="2393950"/>
          <p14:tracePt t="19424" x="7931150" y="2387600"/>
          <p14:tracePt t="19436" x="7924800" y="2387600"/>
          <p14:tracePt t="19452" x="7918450" y="2381250"/>
          <p14:tracePt t="19468" x="7912100" y="2381250"/>
          <p14:tracePt t="19485" x="7905750" y="2381250"/>
          <p14:tracePt t="19497" x="7899400" y="2374900"/>
          <p14:tracePt t="19520" x="7905750" y="2374900"/>
          <p14:tracePt t="19596" x="7912100" y="2368550"/>
          <p14:tracePt t="19632" x="7918450" y="2368550"/>
          <p14:tracePt t="19668" x="7924800" y="2362200"/>
          <p14:tracePt t="19700" x="7931150" y="2362200"/>
          <p14:tracePt t="19724" x="7937500" y="2362200"/>
          <p14:tracePt t="19737" x="7943850" y="2355850"/>
          <p14:tracePt t="19768" x="7950200" y="2355850"/>
          <p14:tracePt t="19785" x="7956550" y="2355850"/>
          <p14:tracePt t="19796" x="7962900" y="2355850"/>
          <p14:tracePt t="19812" x="7969250" y="2349500"/>
          <p14:tracePt t="19829" x="7975600" y="2349500"/>
          <p14:tracePt t="19848" x="7969250" y="2355850"/>
          <p14:tracePt t="19968" x="7962900" y="2355850"/>
          <p14:tracePt t="20025" x="7969250" y="2349500"/>
          <p14:tracePt t="20104" x="7962900" y="2349500"/>
          <p14:tracePt t="20264" x="7956550" y="2355850"/>
          <p14:tracePt t="20292" x="7962900" y="2362200"/>
          <p14:tracePt t="20384" x="7962900" y="2368550"/>
          <p14:tracePt t="20412" x="7956550" y="2368550"/>
          <p14:tracePt t="20464" x="7950200" y="2362200"/>
          <p14:tracePt t="20496" x="7943850" y="2362200"/>
          <p14:tracePt t="20508" x="7937500" y="2362200"/>
          <p14:tracePt t="20524" x="7931150" y="2362200"/>
          <p14:tracePt t="20540" x="7931150" y="2368550"/>
          <p14:tracePt t="20593" x="7937500" y="2368550"/>
          <p14:tracePt t="20617" x="7943850" y="2374900"/>
          <p14:tracePt t="20644" x="7950200" y="2374900"/>
          <p14:tracePt t="20660" x="7956550" y="2381250"/>
          <p14:tracePt t="20684" x="7962900" y="2387600"/>
          <p14:tracePt t="20705" x="7962900" y="2393950"/>
          <p14:tracePt t="20772" x="7956550" y="2393950"/>
          <p14:tracePt t="20824" x="7956550" y="2400300"/>
          <p14:tracePt t="20892" x="7962900" y="2400300"/>
          <p14:tracePt t="20924" x="7969250" y="2406650"/>
          <p14:tracePt t="20961" x="7975600" y="2413000"/>
          <p14:tracePt t="21048" x="7975600" y="2419350"/>
          <p14:tracePt t="21088" x="7975600" y="2425700"/>
          <p14:tracePt t="21124" x="7975600" y="2432050"/>
          <p14:tracePt t="21168" x="7981950" y="2432050"/>
          <p14:tracePt t="21296" x="7975600" y="2438400"/>
          <p14:tracePt t="21356" x="7981950" y="2444750"/>
          <p14:tracePt t="21400" x="7975600" y="2438400"/>
          <p14:tracePt t="21528" x="7981950" y="2438400"/>
          <p14:tracePt t="21620" x="7981950" y="2444750"/>
          <p14:tracePt t="21724" x="7975600" y="2444750"/>
          <p14:tracePt t="21748" x="7969250" y="2444750"/>
          <p14:tracePt t="21764" x="7962900" y="2444750"/>
          <p14:tracePt t="21777" x="7956550" y="2444750"/>
          <p14:tracePt t="21792" x="7943850" y="2444750"/>
          <p14:tracePt t="21808" x="7937500" y="2444750"/>
          <p14:tracePt t="21824" x="7931150" y="2444750"/>
          <p14:tracePt t="21837" x="7924800" y="2438400"/>
          <p14:tracePt t="21853" x="7918450" y="2438400"/>
          <p14:tracePt t="21869" x="7924800" y="2444750"/>
          <p14:tracePt t="21920" x="7931150" y="2444750"/>
          <p14:tracePt t="21937" x="7937500" y="2444750"/>
          <p14:tracePt t="21941" x="7943850" y="2444750"/>
          <p14:tracePt t="21950" x="7950200" y="2444750"/>
          <p14:tracePt t="21950" x="7956550" y="2451100"/>
          <p14:tracePt t="21969" x="7962900" y="2451100"/>
          <p14:tracePt t="21969" x="7969250" y="2451100"/>
          <p14:tracePt t="21985" x="7975600" y="2451100"/>
          <p14:tracePt t="21985" x="7988300" y="2451100"/>
          <p14:tracePt t="22001" x="7994650" y="2451100"/>
          <p14:tracePt t="22017" x="8007350" y="2451100"/>
          <p14:tracePt t="22033" x="8007350" y="2457450"/>
          <p14:tracePt t="22050" x="8013700" y="2463800"/>
          <p14:tracePt t="22070" x="8007350" y="2470150"/>
          <p14:tracePt t="22100" x="8007350" y="2476500"/>
          <p14:tracePt t="22116" x="8001000" y="2482850"/>
          <p14:tracePt t="22128" x="7994650" y="2482850"/>
          <p14:tracePt t="22144" x="7988300" y="2489200"/>
          <p14:tracePt t="22160" x="7981950" y="2489200"/>
          <p14:tracePt t="22181" x="7975600" y="2482850"/>
          <p14:tracePt t="22221" x="7969250" y="2489200"/>
          <p14:tracePt t="22280" x="7962900" y="2489200"/>
          <p14:tracePt t="22296" x="7956550" y="2489200"/>
          <p14:tracePt t="22308" x="7950200" y="2489200"/>
          <p14:tracePt t="22324" x="7943850" y="2495550"/>
          <p14:tracePt t="22340" x="7937500" y="2501900"/>
          <p14:tracePt t="22368" x="7931150" y="2508250"/>
          <p14:tracePt t="22376" x="7924800" y="2508250"/>
          <p14:tracePt t="22385" x="7918450" y="2514600"/>
          <p14:tracePt t="22385" x="7912100" y="2520950"/>
          <p14:tracePt t="22403" x="7905750" y="2520950"/>
          <p14:tracePt t="22403" x="7893050" y="2527300"/>
          <p14:tracePt t="22419" x="7880350" y="2533650"/>
          <p14:tracePt t="22419" x="7848600" y="2540000"/>
          <p14:tracePt t="22439" x="7835900" y="2546350"/>
          <p14:tracePt t="22439" x="7816850" y="2552700"/>
          <p14:tracePt t="22453" x="7804150" y="2552700"/>
          <p14:tracePt t="22453" x="7791450" y="2559050"/>
          <p14:tracePt t="22469" x="7778750" y="2559050"/>
          <p14:tracePt t="22469" x="7766050" y="2559050"/>
          <p14:tracePt t="22486" x="7753350" y="2552700"/>
          <p14:tracePt t="22486" x="7747000" y="2546350"/>
          <p14:tracePt t="22503" x="7747000" y="2533650"/>
          <p14:tracePt t="22503" x="7747000" y="2520950"/>
          <p14:tracePt t="22503" x="7747000" y="2508250"/>
          <p14:tracePt t="22522" x="7747000" y="2489200"/>
          <p14:tracePt t="22522" x="7740650" y="2470150"/>
          <p14:tracePt t="22537" x="7747000" y="245110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Grp="1" noChangeArrowheads="1"/>
          </p:cNvSpPr>
          <p:nvPr>
            <p:ph type="title"/>
          </p:nvPr>
        </p:nvSpPr>
        <p:spPr/>
        <p:txBody>
          <a:bodyPr/>
          <a:lstStyle/>
          <a:p>
            <a:r>
              <a:rPr lang="ja-JP" altLang="en-US"/>
              <a:t>２遺伝子座の場合：例</a:t>
            </a:r>
          </a:p>
        </p:txBody>
      </p:sp>
      <p:sp>
        <p:nvSpPr>
          <p:cNvPr id="654339" name="Text Box 3"/>
          <p:cNvSpPr txBox="1">
            <a:spLocks noChangeArrowheads="1"/>
          </p:cNvSpPr>
          <p:nvPr/>
        </p:nvSpPr>
        <p:spPr bwMode="auto">
          <a:xfrm>
            <a:off x="323528" y="1052736"/>
            <a:ext cx="641350" cy="457200"/>
          </a:xfrm>
          <a:prstGeom prst="rect">
            <a:avLst/>
          </a:prstGeom>
          <a:noFill/>
          <a:ln w="38100">
            <a:noFill/>
            <a:miter lim="800000"/>
            <a:headEnd/>
            <a:tailEnd/>
          </a:ln>
          <a:effectLst/>
        </p:spPr>
        <p:txBody>
          <a:bodyPr wrap="none">
            <a:spAutoFit/>
          </a:bodyPr>
          <a:lstStyle/>
          <a:p>
            <a:r>
              <a:rPr lang="ja-JP" altLang="en-US"/>
              <a:t>例：</a:t>
            </a:r>
          </a:p>
        </p:txBody>
      </p:sp>
      <p:sp>
        <p:nvSpPr>
          <p:cNvPr id="654340" name="Text Box 4"/>
          <p:cNvSpPr txBox="1">
            <a:spLocks noChangeArrowheads="1"/>
          </p:cNvSpPr>
          <p:nvPr/>
        </p:nvSpPr>
        <p:spPr bwMode="auto">
          <a:xfrm>
            <a:off x="933128" y="1052736"/>
            <a:ext cx="7959352" cy="1569660"/>
          </a:xfrm>
          <a:prstGeom prst="rect">
            <a:avLst/>
          </a:prstGeom>
          <a:noFill/>
          <a:ln w="38100">
            <a:noFill/>
            <a:miter lim="800000"/>
            <a:headEnd/>
            <a:tailEnd/>
          </a:ln>
          <a:effectLst/>
        </p:spPr>
        <p:txBody>
          <a:bodyPr wrap="square">
            <a:spAutoFit/>
          </a:bodyPr>
          <a:lstStyle/>
          <a:p>
            <a:r>
              <a:rPr lang="ja-JP" altLang="en-US" dirty="0"/>
              <a:t>「花色赤色・草丈が高い</a:t>
            </a:r>
            <a:r>
              <a:rPr lang="en-US" altLang="ja-JP" dirty="0"/>
              <a:t>×</a:t>
            </a:r>
            <a:r>
              <a:rPr lang="ja-JP" altLang="en-US" dirty="0"/>
              <a:t>花色白色・草丈が低い」を交配したＦ</a:t>
            </a:r>
            <a:r>
              <a:rPr lang="ja-JP" altLang="en-US" baseline="-25000" dirty="0"/>
              <a:t>１</a:t>
            </a:r>
            <a:r>
              <a:rPr lang="ja-JP" altLang="en-US" dirty="0"/>
              <a:t>はすべて花色赤色・草丈が高いとなった．Ｆ</a:t>
            </a:r>
            <a:r>
              <a:rPr lang="ja-JP" altLang="en-US" baseline="-25000" dirty="0"/>
              <a:t>１</a:t>
            </a:r>
            <a:r>
              <a:rPr lang="ja-JP" altLang="en-US" dirty="0"/>
              <a:t>同士を交配した結果，下の表のような分離比を得た．これは</a:t>
            </a:r>
            <a:r>
              <a:rPr lang="en-US" altLang="ja-JP" dirty="0"/>
              <a:t>9:3:3:1</a:t>
            </a:r>
            <a:r>
              <a:rPr lang="ja-JP" altLang="en-US" dirty="0"/>
              <a:t>の分離比かどうかを検定する．</a:t>
            </a:r>
          </a:p>
        </p:txBody>
      </p:sp>
      <p:graphicFrame>
        <p:nvGraphicFramePr>
          <p:cNvPr id="654341" name="Group 5"/>
          <p:cNvGraphicFramePr>
            <a:graphicFrameLocks noGrp="1"/>
          </p:cNvGraphicFramePr>
          <p:nvPr/>
        </p:nvGraphicFramePr>
        <p:xfrm>
          <a:off x="533400" y="3124200"/>
          <a:ext cx="8458200" cy="3200400"/>
        </p:xfrm>
        <a:graphic>
          <a:graphicData uri="http://schemas.openxmlformats.org/drawingml/2006/table">
            <a:tbl>
              <a:tblPr/>
              <a:tblGrid>
                <a:gridCol w="1692275"/>
                <a:gridCol w="2379663"/>
                <a:gridCol w="1185862"/>
                <a:gridCol w="1143000"/>
                <a:gridCol w="2057400"/>
              </a:tblGrid>
              <a:tr h="469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Times New Roman" pitchFamily="18" charset="0"/>
                          <a:ea typeface="ＭＳ Ｐゴシック" charset="-128"/>
                        </a:rPr>
                        <a:t>遺伝子型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表現型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観測値</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分離比</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期待値</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赤ー高ー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赤色・草丈高い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160×9/16=90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赤ー低低</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赤色・草丈低い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160×3/16=30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白白高ー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白色・草丈高い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160×3/16=30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白白低低</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白色・草丈低い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160×1/16=10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計</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1269"/>
    </mc:Choice>
    <mc:Fallback>
      <p:transition spd="slow" advTm="612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4415" x="4895850" y="3702050"/>
          <p14:tracePt t="4630" x="4895850" y="3708400"/>
          <p14:tracePt t="4661" x="4895850" y="3714750"/>
          <p14:tracePt t="4672" x="4895850" y="3721100"/>
          <p14:tracePt t="4696" x="4895850" y="3727450"/>
          <p14:tracePt t="4712" x="4902200" y="3733800"/>
          <p14:tracePt t="4733" x="4908550" y="3740150"/>
          <p14:tracePt t="4748" x="4914900" y="3740150"/>
          <p14:tracePt t="4764" x="4921250" y="3740150"/>
          <p14:tracePt t="4781" x="4914900" y="3740150"/>
          <p14:tracePt t="4892" x="4908550" y="3733800"/>
          <p14:tracePt t="4981" x="4908550" y="3727450"/>
          <p14:tracePt t="5020" x="4914900" y="3721100"/>
          <p14:tracePt t="5049" x="4921250" y="3721100"/>
          <p14:tracePt t="5065" x="4927600" y="3721100"/>
          <p14:tracePt t="5080" x="4927600" y="3714750"/>
          <p14:tracePt t="5088" x="4933950" y="3708400"/>
          <p14:tracePt t="5108" x="4933950" y="3702050"/>
          <p14:tracePt t="5132" x="4927600" y="3702050"/>
          <p14:tracePt t="5176" x="4921250" y="3702050"/>
          <p14:tracePt t="5201" x="4914900" y="3708400"/>
          <p14:tracePt t="5212" x="4908550" y="3702050"/>
          <p14:tracePt t="5237" x="4902200" y="3695700"/>
          <p14:tracePt t="5269" x="4902200" y="3702050"/>
          <p14:tracePt t="5289" x="4895850" y="3695700"/>
          <p14:tracePt t="5340" x="4902200" y="3702050"/>
          <p14:tracePt t="5432" x="4895850" y="3708400"/>
          <p14:tracePt t="5469" x="4895850" y="3714750"/>
          <p14:tracePt t="5493" x="4902200" y="3708400"/>
          <p14:tracePt t="5560" x="4908550" y="3714750"/>
          <p14:tracePt t="5612" x="4914900" y="3721100"/>
          <p14:tracePt t="5649" x="4921250" y="3721100"/>
          <p14:tracePt t="5664" x="4927600" y="3727450"/>
          <p14:tracePt t="5672" x="4933950" y="3733800"/>
          <p14:tracePt t="5681" x="4940300" y="3740150"/>
          <p14:tracePt t="5697" x="4940300" y="3746500"/>
          <p14:tracePt t="5697" x="4946650" y="3759200"/>
          <p14:tracePt t="5715" x="4953000" y="3765550"/>
          <p14:tracePt t="5715" x="4965700" y="3784600"/>
          <p14:tracePt t="5734" x="4965700" y="3790950"/>
          <p14:tracePt t="5734" x="4972050" y="3797300"/>
          <p14:tracePt t="5749" x="4978400" y="3810000"/>
          <p14:tracePt t="5749" x="4984750" y="3816350"/>
          <p14:tracePt t="5765" x="4991100" y="3822700"/>
          <p14:tracePt t="5765" x="4997450" y="3835400"/>
          <p14:tracePt t="5782" x="5003800" y="3841750"/>
          <p14:tracePt t="5782" x="5010150" y="3854450"/>
          <p14:tracePt t="5798" x="5010150" y="3867150"/>
          <p14:tracePt t="5798" x="5022850" y="3879850"/>
          <p14:tracePt t="5815" x="5029200" y="3892550"/>
          <p14:tracePt t="5815" x="5029200" y="3898900"/>
          <p14:tracePt t="5832" x="5035550" y="3905250"/>
          <p14:tracePt t="5832" x="5035550" y="3911600"/>
          <p14:tracePt t="5848" x="5041900" y="3917950"/>
          <p14:tracePt t="5848" x="5041900" y="3924300"/>
          <p14:tracePt t="5866" x="5048250" y="3930650"/>
          <p14:tracePt t="5881" x="5048250" y="3943350"/>
          <p14:tracePt t="5897" x="5054600" y="3949700"/>
          <p14:tracePt t="5914" x="5060950" y="3956050"/>
          <p14:tracePt t="5914" x="5060950" y="3962400"/>
          <p14:tracePt t="5932" x="5067300" y="3962400"/>
          <p14:tracePt t="5949" x="5067300" y="3968750"/>
          <p14:tracePt t="5965" x="5073650" y="3975100"/>
          <p14:tracePt t="6032" x="5073650" y="3968750"/>
          <p14:tracePt t="6100" x="5073650" y="3962400"/>
          <p14:tracePt t="6120" x="5067300" y="3956050"/>
          <p14:tracePt t="6152" x="5060950" y="3949700"/>
          <p14:tracePt t="6172" x="5054600" y="3943350"/>
          <p14:tracePt t="6221" x="5054600" y="3937000"/>
          <p14:tracePt t="6288" x="5048250" y="3937000"/>
          <p14:tracePt t="6340" x="5048250" y="3930650"/>
          <p14:tracePt t="6472" x="5048250" y="3937000"/>
          <p14:tracePt t="6548" x="5054600" y="3937000"/>
          <p14:tracePt t="6788" x="5060950" y="3943350"/>
          <p14:tracePt t="6832" x="5067300" y="3949700"/>
          <p14:tracePt t="6864" x="5067300" y="3956050"/>
          <p14:tracePt t="6892" x="5067300" y="3962400"/>
          <p14:tracePt t="6916" x="5067300" y="3968750"/>
          <p14:tracePt t="6940" x="5067300" y="3975100"/>
          <p14:tracePt t="6952" x="5073650" y="3981450"/>
          <p14:tracePt t="6984" x="5080000" y="3981450"/>
          <p14:tracePt t="7020" x="5080000" y="3987800"/>
          <p14:tracePt t="7064" x="5080000" y="3981450"/>
          <p14:tracePt t="7172" x="5073650" y="3981450"/>
          <p14:tracePt t="7208" x="5067300" y="3981450"/>
          <p14:tracePt t="7345" x="5073650" y="3981450"/>
          <p14:tracePt t="7480" x="5080000" y="3987800"/>
          <p14:tracePt t="7516" x="5080000" y="3994150"/>
          <p14:tracePt t="7540" x="5080000" y="4000500"/>
          <p14:tracePt t="7612" x="5080000" y="4006850"/>
          <p14:tracePt t="7852" x="5080000" y="4013200"/>
          <p14:tracePt t="7900" x="5080000" y="4019550"/>
          <p14:tracePt t="7980" x="5086350" y="4019550"/>
          <p14:tracePt t="8020" x="5092700" y="4025900"/>
          <p14:tracePt t="8064" x="5086350" y="4019550"/>
          <p14:tracePt t="8213" x="5092700" y="4025900"/>
          <p14:tracePt t="8296" x="5099050" y="4032250"/>
          <p14:tracePt t="8312" x="5105400" y="4038600"/>
          <p14:tracePt t="8324" x="5111750" y="4044950"/>
          <p14:tracePt t="8332" x="5118100" y="4051300"/>
          <p14:tracePt t="8341" x="5124450" y="4057650"/>
          <p14:tracePt t="8341" x="5130800" y="4064000"/>
          <p14:tracePt t="8357" x="5137150" y="4076700"/>
          <p14:tracePt t="8357" x="5143500" y="4089400"/>
          <p14:tracePt t="8374" x="5156200" y="4095750"/>
          <p14:tracePt t="8374" x="5162550" y="4108450"/>
          <p14:tracePt t="8390" x="5168900" y="4121150"/>
          <p14:tracePt t="8390" x="5181600" y="4127500"/>
          <p14:tracePt t="8390" x="5187950" y="4140200"/>
          <p14:tracePt t="8410" x="5200650" y="4152900"/>
          <p14:tracePt t="8422" x="5207000" y="4165600"/>
          <p14:tracePt t="8422" x="5219700" y="4178300"/>
          <p14:tracePt t="8441" x="5226050" y="4191000"/>
          <p14:tracePt t="8441" x="5232400" y="4197350"/>
          <p14:tracePt t="8458" x="5238750" y="4203700"/>
          <p14:tracePt t="8458" x="5238750" y="4210050"/>
          <p14:tracePt t="8474" x="5245100" y="4216400"/>
          <p14:tracePt t="8474" x="5245100" y="4222750"/>
          <p14:tracePt t="8491" x="5251450" y="4229100"/>
          <p14:tracePt t="8506" x="5251450" y="4235450"/>
          <p14:tracePt t="8523" x="5257800" y="4241800"/>
          <p14:tracePt t="8539" x="5264150" y="4241800"/>
          <p14:tracePt t="8560" x="5270500" y="4241800"/>
          <p14:tracePt t="8573" x="5276850" y="4248150"/>
          <p14:tracePt t="8596" x="5283200" y="4248150"/>
          <p14:tracePt t="8620" x="5289550" y="4254500"/>
          <p14:tracePt t="8672" x="5289550" y="4260850"/>
          <p14:tracePt t="8716" x="5283200" y="4260850"/>
          <p14:tracePt t="8748" x="5276850" y="4260850"/>
          <p14:tracePt t="8768" x="5270500" y="4260850"/>
          <p14:tracePt t="8784" x="5264150" y="4260850"/>
          <p14:tracePt t="8793" x="5257800" y="4260850"/>
          <p14:tracePt t="8807" x="5251450" y="4254500"/>
          <p14:tracePt t="8807" x="5245100" y="4254500"/>
          <p14:tracePt t="8825" x="5238750" y="4254500"/>
          <p14:tracePt t="8825" x="5238750" y="4248150"/>
          <p14:tracePt t="8841" x="5232400" y="4248150"/>
          <p14:tracePt t="8841" x="5226050" y="4241800"/>
          <p14:tracePt t="8858" x="5219700" y="4235450"/>
          <p14:tracePt t="8858" x="5200650" y="4222750"/>
          <p14:tracePt t="8875" x="5194300" y="4216400"/>
          <p14:tracePt t="8875" x="5187950" y="4203700"/>
          <p14:tracePt t="8892" x="5175250" y="4197350"/>
          <p14:tracePt t="8892" x="5162550" y="4184650"/>
          <p14:tracePt t="8908" x="5143500" y="4178300"/>
          <p14:tracePt t="8908" x="5105400" y="4165600"/>
          <p14:tracePt t="8925" x="5086350" y="4152900"/>
          <p14:tracePt t="8925" x="5060950" y="4140200"/>
          <p14:tracePt t="8942" x="5035550" y="4127500"/>
          <p14:tracePt t="8942" x="5003800" y="4114800"/>
          <p14:tracePt t="8959" x="4978400" y="4095750"/>
          <p14:tracePt t="8959" x="4946650" y="4070350"/>
          <p14:tracePt t="8975" x="4921250" y="4044950"/>
          <p14:tracePt t="8975" x="4864100" y="3987800"/>
          <p14:tracePt t="8993" x="4838700" y="3949700"/>
          <p14:tracePt t="8993" x="4806950" y="3911600"/>
          <p14:tracePt t="9010" x="4775200" y="3873500"/>
          <p14:tracePt t="9010" x="4749800" y="3829050"/>
          <p14:tracePt t="9025" x="4718050" y="3784600"/>
          <p14:tracePt t="9025" x="4686300" y="3740150"/>
          <p14:tracePt t="9025" x="4654550" y="3695700"/>
          <p14:tracePt t="9045" x="4622800" y="3651250"/>
          <p14:tracePt t="9058" x="4591050" y="3606800"/>
          <p14:tracePt t="9058" x="4533900" y="3530600"/>
          <p14:tracePt t="9078" x="4508500" y="3486150"/>
          <p14:tracePt t="9078" x="4483100" y="3448050"/>
          <p14:tracePt t="9093" x="4457700" y="3416300"/>
          <p14:tracePt t="9093" x="4432300" y="3390900"/>
          <p14:tracePt t="9109" x="4406900" y="3365500"/>
          <p14:tracePt t="9109" x="4381500" y="3340100"/>
          <p14:tracePt t="9126" x="4356100" y="3321050"/>
          <p14:tracePt t="9126" x="4330700" y="3302000"/>
          <p14:tracePt t="9126" x="4298950" y="3282950"/>
          <p14:tracePt t="9145" x="4273550" y="3270250"/>
          <p14:tracePt t="9145" x="4248150" y="3251200"/>
          <p14:tracePt t="9161" x="4222750" y="3238500"/>
          <p14:tracePt t="9161" x="4197350" y="3225800"/>
          <p14:tracePt t="9176" x="4178300" y="3206750"/>
          <p14:tracePt t="9176" x="4152900" y="3194050"/>
          <p14:tracePt t="9193" x="4127500" y="3181350"/>
          <p14:tracePt t="9193" x="4108450" y="3162300"/>
          <p14:tracePt t="9210" x="4089400" y="3149600"/>
          <p14:tracePt t="9210" x="4057650" y="3111500"/>
          <p14:tracePt t="9226" x="4038600" y="3092450"/>
          <p14:tracePt t="9226" x="4025900" y="3073400"/>
          <p14:tracePt t="9243" x="4013200" y="3054350"/>
          <p14:tracePt t="9243" x="4000500" y="3028950"/>
          <p14:tracePt t="9259" x="3987800" y="3003550"/>
          <p14:tracePt t="9259" x="3975100" y="2978150"/>
          <p14:tracePt t="9276" x="3956050" y="2946400"/>
          <p14:tracePt t="9276" x="3937000" y="2882900"/>
          <p14:tracePt t="9293" x="3924300" y="2851150"/>
          <p14:tracePt t="9293" x="3917950" y="2813050"/>
          <p14:tracePt t="9310" x="3905250" y="2774950"/>
          <p14:tracePt t="9310" x="3898900" y="2736850"/>
          <p14:tracePt t="9327" x="3886200" y="2692400"/>
          <p14:tracePt t="9327" x="3867150" y="2654300"/>
          <p14:tracePt t="9327" x="3854450" y="2609850"/>
          <p14:tracePt t="9346" x="3835400" y="2565400"/>
          <p14:tracePt t="9346" x="3816350" y="2520950"/>
          <p14:tracePt t="9361" x="3790950" y="2482850"/>
          <p14:tracePt t="9361" x="3765550" y="2451100"/>
          <p14:tracePt t="9377" x="3740150" y="2425700"/>
          <p14:tracePt t="9377" x="3708400" y="2400300"/>
          <p14:tracePt t="9394" x="3683000" y="2374900"/>
          <p14:tracePt t="9394" x="3651250" y="2355850"/>
          <p14:tracePt t="9410" x="3619500" y="2343150"/>
          <p14:tracePt t="9410" x="3581400" y="2330450"/>
          <p14:tracePt t="9410" x="3549650" y="2324100"/>
          <p14:tracePt t="9429" x="3517900" y="2317750"/>
          <p14:tracePt t="9442" x="3479800" y="2311400"/>
          <p14:tracePt t="9442" x="3416300" y="2311400"/>
          <p14:tracePt t="9461" x="3378200" y="2311400"/>
          <p14:tracePt t="9461" x="3346450" y="2311400"/>
          <p14:tracePt t="9477" x="3308350" y="2311400"/>
          <p14:tracePt t="9477" x="3276600" y="2317750"/>
          <p14:tracePt t="9494" x="3244850" y="2317750"/>
          <p14:tracePt t="9494" x="3206750" y="2324100"/>
          <p14:tracePt t="9510" x="3175000" y="2330450"/>
          <p14:tracePt t="9510" x="3111500" y="2336800"/>
          <p14:tracePt t="9527" x="3079750" y="2349500"/>
          <p14:tracePt t="9527" x="3054350" y="2362200"/>
          <p14:tracePt t="9545" x="3028950" y="2374900"/>
          <p14:tracePt t="9545" x="3003550" y="2381250"/>
          <p14:tracePt t="9561" x="2978150" y="2393950"/>
          <p14:tracePt t="9561" x="2952750" y="2413000"/>
          <p14:tracePt t="9578" x="2933700" y="2425700"/>
          <p14:tracePt t="9578" x="2889250" y="2457450"/>
          <p14:tracePt t="9594" x="2863850" y="2476500"/>
          <p14:tracePt t="9594" x="2844800" y="2489200"/>
          <p14:tracePt t="9611" x="2819400" y="2514600"/>
          <p14:tracePt t="9611" x="2806700" y="2527300"/>
          <p14:tracePt t="9628" x="2787650" y="2540000"/>
          <p14:tracePt t="9628" x="2762250" y="2571750"/>
          <p14:tracePt t="9646" x="2749550" y="2584450"/>
          <p14:tracePt t="9646" x="2736850" y="2597150"/>
          <p14:tracePt t="9662" x="2724150" y="2609850"/>
          <p14:tracePt t="9662" x="2717800" y="2616200"/>
          <p14:tracePt t="9678" x="2711450" y="2622550"/>
          <p14:tracePt t="9678" x="2705100" y="2628900"/>
          <p14:tracePt t="9695" x="2698750" y="2628900"/>
          <p14:tracePt t="9695" x="2692400" y="2628900"/>
          <p14:tracePt t="9713" x="2686050" y="2622550"/>
          <p14:tracePt t="9736" x="2692400" y="2616200"/>
          <p14:tracePt t="9752" x="2692400" y="2609850"/>
          <p14:tracePt t="9761" x="2698750" y="2603500"/>
          <p14:tracePt t="9761" x="2698750" y="2597150"/>
          <p14:tracePt t="9778" x="2705100" y="2590800"/>
          <p14:tracePt t="9778" x="2711450" y="2584450"/>
          <p14:tracePt t="9778" x="2717800" y="2578100"/>
          <p14:tracePt t="9798" x="2717800" y="2571750"/>
          <p14:tracePt t="9810" x="2724150" y="2565400"/>
          <p14:tracePt t="9810" x="2736850" y="2565400"/>
          <p14:tracePt t="9828" x="2736850" y="2578100"/>
          <p14:tracePt t="9848" x="2736850" y="2584450"/>
          <p14:tracePt t="9860" x="2736850" y="2597150"/>
          <p14:tracePt t="9860" x="2730500" y="2609850"/>
          <p14:tracePt t="9878" x="2730500" y="2622550"/>
          <p14:tracePt t="9878" x="2717800" y="2654300"/>
          <p14:tracePt t="9896" x="2717800" y="2660650"/>
          <p14:tracePt t="9896" x="2717800" y="2673350"/>
          <p14:tracePt t="9911" x="2711450" y="2679700"/>
          <p14:tracePt t="9927" x="2711450" y="2686050"/>
          <p14:tracePt t="9944" x="2705100" y="2686050"/>
          <p14:tracePt t="9961" x="2698750" y="2686050"/>
          <p14:tracePt t="9978" x="2692400" y="2692400"/>
          <p14:tracePt t="9994" x="2686050" y="2692400"/>
          <p14:tracePt t="9994" x="2679700" y="2698750"/>
          <p14:tracePt t="10013" x="2679700" y="2705100"/>
          <p14:tracePt t="10030" x="2686050" y="2711450"/>
          <p14:tracePt t="10060" x="2686050" y="2717800"/>
          <p14:tracePt t="10072" x="2692400" y="2724150"/>
          <p14:tracePt t="10088" x="2692400" y="2730500"/>
          <p14:tracePt t="10104" x="2698750" y="2736850"/>
          <p14:tracePt t="10120" x="2705100" y="2743200"/>
          <p14:tracePt t="10133" x="2705100" y="2749550"/>
          <p14:tracePt t="10149" x="2698750" y="2755900"/>
          <p14:tracePt t="10200" x="2692400" y="2755900"/>
          <p14:tracePt t="10208" x="2686050" y="2755900"/>
          <p14:tracePt t="10216" x="2679700" y="2755900"/>
          <p14:tracePt t="10228" x="2667000" y="2755900"/>
          <p14:tracePt t="10228" x="2647950" y="2755900"/>
          <p14:tracePt t="10246" x="2641600" y="2755900"/>
          <p14:tracePt t="10246" x="2628900" y="2755900"/>
          <p14:tracePt t="10263" x="2616200" y="2749550"/>
          <p14:tracePt t="10263" x="2609850" y="2749550"/>
          <p14:tracePt t="10280" x="2597150" y="2743200"/>
          <p14:tracePt t="10280" x="2584450" y="2736850"/>
          <p14:tracePt t="10297" x="2571750" y="2736850"/>
          <p14:tracePt t="10297" x="2540000" y="2724150"/>
          <p14:tracePt t="10313" x="2527300" y="2717800"/>
          <p14:tracePt t="10313" x="2508250" y="2711450"/>
          <p14:tracePt t="10330" x="2495550" y="2711450"/>
          <p14:tracePt t="10330" x="2476500" y="2705100"/>
          <p14:tracePt t="10347" x="2451100" y="2698750"/>
          <p14:tracePt t="10347" x="2432050" y="2692400"/>
          <p14:tracePt t="10347" x="2406650" y="2679700"/>
          <p14:tracePt t="10365" x="2387600" y="2673350"/>
          <p14:tracePt t="10365" x="2362200" y="2667000"/>
          <p14:tracePt t="10381" x="2336800" y="2654300"/>
          <p14:tracePt t="10381" x="2311400" y="2641600"/>
          <p14:tracePt t="10397" x="2286000" y="2635250"/>
          <p14:tracePt t="10397" x="2266950" y="2616200"/>
          <p14:tracePt t="10413" x="2241550" y="2603500"/>
          <p14:tracePt t="10413" x="2216150" y="2590800"/>
          <p14:tracePt t="10430" x="2190750" y="2571750"/>
          <p14:tracePt t="10430" x="2171700" y="2559050"/>
          <p14:tracePt t="10430" x="2146300" y="2540000"/>
          <p14:tracePt t="10449" x="2120900" y="2520950"/>
          <p14:tracePt t="10462" x="2095500" y="2501900"/>
          <p14:tracePt t="10462" x="2051050" y="2457450"/>
          <p14:tracePt t="10481" x="2032000" y="2432050"/>
          <p14:tracePt t="10481" x="2012950" y="2413000"/>
          <p14:tracePt t="10497" x="1993900" y="2387600"/>
          <p14:tracePt t="10497" x="1974850" y="2362200"/>
          <p14:tracePt t="10513" x="1955800" y="2343150"/>
          <p14:tracePt t="10513" x="1943100" y="2317750"/>
          <p14:tracePt t="10530" x="1936750" y="2292350"/>
          <p14:tracePt t="10530" x="1917700" y="2235200"/>
          <p14:tracePt t="10548" x="1911350" y="2203450"/>
          <p14:tracePt t="10548" x="1911350" y="2171700"/>
          <p14:tracePt t="10564" x="1911350" y="2139950"/>
          <p14:tracePt t="10564" x="1911350" y="2108200"/>
          <p14:tracePt t="10580" x="1917700" y="2070100"/>
          <p14:tracePt t="10580" x="1930400" y="2038350"/>
          <p14:tracePt t="10598" x="1943100" y="2006600"/>
          <p14:tracePt t="10598" x="1974850" y="1949450"/>
          <p14:tracePt t="10614" x="2000250" y="1917700"/>
          <p14:tracePt t="10614" x="2025650" y="1892300"/>
          <p14:tracePt t="10631" x="2057400" y="1860550"/>
          <p14:tracePt t="10631" x="2089150" y="1828800"/>
          <p14:tracePt t="10647" x="2127250" y="1803400"/>
          <p14:tracePt t="10647" x="2209800" y="1746250"/>
          <p14:tracePt t="10666" x="2254250" y="1714500"/>
          <p14:tracePt t="10666" x="2298700" y="1689100"/>
          <p14:tracePt t="10681" x="2349500" y="1663700"/>
          <p14:tracePt t="10681" x="2406650" y="1638300"/>
          <p14:tracePt t="10698" x="2463800" y="1612900"/>
          <p14:tracePt t="10698" x="2520950" y="1593850"/>
          <p14:tracePt t="10714" x="2578100" y="1568450"/>
          <p14:tracePt t="10714" x="2641600" y="1543050"/>
          <p14:tracePt t="10714" x="2705100" y="1524000"/>
          <p14:tracePt t="10734" x="2774950" y="1498600"/>
          <p14:tracePt t="10746" x="2838450" y="1479550"/>
          <p14:tracePt t="10746" x="2984500" y="1441450"/>
          <p14:tracePt t="10765" x="3054350" y="1422400"/>
          <p14:tracePt t="10765" x="3130550" y="1403350"/>
          <p14:tracePt t="10781" x="3206750" y="1390650"/>
          <p14:tracePt t="10781" x="3276600" y="1377950"/>
          <p14:tracePt t="10798" x="3352800" y="1365250"/>
          <p14:tracePt t="10798" x="3429000" y="1352550"/>
          <p14:tracePt t="10798" x="3505200" y="1339850"/>
          <p14:tracePt t="10817" x="3581400" y="1333500"/>
          <p14:tracePt t="10830" x="3657600" y="1327150"/>
          <p14:tracePt t="10830" x="3803650" y="1320800"/>
          <p14:tracePt t="10848" x="3879850" y="1314450"/>
          <p14:tracePt t="10848" x="3949700" y="1314450"/>
          <p14:tracePt t="10865" x="4025900" y="1314450"/>
          <p14:tracePt t="10865" x="4102100" y="1308100"/>
          <p14:tracePt t="10882" x="4178300" y="1308100"/>
          <p14:tracePt t="10882" x="4254500" y="1308100"/>
          <p14:tracePt t="10882" x="4330700" y="1308100"/>
          <p14:tracePt t="10901" x="4413250" y="1308100"/>
          <p14:tracePt t="10901" x="4489450" y="1301750"/>
          <p14:tracePt t="10915" x="4572000" y="1301750"/>
          <p14:tracePt t="10915" x="4648200" y="1301750"/>
          <p14:tracePt t="10932" x="4730750" y="1301750"/>
          <p14:tracePt t="10932" x="4806950" y="1295400"/>
          <p14:tracePt t="10949" x="4889500" y="1295400"/>
          <p14:tracePt t="10949" x="5054600" y="1295400"/>
          <p14:tracePt t="10965" x="5130800" y="1295400"/>
          <p14:tracePt t="10965" x="5213350" y="1295400"/>
          <p14:tracePt t="10982" x="5289550" y="1295400"/>
          <p14:tracePt t="10982" x="5372100" y="1301750"/>
          <p14:tracePt t="10998" x="5448300" y="1301750"/>
          <p14:tracePt t="10998" x="5524500" y="1308100"/>
          <p14:tracePt t="11016" x="5607050" y="1314450"/>
          <p14:tracePt t="11016" x="5759450" y="1339850"/>
          <p14:tracePt t="11033" x="5829300" y="1346200"/>
          <p14:tracePt t="11033" x="5905500" y="1358900"/>
          <p14:tracePt t="11049" x="5975350" y="1377950"/>
          <p14:tracePt t="11049" x="6045200" y="1397000"/>
          <p14:tracePt t="11065" x="6108700" y="1416050"/>
          <p14:tracePt t="11065" x="6172200" y="1435100"/>
          <p14:tracePt t="11065" x="6235700" y="1460500"/>
          <p14:tracePt t="11085" x="6292850" y="1485900"/>
          <p14:tracePt t="11097" x="6343650" y="1511300"/>
          <p14:tracePt t="11097" x="6400800" y="1536700"/>
          <p14:tracePt t="11097" x="6451600" y="1568450"/>
          <p14:tracePt t="11118" x="6496050" y="1600200"/>
          <p14:tracePt t="11118" x="6540500" y="1631950"/>
          <p14:tracePt t="11133" x="6578600" y="1663700"/>
          <p14:tracePt t="11133" x="6616700" y="1701800"/>
          <p14:tracePt t="11149" x="6648450" y="1733550"/>
          <p14:tracePt t="11149" x="6673850" y="1771650"/>
          <p14:tracePt t="11149" x="6699250" y="1803400"/>
          <p14:tracePt t="11169" x="6718300" y="1835150"/>
          <p14:tracePt t="11181" x="6731000" y="1866900"/>
          <p14:tracePt t="11181" x="6737350" y="1898650"/>
          <p14:tracePt t="11181" x="6743700" y="1936750"/>
          <p14:tracePt t="11202" x="6737350" y="1968500"/>
          <p14:tracePt t="11202" x="6731000" y="2006600"/>
          <p14:tracePt t="11216" x="6718300" y="2038350"/>
          <p14:tracePt t="11216" x="6692900" y="2070100"/>
          <p14:tracePt t="11232" x="6667500" y="2108200"/>
          <p14:tracePt t="11232" x="6635750" y="2139950"/>
          <p14:tracePt t="11249" x="6597650" y="2178050"/>
          <p14:tracePt t="11249" x="6502400" y="2241550"/>
          <p14:tracePt t="11266" x="6451600" y="2273300"/>
          <p14:tracePt t="11266" x="6388100" y="2305050"/>
          <p14:tracePt t="11282" x="6324600" y="2330450"/>
          <p14:tracePt t="11282" x="6254750" y="2362200"/>
          <p14:tracePt t="11300" x="6172200" y="2387600"/>
          <p14:tracePt t="11300" x="6089650" y="2413000"/>
          <p14:tracePt t="11316" x="6007100" y="2438400"/>
          <p14:tracePt t="11316" x="5822950" y="2482850"/>
          <p14:tracePt t="11333" x="5721350" y="2501900"/>
          <p14:tracePt t="11333" x="5626100" y="2520950"/>
          <p14:tracePt t="11350" x="5518150" y="2533650"/>
          <p14:tracePt t="11350" x="5416550" y="2552700"/>
          <p14:tracePt t="11366" x="5308600" y="2565400"/>
          <p14:tracePt t="11366" x="5194300" y="2584450"/>
          <p14:tracePt t="11366" x="5086350" y="2597150"/>
          <p14:tracePt t="11386" x="4972050" y="2603500"/>
          <p14:tracePt t="11398" x="4857750" y="2616200"/>
          <p14:tracePt t="11398" x="4635500" y="2622550"/>
          <p14:tracePt t="11417" x="4527550" y="2616200"/>
          <p14:tracePt t="11417" x="4419600" y="2609850"/>
          <p14:tracePt t="11433" x="4311650" y="2603500"/>
          <p14:tracePt t="11433" x="4210050" y="2590800"/>
          <p14:tracePt t="11450" x="4108450" y="2571750"/>
          <p14:tracePt t="11450" x="4006850" y="2552700"/>
          <p14:tracePt t="11450" x="3911600" y="2533650"/>
          <p14:tracePt t="11469" x="3816350" y="2508250"/>
          <p14:tracePt t="11482" x="3721100" y="2476500"/>
          <p14:tracePt t="11482" x="3543300" y="2419350"/>
          <p14:tracePt t="11501" x="3454400" y="2387600"/>
          <p14:tracePt t="11501" x="3365500" y="2355850"/>
          <p14:tracePt t="11517" x="3282950" y="2324100"/>
          <p14:tracePt t="11517" x="3200400" y="2292350"/>
          <p14:tracePt t="11534" x="3117850" y="2266950"/>
          <p14:tracePt t="11534" x="3041650" y="2235200"/>
          <p14:tracePt t="11551" x="2971800" y="2209800"/>
          <p14:tracePt t="11551" x="2832100" y="2159000"/>
          <p14:tracePt t="11567" x="2768600" y="2133600"/>
          <p14:tracePt t="11567" x="2705100" y="2108200"/>
          <p14:tracePt t="11584" x="2654300" y="2082800"/>
          <p14:tracePt t="11584" x="2597150" y="2063750"/>
          <p14:tracePt t="11600" x="2546350" y="2038350"/>
          <p14:tracePt t="11600" x="2501900" y="2019300"/>
          <p14:tracePt t="11617" x="2457450" y="2000250"/>
          <p14:tracePt t="11617" x="2381250" y="1962150"/>
          <p14:tracePt t="11634" x="2343150" y="1949450"/>
          <p14:tracePt t="11634" x="2305050" y="1930400"/>
          <p14:tracePt t="11651" x="2266950" y="1917700"/>
          <p14:tracePt t="11651" x="2235200" y="1898650"/>
          <p14:tracePt t="11668" x="2209800" y="1879600"/>
          <p14:tracePt t="11668" x="2152650" y="1847850"/>
          <p14:tracePt t="11684" x="2127250" y="1835150"/>
          <p14:tracePt t="11684" x="2108200" y="1822450"/>
          <p14:tracePt t="11702" x="2089150" y="1803400"/>
          <p14:tracePt t="11702" x="2070100" y="1790700"/>
          <p14:tracePt t="11718" x="2051050" y="1778000"/>
          <p14:tracePt t="11718" x="2032000" y="1765300"/>
          <p14:tracePt t="11734" x="2019300" y="1758950"/>
          <p14:tracePt t="11734" x="2006600" y="1746250"/>
          <p14:tracePt t="11734" x="1993900" y="1739900"/>
          <p14:tracePt t="11754" x="1987550" y="1733550"/>
          <p14:tracePt t="11766" x="1974850" y="1727200"/>
          <p14:tracePt t="11766" x="1962150" y="1720850"/>
          <p14:tracePt t="11785" x="1949450" y="1720850"/>
          <p14:tracePt t="11785" x="1943100" y="1720850"/>
          <p14:tracePt t="11801" x="1936750" y="1720850"/>
          <p14:tracePt t="11816" x="1930400" y="1720850"/>
          <p14:tracePt t="11833" x="1924050" y="1720850"/>
          <p14:tracePt t="11850" x="1924050" y="1727200"/>
          <p14:tracePt t="11873" x="1917700" y="1739900"/>
          <p14:tracePt t="11888" x="1924050" y="1752600"/>
          <p14:tracePt t="11913" x="1930400" y="1758950"/>
          <p14:tracePt t="11924" x="1936750" y="1758950"/>
          <p14:tracePt t="11933" x="1943100" y="1758950"/>
          <p14:tracePt t="11933" x="1949450" y="1758950"/>
          <p14:tracePt t="11952" x="1962150" y="1758950"/>
          <p14:tracePt t="11952" x="1968500" y="1758950"/>
          <p14:tracePt t="11968" x="1974850" y="1758950"/>
          <p14:tracePt t="11968" x="1993900" y="1752600"/>
          <p14:tracePt t="11985" x="2000250" y="1752600"/>
          <p14:tracePt t="12001" x="2006600" y="1752600"/>
          <p14:tracePt t="12001" x="2012950" y="1746250"/>
          <p14:tracePt t="12019" x="2019300" y="1746250"/>
          <p14:tracePt t="12019" x="2025650" y="1746250"/>
          <p14:tracePt t="12036" x="2032000" y="1746250"/>
          <p14:tracePt t="12036" x="2044700" y="1739900"/>
          <p14:tracePt t="12053" x="2051050" y="1739900"/>
          <p14:tracePt t="12053" x="2057400" y="1739900"/>
          <p14:tracePt t="12069" x="2063750" y="1733550"/>
          <p14:tracePt t="12084" x="2057400" y="1733550"/>
          <p14:tracePt t="12120" x="2051050" y="1733550"/>
          <p14:tracePt t="12128" x="2044700" y="1733550"/>
          <p14:tracePt t="12137" x="2032000" y="1733550"/>
          <p14:tracePt t="12137" x="2025650" y="1733550"/>
          <p14:tracePt t="12153" x="2012950" y="1727200"/>
          <p14:tracePt t="12153" x="2000250" y="1727200"/>
          <p14:tracePt t="12169" x="1987550" y="1727200"/>
          <p14:tracePt t="12169" x="1974850" y="1727200"/>
          <p14:tracePt t="12186" x="1962150" y="1720850"/>
          <p14:tracePt t="12186" x="1943100" y="1720850"/>
          <p14:tracePt t="12186" x="1930400" y="1720850"/>
          <p14:tracePt t="12205" x="1911350" y="1720850"/>
          <p14:tracePt t="12218" x="1892300" y="1714500"/>
          <p14:tracePt t="12218" x="1860550" y="1714500"/>
          <p14:tracePt t="12236" x="1841500" y="1708150"/>
          <p14:tracePt t="12236" x="1822450" y="1708150"/>
          <p14:tracePt t="12253" x="1803400" y="1708150"/>
          <p14:tracePt t="12253" x="1784350" y="1708150"/>
          <p14:tracePt t="12269" x="1765300" y="1708150"/>
          <p14:tracePt t="12269" x="1727200" y="1701800"/>
          <p14:tracePt t="12286" x="1708150" y="1701800"/>
          <p14:tracePt t="12286" x="1689100" y="1701800"/>
          <p14:tracePt t="12303" x="1663700" y="1701800"/>
          <p14:tracePt t="12303" x="1644650" y="1701800"/>
          <p14:tracePt t="12320" x="1625600" y="1701800"/>
          <p14:tracePt t="12320" x="1606550" y="1701800"/>
          <p14:tracePt t="12336" x="1587500" y="1695450"/>
          <p14:tracePt t="12336" x="1549400" y="1695450"/>
          <p14:tracePt t="12353" x="1530350" y="1689100"/>
          <p14:tracePt t="12353" x="1511300" y="1689100"/>
          <p14:tracePt t="12369" x="1492250" y="1682750"/>
          <p14:tracePt t="12369" x="1479550" y="1676400"/>
          <p14:tracePt t="12387" x="1460500" y="1670050"/>
          <p14:tracePt t="12387" x="1447800" y="1663700"/>
          <p14:tracePt t="12387" x="1428750" y="1663700"/>
          <p14:tracePt t="12406" x="1416050" y="1651000"/>
          <p14:tracePt t="12418" x="1403350" y="1644650"/>
          <p14:tracePt t="12418" x="1377950" y="1631950"/>
          <p14:tracePt t="12437" x="1371600" y="1619250"/>
          <p14:tracePt t="12437" x="1358900" y="1612900"/>
          <p14:tracePt t="12453" x="1346200" y="1606550"/>
          <p14:tracePt t="12453" x="1339850" y="1593850"/>
          <p14:tracePt t="12470" x="1327150" y="1587500"/>
          <p14:tracePt t="12470" x="1320800" y="1581150"/>
          <p14:tracePt t="12470" x="1314450" y="1568450"/>
          <p14:tracePt t="12489" x="1308100" y="1562100"/>
          <p14:tracePt t="12502" x="1301750" y="1555750"/>
          <p14:tracePt t="12502" x="1295400" y="1555750"/>
          <p14:tracePt t="12520" x="1289050" y="1549400"/>
          <p14:tracePt t="12536" x="1282700" y="1543050"/>
          <p14:tracePt t="12552" x="1276350" y="1536700"/>
          <p14:tracePt t="12569" x="1282700" y="1536700"/>
          <p14:tracePt t="12625" x="1289050" y="1536700"/>
          <p14:tracePt t="12640" x="1295400" y="1536700"/>
          <p14:tracePt t="12645" x="1301750" y="1536700"/>
          <p14:tracePt t="12653" x="1314450" y="1530350"/>
          <p14:tracePt t="12653" x="1327150" y="1530350"/>
          <p14:tracePt t="12670" x="1339850" y="1530350"/>
          <p14:tracePt t="12670" x="1352550" y="1524000"/>
          <p14:tracePt t="12687" x="1371600" y="1524000"/>
          <p14:tracePt t="12687" x="1416050" y="1517650"/>
          <p14:tracePt t="12704" x="1441450" y="1517650"/>
          <p14:tracePt t="12704" x="1473200" y="1517650"/>
          <p14:tracePt t="12722" x="1498600" y="1511300"/>
          <p14:tracePt t="12722" x="1536700" y="1511300"/>
          <p14:tracePt t="12738" x="1574800" y="1511300"/>
          <p14:tracePt t="12738" x="1612900" y="1511300"/>
          <p14:tracePt t="12754" x="1651000" y="1511300"/>
          <p14:tracePt t="12754" x="1689100" y="1511300"/>
          <p14:tracePt t="12754" x="1727200" y="1511300"/>
          <p14:tracePt t="12773" x="1765300" y="1517650"/>
          <p14:tracePt t="12786" x="1803400" y="1517650"/>
          <p14:tracePt t="12786" x="1873250" y="1517650"/>
          <p14:tracePt t="12805" x="1905000" y="1511300"/>
          <p14:tracePt t="12805" x="1936750" y="1511300"/>
          <p14:tracePt t="12821" x="1968500" y="1511300"/>
          <p14:tracePt t="12821" x="1993900" y="1504950"/>
          <p14:tracePt t="12838" x="2025650" y="1504950"/>
          <p14:tracePt t="12838" x="2051050" y="1498600"/>
          <p14:tracePt t="12838" x="2070100" y="1492250"/>
          <p14:tracePt t="12857" x="2089150" y="1492250"/>
          <p14:tracePt t="12870" x="2108200" y="1485900"/>
          <p14:tracePt t="12870" x="2139950" y="1479550"/>
          <p14:tracePt t="12888" x="2146300" y="1479550"/>
          <p14:tracePt t="12888" x="2159000" y="1473200"/>
          <p14:tracePt t="12904" x="2165350" y="1473200"/>
          <p14:tracePt t="12904" x="2171700" y="1466850"/>
          <p14:tracePt t="12921" x="2178050" y="1466850"/>
          <p14:tracePt t="12937" x="2184400" y="1460500"/>
          <p14:tracePt t="12954" x="2184400" y="1454150"/>
          <p14:tracePt t="12970" x="2178050" y="1454150"/>
          <p14:tracePt t="12992" x="2171700" y="1454150"/>
          <p14:tracePt t="13012" x="2171700" y="1460500"/>
          <p14:tracePt t="13052" x="2178050" y="1460500"/>
          <p14:tracePt t="13072" x="2184400" y="1466850"/>
          <p14:tracePt t="13096" x="2190750" y="1466850"/>
          <p14:tracePt t="13112" x="2197100" y="1473200"/>
          <p14:tracePt t="13132" x="2203450" y="1473200"/>
          <p14:tracePt t="13148" x="2209800" y="1479550"/>
          <p14:tracePt t="13172" x="2209800" y="1485900"/>
          <p14:tracePt t="13192" x="2216150" y="1492250"/>
          <p14:tracePt t="13232" x="2216150" y="1498600"/>
          <p14:tracePt t="13244" x="2216150" y="1504950"/>
          <p14:tracePt t="13268" x="2222500" y="1511300"/>
          <p14:tracePt t="13292" x="2228850" y="1511300"/>
          <p14:tracePt t="13312" x="2228850" y="1517650"/>
          <p14:tracePt t="13336" x="2235200" y="1524000"/>
          <p14:tracePt t="13364" x="2235200" y="1530350"/>
          <p14:tracePt t="13432" x="2228850" y="1530350"/>
          <p14:tracePt t="13492" x="2222500" y="1530350"/>
          <p14:tracePt t="13524" x="2216150" y="1536700"/>
          <p14:tracePt t="13680" x="2216150" y="1543050"/>
          <p14:tracePt t="13724" x="2209800" y="1549400"/>
          <p14:tracePt t="13764" x="2216150" y="1549400"/>
          <p14:tracePt t="14092" x="2209800" y="1549400"/>
          <p14:tracePt t="14184" x="2216150" y="1543050"/>
          <p14:tracePt t="14264" x="2222500" y="1543050"/>
          <p14:tracePt t="14296" x="2228850" y="1543050"/>
          <p14:tracePt t="14364" x="2235200" y="1543050"/>
          <p14:tracePt t="14384" x="2241550" y="1543050"/>
          <p14:tracePt t="14400" x="2247900" y="1543050"/>
          <p14:tracePt t="14432" x="2254250" y="1543050"/>
          <p14:tracePt t="14444" x="2260600" y="1543050"/>
          <p14:tracePt t="14460" x="2266950" y="1543050"/>
          <p14:tracePt t="14476" x="2273300" y="1536700"/>
          <p14:tracePt t="14493" x="2279650" y="1536700"/>
          <p14:tracePt t="14504" x="2286000" y="1530350"/>
          <p14:tracePt t="14520" x="2292350" y="1524000"/>
          <p14:tracePt t="14536" x="2305050" y="1524000"/>
          <p14:tracePt t="14552" x="2311400" y="1524000"/>
          <p14:tracePt t="14561" x="2317750" y="1524000"/>
          <p14:tracePt t="14561" x="2330450" y="1517650"/>
          <p14:tracePt t="14577" x="2343150" y="1517650"/>
          <p14:tracePt t="14577" x="2362200" y="1517650"/>
          <p14:tracePt t="14594" x="2374900" y="1517650"/>
          <p14:tracePt t="14594" x="2400300" y="1517650"/>
          <p14:tracePt t="14594" x="2419350" y="1517650"/>
          <p14:tracePt t="14613" x="2444750" y="1511300"/>
          <p14:tracePt t="14613" x="2476500" y="1511300"/>
          <p14:tracePt t="14627" x="2501900" y="1511300"/>
          <p14:tracePt t="14627" x="2533650" y="1511300"/>
          <p14:tracePt t="14644" x="2565400" y="1504950"/>
          <p14:tracePt t="14644" x="2597150" y="1504950"/>
          <p14:tracePt t="14661" x="2635250" y="1504950"/>
          <p14:tracePt t="14661" x="2667000" y="1504950"/>
          <p14:tracePt t="14677" x="2705100" y="1504950"/>
          <p14:tracePt t="14677" x="2774950" y="1498600"/>
          <p14:tracePt t="14694" x="2806700" y="1498600"/>
          <p14:tracePt t="14694" x="2844800" y="1498600"/>
          <p14:tracePt t="14710" x="2876550" y="1498600"/>
          <p14:tracePt t="14710" x="2908300" y="1498600"/>
          <p14:tracePt t="14727" x="2933700" y="1498600"/>
          <p14:tracePt t="14727" x="2990850" y="1498600"/>
          <p14:tracePt t="14744" x="3009900" y="1498600"/>
          <p14:tracePt t="14744" x="3035300" y="1492250"/>
          <p14:tracePt t="14761" x="3054350" y="1492250"/>
          <p14:tracePt t="14761" x="3073400" y="1492250"/>
          <p14:tracePt t="14778" x="3086100" y="1492250"/>
          <p14:tracePt t="14778" x="3098800" y="1492250"/>
          <p14:tracePt t="14794" x="3111500" y="1492250"/>
          <p14:tracePt t="14794" x="3117850" y="1492250"/>
          <p14:tracePt t="14794" x="3130550" y="1492250"/>
          <p14:tracePt t="14813" x="3136900" y="1492250"/>
          <p14:tracePt t="14826" x="3143250" y="1492250"/>
          <p14:tracePt t="14843" x="3149600" y="1492250"/>
          <p14:tracePt t="14904" x="3162300" y="1485900"/>
          <p14:tracePt t="14924" x="3168650" y="1479550"/>
          <p14:tracePt t="14940" x="3175000" y="1479550"/>
          <p14:tracePt t="14949" x="3181350" y="1479550"/>
          <p14:tracePt t="14960" x="3187700" y="1479550"/>
          <p14:tracePt t="14960" x="3200400" y="1479550"/>
          <p14:tracePt t="14960" x="3206750" y="1479550"/>
          <p14:tracePt t="14981" x="3219450" y="1479550"/>
          <p14:tracePt t="14981" x="3238500" y="1479550"/>
          <p14:tracePt t="14996" x="3251200" y="1479550"/>
          <p14:tracePt t="14996" x="3270250" y="1479550"/>
          <p14:tracePt t="15011" x="3282950" y="1479550"/>
          <p14:tracePt t="15011" x="3302000" y="1479550"/>
          <p14:tracePt t="15028" x="3327400" y="1479550"/>
          <p14:tracePt t="15028" x="3365500" y="1479550"/>
          <p14:tracePt t="15046" x="3390900" y="1479550"/>
          <p14:tracePt t="15046" x="3416300" y="1479550"/>
          <p14:tracePt t="15062" x="3441700" y="1473200"/>
          <p14:tracePt t="15062" x="3467100" y="1473200"/>
          <p14:tracePt t="15079" x="3498850" y="1473200"/>
          <p14:tracePt t="15079" x="3524250" y="1473200"/>
          <p14:tracePt t="15096" x="3556000" y="1473200"/>
          <p14:tracePt t="15096" x="3581400" y="1473200"/>
          <p14:tracePt t="15113" x="3644900" y="1473200"/>
          <p14:tracePt t="15113" x="3676650" y="1473200"/>
          <p14:tracePt t="15129" x="3702050" y="1473200"/>
          <p14:tracePt t="15129" x="3733800" y="1466850"/>
          <p14:tracePt t="15146" x="3771900" y="1466850"/>
          <p14:tracePt t="15146" x="3803650" y="1466850"/>
          <p14:tracePt t="15146" x="3835400" y="1466850"/>
          <p14:tracePt t="15166" x="3867150" y="1466850"/>
          <p14:tracePt t="15177" x="3898900" y="1466850"/>
          <p14:tracePt t="15177" x="3962400" y="1460500"/>
          <p14:tracePt t="15198" x="3994150" y="1460500"/>
          <p14:tracePt t="15198" x="4025900" y="1460500"/>
          <p14:tracePt t="15213" x="4051300" y="1460500"/>
          <p14:tracePt t="15213" x="4076700" y="1460500"/>
          <p14:tracePt t="15229" x="4102100" y="1454150"/>
          <p14:tracePt t="15229" x="4121150" y="1454150"/>
          <p14:tracePt t="15246" x="4146550" y="1454150"/>
          <p14:tracePt t="15246" x="4165600" y="1454150"/>
          <p14:tracePt t="15262" x="4178300" y="1454150"/>
          <p14:tracePt t="15262" x="4191000" y="1454150"/>
          <p14:tracePt t="15262" x="4203700" y="1454150"/>
          <p14:tracePt t="15281" x="4216400" y="1454150"/>
          <p14:tracePt t="15281" x="4222750" y="1454150"/>
          <p14:tracePt t="15296" x="4229100" y="1454150"/>
          <p14:tracePt t="15296" x="4235450" y="1447800"/>
          <p14:tracePt t="15313" x="4241800" y="1447800"/>
          <p14:tracePt t="15328" x="4235450" y="1441450"/>
          <p14:tracePt t="15400" x="4235450" y="1447800"/>
          <p14:tracePt t="15496" x="4229100" y="1447800"/>
          <p14:tracePt t="15540" x="4235450" y="1447800"/>
          <p14:tracePt t="15712" x="4241800" y="1447800"/>
          <p14:tracePt t="15736" x="4241800" y="1454150"/>
          <p14:tracePt t="16096" x="4235450" y="1454150"/>
          <p14:tracePt t="16140" x="4229100" y="1447800"/>
          <p14:tracePt t="16180" x="4222750" y="1447800"/>
          <p14:tracePt t="16304" x="4216400" y="1447800"/>
          <p14:tracePt t="16328" x="4216400" y="1454150"/>
          <p14:tracePt t="16344" x="4210050" y="1454150"/>
          <p14:tracePt t="16360" x="4203700" y="1454150"/>
          <p14:tracePt t="16373" x="4197350" y="1460500"/>
          <p14:tracePt t="16388" x="4191000" y="1460500"/>
          <p14:tracePt t="16404" x="4184650" y="1466850"/>
          <p14:tracePt t="16420" x="4178300" y="1466850"/>
          <p14:tracePt t="16420" x="4171950" y="1466850"/>
          <p14:tracePt t="16433" x="4165600" y="1473200"/>
          <p14:tracePt t="16433" x="4159250" y="1473200"/>
          <p14:tracePt t="16450" x="4152900" y="1479550"/>
          <p14:tracePt t="16450" x="4146550" y="1485900"/>
          <p14:tracePt t="16466" x="4140200" y="1485900"/>
          <p14:tracePt t="16466" x="4133850" y="1492250"/>
          <p14:tracePt t="16466" x="4127500" y="1492250"/>
          <p14:tracePt t="16486" x="4121150" y="1492250"/>
          <p14:tracePt t="16498" x="4114800" y="1498600"/>
          <p14:tracePt t="16498" x="4102100" y="1498600"/>
          <p14:tracePt t="16517" x="4095750" y="1498600"/>
          <p14:tracePt t="16517" x="4089400" y="1498600"/>
          <p14:tracePt t="16533" x="4083050" y="1498600"/>
          <p14:tracePt t="16548" x="4070350" y="1498600"/>
          <p14:tracePt t="16565" x="4064000" y="1492250"/>
          <p14:tracePt t="16582" x="4057650" y="1492250"/>
          <p14:tracePt t="16599" x="4051300" y="1492250"/>
          <p14:tracePt t="16628" x="4057650" y="1492250"/>
          <p14:tracePt t="16664" x="4064000" y="1492250"/>
          <p14:tracePt t="16680" x="4070350" y="1492250"/>
          <p14:tracePt t="16688" x="4083050" y="1492250"/>
          <p14:tracePt t="16699" x="4089400" y="1492250"/>
          <p14:tracePt t="16699" x="4102100" y="1492250"/>
          <p14:tracePt t="16718" x="4114800" y="1492250"/>
          <p14:tracePt t="16718" x="4140200" y="1492250"/>
          <p14:tracePt t="16734" x="4159250" y="1492250"/>
          <p14:tracePt t="16734" x="4171950" y="1492250"/>
          <p14:tracePt t="16751" x="4191000" y="1492250"/>
          <p14:tracePt t="16751" x="4203700" y="1492250"/>
          <p14:tracePt t="16767" x="4222750" y="1492250"/>
          <p14:tracePt t="16767" x="4254500" y="1492250"/>
          <p14:tracePt t="16784" x="4267200" y="1492250"/>
          <p14:tracePt t="16784" x="4286250" y="1492250"/>
          <p14:tracePt t="16801" x="4298950" y="1498600"/>
          <p14:tracePt t="16801" x="4318000" y="1498600"/>
          <p14:tracePt t="16818" x="4330700" y="1498600"/>
          <p14:tracePt t="16818" x="4349750" y="1498600"/>
          <p14:tracePt t="16834" x="4362450" y="1504950"/>
          <p14:tracePt t="16834" x="4381500" y="1504950"/>
          <p14:tracePt t="16834" x="4400550" y="1504950"/>
          <p14:tracePt t="16853" x="4413250" y="1511300"/>
          <p14:tracePt t="16866" x="4432300" y="1511300"/>
          <p14:tracePt t="16866" x="4464050" y="1511300"/>
          <p14:tracePt t="16885" x="4483100" y="1517650"/>
          <p14:tracePt t="16885" x="4495800" y="1517650"/>
          <p14:tracePt t="16901" x="4514850" y="1517650"/>
          <p14:tracePt t="16901" x="4527550" y="1517650"/>
          <p14:tracePt t="16918" x="4540250" y="1524000"/>
          <p14:tracePt t="16918" x="4546600" y="1524000"/>
          <p14:tracePt t="16934" x="4559300" y="1524000"/>
          <p14:tracePt t="16934" x="4572000" y="1524000"/>
          <p14:tracePt t="16934" x="4578350" y="1524000"/>
          <p14:tracePt t="16954" x="4584700" y="1524000"/>
          <p14:tracePt t="16954" x="4591050" y="1524000"/>
          <p14:tracePt t="16968" x="4597400" y="1524000"/>
          <p14:tracePt t="16968" x="4603750" y="1524000"/>
          <p14:tracePt t="16985" x="4610100" y="1524000"/>
          <p14:tracePt t="17000" x="4616450" y="1524000"/>
          <p14:tracePt t="17017" x="4610100" y="1517650"/>
          <p14:tracePt t="17124" x="4603750" y="1524000"/>
          <p14:tracePt t="17236" x="4597400" y="1530350"/>
          <p14:tracePt t="17280" x="4591050" y="1530350"/>
          <p14:tracePt t="17296" x="4584700" y="1530350"/>
          <p14:tracePt t="17320" x="4597400" y="1530350"/>
          <p14:tracePt t="17468" x="4603750" y="1530350"/>
          <p14:tracePt t="17505" x="4610100" y="1524000"/>
          <p14:tracePt t="17520" x="4616450" y="1524000"/>
          <p14:tracePt t="17537" x="4622800" y="1524000"/>
          <p14:tracePt t="17552" x="4622800" y="1530350"/>
          <p14:tracePt t="17648" x="4616450" y="1530350"/>
          <p14:tracePt t="17680" x="4610100" y="1530350"/>
          <p14:tracePt t="17716" x="4616450" y="1530350"/>
          <p14:tracePt t="17820" x="4622800" y="1530350"/>
          <p14:tracePt t="17836" x="4635500" y="1530350"/>
          <p14:tracePt t="17852" x="4648200" y="1530350"/>
          <p14:tracePt t="17864" x="4654550" y="1530350"/>
          <p14:tracePt t="17873" x="4660900" y="1530350"/>
          <p14:tracePt t="17886" x="4673600" y="1530350"/>
          <p14:tracePt t="17886" x="4705350" y="1530350"/>
          <p14:tracePt t="17905" x="4718050" y="1536700"/>
          <p14:tracePt t="17905" x="4737100" y="1536700"/>
          <p14:tracePt t="17921" x="4756150" y="1536700"/>
          <p14:tracePt t="17921" x="4775200" y="1536700"/>
          <p14:tracePt t="17938" x="4800600" y="1543050"/>
          <p14:tracePt t="17938" x="4819650" y="1543050"/>
          <p14:tracePt t="17954" x="4838700" y="1549400"/>
          <p14:tracePt t="17954" x="4864100" y="1549400"/>
          <p14:tracePt t="17954" x="4889500" y="1549400"/>
          <p14:tracePt t="17974" x="4914900" y="1549400"/>
          <p14:tracePt t="17974" x="4940300" y="1555750"/>
          <p14:tracePt t="17988" x="4965700" y="1555750"/>
          <p14:tracePt t="17988" x="4991100" y="1555750"/>
          <p14:tracePt t="18004" x="5016500" y="1555750"/>
          <p14:tracePt t="18004" x="5041900" y="1555750"/>
          <p14:tracePt t="18022" x="5073650" y="1555750"/>
          <p14:tracePt t="18022" x="5092700" y="1562100"/>
          <p14:tracePt t="18038" x="5118100" y="1562100"/>
          <p14:tracePt t="18038" x="5162550" y="1562100"/>
          <p14:tracePt t="18055" x="5181600" y="1562100"/>
          <p14:tracePt t="18055" x="5200650" y="1562100"/>
          <p14:tracePt t="18072" x="5219700" y="1562100"/>
          <p14:tracePt t="18072" x="5232400" y="1562100"/>
          <p14:tracePt t="18088" x="5251450" y="1555750"/>
          <p14:tracePt t="18088" x="5276850" y="1562100"/>
          <p14:tracePt t="18105" x="5283200" y="1562100"/>
          <p14:tracePt t="18105" x="5295900" y="1562100"/>
          <p14:tracePt t="18122" x="5302250" y="1562100"/>
          <p14:tracePt t="18122" x="5308600" y="1562100"/>
          <p14:tracePt t="18138" x="5314950" y="1562100"/>
          <p14:tracePt t="18154" x="5321300" y="1562100"/>
          <p14:tracePt t="18154" x="5327650" y="1562100"/>
          <p14:tracePt t="18173" x="5334000" y="1562100"/>
          <p14:tracePt t="18213" x="5340350" y="1562100"/>
          <p14:tracePt t="18249" x="5346700" y="1562100"/>
          <p14:tracePt t="18264" x="5353050" y="1555750"/>
          <p14:tracePt t="18280" x="5359400" y="1555750"/>
          <p14:tracePt t="18293" x="5365750" y="1555750"/>
          <p14:tracePt t="18309" x="5372100" y="1555750"/>
          <p14:tracePt t="18325" x="5378450" y="1549400"/>
          <p14:tracePt t="18341" x="5384800" y="1549400"/>
          <p14:tracePt t="18360" x="5378450" y="1555750"/>
          <p14:tracePt t="18404" x="5372100" y="1562100"/>
          <p14:tracePt t="18420" x="5365750" y="1562100"/>
          <p14:tracePt t="18436" x="5359400" y="1562100"/>
          <p14:tracePt t="18452" x="5353050" y="1568450"/>
          <p14:tracePt t="18464" x="5353050" y="1562100"/>
          <p14:tracePt t="18532" x="5359400" y="1562100"/>
          <p14:tracePt t="18556" x="5365750" y="1562100"/>
          <p14:tracePt t="18573" x="5372100" y="1555750"/>
          <p14:tracePt t="18584" x="5378450" y="1555750"/>
          <p14:tracePt t="18600" x="5384800" y="1555750"/>
          <p14:tracePt t="18609" x="5391150" y="1555750"/>
          <p14:tracePt t="18622" x="5397500" y="1555750"/>
          <p14:tracePt t="18622" x="5410200" y="1555750"/>
          <p14:tracePt t="18641" x="5416550" y="1555750"/>
          <p14:tracePt t="18641" x="5429250" y="1555750"/>
          <p14:tracePt t="18657" x="5441950" y="1555750"/>
          <p14:tracePt t="18657" x="5454650" y="1549400"/>
          <p14:tracePt t="18674" x="5467350" y="1549400"/>
          <p14:tracePt t="18674" x="5486400" y="1549400"/>
          <p14:tracePt t="18691" x="5499100" y="1549400"/>
          <p14:tracePt t="18691" x="5543550" y="1543050"/>
          <p14:tracePt t="18707" x="5568950" y="1543050"/>
          <p14:tracePt t="18707" x="5594350" y="1543050"/>
          <p14:tracePt t="18724" x="5619750" y="1536700"/>
          <p14:tracePt t="18724" x="5651500" y="1536700"/>
          <p14:tracePt t="18740" x="5683250" y="1536700"/>
          <p14:tracePt t="18740" x="5715000" y="1530350"/>
          <p14:tracePt t="18757" x="5753100" y="1530350"/>
          <p14:tracePt t="18757" x="5822950" y="1524000"/>
          <p14:tracePt t="18774" x="5861050" y="1524000"/>
          <p14:tracePt t="18774" x="5899150" y="1517650"/>
          <p14:tracePt t="18790" x="5943600" y="1517650"/>
          <p14:tracePt t="18790" x="5981700" y="1511300"/>
          <p14:tracePt t="18807" x="6026150" y="1504950"/>
          <p14:tracePt t="18807" x="6070600" y="1504950"/>
          <p14:tracePt t="18825" x="6159500" y="1498600"/>
          <p14:tracePt t="18825" x="6203950" y="1492250"/>
          <p14:tracePt t="18841" x="6242050" y="1492250"/>
          <p14:tracePt t="18841" x="6286500" y="1485900"/>
          <p14:tracePt t="18858" x="6330950" y="1485900"/>
          <p14:tracePt t="18858" x="6375400" y="1479550"/>
          <p14:tracePt t="18875" x="6413500" y="1479550"/>
          <p14:tracePt t="18875" x="6451600" y="1473200"/>
          <p14:tracePt t="18875" x="6496050" y="1473200"/>
          <p14:tracePt t="18893" x="6534150" y="1466850"/>
          <p14:tracePt t="18906" x="6572250" y="1466850"/>
          <p14:tracePt t="18906" x="6648450" y="1460500"/>
          <p14:tracePt t="18925" x="6680200" y="1460500"/>
          <p14:tracePt t="18925" x="6711950" y="1454150"/>
          <p14:tracePt t="18941" x="6750050" y="1454150"/>
          <p14:tracePt t="18941" x="6775450" y="1447800"/>
          <p14:tracePt t="18958" x="6807200" y="1447800"/>
          <p14:tracePt t="18958" x="6838950" y="1441450"/>
          <p14:tracePt t="18958" x="6864350" y="1441450"/>
          <p14:tracePt t="18977" x="6883400" y="1441450"/>
          <p14:tracePt t="18990" x="6908800" y="1435100"/>
          <p14:tracePt t="18990" x="6953250" y="1428750"/>
          <p14:tracePt t="19008" x="6972300" y="1428750"/>
          <p14:tracePt t="19008" x="6991350" y="1422400"/>
          <p14:tracePt t="19025" x="7004050" y="1422400"/>
          <p14:tracePt t="19025" x="7023100" y="1422400"/>
          <p14:tracePt t="19042" x="7035800" y="1422400"/>
          <p14:tracePt t="19042" x="7048500" y="1422400"/>
          <p14:tracePt t="19058" x="7061200" y="1422400"/>
          <p14:tracePt t="19058" x="7073900" y="1422400"/>
          <p14:tracePt t="19075" x="7080250" y="1422400"/>
          <p14:tracePt t="19075" x="7086600" y="1422400"/>
          <p14:tracePt t="19092" x="7092950" y="1428750"/>
          <p14:tracePt t="19107" x="7099300" y="1428750"/>
          <p14:tracePt t="19124" x="7105650" y="1435100"/>
          <p14:tracePt t="19141" x="7105650" y="1441450"/>
          <p14:tracePt t="19160" x="7105650" y="1454150"/>
          <p14:tracePt t="19160" x="7112000" y="1454150"/>
          <p14:tracePt t="19175" x="7112000" y="1460500"/>
          <p14:tracePt t="19175" x="7112000" y="1466850"/>
          <p14:tracePt t="19193" x="7118350" y="1485900"/>
          <p14:tracePt t="19193" x="7118350" y="1498600"/>
          <p14:tracePt t="19209" x="7124700" y="1504950"/>
          <p14:tracePt t="19209" x="7124700" y="1517650"/>
          <p14:tracePt t="19226" x="7131050" y="1530350"/>
          <p14:tracePt t="19226" x="7131050" y="1543050"/>
          <p14:tracePt t="19242" x="7137400" y="1549400"/>
          <p14:tracePt t="19242" x="7143750" y="1562100"/>
          <p14:tracePt t="19242" x="7143750" y="1568450"/>
          <p14:tracePt t="19261" x="7150100" y="1581150"/>
          <p14:tracePt t="19274" x="7156450" y="1587500"/>
          <p14:tracePt t="19274" x="7162800" y="1600200"/>
          <p14:tracePt t="19293" x="7169150" y="1606550"/>
          <p14:tracePt t="19293" x="7169150" y="1612900"/>
          <p14:tracePt t="19309" x="7175500" y="1619250"/>
          <p14:tracePt t="19309" x="7181850" y="1625600"/>
          <p14:tracePt t="19325" x="7181850" y="1631950"/>
          <p14:tracePt t="19325" x="7188200" y="1638300"/>
          <p14:tracePt t="19325" x="7194550" y="1644650"/>
          <p14:tracePt t="19345" x="7194550" y="1651000"/>
          <p14:tracePt t="19358" x="7200900" y="1651000"/>
          <p14:tracePt t="19358" x="7213600" y="1657350"/>
          <p14:tracePt t="19376" x="7219950" y="1663700"/>
          <p14:tracePt t="19391" x="7226300" y="1663700"/>
          <p14:tracePt t="19408" x="7226300" y="1670050"/>
          <p14:tracePt t="19425" x="7232650" y="1670050"/>
          <p14:tracePt t="19441" x="7239000" y="1663700"/>
          <p14:tracePt t="19458" x="7245350" y="1663700"/>
          <p14:tracePt t="19458" x="7251700" y="1663700"/>
          <p14:tracePt t="19476" x="7258050" y="1657350"/>
          <p14:tracePt t="19476" x="7270750" y="1657350"/>
          <p14:tracePt t="19493" x="7277100" y="1651000"/>
          <p14:tracePt t="19493" x="7283450" y="1651000"/>
          <p14:tracePt t="19509" x="7296150" y="1651000"/>
          <p14:tracePt t="19509" x="7308850" y="1644650"/>
          <p14:tracePt t="19527" x="7315200" y="1644650"/>
          <p14:tracePt t="19527" x="7327900" y="1638300"/>
          <p14:tracePt t="19527" x="7346950" y="1638300"/>
          <p14:tracePt t="19546" x="7359650" y="1638300"/>
          <p14:tracePt t="19558" x="7372350" y="1631950"/>
          <p14:tracePt t="19558" x="7410450" y="1625600"/>
          <p14:tracePt t="19577" x="7429500" y="1625600"/>
          <p14:tracePt t="19577" x="7448550" y="1619250"/>
          <p14:tracePt t="19593" x="7467600" y="1612900"/>
          <p14:tracePt t="19593" x="7493000" y="1612900"/>
          <p14:tracePt t="19610" x="7512050" y="1606550"/>
          <p14:tracePt t="19610" x="7537450" y="1606550"/>
          <p14:tracePt t="19610" x="7562850" y="1606550"/>
          <p14:tracePt t="19628" x="7594600" y="1600200"/>
          <p14:tracePt t="19642" x="7620000" y="1600200"/>
          <p14:tracePt t="19642" x="7677150" y="1600200"/>
          <p14:tracePt t="19661" x="7702550" y="1593850"/>
          <p14:tracePt t="19661" x="7734300" y="1593850"/>
          <p14:tracePt t="19677" x="7759700" y="1593850"/>
          <p14:tracePt t="19677" x="7791450" y="1593850"/>
          <p14:tracePt t="19694" x="7816850" y="1593850"/>
          <p14:tracePt t="19694" x="7848600" y="1593850"/>
          <p14:tracePt t="19710" x="7874000" y="1587500"/>
          <p14:tracePt t="19710" x="7937500" y="1587500"/>
          <p14:tracePt t="19727" x="7962900" y="1587500"/>
          <p14:tracePt t="19727" x="7988300" y="1587500"/>
          <p14:tracePt t="19743" x="8020050" y="1587500"/>
          <p14:tracePt t="19743" x="8045450" y="1587500"/>
          <p14:tracePt t="19760" x="8070850" y="1587500"/>
          <p14:tracePt t="19760" x="8096250" y="1587500"/>
          <p14:tracePt t="19777" x="8121650" y="1587500"/>
          <p14:tracePt t="19777" x="8172450" y="1587500"/>
          <p14:tracePt t="19795" x="8197850" y="1587500"/>
          <p14:tracePt t="19795" x="8223250" y="1587500"/>
          <p14:tracePt t="19811" x="8242300" y="1587500"/>
          <p14:tracePt t="19811" x="8267700" y="1587500"/>
          <p14:tracePt t="19827" x="8293100" y="1587500"/>
          <p14:tracePt t="19827" x="8331200" y="1587500"/>
          <p14:tracePt t="19845" x="8356600" y="1587500"/>
          <p14:tracePt t="19845" x="8375650" y="1587500"/>
          <p14:tracePt t="19861" x="8394700" y="1587500"/>
          <p14:tracePt t="19861" x="8413750" y="1587500"/>
          <p14:tracePt t="19878" x="8439150" y="1587500"/>
          <p14:tracePt t="19878" x="8458200" y="1587500"/>
          <p14:tracePt t="19895" x="8483600" y="1587500"/>
          <p14:tracePt t="19895" x="8502650" y="1587500"/>
          <p14:tracePt t="19895" x="8521700" y="1587500"/>
          <p14:tracePt t="19913" x="8547100" y="1587500"/>
          <p14:tracePt t="19926" x="8566150" y="1587500"/>
          <p14:tracePt t="19926" x="8610600" y="1587500"/>
          <p14:tracePt t="19946" x="8629650" y="1587500"/>
          <p14:tracePt t="19946" x="8648700" y="1587500"/>
          <p14:tracePt t="19962" x="8667750" y="1587500"/>
          <p14:tracePt t="19962" x="8686800" y="1593850"/>
          <p14:tracePt t="19978" x="8705850" y="1593850"/>
          <p14:tracePt t="19978" x="8724900" y="1593850"/>
          <p14:tracePt t="19995" x="8737600" y="1593850"/>
          <p14:tracePt t="19995" x="8769350" y="1593850"/>
          <p14:tracePt t="20013" x="8775700" y="1593850"/>
          <p14:tracePt t="20013" x="8782050" y="1593850"/>
          <p14:tracePt t="20028" x="8788400" y="1593850"/>
          <p14:tracePt t="20043" x="8788400" y="1606550"/>
          <p14:tracePt t="20060" x="8782050" y="1606550"/>
          <p14:tracePt t="20060" x="8775700" y="1606550"/>
          <p14:tracePt t="20060" x="8756650" y="1612900"/>
          <p14:tracePt t="20080" x="8743950" y="1619250"/>
          <p14:tracePt t="20080" x="8718550" y="1619250"/>
          <p14:tracePt t="20095" x="8693150" y="1625600"/>
          <p14:tracePt t="20095" x="8667750" y="1631950"/>
          <p14:tracePt t="20112" x="8636000" y="1631950"/>
          <p14:tracePt t="20112" x="8604250" y="1638300"/>
          <p14:tracePt t="20128" x="8566150" y="1644650"/>
          <p14:tracePt t="20128" x="8477250" y="1657350"/>
          <p14:tracePt t="20146" x="8432800" y="1657350"/>
          <p14:tracePt t="20146" x="8375650" y="1663700"/>
          <p14:tracePt t="20164" x="8318500" y="1670050"/>
          <p14:tracePt t="20164" x="8261350" y="1670050"/>
          <p14:tracePt t="20178" x="8197850" y="1676400"/>
          <p14:tracePt t="20178" x="8128000" y="1676400"/>
          <p14:tracePt t="20195" x="8058150" y="1682750"/>
          <p14:tracePt t="20195" x="7899400" y="1689100"/>
          <p14:tracePt t="20213" x="7816850" y="1689100"/>
          <p14:tracePt t="20213" x="7727950" y="1695450"/>
          <p14:tracePt t="20229" x="7639050" y="1695450"/>
          <p14:tracePt t="20229" x="7550150" y="1701800"/>
          <p14:tracePt t="20246" x="7461250" y="1701800"/>
          <p14:tracePt t="20246" x="7366000" y="1708150"/>
          <p14:tracePt t="20262" x="7270750" y="1714500"/>
          <p14:tracePt t="20262" x="7169150" y="1714500"/>
          <p14:tracePt t="20262" x="7067550" y="1720850"/>
          <p14:tracePt t="20281" x="6965950" y="1727200"/>
          <p14:tracePt t="20294" x="6858000" y="1727200"/>
          <p14:tracePt t="20294" x="6635750" y="1739900"/>
          <p14:tracePt t="20313" x="6521450" y="1746250"/>
          <p14:tracePt t="20313" x="6400800" y="1746250"/>
          <p14:tracePt t="20329" x="6280150" y="1752600"/>
          <p14:tracePt t="20329" x="6159500" y="1758950"/>
          <p14:tracePt t="20347" x="6032500" y="1765300"/>
          <p14:tracePt t="20347" x="5905500" y="1771650"/>
          <p14:tracePt t="20347" x="5772150" y="1778000"/>
          <p14:tracePt t="20365" x="5638800" y="1784350"/>
          <p14:tracePt t="20378" x="5499100" y="1790700"/>
          <p14:tracePt t="20378" x="5232400" y="1797050"/>
          <p14:tracePt t="20396" x="5092700" y="1803400"/>
          <p14:tracePt t="20396" x="4959350" y="1809750"/>
          <p14:tracePt t="20412" x="4826000" y="1816100"/>
          <p14:tracePt t="20412" x="4692650" y="1816100"/>
          <p14:tracePt t="20429" x="4559300" y="1822450"/>
          <p14:tracePt t="20429" x="4305300" y="1828800"/>
          <p14:tracePt t="20447" x="4171950" y="1835150"/>
          <p14:tracePt t="20447" x="4051300" y="1835150"/>
          <p14:tracePt t="20463" x="3924300" y="1835150"/>
          <p14:tracePt t="20463" x="3803650" y="1841500"/>
          <p14:tracePt t="20480" x="3683000" y="1841500"/>
          <p14:tracePt t="20480" x="3562350" y="1841500"/>
          <p14:tracePt t="20497" x="3448050" y="1835150"/>
          <p14:tracePt t="20497" x="3219450" y="1835150"/>
          <p14:tracePt t="20513" x="3111500" y="1835150"/>
          <p14:tracePt t="20513" x="3009900" y="1835150"/>
          <p14:tracePt t="20530" x="2908300" y="1828800"/>
          <p14:tracePt t="20530" x="2813050" y="1828800"/>
          <p14:tracePt t="20547" x="2717800" y="1828800"/>
          <p14:tracePt t="20547" x="2628900" y="1822450"/>
          <p14:tracePt t="20547" x="2540000" y="1822450"/>
          <p14:tracePt t="20565" x="2457450" y="1816100"/>
          <p14:tracePt t="20578" x="2374900" y="1809750"/>
          <p14:tracePt t="20578" x="2216150" y="1797050"/>
          <p14:tracePt t="20597" x="2146300" y="1790700"/>
          <p14:tracePt t="20597" x="2070100" y="1784350"/>
          <p14:tracePt t="20613" x="2000250" y="1784350"/>
          <p14:tracePt t="20613" x="1930400" y="1778000"/>
          <p14:tracePt t="20630" x="1866900" y="1778000"/>
          <p14:tracePt t="20630" x="1803400" y="1778000"/>
          <p14:tracePt t="20630" x="1746250" y="1778000"/>
          <p14:tracePt t="20649" x="1689100" y="1771650"/>
          <p14:tracePt t="20662" x="1644650" y="1771650"/>
          <p14:tracePt t="20662" x="1549400" y="1771650"/>
          <p14:tracePt t="20680" x="1511300" y="1778000"/>
          <p14:tracePt t="20680" x="1473200" y="1778000"/>
          <p14:tracePt t="20697" x="1441450" y="1778000"/>
          <p14:tracePt t="20697" x="1409700" y="1784350"/>
          <p14:tracePt t="20714" x="1377950" y="1790700"/>
          <p14:tracePt t="20714" x="1346200" y="1797050"/>
          <p14:tracePt t="20730" x="1327150" y="1803400"/>
          <p14:tracePt t="20730" x="1282700" y="1816100"/>
          <p14:tracePt t="20747" x="1263650" y="1822450"/>
          <p14:tracePt t="20747" x="1250950" y="1828800"/>
          <p14:tracePt t="20764" x="1231900" y="1835150"/>
          <p14:tracePt t="20764" x="1219200" y="1847850"/>
          <p14:tracePt t="20780" x="1206500" y="1854200"/>
          <p14:tracePt t="20780" x="1193800" y="1860550"/>
          <p14:tracePt t="20797" x="1181100" y="1866900"/>
          <p14:tracePt t="20797" x="1162050" y="1885950"/>
          <p14:tracePt t="20814" x="1149350" y="1892300"/>
          <p14:tracePt t="20814" x="1143000" y="1905000"/>
          <p14:tracePt t="20831" x="1136650" y="1911350"/>
          <p14:tracePt t="20831" x="1130300" y="1917700"/>
          <p14:tracePt t="20847" x="1117600" y="1924050"/>
          <p14:tracePt t="20847" x="1104900" y="1936750"/>
          <p14:tracePt t="20865" x="1098550" y="1943100"/>
          <p14:tracePt t="20865" x="1092200" y="1949450"/>
          <p14:tracePt t="20881" x="1085850" y="1955800"/>
          <p14:tracePt t="20881" x="1073150" y="1968500"/>
          <p14:tracePt t="20898" x="1060450" y="1974850"/>
          <p14:tracePt t="20898" x="1047750" y="1981200"/>
          <p14:tracePt t="20914" x="1035050" y="1987550"/>
          <p14:tracePt t="20914" x="1022350" y="1993900"/>
          <p14:tracePt t="20914" x="1003300" y="2000250"/>
          <p14:tracePt t="20933" x="984250" y="2006600"/>
          <p14:tracePt t="20946" x="965200" y="2006600"/>
          <p14:tracePt t="20946" x="920750" y="2012950"/>
          <p14:tracePt t="20965" x="895350" y="2012950"/>
          <p14:tracePt t="20965" x="869950" y="2006600"/>
          <p14:tracePt t="20981" x="844550" y="2000250"/>
          <p14:tracePt t="20981" x="819150" y="1993900"/>
          <p14:tracePt t="20998" x="793750" y="1981200"/>
          <p14:tracePt t="20998" x="774700" y="1968500"/>
          <p14:tracePt t="21015" x="749300" y="1955800"/>
          <p14:tracePt t="21015" x="711200" y="1911350"/>
          <p14:tracePt t="21032" x="692150" y="1885950"/>
          <p14:tracePt t="21032" x="679450" y="1860550"/>
          <p14:tracePt t="21049" x="666750" y="1828800"/>
          <p14:tracePt t="21049" x="654050" y="1797050"/>
          <p14:tracePt t="21065" x="647700" y="1765300"/>
          <p14:tracePt t="21065" x="647700" y="1733550"/>
          <p14:tracePt t="21082" x="647700" y="1701800"/>
          <p14:tracePt t="21082" x="660400" y="1670050"/>
          <p14:tracePt t="21098" x="666750" y="1638300"/>
          <p14:tracePt t="21098" x="711200" y="1587500"/>
          <p14:tracePt t="21115" x="736600" y="1562100"/>
          <p14:tracePt t="21115" x="762000" y="1543050"/>
          <p14:tracePt t="21131" x="800100" y="1524000"/>
          <p14:tracePt t="21131" x="838200" y="1511300"/>
          <p14:tracePt t="21148" x="876300" y="1498600"/>
          <p14:tracePt t="21148" x="958850" y="1498600"/>
          <p14:tracePt t="21167" x="1003300" y="1504950"/>
          <p14:tracePt t="21167" x="1047750" y="1517650"/>
          <p14:tracePt t="21182" x="1092200" y="1536700"/>
          <p14:tracePt t="21182" x="1136650" y="1562100"/>
          <p14:tracePt t="21199" x="1181100" y="1587500"/>
          <p14:tracePt t="21199" x="1219200" y="1625600"/>
          <p14:tracePt t="21215" x="1250950" y="1657350"/>
          <p14:tracePt t="21215" x="1320800" y="1733550"/>
          <p14:tracePt t="21233" x="1346200" y="1771650"/>
          <p14:tracePt t="21233" x="1365250" y="1809750"/>
          <p14:tracePt t="21249" x="1377950" y="1847850"/>
          <p14:tracePt t="21249" x="1384300" y="1879600"/>
          <p14:tracePt t="21266" x="1390650" y="1911350"/>
          <p14:tracePt t="21266" x="1390650" y="1936750"/>
          <p14:tracePt t="21283" x="1384300" y="1962150"/>
          <p14:tracePt t="21283" x="1377950" y="1987550"/>
          <p14:tracePt t="21283" x="1365250" y="2006600"/>
          <p14:tracePt t="21301" x="1346200" y="2025650"/>
          <p14:tracePt t="21314" x="1327150" y="2044700"/>
          <p14:tracePt t="21314" x="1282700" y="2082800"/>
          <p14:tracePt t="21333" x="1257300" y="2095500"/>
          <p14:tracePt t="21333" x="1238250" y="2114550"/>
          <p14:tracePt t="21349" x="1212850" y="2127250"/>
          <p14:tracePt t="21349" x="1187450" y="2139950"/>
          <p14:tracePt t="21366" x="1168400" y="2152650"/>
          <p14:tracePt t="21366" x="1149350" y="2159000"/>
          <p14:tracePt t="21366" x="1130300" y="2171700"/>
          <p14:tracePt t="21385" x="1111250" y="2178050"/>
          <p14:tracePt t="21397" x="1098550" y="2178050"/>
          <p14:tracePt t="21397" x="1079500" y="2184400"/>
          <p14:tracePt t="21416" x="1073150" y="2190750"/>
          <p14:tracePt t="21416" x="1066800" y="2184400"/>
          <p14:tracePt t="21433" x="1060450" y="2184400"/>
          <p14:tracePt t="21452" x="1066800" y="2178050"/>
          <p14:tracePt t="21464" x="1073150" y="2171700"/>
          <p14:tracePt t="21464" x="1079500" y="2171700"/>
          <p14:tracePt t="21483" x="1085850" y="2165350"/>
          <p14:tracePt t="21483" x="1092200" y="2165350"/>
          <p14:tracePt t="21499" x="1104900" y="2159000"/>
          <p14:tracePt t="21499" x="1111250" y="2152650"/>
          <p14:tracePt t="21516" x="1123950" y="2152650"/>
          <p14:tracePt t="21516" x="1149350" y="2139950"/>
          <p14:tracePt t="21534" x="1162050" y="2139950"/>
          <p14:tracePt t="21534" x="1174750" y="2139950"/>
          <p14:tracePt t="21550" x="1187450" y="2133600"/>
          <p14:tracePt t="21550" x="1206500" y="2133600"/>
          <p14:tracePt t="21566" x="1219200" y="2133600"/>
          <p14:tracePt t="21566" x="1231900" y="2133600"/>
          <p14:tracePt t="21566" x="1244600" y="2133600"/>
          <p14:tracePt t="21585" x="1263650" y="2133600"/>
          <p14:tracePt t="21598" x="1276350" y="2127250"/>
          <p14:tracePt t="21598" x="1314450" y="2127250"/>
          <p14:tracePt t="21616" x="1327150" y="2127250"/>
          <p14:tracePt t="21616" x="1346200" y="2127250"/>
          <p14:tracePt t="21633" x="1365250" y="2120900"/>
          <p14:tracePt t="21633" x="1390650" y="2120900"/>
          <p14:tracePt t="21650" x="1409700" y="2120900"/>
          <p14:tracePt t="21650" x="1435100" y="2114550"/>
          <p14:tracePt t="21650" x="1466850" y="2114550"/>
          <p14:tracePt t="21669" x="1492250" y="2114550"/>
          <p14:tracePt t="21682" x="1524000" y="2108200"/>
          <p14:tracePt t="21682" x="1587500" y="2101850"/>
          <p14:tracePt t="21701" x="1619250" y="2095500"/>
          <p14:tracePt t="21701" x="1657350" y="2089150"/>
          <p14:tracePt t="21717" x="1689100" y="2082800"/>
          <p14:tracePt t="21717" x="1727200" y="2076450"/>
          <p14:tracePt t="21733" x="1765300" y="2070100"/>
          <p14:tracePt t="21733" x="1803400" y="2063750"/>
          <p14:tracePt t="21750" x="1835150" y="2057400"/>
          <p14:tracePt t="21750" x="1911350" y="2044700"/>
          <p14:tracePt t="21767" x="1949450" y="2038350"/>
          <p14:tracePt t="21767" x="1987550" y="2032000"/>
          <p14:tracePt t="21784" x="2025650" y="2019300"/>
          <p14:tracePt t="21784" x="2063750" y="2012950"/>
          <p14:tracePt t="21800" x="2101850" y="2006600"/>
          <p14:tracePt t="21800" x="2139950" y="2000250"/>
          <p14:tracePt t="21817" x="2178050" y="1993900"/>
          <p14:tracePt t="21817" x="2260600" y="1981200"/>
          <p14:tracePt t="21834" x="2305050" y="1974850"/>
          <p14:tracePt t="21834" x="2343150" y="1968500"/>
          <p14:tracePt t="21850" x="2381250" y="1962150"/>
          <p14:tracePt t="21850" x="2425700" y="1955800"/>
          <p14:tracePt t="21867" x="2463800" y="1949450"/>
          <p14:tracePt t="21867" x="2501900" y="1943100"/>
          <p14:tracePt t="21885" x="2584450" y="1930400"/>
          <p14:tracePt t="21885" x="2622550" y="1924050"/>
          <p14:tracePt t="21901" x="2660650" y="1924050"/>
          <p14:tracePt t="21901" x="2698750" y="1917700"/>
          <p14:tracePt t="21917" x="2730500" y="1911350"/>
          <p14:tracePt t="21917" x="2768600" y="1911350"/>
          <p14:tracePt t="21934" x="2794000" y="1905000"/>
          <p14:tracePt t="21934" x="2825750" y="1905000"/>
          <p14:tracePt t="21934" x="2851150" y="1905000"/>
          <p14:tracePt t="21953" x="2876550" y="1905000"/>
          <p14:tracePt t="21966" x="2895600" y="1898650"/>
          <p14:tracePt t="21966" x="2927350" y="1898650"/>
          <p14:tracePt t="21985" x="2940050" y="1898650"/>
          <p14:tracePt t="21985" x="2952750" y="1898650"/>
          <p14:tracePt t="22001" x="2959100" y="1898650"/>
          <p14:tracePt t="22016" x="2965450" y="1898650"/>
          <p14:tracePt t="22033" x="2959100" y="1905000"/>
          <p14:tracePt t="22050" x="2952750" y="1905000"/>
          <p14:tracePt t="22050" x="2933700" y="1911350"/>
          <p14:tracePt t="22068" x="2927350" y="1911350"/>
          <p14:tracePt t="22068" x="2921000" y="1911350"/>
          <p14:tracePt t="22085" x="2908300" y="1911350"/>
          <p14:tracePt t="22085" x="2901950" y="1917700"/>
          <p14:tracePt t="22101" x="2889250" y="1917700"/>
          <p14:tracePt t="22101" x="2882900" y="1917700"/>
          <p14:tracePt t="22118" x="2870200" y="1917700"/>
          <p14:tracePt t="22118" x="2857500" y="1924050"/>
          <p14:tracePt t="22134" x="2851150" y="1924050"/>
          <p14:tracePt t="22134" x="2844800" y="1924050"/>
          <p14:tracePt t="22152" x="2838450" y="1924050"/>
          <p14:tracePt t="22152" x="2832100" y="1917700"/>
          <p14:tracePt t="22170" x="2825750" y="1917700"/>
          <p14:tracePt t="22170" x="2813050" y="1917700"/>
          <p14:tracePt t="22185" x="2806700" y="1917700"/>
          <p14:tracePt t="22185" x="2800350" y="1917700"/>
          <p14:tracePt t="22202" x="2794000" y="1917700"/>
          <p14:tracePt t="22202" x="2787650" y="1917700"/>
          <p14:tracePt t="22218" x="2781300" y="1917700"/>
          <p14:tracePt t="22218" x="2774950" y="1917700"/>
          <p14:tracePt t="22235" x="2768600" y="1917700"/>
          <p14:tracePt t="22235" x="2755900" y="1917700"/>
          <p14:tracePt t="22253" x="2736850" y="1924050"/>
          <p14:tracePt t="22253" x="2730500" y="1924050"/>
          <p14:tracePt t="22269" x="2717800" y="1930400"/>
          <p14:tracePt t="22269" x="2705100" y="1930400"/>
          <p14:tracePt t="22286" x="2698750" y="1930400"/>
          <p14:tracePt t="22286" x="2686050" y="1936750"/>
          <p14:tracePt t="22302" x="2673350" y="1936750"/>
          <p14:tracePt t="22302" x="2660650" y="1936750"/>
          <p14:tracePt t="22302" x="2654300" y="1936750"/>
          <p14:tracePt t="22321" x="2641600" y="1936750"/>
          <p14:tracePt t="22334" x="2628900" y="1936750"/>
          <p14:tracePt t="22334" x="2609850" y="1943100"/>
          <p14:tracePt t="22353" x="2603500" y="1943100"/>
          <p14:tracePt t="22353" x="2597150" y="1943100"/>
          <p14:tracePt t="22369" x="2590800" y="1949450"/>
          <p14:tracePt t="22369" x="2584450" y="1949450"/>
          <p14:tracePt t="22386" x="2578100" y="1949450"/>
          <p14:tracePt t="22401" x="2571750" y="1949450"/>
          <p14:tracePt t="22418" x="2565400" y="1949450"/>
          <p14:tracePt t="22434" x="2565400" y="1955800"/>
          <p14:tracePt t="22464" x="2571750" y="1949450"/>
          <p14:tracePt t="22540" x="2578100" y="1949450"/>
          <p14:tracePt t="22560" x="2584450" y="1943100"/>
          <p14:tracePt t="22584" x="2590800" y="1943100"/>
          <p14:tracePt t="22600" x="2597150" y="1936750"/>
          <p14:tracePt t="22612" x="2597150" y="1930400"/>
          <p14:tracePt t="22645" x="2603500" y="1930400"/>
          <p14:tracePt t="22688" x="2609850" y="1924050"/>
          <p14:tracePt t="22720" x="2616200" y="1924050"/>
          <p14:tracePt t="22740" x="2622550" y="1924050"/>
          <p14:tracePt t="22764" x="2622550" y="1930400"/>
          <p14:tracePt t="22792" x="2628900" y="1930400"/>
          <p14:tracePt t="22840" x="2635250" y="1924050"/>
          <p14:tracePt t="22860" x="2641600" y="1924050"/>
          <p14:tracePt t="22876" x="2654300" y="1924050"/>
          <p14:tracePt t="22892" x="2660650" y="1917700"/>
          <p14:tracePt t="22900" x="2667000" y="1917700"/>
          <p14:tracePt t="22905" x="2679700" y="1917700"/>
          <p14:tracePt t="22905" x="2686050" y="1917700"/>
          <p14:tracePt t="22921" x="2698750" y="1911350"/>
          <p14:tracePt t="22921" x="2717800" y="1911350"/>
          <p14:tracePt t="22937" x="2730500" y="1911350"/>
          <p14:tracePt t="22937" x="2749550" y="1911350"/>
          <p14:tracePt t="22954" x="2768600" y="1911350"/>
          <p14:tracePt t="22954" x="2787650" y="1911350"/>
          <p14:tracePt t="22954" x="2806700" y="1911350"/>
          <p14:tracePt t="22973" x="2825750" y="1911350"/>
          <p14:tracePt t="22986" x="2851150" y="1911350"/>
          <p14:tracePt t="22986" x="2901950" y="1911350"/>
          <p14:tracePt t="23004" x="2933700" y="1911350"/>
          <p14:tracePt t="23004" x="2965450" y="1911350"/>
          <p14:tracePt t="23021" x="2997200" y="1911350"/>
          <p14:tracePt t="23021" x="3028950" y="1911350"/>
          <p14:tracePt t="23038" x="3067050" y="1911350"/>
          <p14:tracePt t="23038" x="3105150" y="1911350"/>
          <p14:tracePt t="23054" x="3143250" y="1911350"/>
          <p14:tracePt t="23054" x="3181350" y="1905000"/>
          <p14:tracePt t="23054" x="3219450" y="1905000"/>
          <p14:tracePt t="23073" x="3263900" y="1905000"/>
          <p14:tracePt t="23073" x="3302000" y="1898650"/>
          <p14:tracePt t="23088" x="3340100" y="1898650"/>
          <p14:tracePt t="23088" x="3378200" y="1898650"/>
          <p14:tracePt t="23105" x="3416300" y="1898650"/>
          <p14:tracePt t="23105" x="3448050" y="1898650"/>
          <p14:tracePt t="23122" x="3486150" y="1898650"/>
          <p14:tracePt t="23122" x="3511550" y="1898650"/>
          <p14:tracePt t="23122" x="3543300" y="1898650"/>
          <p14:tracePt t="23140" x="3568700" y="1898650"/>
          <p14:tracePt t="23140" x="3594100" y="1898650"/>
          <p14:tracePt t="23157" x="3613150" y="1898650"/>
          <p14:tracePt t="23157" x="3632200" y="1898650"/>
          <p14:tracePt t="23172" x="3644900" y="1898650"/>
          <p14:tracePt t="23172" x="3657600" y="1898650"/>
          <p14:tracePt t="23188" x="3670300" y="1898650"/>
          <p14:tracePt t="23188" x="3683000" y="1898650"/>
          <p14:tracePt t="23205" x="3689350" y="1898650"/>
          <p14:tracePt t="23220" x="3683000" y="1898650"/>
          <p14:tracePt t="23244" x="3683000" y="1905000"/>
          <p14:tracePt t="23253" x="3676650" y="1905000"/>
          <p14:tracePt t="23253" x="3670300" y="1905000"/>
          <p14:tracePt t="23273" x="3651250" y="1905000"/>
          <p14:tracePt t="23273" x="3644900" y="1911350"/>
          <p14:tracePt t="23289" x="3638550" y="1911350"/>
          <p14:tracePt t="23289" x="3625850" y="1911350"/>
          <p14:tracePt t="23305" x="3619500" y="1911350"/>
          <p14:tracePt t="23305" x="3613150" y="1911350"/>
          <p14:tracePt t="23322" x="3606800" y="1917700"/>
          <p14:tracePt t="23322" x="3600450" y="1917700"/>
          <p14:tracePt t="23322" x="3594100" y="1917700"/>
          <p14:tracePt t="23341" x="3587750" y="1917700"/>
          <p14:tracePt t="23354" x="3575050" y="1917700"/>
          <p14:tracePt t="23371" x="3568700" y="1924050"/>
          <p14:tracePt t="23388" x="3562350" y="1924050"/>
          <p14:tracePt t="23404" x="3568700" y="1924050"/>
          <p14:tracePt t="23468" x="3562350" y="1924050"/>
          <p14:tracePt t="23520" x="3556000" y="1924050"/>
          <p14:tracePt t="23536" x="3549650" y="1924050"/>
          <p14:tracePt t="23552" x="3543300" y="1924050"/>
          <p14:tracePt t="23560" x="3536950" y="1924050"/>
          <p14:tracePt t="23560" x="3530600" y="1930400"/>
          <p14:tracePt t="23573" x="3524250" y="1930400"/>
          <p14:tracePt t="23573" x="3517900" y="1930400"/>
          <p14:tracePt t="23589" x="3505200" y="1930400"/>
          <p14:tracePt t="23589" x="3498850" y="1930400"/>
          <p14:tracePt t="23606" x="3492500" y="1930400"/>
          <p14:tracePt t="23606" x="3479800" y="1930400"/>
          <p14:tracePt t="23606" x="3473450" y="1930400"/>
          <p14:tracePt t="23626" x="3460750" y="1930400"/>
          <p14:tracePt t="23638" x="3448050" y="1930400"/>
          <p14:tracePt t="23638" x="3422650" y="1930400"/>
          <p14:tracePt t="23658" x="3409950" y="1936750"/>
          <p14:tracePt t="23658" x="3397250" y="1936750"/>
          <p14:tracePt t="23673" x="3384550" y="1936750"/>
          <p14:tracePt t="23673" x="3365500" y="1936750"/>
          <p14:tracePt t="23690" x="3352800" y="1936750"/>
          <p14:tracePt t="23690" x="3333750" y="1936750"/>
          <p14:tracePt t="23706" x="3321050" y="1936750"/>
          <p14:tracePt t="23706" x="3302000" y="1936750"/>
          <p14:tracePt t="23706" x="3289300" y="1936750"/>
          <p14:tracePt t="23725" x="3282950" y="1936750"/>
          <p14:tracePt t="23725" x="3270250" y="1930400"/>
          <p14:tracePt t="23740" x="3263900" y="1930400"/>
          <p14:tracePt t="23755" x="3270250" y="1924050"/>
          <p14:tracePt t="23772" x="3276600" y="1924050"/>
          <p14:tracePt t="23772" x="3282950" y="1917700"/>
          <p14:tracePt t="23790" x="3295650" y="1917700"/>
          <p14:tracePt t="23790" x="3327400" y="1911350"/>
          <p14:tracePt t="23807" x="3340100" y="1911350"/>
          <p14:tracePt t="23807" x="3359150" y="1911350"/>
          <p14:tracePt t="23824" x="3384550" y="1905000"/>
          <p14:tracePt t="23824" x="3403600" y="1905000"/>
          <p14:tracePt t="23840" x="3429000" y="1905000"/>
          <p14:tracePt t="23840" x="3486150" y="1898650"/>
          <p14:tracePt t="23857" x="3517900" y="1898650"/>
          <p14:tracePt t="23857" x="3543300" y="1898650"/>
          <p14:tracePt t="23874" x="3575050" y="1898650"/>
          <p14:tracePt t="23874" x="3600450" y="1898650"/>
          <p14:tracePt t="23891" x="3632200" y="1898650"/>
          <p14:tracePt t="23891" x="3657600" y="1898650"/>
          <p14:tracePt t="23907" x="3683000" y="1898650"/>
          <p14:tracePt t="23907" x="3708400" y="1898650"/>
          <p14:tracePt t="23925" x="3746500" y="1898650"/>
          <p14:tracePt t="23925" x="3765550" y="1898650"/>
          <p14:tracePt t="23941" x="3778250" y="1898650"/>
          <p14:tracePt t="23941" x="3790950" y="1898650"/>
          <p14:tracePt t="23957" x="3803650" y="1898650"/>
          <p14:tracePt t="23957" x="3810000" y="1905000"/>
          <p14:tracePt t="23974" x="3816350" y="1905000"/>
          <p14:tracePt t="23989" x="3822700" y="1905000"/>
          <p14:tracePt t="24006" x="3816350" y="1911350"/>
          <p14:tracePt t="24006" x="3803650" y="1917700"/>
          <p14:tracePt t="24024" x="3797300" y="1924050"/>
          <p14:tracePt t="24024" x="3784600" y="1924050"/>
          <p14:tracePt t="24041" x="3771900" y="1930400"/>
          <p14:tracePt t="24041" x="3759200" y="1930400"/>
          <p14:tracePt t="24057" x="3740150" y="1936750"/>
          <p14:tracePt t="24057" x="3721100" y="1943100"/>
          <p14:tracePt t="24057" x="3695700" y="1949450"/>
          <p14:tracePt t="24077" x="3670300" y="1949450"/>
          <p14:tracePt t="24090" x="3638550" y="1955800"/>
          <p14:tracePt t="24090" x="3575050" y="1962150"/>
          <p14:tracePt t="24108" x="3543300" y="1968500"/>
          <p14:tracePt t="24108" x="3511550" y="1968500"/>
          <p14:tracePt t="24125" x="3479800" y="1962150"/>
          <p14:tracePt t="24125" x="3441700" y="1962150"/>
          <p14:tracePt t="24141" x="3409950" y="1955800"/>
          <p14:tracePt t="24141" x="3346450" y="1936750"/>
          <p14:tracePt t="24160" x="3314700" y="1924050"/>
          <p14:tracePt t="24160" x="3282950" y="1911350"/>
          <p14:tracePt t="24175" x="3251200" y="1892300"/>
          <p14:tracePt t="24175" x="3232150" y="1866900"/>
          <p14:tracePt t="24192" x="3206750" y="1841500"/>
          <p14:tracePt t="24192" x="3194050" y="1822450"/>
          <p14:tracePt t="24208" x="3181350" y="1797050"/>
          <p14:tracePt t="24208" x="3175000" y="1746250"/>
          <p14:tracePt t="24225" x="3181350" y="1720850"/>
          <p14:tracePt t="24225" x="3187700" y="1695450"/>
          <p14:tracePt t="24242" x="3200400" y="1676400"/>
          <p14:tracePt t="24242" x="3219450" y="1657350"/>
          <p14:tracePt t="24258" x="3238500" y="1638300"/>
          <p14:tracePt t="24258" x="3263900" y="1619250"/>
          <p14:tracePt t="24258" x="3295650" y="1606550"/>
          <p14:tracePt t="24277" x="3327400" y="1587500"/>
          <p14:tracePt t="24290" x="3359150" y="1581150"/>
          <p14:tracePt t="24290" x="3435350" y="1568450"/>
          <p14:tracePt t="24309" x="3479800" y="1562100"/>
          <p14:tracePt t="24309" x="3517900" y="1568450"/>
          <p14:tracePt t="24325" x="3556000" y="1568450"/>
          <p14:tracePt t="24325" x="3594100" y="1581150"/>
          <p14:tracePt t="24342" x="3625850" y="1593850"/>
          <p14:tracePt t="24342" x="3663950" y="1606550"/>
          <p14:tracePt t="24342" x="3695700" y="1625600"/>
          <p14:tracePt t="24361" x="3721100" y="1644650"/>
          <p14:tracePt t="24374" x="3746500" y="1663700"/>
          <p14:tracePt t="24374" x="3784600" y="1714500"/>
          <p14:tracePt t="24392" x="3797300" y="1739900"/>
          <p14:tracePt t="24392" x="3810000" y="1765300"/>
          <p14:tracePt t="24409" x="3810000" y="1790700"/>
          <p14:tracePt t="24409" x="3810000" y="1816100"/>
          <p14:tracePt t="24426" x="3803650" y="1841500"/>
          <p14:tracePt t="24426" x="3790950" y="1860550"/>
          <p14:tracePt t="24426" x="3771900" y="1885950"/>
          <p14:tracePt t="24445" x="3752850" y="1905000"/>
          <p14:tracePt t="24445" x="3733800" y="1924050"/>
          <p14:tracePt t="24459" x="3708400" y="1936750"/>
          <p14:tracePt t="24459" x="3689350" y="1955800"/>
          <p14:tracePt t="24476" x="3670300" y="1968500"/>
          <p14:tracePt t="24476" x="3644900" y="1974850"/>
          <p14:tracePt t="24493" x="3625850" y="1987550"/>
          <p14:tracePt t="24493" x="3606800" y="1993900"/>
          <p14:tracePt t="24509" x="3594100" y="2000250"/>
          <p14:tracePt t="24509" x="3568700" y="2006600"/>
          <p14:tracePt t="24526" x="3562350" y="2012950"/>
          <p14:tracePt t="24526" x="3556000" y="2012950"/>
          <p14:tracePt t="24543" x="3556000" y="2006600"/>
          <p14:tracePt t="24564" x="3562350" y="2000250"/>
          <p14:tracePt t="24564" x="3568700" y="1993900"/>
          <p14:tracePt t="24577" x="3581400" y="1987550"/>
          <p14:tracePt t="24577" x="3587750" y="1981200"/>
          <p14:tracePt t="24593" x="3600450" y="1974850"/>
          <p14:tracePt t="24593" x="3619500" y="1968500"/>
          <p14:tracePt t="24609" x="3632200" y="1962150"/>
          <p14:tracePt t="24609" x="3651250" y="1955800"/>
          <p14:tracePt t="24626" x="3663950" y="1949450"/>
          <p14:tracePt t="24626" x="3683000" y="1949450"/>
          <p14:tracePt t="24626" x="3708400" y="1943100"/>
          <p14:tracePt t="24646" x="3733800" y="1936750"/>
          <p14:tracePt t="24646" x="3759200" y="1936750"/>
          <p14:tracePt t="24661" x="3790950" y="1930400"/>
          <p14:tracePt t="24661" x="3829050" y="1930400"/>
          <p14:tracePt t="24677" x="3860800" y="1924050"/>
          <p14:tracePt t="24677" x="3905250" y="1924050"/>
          <p14:tracePt t="24693" x="3949700" y="1917700"/>
          <p14:tracePt t="24693" x="3994150" y="1917700"/>
          <p14:tracePt t="24710" x="4044950" y="1917700"/>
          <p14:tracePt t="24710" x="4095750" y="1917700"/>
          <p14:tracePt t="24726" x="4152900" y="1917700"/>
          <p14:tracePt t="24726" x="4210050" y="1917700"/>
          <p14:tracePt t="24726" x="4273550" y="1917700"/>
          <p14:tracePt t="24746" x="4337050" y="1917700"/>
          <p14:tracePt t="24746" x="4406900" y="1917700"/>
          <p14:tracePt t="24760" x="4470400" y="1917700"/>
          <p14:tracePt t="24760" x="4533900" y="1917700"/>
          <p14:tracePt t="24777" x="4603750" y="1924050"/>
          <p14:tracePt t="24777" x="4667250" y="1917700"/>
          <p14:tracePt t="24794" x="4737100" y="1917700"/>
          <p14:tracePt t="24794" x="4800600" y="1917700"/>
          <p14:tracePt t="24810" x="4864100" y="1917700"/>
          <p14:tracePt t="24810" x="4991100" y="1917700"/>
          <p14:tracePt t="24827" x="5048250" y="1911350"/>
          <p14:tracePt t="24827" x="5105400" y="1911350"/>
          <p14:tracePt t="24843" x="5162550" y="1911350"/>
          <p14:tracePt t="24843" x="5213350" y="1905000"/>
          <p14:tracePt t="24860" x="5257800" y="1905000"/>
          <p14:tracePt t="24860" x="5302250" y="1905000"/>
          <p14:tracePt t="24877" x="5340350" y="1898650"/>
          <p14:tracePt t="24877" x="5410200" y="1892300"/>
          <p14:tracePt t="24894" x="5441950" y="1892300"/>
          <p14:tracePt t="24894" x="5467350" y="1885950"/>
          <p14:tracePt t="24910" x="5486400" y="1885950"/>
          <p14:tracePt t="24910" x="5505450" y="1879600"/>
          <p14:tracePt t="24927" x="5524500" y="1879600"/>
          <p14:tracePt t="24927" x="5530850" y="1873250"/>
          <p14:tracePt t="24946" x="5549900" y="1873250"/>
          <p14:tracePt t="24960" x="5556250" y="1866900"/>
          <p14:tracePt t="24976" x="5549900" y="1866900"/>
          <p14:tracePt t="24993" x="5537200" y="1866900"/>
          <p14:tracePt t="25009" x="5537200" y="1873250"/>
          <p14:tracePt t="25009" x="5530850" y="1873250"/>
          <p14:tracePt t="25009" x="5524500" y="1873250"/>
          <p14:tracePt t="25029" x="5518150" y="1873250"/>
          <p14:tracePt t="25029" x="5511800" y="1879600"/>
          <p14:tracePt t="25045" x="5505450" y="1879600"/>
          <p14:tracePt t="25045" x="5499100" y="1879600"/>
          <p14:tracePt t="25061" x="5492750" y="1885950"/>
          <p14:tracePt t="25076" x="5486400" y="1885950"/>
          <p14:tracePt t="25093" x="5480050" y="1885950"/>
          <p14:tracePt t="25110" x="5473700" y="1892300"/>
          <p14:tracePt t="25126" x="5473700" y="1898650"/>
          <p14:tracePt t="25143" x="5467350" y="1898650"/>
          <p14:tracePt t="25164" x="5461000" y="1905000"/>
          <p14:tracePt t="25177" x="5454650" y="1905000"/>
          <p14:tracePt t="25193" x="5448300" y="1911350"/>
          <p14:tracePt t="25210" x="5441950" y="1911350"/>
          <p14:tracePt t="25227" x="5435600" y="1911350"/>
          <p14:tracePt t="25244" x="5429250" y="1917700"/>
          <p14:tracePt t="25260" x="5422900" y="1917700"/>
          <p14:tracePt t="25277" x="5416550" y="1917700"/>
          <p14:tracePt t="25293" x="5410200" y="1924050"/>
          <p14:tracePt t="25344" x="5403850" y="1924050"/>
          <p14:tracePt t="25364" x="5397500" y="1930400"/>
          <p14:tracePt t="25388" x="5391150" y="1930400"/>
          <p14:tracePt t="25416" x="5384800" y="1936750"/>
          <p14:tracePt t="25448" x="5378450" y="1930400"/>
          <p14:tracePt t="25500" x="5384800" y="1930400"/>
          <p14:tracePt t="25636" x="5391150" y="1930400"/>
          <p14:tracePt t="25680" x="5397500" y="1930400"/>
          <p14:tracePt t="25712" x="5403850" y="1930400"/>
          <p14:tracePt t="25724" x="5410200" y="1936750"/>
          <p14:tracePt t="25740" x="5416550" y="1936750"/>
          <p14:tracePt t="25749" x="5422900" y="1936750"/>
          <p14:tracePt t="25762" x="5429250" y="1943100"/>
          <p14:tracePt t="25762" x="5441950" y="1943100"/>
          <p14:tracePt t="25780" x="5448300" y="1949450"/>
          <p14:tracePt t="25780" x="5461000" y="1949450"/>
          <p14:tracePt t="25797" x="5467350" y="1949450"/>
          <p14:tracePt t="25797" x="5473700" y="1955800"/>
          <p14:tracePt t="25814" x="5480050" y="1955800"/>
          <p14:tracePt t="25828" x="5486400" y="1962150"/>
          <p14:tracePt t="25828" x="5499100" y="1962150"/>
          <p14:tracePt t="25847" x="5505450" y="1968500"/>
          <p14:tracePt t="25862" x="5511800" y="1974850"/>
          <p14:tracePt t="25884" x="5505450" y="1974850"/>
          <p14:tracePt t="25912" x="5511800" y="1974850"/>
          <p14:tracePt t="25988" x="5518150" y="1974850"/>
          <p14:tracePt t="26004" x="5524500" y="1974850"/>
          <p14:tracePt t="26012" x="5530850" y="1974850"/>
          <p14:tracePt t="26018" x="5537200" y="1974850"/>
          <p14:tracePt t="26030" x="5543550" y="1974850"/>
          <p14:tracePt t="26030" x="5556250" y="1974850"/>
          <p14:tracePt t="26049" x="5562600" y="1974850"/>
          <p14:tracePt t="26049" x="5568950" y="1974850"/>
          <p14:tracePt t="26065" x="5581650" y="1974850"/>
          <p14:tracePt t="26084" x="5575300" y="1981200"/>
          <p14:tracePt t="26132" x="5568950" y="1981200"/>
          <p14:tracePt t="26144" x="5562600" y="1981200"/>
          <p14:tracePt t="26160" x="5556250" y="1981200"/>
          <p14:tracePt t="26168" x="5549900" y="1981200"/>
          <p14:tracePt t="26184" x="5543550" y="1981200"/>
          <p14:tracePt t="26197" x="5537200" y="1981200"/>
          <p14:tracePt t="26213" x="5530850" y="1981200"/>
          <p14:tracePt t="26348" x="5524500" y="1987550"/>
          <p14:tracePt t="26364" x="5518150" y="1987550"/>
          <p14:tracePt t="26376" x="5511800" y="1987550"/>
          <p14:tracePt t="26385" x="5505450" y="1987550"/>
          <p14:tracePt t="26397" x="5499100" y="1987550"/>
          <p14:tracePt t="26397" x="5486400" y="1987550"/>
          <p14:tracePt t="26397" x="5473700" y="1987550"/>
          <p14:tracePt t="26418" x="5461000" y="1987550"/>
          <p14:tracePt t="26418" x="5441950" y="1981200"/>
          <p14:tracePt t="26432" x="5416550" y="1981200"/>
          <p14:tracePt t="26432" x="5391150" y="1981200"/>
          <p14:tracePt t="26448" x="5359400" y="1974850"/>
          <p14:tracePt t="26448" x="5321300" y="1974850"/>
          <p14:tracePt t="26465" x="5283200" y="1968500"/>
          <p14:tracePt t="26465" x="5232400" y="1962150"/>
          <p14:tracePt t="26482" x="5181600" y="1955800"/>
          <p14:tracePt t="26482" x="5060950" y="1943100"/>
          <p14:tracePt t="26499" x="4991100" y="1936750"/>
          <p14:tracePt t="26499" x="4921250" y="1924050"/>
          <p14:tracePt t="26516" x="4845050" y="1917700"/>
          <p14:tracePt t="26516" x="4762500" y="1905000"/>
          <p14:tracePt t="26532" x="4679950" y="1898650"/>
          <p14:tracePt t="26532" x="4597400" y="1885950"/>
          <p14:tracePt t="26549" x="4508500" y="1873250"/>
          <p14:tracePt t="26549" x="4330700" y="1854200"/>
          <p14:tracePt t="26566" x="4241800" y="1847850"/>
          <p14:tracePt t="26566" x="4159250" y="1835150"/>
          <p14:tracePt t="26583" x="4070350" y="1835150"/>
          <p14:tracePt t="26583" x="3987800" y="1828800"/>
          <p14:tracePt t="26599" x="3911600" y="1822450"/>
          <p14:tracePt t="26599" x="3765550" y="1816100"/>
          <p14:tracePt t="26617" x="3702050" y="1809750"/>
          <p14:tracePt t="26617" x="3644900" y="1803400"/>
          <p14:tracePt t="26633" x="3594100" y="1797050"/>
          <p14:tracePt t="26633" x="3543300" y="1790700"/>
          <p14:tracePt t="26650" x="3498850" y="1784350"/>
          <p14:tracePt t="26650" x="3467100" y="1778000"/>
          <p14:tracePt t="26666" x="3435350" y="1771650"/>
          <p14:tracePt t="26666" x="3409950" y="1765300"/>
          <p14:tracePt t="26666" x="3390900" y="1758950"/>
          <p14:tracePt t="26685" x="3371850" y="1758950"/>
          <p14:tracePt t="26698" x="3359150" y="1752600"/>
          <p14:tracePt t="26698" x="3352800" y="1752600"/>
          <p14:tracePt t="26716" x="3346450" y="1752600"/>
          <p14:tracePt t="26732" x="3359150" y="1758950"/>
          <p14:tracePt t="26732" x="3365500" y="1765300"/>
          <p14:tracePt t="26750" x="3378200" y="1771650"/>
          <p14:tracePt t="26750" x="3390900" y="1778000"/>
          <p14:tracePt t="26766" x="3403600" y="1790700"/>
          <p14:tracePt t="26766" x="3416300" y="1797050"/>
          <p14:tracePt t="26766" x="3429000" y="1803400"/>
          <p14:tracePt t="26785" x="3448050" y="1816100"/>
          <p14:tracePt t="26785" x="3454400" y="1828800"/>
          <p14:tracePt t="26800" x="3467100" y="1841500"/>
          <p14:tracePt t="26800" x="3473450" y="1854200"/>
          <p14:tracePt t="26817" x="3479800" y="1866900"/>
          <p14:tracePt t="26817" x="3486150" y="1879600"/>
          <p14:tracePt t="26833" x="3492500" y="1892300"/>
          <p14:tracePt t="26833" x="3492500" y="1898650"/>
          <p14:tracePt t="26850" x="3492500" y="1911350"/>
          <p14:tracePt t="26850" x="3492500" y="1930400"/>
          <p14:tracePt t="26866" x="3486150" y="1936750"/>
          <p14:tracePt t="26866" x="3479800" y="1943100"/>
          <p14:tracePt t="26883" x="3473450" y="1949450"/>
          <p14:tracePt t="26883" x="3460750" y="1955800"/>
          <p14:tracePt t="26901" x="3448050" y="1962150"/>
          <p14:tracePt t="26901" x="3435350" y="1968500"/>
          <p14:tracePt t="26917" x="3416300" y="1968500"/>
          <p14:tracePt t="26917" x="3378200" y="1974850"/>
          <p14:tracePt t="26934" x="3352800" y="1974850"/>
          <p14:tracePt t="26934" x="3327400" y="1974850"/>
          <p14:tracePt t="26950" x="3295650" y="1974850"/>
          <p14:tracePt t="26950" x="3263900" y="1968500"/>
          <p14:tracePt t="26967" x="3232150" y="1968500"/>
          <p14:tracePt t="26967" x="3162300" y="1955800"/>
          <p14:tracePt t="26985" x="3130550" y="1949450"/>
          <p14:tracePt t="26985" x="3098800" y="1943100"/>
          <p14:tracePt t="27001" x="3060700" y="1930400"/>
          <p14:tracePt t="27001" x="3028950" y="1917700"/>
          <p14:tracePt t="27017" x="3003550" y="1905000"/>
          <p14:tracePt t="27017" x="2978150" y="1885950"/>
          <p14:tracePt t="27034" x="2952750" y="1860550"/>
          <p14:tracePt t="27034" x="2933700" y="1835150"/>
          <p14:tracePt t="27034" x="2921000" y="1809750"/>
          <p14:tracePt t="27053" x="2914650" y="1778000"/>
          <p14:tracePt t="27066" x="2908300" y="1746250"/>
          <p14:tracePt t="27066" x="2908300" y="1682750"/>
          <p14:tracePt t="27085" x="2914650" y="1651000"/>
          <p14:tracePt t="27085" x="2921000" y="1625600"/>
          <p14:tracePt t="27101" x="2940050" y="1600200"/>
          <p14:tracePt t="27101" x="2959100" y="1574800"/>
          <p14:tracePt t="27118" x="2984500" y="1549400"/>
          <p14:tracePt t="27118" x="3009900" y="1530350"/>
          <p14:tracePt t="27134" x="3041650" y="1511300"/>
          <p14:tracePt t="27134" x="3073400" y="1492250"/>
          <p14:tracePt t="27134" x="3111500" y="1479550"/>
          <p14:tracePt t="27154" x="3149600" y="1466850"/>
          <p14:tracePt t="27154" x="3187700" y="1454150"/>
          <p14:tracePt t="27169" x="3225800" y="1447800"/>
          <p14:tracePt t="27169" x="3270250" y="1447800"/>
          <p14:tracePt t="27185" x="3308350" y="1441450"/>
          <p14:tracePt t="27185" x="3352800" y="1447800"/>
          <p14:tracePt t="27201" x="3397250" y="1454150"/>
          <p14:tracePt t="27201" x="3473450" y="1479550"/>
          <p14:tracePt t="27218" x="3511550" y="1498600"/>
          <p14:tracePt t="27218" x="3549650" y="1517650"/>
          <p14:tracePt t="27235" x="3581400" y="1536700"/>
          <p14:tracePt t="27235" x="3613150" y="1555750"/>
          <p14:tracePt t="27251" x="3644900" y="1581150"/>
          <p14:tracePt t="27251" x="3670300" y="1606550"/>
          <p14:tracePt t="27268" x="3695700" y="1625600"/>
          <p14:tracePt t="27268" x="3727450" y="1676400"/>
          <p14:tracePt t="27285" x="3740150" y="1701800"/>
          <p14:tracePt t="27285" x="3746500" y="1733550"/>
          <p14:tracePt t="27302" x="3746500" y="1758950"/>
          <p14:tracePt t="27302" x="3752850" y="1784350"/>
          <p14:tracePt t="27318" x="3746500" y="1816100"/>
          <p14:tracePt t="27318" x="3740150" y="1841500"/>
          <p14:tracePt t="27318" x="3733800" y="1866900"/>
          <p14:tracePt t="27337" x="3721100" y="1898650"/>
          <p14:tracePt t="27350" x="3702050" y="1917700"/>
          <p14:tracePt t="27350" x="3663950" y="1962150"/>
          <p14:tracePt t="27369" x="3638550" y="1981200"/>
          <p14:tracePt t="27369" x="3613150" y="2000250"/>
          <p14:tracePt t="27386" x="3581400" y="2019300"/>
          <p14:tracePt t="27386" x="3549650" y="2038350"/>
          <p14:tracePt t="27402" x="3517900" y="2057400"/>
          <p14:tracePt t="27402" x="3479800" y="2070100"/>
          <p14:tracePt t="27402" x="3448050" y="2082800"/>
          <p14:tracePt t="27421" x="3416300" y="2095500"/>
          <p14:tracePt t="27434" x="3390900" y="2108200"/>
          <p14:tracePt t="27434" x="3327400" y="2127250"/>
          <p14:tracePt t="27452" x="3302000" y="2133600"/>
          <p14:tracePt t="27452" x="3270250" y="2139950"/>
          <p14:tracePt t="27468" x="3244850" y="2139950"/>
          <p14:tracePt t="27468" x="3219450" y="2146300"/>
          <p14:tracePt t="27486" x="3200400" y="2146300"/>
          <p14:tracePt t="27486" x="3181350" y="2146300"/>
          <p14:tracePt t="27502" x="3162300" y="2146300"/>
          <p14:tracePt t="27502" x="3130550" y="2146300"/>
          <p14:tracePt t="27519" x="3124200" y="2146300"/>
          <p14:tracePt t="27519" x="3111500" y="2146300"/>
          <p14:tracePt t="27537" x="3105150" y="2146300"/>
          <p14:tracePt t="27551" x="3098800" y="2146300"/>
          <p14:tracePt t="27568" x="3105150" y="2146300"/>
          <p14:tracePt t="27592" x="3111500" y="2146300"/>
          <p14:tracePt t="27601" x="3117850" y="2146300"/>
          <p14:tracePt t="27601" x="3124200" y="2146300"/>
          <p14:tracePt t="27619" x="3130550" y="2146300"/>
          <p14:tracePt t="27619" x="3143250" y="2139950"/>
          <p14:tracePt t="27637" x="3149600" y="2139950"/>
          <p14:tracePt t="27637" x="3155950" y="2139950"/>
          <p14:tracePt t="27653" x="3162300" y="2139950"/>
          <p14:tracePt t="27668" x="3168650" y="2139950"/>
          <p14:tracePt t="27668" x="3175000" y="2139950"/>
          <p14:tracePt t="27686" x="3181350" y="2139950"/>
          <p14:tracePt t="27701" x="3187700" y="2139950"/>
          <p14:tracePt t="27718" x="3194050" y="2133600"/>
          <p14:tracePt t="27735" x="3200400" y="2133600"/>
          <p14:tracePt t="27757" x="3200400" y="2139950"/>
          <p14:tracePt t="27812" x="3213100" y="2133600"/>
          <p14:tracePt t="27916" x="3219450" y="2127250"/>
          <p14:tracePt t="27932" x="3225800" y="2127250"/>
          <p14:tracePt t="27937" x="3232150" y="2120900"/>
          <p14:tracePt t="27937" x="3238500" y="2120900"/>
          <p14:tracePt t="27954" x="3251200" y="2114550"/>
          <p14:tracePt t="27954" x="3263900" y="2108200"/>
          <p14:tracePt t="27971" x="3282950" y="2101850"/>
          <p14:tracePt t="27971" x="3302000" y="2095500"/>
          <p14:tracePt t="27987" x="3321050" y="2089150"/>
          <p14:tracePt t="27987" x="3365500" y="2076450"/>
          <p14:tracePt t="28005" x="3390900" y="2063750"/>
          <p14:tracePt t="28005" x="3416300" y="2057400"/>
          <p14:tracePt t="28021" x="3448050" y="2051050"/>
          <p14:tracePt t="28021" x="3486150" y="2044700"/>
          <p14:tracePt t="28037" x="3517900" y="2038350"/>
          <p14:tracePt t="28037" x="3556000" y="2032000"/>
          <p14:tracePt t="28054" x="3600450" y="2025650"/>
          <p14:tracePt t="28054" x="3644900" y="2019300"/>
          <p14:tracePt t="28070" x="3695700" y="2012950"/>
          <p14:tracePt t="28070" x="3746500" y="2012950"/>
          <p14:tracePt t="28070" x="3797300" y="2006600"/>
          <p14:tracePt t="28089" x="3860800" y="2000250"/>
          <p14:tracePt t="28089" x="3917950" y="1993900"/>
          <p14:tracePt t="28105" x="3981450" y="1987550"/>
          <p14:tracePt t="28105" x="4044950" y="1981200"/>
          <p14:tracePt t="28121" x="4114800" y="1974850"/>
          <p14:tracePt t="28121" x="4178300" y="1962150"/>
          <p14:tracePt t="28138" x="4248150" y="1955800"/>
          <p14:tracePt t="28138" x="4311650" y="1949450"/>
          <p14:tracePt t="28138" x="4381500" y="1936750"/>
          <p14:tracePt t="28158" x="4445000" y="1930400"/>
          <p14:tracePt t="28170" x="4508500" y="1917700"/>
          <p14:tracePt t="28170" x="4622800" y="1905000"/>
          <p14:tracePt t="28187" x="4679950" y="1898650"/>
          <p14:tracePt t="28187" x="4730750" y="1892300"/>
          <p14:tracePt t="28205" x="4781550" y="1885950"/>
          <p14:tracePt t="28205" x="4832350" y="1879600"/>
          <p14:tracePt t="28221" x="4876800" y="1879600"/>
          <p14:tracePt t="28221" x="4965700" y="1866900"/>
          <p14:tracePt t="28238" x="5010150" y="1866900"/>
          <p14:tracePt t="28238" x="5041900" y="1860550"/>
          <p14:tracePt t="28255" x="5080000" y="1860550"/>
          <p14:tracePt t="28255" x="5111750" y="1860550"/>
          <p14:tracePt t="28271" x="5137150" y="1860550"/>
          <p14:tracePt t="28271" x="5162550" y="1860550"/>
          <p14:tracePt t="28288" x="5181600" y="1866900"/>
          <p14:tracePt t="28288" x="5213350" y="1866900"/>
          <p14:tracePt t="28306" x="5219700" y="1873250"/>
          <p14:tracePt t="28306" x="5232400" y="1873250"/>
          <p14:tracePt t="28322" x="5238750" y="1879600"/>
          <p14:tracePt t="28337" x="5238750" y="1885950"/>
          <p14:tracePt t="28354" x="5232400" y="1892300"/>
          <p14:tracePt t="28354" x="5226050" y="1898650"/>
          <p14:tracePt t="28373" x="5219700" y="1905000"/>
          <p14:tracePt t="28373" x="5213350" y="1905000"/>
          <p14:tracePt t="28388" x="5207000" y="1905000"/>
          <p14:tracePt t="28388" x="5200650" y="1911350"/>
          <p14:tracePt t="28405" x="5194300" y="1911350"/>
          <p14:tracePt t="28405" x="5187950" y="1911350"/>
          <p14:tracePt t="28422" x="5181600" y="1911350"/>
          <p14:tracePt t="28422" x="5175250" y="1911350"/>
          <p14:tracePt t="28422" x="5168900" y="1911350"/>
          <p14:tracePt t="28441" x="5162550" y="1911350"/>
          <p14:tracePt t="28454" x="5156200" y="1917700"/>
          <p14:tracePt t="28454" x="5137150" y="1917700"/>
          <p14:tracePt t="28473" x="5130800" y="1917700"/>
          <p14:tracePt t="28473" x="5118100" y="1924050"/>
          <p14:tracePt t="28489" x="5111750" y="1924050"/>
          <p14:tracePt t="28489" x="5099050" y="1930400"/>
          <p14:tracePt t="28505" x="5086350" y="1930400"/>
          <p14:tracePt t="28505" x="5080000" y="1930400"/>
          <p14:tracePt t="28522" x="5060950" y="1936750"/>
          <p14:tracePt t="28522" x="5029200" y="1943100"/>
          <p14:tracePt t="28539" x="5010150" y="1949450"/>
          <p14:tracePt t="28539" x="4991100" y="1949450"/>
          <p14:tracePt t="28556" x="4965700" y="1955800"/>
          <p14:tracePt t="28556" x="4940300" y="1955800"/>
          <p14:tracePt t="28573" x="4914900" y="1962150"/>
          <p14:tracePt t="28573" x="4889500" y="1962150"/>
          <p14:tracePt t="28589" x="4857750" y="1962150"/>
          <p14:tracePt t="28589" x="4800600" y="1968500"/>
          <p14:tracePt t="28606" x="4762500" y="1962150"/>
          <p14:tracePt t="28606" x="4730750" y="1962150"/>
          <p14:tracePt t="28622" x="4699000" y="1955800"/>
          <p14:tracePt t="28622" x="4667250" y="1949450"/>
          <p14:tracePt t="28640" x="4635500" y="1943100"/>
          <p14:tracePt t="28640" x="4578350" y="1924050"/>
          <p14:tracePt t="28657" x="4552950" y="1911350"/>
          <p14:tracePt t="28657" x="4521200" y="1892300"/>
          <p14:tracePt t="28673" x="4495800" y="1879600"/>
          <p14:tracePt t="28673" x="4470400" y="1860550"/>
          <p14:tracePt t="28689" x="4445000" y="1841500"/>
          <p14:tracePt t="28689" x="4425950" y="1822450"/>
          <p14:tracePt t="28706" x="4406900" y="1803400"/>
          <p14:tracePt t="28706" x="4387850" y="1784350"/>
          <p14:tracePt t="28706" x="4375150" y="1765300"/>
          <p14:tracePt t="28725" x="4368800" y="1746250"/>
          <p14:tracePt t="28738" x="4362450" y="1727200"/>
          <p14:tracePt t="28738" x="4362450" y="1689100"/>
          <p14:tracePt t="28757" x="4368800" y="1670050"/>
          <p14:tracePt t="28757" x="4381500" y="1657350"/>
          <p14:tracePt t="28773" x="4394200" y="1638300"/>
          <p14:tracePt t="28773" x="4413250" y="1625600"/>
          <p14:tracePt t="28790" x="4432300" y="1606550"/>
          <p14:tracePt t="28790" x="4457700" y="1593850"/>
          <p14:tracePt t="28790" x="4489450" y="1581150"/>
          <p14:tracePt t="28809" x="4514850" y="1568450"/>
          <p14:tracePt t="28822" x="4546600" y="1555750"/>
          <p14:tracePt t="28822" x="4622800" y="1536700"/>
          <p14:tracePt t="28840" x="4660900" y="1530350"/>
          <p14:tracePt t="28840" x="4705350" y="1524000"/>
          <p14:tracePt t="28856" x="4743450" y="1517650"/>
          <p14:tracePt t="28856" x="4787900" y="1511300"/>
          <p14:tracePt t="28873" x="4832350" y="1511300"/>
          <p14:tracePt t="28873" x="4876800" y="1511300"/>
          <p14:tracePt t="28890" x="4927600" y="1511300"/>
          <p14:tracePt t="28890" x="5016500" y="1517650"/>
          <p14:tracePt t="28907" x="5054600" y="1524000"/>
          <p14:tracePt t="28907" x="5099050" y="1530350"/>
          <p14:tracePt t="28923" x="5137150" y="1536700"/>
          <p14:tracePt t="28923" x="5175250" y="1543050"/>
          <p14:tracePt t="28940" x="5213350" y="1555750"/>
          <p14:tracePt t="28940" x="5276850" y="1581150"/>
          <p14:tracePt t="28957" x="5302250" y="1593850"/>
          <p14:tracePt t="28957" x="5327650" y="1606550"/>
          <p14:tracePt t="28974" x="5346700" y="1625600"/>
          <p14:tracePt t="28974" x="5359400" y="1644650"/>
          <p14:tracePt t="28990" x="5372100" y="1663700"/>
          <p14:tracePt t="28990" x="5378450" y="1682750"/>
          <p14:tracePt t="29007" x="5384800" y="1701800"/>
          <p14:tracePt t="29007" x="5384800" y="1720850"/>
          <p14:tracePt t="29025" x="5384800" y="1758950"/>
          <p14:tracePt t="29025" x="5378450" y="1771650"/>
          <p14:tracePt t="29041" x="5372100" y="1790700"/>
          <p14:tracePt t="29041" x="5365750" y="1803400"/>
          <p14:tracePt t="29057" x="5353050" y="1816100"/>
          <p14:tracePt t="29057" x="5334000" y="1828800"/>
          <p14:tracePt t="29074" x="5314950" y="1841500"/>
          <p14:tracePt t="29074" x="5289550" y="1854200"/>
          <p14:tracePt t="29074" x="5264150" y="1866900"/>
          <p14:tracePt t="29093" x="5232400" y="1879600"/>
          <p14:tracePt t="29106" x="5200650" y="1885950"/>
          <p14:tracePt t="29106" x="5143500" y="1898650"/>
          <p14:tracePt t="29125" x="5111750" y="1905000"/>
          <p14:tracePt t="29125" x="5080000" y="1911350"/>
          <p14:tracePt t="29141" x="5048250" y="1911350"/>
          <p14:tracePt t="29141" x="5022850" y="1917700"/>
          <p14:tracePt t="29141" x="4991100" y="1917700"/>
          <p14:tracePt t="29161" x="4965700" y="1917700"/>
          <p14:tracePt t="29173" x="4940300" y="1917700"/>
          <p14:tracePt t="29173" x="4914900" y="1917700"/>
          <p14:tracePt t="29173" x="4895850" y="1917700"/>
          <p14:tracePt t="29194" x="4876800" y="1917700"/>
          <p14:tracePt t="29194" x="4857750" y="1917700"/>
          <p14:tracePt t="29208" x="4845050" y="1917700"/>
          <p14:tracePt t="29208" x="4832350" y="1917700"/>
          <p14:tracePt t="29224" x="4819650" y="1917700"/>
          <p14:tracePt t="29224" x="4813300" y="1917700"/>
          <p14:tracePt t="29241" x="4806950" y="1917700"/>
          <p14:tracePt t="29241" x="4800600" y="1911350"/>
          <p14:tracePt t="29258" x="4794250" y="1911350"/>
          <p14:tracePt t="29280" x="4794250" y="1917700"/>
          <p14:tracePt t="29312" x="4794250" y="1924050"/>
          <p14:tracePt t="29324" x="4787900" y="1936750"/>
          <p14:tracePt t="29340" x="4787900" y="1943100"/>
          <p14:tracePt t="29356" x="4781550" y="1949450"/>
          <p14:tracePt t="29364" x="4781550" y="1955800"/>
          <p14:tracePt t="29374" x="4775200" y="1962150"/>
          <p14:tracePt t="29374" x="4762500" y="1974850"/>
          <p14:tracePt t="29393" x="4756150" y="1981200"/>
          <p14:tracePt t="29393" x="4749800" y="1987550"/>
          <p14:tracePt t="29409" x="4743450" y="1993900"/>
          <p14:tracePt t="29409" x="4737100" y="2000250"/>
          <p14:tracePt t="29425" x="4724400" y="2006600"/>
          <p14:tracePt t="29425" x="4718050" y="2012950"/>
          <p14:tracePt t="29442" x="4711700" y="2019300"/>
          <p14:tracePt t="29442" x="4705350" y="2025650"/>
          <p14:tracePt t="29458" x="4699000" y="2025650"/>
          <p14:tracePt t="29458" x="4692650" y="2032000"/>
          <p14:tracePt t="29458" x="4686300" y="2038350"/>
          <p14:tracePt t="29477" x="4679950" y="2044700"/>
          <p14:tracePt t="29477" x="4673600" y="2044700"/>
          <p14:tracePt t="29493" x="4667250" y="2051050"/>
          <p14:tracePt t="29493" x="4660900" y="2057400"/>
          <p14:tracePt t="29509" x="4654550" y="2057400"/>
          <p14:tracePt t="29509" x="4648200" y="2063750"/>
          <p14:tracePt t="29526" x="4641850" y="2070100"/>
          <p14:tracePt t="29541" x="4635500" y="2070100"/>
          <p14:tracePt t="29557" x="4635500" y="2063750"/>
          <p14:tracePt t="29604" x="4641850" y="2057400"/>
          <p14:tracePt t="29616" x="4648200" y="2051050"/>
          <p14:tracePt t="29632" x="4654550" y="2044700"/>
          <p14:tracePt t="29648" x="4660900" y="2038350"/>
          <p14:tracePt t="29664" x="4667250" y="2025650"/>
          <p14:tracePt t="29677" x="4673600" y="2019300"/>
          <p14:tracePt t="29693" x="4679950" y="2012950"/>
          <p14:tracePt t="29708" x="4679950" y="2006600"/>
          <p14:tracePt t="29725" x="4686300" y="2000250"/>
          <p14:tracePt t="29725" x="4686300" y="1993900"/>
          <p14:tracePt t="29725" x="4686300" y="1987550"/>
          <p14:tracePt t="29745" x="4692650" y="1981200"/>
          <p14:tracePt t="29758" x="4692650" y="1974850"/>
          <p14:tracePt t="29758" x="4699000" y="1968500"/>
          <p14:tracePt t="29777" x="4699000" y="1962150"/>
          <p14:tracePt t="29793" x="4705350" y="1955800"/>
          <p14:tracePt t="29813" x="4711700" y="1955800"/>
          <p14:tracePt t="29829" x="4718050" y="1955800"/>
          <p14:tracePt t="29845" x="4724400" y="1962150"/>
          <p14:tracePt t="29845" x="4730750" y="1962150"/>
          <p14:tracePt t="29860" x="4737100" y="1962150"/>
          <p14:tracePt t="29860" x="4743450" y="1962150"/>
          <p14:tracePt t="29877" x="4749800" y="1962150"/>
          <p14:tracePt t="29892" x="4756150" y="1962150"/>
          <p14:tracePt t="29909" x="4762500" y="1962150"/>
          <p14:tracePt t="29909" x="4768850" y="1962150"/>
          <p14:tracePt t="29927" x="4775200" y="1955800"/>
          <p14:tracePt t="29948" x="4768850" y="1949450"/>
          <p14:tracePt t="29992" x="4762500" y="1949450"/>
          <p14:tracePt t="30016" x="4756150" y="1943100"/>
          <p14:tracePt t="30044" x="4749800" y="1943100"/>
          <p14:tracePt t="30060" x="4743450" y="1936750"/>
          <p14:tracePt t="30077" x="4730750" y="1936750"/>
          <p14:tracePt t="30092" x="4724400" y="1930400"/>
          <p14:tracePt t="30104" x="4718050" y="1930400"/>
          <p14:tracePt t="30120" x="4711700" y="1924050"/>
          <p14:tracePt t="30136" x="4711700" y="1917700"/>
          <p14:tracePt t="30152" x="4705350" y="1911350"/>
          <p14:tracePt t="30164" x="4705350" y="1905000"/>
          <p14:tracePt t="30181" x="4705350" y="1898650"/>
          <p14:tracePt t="30197" x="4705350" y="1892300"/>
          <p14:tracePt t="30213" x="4711700" y="1892300"/>
          <p14:tracePt t="30232" x="4718050" y="1892300"/>
          <p14:tracePt t="30248" x="4730750" y="1892300"/>
          <p14:tracePt t="30264" x="4737100" y="1898650"/>
          <p14:tracePt t="30277" x="4743450" y="1905000"/>
          <p14:tracePt t="30277" x="4749800" y="1905000"/>
          <p14:tracePt t="30295" x="4756150" y="1911350"/>
          <p14:tracePt t="30295" x="4756150" y="1917700"/>
          <p14:tracePt t="30311" x="4762500" y="1924050"/>
          <p14:tracePt t="30311" x="4762500" y="1930400"/>
          <p14:tracePt t="30328" x="4768850" y="1936750"/>
          <p14:tracePt t="30344" x="4768850" y="1930400"/>
          <p14:tracePt t="30376" x="4768850" y="1924050"/>
          <p14:tracePt t="30392" x="4775200" y="1924050"/>
          <p14:tracePt t="30404" x="4775200" y="1917700"/>
          <p14:tracePt t="30436" x="4768850" y="1917700"/>
          <p14:tracePt t="30556" x="4762500" y="1911350"/>
          <p14:tracePt t="30616" x="4768850" y="1911350"/>
          <p14:tracePt t="30676" x="4775200" y="1911350"/>
          <p14:tracePt t="30696" x="4781550" y="1911350"/>
          <p14:tracePt t="30720" x="4787900" y="1911350"/>
          <p14:tracePt t="30743" x="4787900" y="1905000"/>
          <p14:tracePt t="30916" x="4794250" y="1905000"/>
          <p14:tracePt t="30932" x="4806950" y="1898650"/>
          <p14:tracePt t="30944" x="4813300" y="1898650"/>
          <p14:tracePt t="30952" x="4819650" y="1892300"/>
          <p14:tracePt t="30968" x="4832350" y="1892300"/>
          <p14:tracePt t="30978" x="4838700" y="1892300"/>
          <p14:tracePt t="30978" x="4851400" y="1892300"/>
          <p14:tracePt t="30997" x="4857750" y="1885950"/>
          <p14:tracePt t="30997" x="4864100" y="1885950"/>
          <p14:tracePt t="31014" x="4870450" y="1885950"/>
          <p14:tracePt t="31014" x="4876800" y="1885950"/>
          <p14:tracePt t="31030" x="4883150" y="1885950"/>
          <p14:tracePt t="31046" x="4889500" y="1892300"/>
          <p14:tracePt t="31065" x="4895850" y="1892300"/>
          <p14:tracePt t="31164" x="4902200" y="1892300"/>
          <p14:tracePt t="31184" x="4908550" y="1885950"/>
          <p14:tracePt t="31200" x="4914900" y="1885950"/>
          <p14:tracePt t="31224" x="4914900" y="1892300"/>
          <p14:tracePt t="31328" x="4908550" y="1898650"/>
          <p14:tracePt t="31344" x="4902200" y="1905000"/>
          <p14:tracePt t="31356" x="4895850" y="1905000"/>
          <p14:tracePt t="31364" x="4883150" y="1905000"/>
          <p14:tracePt t="31364" x="4876800" y="1911350"/>
          <p14:tracePt t="31382" x="4864100" y="1911350"/>
          <p14:tracePt t="31382" x="4851400" y="1911350"/>
          <p14:tracePt t="31398" x="4832350" y="1911350"/>
          <p14:tracePt t="31398" x="4813300" y="1911350"/>
          <p14:tracePt t="31398" x="4787900" y="1911350"/>
          <p14:tracePt t="31417" x="4756150" y="1911350"/>
          <p14:tracePt t="31430" x="4724400" y="1911350"/>
          <p14:tracePt t="31430" x="4648200" y="1905000"/>
          <p14:tracePt t="31448" x="4610100" y="1898650"/>
          <p14:tracePt t="31448" x="4572000" y="1898650"/>
          <p14:tracePt t="31466" x="4533900" y="1885950"/>
          <p14:tracePt t="31466" x="4502150" y="1879600"/>
          <p14:tracePt t="31482" x="4470400" y="1860550"/>
          <p14:tracePt t="31482" x="4438650" y="1841500"/>
          <p14:tracePt t="31498" x="4413250" y="1822450"/>
          <p14:tracePt t="31498" x="4375150" y="1771650"/>
          <p14:tracePt t="31517" x="4362450" y="1746250"/>
          <p14:tracePt t="31517" x="4349750" y="1720850"/>
          <p14:tracePt t="31532" x="4343400" y="1695450"/>
          <p14:tracePt t="31532" x="4337050" y="1676400"/>
          <p14:tracePt t="31549" x="4343400" y="1657350"/>
          <p14:tracePt t="31549" x="4349750" y="1638300"/>
          <p14:tracePt t="31565" x="4362450" y="1619250"/>
          <p14:tracePt t="31565" x="4375150" y="1600200"/>
          <p14:tracePt t="31582" x="4400550" y="1587500"/>
          <p14:tracePt t="31582" x="4457700" y="1555750"/>
          <p14:tracePt t="31599" x="4495800" y="1543050"/>
          <p14:tracePt t="31599" x="4533900" y="1530350"/>
          <p14:tracePt t="31615" x="4578350" y="1524000"/>
          <p14:tracePt t="31615" x="4629150" y="1511300"/>
          <p14:tracePt t="31632" x="4679950" y="1504950"/>
          <p14:tracePt t="31632" x="4730750" y="1498600"/>
          <p14:tracePt t="31649" x="4787900" y="1498600"/>
          <p14:tracePt t="31649" x="4902200" y="1504950"/>
          <p14:tracePt t="31666" x="4959350" y="1511300"/>
          <p14:tracePt t="31666" x="5016500" y="1524000"/>
          <p14:tracePt t="31682" x="5067300" y="1530350"/>
          <p14:tracePt t="31682" x="5118100" y="1543050"/>
          <p14:tracePt t="31700" x="5168900" y="1549400"/>
          <p14:tracePt t="31700" x="5213350" y="1562100"/>
          <p14:tracePt t="31717" x="5283200" y="1581150"/>
          <p14:tracePt t="31717" x="5308600" y="1593850"/>
          <p14:tracePt t="31733" x="5334000" y="1606550"/>
          <p14:tracePt t="31733" x="5353050" y="1619250"/>
          <p14:tracePt t="31750" x="5365750" y="1631950"/>
          <p14:tracePt t="31750" x="5372100" y="1651000"/>
          <p14:tracePt t="31766" x="5372100" y="1670050"/>
          <p14:tracePt t="31766" x="5365750" y="1689100"/>
          <p14:tracePt t="31766" x="5359400" y="1714500"/>
          <p14:tracePt t="31785" x="5340350" y="1739900"/>
          <p14:tracePt t="31798" x="5321300" y="1758950"/>
          <p14:tracePt t="31798" x="5264150" y="1809750"/>
          <p14:tracePt t="31816" x="5226050" y="1828800"/>
          <p14:tracePt t="31816" x="5187950" y="1847850"/>
          <p14:tracePt t="31833" x="5149850" y="1866900"/>
          <p14:tracePt t="31833" x="5105400" y="1885950"/>
          <p14:tracePt t="31849" x="5060950" y="1905000"/>
          <p14:tracePt t="31849" x="5010150" y="1917700"/>
          <p14:tracePt t="31866" x="4965700" y="1930400"/>
          <p14:tracePt t="31866" x="4921250" y="1943100"/>
          <p14:tracePt t="31866" x="4870450" y="1955800"/>
          <p14:tracePt t="31885" x="4826000" y="1968500"/>
          <p14:tracePt t="31885" x="4781550" y="1974850"/>
          <p14:tracePt t="31900" x="4743450" y="1987550"/>
          <p14:tracePt t="31900" x="4705350" y="1993900"/>
          <p14:tracePt t="31917" x="4667250" y="1993900"/>
          <p14:tracePt t="31917" x="4635500" y="2000250"/>
          <p14:tracePt t="31933" x="4610100" y="2000250"/>
          <p14:tracePt t="31933" x="4591050" y="2000250"/>
          <p14:tracePt t="31950" x="4572000" y="2000250"/>
          <p14:tracePt t="31950" x="4546600" y="2000250"/>
          <p14:tracePt t="31967" x="4540250" y="2000250"/>
          <p14:tracePt t="31967" x="4533900" y="1993900"/>
          <p14:tracePt t="31983" x="4527550" y="1993900"/>
          <p14:tracePt t="31999" x="4533900" y="1987550"/>
          <p14:tracePt t="32017" x="4540250" y="1987550"/>
          <p14:tracePt t="32032" x="4546600" y="1981200"/>
          <p14:tracePt t="32032" x="4552950" y="1981200"/>
          <p14:tracePt t="32050" x="4565650" y="1981200"/>
          <p14:tracePt t="32072" x="4572000" y="1981200"/>
          <p14:tracePt t="32085" x="4578350" y="1981200"/>
          <p14:tracePt t="32108" x="4584700" y="1987550"/>
          <p14:tracePt t="32228" x="4584700" y="1981200"/>
          <p14:tracePt t="32256" x="4591050" y="1981200"/>
          <p14:tracePt t="32280" x="4597400" y="1974850"/>
          <p14:tracePt t="32312" x="4597400" y="1968500"/>
          <p14:tracePt t="32348" x="4603750" y="1962150"/>
          <p14:tracePt t="32384" x="4603750" y="1955800"/>
          <p14:tracePt t="32408" x="4603750" y="1949450"/>
          <p14:tracePt t="32432" x="4610100" y="1949450"/>
          <p14:tracePt t="32444" x="4616450" y="1943100"/>
          <p14:tracePt t="32460" x="4622800" y="1936750"/>
          <p14:tracePt t="32476" x="4629150" y="1930400"/>
          <p14:tracePt t="32492" x="4635500" y="1930400"/>
          <p14:tracePt t="32504" x="4641850" y="1924050"/>
          <p14:tracePt t="32517" x="4648200" y="1924050"/>
          <p14:tracePt t="32517" x="4654550" y="1924050"/>
          <p14:tracePt t="32517" x="4660900" y="1917700"/>
          <p14:tracePt t="32537" x="4673600" y="1917700"/>
          <p14:tracePt t="32537" x="4686300" y="1917700"/>
          <p14:tracePt t="32553" x="4699000" y="1917700"/>
          <p14:tracePt t="32553" x="4711700" y="1917700"/>
          <p14:tracePt t="32569" x="4724400" y="1917700"/>
          <p14:tracePt t="32569" x="4737100" y="1924050"/>
          <p14:tracePt t="32585" x="4749800" y="1924050"/>
          <p14:tracePt t="32585" x="4768850" y="1930400"/>
          <p14:tracePt t="32602" x="4787900" y="1936750"/>
          <p14:tracePt t="32602" x="4826000" y="1943100"/>
          <p14:tracePt t="32619" x="4851400" y="1949450"/>
          <p14:tracePt t="32619" x="4876800" y="1949450"/>
          <p14:tracePt t="32636" x="4908550" y="1949450"/>
          <p14:tracePt t="32636" x="4940300" y="1955800"/>
          <p14:tracePt t="32652" x="4978400" y="1955800"/>
          <p14:tracePt t="32652" x="5022850" y="1955800"/>
          <p14:tracePt t="32670" x="5067300" y="1955800"/>
          <p14:tracePt t="32670" x="5162550" y="1949450"/>
          <p14:tracePt t="32686" x="5213350" y="1949450"/>
          <p14:tracePt t="32686" x="5270500" y="1943100"/>
          <p14:tracePt t="32702" x="5321300" y="1943100"/>
          <p14:tracePt t="32702" x="5378450" y="1936750"/>
          <p14:tracePt t="32719" x="5435600" y="1930400"/>
          <p14:tracePt t="32719" x="5492750" y="1924050"/>
          <p14:tracePt t="32737" x="5607050" y="1917700"/>
          <p14:tracePt t="32737" x="5670550" y="1911350"/>
          <p14:tracePt t="32753" x="5727700" y="1911350"/>
          <p14:tracePt t="32753" x="5791200" y="1911350"/>
          <p14:tracePt t="32770" x="5848350" y="1911350"/>
          <p14:tracePt t="32770" x="5905500" y="1911350"/>
          <p14:tracePt t="32786" x="5962650" y="1917700"/>
          <p14:tracePt t="32786" x="6019800" y="1924050"/>
          <p14:tracePt t="32786" x="6076950" y="1924050"/>
          <p14:tracePt t="32805" x="6134100" y="1930400"/>
          <p14:tracePt t="32818" x="6184900" y="1936750"/>
          <p14:tracePt t="32818" x="6286500" y="1936750"/>
          <p14:tracePt t="32837" x="6337300" y="1936750"/>
          <p14:tracePt t="32837" x="6388100" y="1936750"/>
          <p14:tracePt t="32853" x="6432550" y="1936750"/>
          <p14:tracePt t="32853" x="6477000" y="1936750"/>
          <p14:tracePt t="32870" x="6527800" y="1936750"/>
          <p14:tracePt t="32870" x="6572250" y="1930400"/>
          <p14:tracePt t="32887" x="6616700" y="1930400"/>
          <p14:tracePt t="32887" x="6661150" y="1930400"/>
          <p14:tracePt t="32887" x="6699250" y="1930400"/>
          <p14:tracePt t="32905" x="6743700" y="1930400"/>
          <p14:tracePt t="32905" x="6788150" y="1930400"/>
          <p14:tracePt t="32920" x="6832600" y="1924050"/>
          <p14:tracePt t="32920" x="6877050" y="1924050"/>
          <p14:tracePt t="32937" x="6921500" y="1917700"/>
          <p14:tracePt t="32937" x="6972300" y="1917700"/>
          <p14:tracePt t="32953" x="7016750" y="1911350"/>
          <p14:tracePt t="32953" x="7061200" y="1911350"/>
          <p14:tracePt t="32970" x="7112000" y="1905000"/>
          <p14:tracePt t="32970" x="7207250" y="1898650"/>
          <p14:tracePt t="32987" x="7258050" y="1898650"/>
          <p14:tracePt t="32987" x="7308850" y="1898650"/>
          <p14:tracePt t="33003" x="7359650" y="1898650"/>
          <p14:tracePt t="33003" x="7416800" y="1898650"/>
          <p14:tracePt t="33020" x="7467600" y="1898650"/>
          <p14:tracePt t="33020" x="7581900" y="1898650"/>
          <p14:tracePt t="33038" x="7639050" y="1898650"/>
          <p14:tracePt t="33038" x="7696200" y="1898650"/>
          <p14:tracePt t="33053" x="7759700" y="1892300"/>
          <p14:tracePt t="33053" x="7816850" y="1892300"/>
          <p14:tracePt t="33070" x="7874000" y="1892300"/>
          <p14:tracePt t="33070" x="7931150" y="1892300"/>
          <p14:tracePt t="33087" x="7988300" y="1892300"/>
          <p14:tracePt t="33087" x="8089900" y="1892300"/>
          <p14:tracePt t="33106" x="8134350" y="1892300"/>
          <p14:tracePt t="33106" x="8172450" y="1892300"/>
          <p14:tracePt t="33120" x="8210550" y="1898650"/>
          <p14:tracePt t="33120" x="8235950" y="1898650"/>
          <p14:tracePt t="33137" x="8261350" y="1905000"/>
          <p14:tracePt t="33137" x="8274050" y="1911350"/>
          <p14:tracePt t="33154" x="8280400" y="1911350"/>
          <p14:tracePt t="33154" x="8267700" y="1924050"/>
          <p14:tracePt t="33173" x="8248650" y="1924050"/>
          <p14:tracePt t="33186" x="8216900" y="1930400"/>
          <p14:tracePt t="33186" x="8121650" y="1949450"/>
          <p14:tracePt t="33205" x="8058150" y="1955800"/>
          <p14:tracePt t="33205" x="7981950" y="1962150"/>
          <p14:tracePt t="33221" x="7893050" y="1974850"/>
          <p14:tracePt t="33221" x="7797800" y="1987550"/>
          <p14:tracePt t="33237" x="7696200" y="2000250"/>
          <p14:tracePt t="33237" x="7581900" y="2012950"/>
          <p14:tracePt t="33254" x="7461250" y="2025650"/>
          <p14:tracePt t="33254" x="7327900" y="2044700"/>
          <p14:tracePt t="33254" x="7188200" y="2057400"/>
          <p14:tracePt t="33273" x="7042150" y="2076450"/>
          <p14:tracePt t="33273" x="6883400" y="2089150"/>
          <p14:tracePt t="33288" x="6724650" y="2108200"/>
          <p14:tracePt t="33288" x="6553200" y="2127250"/>
          <p14:tracePt t="33304" x="6375400" y="2139950"/>
          <p14:tracePt t="33304" x="6191250" y="2159000"/>
          <p14:tracePt t="33321" x="6000750" y="2171700"/>
          <p14:tracePt t="33321" x="5619750" y="2203450"/>
          <p14:tracePt t="33338" x="5422900" y="2216150"/>
          <p14:tracePt t="33338" x="5226050" y="2228850"/>
          <p14:tracePt t="33355" x="5022850" y="2241550"/>
          <p14:tracePt t="33355" x="4826000" y="2254250"/>
          <p14:tracePt t="33371" x="4629150" y="2260600"/>
          <p14:tracePt t="33371" x="4432300" y="2273300"/>
          <p14:tracePt t="33387" x="4241800" y="2279650"/>
          <p14:tracePt t="33387" x="3854450" y="2286000"/>
          <p14:tracePt t="33405" x="3663950" y="2292350"/>
          <p14:tracePt t="33405" x="3479800" y="2292350"/>
          <p14:tracePt t="33422" x="3302000" y="2298700"/>
          <p14:tracePt t="33422" x="3124200" y="2305050"/>
          <p14:tracePt t="33438" x="2952750" y="2305050"/>
          <p14:tracePt t="33438" x="2787650" y="2311400"/>
          <p14:tracePt t="33438" x="2635250" y="2317750"/>
          <p14:tracePt t="33457" x="2482850" y="2330450"/>
          <p14:tracePt t="33470" x="2343150" y="2336800"/>
          <p14:tracePt t="33470" x="2082800" y="2362200"/>
          <p14:tracePt t="33489" x="1962150" y="2368550"/>
          <p14:tracePt t="33489" x="1854200" y="2381250"/>
          <p14:tracePt t="33505" x="1752600" y="2387600"/>
          <p14:tracePt t="33505" x="1651000" y="2393950"/>
          <p14:tracePt t="33522" x="1568450" y="2393950"/>
          <p14:tracePt t="33522" x="1485900" y="2400300"/>
          <p14:tracePt t="33538" x="1409700" y="2400300"/>
          <p14:tracePt t="33538" x="1346200" y="2400300"/>
          <p14:tracePt t="33538" x="1289050" y="2400300"/>
          <p14:tracePt t="33557" x="1238250" y="2406650"/>
          <p14:tracePt t="33557" x="1200150" y="2406650"/>
          <p14:tracePt t="33572" x="1168400" y="2406650"/>
          <p14:tracePt t="33572" x="1136650" y="2413000"/>
          <p14:tracePt t="33589" x="1123950" y="2413000"/>
          <p14:tracePt t="33589" x="1111250" y="2419350"/>
          <p14:tracePt t="33606" x="1098550" y="2419350"/>
          <p14:tracePt t="33621" x="1117600" y="2425700"/>
          <p14:tracePt t="33621" x="1130300" y="2425700"/>
          <p14:tracePt t="33639" x="1143000" y="2425700"/>
          <p14:tracePt t="33639" x="1168400" y="2425700"/>
          <p14:tracePt t="33656" x="1193800" y="2425700"/>
          <p14:tracePt t="33656" x="1219200" y="2425700"/>
          <p14:tracePt t="33672" x="1250950" y="2425700"/>
          <p14:tracePt t="33672" x="1289050" y="2425700"/>
          <p14:tracePt t="33689" x="1327150" y="2425700"/>
          <p14:tracePt t="33689" x="1416050" y="2425700"/>
          <p14:tracePt t="33706" x="1460500" y="2425700"/>
          <p14:tracePt t="33706" x="1511300" y="2425700"/>
          <p14:tracePt t="33723" x="1568450" y="2425700"/>
          <p14:tracePt t="33723" x="1625600" y="2432050"/>
          <p14:tracePt t="33739" x="1689100" y="2432050"/>
          <p14:tracePt t="33739" x="1752600" y="2438400"/>
          <p14:tracePt t="33757" x="1879600" y="2451100"/>
          <p14:tracePt t="33757" x="1943100" y="2457450"/>
          <p14:tracePt t="33773" x="2012950" y="2463800"/>
          <p14:tracePt t="33773" x="2076450" y="2470150"/>
          <p14:tracePt t="33789" x="2139950" y="2476500"/>
          <p14:tracePt t="33789" x="2203450" y="2482850"/>
          <p14:tracePt t="33806" x="2266950" y="2489200"/>
          <p14:tracePt t="33806" x="2324100" y="2495550"/>
          <p14:tracePt t="33806" x="2381250" y="2501900"/>
          <p14:tracePt t="33825" x="2438400" y="2508250"/>
          <p14:tracePt t="33838" x="2495550" y="2508250"/>
          <p14:tracePt t="33838" x="2597150" y="2514600"/>
          <p14:tracePt t="33857" x="2647950" y="2520950"/>
          <p14:tracePt t="33857" x="2692400" y="2520950"/>
          <p14:tracePt t="33873" x="2743200" y="2527300"/>
          <p14:tracePt t="33873" x="2787650" y="2527300"/>
          <p14:tracePt t="33890" x="2825750" y="2533650"/>
          <p14:tracePt t="33890" x="2870200" y="2533650"/>
          <p14:tracePt t="33890" x="2908300" y="2533650"/>
          <p14:tracePt t="33908" x="2946400" y="2540000"/>
          <p14:tracePt t="33921" x="2984500" y="2540000"/>
          <p14:tracePt t="33921" x="3054350" y="2540000"/>
          <p14:tracePt t="33940" x="3079750" y="2540000"/>
          <p14:tracePt t="33940" x="3111500" y="2533650"/>
          <p14:tracePt t="33957" x="3136900" y="2533650"/>
          <p14:tracePt t="33957" x="3162300" y="2533650"/>
          <p14:tracePt t="33973" x="3187700" y="2533650"/>
          <p14:tracePt t="33973" x="3213100" y="2527300"/>
          <p14:tracePt t="33990" x="3232150" y="2527300"/>
          <p14:tracePt t="33990" x="3276600" y="2520950"/>
          <p14:tracePt t="34006" x="3295650" y="2520950"/>
          <p14:tracePt t="34006" x="3314700" y="2514600"/>
          <p14:tracePt t="34023" x="3333750" y="2514600"/>
          <p14:tracePt t="34023" x="3346450" y="2508250"/>
          <p14:tracePt t="34040" x="3359150" y="2508250"/>
          <p14:tracePt t="34040" x="3371850" y="2508250"/>
          <p14:tracePt t="34057" x="3378200" y="2501900"/>
          <p14:tracePt t="34072" x="3384550" y="2501900"/>
          <p14:tracePt t="34089" x="3378200" y="2495550"/>
          <p14:tracePt t="34112" x="3371850" y="2495550"/>
          <p14:tracePt t="34124" x="3365500" y="2495550"/>
          <p14:tracePt t="34124" x="3359150" y="2495550"/>
          <p14:tracePt t="34141" x="3352800" y="2495550"/>
          <p14:tracePt t="34141" x="3346450" y="2501900"/>
          <p14:tracePt t="34159" x="3340100" y="2501900"/>
          <p14:tracePt t="34159" x="3327400" y="2501900"/>
          <p14:tracePt t="34174" x="3321050" y="2508250"/>
          <p14:tracePt t="34174" x="3308350" y="2508250"/>
          <p14:tracePt t="34174" x="3302000" y="2508250"/>
          <p14:tracePt t="34193" x="3295650" y="2514600"/>
          <p14:tracePt t="34206" x="3282950" y="2514600"/>
          <p14:tracePt t="34206" x="3263900" y="2520950"/>
          <p14:tracePt t="34225" x="3257550" y="2520950"/>
          <p14:tracePt t="34225" x="3251200" y="2527300"/>
          <p14:tracePt t="34241" x="3238500" y="2527300"/>
          <p14:tracePt t="34241" x="3232150" y="2527300"/>
          <p14:tracePt t="34257" x="3225800" y="2533650"/>
          <p14:tracePt t="34257" x="3219450" y="2533650"/>
          <p14:tracePt t="34274" x="3213100" y="2533650"/>
          <p14:tracePt t="34274" x="3206750" y="2540000"/>
          <p14:tracePt t="34274" x="3200400" y="2540000"/>
          <p14:tracePt t="34293" x="3194050" y="2540000"/>
          <p14:tracePt t="34293" x="3187700" y="2540000"/>
          <p14:tracePt t="34307" x="3181350" y="2540000"/>
          <p14:tracePt t="34323" x="3175000" y="2533650"/>
          <p14:tracePt t="34340" x="3175000" y="2527300"/>
          <p14:tracePt t="34340" x="3175000" y="2520950"/>
          <p14:tracePt t="34358" x="3175000" y="2514600"/>
          <p14:tracePt t="34358" x="3175000" y="2508250"/>
          <p14:tracePt t="34375" x="3175000" y="2501900"/>
          <p14:tracePt t="34390" x="3175000" y="2495550"/>
          <p14:tracePt t="34390" x="3175000" y="2489200"/>
          <p14:tracePt t="34408" x="3175000" y="2482850"/>
          <p14:tracePt t="34408" x="3175000" y="2470150"/>
          <p14:tracePt t="34425" x="3168650" y="2470150"/>
          <p14:tracePt t="34425" x="3168650" y="2463800"/>
          <p14:tracePt t="34442" x="3168650" y="2457450"/>
          <p14:tracePt t="34442" x="3162300" y="2451100"/>
          <p14:tracePt t="34458" x="3162300" y="2444750"/>
          <p14:tracePt t="34474" x="3155950" y="2438400"/>
          <p14:tracePt t="34490" x="3149600" y="2438400"/>
          <p14:tracePt t="34490" x="3143250" y="2432050"/>
          <p14:tracePt t="34509" x="3136900" y="2425700"/>
          <p14:tracePt t="34525" x="3130550" y="2419350"/>
          <p14:tracePt t="34525" x="3130550" y="2413000"/>
          <p14:tracePt t="34542" x="3124200" y="2406650"/>
          <p14:tracePt t="34542" x="3124200" y="2400300"/>
          <p14:tracePt t="34558" x="3117850" y="2393950"/>
          <p14:tracePt t="34558" x="3111500" y="2381250"/>
          <p14:tracePt t="34558" x="3105150" y="2374900"/>
          <p14:tracePt t="34577" x="3098800" y="2362200"/>
          <p14:tracePt t="34591" x="3092450" y="2355850"/>
          <p14:tracePt t="34591" x="3079750" y="2343150"/>
          <p14:tracePt t="34608" x="3073400" y="2336800"/>
          <p14:tracePt t="34608" x="3067050" y="2336800"/>
          <p14:tracePt t="34625" x="3060700" y="2324100"/>
          <p14:tracePt t="34640" x="3054350" y="2317750"/>
          <p14:tracePt t="34659" x="3048000" y="2311400"/>
          <p14:tracePt t="34674" x="3041650" y="2305050"/>
          <p14:tracePt t="34712" x="3048000" y="2305050"/>
          <p14:tracePt t="34732" x="3054350" y="2305050"/>
          <p14:tracePt t="34748" x="3060700" y="2305050"/>
          <p14:tracePt t="34756" x="3067050" y="2305050"/>
          <p14:tracePt t="34764" x="3079750" y="2305050"/>
          <p14:tracePt t="34774" x="3086100" y="2305050"/>
          <p14:tracePt t="34774" x="3105150" y="2305050"/>
          <p14:tracePt t="34793" x="3117850" y="2311400"/>
          <p14:tracePt t="34793" x="3130550" y="2311400"/>
          <p14:tracePt t="34809" x="3149600" y="2317750"/>
          <p14:tracePt t="34809" x="3162300" y="2324100"/>
          <p14:tracePt t="34826" x="3175000" y="2324100"/>
          <p14:tracePt t="34826" x="3194050" y="2330450"/>
          <p14:tracePt t="34826" x="3206750" y="2330450"/>
          <p14:tracePt t="34845" x="3225800" y="2336800"/>
          <p14:tracePt t="34858" x="3244850" y="2336800"/>
          <p14:tracePt t="34858" x="3270250" y="2336800"/>
          <p14:tracePt t="34876" x="3282950" y="2336800"/>
          <p14:tracePt t="34876" x="3295650" y="2336800"/>
          <p14:tracePt t="34893" x="3308350" y="2336800"/>
          <p14:tracePt t="34893" x="3314700" y="2336800"/>
          <p14:tracePt t="34910" x="3321050" y="2336800"/>
          <p14:tracePt t="34910" x="3327400" y="2330450"/>
          <p14:tracePt t="34926" x="3333750" y="2330450"/>
          <p14:tracePt t="34942" x="3340100" y="2324100"/>
          <p14:tracePt t="34942" x="3346450" y="2324100"/>
          <p14:tracePt t="34960" x="3346450" y="2330450"/>
          <p14:tracePt t="34996" x="3340100" y="2336800"/>
          <p14:tracePt t="35012" x="3333750" y="2343150"/>
          <p14:tracePt t="35032" x="3327400" y="2343150"/>
          <p14:tracePt t="35084" x="3321050" y="2343150"/>
          <p14:tracePt t="35100" x="3314700" y="2343150"/>
          <p14:tracePt t="35116" x="3308350" y="2343150"/>
          <p14:tracePt t="35132" x="3302000" y="2349500"/>
          <p14:tracePt t="35144" x="3295650" y="2349500"/>
          <p14:tracePt t="35160" x="3289300" y="2349500"/>
          <p14:tracePt t="35176" x="3282950" y="2355850"/>
          <p14:tracePt t="35192" x="3276600" y="2355850"/>
          <p14:tracePt t="35212" x="3270250" y="2349500"/>
          <p14:tracePt t="35244" x="3263900" y="2355850"/>
          <p14:tracePt t="35264" x="3263900" y="2349500"/>
          <p14:tracePt t="35347" x="3270250" y="2349500"/>
          <p14:tracePt t="35364" x="3276600" y="2343150"/>
          <p14:tracePt t="35376" x="3282950" y="2343150"/>
          <p14:tracePt t="35384" x="3289300" y="2343150"/>
          <p14:tracePt t="35393" x="3295650" y="2336800"/>
          <p14:tracePt t="35393" x="3302000" y="2336800"/>
          <p14:tracePt t="35411" x="3308350" y="2330450"/>
          <p14:tracePt t="35411" x="3314700" y="2330450"/>
          <p14:tracePt t="35428" x="3321050" y="2330450"/>
          <p14:tracePt t="35428" x="3340100" y="2324100"/>
          <p14:tracePt t="35446" x="3346450" y="2324100"/>
          <p14:tracePt t="35446" x="3359150" y="2324100"/>
          <p14:tracePt t="35461" x="3371850" y="2324100"/>
          <p14:tracePt t="35461" x="3384550" y="2317750"/>
          <p14:tracePt t="35478" x="3397250" y="2317750"/>
          <p14:tracePt t="35478" x="3409950" y="2317750"/>
          <p14:tracePt t="35478" x="3422650" y="2317750"/>
          <p14:tracePt t="35497" x="3435350" y="2317750"/>
          <p14:tracePt t="35510" x="3454400" y="2324100"/>
          <p14:tracePt t="35510" x="3479800" y="2324100"/>
          <p14:tracePt t="35528" x="3492500" y="2330450"/>
          <p14:tracePt t="35528" x="3505200" y="2330450"/>
          <p14:tracePt t="35546" x="3511550" y="2330450"/>
          <p14:tracePt t="35546" x="3517900" y="2336800"/>
          <p14:tracePt t="35562" x="3530600" y="2336800"/>
          <p14:tracePt t="35562" x="3530600" y="2343150"/>
          <p14:tracePt t="35579" x="3536950" y="2343150"/>
          <p14:tracePt t="35593" x="3536950" y="2349500"/>
          <p14:tracePt t="35632" x="3536950" y="2355850"/>
          <p14:tracePt t="35676" x="3543300" y="2349500"/>
          <p14:tracePt t="35716" x="3549650" y="2343150"/>
          <p14:tracePt t="35732" x="3556000" y="2343150"/>
          <p14:tracePt t="35736" x="3562350" y="2343150"/>
          <p14:tracePt t="35752" x="3568700" y="2343150"/>
          <p14:tracePt t="35761" x="3575050" y="2343150"/>
          <p14:tracePt t="35777" x="3581400" y="2343150"/>
          <p14:tracePt t="35795" x="3594100" y="2343150"/>
          <p14:tracePt t="35811" x="3600450" y="2343150"/>
          <p14:tracePt t="35811" x="3606800" y="2343150"/>
          <p14:tracePt t="35829" x="3613150" y="2343150"/>
          <p14:tracePt t="35829" x="3619500" y="2343150"/>
          <p14:tracePt t="35846" x="3625850" y="2343150"/>
          <p14:tracePt t="35846" x="3632200" y="2343150"/>
          <p14:tracePt t="35862" x="3638550" y="2349500"/>
          <p14:tracePt t="35862" x="3644900" y="2349500"/>
          <p14:tracePt t="35862" x="3651250" y="2349500"/>
          <p14:tracePt t="35881" x="3657600" y="2355850"/>
          <p14:tracePt t="35881" x="3670300" y="2355850"/>
          <p14:tracePt t="35897" x="3676650" y="2362200"/>
          <p14:tracePt t="35897" x="3689350" y="2362200"/>
          <p14:tracePt t="35913" x="3702050" y="2368550"/>
          <p14:tracePt t="35913" x="3714750" y="2368550"/>
          <p14:tracePt t="35929" x="3727450" y="2368550"/>
          <p14:tracePt t="35929" x="3740150" y="2368550"/>
          <p14:tracePt t="35946" x="3759200" y="2368550"/>
          <p14:tracePt t="35946" x="3771900" y="2368550"/>
          <p14:tracePt t="35946" x="3790950" y="2362200"/>
          <p14:tracePt t="35965" x="3810000" y="2362200"/>
          <p14:tracePt t="35965" x="3822700" y="2362200"/>
          <p14:tracePt t="35980" x="3841750" y="2362200"/>
          <p14:tracePt t="35980" x="3854450" y="2362200"/>
          <p14:tracePt t="35996" x="3867150" y="2362200"/>
          <p14:tracePt t="35996" x="3879850" y="2362200"/>
          <p14:tracePt t="36013" x="3892550" y="2362200"/>
          <p14:tracePt t="36013" x="3898900" y="2368550"/>
          <p14:tracePt t="36030" x="3911600" y="2368550"/>
          <p14:tracePt t="36030" x="3924300" y="2374900"/>
          <p14:tracePt t="36047" x="3930650" y="2381250"/>
          <p14:tracePt t="36068" x="3937000" y="2381250"/>
          <p14:tracePt t="36084" x="3943350" y="2387600"/>
          <p14:tracePt t="36104" x="3949700" y="2393950"/>
          <p14:tracePt t="36127" x="3956050" y="2393950"/>
          <p14:tracePt t="36152" x="3962400" y="2393950"/>
          <p14:tracePt t="36156" x="3968750" y="2393950"/>
          <p14:tracePt t="36165" x="3975100" y="2393950"/>
          <p14:tracePt t="36165" x="3981450" y="2387600"/>
          <p14:tracePt t="36181" x="3987800" y="2387600"/>
          <p14:tracePt t="36181" x="4000500" y="2381250"/>
          <p14:tracePt t="36197" x="4013200" y="2374900"/>
          <p14:tracePt t="36197" x="4019550" y="2374900"/>
          <p14:tracePt t="36214" x="4032250" y="2368550"/>
          <p14:tracePt t="36214" x="4044950" y="2362200"/>
          <p14:tracePt t="36214" x="4057650" y="2362200"/>
          <p14:tracePt t="36233" x="4070350" y="2355850"/>
          <p14:tracePt t="36246" x="4083050" y="2355850"/>
          <p14:tracePt t="36246" x="4108450" y="2349500"/>
          <p14:tracePt t="36265" x="4121150" y="2343150"/>
          <p14:tracePt t="36265" x="4133850" y="2343150"/>
          <p14:tracePt t="36281" x="4140200" y="2343150"/>
          <p14:tracePt t="36281" x="4152900" y="2343150"/>
          <p14:tracePt t="36298" x="4165600" y="2343150"/>
          <p14:tracePt t="36298" x="4171950" y="2343150"/>
          <p14:tracePt t="36298" x="4178300" y="2349500"/>
          <p14:tracePt t="36317" x="4184650" y="2355850"/>
          <p14:tracePt t="36329" x="4191000" y="2355850"/>
          <p14:tracePt t="36329" x="4197350" y="2368550"/>
          <p14:tracePt t="36347" x="4203700" y="2368550"/>
          <p14:tracePt t="36363" x="4210050" y="2374900"/>
          <p14:tracePt t="36380" x="4210050" y="2381250"/>
          <p14:tracePt t="36396" x="4216400" y="2387600"/>
          <p14:tracePt t="36420" x="4210050" y="2381250"/>
          <p14:tracePt t="36464" x="4210050" y="2374900"/>
          <p14:tracePt t="36488" x="4216400" y="2368550"/>
          <p14:tracePt t="36512" x="4216400" y="2362200"/>
          <p14:tracePt t="36608" x="4222750" y="2362200"/>
          <p14:tracePt t="36632" x="4235450" y="2362200"/>
          <p14:tracePt t="36660" x="4241800" y="2368550"/>
          <p14:tracePt t="36676" x="4248150" y="2368550"/>
          <p14:tracePt t="36684" x="4254500" y="2368550"/>
          <p14:tracePt t="36684" x="4260850" y="2368550"/>
          <p14:tracePt t="36699" x="4267200" y="2368550"/>
          <p14:tracePt t="36699" x="4273550" y="2368550"/>
          <p14:tracePt t="36715" x="4286250" y="2368550"/>
          <p14:tracePt t="36715" x="4292600" y="2368550"/>
          <p14:tracePt t="36732" x="4305300" y="2368550"/>
          <p14:tracePt t="36732" x="4318000" y="2368550"/>
          <p14:tracePt t="36749" x="4324350" y="2368550"/>
          <p14:tracePt t="36749" x="4343400" y="2368550"/>
          <p14:tracePt t="36766" x="4356100" y="2368550"/>
          <p14:tracePt t="36766" x="4368800" y="2368550"/>
          <p14:tracePt t="36782" x="4381500" y="2374900"/>
          <p14:tracePt t="36782" x="4387850" y="2374900"/>
          <p14:tracePt t="36799" x="4400550" y="2374900"/>
          <p14:tracePt t="36799" x="4413250" y="2374900"/>
          <p14:tracePt t="36816" x="4419600" y="2374900"/>
          <p14:tracePt t="36816" x="4425950" y="2381250"/>
          <p14:tracePt t="36833" x="4432300" y="2374900"/>
          <p14:tracePt t="36848" x="4438650" y="2374900"/>
          <p14:tracePt t="36865" x="4432300" y="2374900"/>
          <p14:tracePt t="36916" x="4425950" y="2374900"/>
          <p14:tracePt t="36932" x="4413250" y="2368550"/>
          <p14:tracePt t="36944" x="4406900" y="2368550"/>
          <p14:tracePt t="36960" x="4400550" y="2368550"/>
          <p14:tracePt t="36968" x="4394200" y="2362200"/>
          <p14:tracePt t="36981" x="4387850" y="2362200"/>
          <p14:tracePt t="36981" x="4375150" y="2355850"/>
          <p14:tracePt t="36999" x="4368800" y="2355850"/>
          <p14:tracePt t="37015" x="4362450" y="2349500"/>
          <p14:tracePt t="37032" x="4356100" y="2343150"/>
          <p14:tracePt t="37049" x="4362450" y="2336800"/>
          <p14:tracePt t="37065" x="4375150" y="2330450"/>
          <p14:tracePt t="37088" x="4381500" y="2330450"/>
          <p14:tracePt t="37098" x="4387850" y="2330450"/>
          <p14:tracePt t="37098" x="4400550" y="2330450"/>
          <p14:tracePt t="37117" x="4406900" y="2330450"/>
          <p14:tracePt t="37117" x="4419600" y="2330450"/>
          <p14:tracePt t="37133" x="4425950" y="2330450"/>
          <p14:tracePt t="37133" x="4438650" y="2336800"/>
          <p14:tracePt t="37150" x="4445000" y="2336800"/>
          <p14:tracePt t="37150" x="4457700" y="2336800"/>
          <p14:tracePt t="37169" x="4470400" y="2336800"/>
          <p14:tracePt t="37169" x="4502150" y="2336800"/>
          <p14:tracePt t="37185" x="4521200" y="2336800"/>
          <p14:tracePt t="37185" x="4546600" y="2336800"/>
          <p14:tracePt t="37201" x="4572000" y="2343150"/>
          <p14:tracePt t="37201" x="4597400" y="2343150"/>
          <p14:tracePt t="37217" x="4629150" y="2343150"/>
          <p14:tracePt t="37217" x="4667250" y="2343150"/>
          <p14:tracePt t="37234" x="4705350" y="2343150"/>
          <p14:tracePt t="37234" x="4743450" y="2343150"/>
          <p14:tracePt t="37250" x="4787900" y="2349500"/>
          <p14:tracePt t="37250" x="4838700" y="2349500"/>
          <p14:tracePt t="37250" x="4889500" y="2349500"/>
          <p14:tracePt t="37269" x="4946650" y="2349500"/>
          <p14:tracePt t="37269" x="5003800" y="2349500"/>
          <p14:tracePt t="37284" x="5067300" y="2349500"/>
          <p14:tracePt t="37284" x="5130800" y="2355850"/>
          <p14:tracePt t="37301" x="5194300" y="2355850"/>
          <p14:tracePt t="37301" x="5257800" y="2362200"/>
          <p14:tracePt t="37318" x="5321300" y="2362200"/>
          <p14:tracePt t="37318" x="5384800" y="2368550"/>
          <p14:tracePt t="37334" x="5454650" y="2374900"/>
          <p14:tracePt t="37334" x="5518150" y="2374900"/>
          <p14:tracePt t="37334" x="5581650" y="2381250"/>
          <p14:tracePt t="37353" x="5645150" y="2387600"/>
          <p14:tracePt t="37353" x="5702300" y="2393950"/>
          <p14:tracePt t="37368" x="5765800" y="2400300"/>
          <p14:tracePt t="37368" x="5822950" y="2406650"/>
          <p14:tracePt t="37384" x="5886450" y="2413000"/>
          <p14:tracePt t="37384" x="5943600" y="2419350"/>
          <p14:tracePt t="37401" x="6000750" y="2425700"/>
          <p14:tracePt t="37401" x="6108700" y="2432050"/>
          <p14:tracePt t="37418" x="6165850" y="2438400"/>
          <p14:tracePt t="37418" x="6216650" y="2438400"/>
          <p14:tracePt t="37435" x="6261100" y="2444750"/>
          <p14:tracePt t="37435" x="6305550" y="2451100"/>
          <p14:tracePt t="37451" x="6350000" y="2451100"/>
          <p14:tracePt t="37451" x="6381750" y="2457450"/>
          <p14:tracePt t="37468" x="6413500" y="2463800"/>
          <p14:tracePt t="37468" x="6464300" y="2476500"/>
          <p14:tracePt t="37485" x="6477000" y="2482850"/>
          <p14:tracePt t="37485" x="6489700" y="2495550"/>
          <p14:tracePt t="37502" x="6496050" y="2508250"/>
          <p14:tracePt t="37502" x="6489700" y="2520950"/>
          <p14:tracePt t="37518" x="6483350" y="2540000"/>
          <p14:tracePt t="37518" x="6470650" y="2559050"/>
          <p14:tracePt t="37518" x="6451600" y="2584450"/>
          <p14:tracePt t="37537" x="6432550" y="2616200"/>
          <p14:tracePt t="37550" x="6407150" y="2647950"/>
          <p14:tracePt t="37550" x="6343650" y="2724150"/>
          <p14:tracePt t="37569" x="6318250" y="2768600"/>
          <p14:tracePt t="37569" x="6280150" y="2813050"/>
          <p14:tracePt t="37587" x="6248400" y="2863850"/>
          <p14:tracePt t="37587" x="6191250" y="2952750"/>
          <p14:tracePt t="37607" x="6165850" y="2990850"/>
          <p14:tracePt t="37607" x="6140450" y="3028950"/>
          <p14:tracePt t="37623" x="6121400" y="3067050"/>
          <p14:tracePt t="37623" x="6102350" y="3105150"/>
          <p14:tracePt t="37641" x="6089650" y="3136900"/>
          <p14:tracePt t="37641" x="6070600" y="3206750"/>
          <p14:tracePt t="37657" x="6070600" y="3238500"/>
          <p14:tracePt t="37667" x="6070600" y="3270250"/>
          <p14:tracePt t="37667" x="6070600" y="3302000"/>
          <p14:tracePt t="37685" x="6070600" y="3333750"/>
          <p14:tracePt t="37685" x="6076950" y="3365500"/>
          <p14:tracePt t="37685" x="6083300" y="3397250"/>
          <p14:tracePt t="37705" x="6096000" y="3429000"/>
          <p14:tracePt t="37705" x="6102350" y="3454400"/>
          <p14:tracePt t="37719" x="6115050" y="3479800"/>
          <p14:tracePt t="37719" x="6127750" y="3505200"/>
          <p14:tracePt t="37736" x="6140450" y="3530600"/>
          <p14:tracePt t="37736" x="6153150" y="3549650"/>
          <p14:tracePt t="37752" x="6165850" y="3575050"/>
          <p14:tracePt t="37752" x="6184900" y="3600450"/>
          <p14:tracePt t="37769" x="6197600" y="3619500"/>
          <p14:tracePt t="37769" x="6229350" y="3663950"/>
          <p14:tracePt t="37786" x="6242050" y="3683000"/>
          <p14:tracePt t="37786" x="6254750" y="3695700"/>
          <p14:tracePt t="37802" x="6267450" y="3714750"/>
          <p14:tracePt t="37802" x="6286500" y="3727450"/>
          <p14:tracePt t="37819" x="6299200" y="3733800"/>
          <p14:tracePt t="37819" x="6324600" y="3752850"/>
          <p14:tracePt t="37837" x="6337300" y="3752850"/>
          <p14:tracePt t="37837" x="6356350" y="3759200"/>
          <p14:tracePt t="37853" x="6369050" y="3759200"/>
          <p14:tracePt t="37853" x="6381750" y="3759200"/>
          <p14:tracePt t="37870" x="6394450" y="3765550"/>
          <p14:tracePt t="37870" x="6400800" y="3759200"/>
          <p14:tracePt t="37886" x="6413500" y="3759200"/>
          <p14:tracePt t="37886" x="6419850" y="3759200"/>
          <p14:tracePt t="37886" x="6426200" y="3752850"/>
          <p14:tracePt t="37905" x="6432550" y="3746500"/>
          <p14:tracePt t="37918" x="6438900" y="3740150"/>
          <p14:tracePt t="37918" x="6451600" y="3714750"/>
          <p14:tracePt t="37937" x="6457950" y="3702050"/>
          <p14:tracePt t="37937" x="6464300" y="3689350"/>
          <p14:tracePt t="37953" x="6464300" y="3676650"/>
          <p14:tracePt t="37953" x="6470650" y="3657600"/>
          <p14:tracePt t="37969" x="6470650" y="3638550"/>
          <p14:tracePt t="37969" x="6477000" y="3625850"/>
          <p14:tracePt t="37986" x="6477000" y="3606800"/>
          <p14:tracePt t="37986" x="6483350" y="3581400"/>
          <p14:tracePt t="37986" x="6483350" y="3562350"/>
          <p14:tracePt t="38005" x="6489700" y="3543300"/>
          <p14:tracePt t="38005" x="6496050" y="3517900"/>
          <p14:tracePt t="38020" x="6502400" y="3492500"/>
          <p14:tracePt t="38020" x="6508750" y="3467100"/>
          <p14:tracePt t="38037" x="6521450" y="3441700"/>
          <p14:tracePt t="38037" x="6527800" y="3422650"/>
          <p14:tracePt t="38053" x="6540500" y="3397250"/>
          <p14:tracePt t="38053" x="6546850" y="3371850"/>
          <p14:tracePt t="38069" x="6559550" y="3352800"/>
          <p14:tracePt t="38069" x="6578600" y="3308350"/>
          <p14:tracePt t="38086" x="6584950" y="3289300"/>
          <p14:tracePt t="38086" x="6597650" y="3263900"/>
          <p14:tracePt t="38103" x="6610350" y="3244850"/>
          <p14:tracePt t="38103" x="6623050" y="3225800"/>
          <p14:tracePt t="38120" x="6635750" y="3206750"/>
          <p14:tracePt t="38120" x="6667500" y="3162300"/>
          <p14:tracePt t="38137" x="6680200" y="3136900"/>
          <p14:tracePt t="38137" x="6692900" y="3117850"/>
          <p14:tracePt t="38153" x="6711950" y="3092450"/>
          <p14:tracePt t="38153" x="6724650" y="3067050"/>
          <p14:tracePt t="38170" x="6731000" y="3041650"/>
          <p14:tracePt t="38170" x="6743700" y="3009900"/>
          <p14:tracePt t="38187" x="6750050" y="2984500"/>
          <p14:tracePt t="38187" x="6756400" y="2927350"/>
          <p14:tracePt t="38205" x="6762750" y="2895600"/>
          <p14:tracePt t="38205" x="6762750" y="2870200"/>
          <p14:tracePt t="38221" x="6762750" y="2844800"/>
          <p14:tracePt t="38221" x="6762750" y="2819400"/>
          <p14:tracePt t="38237" x="6756400" y="2794000"/>
          <p14:tracePt t="38237" x="6756400" y="2768600"/>
          <p14:tracePt t="38254" x="6762750" y="2743200"/>
          <p14:tracePt t="38254" x="6762750" y="2717800"/>
          <p14:tracePt t="38254" x="6769100" y="2692400"/>
          <p14:tracePt t="38273" x="6769100" y="2667000"/>
          <p14:tracePt t="38286" x="6775450" y="2647950"/>
          <p14:tracePt t="38286" x="6788150" y="2597150"/>
          <p14:tracePt t="38304" x="6800850" y="2578100"/>
          <p14:tracePt t="38304" x="6807200" y="2559050"/>
          <p14:tracePt t="38321" x="6819900" y="2540000"/>
          <p14:tracePt t="38321" x="6826250" y="2514600"/>
          <p14:tracePt t="38337" x="6832600" y="2495550"/>
          <p14:tracePt t="38337" x="6838950" y="2482850"/>
          <p14:tracePt t="38354" x="6845300" y="2463800"/>
          <p14:tracePt t="38354" x="6851650" y="2444750"/>
          <p14:tracePt t="38354" x="6858000" y="2432050"/>
          <p14:tracePt t="38373" x="6864350" y="2413000"/>
          <p14:tracePt t="38373" x="6870700" y="2400300"/>
          <p14:tracePt t="38388" x="6883400" y="2387600"/>
          <p14:tracePt t="38388" x="6889750" y="2381250"/>
          <p14:tracePt t="38404" x="6902450" y="2368550"/>
          <p14:tracePt t="38404" x="6915150" y="2362200"/>
          <p14:tracePt t="38421" x="6921500" y="2349500"/>
          <p14:tracePt t="38421" x="6946900" y="2336800"/>
          <p14:tracePt t="38438" x="6965950" y="2330450"/>
          <p14:tracePt t="38438" x="6978650" y="2324100"/>
          <p14:tracePt t="38454" x="6997700" y="2317750"/>
          <p14:tracePt t="38454" x="7016750" y="2311400"/>
          <p14:tracePt t="38471" x="7035800" y="2305050"/>
          <p14:tracePt t="38471" x="7054850" y="2298700"/>
          <p14:tracePt t="38488" x="7073900" y="2298700"/>
          <p14:tracePt t="38488" x="7118350" y="2286000"/>
          <p14:tracePt t="38505" x="7143750" y="2279650"/>
          <p14:tracePt t="38505" x="7169150" y="2279650"/>
          <p14:tracePt t="38521" x="7194550" y="2273300"/>
          <p14:tracePt t="38521" x="7219950" y="2266950"/>
          <p14:tracePt t="38539" x="7251700" y="2260600"/>
          <p14:tracePt t="38539" x="7277100" y="2254250"/>
          <p14:tracePt t="38539" x="7308850" y="2247900"/>
          <p14:tracePt t="38557" x="7340600" y="2247900"/>
          <p14:tracePt t="38570" x="7372350" y="2241550"/>
          <p14:tracePt t="38570" x="7429500" y="2228850"/>
          <p14:tracePt t="38589" x="7461250" y="2228850"/>
          <p14:tracePt t="38589" x="7486650" y="2228850"/>
          <p14:tracePt t="38605" x="7518400" y="2222500"/>
          <p14:tracePt t="38605" x="7550150" y="2222500"/>
          <p14:tracePt t="38621" x="7575550" y="2222500"/>
          <p14:tracePt t="38621" x="7607300" y="2216150"/>
          <p14:tracePt t="38621" x="7639050" y="2216150"/>
          <p14:tracePt t="38641" x="7670800" y="2216150"/>
          <p14:tracePt t="38654" x="7702550" y="2216150"/>
          <p14:tracePt t="38654" x="7734300" y="2209800"/>
          <p14:tracePt t="38673" x="7791450" y="2209800"/>
          <p14:tracePt t="38673" x="7823200" y="2209800"/>
          <p14:tracePt t="38688" x="7848600" y="2209800"/>
          <p14:tracePt t="38688" x="7880350" y="2209800"/>
          <p14:tracePt t="38705" x="7905750" y="2209800"/>
          <p14:tracePt t="38705" x="7931150" y="2209800"/>
          <p14:tracePt t="38722" x="7956550" y="2209800"/>
          <p14:tracePt t="38722" x="8001000" y="2209800"/>
          <p14:tracePt t="38738" x="8020050" y="2209800"/>
          <p14:tracePt t="38738" x="8032750" y="2209800"/>
          <p14:tracePt t="38755" x="8051800" y="2216150"/>
          <p14:tracePt t="38755" x="8064500" y="2216150"/>
          <p14:tracePt t="38772" x="8070850" y="2216150"/>
          <p14:tracePt t="38772" x="8083550" y="2216150"/>
          <p14:tracePt t="38789" x="8089900" y="2216150"/>
          <p14:tracePt t="38789" x="8096250" y="2222500"/>
          <p14:tracePt t="38806" x="8096250" y="2228850"/>
          <p14:tracePt t="38821" x="8089900" y="2228850"/>
          <p14:tracePt t="38837" x="8083550" y="2228850"/>
          <p14:tracePt t="38837" x="8064500" y="2235200"/>
          <p14:tracePt t="38858" x="8058150" y="2241550"/>
          <p14:tracePt t="38858" x="8051800" y="2241550"/>
          <p14:tracePt t="38872" x="8039100" y="2241550"/>
          <p14:tracePt t="38872" x="8032750" y="2247900"/>
          <p14:tracePt t="38889" x="8020050" y="2247900"/>
          <p14:tracePt t="38889" x="8013700" y="2247900"/>
          <p14:tracePt t="38906" x="8007350" y="2254250"/>
          <p14:tracePt t="38906" x="8001000" y="2254250"/>
          <p14:tracePt t="38906" x="7988300" y="2254250"/>
          <p14:tracePt t="38925" x="7981950" y="2254250"/>
          <p14:tracePt t="38938" x="7975600" y="2254250"/>
          <p14:tracePt t="38938" x="7969250" y="2254250"/>
          <p14:tracePt t="38956" x="7962900" y="2254250"/>
          <p14:tracePt t="38972" x="7962900" y="2247900"/>
          <p14:tracePt t="39000" x="7956550" y="2247900"/>
          <p14:tracePt t="39052" x="7950200" y="2254250"/>
          <p14:tracePt t="39068" x="7937500" y="2260600"/>
          <p14:tracePt t="39084" x="7931150" y="2266950"/>
          <p14:tracePt t="39096" x="7924800" y="2266950"/>
          <p14:tracePt t="39112" x="7918450" y="2266950"/>
          <p14:tracePt t="39128" x="7912100" y="2273300"/>
          <p14:tracePt t="39144" x="7905750" y="2273300"/>
          <p14:tracePt t="39157" x="7899400" y="2279650"/>
          <p14:tracePt t="39180" x="7905750" y="2286000"/>
          <p14:tracePt t="39196" x="7912100" y="2292350"/>
          <p14:tracePt t="39212" x="7924800" y="2298700"/>
          <p14:tracePt t="39225" x="7931150" y="2298700"/>
          <p14:tracePt t="39225" x="7937500" y="2305050"/>
          <p14:tracePt t="39241" x="7950200" y="2305050"/>
          <p14:tracePt t="39241" x="7956550" y="2311400"/>
          <p14:tracePt t="39257" x="7969250" y="2311400"/>
          <p14:tracePt t="39257" x="7981950" y="2317750"/>
          <p14:tracePt t="39274" x="7994650" y="2317750"/>
          <p14:tracePt t="39274" x="8001000" y="2324100"/>
          <p14:tracePt t="39274" x="8013700" y="2324100"/>
          <p14:tracePt t="39293" x="8026400" y="2330450"/>
          <p14:tracePt t="39306" x="8032750" y="2330450"/>
          <p14:tracePt t="39306" x="8051800" y="2336800"/>
          <p14:tracePt t="39324" x="8058150" y="2336800"/>
          <p14:tracePt t="39324" x="8064500" y="2343150"/>
          <p14:tracePt t="39341" x="8070850" y="2343150"/>
          <p14:tracePt t="39356" x="8070850" y="2349500"/>
          <p14:tracePt t="39376" x="8058150" y="2355850"/>
          <p14:tracePt t="39389" x="8051800" y="2362200"/>
          <p14:tracePt t="39406" x="8045450" y="2362200"/>
          <p14:tracePt t="39406" x="8032750" y="2362200"/>
          <p14:tracePt t="39425" x="8026400" y="2368550"/>
          <p14:tracePt t="39425" x="8020050" y="2368550"/>
          <p14:tracePt t="39441" x="8007350" y="2374900"/>
          <p14:tracePt t="39441" x="7988300" y="2381250"/>
          <p14:tracePt t="39458" x="7969250" y="2387600"/>
          <p14:tracePt t="39458" x="7956550" y="2393950"/>
          <p14:tracePt t="39474" x="7943850" y="2400300"/>
          <p14:tracePt t="39474" x="7931150" y="2406650"/>
          <p14:tracePt t="39491" x="7912100" y="2413000"/>
          <p14:tracePt t="39491" x="7899400" y="2419350"/>
          <p14:tracePt t="39509" x="7874000" y="2425700"/>
          <p14:tracePt t="39509" x="7861300" y="2432050"/>
          <p14:tracePt t="39525" x="7854950" y="2438400"/>
          <p14:tracePt t="39525" x="7848600" y="2438400"/>
          <p14:tracePt t="39541" x="7842250" y="2444750"/>
          <p14:tracePt t="39541" x="7829550" y="2451100"/>
          <p14:tracePt t="39558" x="7823200" y="2457450"/>
          <p14:tracePt t="39573" x="7816850" y="2457450"/>
          <p14:tracePt t="39573" x="7804150" y="2463800"/>
          <p14:tracePt t="39593" x="7797800" y="2470150"/>
          <p14:tracePt t="39607" x="7791450" y="2476500"/>
          <p14:tracePt t="39624" x="7785100" y="2476500"/>
          <p14:tracePt t="39640" x="7778750" y="2476500"/>
          <p14:tracePt t="39657" x="7772400" y="2476500"/>
          <p14:tracePt t="39674" x="7766050" y="2476500"/>
          <p14:tracePt t="39693" x="7753350" y="2470150"/>
          <p14:tracePt t="39736" x="7747000" y="2470150"/>
          <p14:tracePt t="39752" x="7740650" y="2470150"/>
          <p14:tracePt t="39764" x="7734300" y="2470150"/>
          <p14:tracePt t="39774" x="7727950" y="2470150"/>
          <p14:tracePt t="39790" x="7721600" y="2470150"/>
          <p14:tracePt t="39790" x="7715250" y="2470150"/>
          <p14:tracePt t="39809" x="7708900" y="2470150"/>
          <p14:tracePt t="39809" x="7696200" y="2470150"/>
          <p14:tracePt t="39825" x="7689850" y="2470150"/>
          <p14:tracePt t="39825" x="7677150" y="2470150"/>
          <p14:tracePt t="39842" x="7670800" y="2470150"/>
          <p14:tracePt t="39842" x="7658100" y="2470150"/>
          <p14:tracePt t="39859" x="7651750" y="2470150"/>
          <p14:tracePt t="39859" x="7632700" y="2470150"/>
          <p14:tracePt t="39877" x="7626350" y="2463800"/>
          <p14:tracePt t="39877" x="7613650" y="2463800"/>
          <p14:tracePt t="39893" x="7607300" y="2463800"/>
          <p14:tracePt t="39893" x="7600950" y="2457450"/>
          <p14:tracePt t="39909" x="7594600" y="2451100"/>
          <p14:tracePt t="39932" x="7594600" y="2444750"/>
          <p14:tracePt t="39945" x="7594600" y="2438400"/>
          <p14:tracePt t="39960" x="7600950" y="2432050"/>
          <p14:tracePt t="39976" x="7607300" y="2425700"/>
          <p14:tracePt t="39993" x="7613650" y="2419350"/>
          <p14:tracePt t="40008" x="7620000" y="2413000"/>
          <p14:tracePt t="40025" x="7626350" y="2406650"/>
          <p14:tracePt t="40041" x="7632700" y="2400300"/>
          <p14:tracePt t="40058" x="7632700" y="2387600"/>
          <p14:tracePt t="40075" x="7632700" y="2381250"/>
          <p14:tracePt t="40092" x="7626350" y="2374900"/>
          <p14:tracePt t="40092" x="7626350" y="2368550"/>
          <p14:tracePt t="40109" x="7620000" y="2368550"/>
          <p14:tracePt t="40109" x="7600950" y="2362200"/>
          <p14:tracePt t="40126" x="7594600" y="2355850"/>
          <p14:tracePt t="40126" x="7581900" y="2349500"/>
          <p14:tracePt t="40143" x="7569200" y="2349500"/>
          <p14:tracePt t="40143" x="7550150" y="2343150"/>
          <p14:tracePt t="40162" x="7537450" y="2336800"/>
          <p14:tracePt t="40162" x="7499350" y="2330450"/>
          <p14:tracePt t="40177" x="7480300" y="2324100"/>
          <p14:tracePt t="40177" x="7461250" y="2317750"/>
          <p14:tracePt t="40194" x="7435850" y="2311400"/>
          <p14:tracePt t="40194" x="7416800" y="2305050"/>
          <p14:tracePt t="40210" x="7391400" y="2298700"/>
          <p14:tracePt t="40210" x="7359650" y="2292350"/>
          <p14:tracePt t="40227" x="7334250" y="2292350"/>
          <p14:tracePt t="40227" x="7283450" y="2279650"/>
          <p14:tracePt t="40246" x="7251700" y="2279650"/>
          <p14:tracePt t="40246" x="7226300" y="2273300"/>
          <p14:tracePt t="40260" x="7200900" y="2266950"/>
          <p14:tracePt t="40260" x="7181850" y="2266950"/>
          <p14:tracePt t="40277" x="7156450" y="2266950"/>
          <p14:tracePt t="40277" x="7137400" y="2260600"/>
          <p14:tracePt t="40294" x="7118350" y="2260600"/>
          <p14:tracePt t="40294" x="7099300" y="2260600"/>
          <p14:tracePt t="40310" x="7086600" y="2260600"/>
          <p14:tracePt t="40310" x="7073900" y="2260600"/>
          <p14:tracePt t="40310" x="7061200" y="2266950"/>
          <p14:tracePt t="40329" x="7048500" y="2266950"/>
          <p14:tracePt t="40329" x="7035800" y="2273300"/>
          <p14:tracePt t="40345" x="7029450" y="2279650"/>
          <p14:tracePt t="40345" x="7023100" y="2286000"/>
          <p14:tracePt t="40360" x="7016750" y="2286000"/>
          <p14:tracePt t="40360" x="7010400" y="2292350"/>
          <p14:tracePt t="40377" x="7004050" y="2298700"/>
          <p14:tracePt t="40377" x="7004050" y="2305050"/>
          <p14:tracePt t="40394" x="6997700" y="2311400"/>
          <p14:tracePt t="40409" x="7004050" y="2317750"/>
          <p14:tracePt t="40426" x="7004050" y="2324100"/>
          <p14:tracePt t="40448" x="6997700" y="2330450"/>
          <p14:tracePt t="40472" x="6991350" y="2330450"/>
          <p14:tracePt t="40484" x="6985000" y="2336800"/>
          <p14:tracePt t="40500" x="6972300" y="2336800"/>
          <p14:tracePt t="40515" x="6959600" y="2336800"/>
          <p14:tracePt t="40536" x="6953250" y="2336800"/>
          <p14:tracePt t="40552" x="6946900" y="2336800"/>
          <p14:tracePt t="40560" x="6940550" y="2336800"/>
          <p14:tracePt t="40576" x="6934200" y="2336800"/>
          <p14:tracePt t="40593" x="6927850" y="2336800"/>
          <p14:tracePt t="40610" x="6927850" y="2330450"/>
          <p14:tracePt t="40664" x="6934200" y="2324100"/>
          <p14:tracePt t="40688" x="6940550" y="2324100"/>
          <p14:tracePt t="40708" x="6946900" y="2317750"/>
          <p14:tracePt t="40732" x="6953250" y="2317750"/>
          <p14:tracePt t="40756" x="6959600" y="2317750"/>
          <p14:tracePt t="40776" x="6965950" y="2311400"/>
          <p14:tracePt t="40800" x="6959600" y="2317750"/>
          <p14:tracePt t="40884" x="6953250" y="2324100"/>
          <p14:tracePt t="40889" x="6946900" y="2324100"/>
          <p14:tracePt t="40897" x="6940550" y="2330450"/>
          <p14:tracePt t="40897" x="6927850" y="2330450"/>
          <p14:tracePt t="40913" x="6915150" y="2336800"/>
          <p14:tracePt t="40913" x="6902450" y="2343150"/>
          <p14:tracePt t="40929" x="6889750" y="2349500"/>
          <p14:tracePt t="40929" x="6870700" y="2355850"/>
          <p14:tracePt t="40929" x="6851650" y="2362200"/>
          <p14:tracePt t="40948" x="6826250" y="2368550"/>
          <p14:tracePt t="40961" x="6800850" y="2374900"/>
          <p14:tracePt t="40961" x="6775450" y="2381250"/>
          <p14:tracePt t="40961" x="6743700" y="2387600"/>
          <p14:tracePt t="40982" x="6711950" y="2400300"/>
          <p14:tracePt t="40982" x="6673850" y="2406650"/>
          <p14:tracePt t="40997" x="6635750" y="2419350"/>
          <p14:tracePt t="40997" x="6591300" y="2425700"/>
          <p14:tracePt t="41013" x="6546850" y="2432050"/>
          <p14:tracePt t="41013" x="6502400" y="2444750"/>
          <p14:tracePt t="41029" x="6451600" y="2451100"/>
          <p14:tracePt t="41029" x="6400800" y="2457450"/>
          <p14:tracePt t="41029" x="6350000" y="2470150"/>
          <p14:tracePt t="41049" x="6292850" y="2476500"/>
          <p14:tracePt t="41061" x="6235700" y="2482850"/>
          <p14:tracePt t="41061" x="6115050" y="2508250"/>
          <p14:tracePt t="41079" x="6057900" y="2514600"/>
          <p14:tracePt t="41079" x="5994400" y="2527300"/>
          <p14:tracePt t="41097" x="5930900" y="2540000"/>
          <p14:tracePt t="41097" x="5873750" y="2546350"/>
          <p14:tracePt t="41113" x="5816600" y="2559050"/>
          <p14:tracePt t="41113" x="5708650" y="2578100"/>
          <p14:tracePt t="41130" x="5657850" y="2590800"/>
          <p14:tracePt t="41130" x="5607050" y="2597150"/>
          <p14:tracePt t="41146" x="5568950" y="2603500"/>
          <p14:tracePt t="41146" x="5530850" y="2616200"/>
          <p14:tracePt t="41165" x="5499100" y="2622550"/>
          <p14:tracePt t="41165" x="5467350" y="2622550"/>
          <p14:tracePt t="41180" x="5448300" y="2628900"/>
          <p14:tracePt t="41180" x="5410200" y="2635250"/>
          <p14:tracePt t="41197" x="5397500" y="2641600"/>
          <p14:tracePt t="41197" x="5384800" y="2641600"/>
          <p14:tracePt t="41214" x="5378450" y="2641600"/>
          <p14:tracePt t="41214" x="5365750" y="2647950"/>
          <p14:tracePt t="41230" x="5359400" y="2654300"/>
          <p14:tracePt t="41249" x="5359400" y="2660650"/>
          <p14:tracePt t="41280" x="5359400" y="2673350"/>
          <p14:tracePt t="41296" x="5365750" y="2679700"/>
          <p14:tracePt t="41308" x="5365750" y="2686050"/>
          <p14:tracePt t="41324" x="5359400" y="2686050"/>
          <p14:tracePt t="41416" x="5353050" y="2692400"/>
          <p14:tracePt t="41436" x="5346700" y="2705100"/>
          <p14:tracePt t="41452" x="5340350" y="2711450"/>
          <p14:tracePt t="41460" x="5334000" y="2717800"/>
          <p14:tracePt t="41468" x="5327650" y="2724150"/>
          <p14:tracePt t="41479" x="5327650" y="2730500"/>
          <p14:tracePt t="41479" x="5314950" y="2743200"/>
          <p14:tracePt t="41498" x="5314950" y="2749550"/>
          <p14:tracePt t="41498" x="5308600" y="2749550"/>
          <p14:tracePt t="41514" x="5308600" y="2755900"/>
          <p14:tracePt t="41529" x="5302250" y="2762250"/>
          <p14:tracePt t="41547" x="5295900" y="2768600"/>
          <p14:tracePt t="41563" x="5289550" y="2774950"/>
          <p14:tracePt t="41580" x="5283200" y="2774950"/>
          <p14:tracePt t="41580" x="5276850" y="2781300"/>
          <p14:tracePt t="41597" x="5264150" y="2781300"/>
          <p14:tracePt t="41613" x="5257800" y="2781300"/>
          <p14:tracePt t="41630" x="5251450" y="2781300"/>
          <p14:tracePt t="41647" x="5245100" y="2781300"/>
          <p14:tracePt t="41668" x="5238750" y="2781300"/>
          <p14:tracePt t="41684" x="5232400" y="2781300"/>
          <p14:tracePt t="41697" x="5226050" y="2781300"/>
          <p14:tracePt t="41697" x="5219700" y="2781300"/>
          <p14:tracePt t="41697" x="5213350" y="2781300"/>
          <p14:tracePt t="41717" x="5200650" y="2781300"/>
          <p14:tracePt t="41730" x="5194300" y="2781300"/>
          <p14:tracePt t="41730" x="5181600" y="2781300"/>
          <p14:tracePt t="41748" x="5175250" y="2787650"/>
          <p14:tracePt t="41748" x="5168900" y="2781300"/>
          <p14:tracePt t="41765" x="5162550" y="2781300"/>
          <p14:tracePt t="41784" x="5156200" y="2774950"/>
          <p14:tracePt t="41804" x="5156200" y="2768600"/>
          <p14:tracePt t="41820" x="5162550" y="2762250"/>
          <p14:tracePt t="41836" x="5162550" y="2755900"/>
          <p14:tracePt t="41836" x="5162550" y="2749550"/>
          <p14:tracePt t="41849" x="5168900" y="2743200"/>
          <p14:tracePt t="41849" x="5175250" y="2736850"/>
          <p14:tracePt t="41865" x="5175250" y="2730500"/>
          <p14:tracePt t="41865" x="5181600" y="2724150"/>
          <p14:tracePt t="41882" x="5181600" y="2711450"/>
          <p14:tracePt t="41882" x="5187950" y="2705100"/>
          <p14:tracePt t="41899" x="5187950" y="2698750"/>
          <p14:tracePt t="41899" x="5194300" y="2686050"/>
          <p14:tracePt t="41917" x="5194300" y="2679700"/>
          <p14:tracePt t="41917" x="5200650" y="2667000"/>
          <p14:tracePt t="41933" x="5207000" y="2660650"/>
          <p14:tracePt t="41933" x="5213350" y="2654300"/>
          <p14:tracePt t="41949" x="5219700" y="2647950"/>
          <p14:tracePt t="41949" x="5226050" y="2641600"/>
          <p14:tracePt t="41966" x="5232400" y="2628900"/>
          <p14:tracePt t="41966" x="5245100" y="2622550"/>
          <p14:tracePt t="41966" x="5251450" y="2609850"/>
          <p14:tracePt t="41985" x="5264150" y="2603500"/>
          <p14:tracePt t="41998" x="5270500" y="2590800"/>
          <p14:tracePt t="41998" x="5283200" y="2571750"/>
          <p14:tracePt t="42016" x="5289550" y="2565400"/>
          <p14:tracePt t="42016" x="5289550" y="2552700"/>
          <p14:tracePt t="42033" x="5289550" y="2540000"/>
          <p14:tracePt t="42033" x="5289550" y="2527300"/>
          <p14:tracePt t="42049" x="5289550" y="2520950"/>
          <p14:tracePt t="42049" x="5283200" y="2508250"/>
          <p14:tracePt t="42066" x="5276850" y="2495550"/>
          <p14:tracePt t="42066" x="5264150" y="2482850"/>
          <p14:tracePt t="42066" x="5257800" y="2470150"/>
          <p14:tracePt t="42085" x="5245100" y="2463800"/>
          <p14:tracePt t="42085" x="5238750" y="2451100"/>
          <p14:tracePt t="42099" x="5226050" y="2438400"/>
          <p14:tracePt t="42099" x="5219700" y="2432050"/>
          <p14:tracePt t="42117" x="5213350" y="2425700"/>
          <p14:tracePt t="42117" x="5207000" y="2419350"/>
          <p14:tracePt t="42133" x="5200650" y="2413000"/>
          <p14:tracePt t="42133" x="5207000" y="2400300"/>
          <p14:tracePt t="42150" x="5207000" y="2393950"/>
          <p14:tracePt t="42150" x="5213350" y="2387600"/>
          <p14:tracePt t="42166" x="5219700" y="2381250"/>
          <p14:tracePt t="42166" x="5232400" y="2374900"/>
          <p14:tracePt t="42183" x="5245100" y="2368550"/>
          <p14:tracePt t="42183" x="5257800" y="2355850"/>
          <p14:tracePt t="42200" x="5276850" y="2349500"/>
          <p14:tracePt t="42200" x="5314950" y="2336800"/>
          <p14:tracePt t="42217" x="5334000" y="2324100"/>
          <p14:tracePt t="42217" x="5353050" y="2317750"/>
          <p14:tracePt t="42233" x="5378450" y="2311400"/>
          <p14:tracePt t="42233" x="5397500" y="2305050"/>
          <p14:tracePt t="42250" x="5416550" y="2298700"/>
          <p14:tracePt t="42250" x="5429250" y="2298700"/>
          <p14:tracePt t="42250" x="5448300" y="2292350"/>
          <p14:tracePt t="42269" x="5467350" y="2286000"/>
          <p14:tracePt t="42282" x="5480050" y="2286000"/>
          <p14:tracePt t="42282" x="5505450" y="2286000"/>
          <p14:tracePt t="42301" x="5511800" y="2286000"/>
          <p14:tracePt t="42301" x="5524500" y="2286000"/>
          <p14:tracePt t="42317" x="5537200" y="2292350"/>
          <p14:tracePt t="42317" x="5543550" y="2292350"/>
          <p14:tracePt t="42333" x="5549900" y="2298700"/>
          <p14:tracePt t="42333" x="5556250" y="2298700"/>
          <p14:tracePt t="42350" x="5562600" y="2305050"/>
          <p14:tracePt t="42366" x="5568950" y="2311400"/>
          <p14:tracePt t="42366" x="5575300" y="2311400"/>
          <p14:tracePt t="42384" x="5581650" y="2311400"/>
          <p14:tracePt t="42384" x="5588000" y="2311400"/>
          <p14:tracePt t="42400" x="5594350" y="2311400"/>
          <p14:tracePt t="42400" x="5607050" y="2311400"/>
          <p14:tracePt t="42418" x="5626100" y="2305050"/>
          <p14:tracePt t="42418" x="5645150" y="2298700"/>
          <p14:tracePt t="42434" x="5664200" y="2292350"/>
          <p14:tracePt t="42434" x="5721350" y="2286000"/>
          <p14:tracePt t="42451" x="5753100" y="2279650"/>
          <p14:tracePt t="42451" x="5784850" y="2273300"/>
          <p14:tracePt t="42467" x="5822950" y="2273300"/>
          <p14:tracePt t="42467" x="5861050" y="2273300"/>
          <p14:tracePt t="42484" x="5905500" y="2273300"/>
          <p14:tracePt t="42484" x="5949950" y="2279650"/>
          <p14:tracePt t="42501" x="6000750" y="2286000"/>
          <p14:tracePt t="42501" x="6102350" y="2298700"/>
          <p14:tracePt t="42518" x="6153150" y="2305050"/>
          <p14:tracePt t="42518" x="6203950" y="2317750"/>
          <p14:tracePt t="42534" x="6254750" y="2324100"/>
          <p14:tracePt t="42534" x="6311900" y="2336800"/>
          <p14:tracePt t="42551" x="6369050" y="2343150"/>
          <p14:tracePt t="42551" x="6426200" y="2355850"/>
          <p14:tracePt t="42569" x="6540500" y="2362200"/>
          <p14:tracePt t="42569" x="6597650" y="2362200"/>
          <p14:tracePt t="42585" x="6654800" y="2362200"/>
          <p14:tracePt t="42585" x="6711950" y="2362200"/>
          <p14:tracePt t="42602" x="6769100" y="2362200"/>
          <p14:tracePt t="42602" x="6826250" y="2355850"/>
          <p14:tracePt t="42618" x="6883400" y="2349500"/>
          <p14:tracePt t="42618" x="6934200" y="2349500"/>
          <p14:tracePt t="42618" x="6991350" y="2343150"/>
          <p14:tracePt t="42637" x="7042150" y="2336800"/>
          <p14:tracePt t="42650" x="7099300" y="2336800"/>
          <p14:tracePt t="42650" x="7200900" y="2324100"/>
          <p14:tracePt t="42669" x="7251700" y="2317750"/>
          <p14:tracePt t="42669" x="7302500" y="2311400"/>
          <p14:tracePt t="42684" x="7353300" y="2305050"/>
          <p14:tracePt t="42684" x="7397750" y="2305050"/>
          <p14:tracePt t="42701" x="7442200" y="2298700"/>
          <p14:tracePt t="42701" x="7486650" y="2292350"/>
          <p14:tracePt t="42701" x="7531100" y="2292350"/>
          <p14:tracePt t="42721" x="7575550" y="2286000"/>
          <p14:tracePt t="42733" x="7613650" y="2279650"/>
          <p14:tracePt t="42733" x="7689850" y="2273300"/>
          <p14:tracePt t="42752" x="7727950" y="2273300"/>
          <p14:tracePt t="42752" x="7766050" y="2266950"/>
          <p14:tracePt t="42768" x="7797800" y="2266950"/>
          <p14:tracePt t="42768" x="7829550" y="2260600"/>
          <p14:tracePt t="42785" x="7861300" y="2260600"/>
          <p14:tracePt t="42785" x="7893050" y="2254250"/>
          <p14:tracePt t="42802" x="7918450" y="2254250"/>
          <p14:tracePt t="42802" x="7969250" y="2254250"/>
          <p14:tracePt t="42818" x="7994650" y="2254250"/>
          <p14:tracePt t="42818" x="8013700" y="2254250"/>
          <p14:tracePt t="42836" x="8039100" y="2254250"/>
          <p14:tracePt t="42836" x="8051800" y="2254250"/>
          <p14:tracePt t="42852" x="8070850" y="2254250"/>
          <p14:tracePt t="42852" x="8083550" y="2254250"/>
          <p14:tracePt t="42869" x="8096250" y="2254250"/>
          <p14:tracePt t="42869" x="8115300" y="2254250"/>
          <p14:tracePt t="42885" x="8121650" y="2254250"/>
          <p14:tracePt t="42885" x="8134350" y="2254250"/>
          <p14:tracePt t="42902" x="8140700" y="2247900"/>
          <p14:tracePt t="42917" x="8147050" y="2247900"/>
          <p14:tracePt t="42934" x="8140700" y="2254250"/>
          <p14:tracePt t="42960" x="8134350" y="2254250"/>
          <p14:tracePt t="42976" x="8121650" y="2260600"/>
          <p14:tracePt t="42989" x="8121650" y="2266950"/>
          <p14:tracePt t="43072" x="8115300" y="2273300"/>
          <p14:tracePt t="43088" x="8108950" y="2273300"/>
          <p14:tracePt t="43096" x="8102600" y="2279650"/>
          <p14:tracePt t="43105" x="8089900" y="2279650"/>
          <p14:tracePt t="43105" x="8077200" y="2286000"/>
          <p14:tracePt t="43120" x="8064500" y="2286000"/>
          <p14:tracePt t="43120" x="8045450" y="2292350"/>
          <p14:tracePt t="43136" x="8026400" y="2298700"/>
          <p14:tracePt t="43136" x="8007350" y="2305050"/>
          <p14:tracePt t="43153" x="7981950" y="2311400"/>
          <p14:tracePt t="43153" x="7931150" y="2324100"/>
          <p14:tracePt t="43172" x="7905750" y="2330450"/>
          <p14:tracePt t="43172" x="7880350" y="2336800"/>
          <p14:tracePt t="43186" x="7854950" y="2343150"/>
          <p14:tracePt t="43186" x="7823200" y="2349500"/>
          <p14:tracePt t="43203" x="7797800" y="2355850"/>
          <p14:tracePt t="43203" x="7766050" y="2368550"/>
          <p14:tracePt t="43220" x="7740650" y="2374900"/>
          <p14:tracePt t="43220" x="7683500" y="2393950"/>
          <p14:tracePt t="43237" x="7658100" y="2406650"/>
          <p14:tracePt t="43237" x="7626350" y="2419350"/>
          <p14:tracePt t="43254" x="7600950" y="2425700"/>
          <p14:tracePt t="43254" x="7575550" y="2438400"/>
          <p14:tracePt t="43270" x="7550150" y="2444750"/>
          <p14:tracePt t="43270" x="7518400" y="2457450"/>
          <p14:tracePt t="43270" x="7493000" y="2463800"/>
          <p14:tracePt t="43289" x="7461250" y="2476500"/>
          <p14:tracePt t="43302" x="7435850" y="2482850"/>
          <p14:tracePt t="43302" x="7366000" y="2501900"/>
          <p14:tracePt t="43321" x="7327900" y="2508250"/>
          <p14:tracePt t="43321" x="7289800" y="2514600"/>
          <p14:tracePt t="43337" x="7245350" y="2520950"/>
          <p14:tracePt t="43337" x="7200900" y="2527300"/>
          <p14:tracePt t="43353" x="7156450" y="2533650"/>
          <p14:tracePt t="43353" x="7105650" y="2540000"/>
          <p14:tracePt t="43353" x="7054850" y="2546350"/>
          <p14:tracePt t="43372" x="6997700" y="2552700"/>
          <p14:tracePt t="43385" x="6940550" y="2559050"/>
          <p14:tracePt t="43385" x="6883400" y="2565400"/>
          <p14:tracePt t="43405" x="6750050" y="2584450"/>
          <p14:tracePt t="43405" x="6686550" y="2590800"/>
          <p14:tracePt t="43421" x="6616700" y="2597150"/>
          <p14:tracePt t="43421" x="6546850" y="2609850"/>
          <p14:tracePt t="43437" x="6477000" y="2616200"/>
          <p14:tracePt t="43437" x="6400800" y="2622550"/>
          <p14:tracePt t="43454" x="6330950" y="2628900"/>
          <p14:tracePt t="43454" x="6184900" y="2647950"/>
          <p14:tracePt t="43471" x="6115050" y="2654300"/>
          <p14:tracePt t="43471" x="6038850" y="2660650"/>
          <p14:tracePt t="43488" x="5969000" y="2660650"/>
          <p14:tracePt t="43488" x="5892800" y="2667000"/>
          <p14:tracePt t="43504" x="5822950" y="2667000"/>
          <p14:tracePt t="43504" x="5753100" y="2673350"/>
          <p14:tracePt t="43521" x="5683250" y="2667000"/>
          <p14:tracePt t="43521" x="5556250" y="2660650"/>
          <p14:tracePt t="43538" x="5492750" y="2660650"/>
          <p14:tracePt t="43538" x="5429250" y="2654300"/>
          <p14:tracePt t="43554" x="5365750" y="2647950"/>
          <p14:tracePt t="43554" x="5308600" y="2641600"/>
          <p14:tracePt t="43571" x="5245100" y="2641600"/>
          <p14:tracePt t="43571" x="5124450" y="2635250"/>
          <p14:tracePt t="43589" x="5067300" y="2635250"/>
          <p14:tracePt t="43589" x="5010150" y="2628900"/>
          <p14:tracePt t="43605" x="4959350" y="2628900"/>
          <p14:tracePt t="43605" x="4908550" y="2628900"/>
          <p14:tracePt t="43621" x="4857750" y="2628900"/>
          <p14:tracePt t="43621" x="4806950" y="2622550"/>
          <p14:tracePt t="43638" x="4762500" y="2622550"/>
          <p14:tracePt t="43638" x="4718050" y="2622550"/>
          <p14:tracePt t="43638" x="4673600" y="2622550"/>
          <p14:tracePt t="43657" x="4629150" y="2622550"/>
          <p14:tracePt t="43670" x="4584700" y="2622550"/>
          <p14:tracePt t="43670" x="4502150" y="2622550"/>
          <p14:tracePt t="43688" x="4464050" y="2622550"/>
          <p14:tracePt t="43688" x="4419600" y="2628900"/>
          <p14:tracePt t="43706" x="4381500" y="2628900"/>
          <p14:tracePt t="43706" x="4337050" y="2635250"/>
          <p14:tracePt t="43722" x="4298950" y="2641600"/>
          <p14:tracePt t="43722" x="4260850" y="2647950"/>
          <p14:tracePt t="43722" x="4222750" y="2654300"/>
          <p14:tracePt t="43741" x="4191000" y="2654300"/>
          <p14:tracePt t="43753" x="4152900" y="2660650"/>
          <p14:tracePt t="43753" x="4083050" y="2667000"/>
          <p14:tracePt t="43771" x="4044950" y="2667000"/>
          <p14:tracePt t="43771" x="4006850" y="2667000"/>
          <p14:tracePt t="43789" x="3962400" y="2673350"/>
          <p14:tracePt t="43789" x="3924300" y="2673350"/>
          <p14:tracePt t="43805" x="3879850" y="2679700"/>
          <p14:tracePt t="43805" x="3841750" y="2679700"/>
          <p14:tracePt t="43822" x="3803650" y="2686050"/>
          <p14:tracePt t="43822" x="3721100" y="2692400"/>
          <p14:tracePt t="43838" x="3676650" y="2698750"/>
          <p14:tracePt t="43838" x="3638550" y="2698750"/>
          <p14:tracePt t="43855" x="3600450" y="2705100"/>
          <p14:tracePt t="43855" x="3562350" y="2705100"/>
          <p14:tracePt t="43872" x="3517900" y="2705100"/>
          <p14:tracePt t="43872" x="3435350" y="2705100"/>
          <p14:tracePt t="43889" x="3397250" y="2698750"/>
          <p14:tracePt t="43889" x="3352800" y="2698750"/>
          <p14:tracePt t="43905" x="3308350" y="2692400"/>
          <p14:tracePt t="43905" x="3263900" y="2692400"/>
          <p14:tracePt t="43922" x="3219450" y="2686050"/>
          <p14:tracePt t="43922" x="3175000" y="2686050"/>
          <p14:tracePt t="43939" x="3124200" y="2686050"/>
          <p14:tracePt t="43939" x="3035300" y="2686050"/>
          <p14:tracePt t="43957" x="2984500" y="2679700"/>
          <p14:tracePt t="43957" x="2940050" y="2679700"/>
          <p14:tracePt t="43973" x="2889250" y="2686050"/>
          <p14:tracePt t="43973" x="2838450" y="2686050"/>
          <p14:tracePt t="43989" x="2787650" y="2686050"/>
          <p14:tracePt t="43989" x="2736850" y="2686050"/>
          <p14:tracePt t="44006" x="2686050" y="2692400"/>
          <p14:tracePt t="44006" x="2635250" y="2692400"/>
          <p14:tracePt t="44022" x="2584450" y="2692400"/>
          <p14:tracePt t="44022" x="2527300" y="2698750"/>
          <p14:tracePt t="44022" x="2476500" y="2698750"/>
          <p14:tracePt t="44041" x="2425700" y="2705100"/>
          <p14:tracePt t="44041" x="2374900" y="2705100"/>
          <p14:tracePt t="44057" x="2330450" y="2705100"/>
          <p14:tracePt t="44057" x="2279650" y="2705100"/>
          <p14:tracePt t="44072" x="2235200" y="2705100"/>
          <p14:tracePt t="44072" x="2184400" y="2705100"/>
          <p14:tracePt t="44090" x="2139950" y="2705100"/>
          <p14:tracePt t="44090" x="2095500" y="2705100"/>
          <p14:tracePt t="44106" x="2051050" y="2705100"/>
          <p14:tracePt t="44106" x="2006600" y="2698750"/>
          <p14:tracePt t="44106" x="1962150" y="2698750"/>
          <p14:tracePt t="44125" x="1917700" y="2698750"/>
          <p14:tracePt t="44125" x="1879600" y="2692400"/>
          <p14:tracePt t="44139" x="1841500" y="2692400"/>
          <p14:tracePt t="44139" x="1803400" y="2692400"/>
          <p14:tracePt t="44157" x="1771650" y="2692400"/>
          <p14:tracePt t="44157" x="1746250" y="2686050"/>
          <p14:tracePt t="44157" x="1720850" y="2686050"/>
          <p14:tracePt t="44180" x="1701800" y="2679700"/>
          <p14:tracePt t="44180" x="1689100" y="2679700"/>
          <p14:tracePt t="44191" x="1676400" y="2673350"/>
          <p14:tracePt t="44207" x="1790700" y="2635250"/>
          <p14:tracePt t="44254" x="1835150" y="2628900"/>
          <p14:tracePt t="44258" x="1885950" y="2622550"/>
          <p14:tracePt t="44258" x="1943100" y="2616200"/>
          <p14:tracePt t="44273" x="2006600" y="2603500"/>
          <p14:tracePt t="44273" x="2082800" y="2603500"/>
          <p14:tracePt t="44290" x="2159000" y="2597150"/>
          <p14:tracePt t="44290" x="2241550" y="2597150"/>
          <p14:tracePt t="44290" x="2330450" y="2597150"/>
          <p14:tracePt t="44309" x="2425700" y="2597150"/>
          <p14:tracePt t="44322" x="2520950" y="2597150"/>
          <p14:tracePt t="44322" x="2736850" y="2597150"/>
          <p14:tracePt t="44341" x="2844800" y="2603500"/>
          <p14:tracePt t="44341" x="2959100" y="2603500"/>
          <p14:tracePt t="44357" x="3073400" y="2609850"/>
          <p14:tracePt t="44357" x="3194050" y="2609850"/>
          <p14:tracePt t="44374" x="3308350" y="2616200"/>
          <p14:tracePt t="44374" x="3429000" y="2616200"/>
          <p14:tracePt t="44374" x="3549650" y="2622550"/>
          <p14:tracePt t="44393" x="3670300" y="2635250"/>
          <p14:tracePt t="44405" x="3784600" y="2641600"/>
          <p14:tracePt t="44405" x="4019550" y="2660650"/>
          <p14:tracePt t="44425" x="4127500" y="2673350"/>
          <p14:tracePt t="44425" x="4235450" y="2679700"/>
          <p14:tracePt t="44440" x="4337050" y="2692400"/>
          <p14:tracePt t="44440" x="4432300" y="2705100"/>
          <p14:tracePt t="44457" x="4521200" y="2711450"/>
          <p14:tracePt t="44457" x="4603750" y="2724150"/>
          <p14:tracePt t="44474" x="4679950" y="2730500"/>
          <p14:tracePt t="44474" x="4813300" y="2755900"/>
          <p14:tracePt t="44490" x="4876800" y="2762250"/>
          <p14:tracePt t="44490" x="4927600" y="2774950"/>
          <p14:tracePt t="44507" x="4978400" y="2781300"/>
          <p14:tracePt t="44507" x="5022850" y="2794000"/>
          <p14:tracePt t="44524" x="5060950" y="2800350"/>
          <p14:tracePt t="44524" x="5099050" y="2806700"/>
          <p14:tracePt t="44541" x="5130800" y="2813050"/>
          <p14:tracePt t="44541" x="5181600" y="2825750"/>
          <p14:tracePt t="44557" x="5200650" y="2832100"/>
          <p14:tracePt t="44557" x="5213350" y="2838450"/>
          <p14:tracePt t="44574" x="5226050" y="2838450"/>
          <p14:tracePt t="44574" x="5226050" y="2844800"/>
          <p14:tracePt t="44591" x="5232400" y="2851150"/>
          <p14:tracePt t="44606" x="5219700" y="2851150"/>
          <p14:tracePt t="44606" x="5213350" y="2857500"/>
          <p14:tracePt t="44624" x="5200650" y="2857500"/>
          <p14:tracePt t="44624" x="5194300" y="2857500"/>
          <p14:tracePt t="44641" x="5181600" y="2851150"/>
          <p14:tracePt t="44641" x="5168900" y="2851150"/>
          <p14:tracePt t="44659" x="5156200" y="2851150"/>
          <p14:tracePt t="44659" x="5143500" y="2844800"/>
          <p14:tracePt t="44659" x="5130800" y="2844800"/>
          <p14:tracePt t="44676" x="5111750" y="2838450"/>
          <p14:tracePt t="44690" x="5099050" y="2838450"/>
          <p14:tracePt t="44690" x="5080000" y="2832100"/>
          <p14:tracePt t="44708" x="5067300" y="2825750"/>
          <p14:tracePt t="44708" x="5054600" y="2825750"/>
          <p14:tracePt t="44725" x="5048250" y="2825750"/>
          <p14:tracePt t="44725" x="5041900" y="2819400"/>
          <p14:tracePt t="44741" x="5035550" y="2819400"/>
          <p14:tracePt t="44741" x="5029200" y="2813050"/>
          <p14:tracePt t="44758" x="5022850" y="2806700"/>
          <p14:tracePt t="44773" x="5016500" y="2806700"/>
          <p14:tracePt t="44790" x="5022850" y="2813050"/>
          <p14:tracePt t="44820" x="5029200" y="2819400"/>
          <p14:tracePt t="44836" x="5035550" y="2825750"/>
          <p14:tracePt t="44844" x="5041900" y="2832100"/>
          <p14:tracePt t="44844" x="5048250" y="2838450"/>
          <p14:tracePt t="44859" x="5054600" y="2857500"/>
          <p14:tracePt t="44859" x="5060950" y="2882900"/>
          <p14:tracePt t="44875" x="5067300" y="2908300"/>
          <p14:tracePt t="44875" x="5080000" y="2946400"/>
          <p14:tracePt t="44892" x="5092700" y="2990850"/>
          <p14:tracePt t="44892" x="5124450" y="3086100"/>
          <p14:tracePt t="44909" x="5143500" y="3136900"/>
          <p14:tracePt t="44909" x="5168900" y="3181350"/>
          <p14:tracePt t="44926" x="5194300" y="3232150"/>
          <p14:tracePt t="44926" x="5219700" y="3276600"/>
          <p14:tracePt t="44942" x="5251450" y="3314700"/>
          <p14:tracePt t="44942" x="5276850" y="3352800"/>
          <p14:tracePt t="44959" x="5308600" y="3390900"/>
          <p14:tracePt t="44959" x="5353050" y="3454400"/>
          <p14:tracePt t="44977" x="5372100" y="3479800"/>
          <p14:tracePt t="44977" x="5391150" y="3505200"/>
          <p14:tracePt t="44992" x="5403850" y="3530600"/>
          <p14:tracePt t="44992" x="5410200" y="3556000"/>
          <p14:tracePt t="45009" x="5416550" y="3575050"/>
          <p14:tracePt t="45009" x="5422900" y="3594100"/>
          <p14:tracePt t="45025" x="5429250" y="3606800"/>
          <p14:tracePt t="45025" x="5435600" y="3619500"/>
          <p14:tracePt t="45042" x="5435600" y="3632200"/>
          <p14:tracePt t="45042" x="5435600" y="3644900"/>
          <p14:tracePt t="45042" x="5435600" y="3651250"/>
          <p14:tracePt t="45061" x="5441950" y="3663950"/>
          <p14:tracePt t="45061" x="5441950" y="3670300"/>
          <p14:tracePt t="45077" x="5441950" y="3676650"/>
          <p14:tracePt t="45077" x="5441950" y="3689350"/>
          <p14:tracePt t="45093" x="5435600" y="3695700"/>
          <p14:tracePt t="45093" x="5435600" y="3708400"/>
          <p14:tracePt t="45109" x="5429250" y="3721100"/>
          <p14:tracePt t="45109" x="5429250" y="3733800"/>
          <p14:tracePt t="45126" x="5422900" y="3746500"/>
          <p14:tracePt t="45126" x="5416550" y="3759200"/>
          <p14:tracePt t="45126" x="5416550" y="3765550"/>
          <p14:tracePt t="45145" x="5410200" y="3778250"/>
          <p14:tracePt t="45145" x="5403850" y="3784600"/>
          <p14:tracePt t="45161" x="5403850" y="3797300"/>
          <p14:tracePt t="45161" x="5397500" y="3803650"/>
          <p14:tracePt t="45176" x="5391150" y="3810000"/>
          <p14:tracePt t="45176" x="5391150" y="3822700"/>
          <p14:tracePt t="45193" x="5391150" y="3829050"/>
          <p14:tracePt t="45193" x="5384800" y="3841750"/>
          <p14:tracePt t="45210" x="5384800" y="3854450"/>
          <p14:tracePt t="45232" x="5391150" y="3854450"/>
          <p14:tracePt t="45264" x="5397500" y="3854450"/>
          <p14:tracePt t="45276" x="5403850" y="3848100"/>
          <p14:tracePt t="45292" x="5410200" y="3848100"/>
          <p14:tracePt t="45307" x="5416550" y="3854450"/>
          <p14:tracePt t="45324" x="5422900" y="3860800"/>
          <p14:tracePt t="45336" x="5429250" y="3867150"/>
          <p14:tracePt t="45352" x="5429250" y="3873500"/>
          <p14:tracePt t="45360" x="5429250" y="3879850"/>
          <p14:tracePt t="45360" x="5435600" y="3886200"/>
          <p14:tracePt t="45377" x="5441950" y="3892550"/>
          <p14:tracePt t="45392" x="5441950" y="3898900"/>
          <p14:tracePt t="45392" x="5448300" y="3905250"/>
          <p14:tracePt t="45410" x="5448300" y="3911600"/>
          <p14:tracePt t="45410" x="5448300" y="3917950"/>
          <p14:tracePt t="45410" x="5454650" y="3924300"/>
          <p14:tracePt t="45430" x="5454650" y="3937000"/>
          <p14:tracePt t="45442" x="5454650" y="3943350"/>
          <p14:tracePt t="45442" x="5454650" y="3956050"/>
          <p14:tracePt t="45461" x="5454650" y="3962400"/>
          <p14:tracePt t="45461" x="5448300" y="3968750"/>
          <p14:tracePt t="45477" x="5448300" y="3975100"/>
          <p14:tracePt t="45477" x="5441950" y="3981450"/>
          <p14:tracePt t="45494" x="5441950" y="3994150"/>
          <p14:tracePt t="45494" x="5429250" y="4006850"/>
          <p14:tracePt t="45511" x="5429250" y="4019550"/>
          <p14:tracePt t="45511" x="5422900" y="4025900"/>
          <p14:tracePt t="45527" x="5422900" y="4032250"/>
          <p14:tracePt t="45527" x="5416550" y="4038600"/>
          <p14:tracePt t="45544" x="5416550" y="4044950"/>
          <p14:tracePt t="45559" x="5410200" y="4051300"/>
          <p14:tracePt t="45576" x="5403850" y="4057650"/>
          <p14:tracePt t="45684" x="5397500" y="4064000"/>
          <p14:tracePt t="45696" x="5397500" y="4070350"/>
          <p14:tracePt t="45712" x="5391150" y="4070350"/>
          <p14:tracePt t="45728" x="5384800" y="4076700"/>
          <p14:tracePt t="45748" x="5378450" y="4083050"/>
          <p14:tracePt t="45804" x="5372100" y="4089400"/>
          <p14:tracePt t="45824" x="5365750" y="4089400"/>
          <p14:tracePt t="45840" x="5359400" y="4095750"/>
          <p14:tracePt t="45848" x="5353050" y="4102100"/>
          <p14:tracePt t="45865" x="5346700" y="4102100"/>
          <p14:tracePt t="45865" x="5340350" y="4102100"/>
          <p14:tracePt t="45878" x="5334000" y="4108450"/>
          <p14:tracePt t="45878" x="5327650" y="4108450"/>
          <p14:tracePt t="45896" x="5321300" y="4108450"/>
          <p14:tracePt t="45896" x="5314950" y="4114800"/>
          <p14:tracePt t="45912" x="5302250" y="4114800"/>
          <p14:tracePt t="45912" x="5289550" y="4121150"/>
          <p14:tracePt t="45929" x="5283200" y="4127500"/>
          <p14:tracePt t="45929" x="5276850" y="4127500"/>
          <p14:tracePt t="45946" x="5270500" y="4133850"/>
          <p14:tracePt t="45946" x="5264150" y="4133850"/>
          <p14:tracePt t="45962" x="5251450" y="4140200"/>
          <p14:tracePt t="45977" x="5245100" y="4140200"/>
          <p14:tracePt t="45977" x="5238750" y="4146550"/>
          <p14:tracePt t="45998" x="5232400" y="4146550"/>
          <p14:tracePt t="46011" x="5226050" y="4146550"/>
          <p14:tracePt t="46028" x="5232400" y="4140200"/>
          <p14:tracePt t="46108" x="5226050" y="4146550"/>
          <p14:tracePt t="46156" x="5219700" y="4152900"/>
          <p14:tracePt t="46168" x="5207000" y="4152900"/>
          <p14:tracePt t="46178" x="5200650" y="4152900"/>
          <p14:tracePt t="46178" x="5187950" y="4152900"/>
          <p14:tracePt t="46196" x="4946650" y="4070350"/>
          <p14:tracePt t="46271" x="4908550" y="4044950"/>
          <p14:tracePt t="46277" x="4787900" y="3937000"/>
          <p14:tracePt t="46297" x="4705350" y="3854450"/>
          <p14:tracePt t="46312" x="4629150" y="3784600"/>
          <p14:tracePt t="46329" x="4572000" y="3714750"/>
          <p14:tracePt t="46345" x="4546600" y="3651250"/>
          <p14:tracePt t="46345" x="4546600" y="3619500"/>
          <p14:tracePt t="46365" x="4572000" y="3543300"/>
          <p14:tracePt t="46381" x="4622800" y="3473450"/>
          <p14:tracePt t="46397" x="4692650" y="3390900"/>
          <p14:tracePt t="46412" x="4775200" y="3314700"/>
          <p14:tracePt t="46429" x="4876800" y="3244850"/>
          <p14:tracePt t="46446" x="4991100" y="3175000"/>
          <p14:tracePt t="46446" x="5054600" y="3149600"/>
          <p14:tracePt t="46465" x="5181600" y="3105150"/>
          <p14:tracePt t="46479" x="5302250" y="3086100"/>
          <p14:tracePt t="46496" x="5410200" y="3086100"/>
          <p14:tracePt t="46513" x="5543550" y="3124200"/>
          <p14:tracePt t="46529" x="5613400" y="3175000"/>
          <p14:tracePt t="46546" x="5664200" y="3238500"/>
          <p14:tracePt t="46563" x="5683250" y="3314700"/>
          <p14:tracePt t="46580" x="5664200" y="3422650"/>
          <p14:tracePt t="46596" x="5613400" y="3479800"/>
          <p14:tracePt t="46613" x="5543550" y="3524250"/>
          <p14:tracePt t="46630" x="5454650" y="3562350"/>
          <p14:tracePt t="46630" x="5403850" y="3575050"/>
          <p14:tracePt t="46649" x="5314950" y="3587750"/>
          <p14:tracePt t="46665" x="5232400" y="3594100"/>
          <p14:tracePt t="46680" x="5156200" y="3594100"/>
          <p14:tracePt t="46697" x="5105400" y="3587750"/>
          <p14:tracePt t="46713" x="5073650" y="3575050"/>
          <p14:tracePt t="46730" x="5048250" y="3568700"/>
          <p14:tracePt t="46748" x="5048250" y="3562350"/>
          <p14:tracePt t="46768" x="5054600" y="3562350"/>
          <p14:tracePt t="46780" x="5067300" y="3568700"/>
          <p14:tracePt t="46797" x="5092700" y="3575050"/>
          <p14:tracePt t="46814" x="5124450" y="3587750"/>
          <p14:tracePt t="46830" x="5149850" y="3600450"/>
          <p14:tracePt t="46847" x="5162550" y="3606800"/>
          <p14:tracePt t="46864" x="5181600" y="3613150"/>
          <p14:tracePt t="46880" x="5200650" y="3619500"/>
          <p14:tracePt t="46897" x="5213350" y="3632200"/>
          <p14:tracePt t="46914" x="5232400" y="3651250"/>
          <p14:tracePt t="46931" x="5276850" y="3695700"/>
          <p14:tracePt t="46949" x="5321300" y="3740150"/>
          <p14:tracePt t="46964" x="5365750" y="3790950"/>
          <p14:tracePt t="46981" x="5410200" y="3841750"/>
          <p14:tracePt t="46998" x="5448300" y="3892550"/>
          <p14:tracePt t="46998" x="5467350" y="3917950"/>
          <p14:tracePt t="47016" x="5499100" y="3956050"/>
          <p14:tracePt t="47032" x="5518150" y="3987800"/>
          <p14:tracePt t="47048" x="5530850" y="4006850"/>
          <p14:tracePt t="47065" x="5537200" y="4025900"/>
          <p14:tracePt t="47081" x="5537200" y="4044950"/>
          <p14:tracePt t="47098" x="5537200" y="4064000"/>
          <p14:tracePt t="47098" x="5537200" y="4070350"/>
          <p14:tracePt t="47116" x="5530850" y="4076700"/>
          <p14:tracePt t="47136" x="5518150" y="4070350"/>
          <p14:tracePt t="47176" x="5518150" y="4064000"/>
          <p14:tracePt t="47184" x="5505450" y="4051300"/>
          <p14:tracePt t="47198" x="5499100" y="4044950"/>
          <p14:tracePt t="47215" x="5492750" y="4032250"/>
          <p14:tracePt t="47231" x="5492750" y="4025900"/>
          <p14:tracePt t="47248" x="5486400" y="4019550"/>
          <p14:tracePt t="47265" x="5480050" y="4013200"/>
          <p14:tracePt t="47281" x="5473700" y="4006850"/>
          <p14:tracePt t="47298" x="5467350" y="4000500"/>
          <p14:tracePt t="47316" x="5467350" y="4006850"/>
          <p14:tracePt t="47416" x="5467350" y="4013200"/>
          <p14:tracePt t="47428" x="5467350" y="4019550"/>
          <p14:tracePt t="47436" x="5467350" y="4025900"/>
          <p14:tracePt t="47449" x="5473700" y="4038600"/>
          <p14:tracePt t="47466" x="5473700" y="4057650"/>
          <p14:tracePt t="47466" x="5473700" y="4064000"/>
          <p14:tracePt t="47484" x="5480050" y="4095750"/>
          <p14:tracePt t="47499" x="5480050" y="4140200"/>
          <p14:tracePt t="47516" x="5486400" y="4191000"/>
          <p14:tracePt t="47533" x="5492750" y="4267200"/>
          <p14:tracePt t="47549" x="5499100" y="4311650"/>
          <p14:tracePt t="47566" x="5499100" y="4356100"/>
          <p14:tracePt t="47583" x="5499100" y="4394200"/>
          <p14:tracePt t="47600" x="5499100" y="4451350"/>
          <p14:tracePt t="47617" x="5499100" y="4489450"/>
          <p14:tracePt t="47633" x="5499100" y="4514850"/>
          <p14:tracePt t="47650" x="5499100" y="4540250"/>
          <p14:tracePt t="47650" x="5499100" y="4546600"/>
          <p14:tracePt t="47670" x="5499100" y="4552950"/>
          <p14:tracePt t="47684" x="5499100" y="4559300"/>
          <p14:tracePt t="47700" x="5492750" y="4559300"/>
          <p14:tracePt t="47744" x="5486400" y="4559300"/>
          <p14:tracePt t="47768" x="5480050" y="4552950"/>
          <p14:tracePt t="47788" x="5480050" y="4546600"/>
          <p14:tracePt t="47812" x="5473700" y="4552950"/>
          <p14:tracePt t="47856" x="5473700" y="4559300"/>
          <p14:tracePt t="47864" x="5473700" y="4565650"/>
          <p14:tracePt t="47872" x="5480050" y="4578350"/>
          <p14:tracePt t="47883" x="5480050" y="4610100"/>
          <p14:tracePt t="47901" x="5492750" y="4660900"/>
          <p14:tracePt t="47917" x="5499100" y="4705350"/>
          <p14:tracePt t="47934" x="5505450" y="4749800"/>
          <p14:tracePt t="47951" x="5511800" y="4813300"/>
          <p14:tracePt t="47969" x="5511800" y="4851400"/>
          <p14:tracePt t="47984" x="5518150" y="4883150"/>
          <p14:tracePt t="48001" x="5518150" y="4908550"/>
          <p14:tracePt t="48018" x="5518150" y="4933950"/>
          <p14:tracePt t="48018" x="5518150" y="4946650"/>
          <p14:tracePt t="48037" x="5518150" y="4965700"/>
          <p14:tracePt t="48052" x="5518150" y="4978400"/>
          <p14:tracePt t="48068" x="5518150" y="4991100"/>
          <p14:tracePt t="48084" x="5518150" y="4997450"/>
          <p14:tracePt t="48105" x="5511800" y="5003800"/>
          <p14:tracePt t="48136" x="5505450" y="5003800"/>
          <p14:tracePt t="48156" x="5505450" y="5010150"/>
          <p14:tracePt t="48208" x="5505450" y="5016500"/>
          <p14:tracePt t="48224" x="5505450" y="5029200"/>
          <p14:tracePt t="48232" x="5505450" y="5035550"/>
          <p14:tracePt t="48240" x="5505450" y="5048250"/>
          <p14:tracePt t="48251" x="5505450" y="5105400"/>
          <p14:tracePt t="48268" x="5511800" y="5156200"/>
          <p14:tracePt t="48285" x="5518150" y="5213350"/>
          <p14:tracePt t="48302" x="5524500" y="5276850"/>
          <p14:tracePt t="48318" x="5530850" y="5372100"/>
          <p14:tracePt t="48336" x="5530850" y="5429250"/>
          <p14:tracePt t="48352" x="5530850" y="5486400"/>
          <p14:tracePt t="48369" x="5524500" y="5530850"/>
          <p14:tracePt t="48385" x="5524500" y="5568950"/>
          <p14:tracePt t="48402" x="5518150" y="5613400"/>
          <p14:tracePt t="48420" x="5518150" y="5638800"/>
          <p14:tracePt t="48436" x="5518150" y="5645150"/>
          <p14:tracePt t="48452" x="5511800" y="5651500"/>
          <p14:tracePt t="48469" x="5505450" y="5657850"/>
          <p14:tracePt t="48496" x="5499100" y="5651500"/>
          <p14:tracePt t="48676" x="5492750" y="5651500"/>
          <p14:tracePt t="48688" x="5492750" y="5645150"/>
          <p14:tracePt t="48704" x="5492750" y="5638800"/>
          <p14:tracePt t="48720" x="5486400" y="5632450"/>
          <p14:tracePt t="48744" x="5486400" y="5626100"/>
          <p14:tracePt t="48756" x="5486400" y="5619750"/>
          <p14:tracePt t="48772" x="5480050" y="5613400"/>
          <p14:tracePt t="48788" x="5480050" y="5607050"/>
          <p14:tracePt t="48804" x="5473700" y="5600700"/>
          <p14:tracePt t="48816" x="5473700" y="5588000"/>
          <p14:tracePt t="48832" x="5473700" y="5575300"/>
          <p14:tracePt t="48848" x="5473700" y="5568950"/>
          <p14:tracePt t="48857" x="5473700" y="5549900"/>
          <p14:tracePt t="48870" x="5473700" y="5530850"/>
          <p14:tracePt t="48887" x="5480050" y="5511800"/>
          <p14:tracePt t="48904" x="5486400" y="5499100"/>
          <p14:tracePt t="48920" x="5486400" y="5492750"/>
          <p14:tracePt t="48920" x="5492750" y="5473700"/>
          <p14:tracePt t="48939" x="5492750" y="5461000"/>
          <p14:tracePt t="48939" x="5492750" y="5448300"/>
          <p14:tracePt t="48955" x="5492750" y="5441950"/>
          <p14:tracePt t="48955" x="5492750" y="5429250"/>
          <p14:tracePt t="48971" x="5492750" y="5416550"/>
          <p14:tracePt t="48971" x="5486400" y="5403850"/>
          <p14:tracePt t="48989" x="5486400" y="5391150"/>
          <p14:tracePt t="48989" x="5486400" y="5384800"/>
          <p14:tracePt t="49005" x="5480050" y="5378450"/>
          <p14:tracePt t="49005" x="5480050" y="5365750"/>
          <p14:tracePt t="49022" x="5480050" y="5353050"/>
          <p14:tracePt t="49022" x="5473700" y="5340350"/>
          <p14:tracePt t="49039" x="5473700" y="5321300"/>
          <p14:tracePt t="49039" x="5473700" y="5302250"/>
          <p14:tracePt t="49039" x="5467350" y="5283200"/>
          <p14:tracePt t="49058" x="5467350" y="5270500"/>
          <p14:tracePt t="49058" x="5461000" y="5251450"/>
          <p14:tracePt t="49073" x="5454650" y="5238750"/>
          <p14:tracePt t="49073" x="5448300" y="5226050"/>
          <p14:tracePt t="49089" x="5441950" y="5213350"/>
          <p14:tracePt t="49089" x="5435600" y="5207000"/>
          <p14:tracePt t="49106" x="5429250" y="5194300"/>
          <p14:tracePt t="49106" x="5422900" y="5187950"/>
          <p14:tracePt t="49106" x="5416550" y="5181600"/>
          <p14:tracePt t="49124" x="5410200" y="5168900"/>
          <p14:tracePt t="49137" x="5410200" y="5162550"/>
          <p14:tracePt t="49137" x="5403850" y="5149850"/>
          <p14:tracePt t="49157" x="5397500" y="5124450"/>
          <p14:tracePt t="49157" x="5397500" y="5105400"/>
          <p14:tracePt t="49174" x="5391150" y="5092700"/>
          <p14:tracePt t="49174" x="5391150" y="5073650"/>
          <p14:tracePt t="49189" x="5391150" y="5054600"/>
          <p14:tracePt t="49189" x="5391150" y="5035550"/>
          <p14:tracePt t="49206" x="5384800" y="5016500"/>
          <p14:tracePt t="49206" x="5384800" y="5003800"/>
          <p14:tracePt t="49206" x="5384800" y="4991100"/>
          <p14:tracePt t="49224" x="5384800" y="4984750"/>
          <p14:tracePt t="49224" x="5384800" y="4978400"/>
          <p14:tracePt t="49239" x="5384800" y="4972050"/>
          <p14:tracePt t="49255" x="5391150" y="4965700"/>
          <p14:tracePt t="49255" x="5391150" y="4959350"/>
          <p14:tracePt t="49272" x="5391150" y="4953000"/>
          <p14:tracePt t="49272" x="5391150" y="4933950"/>
          <p14:tracePt t="49290" x="5384800" y="4927600"/>
          <p14:tracePt t="49290" x="5384800" y="4914900"/>
          <p14:tracePt t="49306" x="5384800" y="4902200"/>
          <p14:tracePt t="49306" x="5378450" y="4883150"/>
          <p14:tracePt t="49323" x="5378450" y="4870450"/>
          <p14:tracePt t="49323" x="5372100" y="4851400"/>
          <p14:tracePt t="49339" x="5372100" y="4832350"/>
          <p14:tracePt t="49339" x="5365750" y="4787900"/>
          <p14:tracePt t="49356" x="5359400" y="4762500"/>
          <p14:tracePt t="49356" x="5359400" y="4730750"/>
          <p14:tracePt t="49374" x="5359400" y="4705350"/>
          <p14:tracePt t="49374" x="5359400" y="4673600"/>
          <p14:tracePt t="49390" x="5359400" y="4641850"/>
          <p14:tracePt t="49390" x="5359400" y="4610100"/>
          <p14:tracePt t="49390" x="5359400" y="4578350"/>
          <p14:tracePt t="49408" x="5359400" y="4552950"/>
          <p14:tracePt t="49422" x="5359400" y="4521200"/>
          <p14:tracePt t="49422" x="5353050" y="4464050"/>
          <p14:tracePt t="49441" x="5353050" y="4432300"/>
          <p14:tracePt t="49441" x="5353050" y="4406900"/>
          <p14:tracePt t="49457" x="5359400" y="4381500"/>
          <p14:tracePt t="49457" x="5359400" y="4356100"/>
          <p14:tracePt t="49474" x="5365750" y="4330700"/>
          <p14:tracePt t="49474" x="5372100" y="4311650"/>
          <p14:tracePt t="49490" x="5378450" y="4292600"/>
          <p14:tracePt t="49490" x="5384800" y="4273550"/>
          <p14:tracePt t="49490" x="5391150" y="4254500"/>
          <p14:tracePt t="49509" x="5391150" y="4235450"/>
          <p14:tracePt t="49522" x="5397500" y="4229100"/>
          <p14:tracePt t="49522" x="5403850" y="4210050"/>
          <p14:tracePt t="49540" x="5403850" y="4216400"/>
          <p14:tracePt t="49568" x="5403850" y="4229100"/>
          <p14:tracePt t="49577" x="5403850" y="4248150"/>
          <p14:tracePt t="49577" x="5410200" y="4267200"/>
          <p14:tracePt t="49590" x="5410200" y="4292600"/>
          <p14:tracePt t="49590" x="5416550" y="4324350"/>
          <p14:tracePt t="49607" x="5422900" y="4356100"/>
          <p14:tracePt t="49607" x="5429250" y="4394200"/>
          <p14:tracePt t="49624" x="5429250" y="4432300"/>
          <p14:tracePt t="49624" x="5435600" y="4476750"/>
          <p14:tracePt t="49641" x="5441950" y="4514850"/>
          <p14:tracePt t="49641" x="5448300" y="4597400"/>
          <p14:tracePt t="49658" x="5448300" y="4629150"/>
          <p14:tracePt t="49658" x="5448300" y="4667250"/>
          <p14:tracePt t="49674" x="5448300" y="4699000"/>
          <p14:tracePt t="49674" x="5448300" y="4730750"/>
          <p14:tracePt t="49691" x="5454650" y="4756150"/>
          <p14:tracePt t="49691" x="5454650" y="4813300"/>
          <p14:tracePt t="49709" x="5454650" y="4838700"/>
          <p14:tracePt t="49709" x="5454650" y="4864100"/>
          <p14:tracePt t="49724" x="5461000" y="4889500"/>
          <p14:tracePt t="49724" x="5461000" y="4914900"/>
          <p14:tracePt t="49741" x="5461000" y="4933950"/>
          <p14:tracePt t="49741" x="5461000" y="4953000"/>
          <p14:tracePt t="49757" x="5467350" y="4972050"/>
          <p14:tracePt t="49757" x="5467350" y="4991100"/>
          <p14:tracePt t="49757" x="5461000" y="5003800"/>
          <p14:tracePt t="49777" x="5461000" y="5022850"/>
          <p14:tracePt t="49790" x="5461000" y="5035550"/>
          <p14:tracePt t="49790" x="5461000" y="5067300"/>
          <p14:tracePt t="49809" x="5461000" y="5086350"/>
          <p14:tracePt t="49809" x="5467350" y="5099050"/>
          <p14:tracePt t="49825" x="5467350" y="5118100"/>
          <p14:tracePt t="49825" x="5467350" y="5130800"/>
          <p14:tracePt t="49841" x="5473700" y="5149850"/>
          <p14:tracePt t="49841" x="5473700" y="5162550"/>
          <p14:tracePt t="49858" x="5480050" y="5175250"/>
          <p14:tracePt t="49858" x="5480050" y="5194300"/>
          <p14:tracePt t="49858" x="5480050" y="5207000"/>
          <p14:tracePt t="49877" x="5480050" y="5213350"/>
          <p14:tracePt t="49877" x="5480050" y="5226050"/>
          <p14:tracePt t="49891" x="5480050" y="5232400"/>
          <p14:tracePt t="49891" x="5480050" y="5245100"/>
          <p14:tracePt t="49908" x="5480050" y="5251450"/>
          <p14:tracePt t="49908" x="5480050" y="5257800"/>
          <p14:tracePt t="49925" x="5480050" y="5264150"/>
          <p14:tracePt t="49925" x="5480050" y="5276850"/>
          <p14:tracePt t="49941" x="5480050" y="5283200"/>
          <p14:tracePt t="49941" x="5480050" y="5295900"/>
          <p14:tracePt t="49958" x="5480050" y="5302250"/>
          <p14:tracePt t="49974" x="5473700" y="5308600"/>
          <p14:tracePt t="49990" x="5473700" y="5314950"/>
          <p14:tracePt t="49990" x="5467350" y="5314950"/>
          <p14:tracePt t="50009" x="5461000" y="5314950"/>
          <p14:tracePt t="50024" x="5454650" y="5321300"/>
          <p14:tracePt t="50041" x="5448300" y="5327650"/>
          <p14:tracePt t="50057" x="5441950" y="5334000"/>
          <p14:tracePt t="50074" x="5435600" y="5346700"/>
          <p14:tracePt t="50074" x="5422900" y="5359400"/>
          <p14:tracePt t="50093" x="5416550" y="5365750"/>
          <p14:tracePt t="50093" x="5416550" y="5372100"/>
          <p14:tracePt t="50109" x="5416550" y="5384800"/>
          <p14:tracePt t="50109" x="5410200" y="5391150"/>
          <p14:tracePt t="50126" x="5410200" y="5403850"/>
          <p14:tracePt t="50126" x="5410200" y="5416550"/>
          <p14:tracePt t="50142" x="5410200" y="5429250"/>
          <p14:tracePt t="50142" x="5416550" y="5441950"/>
          <p14:tracePt t="50142" x="5422900" y="5461000"/>
          <p14:tracePt t="50162" x="5422900" y="5473700"/>
          <p14:tracePt t="50174" x="5435600" y="5499100"/>
          <p14:tracePt t="50174" x="5448300" y="5543550"/>
          <p14:tracePt t="50193" x="5461000" y="5568950"/>
          <p14:tracePt t="50193" x="5467350" y="5594350"/>
          <p14:tracePt t="50209" x="5480050" y="5619750"/>
          <p14:tracePt t="50209" x="5492750" y="5645150"/>
          <p14:tracePt t="50226" x="5499100" y="5670550"/>
          <p14:tracePt t="50226" x="5511800" y="5695950"/>
          <p14:tracePt t="50226" x="5518150" y="5715000"/>
          <p14:tracePt t="50245" x="5530850" y="5734050"/>
          <p14:tracePt t="50245" x="5537200" y="5753100"/>
          <p14:tracePt t="50259" x="5543550" y="5765800"/>
          <p14:tracePt t="50259" x="5543550" y="5778500"/>
          <p14:tracePt t="50276" x="5549900" y="5784850"/>
          <p14:tracePt t="50276" x="5549900" y="5791200"/>
          <p14:tracePt t="50293" x="5543550" y="5797550"/>
          <p14:tracePt t="50293" x="5537200" y="5803900"/>
          <p14:tracePt t="50309" x="5530850" y="5810250"/>
          <p14:tracePt t="50325" x="5524500" y="5810250"/>
          <p14:tracePt t="50325" x="5518150" y="5810250"/>
          <p14:tracePt t="50343" x="5511800" y="5816600"/>
          <p14:tracePt t="50343" x="5505450" y="5816600"/>
          <p14:tracePt t="50359" x="5499100" y="5816600"/>
          <p14:tracePt t="50359" x="5486400" y="5816600"/>
          <p14:tracePt t="50377" x="5480050" y="5816600"/>
          <p14:tracePt t="50377" x="5473700" y="5816600"/>
          <p14:tracePt t="50393" x="5461000" y="5816600"/>
          <p14:tracePt t="50393" x="5454650" y="5816600"/>
          <p14:tracePt t="50410" x="5448300" y="5810250"/>
          <p14:tracePt t="50410" x="5441950" y="5810250"/>
          <p14:tracePt t="50410" x="5435600" y="5803900"/>
          <p14:tracePt t="50429" x="5429250" y="5797550"/>
          <p14:tracePt t="50442" x="5422900" y="5797550"/>
          <p14:tracePt t="50442" x="5416550" y="5778500"/>
          <p14:tracePt t="50461" x="5410200" y="5772150"/>
          <p14:tracePt t="50461" x="5403850" y="5765800"/>
          <p14:tracePt t="50477" x="5397500" y="5753100"/>
          <p14:tracePt t="50477" x="5391150" y="5740400"/>
          <p14:tracePt t="50493" x="5391150" y="5727700"/>
          <p14:tracePt t="50493" x="5384800" y="5715000"/>
          <p14:tracePt t="50510" x="5378450" y="5702300"/>
          <p14:tracePt t="50510" x="5372100" y="5689600"/>
          <p14:tracePt t="50510" x="5372100" y="5676900"/>
          <p14:tracePt t="50528" x="5372100" y="5657850"/>
          <p14:tracePt t="50542" x="5365750" y="5645150"/>
          <p14:tracePt t="50542" x="5365750" y="5626100"/>
          <p14:tracePt t="50560" x="5365750" y="5619750"/>
          <p14:tracePt t="50560" x="5365750" y="5613400"/>
          <p14:tracePt t="50577" x="5372100" y="5607050"/>
          <p14:tracePt t="50592" x="5372100" y="5613400"/>
          <p14:tracePt t="50609" x="5372100" y="5619750"/>
          <p14:tracePt t="50625" x="5372100" y="5626100"/>
          <p14:tracePt t="50625" x="5365750" y="5632450"/>
          <p14:tracePt t="50644" x="5365750" y="5645150"/>
          <p14:tracePt t="50644" x="5365750" y="5657850"/>
          <p14:tracePt t="50661" x="5359400" y="5670550"/>
          <p14:tracePt t="50661" x="5359400" y="5702300"/>
          <p14:tracePt t="50677" x="5359400" y="5721350"/>
          <p14:tracePt t="50677" x="5365750" y="5740400"/>
          <p14:tracePt t="50694" x="5365750" y="5759450"/>
          <p14:tracePt t="50694" x="5372100" y="5778500"/>
          <p14:tracePt t="50711" x="5372100" y="5803900"/>
          <p14:tracePt t="50711" x="5378450" y="5842000"/>
          <p14:tracePt t="50730" x="5384800" y="5861050"/>
          <p14:tracePt t="50730" x="5391150" y="5880100"/>
          <p14:tracePt t="50745" x="5391150" y="5899150"/>
          <p14:tracePt t="50745" x="5397500" y="5911850"/>
          <p14:tracePt t="50761" x="5397500" y="5924550"/>
          <p14:tracePt t="50761" x="5397500" y="5937250"/>
          <p14:tracePt t="50778" x="5403850" y="5949950"/>
          <p14:tracePt t="50778" x="5403850" y="5956300"/>
          <p14:tracePt t="50778" x="5403850" y="5962650"/>
          <p14:tracePt t="50797" x="5403850" y="5969000"/>
          <p14:tracePt t="50809" x="5403850" y="5975350"/>
          <p14:tracePt t="50809" x="5403850" y="5981700"/>
          <p14:tracePt t="50828" x="5403850" y="5988050"/>
          <p14:tracePt t="50845" x="5403850" y="5994400"/>
          <p14:tracePt t="50864" x="5403850" y="5988050"/>
          <p14:tracePt t="50948" x="5403850" y="5981700"/>
          <p14:tracePt t="50964" x="5410200" y="5975350"/>
          <p14:tracePt t="50968" x="5410200" y="5969000"/>
          <p14:tracePt t="50984" x="5410200" y="5962650"/>
          <p14:tracePt t="50993" x="5410200" y="5956300"/>
          <p14:tracePt t="51010" x="5410200" y="5949950"/>
          <p14:tracePt t="51028" x="5410200" y="5943600"/>
          <p14:tracePt t="51044" x="5403850" y="5937250"/>
          <p14:tracePt t="51060" x="5397500" y="5930900"/>
          <p14:tracePt t="51088" x="5397500" y="5924550"/>
          <p14:tracePt t="51104" x="5397500" y="5918200"/>
          <p14:tracePt t="51113" x="5397500" y="5911850"/>
          <p14:tracePt t="51113" x="5397500" y="5905500"/>
          <p14:tracePt t="51129" x="5397500" y="5899150"/>
          <p14:tracePt t="51129" x="5397500" y="5892800"/>
          <p14:tracePt t="51129" x="5397500" y="5886450"/>
          <p14:tracePt t="51148" x="5397500" y="5873750"/>
          <p14:tracePt t="51161" x="5397500" y="5867400"/>
          <p14:tracePt t="51178" x="5397500" y="5854700"/>
          <p14:tracePt t="51178" x="5397500" y="5848350"/>
          <p14:tracePt t="51198" x="5391150" y="5842000"/>
          <p14:tracePt t="51198" x="5391150" y="5835650"/>
          <p14:tracePt t="51212" x="5391150" y="5829300"/>
          <p14:tracePt t="51212" x="5391150" y="5822950"/>
          <p14:tracePt t="51229" x="5391150" y="5810250"/>
          <p14:tracePt t="51248" x="5391150" y="5803900"/>
          <p14:tracePt t="51261" x="5384800" y="5797550"/>
          <p14:tracePt t="51278" x="5384800" y="5784850"/>
          <p14:tracePt t="51295" x="5384800" y="5778500"/>
          <p14:tracePt t="51295" x="5378450" y="5772150"/>
          <p14:tracePt t="51313" x="5378450" y="5765800"/>
          <p14:tracePt t="51328" x="5378450" y="5759450"/>
          <p14:tracePt t="51328" x="5378450" y="5753100"/>
          <p14:tracePt t="51347" x="5378450" y="5746750"/>
          <p14:tracePt t="51347" x="5378450" y="5740400"/>
          <p14:tracePt t="51363" x="5378450" y="5734050"/>
          <p14:tracePt t="51363" x="5378450" y="5727700"/>
          <p14:tracePt t="51380" x="5372100" y="5721350"/>
          <p14:tracePt t="51380" x="5372100" y="5702300"/>
          <p14:tracePt t="51397" x="5372100" y="5689600"/>
          <p14:tracePt t="51397" x="5372100" y="5683250"/>
          <p14:tracePt t="51413" x="5365750" y="5670550"/>
          <p14:tracePt t="51413" x="5365750" y="5664200"/>
          <p14:tracePt t="51430" x="5365750" y="5651500"/>
          <p14:tracePt t="51430" x="5359400" y="5645150"/>
          <p14:tracePt t="51430" x="5359400" y="5632450"/>
          <p14:tracePt t="51448" x="5359400" y="5619750"/>
          <p14:tracePt t="51462" x="5353050" y="5607050"/>
          <p14:tracePt t="51462" x="5353050" y="5588000"/>
          <p14:tracePt t="51481" x="5346700" y="5575300"/>
          <p14:tracePt t="51481" x="5346700" y="5562600"/>
          <p14:tracePt t="51497" x="5346700" y="5549900"/>
          <p14:tracePt t="51497" x="5340350" y="5537200"/>
          <p14:tracePt t="51513" x="5340350" y="5524500"/>
          <p14:tracePt t="51513" x="5340350" y="5511800"/>
          <p14:tracePt t="51530" x="5340350" y="5499100"/>
          <p14:tracePt t="51530" x="5340350" y="5486400"/>
          <p14:tracePt t="51530" x="5340350" y="5473700"/>
          <p14:tracePt t="51549" x="5340350" y="5461000"/>
          <p14:tracePt t="51562" x="5346700" y="5448300"/>
          <p14:tracePt t="51562" x="5346700" y="5422900"/>
          <p14:tracePt t="51580" x="5346700" y="5410200"/>
          <p14:tracePt t="51580" x="5346700" y="5397500"/>
          <p14:tracePt t="51597" x="5346700" y="5384800"/>
          <p14:tracePt t="51597" x="5346700" y="5372100"/>
          <p14:tracePt t="51614" x="5346700" y="5359400"/>
          <p14:tracePt t="51614" x="5340350" y="5327650"/>
          <p14:tracePt t="51630" x="5340350" y="5314950"/>
          <p14:tracePt t="51630" x="5334000" y="5295900"/>
          <p14:tracePt t="51647" x="5321300" y="5276850"/>
          <p14:tracePt t="51647" x="5314950" y="5264150"/>
          <p14:tracePt t="51664" x="5302250" y="5245100"/>
          <p14:tracePt t="51664" x="5295900" y="5226050"/>
          <p14:tracePt t="51681" x="5276850" y="5213350"/>
          <p14:tracePt t="51681" x="5251450" y="5181600"/>
          <p14:tracePt t="51697" x="5238750" y="5162550"/>
          <p14:tracePt t="51697" x="5226050" y="5149850"/>
          <p14:tracePt t="51714" x="5213350" y="5137150"/>
          <p14:tracePt t="51714" x="5207000" y="5124450"/>
          <p14:tracePt t="51731" x="5194300" y="5111750"/>
          <p14:tracePt t="51731" x="5181600" y="5099050"/>
          <p14:tracePt t="51749" x="5175250" y="5092700"/>
          <p14:tracePt t="51749" x="5168900" y="5086350"/>
          <p14:tracePt t="51764" x="5162550" y="5080000"/>
          <p14:tracePt t="51780" x="5156200" y="5073650"/>
          <p14:tracePt t="51796" x="5149850" y="5073650"/>
          <p14:tracePt t="51813" x="5143500" y="5073650"/>
          <p14:tracePt t="51829" x="5137150" y="5080000"/>
          <p14:tracePt t="51856" x="5130800" y="5080000"/>
          <p14:tracePt t="51892" x="5124450" y="5080000"/>
          <p14:tracePt t="51916" x="5118100" y="5086350"/>
          <p14:tracePt t="51928" x="5111750" y="5086350"/>
          <p14:tracePt t="51944" x="5105400" y="5086350"/>
          <p14:tracePt t="51960" x="5099050" y="5092700"/>
          <p14:tracePt t="51975" x="5092700" y="5092700"/>
          <p14:tracePt t="51988" x="5086350" y="5092700"/>
          <p14:tracePt t="52011" x="5080000" y="5092700"/>
          <p14:tracePt t="52028" x="5073650" y="5092700"/>
          <p14:tracePt t="52044" x="5067300" y="5092700"/>
          <p14:tracePt t="52056" x="5067300" y="5086350"/>
          <p14:tracePt t="52072" x="5060950" y="5080000"/>
          <p14:tracePt t="52088" x="5048250" y="5080000"/>
          <p14:tracePt t="52104" x="5041900" y="5080000"/>
          <p14:tracePt t="52114" x="5035550" y="5080000"/>
          <p14:tracePt t="52114" x="5029200" y="5080000"/>
          <p14:tracePt t="52132" x="5022850" y="5086350"/>
          <p14:tracePt t="52132" x="5016500" y="5086350"/>
          <p14:tracePt t="52149" x="5010150" y="5086350"/>
          <p14:tracePt t="52166" x="5003800" y="5086350"/>
          <p14:tracePt t="52181" x="4997450" y="5080000"/>
          <p14:tracePt t="52198" x="4997450" y="5073650"/>
          <p14:tracePt t="52215" x="4997450" y="5054600"/>
          <p14:tracePt t="52232" x="4997450" y="5048250"/>
          <p14:tracePt t="52232" x="5003800" y="5041900"/>
          <p14:tracePt t="52249" x="5003800" y="5035550"/>
          <p14:tracePt t="52249" x="4997450" y="5035550"/>
          <p14:tracePt t="52266" x="4997450" y="5029200"/>
          <p14:tracePt t="52266" x="4997450" y="5022850"/>
          <p14:tracePt t="52266" x="4997450" y="5016500"/>
          <p14:tracePt t="52284" x="4997450" y="5003800"/>
          <p14:tracePt t="52284" x="4997450" y="4997450"/>
          <p14:tracePt t="52300" x="5003800" y="4991100"/>
          <p14:tracePt t="52300" x="5003800" y="4984750"/>
          <p14:tracePt t="52316" x="5003800" y="4972050"/>
          <p14:tracePt t="52316" x="5003800" y="4965700"/>
          <p14:tracePt t="52333" x="5003800" y="4959350"/>
          <p14:tracePt t="52333" x="5003800" y="4946650"/>
          <p14:tracePt t="52350" x="5003800" y="4940300"/>
          <p14:tracePt t="52350" x="5003800" y="4927600"/>
          <p14:tracePt t="52366" x="5003800" y="4921250"/>
          <p14:tracePt t="52366" x="4997450" y="4914900"/>
          <p14:tracePt t="52383" x="4997450" y="4908550"/>
          <p14:tracePt t="52383" x="4997450" y="4902200"/>
          <p14:tracePt t="52399" x="4991100" y="4895850"/>
          <p14:tracePt t="52399" x="4991100" y="4883150"/>
          <p14:tracePt t="52417" x="4984750" y="4876800"/>
          <p14:tracePt t="52417" x="4984750" y="4870450"/>
          <p14:tracePt t="52433" x="4984750" y="4864100"/>
          <p14:tracePt t="52433" x="4978400" y="4857750"/>
          <p14:tracePt t="52450" x="4978400" y="4851400"/>
          <p14:tracePt t="52450" x="4978400" y="4845050"/>
          <p14:tracePt t="52450" x="4972050" y="4832350"/>
          <p14:tracePt t="52469" x="4972050" y="4826000"/>
          <p14:tracePt t="52482" x="4965700" y="4819650"/>
          <p14:tracePt t="52482" x="4965700" y="4800600"/>
          <p14:tracePt t="52500" x="4965700" y="4787900"/>
          <p14:tracePt t="52500" x="4959350" y="4775200"/>
          <p14:tracePt t="52517" x="4959350" y="4756150"/>
          <p14:tracePt t="52517" x="4959350" y="4737100"/>
          <p14:tracePt t="52534" x="4953000" y="4718050"/>
          <p14:tracePt t="52534" x="4953000" y="4699000"/>
          <p14:tracePt t="52550" x="4946650" y="4679950"/>
          <p14:tracePt t="52550" x="4940300" y="4654550"/>
          <p14:tracePt t="52550" x="4940300" y="4635500"/>
          <p14:tracePt t="52569" x="4933950" y="4622800"/>
          <p14:tracePt t="52582" x="4927600" y="4603750"/>
          <p14:tracePt t="52582" x="4914900" y="4578350"/>
          <p14:tracePt t="52600" x="4908550" y="4572000"/>
          <p14:tracePt t="52600" x="4902200" y="4565650"/>
          <p14:tracePt t="52617" x="4895850" y="4559300"/>
          <p14:tracePt t="52617" x="4895850" y="4552950"/>
          <p14:tracePt t="52634" x="4889500" y="4546600"/>
          <p14:tracePt t="52634" x="4889500" y="4540250"/>
          <p14:tracePt t="52651" x="4889500" y="4533900"/>
          <p14:tracePt t="52651" x="4889500" y="4527550"/>
          <p14:tracePt t="52667" x="4895850" y="4527550"/>
          <p14:tracePt t="52688" x="4902200" y="4540250"/>
          <p14:tracePt t="52699" x="4902200" y="4546600"/>
          <p14:tracePt t="52699" x="4902200" y="4578350"/>
          <p14:tracePt t="52718" x="4908550" y="4597400"/>
          <p14:tracePt t="52718" x="4908550" y="4622800"/>
          <p14:tracePt t="52735" x="4908550" y="4641850"/>
          <p14:tracePt t="52735" x="4914900" y="4660900"/>
          <p14:tracePt t="52752" x="4921250" y="4679950"/>
          <p14:tracePt t="52752" x="4933950" y="4718050"/>
          <p14:tracePt t="52770" x="4940300" y="4743450"/>
          <p14:tracePt t="52770" x="4946650" y="4762500"/>
          <p14:tracePt t="52785" x="4953000" y="4787900"/>
          <p14:tracePt t="52785" x="4959350" y="4806950"/>
          <p14:tracePt t="52802" x="4959350" y="4832350"/>
          <p14:tracePt t="52802" x="4965700" y="4857750"/>
          <p14:tracePt t="52819" x="4972050" y="4889500"/>
          <p14:tracePt t="52819" x="4978400" y="4914900"/>
          <p14:tracePt t="52819" x="4984750" y="4940300"/>
          <p14:tracePt t="52837" x="4991100" y="4972050"/>
          <p14:tracePt t="52850" x="4997450" y="4997450"/>
          <p14:tracePt t="52850" x="5016500" y="5048250"/>
          <p14:tracePt t="52869" x="5029200" y="5067300"/>
          <p14:tracePt t="52869" x="5041900" y="5092700"/>
          <p14:tracePt t="52886" x="5054600" y="5111750"/>
          <p14:tracePt t="52886" x="5060950" y="5137150"/>
          <p14:tracePt t="52902" x="5073650" y="5156200"/>
          <p14:tracePt t="52902" x="5080000" y="5175250"/>
          <p14:tracePt t="52902" x="5086350" y="5200650"/>
          <p14:tracePt t="52921" x="5092700" y="5219700"/>
          <p14:tracePt t="52934" x="5099050" y="5245100"/>
          <p14:tracePt t="52934" x="5111750" y="5295900"/>
          <p14:tracePt t="52952" x="5118100" y="5314950"/>
          <p14:tracePt t="52952" x="5124450" y="5340350"/>
          <p14:tracePt t="52969" x="5130800" y="5365750"/>
          <p14:tracePt t="52969" x="5137150" y="5391150"/>
          <p14:tracePt t="52986" x="5149850" y="5416550"/>
          <p14:tracePt t="52986" x="5156200" y="5441950"/>
          <p14:tracePt t="53003" x="5168900" y="5467350"/>
          <p14:tracePt t="53003" x="5181600" y="5518150"/>
          <p14:tracePt t="53019" x="5187950" y="5537200"/>
          <p14:tracePt t="53019" x="5194300" y="5556250"/>
          <p14:tracePt t="53036" x="5200650" y="5575300"/>
          <p14:tracePt t="53036" x="5207000" y="5588000"/>
          <p14:tracePt t="53053" x="5207000" y="5600700"/>
          <p14:tracePt t="53053" x="5213350" y="5613400"/>
          <p14:tracePt t="53070" x="5213350" y="5626100"/>
          <p14:tracePt t="53070" x="5213350" y="5632450"/>
          <p14:tracePt t="53086" x="5213350" y="5638800"/>
          <p14:tracePt t="53086" x="5219700" y="5645150"/>
          <p14:tracePt t="53103" x="5219700" y="5657850"/>
          <p14:tracePt t="53103" x="5219700" y="5664200"/>
          <p14:tracePt t="53120" x="5219700" y="5670550"/>
          <p14:tracePt t="53120" x="5226050" y="5676900"/>
          <p14:tracePt t="53120" x="5226050" y="5683250"/>
          <p14:tracePt t="53138" x="5232400" y="5689600"/>
          <p14:tracePt t="53153" x="5226050" y="5683250"/>
          <p14:tracePt t="53189" x="5219700" y="5676900"/>
          <p14:tracePt t="53205" x="5213350" y="5676900"/>
          <p14:tracePt t="53221" x="5207000" y="5670550"/>
          <p14:tracePt t="53237" x="5200650" y="5676900"/>
          <p14:tracePt t="53257" x="5194300" y="5689600"/>
          <p14:tracePt t="53273" x="5194300" y="5695950"/>
          <p14:tracePt t="53281" x="5187950" y="5708650"/>
          <p14:tracePt t="53290" x="5187950" y="5715000"/>
          <p14:tracePt t="53302" x="5181600" y="5727700"/>
          <p14:tracePt t="53302" x="5175250" y="5753100"/>
          <p14:tracePt t="53320" x="5175250" y="5765800"/>
          <p14:tracePt t="53320" x="5175250" y="5778500"/>
          <p14:tracePt t="53337" x="5175250" y="5791200"/>
          <p14:tracePt t="53337" x="5168900" y="5803900"/>
          <p14:tracePt t="53354" x="5168900" y="5816600"/>
          <p14:tracePt t="53354" x="5168900" y="5835650"/>
          <p14:tracePt t="53370" x="5168900" y="5842000"/>
          <p14:tracePt t="53370" x="5168900" y="5854700"/>
          <p14:tracePt t="53387" x="5168900" y="5861050"/>
          <p14:tracePt t="53387" x="5168900" y="5873750"/>
          <p14:tracePt t="53404" x="5168900" y="5886450"/>
          <p14:tracePt t="53404" x="5168900" y="5892800"/>
          <p14:tracePt t="53420" x="5175250" y="5905500"/>
          <p14:tracePt t="53420" x="5181600" y="5937250"/>
          <p14:tracePt t="53437" x="5181600" y="5943600"/>
          <p14:tracePt t="53437" x="5187950" y="5956300"/>
          <p14:tracePt t="53454" x="5194300" y="5969000"/>
          <p14:tracePt t="53454" x="5200650" y="5981700"/>
          <p14:tracePt t="53471" x="5207000" y="5988050"/>
          <p14:tracePt t="53471" x="5213350" y="5994400"/>
          <p14:tracePt t="53471" x="5219700" y="6007100"/>
          <p14:tracePt t="53489" x="5226050" y="600710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843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583" y="2394647"/>
            <a:ext cx="7745090" cy="306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362" name="Rectangle 2"/>
          <p:cNvSpPr>
            <a:spLocks noGrp="1" noChangeArrowheads="1"/>
          </p:cNvSpPr>
          <p:nvPr>
            <p:ph type="title"/>
          </p:nvPr>
        </p:nvSpPr>
        <p:spPr/>
        <p:txBody>
          <a:bodyPr/>
          <a:lstStyle/>
          <a:p>
            <a:r>
              <a:rPr lang="ja-JP" altLang="en-US"/>
              <a:t>エクセルでの計算の手順</a:t>
            </a:r>
          </a:p>
        </p:txBody>
      </p:sp>
      <p:sp>
        <p:nvSpPr>
          <p:cNvPr id="655363" name="Text Box 3"/>
          <p:cNvSpPr txBox="1">
            <a:spLocks noChangeArrowheads="1"/>
          </p:cNvSpPr>
          <p:nvPr/>
        </p:nvSpPr>
        <p:spPr bwMode="auto">
          <a:xfrm>
            <a:off x="632852" y="1124744"/>
            <a:ext cx="4709944" cy="1200329"/>
          </a:xfrm>
          <a:prstGeom prst="rect">
            <a:avLst/>
          </a:prstGeom>
          <a:noFill/>
          <a:ln w="38100">
            <a:noFill/>
            <a:miter lim="800000"/>
            <a:headEnd/>
            <a:tailEnd/>
          </a:ln>
          <a:effectLst/>
        </p:spPr>
        <p:txBody>
          <a:bodyPr wrap="none">
            <a:spAutoFit/>
          </a:bodyPr>
          <a:lstStyle/>
          <a:p>
            <a:r>
              <a:rPr lang="ja-JP" altLang="en-US" dirty="0"/>
              <a:t>帰無仮説：　分離比は</a:t>
            </a:r>
            <a:r>
              <a:rPr lang="en-US" altLang="ja-JP" dirty="0"/>
              <a:t>9:3:3:1</a:t>
            </a:r>
            <a:r>
              <a:rPr lang="ja-JP" altLang="en-US" dirty="0"/>
              <a:t>で</a:t>
            </a:r>
            <a:r>
              <a:rPr lang="ja-JP" altLang="en-US" dirty="0" smtClean="0"/>
              <a:t>ある</a:t>
            </a:r>
            <a:endParaRPr lang="en-US" altLang="ja-JP" dirty="0" smtClean="0"/>
          </a:p>
          <a:p>
            <a:endParaRPr lang="en-US" altLang="ja-JP" dirty="0" smtClean="0"/>
          </a:p>
          <a:p>
            <a:r>
              <a:rPr lang="ja-JP" altLang="en-US" dirty="0" smtClean="0"/>
              <a:t>対立仮説：　分離比は</a:t>
            </a:r>
            <a:r>
              <a:rPr lang="en-US" altLang="ja-JP" dirty="0" smtClean="0"/>
              <a:t>9:3:3:1</a:t>
            </a:r>
            <a:r>
              <a:rPr lang="ja-JP" altLang="en-US" dirty="0" smtClean="0"/>
              <a:t>でない</a:t>
            </a:r>
            <a:endParaRPr lang="ja-JP" altLang="en-US" dirty="0"/>
          </a:p>
        </p:txBody>
      </p:sp>
      <p:graphicFrame>
        <p:nvGraphicFramePr>
          <p:cNvPr id="7" name="Object 3"/>
          <p:cNvGraphicFramePr>
            <a:graphicFrameLocks noChangeAspect="1"/>
          </p:cNvGraphicFramePr>
          <p:nvPr>
            <p:extLst>
              <p:ext uri="{D42A27DB-BD31-4B8C-83A1-F6EECF244321}">
                <p14:modId xmlns:p14="http://schemas.microsoft.com/office/powerpoint/2010/main" val="320619537"/>
              </p:ext>
            </p:extLst>
          </p:nvPr>
        </p:nvGraphicFramePr>
        <p:xfrm>
          <a:off x="4177286" y="4869160"/>
          <a:ext cx="3355975" cy="595313"/>
        </p:xfrm>
        <a:graphic>
          <a:graphicData uri="http://schemas.openxmlformats.org/presentationml/2006/ole">
            <mc:AlternateContent xmlns:mc="http://schemas.openxmlformats.org/markup-compatibility/2006">
              <mc:Choice xmlns:v="urn:schemas-microsoft-com:vml" Requires="v">
                <p:oleObj spid="_x0000_s658441" name="数式" r:id="rId8" imgW="1282680" imgH="228600" progId="Equation.3">
                  <p:embed/>
                </p:oleObj>
              </mc:Choice>
              <mc:Fallback>
                <p:oleObj name="数式" r:id="rId8" imgW="128268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7286" y="4869160"/>
                        <a:ext cx="3355975" cy="595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4"/>
          <p:cNvSpPr txBox="1">
            <a:spLocks noChangeArrowheads="1"/>
          </p:cNvSpPr>
          <p:nvPr/>
        </p:nvSpPr>
        <p:spPr bwMode="auto">
          <a:xfrm>
            <a:off x="631998" y="5669028"/>
            <a:ext cx="7940675" cy="830997"/>
          </a:xfrm>
          <a:prstGeom prst="rect">
            <a:avLst/>
          </a:prstGeom>
          <a:noFill/>
          <a:ln w="38100">
            <a:noFill/>
            <a:miter lim="800000"/>
            <a:headEnd/>
            <a:tailEnd/>
          </a:ln>
          <a:effectLst/>
        </p:spPr>
        <p:txBody>
          <a:bodyPr>
            <a:spAutoFit/>
          </a:bodyPr>
          <a:lstStyle/>
          <a:p>
            <a:r>
              <a:rPr lang="en-US" altLang="ja-JP" dirty="0"/>
              <a:t>5</a:t>
            </a:r>
            <a:r>
              <a:rPr lang="ja-JP" altLang="en-US" dirty="0" smtClean="0"/>
              <a:t>％</a:t>
            </a:r>
            <a:r>
              <a:rPr lang="ja-JP" altLang="en-US" dirty="0"/>
              <a:t>の有意水準で帰無仮説は棄却され，</a:t>
            </a:r>
            <a:r>
              <a:rPr lang="en-US" altLang="ja-JP" dirty="0"/>
              <a:t>9:3:3:1</a:t>
            </a:r>
            <a:r>
              <a:rPr lang="ja-JP" altLang="en-US" dirty="0"/>
              <a:t>に分離しないと結論される</a:t>
            </a:r>
          </a:p>
        </p:txBody>
      </p:sp>
      <p:pic>
        <p:nvPicPr>
          <p:cNvPr id="2" name="オーディオ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8521700" y="6235700"/>
            <a:ext cx="406400" cy="4064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78471"/>
    </mc:Choice>
    <mc:Fallback>
      <p:transition spd="slow" advTm="784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bldLst>
      <p:bldP spid="8" grpId="0"/>
    </p:bldLst>
  </p:timing>
  <p:extLst>
    <p:ext uri="{3A86A75C-4F4B-4683-9AE1-C65F6400EC91}">
      <p14:laserTraceLst xmlns:p14="http://schemas.microsoft.com/office/powerpoint/2010/main">
        <p14:tracePtLst>
          <p14:tracePt t="2913" x="4660900" y="1758950"/>
          <p14:tracePt t="2936" x="4673600" y="1752600"/>
          <p14:tracePt t="2945" x="4686300" y="1739900"/>
          <p14:tracePt t="2954" x="4699000" y="1733550"/>
          <p14:tracePt t="2954" x="4724400" y="1714500"/>
          <p14:tracePt t="2973" x="4730750" y="1701800"/>
          <p14:tracePt t="2973" x="4730750" y="1695450"/>
          <p14:tracePt t="2989" x="4730750" y="1689100"/>
          <p14:tracePt t="2989" x="4730750" y="1682750"/>
          <p14:tracePt t="3006" x="4724400" y="1676400"/>
          <p14:tracePt t="3006" x="4711700" y="1670050"/>
          <p14:tracePt t="3006" x="4699000" y="1663700"/>
          <p14:tracePt t="3025" x="4679950" y="1651000"/>
          <p14:tracePt t="3038" x="4667250" y="1644650"/>
          <p14:tracePt t="3038" x="4629150" y="1631950"/>
          <p14:tracePt t="3057" x="4610100" y="1625600"/>
          <p14:tracePt t="3057" x="4591050" y="1619250"/>
          <p14:tracePt t="3073" x="4578350" y="1612900"/>
          <p14:tracePt t="3073" x="4559300" y="1606550"/>
          <p14:tracePt t="3090" x="4546600" y="1600200"/>
          <p14:tracePt t="3090" x="4533900" y="1593850"/>
          <p14:tracePt t="3090" x="4514850" y="1593850"/>
          <p14:tracePt t="3109" x="4502150" y="1587500"/>
          <p14:tracePt t="3122" x="4489450" y="1587500"/>
          <p14:tracePt t="3122" x="4470400" y="1581150"/>
          <p14:tracePt t="3140" x="4457700" y="1581150"/>
          <p14:tracePt t="3140" x="4451350" y="1581150"/>
          <p14:tracePt t="3156" x="4445000" y="1581150"/>
          <p14:tracePt t="3156" x="4438650" y="1574800"/>
          <p14:tracePt t="3173" x="4432300" y="1574800"/>
          <p14:tracePt t="3188" x="4432300" y="1568450"/>
          <p14:tracePt t="3188" x="4438650" y="1562100"/>
          <p14:tracePt t="3206" x="4451350" y="1562100"/>
          <p14:tracePt t="3206" x="4457700" y="1555750"/>
          <p14:tracePt t="3223" x="4470400" y="1549400"/>
          <p14:tracePt t="3223" x="4489450" y="1549400"/>
          <p14:tracePt t="3240" x="4502150" y="1543050"/>
          <p14:tracePt t="3240" x="4521200" y="1536700"/>
          <p14:tracePt t="3256" x="4540250" y="1536700"/>
          <p14:tracePt t="3256" x="4591050" y="1524000"/>
          <p14:tracePt t="3274" x="4616450" y="1524000"/>
          <p14:tracePt t="3274" x="4648200" y="1517650"/>
          <p14:tracePt t="3289" x="4679950" y="1511300"/>
          <p14:tracePt t="3289" x="4718050" y="1504950"/>
          <p14:tracePt t="3306" x="4749800" y="1504950"/>
          <p14:tracePt t="3306" x="4826000" y="1504950"/>
          <p14:tracePt t="3324" x="4864100" y="1504950"/>
          <p14:tracePt t="3324" x="4902200" y="1504950"/>
          <p14:tracePt t="3340" x="4940300" y="1504950"/>
          <p14:tracePt t="3340" x="4978400" y="1504950"/>
          <p14:tracePt t="3356" x="5016500" y="1511300"/>
          <p14:tracePt t="3356" x="5054600" y="1511300"/>
          <p14:tracePt t="3373" x="5092700" y="1511300"/>
          <p14:tracePt t="3373" x="5124450" y="1511300"/>
          <p14:tracePt t="3373" x="5162550" y="1504950"/>
          <p14:tracePt t="3392" x="5187950" y="1504950"/>
          <p14:tracePt t="3405" x="5219700" y="1498600"/>
          <p14:tracePt t="3405" x="5270500" y="1492250"/>
          <p14:tracePt t="3423" x="5295900" y="1485900"/>
          <p14:tracePt t="3423" x="5308600" y="1479550"/>
          <p14:tracePt t="3440" x="5327650" y="1473200"/>
          <p14:tracePt t="3440" x="5334000" y="1473200"/>
          <p14:tracePt t="3456" x="5346700" y="1466850"/>
          <p14:tracePt t="3456" x="5353050" y="1460500"/>
          <p14:tracePt t="3473" x="5353050" y="1454150"/>
          <p14:tracePt t="3488" x="5340350" y="1454150"/>
          <p14:tracePt t="3488" x="5334000" y="1454150"/>
          <p14:tracePt t="3506" x="5321300" y="1454150"/>
          <p14:tracePt t="3506" x="5302250" y="1454150"/>
          <p14:tracePt t="3524" x="5283200" y="1454150"/>
          <p14:tracePt t="3524" x="5264150" y="1454150"/>
          <p14:tracePt t="3540" x="5232400" y="1460500"/>
          <p14:tracePt t="3540" x="5194300" y="1466850"/>
          <p14:tracePt t="3557" x="5156200" y="1479550"/>
          <p14:tracePt t="3557" x="5048250" y="1498600"/>
          <p14:tracePt t="3573" x="4984750" y="1517650"/>
          <p14:tracePt t="3573" x="4908550" y="1530350"/>
          <p14:tracePt t="3590" x="4826000" y="1549400"/>
          <p14:tracePt t="3590" x="4737100" y="1568450"/>
          <p14:tracePt t="3607" x="4635500" y="1581150"/>
          <p14:tracePt t="3607" x="4432300" y="1606550"/>
          <p14:tracePt t="3624" x="4324350" y="1612900"/>
          <p14:tracePt t="3624" x="4210050" y="1619250"/>
          <p14:tracePt t="3641" x="4095750" y="1619250"/>
          <p14:tracePt t="3641" x="3981450" y="1625600"/>
          <p14:tracePt t="3658" x="3860800" y="1625600"/>
          <p14:tracePt t="3658" x="3740150" y="1619250"/>
          <p14:tracePt t="3674" x="3613150" y="1619250"/>
          <p14:tracePt t="3674" x="3486150" y="1619250"/>
          <p14:tracePt t="3691" x="3232150" y="1612900"/>
          <p14:tracePt t="3691" x="3098800" y="1612900"/>
          <p14:tracePt t="3708" x="2971800" y="1612900"/>
          <p14:tracePt t="3708" x="2844800" y="1612900"/>
          <p14:tracePt t="3724" x="2724150" y="1606550"/>
          <p14:tracePt t="3724" x="2609850" y="1606550"/>
          <p14:tracePt t="3740" x="2495550" y="1606550"/>
          <p14:tracePt t="3740" x="2393950" y="1606550"/>
          <p14:tracePt t="3740" x="2292350" y="1606550"/>
          <p14:tracePt t="3759" x="2197100" y="1600200"/>
          <p14:tracePt t="3759" x="2108200" y="1593850"/>
          <p14:tracePt t="3776" x="2025650" y="1587500"/>
          <p14:tracePt t="3776" x="1943100" y="1581150"/>
          <p14:tracePt t="3791" x="1873250" y="1581150"/>
          <p14:tracePt t="3791" x="1803400" y="1574800"/>
          <p14:tracePt t="3808" x="1739900" y="1568450"/>
          <p14:tracePt t="3808" x="1682750" y="1562100"/>
          <p14:tracePt t="3824" x="1625600" y="1549400"/>
          <p14:tracePt t="3824" x="1574800" y="1543050"/>
          <p14:tracePt t="3841" x="1530350" y="1543050"/>
          <p14:tracePt t="3841" x="1485900" y="1536700"/>
          <p14:tracePt t="3841" x="1454150" y="1530350"/>
          <p14:tracePt t="3861" x="1416050" y="1524000"/>
          <p14:tracePt t="3861" x="1390650" y="1524000"/>
          <p14:tracePt t="3875" x="1371600" y="1524000"/>
          <p14:tracePt t="3875" x="1352550" y="1524000"/>
          <p14:tracePt t="3891" x="1339850" y="1524000"/>
          <p14:tracePt t="3891" x="1333500" y="1524000"/>
          <p14:tracePt t="3908" x="1339850" y="1524000"/>
          <p14:tracePt t="3923" x="1352550" y="1524000"/>
          <p14:tracePt t="3923" x="1371600" y="1524000"/>
          <p14:tracePt t="3942" x="1397000" y="1524000"/>
          <p14:tracePt t="3942" x="1422400" y="1530350"/>
          <p14:tracePt t="3958" x="1460500" y="1530350"/>
          <p14:tracePt t="3958" x="1498600" y="1536700"/>
          <p14:tracePt t="3975" x="1536700" y="1536700"/>
          <p14:tracePt t="3975" x="1638300" y="1543050"/>
          <p14:tracePt t="3992" x="1695450" y="1549400"/>
          <p14:tracePt t="3992" x="1752600" y="1549400"/>
          <p14:tracePt t="4008" x="1809750" y="1555750"/>
          <p14:tracePt t="4008" x="1866900" y="1555750"/>
          <p14:tracePt t="4025" x="1924050" y="1562100"/>
          <p14:tracePt t="4025" x="1987550" y="1568450"/>
          <p14:tracePt t="4025" x="2044700" y="1568450"/>
          <p14:tracePt t="4044" x="2101850" y="1574800"/>
          <p14:tracePt t="4057" x="2152650" y="1574800"/>
          <p14:tracePt t="4057" x="2254250" y="1581150"/>
          <p14:tracePt t="4075" x="2298700" y="1581150"/>
          <p14:tracePt t="4075" x="2336800" y="1581150"/>
          <p14:tracePt t="4092" x="2374900" y="1581150"/>
          <p14:tracePt t="4092" x="2406650" y="1581150"/>
          <p14:tracePt t="4109" x="2432050" y="1581150"/>
          <p14:tracePt t="4109" x="2451100" y="1581150"/>
          <p14:tracePt t="4109" x="2463800" y="1581150"/>
          <p14:tracePt t="4128" x="2476500" y="1581150"/>
          <p14:tracePt t="4140" x="2482850" y="1581150"/>
          <p14:tracePt t="4158" x="2476500" y="1587500"/>
          <p14:tracePt t="4174" x="2470150" y="1593850"/>
          <p14:tracePt t="4174" x="2463800" y="1593850"/>
          <p14:tracePt t="4192" x="2451100" y="1600200"/>
          <p14:tracePt t="4192" x="2444750" y="1600200"/>
          <p14:tracePt t="4192" x="2438400" y="1606550"/>
          <p14:tracePt t="4212" x="2425700" y="1606550"/>
          <p14:tracePt t="4212" x="2419350" y="1606550"/>
          <p14:tracePt t="4226" x="2413000" y="1612900"/>
          <p14:tracePt t="4226" x="2406650" y="1612900"/>
          <p14:tracePt t="4243" x="2400300" y="1619250"/>
          <p14:tracePt t="4258" x="2406650" y="1625600"/>
          <p14:tracePt t="4275" x="2406650" y="1631950"/>
          <p14:tracePt t="4275" x="2425700" y="1638300"/>
          <p14:tracePt t="4292" x="2432050" y="1651000"/>
          <p14:tracePt t="4292" x="2444750" y="1657350"/>
          <p14:tracePt t="4310" x="2451100" y="1670050"/>
          <p14:tracePt t="4310" x="2463800" y="1689100"/>
          <p14:tracePt t="4326" x="2470150" y="1701800"/>
          <p14:tracePt t="4326" x="2482850" y="1746250"/>
          <p14:tracePt t="4344" x="2489200" y="1771650"/>
          <p14:tracePt t="4344" x="2489200" y="1790700"/>
          <p14:tracePt t="4361" x="2489200" y="1822450"/>
          <p14:tracePt t="4361" x="2489200" y="1847850"/>
          <p14:tracePt t="4376" x="2482850" y="1879600"/>
          <p14:tracePt t="4376" x="2476500" y="1905000"/>
          <p14:tracePt t="4393" x="2470150" y="1930400"/>
          <p14:tracePt t="4393" x="2457450" y="1962150"/>
          <p14:tracePt t="4393" x="2438400" y="1987550"/>
          <p14:tracePt t="4412" x="2419350" y="2019300"/>
          <p14:tracePt t="4425" x="2393950" y="2051050"/>
          <p14:tracePt t="4425" x="2336800" y="2108200"/>
          <p14:tracePt t="4444" x="2298700" y="2133600"/>
          <p14:tracePt t="4444" x="2260600" y="2159000"/>
          <p14:tracePt t="4460" x="2216150" y="2190750"/>
          <p14:tracePt t="4460" x="2165350" y="2216150"/>
          <p14:tracePt t="4476" x="2120900" y="2235200"/>
          <p14:tracePt t="4476" x="2063750" y="2260600"/>
          <p14:tracePt t="4476" x="2012950" y="2279650"/>
          <p14:tracePt t="4495" x="1949450" y="2298700"/>
          <p14:tracePt t="4508" x="1892300" y="2317750"/>
          <p14:tracePt t="4508" x="1771650" y="2343150"/>
          <p14:tracePt t="4527" x="1708150" y="2355850"/>
          <p14:tracePt t="4527" x="1644650" y="2362200"/>
          <p14:tracePt t="4543" x="1587500" y="2368550"/>
          <p14:tracePt t="4543" x="1530350" y="2368550"/>
          <p14:tracePt t="4561" x="1466850" y="2368550"/>
          <p14:tracePt t="4561" x="1409700" y="2368550"/>
          <p14:tracePt t="4576" x="1358900" y="2368550"/>
          <p14:tracePt t="4576" x="1244600" y="2362200"/>
          <p14:tracePt t="4593" x="1193800" y="2355850"/>
          <p14:tracePt t="4593" x="1149350" y="2349500"/>
          <p14:tracePt t="4611" x="1104900" y="2343150"/>
          <p14:tracePt t="4611" x="1060450" y="2336800"/>
          <p14:tracePt t="4627" x="1022350" y="2330450"/>
          <p14:tracePt t="4627" x="965200" y="2317750"/>
          <p14:tracePt t="4643" x="946150" y="2311400"/>
          <p14:tracePt t="4643" x="933450" y="2305050"/>
          <p14:tracePt t="4661" x="920750" y="2298700"/>
          <p14:tracePt t="4661" x="914400" y="2292350"/>
          <p14:tracePt t="4677" x="920750" y="2286000"/>
          <p14:tracePt t="4677" x="927100" y="2279650"/>
          <p14:tracePt t="4693" x="939800" y="2273300"/>
          <p14:tracePt t="4693" x="990600" y="2260600"/>
          <p14:tracePt t="4712" x="1022350" y="2254250"/>
          <p14:tracePt t="4712" x="1066800" y="2254250"/>
          <p14:tracePt t="4728" x="1111250" y="2247900"/>
          <p14:tracePt t="4728" x="1162050" y="2241550"/>
          <p14:tracePt t="4744" x="1225550" y="2235200"/>
          <p14:tracePt t="4744" x="1289050" y="2228850"/>
          <p14:tracePt t="4744" x="1365250" y="2222500"/>
          <p14:tracePt t="4764" x="1441450" y="2216150"/>
          <p14:tracePt t="4777" x="1530350" y="2209800"/>
          <p14:tracePt t="4777" x="1708150" y="2197100"/>
          <p14:tracePt t="4796" x="1803400" y="2190750"/>
          <p14:tracePt t="4796" x="1892300" y="2184400"/>
          <p14:tracePt t="4812" x="1981200" y="2171700"/>
          <p14:tracePt t="4812" x="2070100" y="2165350"/>
          <p14:tracePt t="4828" x="2152650" y="2159000"/>
          <p14:tracePt t="4828" x="2235200" y="2146300"/>
          <p14:tracePt t="4844" x="2305050" y="2139950"/>
          <p14:tracePt t="4844" x="2374900" y="2127250"/>
          <p14:tracePt t="4844" x="2438400" y="2120900"/>
          <p14:tracePt t="4864" x="2495550" y="2108200"/>
          <p14:tracePt t="4876" x="2552700" y="2095500"/>
          <p14:tracePt t="4876" x="2647950" y="2076450"/>
          <p14:tracePt t="4894" x="2686050" y="2063750"/>
          <p14:tracePt t="4894" x="2724150" y="2057400"/>
          <p14:tracePt t="4911" x="2755900" y="2051050"/>
          <p14:tracePt t="4911" x="2781300" y="2044700"/>
          <p14:tracePt t="4928" x="2794000" y="2038350"/>
          <p14:tracePt t="4928" x="2819400" y="2032000"/>
          <p14:tracePt t="4944" x="2825750" y="2032000"/>
          <p14:tracePt t="4960" x="2825750" y="2038350"/>
          <p14:tracePt t="4983" x="2819400" y="2044700"/>
          <p14:tracePt t="4999" x="2813050" y="2051050"/>
          <p14:tracePt t="4999" x="2806700" y="2057400"/>
          <p14:tracePt t="5012" x="2800350" y="2063750"/>
          <p14:tracePt t="5012" x="2794000" y="2070100"/>
          <p14:tracePt t="5028" x="2794000" y="2076450"/>
          <p14:tracePt t="5028" x="2787650" y="2082800"/>
          <p14:tracePt t="5045" x="2787650" y="2095500"/>
          <p14:tracePt t="5045" x="2787650" y="2101850"/>
          <p14:tracePt t="5045" x="2794000" y="2114550"/>
          <p14:tracePt t="5064" x="2800350" y="2120900"/>
          <p14:tracePt t="5077" x="2813050" y="2133600"/>
          <p14:tracePt t="5077" x="2838450" y="2159000"/>
          <p14:tracePt t="5095" x="2863850" y="2171700"/>
          <p14:tracePt t="5095" x="2882900" y="2178050"/>
          <p14:tracePt t="5112" x="2908300" y="2197100"/>
          <p14:tracePt t="5112" x="2933700" y="2209800"/>
          <p14:tracePt t="5129" x="2965450" y="2222500"/>
          <p14:tracePt t="5129" x="2997200" y="2241550"/>
          <p14:tracePt t="5129" x="3028950" y="2254250"/>
          <p14:tracePt t="5147" x="3060700" y="2273300"/>
          <p14:tracePt t="5160" x="3098800" y="2286000"/>
          <p14:tracePt t="5160" x="3175000" y="2324100"/>
          <p14:tracePt t="5179" x="3206750" y="2336800"/>
          <p14:tracePt t="5179" x="3244850" y="2355850"/>
          <p14:tracePt t="5195" x="3282950" y="2368550"/>
          <p14:tracePt t="5195" x="3314700" y="2381250"/>
          <p14:tracePt t="5212" x="3346450" y="2393950"/>
          <p14:tracePt t="5212" x="3378200" y="2406650"/>
          <p14:tracePt t="5212" x="3409950" y="2419350"/>
          <p14:tracePt t="5231" x="3435350" y="2425700"/>
          <p14:tracePt t="5231" x="3460750" y="2432050"/>
          <p14:tracePt t="5245" x="3486150" y="2432050"/>
          <p14:tracePt t="5245" x="3505200" y="2438400"/>
          <p14:tracePt t="5262" x="3524250" y="2438400"/>
          <p14:tracePt t="5262" x="3536950" y="2438400"/>
          <p14:tracePt t="5280" x="3549650" y="2438400"/>
          <p14:tracePt t="5280" x="3562350" y="2438400"/>
          <p14:tracePt t="5296" x="3568700" y="2432050"/>
          <p14:tracePt t="5296" x="3568700" y="2425700"/>
          <p14:tracePt t="5313" x="3568700" y="2419350"/>
          <p14:tracePt t="5313" x="3568700" y="2413000"/>
          <p14:tracePt t="5329" x="3562350" y="2413000"/>
          <p14:tracePt t="5329" x="3556000" y="2406650"/>
          <p14:tracePt t="5346" x="3549650" y="2400300"/>
          <p14:tracePt t="5346" x="3530600" y="2387600"/>
          <p14:tracePt t="5364" x="3517900" y="2381250"/>
          <p14:tracePt t="5364" x="3505200" y="2374900"/>
          <p14:tracePt t="5381" x="3492500" y="2368550"/>
          <p14:tracePt t="5381" x="3479800" y="2362200"/>
          <p14:tracePt t="5398" x="3473450" y="2362200"/>
          <p14:tracePt t="5398" x="3460750" y="2355850"/>
          <p14:tracePt t="5414" x="3448050" y="2349500"/>
          <p14:tracePt t="5414" x="3441700" y="2349500"/>
          <p14:tracePt t="5414" x="3435350" y="2343150"/>
          <p14:tracePt t="5433" x="3429000" y="2343150"/>
          <p14:tracePt t="5446" x="3422650" y="2336800"/>
          <p14:tracePt t="5463" x="3435350" y="2330450"/>
          <p14:tracePt t="5463" x="3441700" y="2324100"/>
          <p14:tracePt t="5481" x="3454400" y="2317750"/>
          <p14:tracePt t="5481" x="3467100" y="2317750"/>
          <p14:tracePt t="5498" x="3486150" y="2311400"/>
          <p14:tracePt t="5498" x="3505200" y="2311400"/>
          <p14:tracePt t="5514" x="3530600" y="2305050"/>
          <p14:tracePt t="5514" x="3587750" y="2305050"/>
          <p14:tracePt t="5533" x="3619500" y="2298700"/>
          <p14:tracePt t="5533" x="3657600" y="2298700"/>
          <p14:tracePt t="5548" x="3695700" y="2298700"/>
          <p14:tracePt t="5548" x="3740150" y="2298700"/>
          <p14:tracePt t="5564" x="3784600" y="2292350"/>
          <p14:tracePt t="5564" x="3829050" y="2292350"/>
          <p14:tracePt t="5581" x="3879850" y="2292350"/>
          <p14:tracePt t="5581" x="3930650" y="2292350"/>
          <p14:tracePt t="5598" x="3981450" y="2286000"/>
          <p14:tracePt t="5598" x="4089400" y="2286000"/>
          <p14:tracePt t="5614" x="4140200" y="2286000"/>
          <p14:tracePt t="5614" x="4197350" y="2279650"/>
          <p14:tracePt t="5632" x="4248150" y="2279650"/>
          <p14:tracePt t="5632" x="4298950" y="2279650"/>
          <p14:tracePt t="5648" x="4349750" y="2279650"/>
          <p14:tracePt t="5648" x="4438650" y="2273300"/>
          <p14:tracePt t="5665" x="4483100" y="2273300"/>
          <p14:tracePt t="5665" x="4521200" y="2273300"/>
          <p14:tracePt t="5681" x="4559300" y="2273300"/>
          <p14:tracePt t="5681" x="4597400" y="2266950"/>
          <p14:tracePt t="5699" x="4629150" y="2266950"/>
          <p14:tracePt t="5699" x="4686300" y="2260600"/>
          <p14:tracePt t="5721" x="4711700" y="2260600"/>
          <p14:tracePt t="5721" x="4730750" y="2254250"/>
          <p14:tracePt t="5736" x="4749800" y="2254250"/>
          <p14:tracePt t="5736" x="4768850" y="2247900"/>
          <p14:tracePt t="5754" x="4781550" y="2247900"/>
          <p14:tracePt t="5754" x="4794250" y="2241550"/>
          <p14:tracePt t="5754" x="4800600" y="2241550"/>
          <p14:tracePt t="5772" x="4806950" y="2235200"/>
          <p14:tracePt t="5780" x="4813300" y="2235200"/>
          <p14:tracePt t="5797" x="4819650" y="2235200"/>
          <p14:tracePt t="5814" x="4819650" y="2228850"/>
          <p14:tracePt t="5844" x="4826000" y="2228850"/>
          <p14:tracePt t="5876" x="4832350" y="2235200"/>
          <p14:tracePt t="5892" x="4838700" y="2241550"/>
          <p14:tracePt t="5904" x="4851400" y="2247900"/>
          <p14:tracePt t="5920" x="4857750" y="2247900"/>
          <p14:tracePt t="5931" x="4864100" y="2254250"/>
          <p14:tracePt t="5948" x="4870450" y="2260600"/>
          <p14:tracePt t="5948" x="4883150" y="2266950"/>
          <p14:tracePt t="5966" x="4889500" y="2266950"/>
          <p14:tracePt t="5966" x="4895850" y="2273300"/>
          <p14:tracePt t="5983" x="4908550" y="2279650"/>
          <p14:tracePt t="6004" x="4914900" y="2279650"/>
          <p14:tracePt t="6020" x="4921250" y="2286000"/>
          <p14:tracePt t="6032" x="4927600" y="2286000"/>
          <p14:tracePt t="6048" x="4933950" y="2286000"/>
          <p14:tracePt t="6072" x="4940300" y="2286000"/>
          <p14:tracePt t="6100" x="4940300" y="2292350"/>
          <p14:tracePt t="6132" x="4933950" y="2298700"/>
          <p14:tracePt t="6144" x="4933950" y="2305050"/>
          <p14:tracePt t="6160" x="4933950" y="2311400"/>
          <p14:tracePt t="6176" x="4933950" y="2317750"/>
          <p14:tracePt t="6200" x="4927600" y="2324100"/>
          <p14:tracePt t="6244" x="4927600" y="2330450"/>
          <p14:tracePt t="6347" x="4927600" y="2336800"/>
          <p14:tracePt t="6380" x="4933950" y="2343150"/>
          <p14:tracePt t="6408" x="4940300" y="2343150"/>
          <p14:tracePt t="6424" x="4946650" y="2343150"/>
          <p14:tracePt t="6440" x="4953000" y="2343150"/>
          <p14:tracePt t="6452" x="4959350" y="2349500"/>
          <p14:tracePt t="6468" x="4965700" y="2349500"/>
          <p14:tracePt t="6484" x="4959350" y="2355850"/>
          <p14:tracePt t="6612" x="4959350" y="2349500"/>
          <p14:tracePt t="6679" x="4965700" y="2343150"/>
          <p14:tracePt t="6708" x="4959350" y="2343150"/>
          <p14:tracePt t="6744" x="4953000" y="2343150"/>
          <p14:tracePt t="6768" x="4946650" y="2343150"/>
          <p14:tracePt t="6784" x="4940300" y="2343150"/>
          <p14:tracePt t="6798" x="4927600" y="2343150"/>
          <p14:tracePt t="6811" x="4921250" y="2343150"/>
          <p14:tracePt t="6827" x="4914900" y="2343150"/>
          <p14:tracePt t="6843" x="4921250" y="2336800"/>
          <p14:tracePt t="6879" x="4927600" y="2336800"/>
          <p14:tracePt t="6888" x="4933950" y="2336800"/>
          <p14:tracePt t="6899" x="4946650" y="2336800"/>
          <p14:tracePt t="6899" x="4953000" y="2336800"/>
          <p14:tracePt t="6899" x="4965700" y="2336800"/>
          <p14:tracePt t="6920" x="4978400" y="2336800"/>
          <p14:tracePt t="6920" x="4991100" y="2336800"/>
          <p14:tracePt t="6935" x="5003800" y="2336800"/>
          <p14:tracePt t="6935" x="5016500" y="2336800"/>
          <p14:tracePt t="6952" x="5029200" y="2336800"/>
          <p14:tracePt t="6952" x="5041900" y="2336800"/>
          <p14:tracePt t="6969" x="5054600" y="2343150"/>
          <p14:tracePt t="6969" x="5080000" y="2343150"/>
          <p14:tracePt t="6986" x="5092700" y="2343150"/>
          <p14:tracePt t="6986" x="5099050" y="2349500"/>
          <p14:tracePt t="7002" x="5111750" y="2349500"/>
          <p14:tracePt t="7002" x="5118100" y="2349500"/>
          <p14:tracePt t="7019" x="5130800" y="2349500"/>
          <p14:tracePt t="7019" x="5137150" y="2355850"/>
          <p14:tracePt t="7036" x="5143500" y="2355850"/>
          <p14:tracePt t="7051" x="5149850" y="2355850"/>
          <p14:tracePt t="7068" x="5156200" y="2362200"/>
          <p14:tracePt t="7092" x="5149850" y="2368550"/>
          <p14:tracePt t="7113" x="5149850" y="2374900"/>
          <p14:tracePt t="7152" x="5156200" y="2374900"/>
          <p14:tracePt t="7187" x="5156200" y="2381250"/>
          <p14:tracePt t="7212" x="5162550" y="2393950"/>
          <p14:tracePt t="7223" x="5168900" y="2400300"/>
          <p14:tracePt t="7255" x="5168900" y="2406650"/>
          <p14:tracePt t="7272" x="5168900" y="2413000"/>
          <p14:tracePt t="7292" x="5168900" y="2406650"/>
          <p14:tracePt t="7332" x="5162550" y="2400300"/>
          <p14:tracePt t="7344" x="5156200" y="2393950"/>
          <p14:tracePt t="7360" x="5149850" y="2393950"/>
          <p14:tracePt t="7376" x="5143500" y="2387600"/>
          <p14:tracePt t="7392" x="5149850" y="2387600"/>
          <p14:tracePt t="7472" x="5156200" y="2381250"/>
          <p14:tracePt t="7488" x="5162550" y="2381250"/>
          <p14:tracePt t="7496" x="5168900" y="2381250"/>
          <p14:tracePt t="7504" x="5175250" y="2374900"/>
          <p14:tracePt t="7504" x="5181600" y="2374900"/>
          <p14:tracePt t="7521" x="5187950" y="2374900"/>
          <p14:tracePt t="7521" x="5194300" y="2374900"/>
          <p14:tracePt t="7537" x="5207000" y="2374900"/>
          <p14:tracePt t="7537" x="5213350" y="2368550"/>
          <p14:tracePt t="7537" x="5219700" y="2368550"/>
          <p14:tracePt t="7556" x="5226050" y="2368550"/>
          <p14:tracePt t="7572" x="5238750" y="2374900"/>
          <p14:tracePt t="7586" x="5245100" y="2381250"/>
          <p14:tracePt t="7603" x="5245100" y="2393950"/>
          <p14:tracePt t="7640" x="5251450" y="2393950"/>
          <p14:tracePt t="7720" x="5257800" y="2393950"/>
          <p14:tracePt t="7744" x="5264150" y="2393950"/>
          <p14:tracePt t="7761" x="5270500" y="2393950"/>
          <p14:tracePt t="7788" x="5276850" y="2393950"/>
          <p14:tracePt t="7803" x="5283200" y="2387600"/>
          <p14:tracePt t="7824" x="5289550" y="2387600"/>
          <p14:tracePt t="7840" x="5295900" y="2387600"/>
          <p14:tracePt t="7856" x="5302250" y="2381250"/>
          <p14:tracePt t="7872" x="5308600" y="2381250"/>
          <p14:tracePt t="7884" x="5314950" y="2381250"/>
          <p14:tracePt t="7900" x="5321300" y="2381250"/>
          <p14:tracePt t="7915" x="5327650" y="2387600"/>
          <p14:tracePt t="7932" x="5334000" y="2387600"/>
          <p14:tracePt t="7944" x="5340350" y="2387600"/>
          <p14:tracePt t="7984" x="5346700" y="2381250"/>
          <p14:tracePt t="8011" x="5353050" y="2381250"/>
          <p14:tracePt t="8064" x="5359400" y="2374900"/>
          <p14:tracePt t="8112" x="5365750" y="2374900"/>
          <p14:tracePt t="8132" x="5365750" y="2368550"/>
          <p14:tracePt t="8156" x="5372100" y="2368550"/>
          <p14:tracePt t="8180" x="5378450" y="2362200"/>
          <p14:tracePt t="8200" x="5378450" y="2368550"/>
          <p14:tracePt t="8267" x="5378450" y="2374900"/>
          <p14:tracePt t="8312" x="5378450" y="2381250"/>
          <p14:tracePt t="8335" x="5378450" y="2387600"/>
          <p14:tracePt t="8351" x="5372100" y="2387600"/>
          <p14:tracePt t="8363" x="5372100" y="2393950"/>
          <p14:tracePt t="8386" x="5378450" y="2400300"/>
          <p14:tracePt t="8479" x="5378450" y="2406650"/>
          <p14:tracePt t="8531" x="5378450" y="2413000"/>
          <p14:tracePt t="8582" x="5372100" y="2419350"/>
          <p14:tracePt t="8611" x="5365750" y="2425700"/>
          <p14:tracePt t="8636" x="5359400" y="2432050"/>
          <p14:tracePt t="8659" x="5353050" y="2438400"/>
          <p14:tracePt t="8679" x="5353050" y="2444750"/>
          <p14:tracePt t="8723" x="5353050" y="2451100"/>
          <p14:tracePt t="8754" x="5353050" y="2457450"/>
          <p14:tracePt t="8792" x="5346700" y="2463800"/>
          <p14:tracePt t="8852" x="5340350" y="2470150"/>
          <p14:tracePt t="8868" x="5334000" y="2470150"/>
          <p14:tracePt t="8884" x="5334000" y="2476500"/>
          <p14:tracePt t="8900" x="5327650" y="2476500"/>
          <p14:tracePt t="8912" x="5321300" y="2482850"/>
          <p14:tracePt t="8936" x="5314950" y="2482850"/>
          <p14:tracePt t="8959" x="5308600" y="2489200"/>
          <p14:tracePt t="8979" x="5302250" y="2489200"/>
          <p14:tracePt t="9003" x="5295900" y="2495550"/>
          <p14:tracePt t="9022" x="5289550" y="2495550"/>
          <p14:tracePt t="9091" x="5283200" y="2495550"/>
          <p14:tracePt t="9139" x="5276850" y="2495550"/>
          <p14:tracePt t="9184" x="5276850" y="2489200"/>
          <p14:tracePt t="9235" x="5276850" y="2482850"/>
          <p14:tracePt t="9280" x="5283200" y="2482850"/>
          <p14:tracePt t="9296" x="5289550" y="2482850"/>
          <p14:tracePt t="9312" x="5302250" y="2489200"/>
          <p14:tracePt t="9322" x="5302250" y="2495550"/>
          <p14:tracePt t="9331" x="5308600" y="2501900"/>
          <p14:tracePt t="9341" x="5314950" y="2508250"/>
          <p14:tracePt t="9357" x="5321300" y="2514600"/>
          <p14:tracePt t="9374" x="5327650" y="2520950"/>
          <p14:tracePt t="9391" x="5327650" y="2527300"/>
          <p14:tracePt t="9443" x="5334000" y="2527300"/>
          <p14:tracePt t="9526" x="5340350" y="2527300"/>
          <p14:tracePt t="9551" x="5334000" y="2527300"/>
          <p14:tracePt t="9603" x="5327650" y="2520950"/>
          <p14:tracePt t="9619" x="5321300" y="2520950"/>
          <p14:tracePt t="9631" x="5314950" y="2514600"/>
          <p14:tracePt t="9647" x="5308600" y="2514600"/>
          <p14:tracePt t="9663" x="5308600" y="2508250"/>
          <p14:tracePt t="9679" x="5308600" y="2501900"/>
          <p14:tracePt t="9699" x="5308600" y="2495550"/>
          <p14:tracePt t="9722" x="5302250" y="2489200"/>
          <p14:tracePt t="9743" x="5302250" y="2482850"/>
          <p14:tracePt t="9774" x="5302250" y="2470150"/>
          <p14:tracePt t="9812" x="5302250" y="2463800"/>
          <p14:tracePt t="9828" x="5302250" y="2457450"/>
          <p14:tracePt t="9924" x="5302250" y="2451100"/>
          <p14:tracePt t="9956" x="5302250" y="2444750"/>
          <p14:tracePt t="9971" x="5308600" y="2438400"/>
          <p14:tracePt t="9992" x="5314950" y="2438400"/>
          <p14:tracePt t="10023" x="5314950" y="2432050"/>
          <p14:tracePt t="10068" x="5321300" y="2425700"/>
          <p14:tracePt t="10119" x="5327650" y="2425700"/>
          <p14:tracePt t="10203" x="5334000" y="2419350"/>
          <p14:tracePt t="10224" x="5340350" y="2413000"/>
          <p14:tracePt t="10264" x="5346700" y="2413000"/>
          <p14:tracePt t="10308" x="5346700" y="2419350"/>
          <p14:tracePt t="10352" x="5346700" y="2413000"/>
          <p14:tracePt t="10464" x="5346700" y="2406650"/>
          <p14:tracePt t="10480" x="5346700" y="2400300"/>
          <p14:tracePt t="10592" x="5353050" y="2400300"/>
          <p14:tracePt t="10632" x="5359400" y="2393950"/>
          <p14:tracePt t="10692" x="5359400" y="2387600"/>
          <p14:tracePt t="10780" x="5365750" y="2381250"/>
          <p14:tracePt t="10832" x="5365750" y="2374900"/>
          <p14:tracePt t="10940" x="5372100" y="2374900"/>
          <p14:tracePt t="10984" x="5372100" y="2368550"/>
          <p14:tracePt t="11063" x="5365750" y="2368550"/>
          <p14:tracePt t="11163" x="5372100" y="2368550"/>
          <p14:tracePt t="11268" x="5378450" y="2362200"/>
          <p14:tracePt t="11292" x="5378450" y="2355850"/>
          <p14:tracePt t="11312" x="5384800" y="2355850"/>
          <p14:tracePt t="11363" x="5384800" y="2362200"/>
          <p14:tracePt t="11419" x="5384800" y="2355850"/>
          <p14:tracePt t="11463" x="5384800" y="2362200"/>
          <p14:tracePt t="11552" x="5378450" y="2362200"/>
          <p14:tracePt t="11780" x="5372100" y="2362200"/>
          <p14:tracePt t="11815" x="5378450" y="2362200"/>
          <p14:tracePt t="11899" x="5384800" y="2355850"/>
          <p14:tracePt t="12236" x="5391150" y="2355850"/>
          <p14:tracePt t="12263" x="5391150" y="2349500"/>
          <p14:tracePt t="12415" x="5397500" y="2349500"/>
          <p14:tracePt t="12459" x="5397500" y="2343150"/>
          <p14:tracePt t="12492" x="5403850" y="2336800"/>
          <p14:tracePt t="12511" x="5403850" y="2330450"/>
          <p14:tracePt t="12648" x="5410200" y="2336800"/>
          <p14:tracePt t="13060" x="5403850" y="2330450"/>
          <p14:tracePt t="13144" x="5403850" y="2343150"/>
          <p14:tracePt t="13247" x="5410200" y="2336800"/>
          <p14:tracePt t="13496" x="5403850" y="2336800"/>
          <p14:tracePt t="13616" x="5397500" y="2336800"/>
          <p14:tracePt t="13692" x="5397500" y="2343150"/>
          <p14:tracePt t="13760" x="5391150" y="2349500"/>
          <p14:tracePt t="13823" x="5384800" y="2349500"/>
          <p14:tracePt t="13864" x="5391150" y="2343150"/>
          <p14:tracePt t="14236" x="5384800" y="2343150"/>
          <p14:tracePt t="14284" x="5378450" y="2336800"/>
          <p14:tracePt t="14352" x="5384800" y="2336800"/>
          <p14:tracePt t="14388" x="5384800" y="2343150"/>
          <p14:tracePt t="14432" x="5378450" y="2343150"/>
          <p14:tracePt t="14552" x="5372100" y="2343150"/>
          <p14:tracePt t="14703" x="5372100" y="2336800"/>
          <p14:tracePt t="14808" x="5378450" y="2330450"/>
          <p14:tracePt t="15031" x="5378450" y="2336800"/>
          <p14:tracePt t="15084" x="5378450" y="2330450"/>
          <p14:tracePt t="15116" x="5378450" y="2324100"/>
          <p14:tracePt t="15228" x="5384800" y="2317750"/>
          <p14:tracePt t="15324" x="5384800" y="2311400"/>
          <p14:tracePt t="15348" x="5384800" y="2305050"/>
          <p14:tracePt t="15372" x="5391150" y="2298700"/>
          <p14:tracePt t="15631" x="5384800" y="2298700"/>
          <p14:tracePt t="15716" x="5384800" y="2292350"/>
          <p14:tracePt t="15792" x="5384800" y="2298700"/>
          <p14:tracePt t="15904" x="5391150" y="2298700"/>
          <p14:tracePt t="16075" x="5391150" y="2305050"/>
          <p14:tracePt t="16092" x="5397500" y="2311400"/>
          <p14:tracePt t="16104" x="5397500" y="2317750"/>
          <p14:tracePt t="16136" x="5403850" y="2317750"/>
          <p14:tracePt t="16179" x="5403850" y="2324100"/>
          <p14:tracePt t="16212" x="5397500" y="2330450"/>
          <p14:tracePt t="16224" x="5397500" y="2336800"/>
          <p14:tracePt t="16248" x="5391150" y="2343150"/>
          <p14:tracePt t="16272" x="5384800" y="2343150"/>
          <p14:tracePt t="16283" x="5378450" y="2349500"/>
          <p14:tracePt t="16300" x="5365750" y="2349500"/>
          <p14:tracePt t="16316" x="5359400" y="2355850"/>
          <p14:tracePt t="16324" x="5353050" y="2355850"/>
          <p14:tracePt t="16332" x="5346700" y="2362200"/>
          <p14:tracePt t="16332" x="5340350" y="2368550"/>
          <p14:tracePt t="16349" x="5334000" y="2368550"/>
          <p14:tracePt t="16349" x="5327650" y="2374900"/>
          <p14:tracePt t="16366" x="5321300" y="2381250"/>
          <p14:tracePt t="16366" x="5308600" y="2387600"/>
          <p14:tracePt t="16366" x="5302250" y="2393950"/>
          <p14:tracePt t="16384" x="5295900" y="2400300"/>
          <p14:tracePt t="16384" x="5289550" y="2406650"/>
          <p14:tracePt t="16398" x="5283200" y="2419350"/>
          <p14:tracePt t="16398" x="5270500" y="2432050"/>
          <p14:tracePt t="16415" x="5264150" y="2444750"/>
          <p14:tracePt t="16415" x="5257800" y="2463800"/>
          <p14:tracePt t="16432" x="5245100" y="2489200"/>
          <p14:tracePt t="16432" x="5238750" y="2508250"/>
          <p14:tracePt t="16449" x="5226050" y="2533650"/>
          <p14:tracePt t="16449" x="5200650" y="2597150"/>
          <p14:tracePt t="16465" x="5187950" y="2641600"/>
          <p14:tracePt t="16465" x="5175250" y="2679700"/>
          <p14:tracePt t="16482" x="5156200" y="2724150"/>
          <p14:tracePt t="16482" x="5137150" y="2768600"/>
          <p14:tracePt t="16499" x="5118100" y="2819400"/>
          <p14:tracePt t="16499" x="5067300" y="2921000"/>
          <p14:tracePt t="16515" x="5035550" y="2971800"/>
          <p14:tracePt t="16515" x="5003800" y="3028950"/>
          <p14:tracePt t="16532" x="4972050" y="3086100"/>
          <p14:tracePt t="16532" x="4940300" y="3149600"/>
          <p14:tracePt t="16549" x="4908550" y="3213100"/>
          <p14:tracePt t="16549" x="4876800" y="3276600"/>
          <p14:tracePt t="16566" x="4838700" y="3346450"/>
          <p14:tracePt t="16566" x="4775200" y="3498850"/>
          <p14:tracePt t="16583" x="4737100" y="3575050"/>
          <p14:tracePt t="16583" x="4705350" y="3651250"/>
          <p14:tracePt t="16600" x="4673600" y="3727450"/>
          <p14:tracePt t="16600" x="4641850" y="3803650"/>
          <p14:tracePt t="16616" x="4610100" y="3879850"/>
          <p14:tracePt t="16616" x="4578350" y="3949700"/>
          <p14:tracePt t="16633" x="4552950" y="4013200"/>
          <p14:tracePt t="16633" x="4527550" y="4083050"/>
          <p14:tracePt t="16633" x="4495800" y="4140200"/>
          <p14:tracePt t="16651" x="4470400" y="4197350"/>
          <p14:tracePt t="16664" x="4438650" y="4254500"/>
          <p14:tracePt t="16664" x="4368800" y="4362450"/>
          <p14:tracePt t="16683" x="4330700" y="4413250"/>
          <p14:tracePt t="16683" x="4292600" y="4464050"/>
          <p14:tracePt t="16699" x="4254500" y="4514850"/>
          <p14:tracePt t="16699" x="4210050" y="4565650"/>
          <p14:tracePt t="16717" x="4165600" y="4616450"/>
          <p14:tracePt t="16717" x="4121150" y="4667250"/>
          <p14:tracePt t="16733" x="4076700" y="4718050"/>
          <p14:tracePt t="16733" x="4032250" y="4762500"/>
          <p14:tracePt t="16733" x="3981450" y="4800600"/>
          <p14:tracePt t="16752" x="3937000" y="4838700"/>
          <p14:tracePt t="16752" x="3892550" y="4876800"/>
          <p14:tracePt t="16766" x="3854450" y="4908550"/>
          <p14:tracePt t="16766" x="3810000" y="4940300"/>
          <p14:tracePt t="16783" x="3765550" y="4972050"/>
          <p14:tracePt t="16783" x="3727450" y="5003800"/>
          <p14:tracePt t="16800" x="3689350" y="5035550"/>
          <p14:tracePt t="16800" x="3606800" y="5092700"/>
          <p14:tracePt t="16816" x="3562350" y="5118100"/>
          <p14:tracePt t="16816" x="3524250" y="5143500"/>
          <p14:tracePt t="16833" x="3486150" y="5168900"/>
          <p14:tracePt t="16833" x="3448050" y="5194300"/>
          <p14:tracePt t="16850" x="3409950" y="5213350"/>
          <p14:tracePt t="16850" x="3378200" y="5238750"/>
          <p14:tracePt t="16866" x="3346450" y="5264150"/>
          <p14:tracePt t="16866" x="3276600" y="5308600"/>
          <p14:tracePt t="16884" x="3251200" y="5334000"/>
          <p14:tracePt t="16884" x="3219450" y="5353050"/>
          <p14:tracePt t="16900" x="3187700" y="5378450"/>
          <p14:tracePt t="16900" x="3162300" y="5403850"/>
          <p14:tracePt t="16917" x="3130550" y="5422900"/>
          <p14:tracePt t="16917" x="3105150" y="5441950"/>
          <p14:tracePt t="16917" x="3079750" y="5461000"/>
          <p14:tracePt t="16935" x="3048000" y="5480050"/>
          <p14:tracePt t="16949" x="3022600" y="5499100"/>
          <p14:tracePt t="16949" x="2959100" y="5537200"/>
          <p14:tracePt t="16967" x="2927350" y="5556250"/>
          <p14:tracePt t="16967" x="2895600" y="5575300"/>
          <p14:tracePt t="16983" x="2863850" y="5594350"/>
          <p14:tracePt t="16983" x="2832100" y="5613400"/>
          <p14:tracePt t="17000" x="2800350" y="5632450"/>
          <p14:tracePt t="17000" x="2768600" y="5645150"/>
          <p14:tracePt t="17017" x="2736850" y="5664200"/>
          <p14:tracePt t="17017" x="2673350" y="5689600"/>
          <p14:tracePt t="17036" x="2641600" y="5702300"/>
          <p14:tracePt t="17036" x="2609850" y="5715000"/>
          <p14:tracePt t="17051" x="2578100" y="5727700"/>
          <p14:tracePt t="17051" x="2546350" y="5740400"/>
          <p14:tracePt t="17068" x="2514600" y="5746750"/>
          <p14:tracePt t="17068" x="2476500" y="5759450"/>
          <p14:tracePt t="17085" x="2444750" y="5765800"/>
          <p14:tracePt t="17085" x="2413000" y="5772150"/>
          <p14:tracePt t="17101" x="2374900" y="5772150"/>
          <p14:tracePt t="17101" x="2292350" y="5765800"/>
          <p14:tracePt t="17117" x="2254250" y="5759450"/>
          <p14:tracePt t="17135" x="1752600" y="5543550"/>
          <p14:tracePt t="17201" x="1708150" y="5511800"/>
          <p14:tracePt t="17207" x="1657350" y="5480050"/>
          <p14:tracePt t="17216" x="1562100" y="5403850"/>
          <p14:tracePt t="17216" x="1517650" y="5359400"/>
          <p14:tracePt t="17236" x="1416050" y="5251450"/>
          <p14:tracePt t="17251" x="1314450" y="5124450"/>
          <p14:tracePt t="17267" x="1225550" y="4984750"/>
          <p14:tracePt t="17284" x="1143000" y="4832350"/>
          <p14:tracePt t="17300" x="1073150" y="4667250"/>
          <p14:tracePt t="17300" x="1047750" y="4584700"/>
          <p14:tracePt t="17319" x="1003300" y="4400550"/>
          <p14:tracePt t="17335" x="984250" y="4216400"/>
          <p14:tracePt t="17351" x="971550" y="4025900"/>
          <p14:tracePt t="17367" x="977900" y="3835400"/>
          <p14:tracePt t="17384" x="990600" y="3657600"/>
          <p14:tracePt t="17401" x="1035050" y="3422650"/>
          <p14:tracePt t="17417" x="1079500" y="3282950"/>
          <p14:tracePt t="17434" x="1155700" y="3149600"/>
          <p14:tracePt t="17451" x="1263650" y="3022600"/>
          <p14:tracePt t="17467" x="1466850" y="2838450"/>
          <p14:tracePt t="17484" x="1638300" y="2730500"/>
          <p14:tracePt t="17501" x="1828800" y="2641600"/>
          <p14:tracePt t="17518" x="2133600" y="2552700"/>
          <p14:tracePt t="17535" x="2349500" y="2508250"/>
          <p14:tracePt t="17551" x="2590800" y="2470150"/>
          <p14:tracePt t="17568" x="2844800" y="2425700"/>
          <p14:tracePt t="17585" x="3117850" y="2381250"/>
          <p14:tracePt t="17585" x="3263900" y="2355850"/>
          <p14:tracePt t="17604" x="3575050" y="2324100"/>
          <p14:tracePt t="17619" x="3898900" y="2298700"/>
          <p14:tracePt t="17635" x="4222750" y="2286000"/>
          <p14:tracePt t="17651" x="4559300" y="2279650"/>
          <p14:tracePt t="17668" x="4876800" y="2286000"/>
          <p14:tracePt t="17685" x="5378450" y="2305050"/>
          <p14:tracePt t="17703" x="5740400" y="2336800"/>
          <p14:tracePt t="17718" x="6083300" y="2374900"/>
          <p14:tracePt t="17735" x="6413500" y="2419350"/>
          <p14:tracePt t="17752" x="6731000" y="2476500"/>
          <p14:tracePt t="17768" x="7118350" y="2584450"/>
          <p14:tracePt t="17787" x="7359650" y="2667000"/>
          <p14:tracePt t="17802" x="7581900" y="2768600"/>
          <p14:tracePt t="17819" x="7899400" y="2940050"/>
          <p14:tracePt t="17835" x="8077200" y="3060700"/>
          <p14:tracePt t="17852" x="8229600" y="3187700"/>
          <p14:tracePt t="17869" x="8343900" y="3333750"/>
          <p14:tracePt t="17885" x="8445500" y="3562350"/>
          <p14:tracePt t="17903" x="8477250" y="3733800"/>
          <p14:tracePt t="17919" x="8470900" y="3911600"/>
          <p14:tracePt t="17936" x="8439150" y="4095750"/>
          <p14:tracePt t="17952" x="8375650" y="4273550"/>
          <p14:tracePt t="17952" x="8337550" y="4356100"/>
          <p14:tracePt t="17971" x="8235950" y="4521200"/>
          <p14:tracePt t="17987" x="8115300" y="4673600"/>
          <p14:tracePt t="18003" x="7975600" y="4813300"/>
          <p14:tracePt t="18020" x="7810500" y="4946650"/>
          <p14:tracePt t="18036" x="7613650" y="5073650"/>
          <p14:tracePt t="18053" x="7404100" y="5194300"/>
          <p14:tracePt t="18053" x="7283450" y="5245100"/>
          <p14:tracePt t="18071" x="7042150" y="5340350"/>
          <p14:tracePt t="18086" x="6788150" y="5416550"/>
          <p14:tracePt t="18103" x="6521450" y="5480050"/>
          <p14:tracePt t="18120" x="6115050" y="5556250"/>
          <p14:tracePt t="18136" x="5835650" y="5600700"/>
          <p14:tracePt t="18153" x="5562600" y="5632450"/>
          <p14:tracePt t="18170" x="5289550" y="5657850"/>
          <p14:tracePt t="18186" x="4902200" y="5670550"/>
          <p14:tracePt t="18203" x="4667250" y="5676900"/>
          <p14:tracePt t="18220" x="4451350" y="5676900"/>
          <p14:tracePt t="18237" x="4254500" y="5670550"/>
          <p14:tracePt t="18237" x="4165600" y="5670550"/>
          <p14:tracePt t="18256" x="3994150" y="5651500"/>
          <p14:tracePt t="18271" x="3835400" y="5619750"/>
          <p14:tracePt t="18287" x="3695700" y="5588000"/>
          <p14:tracePt t="18304" x="3562350" y="5549900"/>
          <p14:tracePt t="18320" x="3454400" y="5524500"/>
          <p14:tracePt t="18320" x="3403600" y="5518150"/>
          <p14:tracePt t="18340" x="3321050" y="5511800"/>
          <p14:tracePt t="18355" x="3257550" y="5511800"/>
          <p14:tracePt t="18371" x="3213100" y="5518150"/>
          <p14:tracePt t="18387" x="3181350" y="5518150"/>
          <p14:tracePt t="18404" x="3162300" y="5518150"/>
          <p14:tracePt t="18421" x="3136900" y="5518150"/>
          <p14:tracePt t="18437" x="3130550" y="5530850"/>
          <p14:tracePt t="18454" x="3130550" y="5543550"/>
          <p14:tracePt t="18471" x="3136900" y="5562600"/>
          <p14:tracePt t="18488" x="3149600" y="5594350"/>
          <p14:tracePt t="18504" x="3155950" y="5600700"/>
          <p14:tracePt t="18526" x="3155950" y="5594350"/>
          <p14:tracePt t="18555" x="3149600" y="5588000"/>
          <p14:tracePt t="18586" x="3143250" y="5581650"/>
          <p14:tracePt t="18603" x="3136900" y="5575300"/>
          <p14:tracePt t="18615" x="3130550" y="5575300"/>
          <p14:tracePt t="18623" x="3117850" y="5568950"/>
          <p14:tracePt t="18639" x="3111500" y="5562600"/>
          <p14:tracePt t="18655" x="3105150" y="5562600"/>
          <p14:tracePt t="18671" x="3098800" y="5556250"/>
          <p14:tracePt t="18688" x="3092450" y="5556250"/>
          <p14:tracePt t="18704" x="3086100" y="5549900"/>
          <p14:tracePt t="18722" x="3079750" y="5549900"/>
          <p14:tracePt t="18743" x="3079750" y="5556250"/>
          <p14:tracePt t="18790" x="3086100" y="5556250"/>
          <p14:tracePt t="18811" x="3086100" y="5562600"/>
          <p14:tracePt t="18835" x="3092450" y="5556250"/>
          <p14:tracePt t="18915" x="3092450" y="5549900"/>
          <p14:tracePt t="18938" x="3092450" y="5543550"/>
          <p14:tracePt t="18963" x="3092450" y="5537200"/>
          <p14:tracePt t="18991" x="3092450" y="5530850"/>
          <p14:tracePt t="19007" x="3092450" y="5524500"/>
          <p14:tracePt t="19023" x="3092450" y="5518150"/>
          <p14:tracePt t="19035" x="3092450" y="5511800"/>
          <p14:tracePt t="19051" x="3092450" y="5505450"/>
          <p14:tracePt t="19067" x="3092450" y="5499100"/>
          <p14:tracePt t="19076" x="3092450" y="5492750"/>
          <p14:tracePt t="19091" x="3092450" y="5480050"/>
          <p14:tracePt t="19106" x="3092450" y="5461000"/>
          <p14:tracePt t="19123" x="3098800" y="5448300"/>
          <p14:tracePt t="19140" x="3117850" y="5422900"/>
          <p14:tracePt t="19156" x="3124200" y="5410200"/>
          <p14:tracePt t="19173" x="3136900" y="5378450"/>
          <p14:tracePt t="19173" x="3149600" y="5359400"/>
          <p14:tracePt t="19190" x="3155950" y="5334000"/>
          <p14:tracePt t="19190" x="3162300" y="5308600"/>
          <p14:tracePt t="19208" x="3175000" y="5276850"/>
          <p14:tracePt t="19208" x="3194050" y="5194300"/>
          <p14:tracePt t="19224" x="3206750" y="5149850"/>
          <p14:tracePt t="19224" x="3219450" y="5099050"/>
          <p14:tracePt t="19241" x="3238500" y="5048250"/>
          <p14:tracePt t="19241" x="3257550" y="4991100"/>
          <p14:tracePt t="19258" x="3282950" y="4933950"/>
          <p14:tracePt t="19258" x="3346450" y="4806950"/>
          <p14:tracePt t="19275" x="3384550" y="4737100"/>
          <p14:tracePt t="19275" x="3422650" y="4673600"/>
          <p14:tracePt t="19292" x="3473450" y="4610100"/>
          <p14:tracePt t="19292" x="3517900" y="4540250"/>
          <p14:tracePt t="19308" x="3568700" y="4470400"/>
          <p14:tracePt t="19308" x="3619500" y="4400550"/>
          <p14:tracePt t="19324" x="3676650" y="4330700"/>
          <p14:tracePt t="19324" x="3727450" y="4260850"/>
          <p14:tracePt t="19324" x="3784600" y="4184650"/>
          <p14:tracePt t="19343" x="3835400" y="4108450"/>
          <p14:tracePt t="19356" x="3886200" y="4032250"/>
          <p14:tracePt t="19356" x="3987800" y="3873500"/>
          <p14:tracePt t="19375" x="4038600" y="3797300"/>
          <p14:tracePt t="19375" x="4083050" y="3727450"/>
          <p14:tracePt t="19392" x="4127500" y="3657600"/>
          <p14:tracePt t="19392" x="4165600" y="3587750"/>
          <p14:tracePt t="19409" x="4197350" y="3524250"/>
          <p14:tracePt t="19409" x="4229100" y="3467100"/>
          <p14:tracePt t="19425" x="4254500" y="3416300"/>
          <p14:tracePt t="19425" x="4273550" y="3371850"/>
          <p14:tracePt t="19425" x="4286250" y="3327400"/>
          <p14:tracePt t="19444" x="4298950" y="3295650"/>
          <p14:tracePt t="19444" x="4305300" y="3263900"/>
          <p14:tracePt t="19458" x="4305300" y="3232150"/>
          <p14:tracePt t="19458" x="4298950" y="3213100"/>
          <p14:tracePt t="19475" x="4286250" y="3194050"/>
          <p14:tracePt t="19475" x="4273550" y="3181350"/>
          <p14:tracePt t="19492" x="4254500" y="3175000"/>
          <p14:tracePt t="19492" x="4229100" y="3168650"/>
          <p14:tracePt t="19508" x="4203700" y="3162300"/>
          <p14:tracePt t="19508" x="4140200" y="3155950"/>
          <p14:tracePt t="19525" x="4108450" y="3155950"/>
          <p14:tracePt t="19525" x="4070350" y="3155950"/>
          <p14:tracePt t="19542" x="4025900" y="3155950"/>
          <p14:tracePt t="19542" x="3987800" y="3162300"/>
          <p14:tracePt t="19560" x="3943350" y="3162300"/>
          <p14:tracePt t="19560" x="3860800" y="3168650"/>
          <p14:tracePt t="19575" x="3816350" y="3175000"/>
          <p14:tracePt t="19575" x="3778250" y="3175000"/>
          <p14:tracePt t="19592" x="3733800" y="3175000"/>
          <p14:tracePt t="19592" x="3695700" y="3175000"/>
          <p14:tracePt t="19609" x="3657600" y="3175000"/>
          <p14:tracePt t="19609" x="3625850" y="3175000"/>
          <p14:tracePt t="19625" x="3594100" y="3175000"/>
          <p14:tracePt t="19625" x="3543300" y="3168650"/>
          <p14:tracePt t="19644" x="3524250" y="3162300"/>
          <p14:tracePt t="19644" x="3505200" y="3155950"/>
          <p14:tracePt t="19660" x="3486150" y="3149600"/>
          <p14:tracePt t="19660" x="3473450" y="3149600"/>
          <p14:tracePt t="19676" x="3460750" y="3143250"/>
          <p14:tracePt t="19676" x="3448050" y="3136900"/>
          <p14:tracePt t="19693" x="3441700" y="3136900"/>
          <p14:tracePt t="19693" x="3429000" y="3130550"/>
          <p14:tracePt t="19693" x="3429000" y="3124200"/>
          <p14:tracePt t="19712" x="3416300" y="3117850"/>
          <p14:tracePt t="19728" x="3416300" y="3111500"/>
          <p14:tracePt t="19743" x="3416300" y="3117850"/>
          <p14:tracePt t="19787" x="3422650" y="3124200"/>
          <p14:tracePt t="19803" x="3429000" y="3130550"/>
          <p14:tracePt t="19815" x="3435350" y="3136900"/>
          <p14:tracePt t="19825" x="3441700" y="3136900"/>
          <p14:tracePt t="19842" x="3448050" y="3143250"/>
          <p14:tracePt t="19842" x="3460750" y="3143250"/>
          <p14:tracePt t="19861" x="3467100" y="3149600"/>
          <p14:tracePt t="19861" x="3479800" y="3149600"/>
          <p14:tracePt t="19876" x="3486150" y="3155950"/>
          <p14:tracePt t="19876" x="3492500" y="3155950"/>
          <p14:tracePt t="19893" x="3498850" y="3162300"/>
          <p14:tracePt t="19893" x="3511550" y="3162300"/>
          <p14:tracePt t="19911" x="3517900" y="3168650"/>
          <p14:tracePt t="19911" x="3524250" y="3175000"/>
          <p14:tracePt t="19927" x="3530600" y="3181350"/>
          <p14:tracePt t="19927" x="3536950" y="3187700"/>
          <p14:tracePt t="19943" x="3543300" y="3194050"/>
          <p14:tracePt t="19959" x="3549650" y="3200400"/>
          <p14:tracePt t="19975" x="3556000" y="3206750"/>
          <p14:tracePt t="19992" x="3543300" y="3213100"/>
          <p14:tracePt t="20009" x="3536950" y="3213100"/>
          <p14:tracePt t="20009" x="3530600" y="3213100"/>
          <p14:tracePt t="20028" x="3517900" y="3219450"/>
          <p14:tracePt t="20028" x="3511550" y="3219450"/>
          <p14:tracePt t="20044" x="3505200" y="3219450"/>
          <p14:tracePt t="20044" x="3492500" y="3219450"/>
          <p14:tracePt t="20061" x="3486150" y="3219450"/>
          <p14:tracePt t="20061" x="3473450" y="3225800"/>
          <p14:tracePt t="20061" x="3460750" y="3225800"/>
          <p14:tracePt t="20080" x="3454400" y="3225800"/>
          <p14:tracePt t="20093" x="3441700" y="3225800"/>
          <p14:tracePt t="20093" x="3422650" y="3219450"/>
          <p14:tracePt t="20112" x="3416300" y="3219450"/>
          <p14:tracePt t="20112" x="3403600" y="3219450"/>
          <p14:tracePt t="20127" x="3397250" y="3219450"/>
          <p14:tracePt t="20127" x="3384550" y="3219450"/>
          <p14:tracePt t="20144" x="3378200" y="3213100"/>
          <p14:tracePt t="20144" x="3371850" y="3213100"/>
          <p14:tracePt t="20144" x="3365500" y="3213100"/>
          <p14:tracePt t="20163" x="3359150" y="3206750"/>
          <p14:tracePt t="20176" x="3359150" y="3200400"/>
          <p14:tracePt t="20207" x="3365500" y="3187700"/>
          <p14:tracePt t="20223" x="3371850" y="3187700"/>
          <p14:tracePt t="20230" x="3378200" y="3181350"/>
          <p14:tracePt t="20230" x="3384550" y="3181350"/>
          <p14:tracePt t="20245" x="3390900" y="3175000"/>
          <p14:tracePt t="20245" x="3397250" y="3175000"/>
          <p14:tracePt t="20261" x="3409950" y="3168650"/>
          <p14:tracePt t="20261" x="3416300" y="3168650"/>
          <p14:tracePt t="20278" x="3429000" y="3168650"/>
          <p14:tracePt t="20278" x="3435350" y="3162300"/>
          <p14:tracePt t="20296" x="3460750" y="3162300"/>
          <p14:tracePt t="20296" x="3473450" y="3162300"/>
          <p14:tracePt t="20312" x="3492500" y="3155950"/>
          <p14:tracePt t="20312" x="3505200" y="3155950"/>
          <p14:tracePt t="20328" x="3517900" y="3155950"/>
          <p14:tracePt t="20328" x="3530600" y="3162300"/>
          <p14:tracePt t="20344" x="3543300" y="3162300"/>
          <p14:tracePt t="20344" x="3562350" y="3162300"/>
          <p14:tracePt t="20344" x="3575050" y="3162300"/>
          <p14:tracePt t="20364" x="3587750" y="3162300"/>
          <p14:tracePt t="20376" x="3600450" y="3162300"/>
          <p14:tracePt t="20376" x="3638550" y="3162300"/>
          <p14:tracePt t="20395" x="3657600" y="3155950"/>
          <p14:tracePt t="20395" x="3683000" y="3149600"/>
          <p14:tracePt t="20412" x="3714750" y="3143250"/>
          <p14:tracePt t="20412" x="3752850" y="3136900"/>
          <p14:tracePt t="20428" x="3790950" y="3130550"/>
          <p14:tracePt t="20428" x="3835400" y="3117850"/>
          <p14:tracePt t="20428" x="3879850" y="3111500"/>
          <p14:tracePt t="20447" x="3930650" y="3098800"/>
          <p14:tracePt t="20460" x="3981450" y="3086100"/>
          <p14:tracePt t="20460" x="4076700" y="3060700"/>
          <p14:tracePt t="20478" x="4127500" y="3048000"/>
          <p14:tracePt t="20478" x="4171950" y="3035300"/>
          <p14:tracePt t="20495" x="4216400" y="3016250"/>
          <p14:tracePt t="20495" x="4260850" y="2997200"/>
          <p14:tracePt t="20512" x="4305300" y="2984500"/>
          <p14:tracePt t="20512" x="4343400" y="2965450"/>
          <p14:tracePt t="20528" x="4387850" y="2952750"/>
          <p14:tracePt t="20528" x="4464050" y="2927350"/>
          <p14:tracePt t="20545" x="4495800" y="2914650"/>
          <p14:tracePt t="20545" x="4527550" y="2901950"/>
          <p14:tracePt t="20562" x="4559300" y="2889250"/>
          <p14:tracePt t="20562" x="4591050" y="2882900"/>
          <p14:tracePt t="20579" x="4616450" y="2876550"/>
          <p14:tracePt t="20579" x="4660900" y="2870200"/>
          <p14:tracePt t="20596" x="4679950" y="2863850"/>
          <p14:tracePt t="20596" x="4699000" y="2863850"/>
          <p14:tracePt t="20613" x="4711700" y="2863850"/>
          <p14:tracePt t="20613" x="4730750" y="2863850"/>
          <p14:tracePt t="20628" x="4743450" y="2863850"/>
          <p14:tracePt t="20628" x="4749800" y="2863850"/>
          <p14:tracePt t="20646" x="4762500" y="2863850"/>
          <p14:tracePt t="20646" x="4768850" y="2863850"/>
          <p14:tracePt t="20664" x="4775200" y="2863850"/>
          <p14:tracePt t="20678" x="4768850" y="2857500"/>
          <p14:tracePt t="20678" x="4762500" y="2857500"/>
          <p14:tracePt t="20696" x="4749800" y="2857500"/>
          <p14:tracePt t="20696" x="4737100" y="2857500"/>
          <p14:tracePt t="20712" x="4724400" y="2857500"/>
          <p14:tracePt t="20712" x="4705350" y="2851150"/>
          <p14:tracePt t="20729" x="4679950" y="2851150"/>
          <p14:tracePt t="20729" x="4654550" y="2851150"/>
          <p14:tracePt t="20729" x="4629150" y="2851150"/>
          <p14:tracePt t="20748" x="4597400" y="2844800"/>
          <p14:tracePt t="20748" x="4572000" y="2844800"/>
          <p14:tracePt t="20763" x="4540250" y="2838450"/>
          <p14:tracePt t="20763" x="4508500" y="2838450"/>
          <p14:tracePt t="20779" x="4476750" y="2832100"/>
          <p14:tracePt t="20779" x="4445000" y="2825750"/>
          <p14:tracePt t="20779" x="4413250" y="2819400"/>
          <p14:tracePt t="20799" x="4381500" y="2813050"/>
          <p14:tracePt t="20811" x="4349750" y="2800350"/>
          <p14:tracePt t="20811" x="4324350" y="2787650"/>
          <p14:tracePt t="20811" x="4292600" y="2774950"/>
          <p14:tracePt t="20832" x="4267200" y="2762250"/>
          <p14:tracePt t="20832" x="4241800" y="2743200"/>
          <p14:tracePt t="20846" x="4216400" y="2724150"/>
          <p14:tracePt t="20846" x="4191000" y="2705100"/>
          <p14:tracePt t="20863" x="4171950" y="2679700"/>
          <p14:tracePt t="20863" x="4146550" y="2654300"/>
          <p14:tracePt t="20880" x="4127500" y="2622550"/>
          <p14:tracePt t="20880" x="4083050" y="2552700"/>
          <p14:tracePt t="20896" x="4064000" y="2508250"/>
          <p14:tracePt t="20896" x="4044950" y="2470150"/>
          <p14:tracePt t="20913" x="4019550" y="2432050"/>
          <p14:tracePt t="20913" x="4000500" y="2387600"/>
          <p14:tracePt t="20930" x="3981450" y="2349500"/>
          <p14:tracePt t="20930" x="3956050" y="2317750"/>
          <p14:tracePt t="20946" x="3937000" y="2286000"/>
          <p14:tracePt t="20946" x="3892550" y="2241550"/>
          <p14:tracePt t="20964" x="3873500" y="2222500"/>
          <p14:tracePt t="20964" x="3848100" y="2209800"/>
          <p14:tracePt t="20980" x="3829050" y="2197100"/>
          <p14:tracePt t="20980" x="3810000" y="2190750"/>
          <p14:tracePt t="20997" x="3784600" y="2184400"/>
          <p14:tracePt t="20997" x="3765550" y="2184400"/>
          <p14:tracePt t="21013" x="3746500" y="2178050"/>
          <p14:tracePt t="21013" x="3714750" y="2190750"/>
          <p14:tracePt t="21031" x="3695700" y="2197100"/>
          <p14:tracePt t="21031" x="3689350" y="2216150"/>
          <p14:tracePt t="21048" x="3676650" y="2235200"/>
          <p14:tracePt t="21048" x="3670300" y="2260600"/>
          <p14:tracePt t="21064" x="3670300" y="2298700"/>
          <p14:tracePt t="21064" x="3663950" y="2336800"/>
          <p14:tracePt t="21080" x="3663950" y="2374900"/>
          <p14:tracePt t="21080" x="3663950" y="2419350"/>
          <p14:tracePt t="21097" x="3663950" y="2463800"/>
          <p14:tracePt t="21097" x="3670300" y="2508250"/>
          <p14:tracePt t="21097" x="3670300" y="2546350"/>
          <p14:tracePt t="21116" x="3670300" y="2590800"/>
          <p14:tracePt t="21129" x="3676650" y="2635250"/>
          <p14:tracePt t="21129" x="3676650" y="2717800"/>
          <p14:tracePt t="21147" x="3676650" y="2749550"/>
          <p14:tracePt t="21147" x="3670300" y="2787650"/>
          <p14:tracePt t="21164" x="3663950" y="2819400"/>
          <p14:tracePt t="21164" x="3663950" y="2844800"/>
          <p14:tracePt t="21180" x="3657600" y="2863850"/>
          <p14:tracePt t="21180" x="3644900" y="2901950"/>
          <p14:tracePt t="21197" x="3632200" y="2914650"/>
          <p14:tracePt t="21197" x="3625850" y="2927350"/>
          <p14:tracePt t="21214" x="3619500" y="2933700"/>
          <p14:tracePt t="21214" x="3613150" y="2946400"/>
          <p14:tracePt t="21231" x="3600450" y="2952750"/>
          <p14:tracePt t="21231" x="3587750" y="2959100"/>
          <p14:tracePt t="21248" x="3581400" y="2965450"/>
          <p14:tracePt t="21248" x="3562350" y="2971800"/>
          <p14:tracePt t="21265" x="3549650" y="2978150"/>
          <p14:tracePt t="21265" x="3543300" y="2978150"/>
          <p14:tracePt t="21281" x="3530600" y="2978150"/>
          <p14:tracePt t="21281" x="3524250" y="2984500"/>
          <p14:tracePt t="21298" x="3517900" y="2990850"/>
          <p14:tracePt t="21298" x="3505200" y="3003550"/>
          <p14:tracePt t="21315" x="3498850" y="3009900"/>
          <p14:tracePt t="21315" x="3492500" y="3016250"/>
          <p14:tracePt t="21331" x="3492500" y="3022600"/>
          <p14:tracePt t="21348" x="3524250" y="3067050"/>
          <p14:tracePt t="21730" x="3530600" y="3073400"/>
          <p14:tracePt t="21735" x="3530600" y="3086100"/>
          <p14:tracePt t="21751" x="3530600" y="3092450"/>
          <p14:tracePt t="21751" x="3530600" y="3098800"/>
          <p14:tracePt t="21767" x="3530600" y="3105150"/>
          <p14:tracePt t="21767" x="3530600" y="3111500"/>
          <p14:tracePt t="21783" x="3530600" y="3124200"/>
          <p14:tracePt t="21783" x="3530600" y="3130550"/>
          <p14:tracePt t="21783" x="3530600" y="3143250"/>
          <p14:tracePt t="21803" x="3524250" y="3155950"/>
          <p14:tracePt t="21816" x="3524250" y="3168650"/>
          <p14:tracePt t="21816" x="3517900" y="3194050"/>
          <p14:tracePt t="21836" x="3517900" y="3206750"/>
          <p14:tracePt t="21849" x="3517900" y="3225800"/>
          <p14:tracePt t="21849" x="3511550" y="3251200"/>
          <p14:tracePt t="21867" x="3505200" y="3263900"/>
          <p14:tracePt t="21867" x="3505200" y="3276600"/>
          <p14:tracePt t="21884" x="3505200" y="3289300"/>
          <p14:tracePt t="21884" x="3498850" y="3308350"/>
          <p14:tracePt t="21900" x="3498850" y="3321050"/>
          <p14:tracePt t="21900" x="3492500" y="3340100"/>
          <p14:tracePt t="21918" x="3492500" y="3352800"/>
          <p14:tracePt t="21918" x="3486150" y="3359150"/>
          <p14:tracePt t="21934" x="3486150" y="3371850"/>
          <p14:tracePt t="21934" x="3479800" y="3378200"/>
          <p14:tracePt t="21951" x="3479800" y="3384550"/>
          <p14:tracePt t="21951" x="3473450" y="3390900"/>
          <p14:tracePt t="21967" x="3473450" y="3397250"/>
          <p14:tracePt t="21967" x="3473450" y="3409950"/>
          <p14:tracePt t="21984" x="3467100" y="3416300"/>
          <p14:tracePt t="22000" x="3467100" y="3422650"/>
          <p14:tracePt t="22016" x="3460750" y="3422650"/>
          <p14:tracePt t="22033" x="3467100" y="3429000"/>
          <p14:tracePt t="22050" x="3467100" y="3422650"/>
          <p14:tracePt t="22082" x="3460750" y="3416300"/>
          <p14:tracePt t="22423" x="3467100" y="3397250"/>
          <p14:tracePt t="22427" x="3473450" y="3403600"/>
          <p14:tracePt t="22443" x="3473450" y="3416300"/>
          <p14:tracePt t="22455" x="3473450" y="3422650"/>
          <p14:tracePt t="22467" x="3473450" y="3429000"/>
          <p14:tracePt t="22467" x="3473450" y="3441700"/>
          <p14:tracePt t="22467" x="3473450" y="3454400"/>
          <p14:tracePt t="22487" x="3473450" y="3467100"/>
          <p14:tracePt t="22500" x="3473450" y="3479800"/>
          <p14:tracePt t="22500" x="3467100" y="3505200"/>
          <p14:tracePt t="22518" x="3467100" y="3524250"/>
          <p14:tracePt t="22518" x="3467100" y="3536950"/>
          <p14:tracePt t="22536" x="3460750" y="3556000"/>
          <p14:tracePt t="22536" x="3460750" y="3568700"/>
          <p14:tracePt t="22553" x="3460750" y="3587750"/>
          <p14:tracePt t="22553" x="3460750" y="3600450"/>
          <p14:tracePt t="22568" x="3460750" y="3613150"/>
          <p14:tracePt t="22568" x="3460750" y="3644900"/>
          <p14:tracePt t="22585" x="3460750" y="3657600"/>
          <p14:tracePt t="22585" x="3460750" y="3670300"/>
          <p14:tracePt t="22602" x="3460750" y="3683000"/>
          <p14:tracePt t="22602" x="3460750" y="3695700"/>
          <p14:tracePt t="22619" x="3460750" y="3708400"/>
          <p14:tracePt t="22619" x="3460750" y="3733800"/>
          <p14:tracePt t="22636" x="3460750" y="3740150"/>
          <p14:tracePt t="22636" x="3454400" y="3752850"/>
          <p14:tracePt t="22652" x="3454400" y="3759200"/>
          <p14:tracePt t="22652" x="3454400" y="3765550"/>
          <p14:tracePt t="22669" x="3454400" y="3778250"/>
          <p14:tracePt t="22669" x="3454400" y="3784600"/>
          <p14:tracePt t="22685" x="3448050" y="3790950"/>
          <p14:tracePt t="22685" x="3448050" y="3797300"/>
          <p14:tracePt t="22704" x="3448050" y="3810000"/>
          <p14:tracePt t="22719" x="3454400" y="3816350"/>
          <p14:tracePt t="22735" x="3454400" y="3822700"/>
          <p14:tracePt t="22751" x="3460750" y="3822700"/>
          <p14:tracePt t="22768" x="3454400" y="3816350"/>
          <p14:tracePt t="22788" x="3454400" y="3790950"/>
          <p14:tracePt t="23111" x="3460750" y="3803650"/>
          <p14:tracePt t="23115" x="3467100" y="3810000"/>
          <p14:tracePt t="23131" x="3467100" y="3816350"/>
          <p14:tracePt t="23139" x="3467100" y="3822700"/>
          <p14:tracePt t="23152" x="3467100" y="3829050"/>
          <p14:tracePt t="23152" x="3467100" y="3841750"/>
          <p14:tracePt t="23171" x="3467100" y="3854450"/>
          <p14:tracePt t="23171" x="3467100" y="3867150"/>
          <p14:tracePt t="23187" x="3467100" y="3879850"/>
          <p14:tracePt t="23187" x="3467100" y="3892550"/>
          <p14:tracePt t="23204" x="3460750" y="3905250"/>
          <p14:tracePt t="23204" x="3460750" y="3924300"/>
          <p14:tracePt t="23220" x="3460750" y="3937000"/>
          <p14:tracePt t="23220" x="3460750" y="3968750"/>
          <p14:tracePt t="23237" x="3454400" y="3981450"/>
          <p14:tracePt t="23237" x="3454400" y="3994150"/>
          <p14:tracePt t="23254" x="3454400" y="4006850"/>
          <p14:tracePt t="23254" x="3454400" y="4019550"/>
          <p14:tracePt t="23271" x="3448050" y="4038600"/>
          <p14:tracePt t="23271" x="3448050" y="4051300"/>
          <p14:tracePt t="23288" x="3448050" y="4064000"/>
          <p14:tracePt t="23288" x="3448050" y="4089400"/>
          <p14:tracePt t="23305" x="3441700" y="4108450"/>
          <p14:tracePt t="23305" x="3441700" y="4121150"/>
          <p14:tracePt t="23321" x="3441700" y="4133850"/>
          <p14:tracePt t="23321" x="3441700" y="4146550"/>
          <p14:tracePt t="23337" x="3448050" y="4152900"/>
          <p14:tracePt t="23337" x="3448050" y="4178300"/>
          <p14:tracePt t="23355" x="3448050" y="4184650"/>
          <p14:tracePt t="23355" x="3454400" y="4191000"/>
          <p14:tracePt t="23371" x="3454400" y="4197350"/>
          <p14:tracePt t="23371" x="3460750" y="4203700"/>
          <p14:tracePt t="23387" x="3467100" y="4210050"/>
          <p14:tracePt t="23403" x="3473450" y="4210050"/>
          <p14:tracePt t="23420" x="3479800" y="4216400"/>
          <p14:tracePt t="23436" x="3486150" y="4216400"/>
          <p14:tracePt t="23454" x="3492500" y="4210050"/>
          <p14:tracePt t="23470" x="3498850" y="4210050"/>
          <p14:tracePt t="23487" x="3505200" y="4216400"/>
          <p14:tracePt t="23503" x="3498850" y="4210050"/>
          <p14:tracePt t="23520" x="3492500" y="4203700"/>
          <p14:tracePt t="23540" x="3486150" y="4197350"/>
          <p14:tracePt t="23803" x="3479800" y="4222750"/>
          <p14:tracePt t="23808" x="3492500" y="4229100"/>
          <p14:tracePt t="23823" x="3498850" y="4222750"/>
          <p14:tracePt t="23866" x="3505200" y="4222750"/>
          <p14:tracePt t="23891" x="3511550" y="4222750"/>
          <p14:tracePt t="23918" x="3505200" y="4216400"/>
          <p14:tracePt t="23950" x="3498850" y="4210050"/>
          <p14:tracePt t="23979" x="3492500" y="4210050"/>
          <p14:tracePt t="23995" x="3486150" y="4210050"/>
          <p14:tracePt t="24011" x="3479800" y="4210050"/>
          <p14:tracePt t="24015" x="3473450" y="4210050"/>
          <p14:tracePt t="24031" x="3467100" y="4216400"/>
          <p14:tracePt t="24046" x="3454400" y="4222750"/>
          <p14:tracePt t="24062" x="3448050" y="4229100"/>
          <p14:tracePt t="24075" x="3448050" y="4235450"/>
          <p14:tracePt t="24091" x="3454400" y="4235450"/>
          <p14:tracePt t="24158" x="3454400" y="4229100"/>
          <p14:tracePt t="24191" x="3448050" y="4229100"/>
          <p14:tracePt t="24251" x="3441700" y="4229100"/>
          <p14:tracePt t="24263" x="3429000" y="4235450"/>
          <p14:tracePt t="24279" x="3422650" y="4235450"/>
          <p14:tracePt t="24295" x="3422650" y="4241800"/>
          <p14:tracePt t="24311" x="3416300" y="4248150"/>
          <p14:tracePt t="24331" x="3416300" y="4254500"/>
          <p14:tracePt t="24371" x="3422650" y="4260850"/>
          <p14:tracePt t="24383" x="3422650" y="4267200"/>
          <p14:tracePt t="24399" x="3429000" y="4267200"/>
          <p14:tracePt t="24415" x="3429000" y="4273550"/>
          <p14:tracePt t="24431" x="3435350" y="4279900"/>
          <p14:tracePt t="24443" x="3435350" y="4286250"/>
          <p14:tracePt t="24467" x="3435350" y="4292600"/>
          <p14:tracePt t="24483" x="3435350" y="4298950"/>
          <p14:tracePt t="24495" x="3435350" y="4305300"/>
          <p14:tracePt t="24527" x="3441700" y="4298950"/>
          <p14:tracePt t="24631" x="3441700" y="4292600"/>
          <p14:tracePt t="24663" x="3435350" y="4292600"/>
          <p14:tracePt t="24690" x="3429000" y="4292600"/>
          <p14:tracePt t="24784" x="3422650" y="4298950"/>
          <p14:tracePt t="24879" x="3416300" y="4298950"/>
          <p14:tracePt t="24911" x="3409950" y="4292600"/>
          <p14:tracePt t="24939" x="3416300" y="4286250"/>
          <p14:tracePt t="25022" x="3422650" y="4279900"/>
          <p14:tracePt t="25095" x="3429000" y="4273550"/>
          <p14:tracePt t="25335" x="3429000" y="4279900"/>
          <p14:tracePt t="25442" x="3429000" y="4273550"/>
          <p14:tracePt t="25503" x="3429000" y="4267200"/>
          <p14:tracePt t="25514" x="3429000" y="4260850"/>
          <p14:tracePt t="25530" x="3435350" y="4254500"/>
          <p14:tracePt t="25547" x="3435350" y="4248150"/>
          <p14:tracePt t="25555" x="3441700" y="4241800"/>
          <p14:tracePt t="25563" x="3441700" y="4235450"/>
          <p14:tracePt t="25563" x="3448050" y="4229100"/>
          <p14:tracePt t="25578" x="3454400" y="4222750"/>
          <p14:tracePt t="25578" x="3460750" y="4216400"/>
          <p14:tracePt t="25595" x="3460750" y="4210050"/>
          <p14:tracePt t="25595" x="3473450" y="4203700"/>
          <p14:tracePt t="25612" x="3479800" y="4197350"/>
          <p14:tracePt t="25612" x="3486150" y="4191000"/>
          <p14:tracePt t="25628" x="3492500" y="4184650"/>
          <p14:tracePt t="25628" x="3511550" y="4178300"/>
          <p14:tracePt t="25645" x="3524250" y="4171950"/>
          <p14:tracePt t="25645" x="3536950" y="4165600"/>
          <p14:tracePt t="25662" x="3543300" y="4152900"/>
          <p14:tracePt t="25662" x="3556000" y="4146550"/>
          <p14:tracePt t="25678" x="3568700" y="4133850"/>
          <p14:tracePt t="25678" x="3587750" y="4108450"/>
          <p14:tracePt t="25696" x="3594100" y="4095750"/>
          <p14:tracePt t="25696" x="3600450" y="4076700"/>
          <p14:tracePt t="25712" x="3606800" y="4064000"/>
          <p14:tracePt t="25712" x="3613150" y="4044950"/>
          <p14:tracePt t="25729" x="3619500" y="4025900"/>
          <p14:tracePt t="25729" x="3625850" y="4006850"/>
          <p14:tracePt t="25745" x="3625850" y="3981450"/>
          <p14:tracePt t="25745" x="3632200" y="3943350"/>
          <p14:tracePt t="25764" x="3632200" y="3917950"/>
          <p14:tracePt t="25764" x="3638550" y="3892550"/>
          <p14:tracePt t="25779" x="3638550" y="3867150"/>
          <p14:tracePt t="25779" x="3638550" y="3848100"/>
          <p14:tracePt t="25797" x="3638550" y="3822700"/>
          <p14:tracePt t="25797" x="3632200" y="3797300"/>
          <p14:tracePt t="25812" x="3632200" y="3765550"/>
          <p14:tracePt t="25812" x="3632200" y="3740150"/>
          <p14:tracePt t="25812" x="3632200" y="3714750"/>
          <p14:tracePt t="25831" x="3625850" y="3683000"/>
          <p14:tracePt t="25844" x="3625850" y="3657600"/>
          <p14:tracePt t="25844" x="3619500" y="3600450"/>
          <p14:tracePt t="25863" x="3613150" y="3575050"/>
          <p14:tracePt t="25863" x="3613150" y="3549650"/>
          <p14:tracePt t="25880" x="3606800" y="3524250"/>
          <p14:tracePt t="25880" x="3600450" y="3505200"/>
          <p14:tracePt t="25896" x="3594100" y="3486150"/>
          <p14:tracePt t="25896" x="3587750" y="3467100"/>
          <p14:tracePt t="25913" x="3581400" y="3448050"/>
          <p14:tracePt t="25913" x="3575050" y="3435350"/>
          <p14:tracePt t="25913" x="3568700" y="3422650"/>
          <p14:tracePt t="25931" x="3562350" y="3409950"/>
          <p14:tracePt t="25931" x="3556000" y="3397250"/>
          <p14:tracePt t="25946" x="3543300" y="3384550"/>
          <p14:tracePt t="25946" x="3536950" y="3378200"/>
          <p14:tracePt t="25963" x="3524250" y="3371850"/>
          <p14:tracePt t="25963" x="3517900" y="3359150"/>
          <p14:tracePt t="25980" x="3505200" y="3352800"/>
          <p14:tracePt t="25980" x="3492500" y="3340100"/>
          <p14:tracePt t="25997" x="3486150" y="3333750"/>
          <p14:tracePt t="25997" x="3479800" y="3321050"/>
          <p14:tracePt t="26013" x="3473450" y="3308350"/>
          <p14:tracePt t="26013" x="3467100" y="3295650"/>
          <p14:tracePt t="26030" x="3467100" y="3282950"/>
          <p14:tracePt t="26030" x="3460750" y="3270250"/>
          <p14:tracePt t="26046" x="3454400" y="3257550"/>
          <p14:tracePt t="26046" x="3441700" y="3225800"/>
          <p14:tracePt t="26064" x="3441700" y="3213100"/>
          <p14:tracePt t="26064" x="3435350" y="3206750"/>
          <p14:tracePt t="26080" x="3429000" y="3194050"/>
          <p14:tracePt t="26080" x="3422650" y="3181350"/>
          <p14:tracePt t="26097" x="3416300" y="3175000"/>
          <p14:tracePt t="26097" x="3409950" y="3168650"/>
          <p14:tracePt t="26097" x="3403600" y="3155950"/>
          <p14:tracePt t="26115" x="3397250" y="3149600"/>
          <p14:tracePt t="26128" x="3390900" y="3136900"/>
          <p14:tracePt t="26128" x="3378200" y="3117850"/>
          <p14:tracePt t="26147" x="3371850" y="3111500"/>
          <p14:tracePt t="26147" x="3365500" y="3105150"/>
          <p14:tracePt t="26164" x="3359150" y="3098800"/>
          <p14:tracePt t="26164" x="3352800" y="3092450"/>
          <p14:tracePt t="26180" x="3346450" y="3092450"/>
          <p14:tracePt t="26180" x="3340100" y="3098800"/>
          <p14:tracePt t="26180" x="3333750" y="3105150"/>
          <p14:tracePt t="26199" x="3327400" y="3111500"/>
          <p14:tracePt t="26212" x="3321050" y="3124200"/>
          <p14:tracePt t="26212" x="3321050" y="3175000"/>
          <p14:tracePt t="26231" x="3321050" y="3206750"/>
          <p14:tracePt t="26231" x="3327400" y="3244850"/>
          <p14:tracePt t="26247" x="3327400" y="3289300"/>
          <p14:tracePt t="26247" x="3340100" y="3333750"/>
          <p14:tracePt t="26264" x="3346450" y="3390900"/>
          <p14:tracePt t="26264" x="3352800" y="3448050"/>
          <p14:tracePt t="26281" x="3359150" y="3505200"/>
          <p14:tracePt t="26281" x="3384550" y="3613150"/>
          <p14:tracePt t="26298" x="3390900" y="3670300"/>
          <p14:tracePt t="26298" x="3397250" y="3727450"/>
          <p14:tracePt t="26314" x="3403600" y="3784600"/>
          <p14:tracePt t="26314" x="3409950" y="3829050"/>
          <p14:tracePt t="26330" x="3416300" y="3879850"/>
          <p14:tracePt t="26330" x="3416300" y="3924300"/>
          <p14:tracePt t="26348" x="3416300" y="3962400"/>
          <p14:tracePt t="26348" x="3416300" y="4038600"/>
          <p14:tracePt t="26364" x="3416300" y="4064000"/>
          <p14:tracePt t="26364" x="3409950" y="4089400"/>
          <p14:tracePt t="26381" x="3409950" y="4114800"/>
          <p14:tracePt t="26381" x="3403600" y="4133850"/>
          <p14:tracePt t="26397" x="3397250" y="4152900"/>
          <p14:tracePt t="26397" x="3384550" y="4184650"/>
          <p14:tracePt t="26417" x="3384550" y="4197350"/>
          <p14:tracePt t="26417" x="3378200" y="4203700"/>
          <p14:tracePt t="26431" x="3371850" y="4216400"/>
          <p14:tracePt t="26431" x="3371850" y="4222750"/>
          <p14:tracePt t="26447" x="3365500" y="4235450"/>
          <p14:tracePt t="26447" x="3365500" y="4241800"/>
          <p14:tracePt t="26465" x="3359150" y="4254500"/>
          <p14:tracePt t="26483" x="3352800" y="4254500"/>
          <p14:tracePt t="26515" x="3352800" y="4248150"/>
          <p14:tracePt t="26551" x="3359150" y="4241800"/>
          <p14:tracePt t="26575" x="3359150" y="4235450"/>
          <p14:tracePt t="26591" x="3365500" y="4229100"/>
          <p14:tracePt t="26602" x="3365500" y="4222750"/>
          <p14:tracePt t="26618" x="3371850" y="4216400"/>
          <p14:tracePt t="26635" x="3371850" y="4210050"/>
          <p14:tracePt t="26651" x="3378200" y="4203700"/>
          <p14:tracePt t="26664" x="3378200" y="4197350"/>
          <p14:tracePt t="26680" x="3384550" y="4191000"/>
          <p14:tracePt t="26697" x="3384550" y="4184650"/>
          <p14:tracePt t="26714" x="3390900" y="4178300"/>
          <p14:tracePt t="26731" x="3397250" y="4178300"/>
          <p14:tracePt t="26775" x="3403600" y="4178300"/>
          <p14:tracePt t="26791" x="3409950" y="4178300"/>
          <p14:tracePt t="26807" x="3416300" y="4184650"/>
          <p14:tracePt t="26823" x="3429000" y="4184650"/>
          <p14:tracePt t="26835" x="3435350" y="4191000"/>
          <p14:tracePt t="26851" x="3441700" y="4197350"/>
          <p14:tracePt t="26864" x="3448050" y="4203700"/>
          <p14:tracePt t="26864" x="3460750" y="4210050"/>
          <p14:tracePt t="26883" x="3467100" y="4210050"/>
          <p14:tracePt t="26898" x="3473450" y="4216400"/>
          <p14:tracePt t="26898" x="3479800" y="4216400"/>
          <p14:tracePt t="26916" x="3486150" y="4216400"/>
          <p14:tracePt t="26931" x="3492500" y="4216400"/>
          <p14:tracePt t="26948" x="3498850" y="4216400"/>
          <p14:tracePt t="26965" x="3505200" y="4216400"/>
          <p14:tracePt t="26981" x="3505200" y="4222750"/>
          <p14:tracePt t="27074" x="3498850" y="4216400"/>
          <p14:tracePt t="27091" x="3492500" y="4216400"/>
          <p14:tracePt t="27106" x="3486150" y="4216400"/>
          <p14:tracePt t="27123" x="3479800" y="4210050"/>
          <p14:tracePt t="27134" x="3473450" y="4210050"/>
          <p14:tracePt t="27151" x="3467100" y="4203700"/>
          <p14:tracePt t="27166" x="3460750" y="4203700"/>
          <p14:tracePt t="27191" x="3460750" y="4197350"/>
          <p14:tracePt t="27211" x="3460750" y="4191000"/>
          <p14:tracePt t="27235" x="3467100" y="4184650"/>
          <p14:tracePt t="27255" x="3467100" y="4178300"/>
          <p14:tracePt t="27279" x="3473450" y="4171950"/>
          <p14:tracePt t="27391" x="3479800" y="4165600"/>
          <p14:tracePt t="27415" x="3479800" y="4159250"/>
          <p14:tracePt t="27431" x="3479800" y="4146550"/>
          <p14:tracePt t="27443" x="3479800" y="4140200"/>
          <p14:tracePt t="27451" x="3479800" y="4133850"/>
          <p14:tracePt t="27451" x="3479800" y="4127500"/>
          <p14:tracePt t="27468" x="3479800" y="4121150"/>
          <p14:tracePt t="27483" x="3479800" y="4114800"/>
          <p14:tracePt t="27500" x="3486150" y="4114800"/>
          <p14:tracePt t="27526" x="3492500" y="4127500"/>
          <p14:tracePt t="27543" x="3498850" y="4140200"/>
          <p14:tracePt t="27563" x="3498850" y="4146550"/>
          <p14:tracePt t="27579" x="3492500" y="4140200"/>
          <p14:tracePt t="27611" x="3486150" y="4140200"/>
          <p14:tracePt t="27682" x="3486150" y="4146550"/>
          <p14:tracePt t="27698" x="3479800" y="4152900"/>
          <p14:tracePt t="27723" x="3479800" y="4159250"/>
          <p14:tracePt t="27735" x="3479800" y="4165600"/>
          <p14:tracePt t="27751" x="3473450" y="4171950"/>
          <p14:tracePt t="27758" x="3473450" y="4178300"/>
          <p14:tracePt t="27775" x="3473450" y="4184650"/>
          <p14:tracePt t="27795" x="3467100" y="4184650"/>
          <p14:tracePt t="27827" x="3467100" y="4178300"/>
          <p14:tracePt t="27854" x="3467100" y="4171950"/>
          <p14:tracePt t="27887" x="3467100" y="4165600"/>
          <p14:tracePt t="27903" x="3467100" y="4152900"/>
          <p14:tracePt t="27915" x="3473450" y="4152900"/>
          <p14:tracePt t="27930" x="3473450" y="4146550"/>
          <p14:tracePt t="27955" x="3473450" y="4140200"/>
          <p14:tracePt t="27975" x="3473450" y="4133850"/>
          <p14:tracePt t="28007" x="3479800" y="4127500"/>
          <p14:tracePt t="28034" x="3479800" y="4121150"/>
          <p14:tracePt t="28059" x="3486150" y="4121150"/>
          <p14:tracePt t="28075" x="3492500" y="4114800"/>
          <p14:tracePt t="28090" x="3498850" y="4108450"/>
          <p14:tracePt t="28103" x="3498850" y="4102100"/>
          <p14:tracePt t="28118" x="3505200" y="4102100"/>
          <p14:tracePt t="28134" x="3505200" y="4095750"/>
          <p14:tracePt t="28150" x="3511550" y="4089400"/>
          <p14:tracePt t="28162" x="3511550" y="4083050"/>
          <p14:tracePt t="28187" x="3505200" y="4076700"/>
          <p14:tracePt t="28327" x="3505200" y="4070350"/>
          <p14:tracePt t="28343" x="3505200" y="4064000"/>
          <p14:tracePt t="28350" x="3505200" y="4051300"/>
          <p14:tracePt t="28359" x="3505200" y="4044950"/>
          <p14:tracePt t="28369" x="3498850" y="4032250"/>
          <p14:tracePt t="28369" x="3498850" y="4019550"/>
          <p14:tracePt t="28387" x="3498850" y="4006850"/>
          <p14:tracePt t="28387" x="3492500" y="3968750"/>
          <p14:tracePt t="28404" x="3492500" y="3949700"/>
          <p14:tracePt t="28404" x="3492500" y="3930650"/>
          <p14:tracePt t="28421" x="3486150" y="3905250"/>
          <p14:tracePt t="28421" x="3486150" y="3879850"/>
          <p14:tracePt t="28437" x="3486150" y="3854450"/>
          <p14:tracePt t="28437" x="3492500" y="3797300"/>
          <p14:tracePt t="28456" x="3498850" y="3765550"/>
          <p14:tracePt t="28456" x="3498850" y="3733800"/>
          <p14:tracePt t="28471" x="3505200" y="3695700"/>
          <p14:tracePt t="28471" x="3511550" y="3663950"/>
          <p14:tracePt t="28488" x="3517900" y="3625850"/>
          <p14:tracePt t="28488" x="3530600" y="3594100"/>
          <p14:tracePt t="28504" x="3536950" y="3562350"/>
          <p14:tracePt t="28504" x="3549650" y="3498850"/>
          <p14:tracePt t="28523" x="3556000" y="3467100"/>
          <p14:tracePt t="28537" x="3568700" y="3441700"/>
          <p14:tracePt t="28537" x="3581400" y="3397250"/>
          <p14:tracePt t="28555" x="3594100" y="3371850"/>
          <p14:tracePt t="28555" x="3600450" y="3352800"/>
          <p14:tracePt t="28571" x="3606800" y="3327400"/>
          <p14:tracePt t="28571" x="3613150" y="3308350"/>
          <p14:tracePt t="28588" x="3619500" y="3289300"/>
          <p14:tracePt t="28588" x="3619500" y="3270250"/>
          <p14:tracePt t="28588" x="3619500" y="3251200"/>
          <p14:tracePt t="28608" x="3619500" y="3238500"/>
          <p14:tracePt t="28620" x="3613150" y="3225800"/>
          <p14:tracePt t="28620" x="3600450" y="3206750"/>
          <p14:tracePt t="28638" x="3587750" y="3194050"/>
          <p14:tracePt t="28638" x="3581400" y="3187700"/>
          <p14:tracePt t="28655" x="3568700" y="3181350"/>
          <p14:tracePt t="28655" x="3562350" y="3168650"/>
          <p14:tracePt t="28671" x="3549650" y="3162300"/>
          <p14:tracePt t="28671" x="3543300" y="3155950"/>
          <p14:tracePt t="28688" x="3536950" y="3143250"/>
          <p14:tracePt t="28688" x="3517900" y="3124200"/>
          <p14:tracePt t="28705" x="3505200" y="3117850"/>
          <p14:tracePt t="28705" x="3492500" y="3105150"/>
          <p14:tracePt t="28722" x="3479800" y="3098800"/>
          <p14:tracePt t="28722" x="3467100" y="3092450"/>
          <p14:tracePt t="28738" x="3454400" y="3086100"/>
          <p14:tracePt t="28738" x="3435350" y="3086100"/>
          <p14:tracePt t="28755" x="3422650" y="3086100"/>
          <p14:tracePt t="28755" x="3409950" y="3086100"/>
          <p14:tracePt t="28773" x="3403600" y="3092450"/>
          <p14:tracePt t="28773" x="3390900" y="3092450"/>
          <p14:tracePt t="28790" x="3384550" y="3098800"/>
          <p14:tracePt t="28790" x="3378200" y="3105150"/>
          <p14:tracePt t="28806" x="3371850" y="3105150"/>
          <p14:tracePt t="28806" x="3365500" y="3111500"/>
          <p14:tracePt t="28824" x="3359150" y="3117850"/>
          <p14:tracePt t="28824" x="3359150" y="3124200"/>
          <p14:tracePt t="28839" x="3352800" y="3124200"/>
          <p14:tracePt t="28839" x="3352800" y="3130550"/>
          <p14:tracePt t="28855" x="3359150" y="3143250"/>
          <p14:tracePt t="28871" x="3365500" y="3155950"/>
          <p14:tracePt t="28891" x="3371850" y="3162300"/>
          <p14:tracePt t="28907" x="3378200" y="3162300"/>
          <p14:tracePt t="28921" x="3384550" y="3168650"/>
          <p14:tracePt t="28938" x="3390900" y="3168650"/>
          <p14:tracePt t="28954" x="3390900" y="3175000"/>
          <p14:tracePt t="28971" x="3384550" y="3181350"/>
          <p14:tracePt t="28991" x="3378200" y="3187700"/>
          <p14:tracePt t="29004" x="3371850" y="3187700"/>
          <p14:tracePt t="29021" x="3365500" y="3194050"/>
          <p14:tracePt t="29038" x="3352800" y="3194050"/>
          <p14:tracePt t="29038" x="3346450" y="3194050"/>
          <p14:tracePt t="29056" x="3340100" y="3194050"/>
          <p14:tracePt t="29071" x="3333750" y="3194050"/>
          <p14:tracePt t="29088" x="3333750" y="3187700"/>
          <p14:tracePt t="29110" x="3333750" y="3181350"/>
          <p14:tracePt t="29139" x="3340100" y="3175000"/>
          <p14:tracePt t="29154" x="3346450" y="3175000"/>
          <p14:tracePt t="29170" x="3352800" y="3168650"/>
          <p14:tracePt t="29182" x="3359150" y="3175000"/>
          <p14:tracePt t="29198" x="3365500" y="3175000"/>
          <p14:tracePt t="29207" x="3371850" y="3175000"/>
          <p14:tracePt t="29223" x="3384550" y="3181350"/>
          <p14:tracePt t="29239" x="3390900" y="3181350"/>
          <p14:tracePt t="29239" x="3397250" y="3187700"/>
          <p14:tracePt t="29256" x="3403600" y="3187700"/>
          <p14:tracePt t="29272" x="3409950" y="3194050"/>
          <p14:tracePt t="29290" x="3416300" y="3200400"/>
          <p14:tracePt t="29306" x="3422650" y="3206750"/>
          <p14:tracePt t="29322" x="3429000" y="3213100"/>
          <p14:tracePt t="29343" x="3429000" y="3219450"/>
          <p14:tracePt t="29356" x="3429000" y="3225800"/>
          <p14:tracePt t="29372" x="3422650" y="3225800"/>
          <p14:tracePt t="29389" x="3422650" y="3232150"/>
          <p14:tracePt t="29389" x="3416300" y="3232150"/>
          <p14:tracePt t="29407" x="3409950" y="3238500"/>
          <p14:tracePt t="29407" x="3390900" y="3232150"/>
          <p14:tracePt t="29424" x="3194050" y="3124200"/>
          <p14:tracePt t="29509" x="3175000" y="3092450"/>
          <p14:tracePt t="29514" x="3155950" y="3060700"/>
          <p14:tracePt t="29523" x="3130550" y="2978150"/>
          <p14:tracePt t="29540" x="3124200" y="2882900"/>
          <p14:tracePt t="29557" x="3130550" y="2787650"/>
          <p14:tracePt t="29557" x="3143250" y="2743200"/>
          <p14:tracePt t="29575" x="3181350" y="2660650"/>
          <p14:tracePt t="29591" x="3238500" y="2590800"/>
          <p14:tracePt t="29607" x="3314700" y="2540000"/>
          <p14:tracePt t="29624" x="3416300" y="2514600"/>
          <p14:tracePt t="29640" x="3581400" y="2508250"/>
          <p14:tracePt t="29657" x="3689350" y="2533650"/>
          <p14:tracePt t="29674" x="3797300" y="2578100"/>
          <p14:tracePt t="29690" x="3930650" y="2679700"/>
          <p14:tracePt t="29707" x="3994150" y="2755900"/>
          <p14:tracePt t="29724" x="4025900" y="2838450"/>
          <p14:tracePt t="29741" x="4038600" y="2921000"/>
          <p14:tracePt t="29757" x="3994150" y="3028950"/>
          <p14:tracePt t="29775" x="3930650" y="3092450"/>
          <p14:tracePt t="29792" x="3848100" y="3130550"/>
          <p14:tracePt t="29808" x="3752850" y="3149600"/>
          <p14:tracePt t="29824" x="3651250" y="3155950"/>
          <p14:tracePt t="29824" x="3606800" y="3149600"/>
          <p14:tracePt t="29843" x="3517900" y="3136900"/>
          <p14:tracePt t="29859" x="3448050" y="3117850"/>
          <p14:tracePt t="29875" x="3403600" y="3105150"/>
          <p14:tracePt t="29891" x="3378200" y="3105150"/>
          <p14:tracePt t="29908" x="3371850" y="3105150"/>
          <p14:tracePt t="29924" x="3384550" y="3130550"/>
          <p14:tracePt t="29943" x="3390900" y="3136900"/>
          <p14:tracePt t="29943" x="3397250" y="3149600"/>
          <p14:tracePt t="29959" x="3409950" y="3162300"/>
          <p14:tracePt t="29959" x="3416300" y="3181350"/>
          <p14:tracePt t="29976" x="3429000" y="3206750"/>
          <p14:tracePt t="29976" x="3441700" y="3238500"/>
          <p14:tracePt t="29993" x="3454400" y="3276600"/>
          <p14:tracePt t="29993" x="3479800" y="3352800"/>
          <p14:tracePt t="30009" x="3492500" y="3390900"/>
          <p14:tracePt t="30009" x="3498850" y="3435350"/>
          <p14:tracePt t="30026" x="3511550" y="3479800"/>
          <p14:tracePt t="30026" x="3517900" y="3517900"/>
          <p14:tracePt t="30043" x="3524250" y="3556000"/>
          <p14:tracePt t="30043" x="3530600" y="3594100"/>
          <p14:tracePt t="30060" x="3530600" y="3619500"/>
          <p14:tracePt t="30060" x="3524250" y="3670300"/>
          <p14:tracePt t="30076" x="3517900" y="3689350"/>
          <p14:tracePt t="30076" x="3505200" y="3702050"/>
          <p14:tracePt t="30093" x="3492500" y="3702050"/>
          <p14:tracePt t="30093" x="3473450" y="3702050"/>
          <p14:tracePt t="30110" x="3219450" y="3416300"/>
          <p14:tracePt t="30110" x="3200400" y="3371850"/>
          <p14:tracePt t="30187" x="3194050" y="3333750"/>
          <p14:tracePt t="30195" x="3187700" y="3289300"/>
          <p14:tracePt t="30208" x="3232150" y="3181350"/>
          <p14:tracePt t="30227" x="3302000" y="3124200"/>
          <p14:tracePt t="30243" x="3397250" y="3086100"/>
          <p14:tracePt t="30259" x="3511550" y="3073400"/>
          <p14:tracePt t="30276" x="3619500" y="3079750"/>
          <p14:tracePt t="30293" x="3778250" y="3130550"/>
          <p14:tracePt t="30310" x="3854450" y="3194050"/>
          <p14:tracePt t="30326" x="3892550" y="3270250"/>
          <p14:tracePt t="30343" x="3892550" y="3352800"/>
          <p14:tracePt t="30359" x="3822700" y="3473450"/>
          <p14:tracePt t="30376" x="3746500" y="3530600"/>
          <p14:tracePt t="30393" x="3651250" y="3568700"/>
          <p14:tracePt t="30409" x="3511550" y="3594100"/>
          <p14:tracePt t="30427" x="3429000" y="3594100"/>
          <p14:tracePt t="30443" x="3371850" y="3587750"/>
          <p14:tracePt t="30460" x="3333750" y="3581400"/>
          <p14:tracePt t="30476" x="3321050" y="3581400"/>
          <p14:tracePt t="30493" x="3327400" y="3594100"/>
          <p14:tracePt t="30511" x="3340100" y="3600450"/>
          <p14:tracePt t="30511" x="3352800" y="3619500"/>
          <p14:tracePt t="30528" x="3365500" y="3632200"/>
          <p14:tracePt t="30528" x="3384550" y="3651250"/>
          <p14:tracePt t="30544" x="3397250" y="3676650"/>
          <p14:tracePt t="30544" x="3416300" y="3708400"/>
          <p14:tracePt t="30544" x="3435350" y="3746500"/>
          <p14:tracePt t="30563" x="3460750" y="3784600"/>
          <p14:tracePt t="30576" x="3479800" y="3822700"/>
          <p14:tracePt t="30576" x="3517900" y="3898900"/>
          <p14:tracePt t="30595" x="3536950" y="3930650"/>
          <p14:tracePt t="30595" x="3556000" y="3962400"/>
          <p14:tracePt t="30611" x="3562350" y="3994150"/>
          <p14:tracePt t="30611" x="3575050" y="4019550"/>
          <p14:tracePt t="30628" x="3581400" y="4044950"/>
          <p14:tracePt t="30628" x="3581400" y="4064000"/>
          <p14:tracePt t="30645" x="3581400" y="4076700"/>
          <p14:tracePt t="30645" x="3575050" y="4089400"/>
          <p14:tracePt t="30645" x="3556000" y="4095750"/>
          <p14:tracePt t="30664" x="3543300" y="4102100"/>
          <p14:tracePt t="30678" x="3314700" y="3917950"/>
          <p14:tracePt t="30745" x="3295650" y="3867150"/>
          <p14:tracePt t="30751" x="3289300" y="3816350"/>
          <p14:tracePt t="30760" x="3289300" y="3708400"/>
          <p14:tracePt t="30777" x="3340100" y="3568700"/>
          <p14:tracePt t="30797" x="3416300" y="3511550"/>
          <p14:tracePt t="30811" x="3511550" y="3498850"/>
          <p14:tracePt t="30827" x="3625850" y="3530600"/>
          <p14:tracePt t="30844" x="3733800" y="3606800"/>
          <p14:tracePt t="30844" x="3784600" y="3657600"/>
          <p14:tracePt t="30863" x="3860800" y="3759200"/>
          <p14:tracePt t="30879" x="3898900" y="3860800"/>
          <p14:tracePt t="30895" x="3898900" y="3937000"/>
          <p14:tracePt t="30911" x="3860800" y="4000500"/>
          <p14:tracePt t="30928" x="3797300" y="4038600"/>
          <p14:tracePt t="30945" x="3714750" y="4064000"/>
          <p14:tracePt t="30945" x="3676650" y="4070350"/>
          <p14:tracePt t="30963" x="3594100" y="4083050"/>
          <p14:tracePt t="30978" x="3524250" y="4102100"/>
          <p14:tracePt t="30995" x="3473450" y="4121150"/>
          <p14:tracePt t="31012" x="3435350" y="4159250"/>
          <p14:tracePt t="31029" x="3435350" y="4178300"/>
          <p14:tracePt t="31029" x="3435350" y="4191000"/>
          <p14:tracePt t="31046" x="3435350" y="4210050"/>
          <p14:tracePt t="31046" x="3441700" y="4235450"/>
          <p14:tracePt t="31063" x="3454400" y="4254500"/>
          <p14:tracePt t="31063" x="3467100" y="4279900"/>
          <p14:tracePt t="31080" x="3479800" y="4305300"/>
          <p14:tracePt t="31080" x="3505200" y="4362450"/>
          <p14:tracePt t="31096" x="3517900" y="4394200"/>
          <p14:tracePt t="31096" x="3524250" y="4425950"/>
          <p14:tracePt t="31113" x="3536950" y="4451350"/>
          <p14:tracePt t="31113" x="3536950" y="4476750"/>
          <p14:tracePt t="31130" x="3536950" y="4495800"/>
          <p14:tracePt t="31130" x="3524250" y="4508500"/>
          <p14:tracePt t="31146" x="3276600" y="4349750"/>
          <p14:tracePt t="31217" x="3257550" y="4311650"/>
          <p14:tracePt t="31223" x="3244850" y="4273550"/>
          <p14:tracePt t="31231" x="3251200" y="4184650"/>
          <p14:tracePt t="31247" x="3289300" y="4095750"/>
          <p14:tracePt t="31263" x="3365500" y="4013200"/>
          <p14:tracePt t="31279" x="3467100" y="3956050"/>
          <p14:tracePt t="31296" x="3581400" y="3943350"/>
          <p14:tracePt t="31312" x="3708400" y="3968750"/>
          <p14:tracePt t="31312" x="3771900" y="3994150"/>
          <p14:tracePt t="31331" x="3873500" y="4064000"/>
          <p14:tracePt t="31346" x="3949700" y="4140200"/>
          <p14:tracePt t="31363" x="3987800" y="4222750"/>
          <p14:tracePt t="31379" x="3949700" y="4330700"/>
          <p14:tracePt t="31396" x="3886200" y="4387850"/>
          <p14:tracePt t="31413" x="3803650" y="4438650"/>
          <p14:tracePt t="31429" x="3676650" y="4489450"/>
          <p14:tracePt t="31447" x="3606800" y="4508500"/>
          <p14:tracePt t="31463" x="3549650" y="4521200"/>
          <p14:tracePt t="31480" x="3505200" y="4527550"/>
          <p14:tracePt t="31496" x="3486150" y="4527550"/>
          <p14:tracePt t="31496" x="3467100" y="4521200"/>
          <p14:tracePt t="31515" x="3460750" y="4508500"/>
          <p14:tracePt t="31515" x="3454400" y="4495800"/>
          <p14:tracePt t="31532" x="3454400" y="4483100"/>
          <p14:tracePt t="31532" x="3454400" y="4457700"/>
          <p14:tracePt t="31547" x="3448050" y="4438650"/>
          <p14:tracePt t="31547" x="3448050" y="4419600"/>
          <p14:tracePt t="31564" x="3448050" y="4394200"/>
          <p14:tracePt t="31564" x="3448050" y="4375150"/>
          <p14:tracePt t="31564" x="3448050" y="4343400"/>
          <p14:tracePt t="31584" x="3448050" y="4318000"/>
          <p14:tracePt t="31596" x="3441700" y="4292600"/>
          <p14:tracePt t="31596" x="3435350" y="4229100"/>
          <p14:tracePt t="31615" x="3435350" y="4191000"/>
          <p14:tracePt t="31615" x="3422650" y="4159250"/>
          <p14:tracePt t="31631" x="3416300" y="4121150"/>
          <p14:tracePt t="31631" x="3409950" y="4083050"/>
          <p14:tracePt t="31648" x="3397250" y="4044950"/>
          <p14:tracePt t="31648" x="3384550" y="4000500"/>
          <p14:tracePt t="31648" x="3378200" y="3962400"/>
          <p14:tracePt t="31667" x="3365500" y="3924300"/>
          <p14:tracePt t="31680" x="3352800" y="3886200"/>
          <p14:tracePt t="31680" x="3333750" y="3803650"/>
          <p14:tracePt t="31698" x="3327400" y="3765550"/>
          <p14:tracePt t="31698" x="3321050" y="3727450"/>
          <p14:tracePt t="31715" x="3314700" y="3689350"/>
          <p14:tracePt t="31715" x="3308350" y="3657600"/>
          <p14:tracePt t="31732" x="3302000" y="3625850"/>
          <p14:tracePt t="31732" x="3302000" y="3568700"/>
          <p14:tracePt t="31748" x="3302000" y="3543300"/>
          <p14:tracePt t="31748" x="3302000" y="3517900"/>
          <p14:tracePt t="31765" x="3308350" y="3492500"/>
          <p14:tracePt t="31765" x="3308350" y="3467100"/>
          <p14:tracePt t="31781" x="3308350" y="3441700"/>
          <p14:tracePt t="31781" x="3314700" y="3409950"/>
          <p14:tracePt t="31798" x="3314700" y="3384550"/>
          <p14:tracePt t="31798" x="3308350" y="3333750"/>
          <p14:tracePt t="31815" x="3302000" y="3308350"/>
          <p14:tracePt t="31815" x="3295650" y="3282950"/>
          <p14:tracePt t="31832" x="3289300" y="3257550"/>
          <p14:tracePt t="31832" x="3276600" y="3238500"/>
          <p14:tracePt t="31849" x="3263900" y="3219450"/>
          <p14:tracePt t="31849" x="3251200" y="3206750"/>
          <p14:tracePt t="31865" x="3238500" y="3194050"/>
          <p14:tracePt t="31865" x="3219450" y="3168650"/>
          <p14:tracePt t="31884" x="3206750" y="3162300"/>
          <p14:tracePt t="31884" x="3194050" y="3149600"/>
          <p14:tracePt t="31899" x="3181350" y="3143250"/>
          <p14:tracePt t="31899" x="3168650" y="3130550"/>
          <p14:tracePt t="31915" x="3155950" y="3117850"/>
          <p14:tracePt t="31915" x="3143250" y="3111500"/>
          <p14:tracePt t="31932" x="3136900" y="3098800"/>
          <p14:tracePt t="31932" x="3124200" y="3092450"/>
          <p14:tracePt t="31932" x="3117850" y="3079750"/>
          <p14:tracePt t="31951" x="3105150" y="3073400"/>
          <p14:tracePt t="31964" x="3098800" y="3073400"/>
          <p14:tracePt t="31964" x="3092450" y="3067050"/>
          <p14:tracePt t="31983" x="3086100" y="3060700"/>
          <p14:tracePt t="31983" x="3086100" y="3054350"/>
          <p14:tracePt t="31999" x="3086100" y="3048000"/>
          <p14:tracePt t="32014" x="3092450" y="3041650"/>
          <p14:tracePt t="32031" x="3098800" y="3041650"/>
          <p14:tracePt t="32031" x="3111500" y="3035300"/>
          <p14:tracePt t="32049" x="3117850" y="3035300"/>
          <p14:tracePt t="32049" x="3124200" y="3035300"/>
          <p14:tracePt t="32066" x="3130550" y="3035300"/>
          <p14:tracePt t="32066" x="3143250" y="3035300"/>
          <p14:tracePt t="32083" x="3149600" y="3035300"/>
          <p14:tracePt t="32083" x="3162300" y="3035300"/>
          <p14:tracePt t="32099" x="3175000" y="3035300"/>
          <p14:tracePt t="32099" x="3206750" y="3035300"/>
          <p14:tracePt t="32116" x="3225800" y="3028950"/>
          <p14:tracePt t="32116" x="3244850" y="3028950"/>
          <p14:tracePt t="32133" x="3270250" y="3028950"/>
          <p14:tracePt t="32133" x="3289300" y="3028950"/>
          <p14:tracePt t="32150" x="3308350" y="3028950"/>
          <p14:tracePt t="32150" x="3321050" y="3028950"/>
          <p14:tracePt t="32167" x="3359150" y="3022600"/>
          <p14:tracePt t="32167" x="3371850" y="3022600"/>
          <p14:tracePt t="32183" x="3384550" y="3022600"/>
          <p14:tracePt t="32183" x="3390900" y="3022600"/>
          <p14:tracePt t="32200" x="3403600" y="3016250"/>
          <p14:tracePt t="32200" x="3409950" y="3016250"/>
          <p14:tracePt t="32216" x="3416300" y="3016250"/>
          <p14:tracePt t="32216" x="3422650" y="3009900"/>
          <p14:tracePt t="32234" x="3416300" y="3003550"/>
          <p14:tracePt t="32283" x="3409950" y="3009900"/>
          <p14:tracePt t="32288" x="3403600" y="3009900"/>
          <p14:tracePt t="32298" x="3397250" y="3009900"/>
          <p14:tracePt t="32298" x="3384550" y="3016250"/>
          <p14:tracePt t="32317" x="3371850" y="3016250"/>
          <p14:tracePt t="32317" x="3365500" y="3022600"/>
          <p14:tracePt t="32317" x="3352800" y="3022600"/>
          <p14:tracePt t="32336" x="3340100" y="3022600"/>
          <p14:tracePt t="32349" x="3327400" y="3028950"/>
          <p14:tracePt t="32349" x="3295650" y="3028950"/>
          <p14:tracePt t="32367" x="3282950" y="3028950"/>
          <p14:tracePt t="32367" x="3270250" y="3035300"/>
          <p14:tracePt t="32383" x="3257550" y="3035300"/>
          <p14:tracePt t="32383" x="3251200" y="3035300"/>
          <p14:tracePt t="32400" x="3238500" y="3035300"/>
          <p14:tracePt t="32400" x="3225800" y="3035300"/>
          <p14:tracePt t="32417" x="3219450" y="3035300"/>
          <p14:tracePt t="32433" x="3213100" y="3035300"/>
          <p14:tracePt t="32449" x="3219450" y="3028950"/>
          <p14:tracePt t="32470" x="3225800" y="3028950"/>
          <p14:tracePt t="32483" x="3232150" y="3028950"/>
          <p14:tracePt t="32483" x="3238500" y="3028950"/>
          <p14:tracePt t="32501" x="3251200" y="3022600"/>
          <p14:tracePt t="32501" x="3257550" y="3022600"/>
          <p14:tracePt t="32518" x="3263900" y="3022600"/>
          <p14:tracePt t="32518" x="3289300" y="3022600"/>
          <p14:tracePt t="32535" x="3295650" y="3016250"/>
          <p14:tracePt t="32535" x="3308350" y="3016250"/>
          <p14:tracePt t="32551" x="3314700" y="3016250"/>
          <p14:tracePt t="32551" x="3327400" y="3016250"/>
          <p14:tracePt t="32568" x="3333750" y="3016250"/>
          <p14:tracePt t="32568" x="3340100" y="3016250"/>
          <p14:tracePt t="32585" x="3346450" y="3016250"/>
          <p14:tracePt t="32600" x="3340100" y="3022600"/>
          <p14:tracePt t="32643" x="3333750" y="3028950"/>
          <p14:tracePt t="32670" x="3327400" y="3035300"/>
          <p14:tracePt t="32695" x="3321050" y="3041650"/>
          <p14:tracePt t="32714" x="3314700" y="3041650"/>
          <p14:tracePt t="32731" x="3308350" y="3041650"/>
          <p14:tracePt t="32746" x="3302000" y="3041650"/>
          <p14:tracePt t="32762" x="3295650" y="3035300"/>
          <p14:tracePt t="32791" x="3289300" y="3035300"/>
          <p14:tracePt t="32815" x="3282950" y="3035300"/>
          <p14:tracePt t="32827" x="3276600" y="3035300"/>
          <p14:tracePt t="32842" x="3270250" y="3035300"/>
          <p14:tracePt t="32858" x="3263900" y="3035300"/>
          <p14:tracePt t="32874" x="3257550" y="3035300"/>
          <p14:tracePt t="32887" x="3251200" y="3035300"/>
          <p14:tracePt t="32904" x="3238500" y="3028950"/>
          <p14:tracePt t="32919" x="3225800" y="3028950"/>
          <p14:tracePt t="32943" x="3219450" y="3028950"/>
          <p14:tracePt t="32955" x="3213100" y="3028950"/>
          <p14:tracePt t="32971" x="3206750" y="3035300"/>
          <p14:tracePt t="32987" x="3200400" y="3035300"/>
          <p14:tracePt t="33001" x="3194050" y="3035300"/>
          <p14:tracePt t="33001" x="3187700" y="3035300"/>
          <p14:tracePt t="33019" x="3181350" y="3035300"/>
          <p14:tracePt t="33019" x="3175000" y="3035300"/>
          <p14:tracePt t="33035" x="3168650" y="3035300"/>
          <p14:tracePt t="33035" x="3162300" y="3035300"/>
          <p14:tracePt t="33052" x="3155950" y="3041650"/>
          <p14:tracePt t="33052" x="3149600" y="3035300"/>
          <p14:tracePt t="33069" x="3143250" y="3041650"/>
          <p14:tracePt t="33085" x="3136900" y="3041650"/>
          <p14:tracePt t="33101" x="3136900" y="3048000"/>
          <p14:tracePt t="33118" x="3136900" y="3054350"/>
          <p14:tracePt t="33118" x="3136900" y="3060700"/>
          <p14:tracePt t="33136" x="3136900" y="3067050"/>
          <p14:tracePt t="33159" x="3143250" y="3060700"/>
          <p14:tracePt t="33194" x="3149600" y="3060700"/>
          <p14:tracePt t="33211" x="3155950" y="3067050"/>
          <p14:tracePt t="33227" x="3162300" y="3067050"/>
          <p14:tracePt t="33247" x="3162300" y="3073400"/>
          <p14:tracePt t="33263" x="3162300" y="3079750"/>
          <p14:tracePt t="33279" x="3162300" y="3086100"/>
          <p14:tracePt t="33287" x="3162300" y="3092450"/>
          <p14:tracePt t="33287" x="3162300" y="3098800"/>
          <p14:tracePt t="33303" x="3168650" y="3105150"/>
          <p14:tracePt t="33303" x="3175000" y="3117850"/>
          <p14:tracePt t="33320" x="3181350" y="3130550"/>
          <p14:tracePt t="33320" x="3194050" y="3136900"/>
          <p14:tracePt t="33336" x="3206750" y="3149600"/>
          <p14:tracePt t="33336" x="3219450" y="3162300"/>
          <p14:tracePt t="33336" x="3232150" y="3181350"/>
          <p14:tracePt t="33356" x="3244850" y="3194050"/>
          <p14:tracePt t="33356" x="3263900" y="3213100"/>
          <p14:tracePt t="33370" x="3276600" y="3225800"/>
          <p14:tracePt t="33370" x="3295650" y="3244850"/>
          <p14:tracePt t="33387" x="3308350" y="3263900"/>
          <p14:tracePt t="33387" x="3321050" y="3276600"/>
          <p14:tracePt t="33404" x="3333750" y="3295650"/>
          <p14:tracePt t="33404" x="3352800" y="3314700"/>
          <p14:tracePt t="33420" x="3365500" y="3327400"/>
          <p14:tracePt t="33420" x="3390900" y="3352800"/>
          <p14:tracePt t="33437" x="3403600" y="3359150"/>
          <p14:tracePt t="33437" x="3416300" y="3371850"/>
          <p14:tracePt t="33453" x="3422650" y="3378200"/>
          <p14:tracePt t="33453" x="3435350" y="3384550"/>
          <p14:tracePt t="33470" x="3441700" y="3390900"/>
          <p14:tracePt t="33470" x="3454400" y="3397250"/>
          <p14:tracePt t="33488" x="3454400" y="3403600"/>
          <p14:tracePt t="33503" x="3454400" y="3409950"/>
          <p14:tracePt t="33520" x="3448050" y="3416300"/>
          <p14:tracePt t="33536" x="3441700" y="3422650"/>
          <p14:tracePt t="33553" x="3435350" y="3422650"/>
          <p14:tracePt t="33553" x="3429000" y="3422650"/>
          <p14:tracePt t="33571" x="3422650" y="3429000"/>
          <p14:tracePt t="33571" x="3416300" y="3429000"/>
          <p14:tracePt t="33587" x="3403600" y="3429000"/>
          <p14:tracePt t="33587" x="3397250" y="3422650"/>
          <p14:tracePt t="33604" x="3384550" y="3422650"/>
          <p14:tracePt t="33604" x="3378200" y="3422650"/>
          <p14:tracePt t="33621" x="3365500" y="3422650"/>
          <p14:tracePt t="33621" x="3352800" y="3422650"/>
          <p14:tracePt t="33621" x="3340100" y="3422650"/>
          <p14:tracePt t="33640" x="3327400" y="3422650"/>
          <p14:tracePt t="33640" x="3314700" y="3422650"/>
          <p14:tracePt t="33655" x="3302000" y="3422650"/>
          <p14:tracePt t="33655" x="3289300" y="3422650"/>
          <p14:tracePt t="33671" x="3276600" y="3422650"/>
          <p14:tracePt t="33671" x="3263900" y="3422650"/>
          <p14:tracePt t="33688" x="3251200" y="3422650"/>
          <p14:tracePt t="33688" x="3244850" y="3429000"/>
          <p14:tracePt t="33688" x="3232150" y="3429000"/>
          <p14:tracePt t="33707" x="3225800" y="3435350"/>
          <p14:tracePt t="33720" x="3219450" y="3441700"/>
          <p14:tracePt t="33720" x="3206750" y="3441700"/>
          <p14:tracePt t="33738" x="3200400" y="3441700"/>
          <p14:tracePt t="33753" x="3200400" y="3435350"/>
          <p14:tracePt t="33811" x="3206750" y="3441700"/>
          <p14:tracePt t="33818" x="3213100" y="3441700"/>
          <p14:tracePt t="33826" x="3219450" y="3448050"/>
          <p14:tracePt t="33837" x="3225800" y="3448050"/>
          <p14:tracePt t="33837" x="3238500" y="3460750"/>
          <p14:tracePt t="33856" x="3244850" y="3467100"/>
          <p14:tracePt t="33856" x="3251200" y="3473450"/>
          <p14:tracePt t="33872" x="3257550" y="3486150"/>
          <p14:tracePt t="33872" x="3263900" y="3498850"/>
          <p14:tracePt t="33889" x="3270250" y="3511550"/>
          <p14:tracePt t="33889" x="3282950" y="3530600"/>
          <p14:tracePt t="33889" x="3289300" y="3549650"/>
          <p14:tracePt t="33907" x="3295650" y="3568700"/>
          <p14:tracePt t="33921" x="3295650" y="3587750"/>
          <p14:tracePt t="33921" x="3302000" y="3625850"/>
          <p14:tracePt t="33939" x="3308350" y="3644900"/>
          <p14:tracePt t="33939" x="3308350" y="3663950"/>
          <p14:tracePt t="33956" x="3308350" y="3683000"/>
          <p14:tracePt t="33956" x="3308350" y="3702050"/>
          <p14:tracePt t="33972" x="3302000" y="3714750"/>
          <p14:tracePt t="33972" x="3302000" y="3733800"/>
          <p14:tracePt t="33989" x="3302000" y="3752850"/>
          <p14:tracePt t="33989" x="3302000" y="3765550"/>
          <p14:tracePt t="33989" x="3302000" y="3778250"/>
          <p14:tracePt t="34007" x="3295650" y="3784600"/>
          <p14:tracePt t="34007" x="3295650" y="3797300"/>
          <p14:tracePt t="34023" x="3295650" y="3803650"/>
          <p14:tracePt t="34023" x="3289300" y="3810000"/>
          <p14:tracePt t="34039" x="3289300" y="3816350"/>
          <p14:tracePt t="34054" x="3282950" y="3822700"/>
          <p14:tracePt t="34071" x="3276600" y="3835400"/>
          <p14:tracePt t="34071" x="3270250" y="3835400"/>
          <p14:tracePt t="34090" x="3263900" y="3841750"/>
          <p14:tracePt t="34104" x="3263900" y="3848100"/>
          <p14:tracePt t="34121" x="3257550" y="3860800"/>
          <p14:tracePt t="34138" x="3251200" y="3854450"/>
          <p14:tracePt t="34155" x="3244850" y="3848100"/>
          <p14:tracePt t="34212" x="3244850" y="3860800"/>
          <p14:tracePt t="34215" x="3244850" y="3867150"/>
          <p14:tracePt t="34223" x="3251200" y="3873500"/>
          <p14:tracePt t="34239" x="3257550" y="3873500"/>
          <p14:tracePt t="34255" x="3257550" y="3879850"/>
          <p14:tracePt t="34272" x="3263900" y="3886200"/>
          <p14:tracePt t="34272" x="3263900" y="3898900"/>
          <p14:tracePt t="34292" x="3263900" y="3911600"/>
          <p14:tracePt t="34292" x="3263900" y="3924300"/>
          <p14:tracePt t="34307" x="3263900" y="3937000"/>
          <p14:tracePt t="34307" x="3263900" y="3956050"/>
          <p14:tracePt t="34324" x="3263900" y="3975100"/>
          <p14:tracePt t="34324" x="3263900" y="3994150"/>
          <p14:tracePt t="34340" x="3263900" y="4013200"/>
          <p14:tracePt t="34340" x="3263900" y="4032250"/>
          <p14:tracePt t="34340" x="3270250" y="4051300"/>
          <p14:tracePt t="34359" x="3270250" y="4076700"/>
          <p14:tracePt t="34372" x="3270250" y="4089400"/>
          <p14:tracePt t="34372" x="3276600" y="4127500"/>
          <p14:tracePt t="34390" x="3276600" y="4140200"/>
          <p14:tracePt t="34390" x="3282950" y="4152900"/>
          <p14:tracePt t="34407" x="3282950" y="4165600"/>
          <p14:tracePt t="34407" x="3282950" y="4178300"/>
          <p14:tracePt t="34423" x="3282950" y="4191000"/>
          <p14:tracePt t="34423" x="3282950" y="4197350"/>
          <p14:tracePt t="34441" x="3282950" y="4203700"/>
          <p14:tracePt t="34441" x="3282950" y="4210050"/>
          <p14:tracePt t="34457" x="3276600" y="4216400"/>
          <p14:tracePt t="34479" x="3276600" y="4222750"/>
          <p14:tracePt t="34522" x="3276600" y="4229100"/>
          <p14:tracePt t="34554" x="3282950" y="4235450"/>
          <p14:tracePt t="34567" x="3276600" y="4235450"/>
          <p14:tracePt t="34591" x="3263900" y="4229100"/>
          <p14:tracePt t="34691" x="3270250" y="4222750"/>
          <p14:tracePt t="34702" x="3270250" y="4216400"/>
          <p14:tracePt t="34718" x="3270250" y="4210050"/>
          <p14:tracePt t="34734" x="3276600" y="4203700"/>
          <p14:tracePt t="34746" x="3282950" y="4197350"/>
          <p14:tracePt t="34763" x="3295650" y="4191000"/>
          <p14:tracePt t="34787" x="3302000" y="4191000"/>
          <p14:tracePt t="34795" x="3314700" y="4191000"/>
          <p14:tracePt t="34815" x="3321050" y="4197350"/>
          <p14:tracePt t="34830" x="3327400" y="4197350"/>
          <p14:tracePt t="34847" x="3327400" y="4203700"/>
          <p14:tracePt t="34875" x="3321050" y="4197350"/>
          <p14:tracePt t="34943" x="3314700" y="4191000"/>
          <p14:tracePt t="34975" x="3308350" y="4184650"/>
          <p14:tracePt t="34987" x="3308350" y="4178300"/>
          <p14:tracePt t="35002" x="3308350" y="4171950"/>
          <p14:tracePt t="35018" x="3302000" y="4159250"/>
          <p14:tracePt t="35035" x="3302000" y="4152900"/>
          <p14:tracePt t="35047" x="3295650" y="4146550"/>
          <p14:tracePt t="35063" x="3295650" y="4140200"/>
          <p14:tracePt t="35074" x="3295650" y="4133850"/>
          <p14:tracePt t="35074" x="3289300" y="4127500"/>
          <p14:tracePt t="35092" x="3282950" y="4121150"/>
          <p14:tracePt t="35108" x="3276600" y="4114800"/>
          <p14:tracePt t="35108" x="3270250" y="4108450"/>
          <p14:tracePt t="35125" x="3263900" y="4108450"/>
          <p14:tracePt t="35141" x="3257550" y="4108450"/>
          <p14:tracePt t="35141" x="3251200" y="4102100"/>
          <p14:tracePt t="35159" x="3244850" y="4102100"/>
          <p14:tracePt t="35159" x="3232150" y="4102100"/>
          <p14:tracePt t="35176" x="3225800" y="4102100"/>
          <p14:tracePt t="35176" x="3219450" y="4102100"/>
          <p14:tracePt t="35192" x="3213100" y="4095750"/>
          <p14:tracePt t="35192" x="3206750" y="4095750"/>
          <p14:tracePt t="35209" x="3200400" y="4095750"/>
          <p14:tracePt t="35225" x="3194050" y="4095750"/>
          <p14:tracePt t="35225" x="3181350" y="4095750"/>
          <p14:tracePt t="35243" x="3175000" y="4102100"/>
          <p14:tracePt t="35259" x="3168650" y="4102100"/>
          <p14:tracePt t="35275" x="3162300" y="4108450"/>
          <p14:tracePt t="35292" x="3149600" y="4108450"/>
          <p14:tracePt t="35308" x="3149600" y="4114800"/>
          <p14:tracePt t="35326" x="3143250" y="4114800"/>
          <p14:tracePt t="35342" x="3136900" y="4114800"/>
          <p14:tracePt t="35359" x="3130550" y="4121150"/>
          <p14:tracePt t="35379" x="3130550" y="4127500"/>
          <p14:tracePt t="35407" x="3136900" y="4121150"/>
          <p14:tracePt t="35466" x="3143250" y="4114800"/>
          <p14:tracePt t="35515" x="3143250" y="4108450"/>
          <p14:tracePt t="35535" x="3143250" y="4102100"/>
          <p14:tracePt t="35558" x="3143250" y="4095750"/>
          <p14:tracePt t="35602" x="3149600" y="4089400"/>
          <p14:tracePt t="35635" x="3149600" y="4083050"/>
          <p14:tracePt t="35662" x="3149600" y="4089400"/>
          <p14:tracePt t="35747" x="3149600" y="4095750"/>
          <p14:tracePt t="35775" x="3155950" y="4089400"/>
          <p14:tracePt t="35842" x="3162300" y="4089400"/>
          <p14:tracePt t="35866" x="3168650" y="4089400"/>
          <p14:tracePt t="35883" x="3175000" y="4089400"/>
          <p14:tracePt t="35895" x="3181350" y="4089400"/>
          <p14:tracePt t="35911" x="3187700" y="4095750"/>
          <p14:tracePt t="35926" x="3194050" y="4102100"/>
          <p14:tracePt t="35947" x="3194050" y="4108450"/>
          <p14:tracePt t="35987" x="3194050" y="4114800"/>
          <p14:tracePt t="36003" x="3194050" y="4121150"/>
          <p14:tracePt t="36014" x="3194050" y="4127500"/>
          <p14:tracePt t="36038" x="3187700" y="4127500"/>
          <p14:tracePt t="36098" x="3194050" y="4133850"/>
          <p14:tracePt t="36123" x="3200400" y="4133850"/>
          <p14:tracePt t="36134" x="3206750" y="4133850"/>
          <p14:tracePt t="36150" x="3213100" y="4140200"/>
          <p14:tracePt t="36161" x="3219450" y="4140200"/>
          <p14:tracePt t="36161" x="3225800" y="4140200"/>
          <p14:tracePt t="36179" x="3232150" y="4146550"/>
          <p14:tracePt t="36179" x="3238500" y="4152900"/>
          <p14:tracePt t="36196" x="3244850" y="4152900"/>
          <p14:tracePt t="36211" x="3251200" y="4159250"/>
          <p14:tracePt t="36228" x="3251200" y="4165600"/>
          <p14:tracePt t="36228" x="3257550" y="4178300"/>
          <p14:tracePt t="36248" x="3257550" y="4184650"/>
          <p14:tracePt t="36262" x="3251200" y="4191000"/>
          <p14:tracePt t="36262" x="3251200" y="4197350"/>
          <p14:tracePt t="36280" x="3251200" y="4203700"/>
          <p14:tracePt t="36295" x="3244850" y="4210050"/>
          <p14:tracePt t="36315" x="3238500" y="4210050"/>
          <p14:tracePt t="36338" x="3232150" y="4216400"/>
          <p14:tracePt t="36355" x="3238500" y="4222750"/>
          <p14:tracePt t="36398" x="3251200" y="4222750"/>
          <p14:tracePt t="36414" x="3257550" y="4222750"/>
          <p14:tracePt t="36426" x="3263900" y="4222750"/>
          <p14:tracePt t="36483" x="3270250" y="4216400"/>
          <p14:tracePt t="36502" x="3276600" y="4210050"/>
          <p14:tracePt t="36526" x="3282950" y="4210050"/>
          <p14:tracePt t="36542" x="3289300" y="4210050"/>
          <p14:tracePt t="36555" x="3295650" y="4210050"/>
          <p14:tracePt t="36571" x="3302000" y="4210050"/>
          <p14:tracePt t="36587" x="3302000" y="4203700"/>
          <p14:tracePt t="36602" x="3308350" y="4203700"/>
          <p14:tracePt t="36615" x="3314700" y="4191000"/>
          <p14:tracePt t="36631" x="3321050" y="4184650"/>
          <p14:tracePt t="36631" x="3321050" y="4178300"/>
          <p14:tracePt t="36648" x="3327400" y="4171950"/>
          <p14:tracePt t="36648" x="3333750" y="4165600"/>
          <p14:tracePt t="36665" x="3340100" y="4152900"/>
          <p14:tracePt t="36665" x="3346450" y="4140200"/>
          <p14:tracePt t="36681" x="3359150" y="4133850"/>
          <p14:tracePt t="36681" x="3371850" y="4121150"/>
          <p14:tracePt t="36681" x="3378200" y="4108450"/>
          <p14:tracePt t="36700" x="3390900" y="4095750"/>
          <p14:tracePt t="36713" x="3403600" y="4083050"/>
          <p14:tracePt t="36713" x="3429000" y="4057650"/>
          <p14:tracePt t="36731" x="3441700" y="4044950"/>
          <p14:tracePt t="36731" x="3454400" y="4038600"/>
          <p14:tracePt t="36748" x="3467100" y="4025900"/>
          <p14:tracePt t="36748" x="3479800" y="4019550"/>
          <p14:tracePt t="36748" x="3492500" y="4013200"/>
          <p14:tracePt t="36767" x="3511550" y="4006850"/>
          <p14:tracePt t="36780" x="3524250" y="4006850"/>
          <p14:tracePt t="36780" x="3549650" y="4000500"/>
          <p14:tracePt t="36798" x="3568700" y="4000500"/>
          <p14:tracePt t="36798" x="3581400" y="4006850"/>
          <p14:tracePt t="36815" x="3594100" y="4006850"/>
          <p14:tracePt t="36815" x="3606800" y="4019550"/>
          <p14:tracePt t="36831" x="3613150" y="4025900"/>
          <p14:tracePt t="36831" x="3632200" y="4051300"/>
          <p14:tracePt t="36848" x="3644900" y="4057650"/>
          <p14:tracePt t="36848" x="3651250" y="4070350"/>
          <p14:tracePt t="36865" x="3657600" y="4083050"/>
          <p14:tracePt t="36865" x="3663950" y="4095750"/>
          <p14:tracePt t="36881" x="3670300" y="4108450"/>
          <p14:tracePt t="36881" x="3676650" y="4121150"/>
          <p14:tracePt t="36898" x="3683000" y="4127500"/>
          <p14:tracePt t="36898" x="3695700" y="4152900"/>
          <p14:tracePt t="36915" x="3695700" y="4159250"/>
          <p14:tracePt t="36915" x="3702050" y="4171950"/>
          <p14:tracePt t="36932" x="3702050" y="4178300"/>
          <p14:tracePt t="36932" x="3702050" y="4191000"/>
          <p14:tracePt t="36948" x="3708400" y="4203700"/>
          <p14:tracePt t="36948" x="3708400" y="4216400"/>
          <p14:tracePt t="36948" x="3714750" y="4229100"/>
          <p14:tracePt t="36967" x="3714750" y="4248150"/>
          <p14:tracePt t="36980" x="3721100" y="4273550"/>
          <p14:tracePt t="36980" x="3733800" y="4337050"/>
          <p14:tracePt t="36999" x="3740150" y="4375150"/>
          <p14:tracePt t="36999" x="3746500" y="4419600"/>
          <p14:tracePt t="37016" x="3752850" y="4470400"/>
          <p14:tracePt t="37016" x="3765550" y="4521200"/>
          <p14:tracePt t="37032" x="3771900" y="4578350"/>
          <p14:tracePt t="37032" x="3778250" y="4641850"/>
          <p14:tracePt t="37048" x="3778250" y="4699000"/>
          <p14:tracePt t="37048" x="3784600" y="4762500"/>
          <p14:tracePt t="37048" x="3784600" y="4826000"/>
          <p14:tracePt t="37068" x="3778250" y="4889500"/>
          <p14:tracePt t="37081" x="3771900" y="4953000"/>
          <p14:tracePt t="37081" x="3752850" y="5073650"/>
          <p14:tracePt t="37099" x="3740150" y="5137150"/>
          <p14:tracePt t="37099" x="3727450" y="5194300"/>
          <p14:tracePt t="37116" x="3714750" y="5251450"/>
          <p14:tracePt t="37116" x="3695700" y="5302250"/>
          <p14:tracePt t="37116" x="3676650" y="5353050"/>
          <p14:tracePt t="37135" x="3657600" y="5397500"/>
          <p14:tracePt t="37135" x="3638550" y="5435600"/>
          <p14:tracePt t="37149" x="3613150" y="5473700"/>
          <p14:tracePt t="37149" x="3594100" y="5505450"/>
          <p14:tracePt t="37166" x="3575050" y="5530850"/>
          <p14:tracePt t="37166" x="3549650" y="5556250"/>
          <p14:tracePt t="37182" x="3530600" y="5581650"/>
          <p14:tracePt t="37182" x="3505200" y="5594350"/>
          <p14:tracePt t="37199" x="3486150" y="5613400"/>
          <p14:tracePt t="37199" x="3448050" y="5632450"/>
          <p14:tracePt t="37216" x="3422650" y="5638800"/>
          <p14:tracePt t="37216" x="3409950" y="5638800"/>
          <p14:tracePt t="37232" x="3384550" y="5638800"/>
          <p14:tracePt t="37232" x="3365500" y="5632450"/>
          <p14:tracePt t="37249" x="3346450" y="5626100"/>
          <p14:tracePt t="37249" x="3314700" y="5613400"/>
          <p14:tracePt t="37268" x="3295650" y="5600700"/>
          <p14:tracePt t="37268" x="3282950" y="5594350"/>
          <p14:tracePt t="37283" x="3270250" y="5588000"/>
          <p14:tracePt t="37283" x="3263900" y="5581650"/>
          <p14:tracePt t="37300" x="3251200" y="5575300"/>
          <p14:tracePt t="37300" x="3244850" y="5568950"/>
          <p14:tracePt t="37316" x="3232150" y="5568950"/>
          <p14:tracePt t="37316" x="3225800" y="5568950"/>
          <p14:tracePt t="37333" x="3213100" y="5575300"/>
          <p14:tracePt t="37333" x="3206750" y="5581650"/>
          <p14:tracePt t="37333" x="3194050" y="5588000"/>
          <p14:tracePt t="37352" x="3181350" y="5600700"/>
          <p14:tracePt t="37352" x="3168650" y="5607050"/>
          <p14:tracePt t="37367" x="3155950" y="5613400"/>
          <p14:tracePt t="37367" x="3136900" y="5619750"/>
          <p14:tracePt t="37384" x="2857500" y="5638800"/>
          <p14:tracePt t="37457" x="2819400" y="5619750"/>
          <p14:tracePt t="37463" x="2774950" y="5600700"/>
          <p14:tracePt t="37471" x="2730500" y="5568950"/>
          <p14:tracePt t="37482" x="2641600" y="5499100"/>
          <p14:tracePt t="37499" x="2527300" y="5365750"/>
          <p14:tracePt t="37516" x="2470150" y="5276850"/>
          <p14:tracePt t="37532" x="2432050" y="5194300"/>
          <p14:tracePt t="37550" x="2432050" y="5067300"/>
          <p14:tracePt t="37567" x="2476500" y="4991100"/>
          <p14:tracePt t="37583" x="2546350" y="4914900"/>
          <p14:tracePt t="37599" x="2654300" y="4857750"/>
          <p14:tracePt t="37616" x="2781300" y="4813300"/>
          <p14:tracePt t="37616" x="2857500" y="4794250"/>
          <p14:tracePt t="37635" x="3016250" y="4775200"/>
          <p14:tracePt t="37651" x="3175000" y="4781550"/>
          <p14:tracePt t="37667" x="3333750" y="4800600"/>
          <p14:tracePt t="37683" x="3479800" y="4838700"/>
          <p14:tracePt t="37700" x="3600450" y="4895850"/>
          <p14:tracePt t="37716" x="3702050" y="4965700"/>
          <p14:tracePt t="37716" x="3746500" y="5003800"/>
          <p14:tracePt t="37735" x="3810000" y="5086350"/>
          <p14:tracePt t="37750" x="3848100" y="5175250"/>
          <p14:tracePt t="37767" x="3854450" y="5264150"/>
          <p14:tracePt t="37783" x="3835400" y="5359400"/>
          <p14:tracePt t="37783" x="3816350" y="5403850"/>
          <p14:tracePt t="37803" x="3765550" y="5486400"/>
          <p14:tracePt t="37817" x="3689350" y="5556250"/>
          <p14:tracePt t="37834" x="3594100" y="5613400"/>
          <p14:tracePt t="37850" x="3422650" y="5664200"/>
          <p14:tracePt t="37867" x="3302000" y="5689600"/>
          <p14:tracePt t="37884" x="3194050" y="5702300"/>
          <p14:tracePt t="37900" x="3098800" y="5702300"/>
          <p14:tracePt t="37917" x="3003550" y="5702300"/>
          <p14:tracePt t="37935" x="2959100" y="5695950"/>
          <p14:tracePt t="37951" x="2933700" y="5695950"/>
          <p14:tracePt t="37967" x="2921000" y="5702300"/>
          <p14:tracePt t="37984" x="2927350" y="5702300"/>
          <p14:tracePt t="38010" x="2940050" y="5695950"/>
          <p14:tracePt t="38026" x="2946400" y="5695950"/>
          <p14:tracePt t="38035" x="2952750" y="5689600"/>
          <p14:tracePt t="38035" x="2959100" y="5689600"/>
          <p14:tracePt t="38052" x="2971800" y="5689600"/>
          <p14:tracePt t="38052" x="2978150" y="5689600"/>
          <p14:tracePt t="38052" x="2984500" y="5689600"/>
          <p14:tracePt t="38071" x="2997200" y="5689600"/>
          <p14:tracePt t="38084" x="3003550" y="5695950"/>
          <p14:tracePt t="38084" x="3009900" y="5702300"/>
          <p14:tracePt t="38104" x="3016250" y="5708650"/>
          <p14:tracePt t="38104" x="3016250" y="5715000"/>
          <p14:tracePt t="38119" x="3016250" y="5721350"/>
          <p14:tracePt t="38134" x="3016250" y="5727700"/>
          <p14:tracePt t="38151" x="3003550" y="5734050"/>
          <p14:tracePt t="38151" x="3003550" y="5740400"/>
          <p14:tracePt t="38169" x="2990850" y="5746750"/>
          <p14:tracePt t="38184" x="2984500" y="5753100"/>
          <p14:tracePt t="38201" x="2978150" y="5759450"/>
          <p14:tracePt t="38218" x="2965450" y="5765800"/>
          <p14:tracePt t="38218" x="2959100" y="5772150"/>
          <p14:tracePt t="38236" x="2952750" y="5772150"/>
          <p14:tracePt t="38251" x="2940050" y="5772150"/>
          <p14:tracePt t="38268" x="2933700" y="5772150"/>
          <p14:tracePt t="38268" x="2921000" y="5765800"/>
          <p14:tracePt t="38288" x="2914650" y="5765800"/>
          <p14:tracePt t="38288" x="2908300" y="5765800"/>
          <p14:tracePt t="38303" x="2901950" y="5765800"/>
          <p14:tracePt t="38303" x="2895600" y="5765800"/>
          <p14:tracePt t="38320" x="2889250" y="5759450"/>
          <p14:tracePt t="38320" x="2876550" y="5759450"/>
          <p14:tracePt t="38336" x="2870200" y="5765800"/>
          <p14:tracePt t="38336" x="2863850" y="5765800"/>
          <p14:tracePt t="38336" x="2857500" y="5765800"/>
          <p14:tracePt t="38355" x="2851150" y="5765800"/>
          <p14:tracePt t="38368" x="2844800" y="5765800"/>
          <p14:tracePt t="38368" x="2838450" y="5772150"/>
          <p14:tracePt t="38387" x="2825750" y="5772150"/>
          <p14:tracePt t="38403" x="2819400" y="5772150"/>
          <p14:tracePt t="38419" x="2813050" y="5765800"/>
          <p14:tracePt t="38435" x="2806700" y="5765800"/>
          <p14:tracePt t="38452" x="2800350" y="5753100"/>
          <p14:tracePt t="38452" x="2787650" y="5746750"/>
          <p14:tracePt t="38470" x="2787650" y="5740400"/>
          <p14:tracePt t="38470" x="2781300" y="5734050"/>
          <p14:tracePt t="38487" x="2774950" y="5727700"/>
          <p14:tracePt t="38487" x="2768600" y="5727700"/>
          <p14:tracePt t="38503" x="2762250" y="5721350"/>
          <p14:tracePt t="38503" x="2755900" y="5715000"/>
          <p14:tracePt t="38520" x="2749550" y="5715000"/>
          <p14:tracePt t="38520" x="2736850" y="5708650"/>
          <p14:tracePt t="38537" x="2730500" y="5702300"/>
          <p14:tracePt t="38537" x="2717800" y="5702300"/>
          <p14:tracePt t="38553" x="2711450" y="5702300"/>
          <p14:tracePt t="38553" x="2705100" y="5695950"/>
          <p14:tracePt t="38571" x="2692400" y="5695950"/>
          <p14:tracePt t="38571" x="2679700" y="5689600"/>
          <p14:tracePt t="38587" x="2667000" y="5689600"/>
          <p14:tracePt t="38587" x="2660650" y="5689600"/>
          <p14:tracePt t="38604" x="2654300" y="5683250"/>
          <p14:tracePt t="38604" x="2647950" y="5683250"/>
          <p14:tracePt t="38621" x="2641600" y="5683250"/>
          <p14:tracePt t="38621" x="2635250" y="5683250"/>
          <p14:tracePt t="38637" x="2628900" y="5683250"/>
          <p14:tracePt t="38637" x="2622550" y="5683250"/>
          <p14:tracePt t="38637" x="2616200" y="5683250"/>
          <p14:tracePt t="38656" x="2609850" y="5689600"/>
          <p14:tracePt t="38671" x="2603500" y="5689600"/>
          <p14:tracePt t="38687" x="2597150" y="5695950"/>
          <p14:tracePt t="38703" x="2597150" y="5702300"/>
          <p14:tracePt t="38723" x="2603500" y="5702300"/>
          <p14:tracePt t="38747" x="2609850" y="5708650"/>
          <p14:tracePt t="38755" x="2622550" y="5708650"/>
          <p14:tracePt t="38755" x="2628900" y="5715000"/>
          <p14:tracePt t="38771" x="2641600" y="5715000"/>
          <p14:tracePt t="38771" x="2654300" y="5721350"/>
          <p14:tracePt t="38787" x="2667000" y="5727700"/>
          <p14:tracePt t="38787" x="2686050" y="5727700"/>
          <p14:tracePt t="38787" x="2698750" y="5734050"/>
          <p14:tracePt t="38808" x="2717800" y="5734050"/>
          <p14:tracePt t="38820" x="2736850" y="5740400"/>
          <p14:tracePt t="38820" x="2768600" y="5740400"/>
          <p14:tracePt t="38838" x="2781300" y="5740400"/>
          <p14:tracePt t="38838" x="2794000" y="5740400"/>
          <p14:tracePt t="38854" x="2806700" y="5740400"/>
          <p14:tracePt t="38854" x="2819400" y="5740400"/>
          <p14:tracePt t="38872" x="2832100" y="5740400"/>
          <p14:tracePt t="38872" x="2851150" y="5740400"/>
          <p14:tracePt t="38888" x="2857500" y="5740400"/>
          <p14:tracePt t="38888" x="2863850" y="5740400"/>
          <p14:tracePt t="38905" x="2870200" y="5740400"/>
          <p14:tracePt t="38905" x="2876550" y="5740400"/>
          <p14:tracePt t="38921" x="2882900" y="5734050"/>
          <p14:tracePt t="38921" x="2895600" y="5734050"/>
          <p14:tracePt t="38938" x="2901950" y="5734050"/>
          <p14:tracePt t="38938" x="2914650" y="5727700"/>
          <p14:tracePt t="38955" x="2921000" y="5721350"/>
          <p14:tracePt t="38955" x="2927350" y="5721350"/>
          <p14:tracePt t="38972" x="2933700" y="5715000"/>
          <p14:tracePt t="38972" x="2940050" y="5715000"/>
          <p14:tracePt t="38988" x="2952750" y="5708650"/>
          <p14:tracePt t="38988" x="2959100" y="5708650"/>
          <p14:tracePt t="38988" x="2971800" y="5708650"/>
          <p14:tracePt t="39007" x="2978150" y="5702300"/>
          <p14:tracePt t="39020" x="2990850" y="5702300"/>
          <p14:tracePt t="39020" x="3009900" y="5695950"/>
          <p14:tracePt t="39039" x="3016250" y="5695950"/>
          <p14:tracePt t="39039" x="3022600" y="5689600"/>
          <p14:tracePt t="39056" x="3028950" y="5689600"/>
          <p14:tracePt t="39056" x="3041650" y="5689600"/>
          <p14:tracePt t="39071" x="3048000" y="5689600"/>
          <p14:tracePt t="39071" x="3054350" y="5689600"/>
          <p14:tracePt t="39089" x="3060700" y="5689600"/>
          <p14:tracePt t="39089" x="3067050" y="5689600"/>
          <p14:tracePt t="39089" x="3073400" y="5689600"/>
          <p14:tracePt t="39108" x="3079750" y="5689600"/>
          <p14:tracePt t="39121" x="3086100" y="5689600"/>
          <p14:tracePt t="39121" x="3098800" y="5683250"/>
          <p14:tracePt t="39139" x="3105150" y="5683250"/>
          <p14:tracePt t="39154" x="3111500" y="5683250"/>
          <p14:tracePt t="39171" x="3117850" y="5676900"/>
          <p14:tracePt t="39188" x="3124200" y="5676900"/>
          <p14:tracePt t="39204" x="3130550" y="5670550"/>
          <p14:tracePt t="39234" x="3136900" y="5676900"/>
          <p14:tracePt t="39303" x="3143250" y="5683250"/>
          <p14:tracePt t="39314" x="3149600" y="5689600"/>
          <p14:tracePt t="39331" x="3155950" y="5689600"/>
          <p14:tracePt t="39339" x="3162300" y="5689600"/>
          <p14:tracePt t="39339" x="3168650" y="5695950"/>
          <p14:tracePt t="39356" x="3175000" y="5695950"/>
          <p14:tracePt t="39371" x="3187700" y="5695950"/>
          <p14:tracePt t="39388" x="3194050" y="5695950"/>
          <p14:tracePt t="39405" x="3200400" y="5695950"/>
          <p14:tracePt t="39427" x="3206750" y="5695950"/>
          <p14:tracePt t="39443" x="3213100" y="5695950"/>
          <p14:tracePt t="39459" x="3219450" y="5695950"/>
          <p14:tracePt t="39475" x="3225800" y="5689600"/>
          <p14:tracePt t="39510" x="3232150" y="5689600"/>
          <p14:tracePt t="39534" x="3238500" y="5683250"/>
          <p14:tracePt t="39563" x="3244850" y="5683250"/>
          <p14:tracePt t="39602" x="3244850" y="5676900"/>
          <p14:tracePt t="39622" x="3251200" y="5676900"/>
          <p14:tracePt t="39654" x="3257550" y="5670550"/>
          <p14:tracePt t="39675" x="3263900" y="5676900"/>
          <p14:tracePt t="39698" x="3270250" y="5676900"/>
          <p14:tracePt t="39722" x="3276600" y="5683250"/>
          <p14:tracePt t="39735" x="3282950" y="5689600"/>
          <p14:tracePt t="39767" x="3289300" y="5689600"/>
          <p14:tracePt t="39782" x="3302000" y="5695950"/>
          <p14:tracePt t="39795" x="3308350" y="5695950"/>
          <p14:tracePt t="39806" x="3314700" y="5695950"/>
          <p14:tracePt t="39823" x="3321050" y="5702300"/>
          <p14:tracePt t="39823" x="3327400" y="5702300"/>
          <p14:tracePt t="39842" x="3333750" y="5702300"/>
          <p14:tracePt t="39856" x="3340100" y="5708650"/>
          <p14:tracePt t="39873" x="3346450" y="5708650"/>
          <p14:tracePt t="39890" x="3352800" y="5708650"/>
          <p14:tracePt t="39890" x="3359150" y="5708650"/>
          <p14:tracePt t="39909" x="3365500" y="5708650"/>
          <p14:tracePt t="39923" x="3371850" y="5708650"/>
          <p14:tracePt t="39947" x="3371850" y="5702300"/>
          <p14:tracePt t="40035" x="3378200" y="5702300"/>
          <p14:tracePt t="40126" x="3384550" y="5702300"/>
          <p14:tracePt t="40187" x="3390900" y="5702300"/>
          <p14:tracePt t="40246" x="3397250" y="5702300"/>
          <p14:tracePt t="40266" x="3403600" y="5702300"/>
          <p14:tracePt t="40290" x="3409950" y="5702300"/>
          <p14:tracePt t="40306" x="3416300" y="5702300"/>
          <p14:tracePt t="40323" x="3422650" y="5695950"/>
          <p14:tracePt t="40334" x="3429000" y="5695950"/>
          <p14:tracePt t="40358" x="3422650" y="5695950"/>
          <p14:tracePt t="40434" x="3416300" y="5695950"/>
          <p14:tracePt t="40446" x="3409950" y="5695950"/>
          <p14:tracePt t="40454" x="3403600" y="5695950"/>
          <p14:tracePt t="40463" x="3390900" y="5695950"/>
          <p14:tracePt t="40475" x="3384550" y="5695950"/>
          <p14:tracePt t="40475" x="3371850" y="5702300"/>
          <p14:tracePt t="40475" x="3359150" y="5702300"/>
          <p14:tracePt t="40495" x="3346450" y="5702300"/>
          <p14:tracePt t="40495" x="3327400" y="5702300"/>
          <p14:tracePt t="40510" x="3314700" y="5702300"/>
          <p14:tracePt t="40510" x="3295650" y="5695950"/>
          <p14:tracePt t="40526" x="3276600" y="5695950"/>
          <p14:tracePt t="40526" x="3257550" y="5695950"/>
          <p14:tracePt t="40543" x="3232150" y="5695950"/>
          <p14:tracePt t="40543" x="3213100" y="5689600"/>
          <p14:tracePt t="40560" x="3194050" y="5689600"/>
          <p14:tracePt t="40560" x="3149600" y="5689600"/>
          <p14:tracePt t="40577" x="3130550" y="5689600"/>
          <p14:tracePt t="40577" x="3105150" y="5689600"/>
          <p14:tracePt t="40593" x="3086100" y="5689600"/>
          <p14:tracePt t="40593" x="3067050" y="5695950"/>
          <p14:tracePt t="40611" x="3048000" y="5695950"/>
          <p14:tracePt t="40611" x="3009900" y="5702300"/>
          <p14:tracePt t="40627" x="2990850" y="5702300"/>
          <p14:tracePt t="40627" x="2971800" y="5702300"/>
          <p14:tracePt t="40644" x="2952750" y="5702300"/>
          <p14:tracePt t="40644" x="2933700" y="5702300"/>
          <p14:tracePt t="40661" x="2914650" y="5695950"/>
          <p14:tracePt t="40661" x="2895600" y="5695950"/>
          <p14:tracePt t="40677" x="2870200" y="5695950"/>
          <p14:tracePt t="40677" x="2851150" y="5695950"/>
          <p14:tracePt t="40677" x="2838450" y="5689600"/>
          <p14:tracePt t="40696" x="2819400" y="5689600"/>
          <p14:tracePt t="40696" x="2800350" y="5689600"/>
          <p14:tracePt t="40712" x="2787650" y="5689600"/>
          <p14:tracePt t="40712" x="2768600" y="5683250"/>
          <p14:tracePt t="40727" x="2755900" y="5683250"/>
          <p14:tracePt t="40727" x="2743200" y="5676900"/>
          <p14:tracePt t="40744" x="2730500" y="5676900"/>
          <p14:tracePt t="40744" x="2717800" y="5676900"/>
          <p14:tracePt t="40744" x="2711450" y="5676900"/>
          <p14:tracePt t="40764" x="2698750" y="5670550"/>
          <p14:tracePt t="40776" x="2692400" y="5670550"/>
          <p14:tracePt t="40776" x="2673350" y="5664200"/>
          <p14:tracePt t="40795" x="2882900" y="5638800"/>
          <p14:tracePt t="40893" x="2927350" y="5645150"/>
          <p14:tracePt t="40898" x="2971800" y="5651500"/>
          <p14:tracePt t="40910" x="3130550" y="5657850"/>
          <p14:tracePt t="40928" x="3232150" y="5657850"/>
          <p14:tracePt t="40944" x="3327400" y="5651500"/>
          <p14:tracePt t="40961" x="3422650" y="5645150"/>
          <p14:tracePt t="40978" x="3549650" y="5632450"/>
          <p14:tracePt t="40995" x="3619500" y="5619750"/>
          <p14:tracePt t="41011" x="3676650" y="5613400"/>
          <p14:tracePt t="41027" x="3721100" y="5607050"/>
          <p14:tracePt t="41044" x="3746500" y="5600700"/>
          <p14:tracePt t="41061" x="3759200" y="5600700"/>
          <p14:tracePt t="41078" x="3765550" y="5600700"/>
          <p14:tracePt t="41094" x="3759200" y="5600700"/>
          <p14:tracePt t="41110" x="3752850" y="5600700"/>
          <p14:tracePt t="41127" x="3746500" y="5607050"/>
          <p14:tracePt t="41144" x="3740150" y="5607050"/>
          <p14:tracePt t="41160" x="3733800" y="5607050"/>
          <p14:tracePt t="41177" x="3733800" y="5600700"/>
          <p14:tracePt t="41226" x="3733800" y="5607050"/>
          <p14:tracePt t="41335" x="3727450" y="5607050"/>
          <p14:tracePt t="41507" x="3727450" y="5600700"/>
          <p14:tracePt t="41594" x="3721100" y="5600700"/>
          <p14:tracePt t="41643" x="3721100" y="5607050"/>
          <p14:tracePt t="41663" x="3714750" y="5607050"/>
          <p14:tracePt t="41687" x="3708400" y="5613400"/>
          <p14:tracePt t="41706" x="3708400" y="5619750"/>
          <p14:tracePt t="41739" x="3708400" y="5626100"/>
          <p14:tracePt t="41835" x="3708400" y="5632450"/>
          <p14:tracePt t="41882" x="3714750" y="5632450"/>
          <p14:tracePt t="42022" x="3714750" y="5638800"/>
          <p14:tracePt t="42055" x="3714750" y="5645150"/>
          <p14:tracePt t="42075" x="3714750" y="5632450"/>
          <p14:tracePt t="42115" x="3714750" y="5619750"/>
          <p14:tracePt t="42126" x="3708400" y="5613400"/>
          <p14:tracePt t="42135" x="3708400" y="5600700"/>
          <p14:tracePt t="42147" x="3702050" y="5594350"/>
          <p14:tracePt t="42147" x="3702050" y="5581650"/>
          <p14:tracePt t="42147" x="3695700" y="5575300"/>
          <p14:tracePt t="42168" x="3689350" y="5568950"/>
          <p14:tracePt t="42180" x="3683000" y="5562600"/>
          <p14:tracePt t="42180" x="3676650" y="5562600"/>
          <p14:tracePt t="42198" x="3670300" y="5562600"/>
          <p14:tracePt t="42198" x="3663950" y="5562600"/>
          <p14:tracePt t="42215" x="3657600" y="5562600"/>
          <p14:tracePt t="42215" x="3651250" y="5568950"/>
          <p14:tracePt t="42232" x="3644900" y="5568950"/>
          <p14:tracePt t="42232" x="3638550" y="5581650"/>
          <p14:tracePt t="42249" x="3632200" y="5588000"/>
          <p14:tracePt t="42249" x="3625850" y="5588000"/>
          <p14:tracePt t="42265" x="3619500" y="5594350"/>
          <p14:tracePt t="42265" x="3613150" y="5600700"/>
          <p14:tracePt t="42283" x="3606800" y="5607050"/>
          <p14:tracePt t="42283" x="3600450" y="5613400"/>
          <p14:tracePt t="42299" x="3594100" y="5619750"/>
          <p14:tracePt t="42299" x="3575050" y="5638800"/>
          <p14:tracePt t="42315" x="3568700" y="5645150"/>
          <p14:tracePt t="42315" x="3562350" y="5651500"/>
          <p14:tracePt t="42333" x="3556000" y="5657850"/>
          <p14:tracePt t="42333" x="3549650" y="5670550"/>
          <p14:tracePt t="42349" x="3543300" y="5676900"/>
          <p14:tracePt t="42349" x="3524250" y="5689600"/>
          <p14:tracePt t="42368" x="3517900" y="5695950"/>
          <p14:tracePt t="42368" x="3511550" y="5708650"/>
          <p14:tracePt t="42383" x="3505200" y="5715000"/>
          <p14:tracePt t="42383" x="3498850" y="5721350"/>
          <p14:tracePt t="42400" x="3486150" y="5727700"/>
          <p14:tracePt t="42400" x="3479800" y="5727700"/>
          <p14:tracePt t="42416" x="3473450" y="5734050"/>
          <p14:tracePt t="42432" x="3467100" y="5740400"/>
          <p14:tracePt t="42432" x="3460750" y="5740400"/>
          <p14:tracePt t="42450" x="3454400" y="5740400"/>
          <p14:tracePt t="42466" x="3448050" y="5740400"/>
          <p14:tracePt t="42482" x="3441700" y="5740400"/>
          <p14:tracePt t="42498" x="3435350" y="5740400"/>
          <p14:tracePt t="42515" x="3429000" y="5734050"/>
          <p14:tracePt t="42535" x="3422650" y="5734050"/>
          <p14:tracePt t="42554" x="3416300" y="5727700"/>
          <p14:tracePt t="42587" x="3409950" y="5727700"/>
          <p14:tracePt t="42603" x="3397250" y="5721350"/>
          <p14:tracePt t="42614" x="3390900" y="5715000"/>
          <p14:tracePt t="42630" x="3384550" y="5715000"/>
          <p14:tracePt t="42638" x="3378200" y="5708650"/>
          <p14:tracePt t="42655" x="3371850" y="5708650"/>
          <p14:tracePt t="42667" x="3359150" y="5708650"/>
          <p14:tracePt t="42683" x="3352800" y="5708650"/>
          <p14:tracePt t="42699" x="3346450" y="5708650"/>
          <p14:tracePt t="42716" x="3340100" y="5708650"/>
          <p14:tracePt t="42732" x="3333750" y="5702300"/>
          <p14:tracePt t="42749" x="3327400" y="5702300"/>
          <p14:tracePt t="42766" x="3321050" y="5702300"/>
          <p14:tracePt t="42783" x="3314700" y="5702300"/>
          <p14:tracePt t="42783" x="3308350" y="5702300"/>
          <p14:tracePt t="42803" x="3302000" y="5695950"/>
          <p14:tracePt t="42819" x="3295650" y="5695950"/>
          <p14:tracePt t="42846" x="3289300" y="5695950"/>
          <p14:tracePt t="42870" x="3282950" y="5695950"/>
          <p14:tracePt t="42894" x="3276600" y="5695950"/>
          <p14:tracePt t="42907" x="3270250" y="5695950"/>
          <p14:tracePt t="42922" x="3263900" y="5695950"/>
          <p14:tracePt t="42939" x="3257550" y="5695950"/>
          <p14:tracePt t="42954" x="3251200" y="5695950"/>
          <p14:tracePt t="42967" x="3244850" y="5689600"/>
          <p14:tracePt t="42990" x="3251200" y="5683250"/>
          <p14:tracePt t="43134" x="3244850" y="5689600"/>
          <p14:tracePt t="43214" x="3238500" y="5689600"/>
          <p14:tracePt t="43275" x="3232150" y="5683250"/>
          <p14:tracePt t="43350" x="3238500" y="5676900"/>
          <p14:tracePt t="43418" x="3232150" y="5670550"/>
          <p14:tracePt t="43495" x="3225800" y="5676900"/>
          <p14:tracePt t="43506" x="3219450" y="5676900"/>
          <p14:tracePt t="43522" x="3206750" y="5676900"/>
          <p14:tracePt t="43539" x="3200400" y="5676900"/>
          <p14:tracePt t="43555" x="3194050" y="5676900"/>
          <p14:tracePt t="43563" x="3187700" y="5670550"/>
          <p14:tracePt t="43568" x="3181350" y="5670550"/>
          <p14:tracePt t="43568" x="3175000" y="5670550"/>
          <p14:tracePt t="43587" x="3168650" y="5664200"/>
          <p14:tracePt t="43587" x="3162300" y="5664200"/>
          <p14:tracePt t="43603" x="3149600" y="5657850"/>
          <p14:tracePt t="43603" x="3143250" y="5651500"/>
          <p14:tracePt t="43620" x="3136900" y="5651500"/>
          <p14:tracePt t="43620" x="3117850" y="5638800"/>
          <p14:tracePt t="43637" x="3111500" y="5638800"/>
          <p14:tracePt t="43637" x="3105150" y="5632450"/>
          <p14:tracePt t="43653" x="3092450" y="5626100"/>
          <p14:tracePt t="43653" x="3086100" y="5626100"/>
          <p14:tracePt t="43670" x="3079750" y="5619750"/>
          <p14:tracePt t="43670" x="3067050" y="5613400"/>
          <p14:tracePt t="43687" x="3060700" y="5613400"/>
          <p14:tracePt t="43687" x="3054350" y="5613400"/>
          <p14:tracePt t="43703" x="3048000" y="5613400"/>
          <p14:tracePt t="43703" x="3041650" y="5613400"/>
          <p14:tracePt t="43720" x="3035300" y="5613400"/>
          <p14:tracePt t="43735" x="3035300" y="5619750"/>
          <p14:tracePt t="43755" x="3041650" y="5626100"/>
          <p14:tracePt t="43771" x="3048000" y="5632450"/>
          <p14:tracePt t="43787" x="3054350" y="5632450"/>
          <p14:tracePt t="43787" x="3060700" y="5638800"/>
          <p14:tracePt t="43787" x="3073400" y="5638800"/>
          <p14:tracePt t="43807" x="3079750" y="5645150"/>
          <p14:tracePt t="43819" x="3092450" y="5645150"/>
          <p14:tracePt t="43819" x="3105150" y="5645150"/>
          <p14:tracePt t="43819" x="3111500" y="5645150"/>
          <p14:tracePt t="43840" x="3124200" y="5651500"/>
          <p14:tracePt t="43853" x="3136900" y="5651500"/>
          <p14:tracePt t="43853" x="3162300" y="5657850"/>
          <p14:tracePt t="43871" x="3175000" y="5657850"/>
          <p14:tracePt t="43871" x="3187700" y="5657850"/>
          <p14:tracePt t="43888" x="3200400" y="5664200"/>
          <p14:tracePt t="43888" x="3213100" y="5664200"/>
          <p14:tracePt t="43904" x="3225800" y="5664200"/>
          <p14:tracePt t="43904" x="3238500" y="5664200"/>
          <p14:tracePt t="43904" x="3244850" y="5664200"/>
          <p14:tracePt t="43924" x="3257550" y="5664200"/>
          <p14:tracePt t="43924" x="3270250" y="5657850"/>
          <p14:tracePt t="43938" x="3276600" y="5657850"/>
          <p14:tracePt t="43938" x="3289300" y="5657850"/>
          <p14:tracePt t="43955" x="3295650" y="5651500"/>
          <p14:tracePt t="43955" x="3302000" y="5651500"/>
          <p14:tracePt t="43971" x="3308350" y="5651500"/>
          <p14:tracePt t="43971" x="3321050" y="5651500"/>
          <p14:tracePt t="43988" x="3327400" y="5657850"/>
          <p14:tracePt t="43988" x="3333750" y="5657850"/>
          <p14:tracePt t="44005" x="3340100" y="5657850"/>
          <p14:tracePt t="44005" x="3346450" y="5664200"/>
          <p14:tracePt t="44021" x="3352800" y="5670550"/>
          <p14:tracePt t="44037" x="3359150" y="5670550"/>
          <p14:tracePt t="44037" x="3371850" y="5670550"/>
          <p14:tracePt t="44055" x="3378200" y="5670550"/>
          <p14:tracePt t="44055" x="3384550" y="5670550"/>
          <p14:tracePt t="44072" x="3397250" y="5670550"/>
          <p14:tracePt t="44095" x="3403600" y="5670550"/>
          <p14:tracePt t="44103" x="3409950" y="5670550"/>
          <p14:tracePt t="44103" x="3416300" y="5670550"/>
          <p14:tracePt t="44103" x="3422650" y="5676900"/>
          <p14:tracePt t="44124" x="3429000" y="5676900"/>
          <p14:tracePt t="44124" x="3435350" y="5676900"/>
          <p14:tracePt t="44139" x="3441700" y="5676900"/>
          <p14:tracePt t="44139" x="3448050" y="5676900"/>
          <p14:tracePt t="44156" x="3454400" y="5676900"/>
          <p14:tracePt t="44175" x="3460750" y="5676900"/>
          <p14:tracePt t="44191" x="3467100" y="5670550"/>
          <p14:tracePt t="44222" x="3473450" y="5664200"/>
          <p14:tracePt t="44243" x="3479800" y="5664200"/>
          <p14:tracePt t="44259" x="3486150" y="5664200"/>
          <p14:tracePt t="44275" x="3492500" y="5664200"/>
          <p14:tracePt t="44282" x="3498850" y="5670550"/>
          <p14:tracePt t="44287" x="3505200" y="5670550"/>
          <p14:tracePt t="44287" x="3511550" y="5670550"/>
          <p14:tracePt t="44306" x="3517900" y="5670550"/>
          <p14:tracePt t="44306" x="3524250" y="5670550"/>
          <p14:tracePt t="44322" x="3530600" y="5670550"/>
          <p14:tracePt t="44322" x="3543300" y="5670550"/>
          <p14:tracePt t="44339" x="3549650" y="5670550"/>
          <p14:tracePt t="44339" x="3568700" y="5670550"/>
          <p14:tracePt t="44356" x="3581400" y="5670550"/>
          <p14:tracePt t="44356" x="3587750" y="5670550"/>
          <p14:tracePt t="44372" x="3600450" y="5670550"/>
          <p14:tracePt t="44372" x="3606800" y="5670550"/>
          <p14:tracePt t="44389" x="3619500" y="5670550"/>
          <p14:tracePt t="44389" x="3632200" y="5670550"/>
          <p14:tracePt t="44408" x="3638550" y="5676900"/>
          <p14:tracePt t="44431" x="3638550" y="5670550"/>
          <p14:tracePt t="44522" x="3632200" y="5664200"/>
          <p14:tracePt t="44542" x="3625850" y="5664200"/>
          <p14:tracePt t="44558" x="3619500" y="5657850"/>
          <p14:tracePt t="44574" x="3613150" y="5657850"/>
          <p14:tracePt t="44587" x="3606800" y="5657850"/>
          <p14:tracePt t="44594" x="3600450" y="5657850"/>
          <p14:tracePt t="44605" x="3594100" y="5657850"/>
          <p14:tracePt t="44622" x="3587750" y="5657850"/>
          <p14:tracePt t="44622" x="3581400" y="5657850"/>
          <p14:tracePt t="44640" x="3575050" y="5657850"/>
          <p14:tracePt t="44640" x="3562350" y="5657850"/>
          <p14:tracePt t="44656" x="3556000" y="5657850"/>
          <p14:tracePt t="44656" x="3549650" y="5664200"/>
          <p14:tracePt t="44674" x="3543300" y="5664200"/>
          <p14:tracePt t="44674" x="3536950" y="5664200"/>
          <p14:tracePt t="44690" x="3530600" y="5664200"/>
          <p14:tracePt t="44690" x="3517900" y="5670550"/>
          <p14:tracePt t="44707" x="3511550" y="5670550"/>
          <p14:tracePt t="44723" x="3505200" y="5670550"/>
          <p14:tracePt t="44739" x="3498850" y="5670550"/>
          <p14:tracePt t="44756" x="3492500" y="5670550"/>
          <p14:tracePt t="44772" x="3486150" y="5676900"/>
          <p14:tracePt t="44772" x="3479800" y="5676900"/>
          <p14:tracePt t="44791" x="3473450" y="5676900"/>
          <p14:tracePt t="44815" x="3467100" y="5683250"/>
          <p14:tracePt t="44835" x="3460750" y="5683250"/>
          <p14:tracePt t="44851" x="3454400" y="5683250"/>
          <p14:tracePt t="44866" x="3448050" y="5683250"/>
          <p14:tracePt t="44883" x="3435350" y="5683250"/>
          <p14:tracePt t="44894" x="3429000" y="5683250"/>
          <p14:tracePt t="44911" x="3422650" y="5689600"/>
          <p14:tracePt t="44927" x="3416300" y="5689600"/>
          <p14:tracePt t="44939" x="3409950" y="5689600"/>
          <p14:tracePt t="44939" x="3403600" y="5695950"/>
          <p14:tracePt t="44958" x="3390900" y="5695950"/>
          <p14:tracePt t="44973" x="3384550" y="5695950"/>
          <p14:tracePt t="44990" x="3378200" y="5702300"/>
          <p14:tracePt t="45007" x="3371850" y="5702300"/>
          <p14:tracePt t="45023" x="3365500" y="5702300"/>
          <p14:tracePt t="45074" x="3359150" y="5702300"/>
          <p14:tracePt t="45126" x="3352800" y="5702300"/>
          <p14:tracePt t="45151" x="3346450" y="5695950"/>
          <p14:tracePt t="45167" x="3340100" y="5695950"/>
          <p14:tracePt t="45183" x="3333750" y="5695950"/>
          <p14:tracePt t="45187" x="3327400" y="5689600"/>
          <p14:tracePt t="45195" x="3321050" y="5689600"/>
          <p14:tracePt t="45211" x="3308350" y="5689600"/>
          <p14:tracePt t="45224" x="3302000" y="5689600"/>
          <p14:tracePt t="45224" x="3289300" y="5689600"/>
          <p14:tracePt t="45244" x="3282950" y="5689600"/>
          <p14:tracePt t="45244" x="3276600" y="5689600"/>
          <p14:tracePt t="45260" x="3270250" y="5689600"/>
          <p14:tracePt t="45260" x="3263900" y="5689600"/>
          <p14:tracePt t="45275" x="3251200" y="5689600"/>
          <p14:tracePt t="45295" x="3244850" y="5689600"/>
          <p14:tracePt t="45307" x="3238500" y="5689600"/>
          <p14:tracePt t="45324" x="3232150" y="5689600"/>
          <p14:tracePt t="45341" x="3225800" y="5689600"/>
          <p14:tracePt t="45366" x="3219450" y="5689600"/>
          <p14:tracePt t="45398" x="3213100" y="5683250"/>
          <p14:tracePt t="45474" x="3206750" y="5683250"/>
          <p14:tracePt t="45502" x="3206750" y="5689600"/>
          <p14:tracePt t="45527" x="3200400" y="5689600"/>
          <p14:tracePt t="45547" x="3194050" y="5689600"/>
          <p14:tracePt t="45571" x="3187700" y="5683250"/>
          <p14:tracePt t="45587" x="3181350" y="5683250"/>
          <p14:tracePt t="45602" x="3175000" y="5676900"/>
          <p14:tracePt t="45608" x="3168650" y="5676900"/>
          <p14:tracePt t="45608" x="3162300" y="5676900"/>
          <p14:tracePt t="45626" x="3162300" y="5670550"/>
          <p14:tracePt t="45626" x="3155950" y="5670550"/>
          <p14:tracePt t="45643" x="3149600" y="5670550"/>
          <p14:tracePt t="45643" x="3143250" y="5664200"/>
          <p14:tracePt t="45660" x="3136900" y="5664200"/>
          <p14:tracePt t="45660" x="3130550" y="5657850"/>
          <p14:tracePt t="45677" x="3124200" y="5651500"/>
          <p14:tracePt t="45677" x="3117850" y="5651500"/>
          <p14:tracePt t="45693" x="3111500" y="5645150"/>
          <p14:tracePt t="45693" x="3105150" y="5638800"/>
          <p14:tracePt t="45711" x="3098800" y="5632450"/>
          <p14:tracePt t="45711" x="3086100" y="5626100"/>
          <p14:tracePt t="45727" x="3079750" y="5619750"/>
          <p14:tracePt t="45727" x="3079750" y="5613400"/>
          <p14:tracePt t="45744" x="3073400" y="5607050"/>
          <p14:tracePt t="45759" x="3073400" y="5594350"/>
          <p14:tracePt t="45775" x="3079750" y="5588000"/>
          <p14:tracePt t="45792" x="3086100" y="5581650"/>
          <p14:tracePt t="45813" x="3098800" y="5575300"/>
          <p14:tracePt t="45813" x="3098800" y="5568950"/>
          <p14:tracePt t="45827" x="3105150" y="5568950"/>
          <p14:tracePt t="45827" x="3111500" y="5562600"/>
          <p14:tracePt t="45844" x="3117850" y="5562600"/>
          <p14:tracePt t="45844" x="3124200" y="5562600"/>
          <p14:tracePt t="45844" x="3130550" y="5562600"/>
          <p14:tracePt t="45863" x="3136900" y="5562600"/>
          <p14:tracePt t="45876" x="3143250" y="5562600"/>
          <p14:tracePt t="45893" x="3149600" y="5562600"/>
          <p14:tracePt t="45893" x="3155950" y="5562600"/>
          <p14:tracePt t="45911" x="3162300" y="5568950"/>
          <p14:tracePt t="45926" x="3168650" y="5568950"/>
          <p14:tracePt t="45943" x="3168650" y="5575300"/>
          <p14:tracePt t="45960" x="3168650" y="5581650"/>
          <p14:tracePt t="45976" x="3162300" y="5581650"/>
          <p14:tracePt t="46006" x="3155950" y="5581650"/>
          <p14:tracePt t="46026" x="3149600" y="5581650"/>
          <p14:tracePt t="46042" x="3143250" y="5581650"/>
          <p14:tracePt t="46050" x="3136900" y="5581650"/>
          <p14:tracePt t="46067" x="3130550" y="5581650"/>
          <p14:tracePt t="46076" x="3117850" y="5581650"/>
          <p14:tracePt t="46076" x="3098800" y="5581650"/>
          <p14:tracePt t="46095" x="3086100" y="5581650"/>
          <p14:tracePt t="46095" x="3073400" y="5581650"/>
          <p14:tracePt t="46112" x="3060700" y="5581650"/>
          <p14:tracePt t="46112" x="3041650" y="5588000"/>
          <p14:tracePt t="46128" x="3022600" y="5588000"/>
          <p14:tracePt t="46128" x="3003550" y="5588000"/>
          <p14:tracePt t="46145" x="2984500" y="5588000"/>
          <p14:tracePt t="46145" x="2946400" y="5594350"/>
          <p14:tracePt t="46164" x="2927350" y="5594350"/>
          <p14:tracePt t="46164" x="2908300" y="5594350"/>
          <p14:tracePt t="46179" x="2882900" y="5594350"/>
          <p14:tracePt t="46179" x="2863850" y="5588000"/>
          <p14:tracePt t="46195" x="2844800" y="5588000"/>
          <p14:tracePt t="46195" x="2825750" y="5588000"/>
          <p14:tracePt t="46212" x="2806700" y="5588000"/>
          <p14:tracePt t="46212" x="2787650" y="5588000"/>
          <p14:tracePt t="46229" x="2768600" y="5588000"/>
          <p14:tracePt t="46229" x="2755900" y="5594350"/>
          <p14:tracePt t="46229" x="2736850" y="5594350"/>
          <p14:tracePt t="46247" x="2724150" y="5600700"/>
          <p14:tracePt t="46261" x="2711450" y="5600700"/>
          <p14:tracePt t="46261" x="2692400" y="5600700"/>
          <p14:tracePt t="46279" x="2686050" y="5607050"/>
          <p14:tracePt t="46279" x="2679700" y="5607050"/>
          <p14:tracePt t="46295" x="2673350" y="5607050"/>
          <p14:tracePt t="46313" x="2667000" y="5607050"/>
          <p14:tracePt t="46313" x="2660650" y="5600700"/>
          <p14:tracePt t="46329" x="2667000" y="5594350"/>
          <p14:tracePt t="46411" x="2800350" y="5594350"/>
          <p14:tracePt t="46533" x="2819400" y="5600700"/>
          <p14:tracePt t="46539" x="2851150" y="5613400"/>
          <p14:tracePt t="46547" x="2908300" y="5632450"/>
          <p14:tracePt t="46563" x="2971800" y="5645150"/>
          <p14:tracePt t="46579" x="3035300" y="5651500"/>
          <p14:tracePt t="46595" x="3098800" y="5645150"/>
          <p14:tracePt t="46612" x="3181350" y="5638800"/>
          <p14:tracePt t="46629" x="3225800" y="5638800"/>
          <p14:tracePt t="46645" x="3276600" y="5645150"/>
          <p14:tracePt t="46662" x="3327400" y="5651500"/>
          <p14:tracePt t="46679" x="3346450" y="5657850"/>
          <p14:tracePt t="46695" x="3365500" y="5657850"/>
          <p14:tracePt t="46712" x="3371850" y="5664200"/>
          <p14:tracePt t="46729" x="3384550" y="5670550"/>
          <p14:tracePt t="46747" x="3390900" y="5664200"/>
          <p14:tracePt t="46787" x="3390900" y="5657850"/>
          <p14:tracePt t="46794" x="3390900" y="5651500"/>
          <p14:tracePt t="46806" x="3384550" y="5651500"/>
          <p14:tracePt t="46838" x="3384550" y="5657850"/>
          <p14:tracePt t="46847" x="3378200" y="5657850"/>
          <p14:tracePt t="46854" x="3365500" y="5664200"/>
          <p14:tracePt t="46862" x="3352800" y="5664200"/>
          <p14:tracePt t="46862" x="3340100" y="5670550"/>
          <p14:tracePt t="46881" x="3321050" y="5670550"/>
          <p14:tracePt t="46881" x="3295650" y="5670550"/>
          <p14:tracePt t="46881" x="3270250" y="5676900"/>
          <p14:tracePt t="46899" x="3238500" y="5670550"/>
          <p14:tracePt t="46912" x="3213100" y="5670550"/>
          <p14:tracePt t="46912" x="3143250" y="5670550"/>
          <p14:tracePt t="46930" x="3111500" y="5670550"/>
          <p14:tracePt t="46930" x="3079750" y="5670550"/>
          <p14:tracePt t="46947" x="3048000" y="5664200"/>
          <p14:tracePt t="46947" x="3016250" y="5664200"/>
          <p14:tracePt t="46964" x="2978150" y="5664200"/>
          <p14:tracePt t="46964" x="2914650" y="5657850"/>
          <p14:tracePt t="46981" x="2882900" y="5651500"/>
          <p14:tracePt t="46981" x="2851150" y="5651500"/>
          <p14:tracePt t="46997" x="2825750" y="5645150"/>
          <p14:tracePt t="46997" x="2794000" y="5645150"/>
          <p14:tracePt t="47014" x="2768600" y="5645150"/>
          <p14:tracePt t="47014" x="2743200" y="5645150"/>
          <p14:tracePt t="47031" x="2724150" y="5645150"/>
          <p14:tracePt t="47031" x="2686050" y="5651500"/>
          <p14:tracePt t="47048" x="2673350" y="5651500"/>
          <p14:tracePt t="47048" x="2660650" y="5651500"/>
          <p14:tracePt t="47064" x="2647950" y="5651500"/>
          <p14:tracePt t="47064" x="2635250" y="5645150"/>
          <p14:tracePt t="47081" x="2628900" y="5645150"/>
          <p14:tracePt t="47081" x="2622550" y="5638800"/>
          <p14:tracePt t="47098" x="2616200" y="5638800"/>
          <p14:tracePt t="47098" x="2609850" y="5626100"/>
          <p14:tracePt t="47115" x="2603500" y="5619750"/>
          <p14:tracePt t="47131" x="2597150" y="5613400"/>
          <p14:tracePt t="47147" x="2597150" y="5607050"/>
          <p14:tracePt t="47147" x="2590800" y="5600700"/>
          <p14:tracePt t="47165" x="2813050" y="5524500"/>
          <p14:tracePt t="47261" x="2857500" y="5524500"/>
          <p14:tracePt t="47267" x="2908300" y="5524500"/>
          <p14:tracePt t="47280" x="3067050" y="5530850"/>
          <p14:tracePt t="47298" x="3175000" y="5537200"/>
          <p14:tracePt t="47314" x="3270250" y="5549900"/>
          <p14:tracePt t="47331" x="3397250" y="5562600"/>
          <p14:tracePt t="47348" x="3460750" y="5568950"/>
          <p14:tracePt t="47364" x="3505200" y="5568950"/>
          <p14:tracePt t="47381" x="3543300" y="5568950"/>
          <p14:tracePt t="47399" x="3549650" y="5562600"/>
          <p14:tracePt t="47414" x="3556000" y="5562600"/>
          <p14:tracePt t="47431" x="3556000" y="5549900"/>
          <p14:tracePt t="47448" x="3536950" y="5537200"/>
          <p14:tracePt t="47448" x="3530600" y="5537200"/>
          <p14:tracePt t="47467" x="3530600" y="5530850"/>
          <p14:tracePt t="47482" x="3517900" y="5530850"/>
          <p14:tracePt t="47498" x="3517900" y="5537200"/>
          <p14:tracePt t="47602" x="3524250" y="5537200"/>
          <p14:tracePt t="47639" x="3530600" y="5543550"/>
          <p14:tracePt t="47695" x="3524250" y="5543550"/>
          <p14:tracePt t="47814" x="3517900" y="5537200"/>
          <p14:tracePt t="47878" x="3511550" y="5537200"/>
          <p14:tracePt t="47938" x="3505200" y="5543550"/>
          <p14:tracePt t="48006" x="3498850" y="5543550"/>
          <p14:tracePt t="48022" x="3492500" y="5537200"/>
          <p14:tracePt t="48038" x="3486150" y="5537200"/>
          <p14:tracePt t="48054" x="3479800" y="5537200"/>
          <p14:tracePt t="48066" x="3467100" y="5537200"/>
          <p14:tracePt t="48082" x="3460750" y="5537200"/>
          <p14:tracePt t="48098" x="3454400" y="5543550"/>
          <p14:tracePt t="48106" x="3448050" y="5543550"/>
          <p14:tracePt t="48116" x="3422650" y="5549900"/>
          <p14:tracePt t="48135" x="3390900" y="5549900"/>
          <p14:tracePt t="48151" x="3378200" y="5549900"/>
          <p14:tracePt t="48151" x="3365500" y="5549900"/>
          <p14:tracePt t="48168" x="3346450" y="5543550"/>
          <p14:tracePt t="48168" x="3327400" y="5543550"/>
          <p14:tracePt t="48185" x="3308350" y="5537200"/>
          <p14:tracePt t="48185" x="3295650" y="5537200"/>
          <p14:tracePt t="48185" x="3276600" y="5537200"/>
          <p14:tracePt t="48204" x="3263900" y="5537200"/>
          <p14:tracePt t="48217" x="3244850" y="5537200"/>
          <p14:tracePt t="48217" x="3219450" y="5537200"/>
          <p14:tracePt t="48235" x="3206750" y="5537200"/>
          <p14:tracePt t="48235" x="3200400" y="5543550"/>
          <p14:tracePt t="48251" x="3187700" y="5543550"/>
          <p14:tracePt t="48251" x="3181350" y="5549900"/>
          <p14:tracePt t="48251" x="3175000" y="5549900"/>
          <p14:tracePt t="48271" x="3168650" y="5556250"/>
          <p14:tracePt t="48287" x="3168650" y="5562600"/>
          <p14:tracePt t="48301" x="3175000" y="5568950"/>
          <p14:tracePt t="48322" x="3181350" y="5568950"/>
          <p14:tracePt t="48338" x="3187700" y="5568950"/>
          <p14:tracePt t="48355" x="3194050" y="5568950"/>
          <p14:tracePt t="48367" x="3200400" y="5568950"/>
          <p14:tracePt t="48384" x="3206750" y="5568950"/>
          <p14:tracePt t="48401" x="3213100" y="5568950"/>
          <p14:tracePt t="48418" x="3219450" y="5568950"/>
          <p14:tracePt t="48434" x="3225800" y="5568950"/>
          <p14:tracePt t="48466" x="3232150" y="5562600"/>
          <p14:tracePt t="48486" x="3238500" y="5556250"/>
          <p14:tracePt t="48503" x="3244850" y="5556250"/>
          <p14:tracePt t="48519" x="3251200" y="5556250"/>
          <p14:tracePt t="48534" x="3257550" y="5549900"/>
          <p14:tracePt t="48547" x="3270250" y="5549900"/>
          <p14:tracePt t="48563" x="3276600" y="5549900"/>
          <p14:tracePt t="48578" x="3282950" y="5549900"/>
          <p14:tracePt t="48614" x="3289300" y="5556250"/>
          <p14:tracePt t="48646" x="3295650" y="5556250"/>
          <p14:tracePt t="48658" x="3302000" y="5562600"/>
          <p14:tracePt t="48674" x="3308350" y="5562600"/>
          <p14:tracePt t="48685" x="3314700" y="5568950"/>
          <p14:tracePt t="48685" x="3321050" y="5568950"/>
          <p14:tracePt t="48703" x="3327400" y="5575300"/>
          <p14:tracePt t="48703" x="3346450" y="5581650"/>
          <p14:tracePt t="48720" x="3359150" y="5588000"/>
          <p14:tracePt t="48720" x="3365500" y="5594350"/>
          <p14:tracePt t="48737" x="3378200" y="5594350"/>
          <p14:tracePt t="48737" x="3397250" y="5600700"/>
          <p14:tracePt t="48753" x="3416300" y="5607050"/>
          <p14:tracePt t="48753" x="3435350" y="5607050"/>
          <p14:tracePt t="48770" x="3460750" y="5613400"/>
          <p14:tracePt t="48770" x="3524250" y="5619750"/>
          <p14:tracePt t="48787" x="3556000" y="5619750"/>
          <p14:tracePt t="48787" x="3594100" y="5626100"/>
          <p14:tracePt t="48804" x="3638550" y="5626100"/>
          <p14:tracePt t="48804" x="3683000" y="5632450"/>
          <p14:tracePt t="48821" x="3733800" y="5632450"/>
          <p14:tracePt t="48821" x="3784600" y="5638800"/>
          <p14:tracePt t="48821" x="3841750" y="5645150"/>
          <p14:tracePt t="48839" x="3898900" y="5645150"/>
          <p14:tracePt t="48852" x="3962400" y="5651500"/>
          <p14:tracePt t="48852" x="4095750" y="5664200"/>
          <p14:tracePt t="48871" x="4165600" y="5664200"/>
          <p14:tracePt t="48871" x="4241800" y="5664200"/>
          <p14:tracePt t="48888" x="4318000" y="5670550"/>
          <p14:tracePt t="48888" x="4394200" y="5670550"/>
          <p14:tracePt t="48904" x="4476750" y="5670550"/>
          <p14:tracePt t="48904" x="4559300" y="5670550"/>
          <p14:tracePt t="48920" x="4641850" y="5664200"/>
          <p14:tracePt t="48920" x="4730750" y="5664200"/>
          <p14:tracePt t="48920" x="4813300" y="5664200"/>
          <p14:tracePt t="48939" x="4902200" y="5664200"/>
          <p14:tracePt t="48952" x="4984750" y="5664200"/>
          <p14:tracePt t="48952" x="5149850" y="5664200"/>
          <p14:tracePt t="48971" x="5232400" y="5657850"/>
          <p14:tracePt t="48971" x="5308600" y="5657850"/>
          <p14:tracePt t="48987" x="5384800" y="5657850"/>
          <p14:tracePt t="48987" x="5454650" y="5657850"/>
          <p14:tracePt t="49004" x="5524500" y="5651500"/>
          <p14:tracePt t="49004" x="5651500" y="5651500"/>
          <p14:tracePt t="49021" x="5708650" y="5645150"/>
          <p14:tracePt t="49021" x="5765800" y="5645150"/>
          <p14:tracePt t="49038" x="5816600" y="5645150"/>
          <p14:tracePt t="49038" x="5861050" y="5638800"/>
          <p14:tracePt t="49054" x="5899150" y="5638800"/>
          <p14:tracePt t="49054" x="5937250" y="5638800"/>
          <p14:tracePt t="49071" x="5969000" y="5638800"/>
          <p14:tracePt t="49071" x="6019800" y="5632450"/>
          <p14:tracePt t="49088" x="6038850" y="5632450"/>
          <p14:tracePt t="49088" x="6051550" y="5632450"/>
          <p14:tracePt t="49104" x="6057900" y="5632450"/>
          <p14:tracePt t="49104" x="6064250" y="5632450"/>
          <p14:tracePt t="49122" x="6064250" y="5638800"/>
          <p14:tracePt t="49139" x="6057900" y="5638800"/>
          <p14:tracePt t="49154" x="6045200" y="5632450"/>
          <p14:tracePt t="49171" x="6242050" y="5568950"/>
          <p14:tracePt t="49336" x="6280150" y="5562600"/>
          <p14:tracePt t="49342" x="6324600" y="5556250"/>
          <p14:tracePt t="49354" x="6413500" y="5543550"/>
          <p14:tracePt t="49372" x="6565900" y="5524500"/>
          <p14:tracePt t="49388" x="6680200" y="5518150"/>
          <p14:tracePt t="49405" x="6794500" y="5511800"/>
          <p14:tracePt t="49422" x="6965950" y="5505450"/>
          <p14:tracePt t="49438" x="7073900" y="5499100"/>
          <p14:tracePt t="49455" x="7175500" y="5492750"/>
          <p14:tracePt t="49471" x="7264400" y="5492750"/>
          <p14:tracePt t="49488" x="7334250" y="5486400"/>
          <p14:tracePt t="49488" x="7366000" y="5480050"/>
          <p14:tracePt t="49507" x="7423150" y="5480050"/>
          <p14:tracePt t="49523" x="7467600" y="5480050"/>
          <p14:tracePt t="49539" x="7493000" y="5480050"/>
          <p14:tracePt t="49555" x="7512050" y="5473700"/>
          <p14:tracePt t="49572" x="7524750" y="5473700"/>
          <p14:tracePt t="49588" x="7531100" y="5473700"/>
          <p14:tracePt t="49607" x="7524750" y="5473700"/>
          <p14:tracePt t="49658" x="7531100" y="5467350"/>
          <p14:tracePt t="49763" x="7531100" y="5461000"/>
          <p14:tracePt t="49866" x="7537450" y="5467350"/>
          <p14:tracePt t="49922" x="7537450" y="5473700"/>
          <p14:tracePt t="49995" x="7531100" y="5473700"/>
          <p14:tracePt t="50062" x="7524750" y="5480050"/>
          <p14:tracePt t="50079" x="7518400" y="5480050"/>
          <p14:tracePt t="50095" x="7512050" y="5480050"/>
          <p14:tracePt t="50106" x="7505700" y="5480050"/>
          <p14:tracePt t="50122" x="7499350" y="5480050"/>
          <p14:tracePt t="50138" x="7493000" y="5480050"/>
          <p14:tracePt t="50155" x="7486650" y="5480050"/>
          <p14:tracePt t="50166" x="7480300" y="5480050"/>
          <p14:tracePt t="50183" x="7473950" y="5480050"/>
          <p14:tracePt t="50199" x="7473950" y="5486400"/>
          <p14:tracePt t="50218" x="7467600" y="5486400"/>
          <p14:tracePt t="50267" x="7473950" y="5492750"/>
          <p14:tracePt t="50311" x="7473950" y="5499100"/>
          <p14:tracePt t="50335" x="7473950" y="5505450"/>
          <p14:tracePt t="50355" x="7473950" y="5511800"/>
          <p14:tracePt t="50371" x="7473950" y="5518150"/>
          <p14:tracePt t="50387" x="7480300" y="5524500"/>
          <p14:tracePt t="50399" x="7486650" y="5524500"/>
          <p14:tracePt t="50550" x="7493000" y="5524500"/>
          <p14:tracePt t="50602" x="7499350" y="5524500"/>
          <p14:tracePt t="50687" x="7505700" y="5530850"/>
          <p14:tracePt t="50946" x="7512050" y="5524500"/>
          <p14:tracePt t="51074" x="7512050" y="5518150"/>
          <p14:tracePt t="51142" x="7518400" y="5518150"/>
          <p14:tracePt t="51202" x="7518400" y="5511800"/>
          <p14:tracePt t="51255" x="7524750" y="5511800"/>
          <p14:tracePt t="51307" x="7524750" y="5505450"/>
          <p14:tracePt t="51374" x="7531100" y="5499100"/>
          <p14:tracePt t="51479" x="7531100" y="5492750"/>
          <p14:tracePt t="51578" x="7537450" y="5492750"/>
          <p14:tracePt t="51646" x="7543800" y="5486400"/>
          <p14:tracePt t="51699" x="7550150" y="5486400"/>
          <p14:tracePt t="51778" x="7550150" y="5480050"/>
          <p14:tracePt t="51839" x="7550150" y="5473700"/>
          <p14:tracePt t="51938" x="7556500" y="5473700"/>
          <p14:tracePt t="52018" x="7562850" y="5467350"/>
          <p14:tracePt t="52094" x="7562850" y="5461000"/>
          <p14:tracePt t="52186" x="7569200" y="5461000"/>
          <p14:tracePt t="52307" x="7569200" y="5454650"/>
          <p14:tracePt t="52342" x="7569200" y="5448300"/>
          <p14:tracePt t="52378" x="7569200" y="5441950"/>
          <p14:tracePt t="52495" x="7575550" y="5435600"/>
          <p14:tracePt t="52539" x="7575550" y="5429250"/>
          <p14:tracePt t="52559" x="7581900" y="5429250"/>
          <p14:tracePt t="52583" x="7588250" y="5435600"/>
          <p14:tracePt t="52607" x="7588250" y="5441950"/>
          <p14:tracePt t="52626" x="7575550" y="5448300"/>
          <p14:tracePt t="52634" x="7569200" y="5448300"/>
          <p14:tracePt t="52648" x="7562850" y="5454650"/>
          <p14:tracePt t="52648" x="7550150" y="5454650"/>
          <p14:tracePt t="52667" x="7543800" y="5461000"/>
          <p14:tracePt t="52667" x="7531100" y="5461000"/>
          <p14:tracePt t="52683" x="7524750" y="5461000"/>
          <p14:tracePt t="52683" x="7518400" y="5467350"/>
          <p14:tracePt t="52699" x="7512050" y="5467350"/>
          <p14:tracePt t="52715" x="7505700" y="5467350"/>
          <p14:tracePt t="52732" x="7499350" y="5467350"/>
          <p14:tracePt t="52732" x="7493000" y="5467350"/>
          <p14:tracePt t="52749" x="7486650" y="5467350"/>
          <p14:tracePt t="52765" x="7480300" y="5467350"/>
          <p14:tracePt t="52765" x="7473950" y="5467350"/>
          <p14:tracePt t="52783" x="7461250" y="5473700"/>
          <p14:tracePt t="52783" x="7448550" y="5473700"/>
          <p14:tracePt t="52802" x="7435850" y="5480050"/>
          <p14:tracePt t="52802" x="7423150" y="5480050"/>
          <p14:tracePt t="52816" x="7404100" y="5486400"/>
          <p14:tracePt t="52816" x="7391400" y="5486400"/>
          <p14:tracePt t="52833" x="7372350" y="5492750"/>
          <p14:tracePt t="52833" x="7359650" y="5499100"/>
          <p14:tracePt t="52850" x="7340600" y="5499100"/>
          <p14:tracePt t="52850" x="7296150" y="5511800"/>
          <p14:tracePt t="52867" x="7277100" y="5511800"/>
          <p14:tracePt t="52867" x="7251700" y="5518150"/>
          <p14:tracePt t="52884" x="7226300" y="5524500"/>
          <p14:tracePt t="52884" x="7207250" y="5524500"/>
          <p14:tracePt t="52900" x="7181850" y="5530850"/>
          <p14:tracePt t="52900" x="7156450" y="5530850"/>
          <p14:tracePt t="52900" x="7131050" y="5537200"/>
          <p14:tracePt t="52919" x="7105650" y="5537200"/>
          <p14:tracePt t="52932" x="7080250" y="5543550"/>
          <p14:tracePt t="52932" x="7029450" y="5549900"/>
          <p14:tracePt t="52951" x="7004050" y="5549900"/>
          <p14:tracePt t="52951" x="6978650" y="5549900"/>
          <p14:tracePt t="52968" x="6953250" y="5556250"/>
          <p14:tracePt t="52968" x="6927850" y="5556250"/>
          <p14:tracePt t="52984" x="6902450" y="5562600"/>
          <p14:tracePt t="52984" x="6877050" y="5562600"/>
          <p14:tracePt t="53001" x="6851650" y="5568950"/>
          <p14:tracePt t="53001" x="6826250" y="5568950"/>
          <p14:tracePt t="53001" x="6800850" y="5568950"/>
          <p14:tracePt t="53019" x="6781800" y="5575300"/>
          <p14:tracePt t="53032" x="6762750" y="5575300"/>
          <p14:tracePt t="53032" x="6724650" y="5575300"/>
          <p14:tracePt t="53051" x="6705600" y="5575300"/>
          <p14:tracePt t="53051" x="6692900" y="5575300"/>
          <p14:tracePt t="53068" x="6680200" y="5575300"/>
          <p14:tracePt t="53068" x="6667500" y="5575300"/>
          <p14:tracePt t="53084" x="6661150" y="5575300"/>
          <p14:tracePt t="53084" x="6642100" y="5568950"/>
          <p14:tracePt t="53100" x="6635750" y="5568950"/>
          <p14:tracePt t="53116" x="6648450" y="5562600"/>
          <p14:tracePt t="53166" x="6654800" y="5562600"/>
          <p14:tracePt t="53174" x="6661150" y="5562600"/>
          <p14:tracePt t="53183" x="6667500" y="5562600"/>
          <p14:tracePt t="53183" x="6673850" y="5562600"/>
          <p14:tracePt t="53201" x="6680200" y="5562600"/>
          <p14:tracePt t="53201" x="6699250" y="5562600"/>
          <p14:tracePt t="53220" x="6705600" y="5562600"/>
          <p14:tracePt t="53220" x="6711950" y="5562600"/>
          <p14:tracePt t="53235" x="6718300" y="5562600"/>
          <p14:tracePt t="53235" x="6724650" y="5562600"/>
          <p14:tracePt t="53251" x="6731000" y="5562600"/>
          <p14:tracePt t="53251" x="6737350" y="5562600"/>
          <p14:tracePt t="53268" x="6743700" y="5568950"/>
          <p14:tracePt t="53283" x="6750050" y="5568950"/>
          <p14:tracePt t="53300" x="6756400" y="5575300"/>
          <p14:tracePt t="53317" x="6762750" y="5581650"/>
          <p14:tracePt t="53334" x="6775450" y="5581650"/>
          <p14:tracePt t="53350" x="6781800" y="5581650"/>
          <p14:tracePt t="53367" x="6788150" y="5588000"/>
          <p14:tracePt t="53384" x="6794500" y="5588000"/>
          <p14:tracePt t="53384" x="6800850" y="5588000"/>
          <p14:tracePt t="53402" x="6813550" y="5588000"/>
          <p14:tracePt t="53417" x="6819900" y="5588000"/>
          <p14:tracePt t="53434" x="6826250" y="5588000"/>
          <p14:tracePt t="53434" x="6832600" y="5588000"/>
          <p14:tracePt t="53452" x="6838950" y="5588000"/>
          <p14:tracePt t="53452" x="6851650" y="5588000"/>
          <p14:tracePt t="53470" x="6858000" y="5594350"/>
          <p14:tracePt t="53470" x="6864350" y="5594350"/>
          <p14:tracePt t="53486" x="6870700" y="5594350"/>
          <p14:tracePt t="53486" x="6877050" y="5600700"/>
          <p14:tracePt t="53503" x="6883400" y="5607050"/>
          <p14:tracePt t="53503" x="6883400" y="5613400"/>
          <p14:tracePt t="53520" x="6896100" y="5613400"/>
          <p14:tracePt t="53536" x="6902450" y="5619750"/>
          <p14:tracePt t="53552" x="6705600" y="5461000"/>
          <p14:tracePt t="53666" x="6686550" y="5422900"/>
          <p14:tracePt t="53672" x="6667500" y="5384800"/>
          <p14:tracePt t="53684" x="6623050" y="5276850"/>
          <p14:tracePt t="53702" x="6610350" y="5213350"/>
          <p14:tracePt t="53718" x="6623050" y="5156200"/>
          <p14:tracePt t="53736" x="6648450" y="5086350"/>
          <p14:tracePt t="53753" x="6737350" y="4965700"/>
          <p14:tracePt t="53770" x="6807200" y="4889500"/>
          <p14:tracePt t="53786" x="6896100" y="4826000"/>
          <p14:tracePt t="53804" x="7042150" y="4768850"/>
          <p14:tracePt t="53820" x="7150100" y="4749800"/>
          <p14:tracePt t="53836" x="7264400" y="4737100"/>
          <p14:tracePt t="53853" x="7366000" y="4737100"/>
          <p14:tracePt t="53870" x="7499350" y="4768850"/>
          <p14:tracePt t="53888" x="7569200" y="4813300"/>
          <p14:tracePt t="53904" x="7632700" y="4883150"/>
          <p14:tracePt t="53920" x="7677150" y="4965700"/>
          <p14:tracePt t="53937" x="7715250" y="5067300"/>
          <p14:tracePt t="53953" x="7747000" y="5168900"/>
          <p14:tracePt t="53953" x="7753350" y="5213350"/>
          <p14:tracePt t="53972" x="7753350" y="5302250"/>
          <p14:tracePt t="53988" x="7727950" y="5391150"/>
          <p14:tracePt t="54004" x="7683500" y="5467350"/>
          <p14:tracePt t="54019" x="7620000" y="5543550"/>
          <p14:tracePt t="54037" x="7550150" y="5613400"/>
          <p14:tracePt t="54037" x="7505700" y="5638800"/>
          <p14:tracePt t="54056" x="7410450" y="5689600"/>
          <p14:tracePt t="54071" x="7302500" y="5727700"/>
          <p14:tracePt t="54086" x="7188200" y="5753100"/>
          <p14:tracePt t="54104" x="7023100" y="5772150"/>
          <p14:tracePt t="54121" x="6927850" y="5765800"/>
          <p14:tracePt t="54137" x="6845300" y="5759450"/>
          <p14:tracePt t="54154" x="6788150" y="5746750"/>
          <p14:tracePt t="54171" x="6737350" y="5746750"/>
          <p14:tracePt t="54188" x="6731000" y="5746750"/>
          <p14:tracePt t="54204" x="6731000" y="5753100"/>
          <p14:tracePt t="54221" x="6743700" y="5759450"/>
          <p14:tracePt t="54221" x="6762750" y="5753100"/>
          <p14:tracePt t="54241" x="6769100" y="5753100"/>
          <p14:tracePt t="54241" x="6781800" y="5753100"/>
          <p14:tracePt t="54256" x="6794500" y="5753100"/>
          <p14:tracePt t="54256" x="6807200" y="5746750"/>
          <p14:tracePt t="54273" x="6813550" y="5746750"/>
          <p14:tracePt t="54273" x="6826250" y="5746750"/>
          <p14:tracePt t="54289" x="6832600" y="5746750"/>
          <p14:tracePt t="54289" x="6838950" y="5746750"/>
          <p14:tracePt t="54289" x="6851650" y="5746750"/>
          <p14:tracePt t="54308" x="6858000" y="5746750"/>
          <p14:tracePt t="54321" x="6864350" y="5740400"/>
          <p14:tracePt t="54321" x="6870700" y="5740400"/>
          <p14:tracePt t="54340" x="6877050" y="5740400"/>
          <p14:tracePt t="54356" x="6870700" y="5740400"/>
          <p14:tracePt t="54407" x="6864350" y="5734050"/>
          <p14:tracePt t="54427" x="6864350" y="5727700"/>
          <p14:tracePt t="54444" x="6864350" y="5721350"/>
          <p14:tracePt t="54460" x="6870700" y="5715000"/>
          <p14:tracePt t="54467" x="6870700" y="5708650"/>
          <p14:tracePt t="54476" x="6870700" y="5702300"/>
          <p14:tracePt t="54476" x="6877050" y="5695950"/>
          <p14:tracePt t="54490" x="6877050" y="5689600"/>
          <p14:tracePt t="54490" x="6883400" y="5683250"/>
          <p14:tracePt t="54506" x="6889750" y="5670550"/>
          <p14:tracePt t="54527" x="6896100" y="5664200"/>
          <p14:tracePt t="54556" x="6902450" y="5657850"/>
          <p14:tracePt t="54571" x="6902450" y="5651500"/>
          <p14:tracePt t="54595" x="6902450" y="5645150"/>
          <p14:tracePt t="54615" x="6908800" y="5638800"/>
          <p14:tracePt t="54691" x="6915150" y="5632450"/>
          <p14:tracePt t="54727" x="6915150" y="5626100"/>
          <p14:tracePt t="54760" x="6921500" y="5632450"/>
          <p14:tracePt t="55255" x="6927850" y="5626100"/>
          <p14:tracePt t="55375" x="6934200" y="5626100"/>
          <p14:tracePt t="55395" x="6940550" y="5626100"/>
          <p14:tracePt t="55471" x="6946900" y="5619750"/>
          <p14:tracePt t="55500" x="6953250" y="5619750"/>
          <p14:tracePt t="55515" x="6959600" y="5619750"/>
          <p14:tracePt t="55531" x="6965950" y="5613400"/>
          <p14:tracePt t="55548" x="6972300" y="5613400"/>
          <p14:tracePt t="55560" x="6985000" y="5607050"/>
          <p14:tracePt t="55575" x="6991350" y="5600700"/>
          <p14:tracePt t="55591" x="6997700" y="5600700"/>
          <p14:tracePt t="55600" x="7004050" y="5600700"/>
          <p14:tracePt t="55608" x="7004050" y="5594350"/>
          <p14:tracePt t="55608" x="7010400" y="5594350"/>
          <p14:tracePt t="55608" x="7016750" y="5594350"/>
          <p14:tracePt t="55629" x="7023100" y="5588000"/>
          <p14:tracePt t="55629" x="7029450" y="5588000"/>
          <p14:tracePt t="55644" x="7035800" y="5581650"/>
          <p14:tracePt t="55660" x="7042150" y="5581650"/>
          <p14:tracePt t="55676" x="7048500" y="5575300"/>
          <p14:tracePt t="55692" x="7054850" y="5575300"/>
          <p14:tracePt t="55709" x="7061200" y="5575300"/>
          <p14:tracePt t="55725" x="7067550" y="5575300"/>
          <p14:tracePt t="55742" x="7073900" y="5575300"/>
          <p14:tracePt t="55759" x="7073900" y="5581650"/>
          <p14:tracePt t="55788" x="7080250" y="5588000"/>
          <p14:tracePt t="55832" x="7080250" y="5594350"/>
          <p14:tracePt t="55927" x="7073900" y="5594350"/>
          <p14:tracePt t="56011" x="7067550" y="5594350"/>
          <p14:tracePt t="56047" x="7061200" y="5600700"/>
          <p14:tracePt t="56079" x="7054850" y="5600700"/>
          <p14:tracePt t="56100" x="7048500" y="5607050"/>
          <p14:tracePt t="56131" x="7042150" y="5607050"/>
          <p14:tracePt t="56147" x="7035800" y="5607050"/>
          <p14:tracePt t="56159" x="7029450" y="5613400"/>
          <p14:tracePt t="56175" x="7023100" y="5619750"/>
          <p14:tracePt t="56207" x="7016750" y="5626100"/>
          <p14:tracePt t="56219" x="7010400" y="5626100"/>
          <p14:tracePt t="56236" x="7004050" y="5626100"/>
          <p14:tracePt t="56259" x="7004050" y="5632450"/>
          <p14:tracePt t="56295" x="7004050" y="5638800"/>
          <p14:tracePt t="56348" x="7010400" y="5638800"/>
          <p14:tracePt t="56380" x="7016750" y="5632450"/>
          <p14:tracePt t="56399" x="7023100" y="5632450"/>
          <p14:tracePt t="56424" x="7029450" y="5632450"/>
          <p14:tracePt t="56447" x="7023100" y="5638800"/>
          <p14:tracePt t="56515" x="7016750" y="5638800"/>
          <p14:tracePt t="56535" x="7010400" y="5638800"/>
          <p14:tracePt t="56552" x="7004050" y="5638800"/>
          <p14:tracePt t="56568" x="6997700" y="5638800"/>
          <p14:tracePt t="56580" x="6991350" y="5638800"/>
          <p14:tracePt t="56587" x="6985000" y="5638800"/>
          <p14:tracePt t="56596" x="6978650" y="5645150"/>
          <p14:tracePt t="56596" x="6972300" y="5645150"/>
          <p14:tracePt t="56613" x="6959600" y="5645150"/>
          <p14:tracePt t="56613" x="6953250" y="5651500"/>
          <p14:tracePt t="56630" x="6940550" y="5651500"/>
          <p14:tracePt t="56630" x="6921500" y="5657850"/>
          <p14:tracePt t="56630" x="6908800" y="5657850"/>
          <p14:tracePt t="56649" x="6889750" y="5664200"/>
          <p14:tracePt t="56649" x="6870700" y="5670550"/>
          <p14:tracePt t="56664" x="6845300" y="5670550"/>
          <p14:tracePt t="56664" x="6819900" y="5676900"/>
          <p14:tracePt t="56681" x="6788150" y="5683250"/>
          <p14:tracePt t="56681" x="6756400" y="5689600"/>
          <p14:tracePt t="56697" x="6718300" y="5702300"/>
          <p14:tracePt t="56697" x="6680200" y="5708650"/>
          <p14:tracePt t="56713" x="6642100" y="5715000"/>
          <p14:tracePt t="56713" x="6604000" y="5721350"/>
          <p14:tracePt t="56713" x="6559550" y="5727700"/>
          <p14:tracePt t="56733" x="6515100" y="5740400"/>
          <p14:tracePt t="56745" x="6477000" y="5746750"/>
          <p14:tracePt t="56745" x="6388100" y="5759450"/>
          <p14:tracePt t="56764" x="6343650" y="5765800"/>
          <p14:tracePt t="56764" x="6299200" y="5772150"/>
          <p14:tracePt t="56781" x="6254750" y="5784850"/>
          <p14:tracePt t="56781" x="6210300" y="5791200"/>
          <p14:tracePt t="56797" x="6159500" y="5797550"/>
          <p14:tracePt t="56797" x="6115050" y="5810250"/>
          <p14:tracePt t="56797" x="6064250" y="5822950"/>
          <p14:tracePt t="56817" x="6013450" y="5835650"/>
          <p14:tracePt t="56817" x="5962650" y="5842000"/>
          <p14:tracePt t="56831" x="5911850" y="5854700"/>
          <p14:tracePt t="56831" x="5861050" y="5867400"/>
          <p14:tracePt t="56847" x="5803900" y="5880100"/>
          <p14:tracePt t="56847" x="5753100" y="5886450"/>
          <p14:tracePt t="56864" x="5695950" y="5899150"/>
          <p14:tracePt t="56864" x="5588000" y="5911850"/>
          <p14:tracePt t="56880" x="5537200" y="5918200"/>
          <p14:tracePt t="56880" x="5486400" y="5924550"/>
          <p14:tracePt t="56897" x="5429250" y="5924550"/>
          <p14:tracePt t="56897" x="5372100" y="5924550"/>
          <p14:tracePt t="56914" x="5321300" y="5930900"/>
          <p14:tracePt t="56914" x="5264150" y="5930900"/>
          <p14:tracePt t="56931" x="5207000" y="5937250"/>
          <p14:tracePt t="56931" x="5092700" y="5943600"/>
          <p14:tracePt t="56948" x="5035550" y="5949950"/>
          <p14:tracePt t="56948" x="4978400" y="5956300"/>
          <p14:tracePt t="56964" x="4927600" y="5962650"/>
          <p14:tracePt t="56964" x="4870450" y="5962650"/>
          <p14:tracePt t="56981" x="4813300" y="5975350"/>
          <p14:tracePt t="56981" x="4762500" y="5981700"/>
          <p14:tracePt t="56998" x="4711700" y="5988050"/>
          <p14:tracePt t="56998" x="4616450" y="6007100"/>
          <p14:tracePt t="57016" x="4572000" y="6013450"/>
          <p14:tracePt t="57016" x="4521200" y="6026150"/>
          <p14:tracePt t="57032" x="4483100" y="6032500"/>
          <p14:tracePt t="57032" x="4438650" y="6038850"/>
          <p14:tracePt t="57049" x="4400550" y="6051550"/>
          <p14:tracePt t="57049" x="4362450" y="6057900"/>
          <p14:tracePt t="57065" x="4324350" y="6057900"/>
          <p14:tracePt t="57065" x="4286250" y="6064250"/>
          <p14:tracePt t="57082" x="4248150" y="6064250"/>
          <p14:tracePt t="57082" x="4216400" y="6064250"/>
          <p14:tracePt t="57082" x="4178300" y="6064250"/>
          <p14:tracePt t="57100" x="4140200" y="6064250"/>
          <p14:tracePt t="57113" x="4102100" y="6064250"/>
          <p14:tracePt t="57113" x="4019550" y="6064250"/>
          <p14:tracePt t="57132" x="3975100" y="6064250"/>
          <p14:tracePt t="57132" x="3930650" y="6064250"/>
          <p14:tracePt t="57148" x="3886200" y="6064250"/>
          <p14:tracePt t="57148" x="3835400" y="6064250"/>
          <p14:tracePt t="57165" x="3784600" y="6070600"/>
          <p14:tracePt t="57165" x="3670300" y="6070600"/>
          <p14:tracePt t="57182" x="3606800" y="6076950"/>
          <p14:tracePt t="57182" x="3543300" y="6083300"/>
          <p14:tracePt t="57199" x="3467100" y="6089650"/>
          <p14:tracePt t="57199" x="3397250" y="6096000"/>
          <p14:tracePt t="57215" x="3314700" y="6108700"/>
          <p14:tracePt t="57215" x="3232150" y="6121400"/>
          <p14:tracePt t="57232" x="3143250" y="6140450"/>
          <p14:tracePt t="57232" x="2952750" y="6165850"/>
          <p14:tracePt t="57249" x="2851150" y="6184900"/>
          <p14:tracePt t="57249" x="2749550" y="6197600"/>
          <p14:tracePt t="57265" x="2647950" y="6216650"/>
          <p14:tracePt t="57265" x="2540000" y="6235700"/>
          <p14:tracePt t="57282" x="2438400" y="6248400"/>
          <p14:tracePt t="57282" x="2336800" y="6273800"/>
          <p14:tracePt t="57282" x="2235200" y="6299200"/>
          <p14:tracePt t="57301" x="2133600" y="6324600"/>
          <p14:tracePt t="57301" x="2032000" y="6362700"/>
          <p14:tracePt t="57315" x="1924050" y="6388100"/>
          <p14:tracePt t="57315" x="1822450" y="6426200"/>
          <p14:tracePt t="57332" x="1714500" y="6457950"/>
          <p14:tracePt t="57332" x="1606550" y="6483350"/>
          <p14:tracePt t="58469" x="2247900" y="6769100"/>
          <p14:tracePt t="58473" x="2292350" y="6756400"/>
          <p14:tracePt t="58484" x="2336800" y="6743700"/>
          <p14:tracePt t="58484" x="2400300" y="6731000"/>
          <p14:tracePt t="58484" x="2470150" y="6711950"/>
          <p14:tracePt t="58505" x="2552700" y="6692900"/>
          <p14:tracePt t="58505" x="2628900" y="6667500"/>
          <p14:tracePt t="58520" x="2711450" y="6648450"/>
          <p14:tracePt t="58520" x="2794000" y="6629400"/>
          <p14:tracePt t="58536" x="2870200" y="6604000"/>
          <p14:tracePt t="58536" x="2946400" y="6578600"/>
          <p14:tracePt t="58553" x="3016250" y="6559550"/>
          <p14:tracePt t="58553" x="3092450" y="6534150"/>
          <p14:tracePt t="58553" x="3155950" y="6515100"/>
          <p14:tracePt t="58572" x="3219450" y="6489700"/>
          <p14:tracePt t="58585" x="3276600" y="6464300"/>
          <p14:tracePt t="58585" x="3390900" y="6419850"/>
          <p14:tracePt t="58603" x="3441700" y="6394450"/>
          <p14:tracePt t="58603" x="3486150" y="6375400"/>
          <p14:tracePt t="58620" x="3536950" y="6350000"/>
          <p14:tracePt t="58620" x="3575050" y="6330950"/>
          <p14:tracePt t="58637" x="3613150" y="6311900"/>
          <p14:tracePt t="58637" x="3683000" y="6286500"/>
          <p14:tracePt t="58653" x="3714750" y="6273800"/>
          <p14:tracePt t="58653" x="3733800" y="6261100"/>
          <p14:tracePt t="58669" x="3752850" y="6254750"/>
          <p14:tracePt t="58669" x="3771900" y="6248400"/>
          <p14:tracePt t="58687" x="3784600" y="6242050"/>
          <p14:tracePt t="58687" x="3790950" y="6242050"/>
          <p14:tracePt t="58703" x="3797300" y="6235700"/>
          <p14:tracePt t="58703" x="3803650" y="6235700"/>
          <p14:tracePt t="58720" x="3797300" y="6235700"/>
          <p14:tracePt t="58744" x="3784600" y="6235700"/>
          <p14:tracePt t="58759" x="3778250" y="6235700"/>
          <p14:tracePt t="58779" x="3771900" y="6235700"/>
          <p14:tracePt t="58796" x="3778250" y="6235700"/>
          <p14:tracePt t="58871" x="3778250" y="6229350"/>
          <p14:tracePt t="58888" x="3778250" y="6223000"/>
          <p14:tracePt t="58899" x="3778250" y="6216650"/>
          <p14:tracePt t="58915" x="3778250" y="6210300"/>
          <p14:tracePt t="58939" x="3771900" y="6203950"/>
          <p14:tracePt t="58959" x="3765550" y="6203950"/>
          <p14:tracePt t="58975" x="3759200" y="6197600"/>
          <p14:tracePt t="58991" x="3752850" y="6197600"/>
          <p14:tracePt t="59019" x="3759200" y="6197600"/>
          <p14:tracePt t="59119" x="3765550" y="6191250"/>
          <p14:tracePt t="59155" x="3771900" y="6191250"/>
          <p14:tracePt t="59223" x="3778250" y="6191250"/>
          <p14:tracePt t="59276" x="3784600" y="6191250"/>
          <p14:tracePt t="59291" x="3790950" y="6191250"/>
          <p14:tracePt t="59307" x="3803650" y="6191250"/>
          <p14:tracePt t="59319" x="3810000" y="6191250"/>
          <p14:tracePt t="59335" x="3822700" y="6191250"/>
          <p14:tracePt t="59344" x="3829050" y="6197600"/>
          <p14:tracePt t="59354" x="3835400" y="6197600"/>
          <p14:tracePt t="59354" x="3854450" y="6197600"/>
          <p14:tracePt t="59372" x="3860800" y="6197600"/>
          <p14:tracePt t="59372" x="3873500" y="6197600"/>
          <p14:tracePt t="59389" x="3886200" y="6197600"/>
          <p14:tracePt t="59389" x="3892550" y="6197600"/>
          <p14:tracePt t="59405" x="3905250" y="6203950"/>
          <p14:tracePt t="59405" x="3917950" y="6203950"/>
          <p14:tracePt t="59422" x="3930650" y="6203950"/>
          <p14:tracePt t="59422" x="3956050" y="6203950"/>
          <p14:tracePt t="59440" x="3968750" y="6203950"/>
          <p14:tracePt t="59440" x="3981450" y="6210300"/>
          <p14:tracePt t="59456" x="3994150" y="6210300"/>
          <p14:tracePt t="59456" x="4006850" y="6210300"/>
          <p14:tracePt t="59472" x="4025900" y="6210300"/>
          <p14:tracePt t="59472" x="4038600" y="6210300"/>
          <p14:tracePt t="59489" x="4057650" y="6203950"/>
          <p14:tracePt t="59489" x="4076700" y="6203950"/>
          <p14:tracePt t="59506" x="4102100" y="6203950"/>
          <p14:tracePt t="59506" x="4127500" y="6197600"/>
          <p14:tracePt t="59506" x="4152900" y="6197600"/>
          <p14:tracePt t="59525" x="4184650" y="6191250"/>
          <p14:tracePt t="59525" x="4216400" y="6184900"/>
          <p14:tracePt t="59540" x="4248150" y="6184900"/>
          <p14:tracePt t="59540" x="4279900" y="6178550"/>
          <p14:tracePt t="59556" x="4318000" y="6172200"/>
          <p14:tracePt t="59556" x="4349750" y="6172200"/>
          <p14:tracePt t="59573" x="4387850" y="6165850"/>
          <p14:tracePt t="59573" x="4425950" y="6165850"/>
          <p14:tracePt t="59590" x="4457700" y="6159500"/>
          <p14:tracePt t="59590" x="4495800" y="6153150"/>
          <p14:tracePt t="59590" x="4533900" y="6153150"/>
          <p14:tracePt t="59609" x="4572000" y="6146800"/>
          <p14:tracePt t="59609" x="4610100" y="6140450"/>
          <p14:tracePt t="59623" x="4648200" y="6134100"/>
          <p14:tracePt t="59623" x="4692650" y="6127750"/>
          <p14:tracePt t="59640" x="4730750" y="6127750"/>
          <p14:tracePt t="59640" x="4768850" y="6121400"/>
          <p14:tracePt t="59656" x="4813300" y="6115050"/>
          <p14:tracePt t="59656" x="4889500" y="6108700"/>
          <p14:tracePt t="59673" x="4921250" y="6102350"/>
          <p14:tracePt t="59673" x="4953000" y="6096000"/>
          <p14:tracePt t="59689" x="4984750" y="6096000"/>
          <p14:tracePt t="59689" x="5016500" y="6089650"/>
          <p14:tracePt t="59706" x="5041900" y="6089650"/>
          <p14:tracePt t="59706" x="5060950" y="6083300"/>
          <p14:tracePt t="59723" x="5080000" y="6083300"/>
          <p14:tracePt t="59723" x="5118100" y="6076950"/>
          <p14:tracePt t="59740" x="5130800" y="6076950"/>
          <p14:tracePt t="59740" x="5137150" y="6076950"/>
          <p14:tracePt t="59756" x="5149850" y="6070600"/>
          <p14:tracePt t="59756" x="5156200" y="6070600"/>
          <p14:tracePt t="59774" x="5162550" y="6070600"/>
          <p14:tracePt t="59774" x="5168900" y="6070600"/>
          <p14:tracePt t="59791" x="5175250" y="6064250"/>
          <p14:tracePt t="59807" x="5168900" y="6064250"/>
          <p14:tracePt t="59840" x="5162550" y="6064250"/>
          <p14:tracePt t="59851" x="5156200" y="6064250"/>
          <p14:tracePt t="59867" x="5149850" y="6064250"/>
          <p14:tracePt t="59891" x="5149850" y="6057900"/>
          <p14:tracePt t="59996" x="5143500" y="6051550"/>
          <p14:tracePt t="60039" x="5143500" y="6057900"/>
          <p14:tracePt t="60115" x="5137150" y="6057900"/>
          <p14:tracePt t="60139" x="5130800" y="6057900"/>
          <p14:tracePt t="60159" x="5124450" y="6057900"/>
          <p14:tracePt t="60183" x="5118100" y="6064250"/>
          <p14:tracePt t="60203" x="5111750" y="6064250"/>
          <p14:tracePt t="60228" x="5111750" y="6070600"/>
          <p14:tracePt t="60251" x="5105400" y="6070600"/>
          <p14:tracePt t="60271" x="5099050" y="6070600"/>
          <p14:tracePt t="60295" x="5092700" y="6070600"/>
          <p14:tracePt t="60319" x="5099050" y="6070600"/>
          <p14:tracePt t="60407" x="5105400" y="6064250"/>
          <p14:tracePt t="60459" x="5111750" y="6064250"/>
          <p14:tracePt t="60476" x="5118100" y="6064250"/>
          <p14:tracePt t="60483" x="5124450" y="6064250"/>
          <p14:tracePt t="60492" x="5130800" y="6070600"/>
          <p14:tracePt t="60492" x="5137150" y="6070600"/>
          <p14:tracePt t="60509" x="5143500" y="6076950"/>
          <p14:tracePt t="60509" x="5149850" y="6083300"/>
          <p14:tracePt t="60509" x="5156200" y="6089650"/>
          <p14:tracePt t="60528" x="5168900" y="6096000"/>
          <p14:tracePt t="60541" x="5175250" y="6102350"/>
          <p14:tracePt t="60541" x="5194300" y="6121400"/>
          <p14:tracePt t="60560" x="5207000" y="6121400"/>
          <p14:tracePt t="60560" x="5219700" y="6127750"/>
          <p14:tracePt t="60576" x="5226050" y="6134100"/>
          <p14:tracePt t="60576" x="5238750" y="6140450"/>
          <p14:tracePt t="60593" x="5245100" y="6140450"/>
          <p14:tracePt t="60593" x="5257800" y="6146800"/>
          <p14:tracePt t="60609" x="5270500" y="6146800"/>
          <p14:tracePt t="60609" x="5295900" y="6146800"/>
          <p14:tracePt t="60626" x="5308600" y="6146800"/>
          <p14:tracePt t="60626" x="5321300" y="6146800"/>
          <p14:tracePt t="60643" x="5340350" y="6146800"/>
          <p14:tracePt t="60643" x="5359400" y="6146800"/>
          <p14:tracePt t="60659" x="5384800" y="6146800"/>
          <p14:tracePt t="60659" x="5410200" y="6153150"/>
          <p14:tracePt t="60676" x="5441950" y="6153150"/>
          <p14:tracePt t="60676" x="5518150" y="6165850"/>
          <p14:tracePt t="60693" x="5556250" y="6172200"/>
          <p14:tracePt t="60693" x="5607050" y="6178550"/>
          <p14:tracePt t="60710" x="5657850" y="6184900"/>
          <p14:tracePt t="60710" x="5708650" y="6191250"/>
          <p14:tracePt t="60727" x="5765800" y="6197600"/>
          <p14:tracePt t="60727" x="5829300" y="6197600"/>
          <p14:tracePt t="60743" x="5892800" y="6203950"/>
          <p14:tracePt t="60743" x="6026150" y="6210300"/>
          <p14:tracePt t="60760" x="6102350" y="6210300"/>
          <p14:tracePt t="60760" x="6178550" y="6210300"/>
          <p14:tracePt t="60776" x="6254750" y="6216650"/>
          <p14:tracePt t="60776" x="6330950" y="6216650"/>
          <p14:tracePt t="60793" x="6407150" y="6216650"/>
          <p14:tracePt t="60793" x="6496050" y="6216650"/>
          <p14:tracePt t="60793" x="6578600" y="6216650"/>
          <p14:tracePt t="60813" x="6661150" y="6216650"/>
          <p14:tracePt t="60825" x="6743700" y="6210300"/>
          <p14:tracePt t="60825" x="6915150" y="6203950"/>
          <p14:tracePt t="60844" x="6997700" y="6197600"/>
          <p14:tracePt t="60844" x="7080250" y="6191250"/>
          <p14:tracePt t="60860" x="7162800" y="6184900"/>
          <p14:tracePt t="60860" x="7239000" y="6178550"/>
          <p14:tracePt t="60877" x="7321550" y="6165850"/>
          <p14:tracePt t="60877" x="7391400" y="6159500"/>
          <p14:tracePt t="60877" x="7467600" y="6153150"/>
          <p14:tracePt t="60897" x="7537450" y="6146800"/>
          <p14:tracePt t="60909" x="7600950" y="6140450"/>
          <p14:tracePt t="60909" x="7708900" y="6134100"/>
          <p14:tracePt t="60927" x="7759700" y="6127750"/>
          <p14:tracePt t="60927" x="7810500" y="6127750"/>
          <p14:tracePt t="60944" x="7848600" y="6121400"/>
          <p14:tracePt t="60944" x="7886700" y="6121400"/>
          <p14:tracePt t="60962" x="7918450" y="6121400"/>
          <p14:tracePt t="60962" x="7943850" y="6115050"/>
          <p14:tracePt t="60978" x="7969250" y="6115050"/>
          <p14:tracePt t="60978" x="8001000" y="6108700"/>
          <p14:tracePt t="60994" x="8013700" y="6108700"/>
          <p14:tracePt t="60994" x="8020050" y="6108700"/>
          <p14:tracePt t="61012" x="8026400" y="6108700"/>
          <p14:tracePt t="61026" x="8032750" y="6102350"/>
          <p14:tracePt t="61043" x="8026400" y="6096000"/>
          <p14:tracePt t="61043" x="8013700" y="6096000"/>
          <p14:tracePt t="61062" x="8007350" y="6089650"/>
          <p14:tracePt t="61062" x="8001000" y="6089650"/>
          <p14:tracePt t="61078" x="7994650" y="6089650"/>
          <p14:tracePt t="61093" x="7988300" y="6089650"/>
          <p14:tracePt t="61093" x="7981950" y="6089650"/>
          <p14:tracePt t="61113" x="7969250" y="6089650"/>
          <p14:tracePt t="61113" x="7962900" y="6089650"/>
          <p14:tracePt t="61128" x="7956550" y="6089650"/>
          <p14:tracePt t="61143" x="7950200" y="6096000"/>
          <p14:tracePt t="61160" x="7943850" y="6096000"/>
          <p14:tracePt t="61176" x="7943850" y="6102350"/>
          <p14:tracePt t="61204" x="7937500" y="6102350"/>
          <p14:tracePt t="61239" x="7931150" y="6108700"/>
          <p14:tracePt t="61283" x="7937500" y="6108700"/>
          <p14:tracePt t="61351" x="7943850" y="6108700"/>
          <p14:tracePt t="61375" x="7943850" y="6115050"/>
          <p14:tracePt t="61399" x="7950200" y="6115050"/>
          <p14:tracePt t="61419" x="7956550" y="6115050"/>
          <p14:tracePt t="61443" x="7962900" y="6115050"/>
          <p14:tracePt t="61471" x="7969250" y="6115050"/>
          <p14:tracePt t="61532" x="7975600" y="6121400"/>
          <p14:tracePt t="61555" x="7981950" y="6121400"/>
          <p14:tracePt t="61579" x="7988300" y="6121400"/>
          <p14:tracePt t="61592" x="7994650" y="6127750"/>
          <p14:tracePt t="61607" x="8001000" y="6127750"/>
          <p14:tracePt t="61623" x="8007350" y="6127750"/>
          <p14:tracePt t="61639" x="8007350" y="6134100"/>
          <p14:tracePt t="61652" x="8013700" y="6134100"/>
          <p14:tracePt t="61667" x="8020050" y="6140450"/>
          <p14:tracePt t="61692" x="8026400" y="6140450"/>
          <p14:tracePt t="61727" x="8026400" y="6134100"/>
          <p14:tracePt t="61751" x="8020050" y="6127750"/>
          <p14:tracePt t="61763" x="8020050" y="6121400"/>
          <p14:tracePt t="61780" x="8026400" y="6115050"/>
          <p14:tracePt t="61871" x="8032750" y="6115050"/>
          <p14:tracePt t="61891" x="8039100" y="6121400"/>
          <p14:tracePt t="61967" x="8045450" y="6121400"/>
          <p14:tracePt t="62035" x="8045450" y="6127750"/>
          <p14:tracePt t="62071" x="8051800" y="6127750"/>
          <p14:tracePt t="62199" x="8058150" y="6121400"/>
          <p14:tracePt t="62231" x="8064500" y="6121400"/>
          <p14:tracePt t="62252" x="8070850" y="6115050"/>
          <p14:tracePt t="62320" x="8077200" y="6115050"/>
          <p14:tracePt t="62359" x="8083550" y="6115050"/>
          <p14:tracePt t="62404" x="8089900" y="6115050"/>
          <p14:tracePt t="62507" x="8096250" y="6108700"/>
          <p14:tracePt t="62544" x="8102600" y="6108700"/>
          <p14:tracePt t="62567" x="8108950" y="6108700"/>
          <p14:tracePt t="62591" x="8115300" y="6108700"/>
          <p14:tracePt t="62619" x="8121650" y="6108700"/>
          <p14:tracePt t="62635" x="8128000" y="6102350"/>
          <p14:tracePt t="62652" x="8134350" y="6102350"/>
          <p14:tracePt t="62667" x="8140700" y="6102350"/>
          <p14:tracePt t="62679" x="8147050" y="6102350"/>
          <p14:tracePt t="62696" x="8153400" y="6102350"/>
          <p14:tracePt t="62712" x="8159750" y="6096000"/>
          <p14:tracePt t="62740" x="8166100" y="6096000"/>
          <p14:tracePt t="62755" x="8172450" y="6096000"/>
          <p14:tracePt t="62780" x="8178800" y="6096000"/>
          <p14:tracePt t="62800" x="8185150" y="6096000"/>
          <p14:tracePt t="62823" x="8185150" y="6102350"/>
          <p14:tracePt t="62851" x="8191500" y="6108700"/>
          <p14:tracePt t="63011" x="8197850" y="6102350"/>
          <p14:tracePt t="63107" x="8191500" y="6102350"/>
          <p14:tracePt t="63192" x="8185150" y="6102350"/>
          <p14:tracePt t="63236" x="8185150" y="6108700"/>
          <p14:tracePt t="63347" x="8178800" y="6108700"/>
          <p14:tracePt t="63407" x="8172450" y="6108700"/>
          <p14:tracePt t="63544" x="8166100" y="6108700"/>
          <p14:tracePt t="63648" x="8159750" y="6108700"/>
          <p14:tracePt t="63683" x="8159750" y="6102350"/>
          <p14:tracePt t="63827" x="8166100" y="6102350"/>
          <p14:tracePt t="63860" x="8172450" y="6102350"/>
          <p14:tracePt t="63879" x="8178800" y="6108700"/>
          <p14:tracePt t="63903" x="8172450" y="6108700"/>
          <p14:tracePt t="64059" x="8166100" y="6108700"/>
          <p14:tracePt t="64103" x="8172450" y="6108700"/>
          <p14:tracePt t="64211" x="8178800" y="6102350"/>
          <p14:tracePt t="64239" x="8185150" y="6108700"/>
          <p14:tracePt t="64283" x="8178800" y="6108700"/>
          <p14:tracePt t="64339" x="8172450" y="6102350"/>
          <p14:tracePt t="64359" x="8166100" y="6102350"/>
          <p14:tracePt t="64375" x="8159750" y="6102350"/>
          <p14:tracePt t="64391" x="8153400" y="6102350"/>
          <p14:tracePt t="64403" x="8140700" y="6102350"/>
          <p14:tracePt t="64419" x="8134350" y="6102350"/>
          <p14:tracePt t="64435" x="8128000" y="6102350"/>
          <p14:tracePt t="64443" x="8121650" y="6108700"/>
          <p14:tracePt t="64454" x="8115300" y="6108700"/>
          <p14:tracePt t="64454" x="8096250" y="6108700"/>
          <p14:tracePt t="64472" x="8089900" y="6108700"/>
          <p14:tracePt t="64472" x="8083550" y="6115050"/>
          <p14:tracePt t="64489" x="8070850" y="6115050"/>
          <p14:tracePt t="64489" x="8064500" y="6115050"/>
          <p14:tracePt t="64505" x="8051800" y="6115050"/>
          <p14:tracePt t="64505" x="8045450" y="6115050"/>
          <p14:tracePt t="64505" x="8039100" y="6121400"/>
          <p14:tracePt t="64524" x="8026400" y="6121400"/>
          <p14:tracePt t="64537" x="8013700" y="6121400"/>
          <p14:tracePt t="64537" x="7994650" y="6121400"/>
          <p14:tracePt t="64556" x="7981950" y="6127750"/>
          <p14:tracePt t="64556" x="7969250" y="6127750"/>
          <p14:tracePt t="64572" x="7956550" y="6127750"/>
          <p14:tracePt t="64572" x="7937500" y="6127750"/>
          <p14:tracePt t="64589" x="7924800" y="6127750"/>
          <p14:tracePt t="64589" x="7905750" y="6127750"/>
          <p14:tracePt t="64589" x="7886700" y="6127750"/>
          <p14:tracePt t="64608" x="7867650" y="6127750"/>
          <p14:tracePt t="64621" x="7848600" y="6134100"/>
          <p14:tracePt t="64621" x="7797800" y="6134100"/>
          <p14:tracePt t="64640" x="7778750" y="6134100"/>
          <p14:tracePt t="64640" x="7753350" y="6140450"/>
          <p14:tracePt t="64656" x="7734300" y="6140450"/>
          <p14:tracePt t="64656" x="7708900" y="6140450"/>
          <p14:tracePt t="64673" x="7683500" y="6140450"/>
          <p14:tracePt t="64673" x="7664450" y="6146800"/>
          <p14:tracePt t="64689" x="7639050" y="6146800"/>
          <p14:tracePt t="64689" x="7594600" y="6146800"/>
          <p14:tracePt t="64706" x="7575550" y="6146800"/>
          <p14:tracePt t="64706" x="7556500" y="6146800"/>
          <p14:tracePt t="64723" x="7537450" y="6153150"/>
          <p14:tracePt t="64723" x="7524750" y="6153150"/>
          <p14:tracePt t="64740" x="7512050" y="6153150"/>
          <p14:tracePt t="64740" x="7499350" y="6153150"/>
          <p14:tracePt t="64756" x="7486650" y="6153150"/>
          <p14:tracePt t="64756" x="7467600" y="6146800"/>
          <p14:tracePt t="64773" x="7461250" y="6146800"/>
          <p14:tracePt t="64773" x="7454900" y="6146800"/>
          <p14:tracePt t="64790" x="7448550" y="6146800"/>
          <p14:tracePt t="64807" x="7442200" y="6146800"/>
          <p14:tracePt t="64822" x="7448550" y="6146800"/>
          <p14:tracePt t="64863" x="7454900" y="6146800"/>
          <p14:tracePt t="64891" x="7461250" y="6153150"/>
          <p14:tracePt t="64915" x="7467600" y="6146800"/>
          <p14:tracePt t="64999" x="7473950" y="6140450"/>
          <p14:tracePt t="65087" x="7480300" y="6140450"/>
          <p14:tracePt t="65123" x="7486650" y="6140450"/>
          <p14:tracePt t="65171" x="7480300" y="6146800"/>
          <p14:tracePt t="65224" x="7473950" y="6153150"/>
          <p14:tracePt t="65244" x="7467600" y="6153150"/>
          <p14:tracePt t="65259" x="7467600" y="6159500"/>
          <p14:tracePt t="65275" x="7461250" y="6165850"/>
          <p14:tracePt t="65291" x="7454900" y="6165850"/>
          <p14:tracePt t="65303" x="7448550" y="6172200"/>
          <p14:tracePt t="65319" x="7442200" y="6172200"/>
          <p14:tracePt t="65328" x="7435850" y="6172200"/>
          <p14:tracePt t="65340" x="7429500" y="6172200"/>
          <p14:tracePt t="65340" x="7423150" y="6178550"/>
          <p14:tracePt t="65340" x="7416800" y="6178550"/>
          <p14:tracePt t="65361" x="7404100" y="6178550"/>
          <p14:tracePt t="65361" x="7391400" y="6178550"/>
          <p14:tracePt t="65375" x="7385050" y="6178550"/>
          <p14:tracePt t="65375" x="7372350" y="6184900"/>
          <p14:tracePt t="65391" x="7359650" y="6184900"/>
          <p14:tracePt t="65391" x="7340600" y="6184900"/>
          <p14:tracePt t="65408" x="7321550" y="6184900"/>
          <p14:tracePt t="65408" x="7283450" y="6191250"/>
          <p14:tracePt t="65425" x="7264400" y="6191250"/>
          <p14:tracePt t="65425" x="7239000" y="6191250"/>
          <p14:tracePt t="65441" x="7219950" y="6191250"/>
          <p14:tracePt t="65441" x="7194550" y="6191250"/>
          <p14:tracePt t="65459" x="7169150" y="6197600"/>
          <p14:tracePt t="65459" x="7143750" y="6197600"/>
          <p14:tracePt t="65475" x="7118350" y="6197600"/>
          <p14:tracePt t="65475" x="7073900" y="6197600"/>
          <p14:tracePt t="65492" x="7048500" y="6197600"/>
          <p14:tracePt t="65492" x="7023100" y="6197600"/>
          <p14:tracePt t="65508" x="7004050" y="6197600"/>
          <p14:tracePt t="65508" x="6978650" y="6197600"/>
          <p14:tracePt t="65525" x="6959600" y="6203950"/>
          <p14:tracePt t="65525" x="6940550" y="6203950"/>
          <p14:tracePt t="65525" x="6915150" y="6210300"/>
          <p14:tracePt t="65544" x="6896100" y="6210300"/>
          <p14:tracePt t="65557" x="6877050" y="6216650"/>
          <p14:tracePt t="65557" x="6832600" y="6216650"/>
          <p14:tracePt t="65576" x="6807200" y="6223000"/>
          <p14:tracePt t="65576" x="6781800" y="6223000"/>
          <p14:tracePt t="65593" x="6756400" y="6216650"/>
          <p14:tracePt t="65593" x="6724650" y="6216650"/>
          <p14:tracePt t="65609" x="6692900" y="6210300"/>
          <p14:tracePt t="65609" x="6661150" y="6210300"/>
          <p14:tracePt t="65625" x="6623050" y="6203950"/>
          <p14:tracePt t="65625" x="6578600" y="6197600"/>
          <p14:tracePt t="65625" x="6534150" y="6191250"/>
          <p14:tracePt t="65644" x="6483350" y="6184900"/>
          <p14:tracePt t="65644" x="6426200" y="6178550"/>
          <p14:tracePt t="65659" x="6362700" y="6165850"/>
          <p14:tracePt t="65659" x="6299200" y="6159500"/>
          <p14:tracePt t="65676" x="6223000" y="6146800"/>
          <p14:tracePt t="65676" x="6146800" y="6127750"/>
          <p14:tracePt t="65693" x="6070600" y="6115050"/>
          <p14:tracePt t="65693" x="5988050" y="6089650"/>
          <p14:tracePt t="65693" x="5899150" y="6070600"/>
          <p14:tracePt t="65712" x="5810250" y="6051550"/>
          <p14:tracePt t="65712" x="5715000" y="6032500"/>
          <p14:tracePt t="65727" x="5619750" y="6007100"/>
          <p14:tracePt t="65727" x="5422900" y="5956300"/>
          <p14:tracePt t="65748" x="5321300" y="5930900"/>
          <p14:tracePt t="65759" x="5213350" y="5899150"/>
          <p14:tracePt t="65759" x="4997450" y="5835650"/>
          <p14:tracePt t="65780" x="4889500" y="5797550"/>
          <p14:tracePt t="65780" x="4775200" y="5765800"/>
          <p14:tracePt t="65793" x="4660900" y="5721350"/>
          <p14:tracePt t="65793" x="4552950" y="5683250"/>
          <p14:tracePt t="65811" x="4445000" y="5645150"/>
          <p14:tracePt t="65811" x="4337050" y="5600700"/>
          <p14:tracePt t="65827" x="4235450" y="5562600"/>
          <p14:tracePt t="65827" x="4140200" y="5518150"/>
          <p14:tracePt t="65845" x="3956050" y="5429250"/>
          <p14:tracePt t="65845" x="3867150" y="5384800"/>
          <p14:tracePt t="65861" x="3784600" y="5334000"/>
          <p14:tracePt t="65861" x="3708400" y="5283200"/>
          <p14:tracePt t="65876" x="3632200" y="5226050"/>
          <p14:tracePt t="65876" x="3562350" y="5175250"/>
          <p14:tracePt t="65893" x="3492500" y="5118100"/>
          <p14:tracePt t="65893" x="3429000" y="5060950"/>
          <p14:tracePt t="65893" x="3365500" y="5003800"/>
          <p14:tracePt t="65912" x="3302000" y="4953000"/>
          <p14:tracePt t="65925" x="3244850" y="4902200"/>
          <p14:tracePt t="65925" x="3130550" y="4806950"/>
          <p14:tracePt t="65943" x="3079750" y="4768850"/>
          <p14:tracePt t="65943" x="3028950" y="4724400"/>
          <p14:tracePt t="65960" x="2984500" y="4686300"/>
          <p14:tracePt t="65960" x="2946400" y="4648200"/>
          <p14:tracePt t="65977" x="2908300" y="4616450"/>
          <p14:tracePt t="65977" x="2876550" y="4584700"/>
          <p14:tracePt t="65993" x="2844800" y="4546600"/>
          <p14:tracePt t="65993" x="2794000" y="4489450"/>
          <p14:tracePt t="66012" x="2774950" y="4464050"/>
          <p14:tracePt t="66012" x="2762250" y="4438650"/>
          <p14:tracePt t="66027" x="2743200" y="4413250"/>
          <p14:tracePt t="66027" x="2736850" y="4394200"/>
          <p14:tracePt t="66044" x="2730500" y="4381500"/>
          <p14:tracePt t="66044" x="2724150" y="4368800"/>
          <p14:tracePt t="66061" x="2724150" y="4362450"/>
          <p14:tracePt t="66061" x="2730500" y="4362450"/>
          <p14:tracePt t="66077" x="2736850" y="4368800"/>
          <p14:tracePt t="66077" x="2755900" y="4381500"/>
          <p14:tracePt t="66094" x="2762250" y="4387850"/>
          <p14:tracePt t="66094" x="2768600" y="4400550"/>
          <p14:tracePt t="66111" x="2781300" y="4406900"/>
          <p14:tracePt t="66111" x="2787650" y="4419600"/>
          <p14:tracePt t="66127" x="2800350" y="4432300"/>
          <p14:tracePt t="66127" x="2813050" y="4457700"/>
          <p14:tracePt t="66144" x="2819400" y="4470400"/>
          <p14:tracePt t="66144" x="2825750" y="4476750"/>
          <p14:tracePt t="66161" x="2832100" y="4489450"/>
          <p14:tracePt t="66161" x="2838450" y="4502150"/>
          <p14:tracePt t="66177" x="2838450" y="4508500"/>
          <p14:tracePt t="66177" x="2832100" y="4521200"/>
          <p14:tracePt t="66194" x="2832100" y="4527550"/>
          <p14:tracePt t="66194" x="2819400" y="4540250"/>
          <p14:tracePt t="66212" x="2806700" y="4546600"/>
          <p14:tracePt t="66212" x="2794000" y="4546600"/>
          <p14:tracePt t="66228" x="2774950" y="4546600"/>
          <p14:tracePt t="66228" x="2755900" y="4546600"/>
          <p14:tracePt t="66244" x="2730500" y="4546600"/>
          <p14:tracePt t="66244" x="2705100" y="4540250"/>
          <p14:tracePt t="66244" x="2673350" y="4527550"/>
          <p14:tracePt t="66264" x="2641600" y="4521200"/>
          <p14:tracePt t="66277" x="2609850" y="4502150"/>
          <p14:tracePt t="66277" x="2540000" y="4464050"/>
          <p14:tracePt t="66296" x="2501900" y="4438650"/>
          <p14:tracePt t="66296" x="2470150" y="4406900"/>
          <p14:tracePt t="66313" x="2432050" y="4375150"/>
          <p14:tracePt t="66313" x="2400300" y="4330700"/>
          <p14:tracePt t="66328" x="2362200" y="4286250"/>
          <p14:tracePt t="66328" x="2330450" y="4229100"/>
          <p14:tracePt t="66345" x="2298700" y="4171950"/>
          <p14:tracePt t="66345" x="2266950" y="4102100"/>
          <p14:tracePt t="66345" x="2241550" y="4032250"/>
          <p14:tracePt t="66364" x="2216150" y="3956050"/>
          <p14:tracePt t="66377" x="2197100" y="3873500"/>
          <p14:tracePt t="66377" x="2159000" y="3695700"/>
          <p14:tracePt t="66395" x="2146300" y="3606800"/>
          <p14:tracePt t="66395" x="2139950" y="3511550"/>
          <p14:tracePt t="66412" x="2139950" y="3422650"/>
          <p14:tracePt t="66412" x="2139950" y="3333750"/>
          <p14:tracePt t="66428" x="2146300" y="3251200"/>
          <p14:tracePt t="66428" x="2190750" y="3086100"/>
          <p14:tracePt t="66446" x="2222500" y="3009900"/>
          <p14:tracePt t="66446" x="2260600" y="2940050"/>
          <p14:tracePt t="66463" x="2311400" y="2870200"/>
          <p14:tracePt t="66463" x="2368550" y="2806700"/>
          <p14:tracePt t="66479" x="2438400" y="2743200"/>
          <p14:tracePt t="66479" x="2508250" y="2686050"/>
          <p14:tracePt t="66496" x="2584450" y="2641600"/>
          <p14:tracePt t="66496" x="2749550" y="2565400"/>
          <p14:tracePt t="66512" x="2832100" y="2533650"/>
          <p14:tracePt t="66512" x="2914650" y="2514600"/>
          <p14:tracePt t="66529" x="2997200" y="2508250"/>
          <p14:tracePt t="66529" x="3073400" y="2501900"/>
          <p14:tracePt t="66546" x="3155950" y="2508250"/>
          <p14:tracePt t="66546" x="3232150" y="2527300"/>
          <p14:tracePt t="66546" x="3308350" y="2546350"/>
          <p14:tracePt t="66564" x="3384550" y="2578100"/>
          <p14:tracePt t="66577" x="3467100" y="2616200"/>
          <p14:tracePt t="66577" x="3613150" y="2711450"/>
          <p14:tracePt t="66596" x="3683000" y="2768600"/>
          <p14:tracePt t="66596" x="3752850" y="2832100"/>
          <p14:tracePt t="66613" x="3816350" y="2901950"/>
          <p14:tracePt t="66613" x="3873500" y="2978150"/>
          <p14:tracePt t="66629" x="3930650" y="3054350"/>
          <p14:tracePt t="66629" x="3981450" y="3136900"/>
          <p14:tracePt t="66629" x="4019550" y="3219450"/>
          <p14:tracePt t="66648" x="4064000" y="3308350"/>
          <p14:tracePt t="66661" x="4095750" y="3397250"/>
          <p14:tracePt t="66661" x="4140200" y="3587750"/>
          <p14:tracePt t="66680" x="4146550" y="3676650"/>
          <p14:tracePt t="66680" x="4152900" y="3771900"/>
          <p14:tracePt t="66696" x="4146550" y="3860800"/>
          <p14:tracePt t="66696" x="4127500" y="3949700"/>
          <p14:tracePt t="66712" x="4102100" y="4038600"/>
          <p14:tracePt t="66712" x="4070350" y="4121150"/>
          <p14:tracePt t="66730" x="4032250" y="4203700"/>
          <p14:tracePt t="66730" x="3930650" y="4356100"/>
          <p14:tracePt t="66746" x="3873500" y="4432300"/>
          <p14:tracePt t="66746" x="3816350" y="4502150"/>
          <p14:tracePt t="66763" x="3752850" y="4578350"/>
          <p14:tracePt t="66763" x="3695700" y="4648200"/>
          <p14:tracePt t="66780" x="3638550" y="4711700"/>
          <p14:tracePt t="66780" x="3581400" y="4775200"/>
          <p14:tracePt t="66796" x="3524250" y="4838700"/>
          <p14:tracePt t="66796" x="3429000" y="4953000"/>
          <p14:tracePt t="66815" x="3384550" y="5003800"/>
          <p14:tracePt t="66815" x="3346450" y="5054600"/>
          <p14:tracePt t="66829" x="3308350" y="5092700"/>
          <p14:tracePt t="66829" x="3276600" y="5124450"/>
          <p14:tracePt t="66847" x="3244850" y="5156200"/>
          <p14:tracePt t="66847" x="3194050" y="5181600"/>
          <p14:tracePt t="66864" x="3175000" y="5187950"/>
          <p14:tracePt t="66864" x="3162300" y="5187950"/>
          <p14:tracePt t="66880" x="3155950" y="5175250"/>
          <p14:tracePt t="66880" x="3149600" y="5162550"/>
          <p14:tracePt t="66897" x="3149600" y="5149850"/>
          <p14:tracePt t="66897" x="3149600" y="5130800"/>
          <p14:tracePt t="66913" x="3162300" y="5111750"/>
          <p14:tracePt t="66913" x="3168650" y="5092700"/>
          <p14:tracePt t="66913" x="3181350" y="5073650"/>
          <p14:tracePt t="66932" x="3200400" y="5048250"/>
          <p14:tracePt t="66945" x="3213100" y="5029200"/>
          <p14:tracePt t="66945" x="3251200" y="4991100"/>
          <p14:tracePt t="66964" x="3270250" y="4972050"/>
          <p14:tracePt t="66964" x="3282950" y="4953000"/>
          <p14:tracePt t="66980" x="3295650" y="4940300"/>
          <p14:tracePt t="66980" x="3308350" y="4927600"/>
          <p14:tracePt t="66997" x="3321050" y="4914900"/>
          <p14:tracePt t="66997" x="3327400" y="4908550"/>
          <p14:tracePt t="67013" x="3333750" y="4902200"/>
          <p14:tracePt t="67013" x="3340100" y="4895850"/>
          <p14:tracePt t="67031" x="3340100" y="4902200"/>
          <p14:tracePt t="67051" x="3340100" y="4908550"/>
          <p14:tracePt t="67062" x="3333750" y="4914900"/>
          <p14:tracePt t="67062" x="3327400" y="4921250"/>
          <p14:tracePt t="67081" x="3321050" y="4927600"/>
          <p14:tracePt t="67081" x="3314700" y="4933950"/>
          <p14:tracePt t="67097" x="3308350" y="4933950"/>
          <p14:tracePt t="67097" x="3289300" y="4946650"/>
          <p14:tracePt t="67114" x="3282950" y="4946650"/>
          <p14:tracePt t="67114" x="3276600" y="4953000"/>
          <p14:tracePt t="67130" x="3270250" y="4953000"/>
          <p14:tracePt t="67130" x="3263900" y="4959350"/>
          <p14:tracePt t="67147" x="3257550" y="4959350"/>
          <p14:tracePt t="67163" x="3257550" y="4953000"/>
          <p14:tracePt t="67195" x="3263900" y="4946650"/>
          <p14:tracePt t="67219" x="3263900" y="4940300"/>
          <p14:tracePt t="67231" x="3257550" y="4933950"/>
          <p14:tracePt t="67272" x="3257550" y="4927600"/>
          <p14:tracePt t="67299" x="3251200" y="4927600"/>
          <p14:tracePt t="67339" x="3244850" y="4933950"/>
          <p14:tracePt t="67359" x="3244850" y="4940300"/>
          <p14:tracePt t="67383" x="3244850" y="4946650"/>
          <p14:tracePt t="67403" x="3251200" y="4946650"/>
          <p14:tracePt t="67428" x="3251200" y="4940300"/>
          <p14:tracePt t="67451" x="3257550" y="4933950"/>
          <p14:tracePt t="67471" x="3263900" y="4927600"/>
          <p14:tracePt t="67503" x="3257550" y="4927600"/>
          <p14:tracePt t="67555" x="3257550" y="4921250"/>
          <p14:tracePt t="67591" x="3251200" y="4914900"/>
          <p14:tracePt t="67623" x="3251200" y="4908550"/>
          <p14:tracePt t="67683" x="3251200" y="4902200"/>
          <p14:tracePt t="67788" x="3257550" y="4902200"/>
          <p14:tracePt t="67856" x="3257550" y="4895850"/>
          <p14:tracePt t="67879" x="3257550" y="4889500"/>
          <p14:tracePt t="67891" x="3251200" y="4889500"/>
          <p14:tracePt t="67915" x="3251200" y="4883150"/>
          <p14:tracePt t="68052" x="3257550" y="4883150"/>
          <p14:tracePt t="68087" x="3257550" y="4889500"/>
          <p14:tracePt t="68304" x="3257550" y="4895850"/>
          <p14:tracePt t="68336" x="3257550" y="4902200"/>
          <p14:tracePt t="68412" x="3251200" y="4895850"/>
          <p14:tracePt t="68463" x="3251200" y="4889500"/>
          <p14:tracePt t="68479" x="3251200" y="4883150"/>
          <p14:tracePt t="68499" x="3251200" y="4876800"/>
          <p14:tracePt t="68523" x="3251200" y="4870450"/>
          <p14:tracePt t="68539" x="3257550" y="4864100"/>
          <p14:tracePt t="68544" x="3257550" y="4857750"/>
          <p14:tracePt t="68552" x="3257550" y="4851400"/>
          <p14:tracePt t="68552" x="3257550" y="4845050"/>
          <p14:tracePt t="68569" x="3257550" y="4832350"/>
          <p14:tracePt t="68569" x="3251200" y="4813300"/>
          <p14:tracePt t="68585" x="3251200" y="4794250"/>
          <p14:tracePt t="68585" x="3251200" y="4775200"/>
          <p14:tracePt t="68585" x="3244850" y="4749800"/>
          <p14:tracePt t="68605" x="3244850" y="4724400"/>
          <p14:tracePt t="68617" x="3238500" y="4699000"/>
          <p14:tracePt t="68617" x="3225800" y="4635500"/>
          <p14:tracePt t="68636" x="3213100" y="4610100"/>
          <p14:tracePt t="68636" x="3206750" y="4578350"/>
          <p14:tracePt t="68652" x="3194050" y="4546600"/>
          <p14:tracePt t="68652" x="3181350" y="4521200"/>
          <p14:tracePt t="68669" x="3175000" y="4489450"/>
          <p14:tracePt t="68669" x="3162300" y="4457700"/>
          <p14:tracePt t="68685" x="3155950" y="4425950"/>
          <p14:tracePt t="68685" x="3143250" y="4387850"/>
          <p14:tracePt t="68685" x="3136900" y="4349750"/>
          <p14:tracePt t="68704" x="3130550" y="4311650"/>
          <p14:tracePt t="68704" x="3124200" y="4267200"/>
          <p14:tracePt t="68720" x="3117850" y="4222750"/>
          <p14:tracePt t="68720" x="3117850" y="4184650"/>
          <p14:tracePt t="68736" x="3111500" y="4140200"/>
          <p14:tracePt t="68736" x="3105150" y="4108450"/>
          <p14:tracePt t="68752" x="3105150" y="4070350"/>
          <p14:tracePt t="68752" x="3098800" y="4038600"/>
          <p14:tracePt t="68769" x="3098800" y="4013200"/>
          <p14:tracePt t="68769" x="3105150" y="3968750"/>
          <p14:tracePt t="68786" x="3111500" y="3956050"/>
          <p14:tracePt t="68786" x="3124200" y="3937000"/>
          <p14:tracePt t="68804" x="3130550" y="3924300"/>
          <p14:tracePt t="68804" x="3149600" y="3911600"/>
          <p14:tracePt t="68819" x="3162300" y="3898900"/>
          <p14:tracePt t="68819" x="3181350" y="3892550"/>
          <p14:tracePt t="68836" x="3194050" y="3886200"/>
          <p14:tracePt t="68836" x="3225800" y="3873500"/>
          <p14:tracePt t="68853" x="3238500" y="3873500"/>
          <p14:tracePt t="68853" x="3244850" y="3879850"/>
          <p14:tracePt t="68869" x="3251200" y="3892550"/>
          <p14:tracePt t="68869" x="3257550" y="3898900"/>
          <p14:tracePt t="68886" x="3263900" y="3911600"/>
          <p14:tracePt t="68886" x="3263900" y="3943350"/>
          <p14:tracePt t="68904" x="3257550" y="3962400"/>
          <p14:tracePt t="68904" x="3251200" y="3987800"/>
          <p14:tracePt t="68921" x="3238500" y="4006850"/>
          <p14:tracePt t="68921" x="3225800" y="4025900"/>
          <p14:tracePt t="68937" x="3206750" y="4044950"/>
          <p14:tracePt t="68937" x="3181350" y="4070350"/>
          <p14:tracePt t="68953" x="3155950" y="4089400"/>
          <p14:tracePt t="68953" x="3124200" y="4102100"/>
          <p14:tracePt t="68953" x="3086100" y="4121150"/>
          <p14:tracePt t="68972" x="3048000" y="4133850"/>
          <p14:tracePt t="68985" x="3003550" y="4146550"/>
          <p14:tracePt t="68985" x="2908300" y="4159250"/>
          <p14:tracePt t="69004" x="2851150" y="4159250"/>
          <p14:tracePt t="69004" x="2794000" y="4159250"/>
          <p14:tracePt t="69020" x="2730500" y="4152900"/>
          <p14:tracePt t="69020" x="2667000" y="4140200"/>
          <p14:tracePt t="69037" x="2603500" y="4127500"/>
          <p14:tracePt t="69037" x="2546350" y="4108450"/>
          <p14:tracePt t="69053" x="2482850" y="4083050"/>
          <p14:tracePt t="69053" x="2425700" y="4057650"/>
          <p14:tracePt t="69053" x="2368550" y="4019550"/>
          <p14:tracePt t="69072" x="2317750" y="3981450"/>
          <p14:tracePt t="69072" x="2266950" y="3930650"/>
          <p14:tracePt t="69087" x="2222500" y="3873500"/>
          <p14:tracePt t="69087" x="2184400" y="3810000"/>
          <p14:tracePt t="69104" x="2146300" y="3746500"/>
          <p14:tracePt t="69104" x="2114550" y="3670300"/>
          <p14:tracePt t="69120" x="2089150" y="3594100"/>
          <p14:tracePt t="69120" x="2063750" y="3511550"/>
          <p14:tracePt t="69137" x="2044700" y="3429000"/>
          <p14:tracePt t="69137" x="2025650" y="3263900"/>
          <p14:tracePt t="69155" x="2025650" y="3181350"/>
          <p14:tracePt t="69155" x="2038350" y="3098800"/>
          <p14:tracePt t="69171" x="2057400" y="3022600"/>
          <p14:tracePt t="69171" x="2082800" y="2946400"/>
          <p14:tracePt t="69188" x="2114550" y="2870200"/>
          <p14:tracePt t="69188" x="2203450" y="2730500"/>
          <p14:tracePt t="69204" x="2254250" y="2667000"/>
          <p14:tracePt t="69204" x="2311400" y="2609850"/>
          <p14:tracePt t="69221" x="2374900" y="2552700"/>
          <p14:tracePt t="69221" x="2444750" y="2501900"/>
          <p14:tracePt t="69238" x="2514600" y="2457450"/>
          <p14:tracePt t="69238" x="2584450" y="2419350"/>
          <p14:tracePt t="69254" x="2660650" y="2387600"/>
          <p14:tracePt t="69254" x="2736850" y="2362200"/>
          <p14:tracePt t="69272" x="2895600" y="2336800"/>
          <p14:tracePt t="69272" x="2971800" y="2336800"/>
          <p14:tracePt t="69288" x="3048000" y="2343150"/>
          <p14:tracePt t="69288" x="3124200" y="2355850"/>
          <p14:tracePt t="69305" x="3200400" y="2381250"/>
          <p14:tracePt t="69305" x="3276600" y="2406650"/>
          <p14:tracePt t="69321" x="3346450" y="2444750"/>
          <p14:tracePt t="69321" x="3422650" y="2489200"/>
          <p14:tracePt t="69321" x="3486150" y="2533650"/>
          <p14:tracePt t="69340" x="3556000" y="2590800"/>
          <p14:tracePt t="69353" x="3619500" y="2641600"/>
          <p14:tracePt t="69353" x="3733800" y="2768600"/>
          <p14:tracePt t="69372" x="3784600" y="2832100"/>
          <p14:tracePt t="69372" x="3829050" y="2901950"/>
          <p14:tracePt t="69388" x="3873500" y="2965450"/>
          <p14:tracePt t="69388" x="3911600" y="3035300"/>
          <p14:tracePt t="69405" x="3943350" y="3105150"/>
          <p14:tracePt t="69405" x="3975100" y="3175000"/>
          <p14:tracePt t="69405" x="4000500" y="3244850"/>
          <p14:tracePt t="69424" x="4019550" y="3314700"/>
          <p14:tracePt t="69437" x="4032250" y="3390900"/>
          <p14:tracePt t="69437" x="4051300" y="3536950"/>
          <p14:tracePt t="69454" x="4051300" y="3606800"/>
          <p14:tracePt t="69454" x="4044950" y="3676650"/>
          <p14:tracePt t="69472" x="4032250" y="3746500"/>
          <p14:tracePt t="69472" x="4013200" y="3816350"/>
          <p14:tracePt t="69489" x="3987800" y="3873500"/>
          <p14:tracePt t="69489" x="3917950" y="3987800"/>
          <p14:tracePt t="69505" x="3873500" y="4038600"/>
          <p14:tracePt t="69505" x="3822700" y="4089400"/>
          <p14:tracePt t="69522" x="3771900" y="4133850"/>
          <p14:tracePt t="69522" x="3714750" y="4178300"/>
          <p14:tracePt t="69539" x="3651250" y="4216400"/>
          <p14:tracePt t="69539" x="3587750" y="4260850"/>
          <p14:tracePt t="69555" x="3524250" y="4292600"/>
          <p14:tracePt t="69555" x="3397250" y="4362450"/>
          <p14:tracePt t="69572" x="3333750" y="4387850"/>
          <p14:tracePt t="69572" x="3276600" y="4419600"/>
          <p14:tracePt t="69588" x="3213100" y="4438650"/>
          <p14:tracePt t="69588" x="3155950" y="4457700"/>
          <p14:tracePt t="69605" x="3098800" y="4476750"/>
          <p14:tracePt t="69605" x="3041650" y="4489450"/>
          <p14:tracePt t="69605" x="2984500" y="4502150"/>
          <p14:tracePt t="69624" x="2940050" y="4508500"/>
          <p14:tracePt t="69637" x="2889250" y="4521200"/>
          <p14:tracePt t="69637" x="2806700" y="4533900"/>
          <p14:tracePt t="69656" x="2774950" y="4533900"/>
          <p14:tracePt t="69656" x="2743200" y="4540250"/>
          <p14:tracePt t="69672" x="2717800" y="4540250"/>
          <p14:tracePt t="69672" x="2698750" y="4540250"/>
          <p14:tracePt t="69689" x="2686050" y="4533900"/>
          <p14:tracePt t="69689" x="2673350" y="4533900"/>
          <p14:tracePt t="69706" x="2660650" y="4527550"/>
          <p14:tracePt t="69721" x="2654300" y="4521200"/>
          <p14:tracePt t="69737" x="2667000" y="4514850"/>
          <p14:tracePt t="69737" x="2673350" y="4514850"/>
          <p14:tracePt t="69756" x="2679700" y="4508500"/>
          <p14:tracePt t="69756" x="2692400" y="4508500"/>
          <p14:tracePt t="69772" x="2705100" y="4508500"/>
          <p14:tracePt t="69772" x="2711450" y="4508500"/>
          <p14:tracePt t="69789" x="2724150" y="4508500"/>
          <p14:tracePt t="69789" x="2743200" y="4508500"/>
          <p14:tracePt t="69808" x="2755900" y="4508500"/>
          <p14:tracePt t="69808" x="2762250" y="4508500"/>
          <p14:tracePt t="69822" x="2774950" y="4508500"/>
          <p14:tracePt t="69822" x="2781300" y="4508500"/>
          <p14:tracePt t="69840" x="2794000" y="4508500"/>
          <p14:tracePt t="69840" x="2800350" y="4508500"/>
          <p14:tracePt t="69856" x="2806700" y="4508500"/>
          <p14:tracePt t="69856" x="2819400" y="4502150"/>
          <p14:tracePt t="69873" x="2825750" y="4502150"/>
          <p14:tracePt t="69888" x="2825750" y="4495800"/>
          <p14:tracePt t="69905" x="2832100" y="4489450"/>
          <p14:tracePt t="69905" x="2832100" y="4483100"/>
          <p14:tracePt t="69924" x="2832100" y="4476750"/>
          <p14:tracePt t="69924" x="2832100" y="4470400"/>
          <p14:tracePt t="69940" x="2832100" y="4464050"/>
          <p14:tracePt t="69955" x="2832100" y="4457700"/>
          <p14:tracePt t="69972" x="2825750" y="4457700"/>
          <p14:tracePt t="69988" x="2819400" y="4457700"/>
          <p14:tracePt t="70005" x="2813050" y="4457700"/>
          <p14:tracePt t="70005" x="2806700" y="4457700"/>
          <p14:tracePt t="70023" x="2800350" y="4457700"/>
          <p14:tracePt t="70023" x="2794000" y="4457700"/>
          <p14:tracePt t="70041" x="2781300" y="4464050"/>
          <p14:tracePt t="70060" x="2781300" y="4470400"/>
          <p14:tracePt t="70076" x="2774950" y="4470400"/>
          <p14:tracePt t="70092" x="2774950" y="4476750"/>
          <p14:tracePt t="70105" x="2774950" y="4483100"/>
          <p14:tracePt t="70122" x="2768600" y="4489450"/>
          <p14:tracePt t="70159" x="2774950" y="4489450"/>
          <p14:tracePt t="70203" x="2781300" y="4495800"/>
          <p14:tracePt t="70239" x="2781300" y="4489450"/>
          <p14:tracePt t="70399" x="2781300" y="4483100"/>
          <p14:tracePt t="70451" x="2781300" y="4476750"/>
          <p14:tracePt t="70487" x="2787650" y="4470400"/>
          <p14:tracePt t="70531" x="2787650" y="4464050"/>
          <p14:tracePt t="70555" x="2781300" y="4457700"/>
          <p14:tracePt t="70651" x="2781300" y="4451350"/>
          <p14:tracePt t="70795" x="2787650" y="4451350"/>
          <p14:tracePt t="70839" x="2787650" y="4445000"/>
          <p14:tracePt t="70879" x="2794000" y="4445000"/>
          <p14:tracePt t="71019" x="2800350" y="4438650"/>
          <p14:tracePt t="71043" x="2806700" y="4438650"/>
          <p14:tracePt t="71063" x="2813050" y="4438650"/>
          <p14:tracePt t="71179" x="2813050" y="4432300"/>
          <p14:tracePt t="71223" x="2819400" y="4432300"/>
          <p14:tracePt t="71259" x="2825750" y="4425950"/>
          <p14:tracePt t="71291" x="2832100" y="4419600"/>
          <p14:tracePt t="71327" x="2832100" y="4413250"/>
          <p14:tracePt t="71379" x="2838450" y="4406900"/>
          <p14:tracePt t="71412" x="2838450" y="4400550"/>
          <p14:tracePt t="71463" x="2838450" y="4394200"/>
          <p14:tracePt t="71491" x="2838450" y="4387850"/>
          <p14:tracePt t="71543" x="2832100" y="4387850"/>
          <p14:tracePt t="71567" x="2825750" y="4381500"/>
          <p14:tracePt t="71583" x="2819400" y="4375150"/>
          <p14:tracePt t="71600" x="2813050" y="4375150"/>
          <p14:tracePt t="71612" x="2806700" y="4368800"/>
          <p14:tracePt t="71627" x="2800350" y="4362450"/>
          <p14:tracePt t="71643" x="2794000" y="4356100"/>
          <p14:tracePt t="71659" x="2794000" y="4349750"/>
          <p14:tracePt t="71671" x="2794000" y="4343400"/>
          <p14:tracePt t="71680" x="2787650" y="4337050"/>
          <p14:tracePt t="71680" x="2787650" y="4324350"/>
          <p14:tracePt t="71696" x="2787650" y="4318000"/>
          <p14:tracePt t="71696" x="2787650" y="4305300"/>
          <p14:tracePt t="71712" x="2787650" y="4298950"/>
          <p14:tracePt t="71712" x="2781300" y="4286250"/>
          <p14:tracePt t="71729" x="2781300" y="4279900"/>
          <p14:tracePt t="71729" x="2774950" y="4267200"/>
          <p14:tracePt t="71746" x="2768600" y="4254500"/>
          <p14:tracePt t="71746" x="2768600" y="4248150"/>
          <p14:tracePt t="71746" x="2762250" y="4235450"/>
          <p14:tracePt t="71765" x="2762250" y="4222750"/>
          <p14:tracePt t="71777" x="2755900" y="4210050"/>
          <p14:tracePt t="71777" x="2755900" y="4184650"/>
          <p14:tracePt t="71796" x="2755900" y="4171950"/>
          <p14:tracePt t="71796" x="2762250" y="4159250"/>
          <p14:tracePt t="71796" x="2768600" y="4146550"/>
          <p14:tracePt t="71816" x="2774950" y="413385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ChangeArrowheads="1"/>
          </p:cNvSpPr>
          <p:nvPr>
            <p:ph type="title"/>
          </p:nvPr>
        </p:nvSpPr>
        <p:spPr>
          <a:xfrm>
            <a:off x="685800" y="609600"/>
            <a:ext cx="8153400" cy="685800"/>
          </a:xfrm>
        </p:spPr>
        <p:txBody>
          <a:bodyPr/>
          <a:lstStyle/>
          <a:p>
            <a:r>
              <a:rPr lang="ja-JP" altLang="en-US" sz="3200"/>
              <a:t>練習：次のデータでは</a:t>
            </a:r>
            <a:r>
              <a:rPr lang="en-US" altLang="ja-JP" sz="3200"/>
              <a:t>9:3:3:1</a:t>
            </a:r>
            <a:r>
              <a:rPr lang="ja-JP" altLang="en-US" sz="3200"/>
              <a:t>に分離しているか</a:t>
            </a:r>
          </a:p>
        </p:txBody>
      </p:sp>
      <p:graphicFrame>
        <p:nvGraphicFramePr>
          <p:cNvPr id="658435" name="Group 3"/>
          <p:cNvGraphicFramePr>
            <a:graphicFrameLocks noGrp="1"/>
          </p:cNvGraphicFramePr>
          <p:nvPr>
            <p:extLst>
              <p:ext uri="{D42A27DB-BD31-4B8C-83A1-F6EECF244321}">
                <p14:modId xmlns:p14="http://schemas.microsoft.com/office/powerpoint/2010/main" val="1135935963"/>
              </p:ext>
            </p:extLst>
          </p:nvPr>
        </p:nvGraphicFramePr>
        <p:xfrm>
          <a:off x="333847" y="3068960"/>
          <a:ext cx="8458200" cy="3200400"/>
        </p:xfrm>
        <a:graphic>
          <a:graphicData uri="http://schemas.openxmlformats.org/drawingml/2006/table">
            <a:tbl>
              <a:tblPr/>
              <a:tblGrid>
                <a:gridCol w="1692275"/>
                <a:gridCol w="2379663"/>
                <a:gridCol w="1185862"/>
                <a:gridCol w="1143000"/>
                <a:gridCol w="2057400"/>
              </a:tblGrid>
              <a:tr h="469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Times New Roman" pitchFamily="18" charset="0"/>
                          <a:ea typeface="ＭＳ Ｐゴシック" charset="-128"/>
                        </a:rPr>
                        <a:t>遺伝子型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表現型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観測値</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分離比</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理論値</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赤ー高ー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Times New Roman" pitchFamily="18" charset="0"/>
                          <a:ea typeface="ＭＳ Ｐゴシック" charset="-128"/>
                        </a:rPr>
                        <a:t>赤色・草丈高い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160×9/16=90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赤ー低低</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赤色・草丈低い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160×3/16=30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白白高ー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Times New Roman" pitchFamily="18" charset="0"/>
                          <a:ea typeface="ＭＳ Ｐゴシック" charset="-128"/>
                        </a:rPr>
                        <a:t>白色・草丈高い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160×3/16=30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白白低低</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Times New Roman" pitchFamily="18" charset="0"/>
                          <a:ea typeface="ＭＳ Ｐゴシック" charset="-128"/>
                        </a:rPr>
                        <a:t>白色・草丈低い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160×1/16=10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計</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正方形/長方形 1"/>
          <p:cNvSpPr/>
          <p:nvPr/>
        </p:nvSpPr>
        <p:spPr>
          <a:xfrm>
            <a:off x="179512" y="1410820"/>
            <a:ext cx="8640960" cy="1200329"/>
          </a:xfrm>
          <a:prstGeom prst="rect">
            <a:avLst/>
          </a:prstGeom>
        </p:spPr>
        <p:txBody>
          <a:bodyPr wrap="square">
            <a:spAutoFit/>
          </a:bodyPr>
          <a:lstStyle/>
          <a:p>
            <a:pPr>
              <a:lnSpc>
                <a:spcPct val="150000"/>
              </a:lnSpc>
            </a:pPr>
            <a:r>
              <a:rPr lang="en-US" altLang="ja-JP" dirty="0"/>
              <a:t>F</a:t>
            </a:r>
            <a:r>
              <a:rPr lang="en-US" altLang="ja-JP" baseline="-25000" dirty="0"/>
              <a:t>1</a:t>
            </a:r>
            <a:r>
              <a:rPr lang="ja-JP" altLang="en-US" dirty="0"/>
              <a:t>のエンドウの交配</a:t>
            </a:r>
            <a:r>
              <a:rPr lang="ja-JP" altLang="en-US" dirty="0" smtClean="0"/>
              <a:t>から以下の結果を得た．</a:t>
            </a:r>
            <a:r>
              <a:rPr lang="en-US" altLang="ja-JP" dirty="0" smtClean="0"/>
              <a:t>9:33:1</a:t>
            </a:r>
            <a:r>
              <a:rPr lang="ja-JP" altLang="en-US" dirty="0"/>
              <a:t>に分離するかを検定せよ．</a:t>
            </a:r>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0748"/>
    </mc:Choice>
    <mc:Fallback>
      <p:transition spd="slow" advTm="207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903" x="3987800" y="3067050"/>
          <p14:tracePt t="1491" x="3987800" y="3060700"/>
          <p14:tracePt t="1498" x="3987800" y="3048000"/>
          <p14:tracePt t="1506" x="3987800" y="3041650"/>
          <p14:tracePt t="1520" x="3987800" y="3022600"/>
          <p14:tracePt t="1520" x="3994150" y="2984500"/>
          <p14:tracePt t="1538" x="3994150" y="2965450"/>
          <p14:tracePt t="1538" x="3994150" y="2940050"/>
          <p14:tracePt t="1554" x="3994150" y="2921000"/>
          <p14:tracePt t="1554" x="3994150" y="2901950"/>
          <p14:tracePt t="1571" x="4000500" y="2889250"/>
          <p14:tracePt t="1571" x="4000500" y="2863850"/>
          <p14:tracePt t="1587" x="4006850" y="2851150"/>
          <p14:tracePt t="1587" x="4013200" y="2844800"/>
          <p14:tracePt t="1603" x="4019550" y="2838450"/>
          <p14:tracePt t="1603" x="4032250" y="2832100"/>
          <p14:tracePt t="1620" x="4044950" y="2819400"/>
          <p14:tracePt t="1620" x="4064000" y="2813050"/>
          <p14:tracePt t="1638" x="4083050" y="2806700"/>
          <p14:tracePt t="1638" x="4127500" y="2794000"/>
          <p14:tracePt t="1658" x="4152900" y="2787650"/>
          <p14:tracePt t="1658" x="4178300" y="2774950"/>
          <p14:tracePt t="1670" x="4210050" y="2768600"/>
          <p14:tracePt t="1670" x="4241800" y="2755900"/>
          <p14:tracePt t="1687" x="4279900" y="2736850"/>
          <p14:tracePt t="1687" x="4362450" y="2711450"/>
          <p14:tracePt t="1706" x="4400550" y="2698750"/>
          <p14:tracePt t="1706" x="4451350" y="2679700"/>
          <p14:tracePt t="1721" x="4495800" y="2667000"/>
          <p14:tracePt t="1721" x="4546600" y="2647950"/>
          <p14:tracePt t="1739" x="4591050" y="2635250"/>
          <p14:tracePt t="1739" x="4641850" y="2622550"/>
          <p14:tracePt t="1755" x="4686300" y="2603500"/>
          <p14:tracePt t="1755" x="4737100" y="2590800"/>
          <p14:tracePt t="1755" x="4781550" y="2578100"/>
          <p14:tracePt t="1773" x="4826000" y="2565400"/>
          <p14:tracePt t="1786" x="4864100" y="2546350"/>
          <p14:tracePt t="1786" x="4940300" y="2527300"/>
          <p14:tracePt t="1805" x="4978400" y="2520950"/>
          <p14:tracePt t="1805" x="5010150" y="2508250"/>
          <p14:tracePt t="1821" x="5035550" y="2501900"/>
          <p14:tracePt t="1821" x="5060950" y="2495550"/>
          <p14:tracePt t="1838" x="5086350" y="2489200"/>
          <p14:tracePt t="1838" x="5105400" y="2482850"/>
          <p14:tracePt t="1854" x="5124450" y="2476500"/>
          <p14:tracePt t="1854" x="5137150" y="2476500"/>
          <p14:tracePt t="1854" x="5149850" y="2470150"/>
          <p14:tracePt t="1874" x="5156200" y="2463800"/>
          <p14:tracePt t="1874" x="5168900" y="2457450"/>
          <p14:tracePt t="1888" x="5175250" y="2451100"/>
          <p14:tracePt t="1888" x="5181600" y="2444750"/>
          <p14:tracePt t="1905" x="5181600" y="2438400"/>
          <p14:tracePt t="1905" x="5181600" y="2432050"/>
          <p14:tracePt t="1921" x="5187950" y="2425700"/>
          <p14:tracePt t="1921" x="5187950" y="2419350"/>
          <p14:tracePt t="1938" x="5187950" y="2413000"/>
          <p14:tracePt t="1938" x="5194300" y="2406650"/>
          <p14:tracePt t="1955" x="5200650" y="2393950"/>
          <p14:tracePt t="1970" x="5200650" y="2387600"/>
          <p14:tracePt t="1970" x="5213350" y="2387600"/>
          <p14:tracePt t="1988" x="5219700" y="2381250"/>
          <p14:tracePt t="1988" x="5245100" y="2374900"/>
          <p14:tracePt t="2006" x="5257800" y="2374900"/>
          <p14:tracePt t="2006" x="5276850" y="2368550"/>
          <p14:tracePt t="2022" x="5295900" y="2368550"/>
          <p14:tracePt t="2022" x="5308600" y="2368550"/>
          <p14:tracePt t="2039" x="5327650" y="2368550"/>
          <p14:tracePt t="2039" x="5346700" y="2368550"/>
          <p14:tracePt t="2055" x="5359400" y="2374900"/>
          <p14:tracePt t="2055" x="5397500" y="2387600"/>
          <p14:tracePt t="2074" x="5416550" y="2393950"/>
          <p14:tracePt t="2074" x="5435600" y="2406650"/>
          <p14:tracePt t="2089" x="5461000" y="2419350"/>
          <p14:tracePt t="2089" x="5480050" y="2432050"/>
          <p14:tracePt t="2105" x="5499100" y="2444750"/>
          <p14:tracePt t="2105" x="5518150" y="2457450"/>
          <p14:tracePt t="2122" x="5537200" y="2470150"/>
          <p14:tracePt t="2122" x="5556250" y="2482850"/>
          <p14:tracePt t="2122" x="5568950" y="2489200"/>
          <p14:tracePt t="2142" x="5588000" y="2501900"/>
          <p14:tracePt t="2154" x="5594350" y="2514600"/>
          <p14:tracePt t="2154" x="5613400" y="2527300"/>
          <p14:tracePt t="2172" x="5619750" y="2540000"/>
          <p14:tracePt t="2172" x="5626100" y="2546350"/>
          <p14:tracePt t="2189" x="5626100" y="2552700"/>
          <p14:tracePt t="2189" x="5626100" y="2565400"/>
          <p14:tracePt t="2206" x="5626100" y="2571750"/>
          <p14:tracePt t="2206" x="5619750" y="2578100"/>
          <p14:tracePt t="2222" x="5619750" y="2584450"/>
          <p14:tracePt t="2222" x="5613400" y="2590800"/>
          <p14:tracePt t="2222" x="5607050" y="2597150"/>
          <p14:tracePt t="2222" x="5600700" y="2603500"/>
          <p14:tracePt t="2244" x="5594350" y="2609850"/>
          <p14:tracePt t="2254" x="5588000" y="2609850"/>
          <p14:tracePt t="2254" x="5581650" y="2616200"/>
          <p14:tracePt t="2272" x="5575300" y="2616200"/>
          <p14:tracePt t="2272" x="5568950" y="2622550"/>
          <p14:tracePt t="2290" x="5562600" y="2622550"/>
          <p14:tracePt t="2290" x="5543550" y="2622550"/>
          <p14:tracePt t="2306" x="5537200" y="2622550"/>
          <p14:tracePt t="2306" x="5530850" y="2628900"/>
          <p14:tracePt t="2322" x="5524500" y="2628900"/>
          <p14:tracePt t="2322" x="5518150" y="2628900"/>
          <p14:tracePt t="2340" x="5505450" y="2628900"/>
          <p14:tracePt t="2361" x="5499100" y="2635250"/>
          <p14:tracePt t="2373" x="5492750" y="2635250"/>
          <p14:tracePt t="2404" x="5486400" y="2641600"/>
          <p14:tracePt t="2420" x="5486400" y="2635250"/>
          <p14:tracePt t="2480" x="5499100" y="2628900"/>
          <p14:tracePt t="2492" x="5505450" y="2622550"/>
          <p14:tracePt t="2508" x="5511800" y="2616200"/>
          <p14:tracePt t="2516" x="5518150" y="2609850"/>
          <p14:tracePt t="2525" x="5530850" y="2609850"/>
          <p14:tracePt t="2538" x="5537200" y="2603500"/>
          <p14:tracePt t="2538" x="5556250" y="2584450"/>
          <p14:tracePt t="2557" x="5568950" y="2578100"/>
          <p14:tracePt t="2557" x="5575300" y="2571750"/>
          <p14:tracePt t="2573" x="5588000" y="2565400"/>
          <p14:tracePt t="2573" x="5594350" y="2559050"/>
          <p14:tracePt t="2590" x="5600700" y="2552700"/>
          <p14:tracePt t="2590" x="5600700" y="2546350"/>
          <p14:tracePt t="2607" x="5607050" y="2540000"/>
          <p14:tracePt t="2622" x="5607050" y="2533650"/>
          <p14:tracePt t="2639" x="5613400" y="2527300"/>
          <p14:tracePt t="2656" x="5619750" y="2520950"/>
          <p14:tracePt t="2656" x="5626100" y="2508250"/>
          <p14:tracePt t="2674" x="5632450" y="2501900"/>
          <p14:tracePt t="2689" x="5638800" y="2495550"/>
          <p14:tracePt t="2706" x="5645150" y="2489200"/>
          <p14:tracePt t="2722" x="5651500" y="2489200"/>
          <p14:tracePt t="2741" x="5645150" y="2495550"/>
          <p14:tracePt t="2816" x="5651500" y="2495550"/>
          <p14:tracePt t="2844" x="5657850" y="2501900"/>
          <p14:tracePt t="2868" x="5651500" y="2508250"/>
          <p14:tracePt t="2892" x="5645150" y="2514600"/>
          <p14:tracePt t="2928" x="5645150" y="2508250"/>
          <p14:tracePt t="2972" x="5651500" y="2501900"/>
          <p14:tracePt t="3056" x="5657850" y="2501900"/>
          <p14:tracePt t="3108" x="5664200" y="2501900"/>
          <p14:tracePt t="3236" x="5670550" y="2501900"/>
          <p14:tracePt t="3264" x="5676900" y="2495550"/>
          <p14:tracePt t="3288" x="5676900" y="2489200"/>
          <p14:tracePt t="3324" x="5683250" y="2489200"/>
          <p14:tracePt t="3444" x="5689600" y="2489200"/>
          <p14:tracePt t="3528" x="5689600" y="2482850"/>
          <p14:tracePt t="3580" x="5695950" y="2482850"/>
          <p14:tracePt t="3648" x="5695950" y="2476500"/>
          <p14:tracePt t="3717" x="5702300" y="2476500"/>
          <p14:tracePt t="3741" x="5708650" y="2470150"/>
          <p14:tracePt t="3829" x="5715000" y="2470150"/>
          <p14:tracePt t="3864" x="5721350" y="2470150"/>
          <p14:tracePt t="3924" x="5727700" y="2463800"/>
          <p14:tracePt t="3956" x="5734050" y="2457450"/>
          <p14:tracePt t="3984" x="5734050" y="2463800"/>
          <p14:tracePt t="4044" x="5727700" y="2463800"/>
          <p14:tracePt t="4068" x="5721350" y="2463800"/>
          <p14:tracePt t="4092" x="5727700" y="2457450"/>
          <p14:tracePt t="4204" x="5727700" y="2451100"/>
          <p14:tracePt t="4232" x="5727700" y="2457450"/>
          <p14:tracePt t="4292" x="5727700" y="2463800"/>
          <p14:tracePt t="4324" x="5721350" y="2463800"/>
          <p14:tracePt t="4344" x="5715000" y="2470150"/>
          <p14:tracePt t="4376" x="5708650" y="2470150"/>
          <p14:tracePt t="4460" x="5702300" y="2470150"/>
          <p14:tracePt t="4489" x="5702300" y="2463800"/>
          <p14:tracePt t="4520" x="5708650" y="2463800"/>
          <p14:tracePt t="4581" x="5715000" y="2457450"/>
          <p14:tracePt t="4632" x="5708650" y="2463800"/>
          <p14:tracePt t="4692" x="5708650" y="2470150"/>
          <p14:tracePt t="4720" x="5702300" y="2470150"/>
          <p14:tracePt t="4760" x="5695950" y="2476500"/>
          <p14:tracePt t="4788" x="5695950" y="2482850"/>
          <p14:tracePt t="4824" x="5689600" y="2482850"/>
          <p14:tracePt t="4856" x="5683250" y="2482850"/>
          <p14:tracePt t="4884" x="5676900" y="2489200"/>
          <p14:tracePt t="4908" x="5670550" y="2489200"/>
          <p14:tracePt t="4924" x="5664200" y="2489200"/>
          <p14:tracePt t="4944" x="5657850" y="2482850"/>
          <p14:tracePt t="5028" x="5657850" y="2476500"/>
          <p14:tracePt t="5056" x="5664200" y="2470150"/>
          <p14:tracePt t="5104" x="5664200" y="2463800"/>
          <p14:tracePt t="5132" x="5670550" y="2457450"/>
          <p14:tracePt t="5241" x="5676900" y="2463800"/>
          <p14:tracePt t="5304" x="5676900" y="2470150"/>
          <p14:tracePt t="5456" x="5670550" y="2470150"/>
          <p14:tracePt t="5532" x="5670550" y="2463800"/>
          <p14:tracePt t="5592" x="5676900" y="2457450"/>
          <p14:tracePt t="5620" x="5683250" y="2451100"/>
          <p14:tracePt t="5680" x="5683250" y="2444750"/>
          <p14:tracePt t="5712" x="5683250" y="2451100"/>
          <p14:tracePt t="5748" x="5676900" y="2451100"/>
          <p14:tracePt t="5876" x="5676900" y="2457450"/>
          <p14:tracePt t="5912" x="5670550" y="2451100"/>
          <p14:tracePt t="5960" x="5670550" y="2457450"/>
          <p14:tracePt t="6084" x="5676900" y="2457450"/>
          <p14:tracePt t="6160" x="5683250" y="2457450"/>
          <p14:tracePt t="6664" x="5676900" y="2463800"/>
          <p14:tracePt t="6844" x="5676900" y="2457450"/>
          <p14:tracePt t="7044" x="5676900" y="2463800"/>
          <p14:tracePt t="7188" x="5676900" y="2457450"/>
          <p14:tracePt t="7684" x="5676900" y="2463800"/>
          <p14:tracePt t="7728" x="5670550" y="2470150"/>
          <p14:tracePt t="7764" x="5670550" y="2463800"/>
          <p14:tracePt t="7976" x="5676900" y="2463800"/>
          <p14:tracePt t="8004" x="5683250" y="2457450"/>
          <p14:tracePt t="8044" x="5683250" y="2463800"/>
          <p14:tracePt t="8336" x="5676900" y="2463800"/>
          <p14:tracePt t="8456" x="5676900" y="2457450"/>
          <p14:tracePt t="8524" x="5683250" y="2457450"/>
          <p14:tracePt t="8584" x="5683250" y="2451100"/>
          <p14:tracePt t="8628" x="5689600" y="2451100"/>
          <p14:tracePt t="8748" x="5683250" y="2451100"/>
          <p14:tracePt t="8900" x="5676900" y="2451100"/>
          <p14:tracePt t="8964" x="5683250" y="2451100"/>
          <p14:tracePt t="9065" x="5689600" y="2451100"/>
          <p14:tracePt t="9152" x="5695950" y="2451100"/>
          <p14:tracePt t="9492" x="5702300" y="2451100"/>
          <p14:tracePt t="9536" x="5695950" y="2451100"/>
          <p14:tracePt t="9656" x="5689600" y="2457450"/>
          <p14:tracePt t="9768" x="5683250" y="2457450"/>
          <p14:tracePt t="9837" x="5683250" y="2463800"/>
          <p14:tracePt t="9880" x="5676900" y="2463800"/>
          <p14:tracePt t="9916" x="5670550" y="2463800"/>
          <p14:tracePt t="10052" x="5670550" y="2457450"/>
          <p14:tracePt t="10092" x="5676900" y="2457450"/>
          <p14:tracePt t="10172" x="5670550" y="2463800"/>
          <p14:tracePt t="10292" x="5664200" y="2463800"/>
          <p14:tracePt t="10332" x="5657850" y="2463800"/>
          <p14:tracePt t="10368" x="5651500" y="2463800"/>
          <p14:tracePt t="10472" x="5657850" y="2457450"/>
          <p14:tracePt t="10541" x="5664200" y="2451100"/>
          <p14:tracePt t="10788" x="5657850" y="2451100"/>
          <p14:tracePt t="11057" x="5657850" y="2457450"/>
          <p14:tracePt t="11116" x="5651500" y="2457450"/>
          <p14:tracePt t="11164" x="5651500" y="2463800"/>
          <p14:tracePt t="11208" x="5651500" y="2457450"/>
          <p14:tracePt t="11313" x="5657850" y="2457450"/>
          <p14:tracePt t="11364" x="5657850" y="2463800"/>
          <p14:tracePt t="11536" x="5651500" y="2470150"/>
          <p14:tracePt t="11584" x="5645150" y="2470150"/>
          <p14:tracePt t="11612" x="5645150" y="2476500"/>
          <p14:tracePt t="11652" x="5645150" y="2470150"/>
          <p14:tracePt t="11704" x="5645150" y="2463800"/>
          <p14:tracePt t="11748" x="5651500" y="2457450"/>
          <p14:tracePt t="11841" x="5657850" y="2457450"/>
          <p14:tracePt t="11884" x="5651500" y="2463800"/>
          <p14:tracePt t="11996" x="5645150" y="2463800"/>
          <p14:tracePt t="12048" x="5638800" y="2457450"/>
          <p14:tracePt t="12144" x="5632450" y="2457450"/>
          <p14:tracePt t="12168" x="5626100" y="2451100"/>
          <p14:tracePt t="12192" x="5626100" y="2444750"/>
          <p14:tracePt t="12212" x="5619750" y="2444750"/>
          <p14:tracePt t="12252" x="5613400" y="2451100"/>
          <p14:tracePt t="12296" x="5619750" y="2457450"/>
          <p14:tracePt t="12349" x="5626100" y="2457450"/>
          <p14:tracePt t="12384" x="5626100" y="2463800"/>
          <p14:tracePt t="12409" x="5632450" y="2470150"/>
          <p14:tracePt t="12432" x="5632450" y="2476500"/>
          <p14:tracePt t="12496" x="5632450" y="2482850"/>
          <p14:tracePt t="12512" x="5632450" y="2489200"/>
          <p14:tracePt t="12536" x="5638800" y="2482850"/>
          <p14:tracePt t="12604" x="5638800" y="2476500"/>
          <p14:tracePt t="12632" x="5645150" y="2476500"/>
          <p14:tracePt t="12708" x="5645150" y="2482850"/>
          <p14:tracePt t="12792" x="5638800" y="2489200"/>
          <p14:tracePt t="12844" x="5645150" y="2482850"/>
          <p14:tracePt t="12912" x="5651500" y="2482850"/>
          <p14:tracePt t="12924" x="5657850" y="2489200"/>
          <p14:tracePt t="12948" x="5664200" y="2489200"/>
          <p14:tracePt t="12984" x="5670550" y="2489200"/>
          <p14:tracePt t="13008" x="5670550" y="2482850"/>
          <p14:tracePt t="13037" x="5670550" y="2476500"/>
          <p14:tracePt t="13052" x="5676900" y="2476500"/>
          <p14:tracePt t="13068" x="5676900" y="2470150"/>
          <p14:tracePt t="13084" x="5676900" y="2463800"/>
          <p14:tracePt t="13104" x="5676900" y="2470150"/>
          <p14:tracePt t="13164" x="5670550" y="2476500"/>
          <p14:tracePt t="13188" x="5664200" y="2482850"/>
          <p14:tracePt t="13264" x="5664200" y="2489200"/>
          <p14:tracePt t="13292" x="5670550" y="2495550"/>
          <p14:tracePt t="13324" x="5670550" y="2501900"/>
          <p14:tracePt t="13368" x="5664200" y="2508250"/>
          <p14:tracePt t="13504" x="5657850" y="2514600"/>
          <p14:tracePt t="13564" x="5664200" y="2514600"/>
          <p14:tracePt t="13616" x="5670550" y="2508250"/>
          <p14:tracePt t="13644" x="5670550" y="2501900"/>
          <p14:tracePt t="14112" x="5676900" y="2495550"/>
          <p14:tracePt t="14156" x="5670550" y="2489200"/>
          <p14:tracePt t="14200" x="5664200" y="2489200"/>
          <p14:tracePt t="14380" x="5664200" y="2482850"/>
          <p14:tracePt t="14412" x="5670550" y="2476500"/>
          <p14:tracePt t="14432" x="5676900" y="2470150"/>
          <p14:tracePt t="14456" x="5676900" y="2463800"/>
          <p14:tracePt t="14472" x="5683250" y="2457450"/>
          <p14:tracePt t="14492" x="5689600" y="2451100"/>
          <p14:tracePt t="14508" x="5689600" y="2444750"/>
          <p14:tracePt t="14525" x="5689600" y="2438400"/>
          <p14:tracePt t="14532" x="5695950" y="2432050"/>
          <p14:tracePt t="14544" x="5702300" y="242570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頻度データの性質</a:t>
            </a:r>
            <a:endParaRPr kumimoji="1" lang="ja-JP" altLang="en-US" dirty="0"/>
          </a:p>
        </p:txBody>
      </p:sp>
      <p:sp>
        <p:nvSpPr>
          <p:cNvPr id="3" name="テキスト ボックス 2"/>
          <p:cNvSpPr txBox="1"/>
          <p:nvPr/>
        </p:nvSpPr>
        <p:spPr>
          <a:xfrm>
            <a:off x="251520" y="1457893"/>
            <a:ext cx="8823249" cy="3785652"/>
          </a:xfrm>
          <a:prstGeom prst="rect">
            <a:avLst/>
          </a:prstGeom>
          <a:noFill/>
        </p:spPr>
        <p:txBody>
          <a:bodyPr wrap="none" rtlCol="0">
            <a:spAutoFit/>
          </a:bodyPr>
          <a:lstStyle/>
          <a:p>
            <a:r>
              <a:rPr kumimoji="1" lang="ja-JP" altLang="en-US" dirty="0" smtClean="0"/>
              <a:t>１．等分散性を示さない</a:t>
            </a:r>
            <a:endParaRPr kumimoji="1" lang="en-US" altLang="ja-JP" dirty="0" smtClean="0"/>
          </a:p>
          <a:p>
            <a:endParaRPr lang="en-US" altLang="ja-JP" dirty="0"/>
          </a:p>
          <a:p>
            <a:r>
              <a:rPr kumimoji="1" lang="ja-JP" altLang="en-US" dirty="0" smtClean="0"/>
              <a:t>　　分散分析，</a:t>
            </a:r>
            <a:r>
              <a:rPr kumimoji="1" lang="ja-JP" altLang="en-US" dirty="0" err="1" smtClean="0"/>
              <a:t>ｔ</a:t>
            </a:r>
            <a:r>
              <a:rPr kumimoji="1" lang="ja-JP" altLang="en-US" dirty="0" smtClean="0"/>
              <a:t>検定などでは分散が等しいことが検定の条件</a:t>
            </a:r>
            <a:endParaRPr kumimoji="1" lang="en-US" altLang="ja-JP" dirty="0" smtClean="0"/>
          </a:p>
          <a:p>
            <a:endParaRPr lang="en-US" altLang="ja-JP" dirty="0"/>
          </a:p>
          <a:p>
            <a:r>
              <a:rPr kumimoji="1" lang="ja-JP" altLang="en-US" dirty="0" smtClean="0"/>
              <a:t>　　頻度では</a:t>
            </a:r>
            <a:r>
              <a:rPr kumimoji="1" lang="en-US" altLang="ja-JP" dirty="0" smtClean="0"/>
              <a:t>0</a:t>
            </a:r>
            <a:r>
              <a:rPr kumimoji="1" lang="ja-JP" altLang="en-US" dirty="0" smtClean="0"/>
              <a:t>％や</a:t>
            </a:r>
            <a:r>
              <a:rPr kumimoji="1" lang="en-US" altLang="ja-JP" dirty="0" smtClean="0"/>
              <a:t>100</a:t>
            </a:r>
            <a:r>
              <a:rPr kumimoji="1" lang="ja-JP" altLang="en-US" dirty="0" smtClean="0"/>
              <a:t>％の値をとると分散は</a:t>
            </a:r>
            <a:r>
              <a:rPr kumimoji="1" lang="en-US" altLang="ja-JP" dirty="0" smtClean="0"/>
              <a:t>0</a:t>
            </a:r>
            <a:r>
              <a:rPr kumimoji="1" lang="ja-JP" altLang="en-US" dirty="0" smtClean="0"/>
              <a:t>になる</a:t>
            </a:r>
            <a:endParaRPr kumimoji="1" lang="en-US" altLang="ja-JP" dirty="0" smtClean="0"/>
          </a:p>
          <a:p>
            <a:endParaRPr lang="en-US" altLang="ja-JP" dirty="0"/>
          </a:p>
          <a:p>
            <a:endParaRPr kumimoji="1" lang="en-US" altLang="ja-JP" dirty="0" smtClean="0"/>
          </a:p>
          <a:p>
            <a:r>
              <a:rPr lang="ja-JP" altLang="en-US" dirty="0"/>
              <a:t>２</a:t>
            </a:r>
            <a:r>
              <a:rPr lang="ja-JP" altLang="en-US" dirty="0" smtClean="0"/>
              <a:t>．正規分布に従わない</a:t>
            </a:r>
            <a:endParaRPr lang="en-US" altLang="ja-JP" dirty="0" smtClean="0"/>
          </a:p>
          <a:p>
            <a:endParaRPr kumimoji="1" lang="en-US" altLang="ja-JP" dirty="0"/>
          </a:p>
          <a:p>
            <a:r>
              <a:rPr lang="ja-JP" altLang="en-US" dirty="0" smtClean="0"/>
              <a:t>３．パーセントで表記してしまうと，もともとの個数の違いが失われる</a:t>
            </a:r>
            <a:endParaRPr kumimoji="1" lang="ja-JP" altLang="en-US" dirty="0"/>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4293211936"/>
      </p:ext>
    </p:extLst>
  </p:cSld>
  <p:clrMapOvr>
    <a:masterClrMapping/>
  </p:clrMapOvr>
  <mc:AlternateContent xmlns:mc="http://schemas.openxmlformats.org/markup-compatibility/2006">
    <mc:Choice xmlns:p14="http://schemas.microsoft.com/office/powerpoint/2010/main" Requires="p14">
      <p:transition spd="slow" p14:dur="2000" advTm="87002"/>
    </mc:Choice>
    <mc:Fallback>
      <p:transition spd="slow" advTm="870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2568" x="3848100" y="1784350"/>
          <p14:tracePt t="2587" x="3867150" y="1778000"/>
          <p14:tracePt t="2595" x="3879850" y="1771650"/>
          <p14:tracePt t="2604" x="3898900" y="1765300"/>
          <p14:tracePt t="2616" x="3924300" y="1765300"/>
          <p14:tracePt t="2616" x="3949700" y="1758950"/>
          <p14:tracePt t="2616" x="3968750" y="1758950"/>
          <p14:tracePt t="2636" x="3987800" y="1752600"/>
          <p14:tracePt t="2636" x="4013200" y="1752600"/>
          <p14:tracePt t="2651" x="4032250" y="1752600"/>
          <p14:tracePt t="2651" x="4057650" y="1746250"/>
          <p14:tracePt t="2667" x="4076700" y="1739900"/>
          <p14:tracePt t="2667" x="4102100" y="1733550"/>
          <p14:tracePt t="2684" x="4121150" y="1727200"/>
          <p14:tracePt t="2684" x="4171950" y="1714500"/>
          <p14:tracePt t="2701" x="4197350" y="1701800"/>
          <p14:tracePt t="2701" x="4216400" y="1689100"/>
          <p14:tracePt t="2718" x="4241800" y="1682750"/>
          <p14:tracePt t="2718" x="4267200" y="1670050"/>
          <p14:tracePt t="2734" x="4292600" y="1663700"/>
          <p14:tracePt t="2734" x="4318000" y="1651000"/>
          <p14:tracePt t="2751" x="4349750" y="1644650"/>
          <p14:tracePt t="2751" x="4413250" y="1625600"/>
          <p14:tracePt t="2768" x="4438650" y="1619250"/>
          <p14:tracePt t="2768" x="4470400" y="1612900"/>
          <p14:tracePt t="2784" x="4508500" y="1612900"/>
          <p14:tracePt t="2784" x="4540250" y="1606550"/>
          <p14:tracePt t="2800" x="4572000" y="1600200"/>
          <p14:tracePt t="2800" x="4603750" y="1600200"/>
          <p14:tracePt t="2800" x="4635500" y="1593850"/>
          <p14:tracePt t="2820" x="4673600" y="1593850"/>
          <p14:tracePt t="2832" x="4711700" y="1587500"/>
          <p14:tracePt t="2832" x="4794250" y="1581150"/>
          <p14:tracePt t="2852" x="4838700" y="1581150"/>
          <p14:tracePt t="2852" x="4883150" y="1581150"/>
          <p14:tracePt t="2868" x="4933950" y="1574800"/>
          <p14:tracePt t="2868" x="4978400" y="1574800"/>
          <p14:tracePt t="2885" x="5016500" y="1574800"/>
          <p14:tracePt t="2885" x="5060950" y="1574800"/>
          <p14:tracePt t="2885" x="5105400" y="1568450"/>
          <p14:tracePt t="2904" x="5143500" y="1574800"/>
          <p14:tracePt t="2917" x="5181600" y="1574800"/>
          <p14:tracePt t="2917" x="5257800" y="1574800"/>
          <p14:tracePt t="2936" x="5295900" y="1574800"/>
          <p14:tracePt t="2936" x="5327650" y="1574800"/>
          <p14:tracePt t="2952" x="5359400" y="1581150"/>
          <p14:tracePt t="2952" x="5391150" y="1581150"/>
          <p14:tracePt t="2969" x="5416550" y="1581150"/>
          <p14:tracePt t="2969" x="5441950" y="1581150"/>
          <p14:tracePt t="2985" x="5461000" y="1587500"/>
          <p14:tracePt t="2985" x="5499100" y="1587500"/>
          <p14:tracePt t="3002" x="5518150" y="1587500"/>
          <p14:tracePt t="3002" x="5530850" y="1587500"/>
          <p14:tracePt t="3018" x="5543550" y="1587500"/>
          <p14:tracePt t="3018" x="5556250" y="1587500"/>
          <p14:tracePt t="3035" x="5562600" y="1587500"/>
          <p14:tracePt t="3035" x="5575300" y="1581150"/>
          <p14:tracePt t="3051" x="5581650" y="1574800"/>
          <p14:tracePt t="3067" x="5588000" y="1568450"/>
          <p14:tracePt t="3083" x="5588000" y="1555750"/>
          <p14:tracePt t="3100" x="5581650" y="1549400"/>
          <p14:tracePt t="3100" x="5581650" y="1543050"/>
          <p14:tracePt t="3118" x="5581650" y="1536700"/>
          <p14:tracePt t="3135" x="5581650" y="1530350"/>
          <p14:tracePt t="3150" x="5588000" y="1524000"/>
          <p14:tracePt t="3167" x="5594350" y="1524000"/>
          <p14:tracePt t="3183" x="5600700" y="1524000"/>
          <p14:tracePt t="3210" x="5607050" y="1524000"/>
          <p14:tracePt t="3226" x="5613400" y="1530350"/>
          <p14:tracePt t="3238" x="5626100" y="1530350"/>
          <p14:tracePt t="3255" x="5632450" y="1530350"/>
          <p14:tracePt t="3271" x="5645150" y="1530350"/>
          <p14:tracePt t="3287" x="5651500" y="1530350"/>
          <p14:tracePt t="3300" x="5657850" y="1530350"/>
          <p14:tracePt t="3317" x="5664200" y="1524000"/>
          <p14:tracePt t="3334" x="5670550" y="1524000"/>
          <p14:tracePt t="3351" x="5676900" y="1517650"/>
          <p14:tracePt t="3351" x="5676900" y="1511300"/>
          <p14:tracePt t="3369" x="5683250" y="1498600"/>
          <p14:tracePt t="3384" x="5689600" y="1498600"/>
          <p14:tracePt t="3401" x="5695950" y="1485900"/>
          <p14:tracePt t="3401" x="5702300" y="1479550"/>
          <p14:tracePt t="3419" x="5702300" y="1473200"/>
          <p14:tracePt t="3434" x="5708650" y="1466850"/>
          <p14:tracePt t="3451" x="5715000" y="1460500"/>
          <p14:tracePt t="3468" x="5727700" y="1454150"/>
          <p14:tracePt t="3468" x="5734050" y="1447800"/>
          <p14:tracePt t="3487" x="5740400" y="1447800"/>
          <p14:tracePt t="3487" x="5746750" y="1441450"/>
          <p14:tracePt t="3503" x="5753100" y="1441450"/>
          <p14:tracePt t="3503" x="5759450" y="1441450"/>
          <p14:tracePt t="3519" x="5765800" y="1441450"/>
          <p14:tracePt t="3519" x="5772150" y="1435100"/>
          <p14:tracePt t="3536" x="5778500" y="1435100"/>
          <p14:tracePt t="3551" x="5784850" y="1435100"/>
          <p14:tracePt t="3551" x="5791200" y="1435100"/>
          <p14:tracePt t="3571" x="5797550" y="1435100"/>
          <p14:tracePt t="3571" x="5803900" y="1428750"/>
          <p14:tracePt t="3587" x="5810250" y="1428750"/>
          <p14:tracePt t="3602" x="5816600" y="1428750"/>
          <p14:tracePt t="3618" x="5822950" y="1422400"/>
          <p14:tracePt t="3635" x="5829300" y="1416050"/>
          <p14:tracePt t="3652" x="5835650" y="1416050"/>
          <p14:tracePt t="3652" x="5842000" y="1409700"/>
          <p14:tracePt t="3669" x="5848350" y="1403350"/>
          <p14:tracePt t="3685" x="5861050" y="1403350"/>
          <p14:tracePt t="3702" x="5867400" y="1397000"/>
          <p14:tracePt t="3702" x="5873750" y="1397000"/>
          <p14:tracePt t="3720" x="5880100" y="1397000"/>
          <p14:tracePt t="3720" x="5886450" y="1397000"/>
          <p14:tracePt t="3737" x="5892800" y="1390650"/>
          <p14:tracePt t="3737" x="5899150" y="1390650"/>
          <p14:tracePt t="3753" x="5905500" y="1390650"/>
          <p14:tracePt t="3753" x="5924550" y="1390650"/>
          <p14:tracePt t="3770" x="5930900" y="1390650"/>
          <p14:tracePt t="3770" x="5937250" y="1390650"/>
          <p14:tracePt t="3787" x="5943600" y="1390650"/>
          <p14:tracePt t="3787" x="5949950" y="1390650"/>
          <p14:tracePt t="3804" x="5956300" y="1390650"/>
          <p14:tracePt t="3804" x="5962650" y="1390650"/>
          <p14:tracePt t="3820" x="5969000" y="1390650"/>
          <p14:tracePt t="3836" x="5975350" y="1390650"/>
          <p14:tracePt t="3854" x="5981700" y="1390650"/>
          <p14:tracePt t="3869" x="5981700" y="1397000"/>
          <p14:tracePt t="3906" x="5975350" y="1397000"/>
          <p14:tracePt t="3922" x="5962650" y="1403350"/>
          <p14:tracePt t="3938" x="5956300" y="1403350"/>
          <p14:tracePt t="3950" x="5943600" y="1409700"/>
          <p14:tracePt t="3958" x="5937250" y="1409700"/>
          <p14:tracePt t="3969" x="5924550" y="1416050"/>
          <p14:tracePt t="3969" x="5918200" y="1416050"/>
          <p14:tracePt t="3987" x="5905500" y="1422400"/>
          <p14:tracePt t="3987" x="5892800" y="1422400"/>
          <p14:tracePt t="4004" x="5886450" y="1428750"/>
          <p14:tracePt t="4004" x="5861050" y="1435100"/>
          <p14:tracePt t="4021" x="5854700" y="1441450"/>
          <p14:tracePt t="4021" x="5842000" y="1441450"/>
          <p14:tracePt t="4038" x="5835650" y="1447800"/>
          <p14:tracePt t="4038" x="5822950" y="1447800"/>
          <p14:tracePt t="4054" x="5816600" y="1454150"/>
          <p14:tracePt t="4054" x="5803900" y="1454150"/>
          <p14:tracePt t="4071" x="5797550" y="1460500"/>
          <p14:tracePt t="4071" x="5791200" y="1460500"/>
          <p14:tracePt t="4088" x="5778500" y="1466850"/>
          <p14:tracePt t="4111" x="5765800" y="1466850"/>
          <p14:tracePt t="4130" x="5759450" y="1466850"/>
          <p14:tracePt t="4138" x="5753100" y="1466850"/>
          <p14:tracePt t="4138" x="5746750" y="1473200"/>
          <p14:tracePt t="4156" x="5740400" y="1473200"/>
          <p14:tracePt t="4156" x="5734050" y="1479550"/>
          <p14:tracePt t="4173" x="5721350" y="1479550"/>
          <p14:tracePt t="4173" x="5715000" y="1485900"/>
          <p14:tracePt t="4189" x="5702300" y="1492250"/>
          <p14:tracePt t="4189" x="5695950" y="1492250"/>
          <p14:tracePt t="4189" x="5683250" y="1498600"/>
          <p14:tracePt t="4208" x="5670550" y="1504950"/>
          <p14:tracePt t="4221" x="5657850" y="1511300"/>
          <p14:tracePt t="4221" x="5638800" y="1517650"/>
          <p14:tracePt t="4239" x="5626100" y="1524000"/>
          <p14:tracePt t="4239" x="5613400" y="1530350"/>
          <p14:tracePt t="4256" x="5600700" y="1536700"/>
          <p14:tracePt t="4256" x="5588000" y="1543050"/>
          <p14:tracePt t="4272" x="5575300" y="1543050"/>
          <p14:tracePt t="4272" x="5562600" y="1549400"/>
          <p14:tracePt t="4272" x="5556250" y="1555750"/>
          <p14:tracePt t="4292" x="5543550" y="1562100"/>
          <p14:tracePt t="4305" x="5530850" y="1568450"/>
          <p14:tracePt t="4305" x="5511800" y="1574800"/>
          <p14:tracePt t="4322" x="5505450" y="1581150"/>
          <p14:tracePt t="4322" x="5499100" y="1581150"/>
          <p14:tracePt t="4340" x="5492750" y="1587500"/>
          <p14:tracePt t="4340" x="5486400" y="1587500"/>
          <p14:tracePt t="4357" x="5480050" y="1587500"/>
          <p14:tracePt t="4357" x="5467350" y="1593850"/>
          <p14:tracePt t="4373" x="5461000" y="1600200"/>
          <p14:tracePt t="4388" x="5454650" y="1606550"/>
          <p14:tracePt t="4419" x="5448300" y="1606550"/>
          <p14:tracePt t="4438" x="5441950" y="1619250"/>
          <p14:tracePt t="4463" x="5435600" y="1625600"/>
          <p14:tracePt t="4478" x="5429250" y="1625600"/>
          <p14:tracePt t="4491" x="5422900" y="1631950"/>
          <p14:tracePt t="4506" x="5416550" y="1638300"/>
          <p14:tracePt t="4522" x="5410200" y="1638300"/>
          <p14:tracePt t="4538" x="5403850" y="1644650"/>
          <p14:tracePt t="4550" x="5397500" y="1644650"/>
          <p14:tracePt t="4566" x="5391150" y="1644650"/>
          <p14:tracePt t="4582" x="5391150" y="1651000"/>
          <p14:tracePt t="4598" x="5384800" y="1651000"/>
          <p14:tracePt t="4618" x="5378450" y="1651000"/>
          <p14:tracePt t="4686" x="5378450" y="1657350"/>
          <p14:tracePt t="4710" x="5378450" y="1670050"/>
          <p14:tracePt t="4726" x="5372100" y="1676400"/>
          <p14:tracePt t="4734" x="5372100" y="1682750"/>
          <p14:tracePt t="4739" x="5365750" y="1695450"/>
          <p14:tracePt t="4739" x="5359400" y="1701800"/>
          <p14:tracePt t="4756" x="5359400" y="1714500"/>
          <p14:tracePt t="4756" x="5353050" y="1733550"/>
          <p14:tracePt t="4773" x="5340350" y="1746250"/>
          <p14:tracePt t="4773" x="5327650" y="1778000"/>
          <p14:tracePt t="4791" x="5314950" y="1797050"/>
          <p14:tracePt t="4791" x="5308600" y="1816100"/>
          <p14:tracePt t="4807" x="5302250" y="1835150"/>
          <p14:tracePt t="4807" x="5289550" y="1847850"/>
          <p14:tracePt t="4823" x="5276850" y="1866900"/>
          <p14:tracePt t="4823" x="5270500" y="1879600"/>
          <p14:tracePt t="4840" x="5257800" y="1898650"/>
          <p14:tracePt t="4840" x="5245100" y="1911350"/>
          <p14:tracePt t="4840" x="5238750" y="1924050"/>
          <p14:tracePt t="4860" x="5226050" y="1943100"/>
          <p14:tracePt t="4872" x="5213350" y="1955800"/>
          <p14:tracePt t="4872" x="5200650" y="1981200"/>
          <p14:tracePt t="4891" x="5194300" y="1993900"/>
          <p14:tracePt t="4891" x="5187950" y="2006600"/>
          <p14:tracePt t="4907" x="5187950" y="2019300"/>
          <p14:tracePt t="4907" x="5181600" y="2025650"/>
          <p14:tracePt t="4907" x="5181600" y="2038350"/>
          <p14:tracePt t="4927" x="5175250" y="2051050"/>
          <p14:tracePt t="4939" x="5175250" y="2063750"/>
          <p14:tracePt t="4939" x="5175250" y="2076450"/>
          <p14:tracePt t="4939" x="5168900" y="2089150"/>
          <p14:tracePt t="4959" x="5168900" y="2101850"/>
          <p14:tracePt t="4959" x="5162550" y="2114550"/>
          <p14:tracePt t="4974" x="5162550" y="2127250"/>
          <p14:tracePt t="4974" x="5162550" y="2139950"/>
          <p14:tracePt t="4991" x="5156200" y="2146300"/>
          <p14:tracePt t="4991" x="5156200" y="2159000"/>
          <p14:tracePt t="5008" x="5149850" y="2171700"/>
          <p14:tracePt t="5008" x="5149850" y="2178050"/>
          <p14:tracePt t="5024" x="5149850" y="2184400"/>
          <p14:tracePt t="5024" x="5137150" y="2203450"/>
          <p14:tracePt t="5041" x="5137150" y="2209800"/>
          <p14:tracePt t="5041" x="5130800" y="2216150"/>
          <p14:tracePt t="5057" x="5124450" y="2222500"/>
          <p14:tracePt t="5057" x="5124450" y="2235200"/>
          <p14:tracePt t="5074" x="5118100" y="2241550"/>
          <p14:tracePt t="5074" x="5111750" y="2254250"/>
          <p14:tracePt t="5091" x="5105400" y="2260600"/>
          <p14:tracePt t="5107" x="5105400" y="2266950"/>
          <p14:tracePt t="5123" x="5105400" y="2273300"/>
          <p14:tracePt t="5140" x="5111750" y="2273300"/>
          <p14:tracePt t="5166" x="5118100" y="2273300"/>
          <p14:tracePt t="5182" x="5124450" y="2266950"/>
          <p14:tracePt t="5206" x="5130800" y="2266950"/>
          <p14:tracePt t="5217" x="5137150" y="2260600"/>
          <p14:tracePt t="5250" x="5137150" y="2254250"/>
          <p14:tracePt t="5270" x="5143500" y="2247900"/>
          <p14:tracePt t="5286" x="5149850" y="2241550"/>
          <p14:tracePt t="5302" x="5149850" y="2235200"/>
          <p14:tracePt t="5318" x="5156200" y="2228850"/>
          <p14:tracePt t="5330" x="5162550" y="2222500"/>
          <p14:tracePt t="5346" x="5168900" y="2216150"/>
          <p14:tracePt t="5362" x="5175250" y="2216150"/>
          <p14:tracePt t="5378" x="5181600" y="2216150"/>
          <p14:tracePt t="5398" x="5175250" y="2228850"/>
          <p14:tracePt t="5458" x="5175250" y="2235200"/>
          <p14:tracePt t="5482" x="5175250" y="2241550"/>
          <p14:tracePt t="5506" x="5168900" y="2247900"/>
          <p14:tracePt t="5533" x="5168900" y="2241550"/>
          <p14:tracePt t="5594" x="5162550" y="2235200"/>
          <p14:tracePt t="5618" x="5162550" y="2228850"/>
          <p14:tracePt t="5638" x="5168900" y="2228850"/>
          <p14:tracePt t="5686" x="5175250" y="2228850"/>
          <p14:tracePt t="5698" x="5181600" y="2222500"/>
          <p14:tracePt t="5722" x="5187950" y="2222500"/>
          <p14:tracePt t="5746" x="5181600" y="2222500"/>
          <p14:tracePt t="5858" x="5175250" y="2228850"/>
          <p14:tracePt t="5918" x="5181600" y="2235200"/>
          <p14:tracePt t="5954" x="5175250" y="2241550"/>
          <p14:tracePt t="5978" x="5181600" y="2247900"/>
          <p14:tracePt t="5990" x="5187950" y="2247900"/>
          <p14:tracePt t="6038" x="5194300" y="2241550"/>
          <p14:tracePt t="6050" x="5200650" y="2241550"/>
          <p14:tracePt t="6074" x="5200650" y="2247900"/>
          <p14:tracePt t="6142" x="5194300" y="2247900"/>
          <p14:tracePt t="6166" x="5187950" y="2254250"/>
          <p14:tracePt t="6194" x="5181600" y="2260600"/>
          <p14:tracePt t="6246" x="5181600" y="2266950"/>
          <p14:tracePt t="6434" x="5175250" y="2266950"/>
          <p14:tracePt t="6467" x="5168900" y="2266950"/>
          <p14:tracePt t="6493" x="5175250" y="2273300"/>
          <p14:tracePt t="6554" x="5168900" y="2266950"/>
          <p14:tracePt t="6614" x="5162550" y="2266950"/>
          <p14:tracePt t="6646" x="5156200" y="2266950"/>
          <p14:tracePt t="6786" x="5149850" y="2273300"/>
          <p14:tracePt t="6898" x="5156200" y="2266950"/>
          <p14:tracePt t="7010" x="5149850" y="2266950"/>
          <p14:tracePt t="7126" x="5143500" y="2273300"/>
          <p14:tracePt t="7138" x="5137150" y="2279650"/>
          <p14:tracePt t="7170" x="5124450" y="2279650"/>
          <p14:tracePt t="7186" x="5124450" y="2286000"/>
          <p14:tracePt t="7198" x="5118100" y="2286000"/>
          <p14:tracePt t="7222" x="5111750" y="2292350"/>
          <p14:tracePt t="7238" x="5111750" y="2298700"/>
          <p14:tracePt t="7258" x="5105400" y="2305050"/>
          <p14:tracePt t="7290" x="5105400" y="2311400"/>
          <p14:tracePt t="7326" x="5099050" y="2311400"/>
          <p14:tracePt t="7350" x="5092700" y="2317750"/>
          <p14:tracePt t="7370" x="5086350" y="2311400"/>
          <p14:tracePt t="7409" x="5080000" y="2324100"/>
          <p14:tracePt t="7477" x="5073650" y="2330450"/>
          <p14:tracePt t="7489" x="5073650" y="2343150"/>
          <p14:tracePt t="7522" x="5060950" y="2343150"/>
          <p14:tracePt t="7538" x="5054600" y="2349500"/>
          <p14:tracePt t="7550" x="5048250" y="2349500"/>
          <p14:tracePt t="7566" x="5041900" y="2355850"/>
          <p14:tracePt t="7582" x="5041900" y="2362200"/>
          <p14:tracePt t="7590" x="5029200" y="2368550"/>
          <p14:tracePt t="7606" x="5022850" y="2374900"/>
          <p14:tracePt t="7619" x="5022850" y="2381250"/>
          <p14:tracePt t="7635" x="5016500" y="2381250"/>
          <p14:tracePt t="7648" x="5010150" y="2393950"/>
          <p14:tracePt t="7670" x="5010150" y="2400300"/>
          <p14:tracePt t="7694" x="5010150" y="2406650"/>
          <p14:tracePt t="7710" x="5003800" y="2413000"/>
          <p14:tracePt t="7726" x="4997450" y="2419350"/>
          <p14:tracePt t="7763" x="4991100" y="2425700"/>
          <p14:tracePt t="7778" x="4984750" y="2432050"/>
          <p14:tracePt t="7790" x="4984750" y="2438400"/>
          <p14:tracePt t="7806" x="4978400" y="2444750"/>
          <p14:tracePt t="7822" x="4972050" y="2457450"/>
          <p14:tracePt t="7838" x="4965700" y="2463800"/>
          <p14:tracePt t="7849" x="4959350" y="2470150"/>
          <p14:tracePt t="7866" x="4953000" y="2476500"/>
          <p14:tracePt t="7882" x="4946650" y="2482850"/>
          <p14:tracePt t="7899" x="4940300" y="2489200"/>
          <p14:tracePt t="7916" x="4940300" y="2495550"/>
          <p14:tracePt t="7934" x="4933950" y="2495550"/>
          <p14:tracePt t="7950" x="4927600" y="2501900"/>
          <p14:tracePt t="7970" x="4927600" y="2508250"/>
          <p14:tracePt t="7986" x="4921250" y="2514600"/>
          <p14:tracePt t="8009" x="4921250" y="2520950"/>
          <p14:tracePt t="8026" x="4914900" y="2520950"/>
          <p14:tracePt t="8054" x="4908550" y="2514600"/>
          <p14:tracePt t="8070" x="4902200" y="2514600"/>
          <p14:tracePt t="8086" x="4895850" y="2514600"/>
          <p14:tracePt t="8098" x="4889500" y="2520950"/>
          <p14:tracePt t="8106" x="4883150" y="2527300"/>
          <p14:tracePt t="8116" x="4876800" y="2533650"/>
          <p14:tracePt t="8116" x="4870450" y="2546350"/>
          <p14:tracePt t="8134" x="4864100" y="2552700"/>
          <p14:tracePt t="8134" x="4838700" y="2578100"/>
          <p14:tracePt t="8151" x="4826000" y="2590800"/>
          <p14:tracePt t="8151" x="4819650" y="2597150"/>
          <p14:tracePt t="8168" x="4806950" y="2616200"/>
          <p14:tracePt t="8168" x="4794250" y="2628900"/>
          <p14:tracePt t="8185" x="4775200" y="2641600"/>
          <p14:tracePt t="8185" x="4762500" y="2654300"/>
          <p14:tracePt t="8201" x="4743450" y="2667000"/>
          <p14:tracePt t="8201" x="4711700" y="2705100"/>
          <p14:tracePt t="8219" x="4692650" y="2717800"/>
          <p14:tracePt t="8233" x="4673600" y="2730500"/>
          <p14:tracePt t="8250" x="4654550" y="2717800"/>
          <p14:tracePt t="8266" x="4667250" y="2692400"/>
          <p14:tracePt t="8283" x="4648200" y="2711450"/>
          <p14:tracePt t="8283" x="4610100" y="2743200"/>
          <p14:tracePt t="8303" x="4591050" y="2755900"/>
          <p14:tracePt t="8303" x="4572000" y="2768600"/>
          <p14:tracePt t="8318" x="4559300" y="2781300"/>
          <p14:tracePt t="8318" x="4546600" y="2819400"/>
          <p14:tracePt t="8335" x="4508500" y="2857500"/>
          <p14:tracePt t="8335" x="4502150" y="2857500"/>
          <p14:tracePt t="8351" x="4489450" y="2863850"/>
          <p14:tracePt t="8368" x="4476750" y="2870200"/>
          <p14:tracePt t="8384" x="4470400" y="2876550"/>
          <p14:tracePt t="8384" x="4464050" y="2882900"/>
          <p14:tracePt t="8401" x="4457700" y="2882900"/>
          <p14:tracePt t="8417" x="4451350" y="2889250"/>
          <p14:tracePt t="8434" x="4451350" y="2895600"/>
          <p14:tracePt t="8450" x="4451350" y="2901950"/>
          <p14:tracePt t="8467" x="4445000" y="2901950"/>
          <p14:tracePt t="8484" x="4438650" y="2901950"/>
          <p14:tracePt t="8501" x="4432300" y="2908300"/>
          <p14:tracePt t="8518" x="4425950" y="2914650"/>
          <p14:tracePt t="8534" x="4419600" y="2921000"/>
          <p14:tracePt t="8551" x="4413250" y="2927350"/>
          <p14:tracePt t="8567" x="4406900" y="2927350"/>
          <p14:tracePt t="8586" x="4400550" y="2927350"/>
          <p14:tracePt t="8586" x="4394200" y="2933700"/>
          <p14:tracePt t="8603" x="4387850" y="2933700"/>
          <p14:tracePt t="8618" x="4381500" y="2940050"/>
          <p14:tracePt t="8635" x="4375150" y="2946400"/>
          <p14:tracePt t="8651" x="4368800" y="2946400"/>
          <p14:tracePt t="8668" x="4362450" y="2952750"/>
          <p14:tracePt t="8668" x="4356100" y="2952750"/>
          <p14:tracePt t="8687" x="4349750" y="2959100"/>
          <p14:tracePt t="8706" x="4343400" y="2959100"/>
          <p14:tracePt t="8722" x="4337050" y="2959100"/>
          <p14:tracePt t="8738" x="4330700" y="2965450"/>
          <p14:tracePt t="8752" x="4318000" y="2965450"/>
          <p14:tracePt t="8768" x="4311650" y="2965450"/>
          <p14:tracePt t="8768" x="4305300" y="2965450"/>
          <p14:tracePt t="8786" x="4298950" y="2965450"/>
          <p14:tracePt t="8786" x="4292600" y="2965450"/>
          <p14:tracePt t="8803" x="4279900" y="2965450"/>
          <p14:tracePt t="8803" x="4260850" y="2965450"/>
          <p14:tracePt t="8820" x="4248150" y="2965450"/>
          <p14:tracePt t="8820" x="4235450" y="2959100"/>
          <p14:tracePt t="8837" x="4222750" y="2959100"/>
          <p14:tracePt t="8837" x="4210050" y="2959100"/>
          <p14:tracePt t="8853" x="4191000" y="2952750"/>
          <p14:tracePt t="8853" x="4159250" y="2946400"/>
          <p14:tracePt t="8871" x="4146550" y="2946400"/>
          <p14:tracePt t="8871" x="4127500" y="2946400"/>
          <p14:tracePt t="8887" x="4108450" y="2952750"/>
          <p14:tracePt t="8887" x="4089400" y="2946400"/>
          <p14:tracePt t="8903" x="4070350" y="2946400"/>
          <p14:tracePt t="8903" x="4051300" y="2946400"/>
          <p14:tracePt t="8920" x="4032250" y="2946400"/>
          <p14:tracePt t="8920" x="4013200" y="2952750"/>
          <p14:tracePt t="8920" x="3994150" y="2952750"/>
          <p14:tracePt t="8939" x="3975100" y="2959100"/>
          <p14:tracePt t="8952" x="3962400" y="2959100"/>
          <p14:tracePt t="8952" x="3930650" y="2965450"/>
          <p14:tracePt t="8971" x="3911600" y="2971800"/>
          <p14:tracePt t="8971" x="3898900" y="2971800"/>
          <p14:tracePt t="8987" x="3886200" y="2978150"/>
          <p14:tracePt t="8987" x="3873500" y="2978150"/>
          <p14:tracePt t="9004" x="3867150" y="2984500"/>
          <p14:tracePt t="9004" x="3854450" y="2984500"/>
          <p14:tracePt t="9004" x="3848100" y="2990850"/>
          <p14:tracePt t="9022" x="3835400" y="2997200"/>
          <p14:tracePt t="9036" x="3829050" y="3003550"/>
          <p14:tracePt t="9036" x="3816350" y="3009900"/>
          <p14:tracePt t="9054" x="3810000" y="3009900"/>
          <p14:tracePt t="9069" x="3803650" y="3022600"/>
          <p14:tracePt t="9086" x="3803650" y="3028950"/>
          <p14:tracePt t="9118" x="3810000" y="3035300"/>
          <p14:tracePt t="9134" x="3810000" y="3041650"/>
          <p14:tracePt t="9150" x="3810000" y="3048000"/>
          <p14:tracePt t="9166" x="3810000" y="3054350"/>
          <p14:tracePt t="9178" x="3803650" y="3060700"/>
          <p14:tracePt t="9194" x="3797300" y="3073400"/>
          <p14:tracePt t="9210" x="3790950" y="3073400"/>
          <p14:tracePt t="9220" x="3784600" y="3086100"/>
          <p14:tracePt t="9237" x="3778250" y="3092450"/>
          <p14:tracePt t="9237" x="3771900" y="3098800"/>
          <p14:tracePt t="9255" x="3771900" y="3111500"/>
          <p14:tracePt t="9255" x="3765550" y="3117850"/>
          <p14:tracePt t="9272" x="3765550" y="3124200"/>
          <p14:tracePt t="9272" x="3759200" y="3130550"/>
          <p14:tracePt t="9288" x="3752850" y="3136900"/>
          <p14:tracePt t="9288" x="3746500" y="3136900"/>
          <p14:tracePt t="9288" x="3740150" y="3143250"/>
          <p14:tracePt t="9307" x="3733800" y="3149600"/>
          <p14:tracePt t="9320" x="3727450" y="3155950"/>
          <p14:tracePt t="9320" x="3721100" y="3162300"/>
          <p14:tracePt t="9339" x="3721100" y="3168650"/>
          <p14:tracePt t="9339" x="3714750" y="3168650"/>
          <p14:tracePt t="9356" x="3708400" y="3181350"/>
          <p14:tracePt t="9370" x="3708400" y="3187700"/>
          <p14:tracePt t="9387" x="3708400" y="3194050"/>
          <p14:tracePt t="9404" x="3708400" y="3200400"/>
          <p14:tracePt t="9421" x="3708400" y="3206750"/>
          <p14:tracePt t="9437" x="3714750" y="3206750"/>
          <p14:tracePt t="9458" x="3721100" y="3206750"/>
          <p14:tracePt t="9471" x="3733800" y="3206750"/>
          <p14:tracePt t="9487" x="3740150" y="3200400"/>
          <p14:tracePt t="9504" x="3746500" y="3194050"/>
          <p14:tracePt t="9521" x="3752850" y="3187700"/>
          <p14:tracePt t="9538" x="3765550" y="3181350"/>
          <p14:tracePt t="9555" x="3778250" y="3175000"/>
          <p14:tracePt t="9571" x="3784600" y="3168650"/>
          <p14:tracePt t="9571" x="3790950" y="3168650"/>
          <p14:tracePt t="9571" x="3797300" y="3168650"/>
          <p14:tracePt t="9591" x="3803650" y="3162300"/>
          <p14:tracePt t="9591" x="3810000" y="3162300"/>
          <p14:tracePt t="9606" x="3822700" y="3162300"/>
          <p14:tracePt t="9606" x="3829050" y="3162300"/>
          <p14:tracePt t="13246" x="4038600" y="3714750"/>
          <p14:tracePt t="13290" x="4038600" y="3708400"/>
          <p14:tracePt t="13322" x="4044950" y="3708400"/>
          <p14:tracePt t="13454" x="4051300" y="3708400"/>
          <p14:tracePt t="13505" x="4057650" y="3714750"/>
          <p14:tracePt t="13538" x="4057650" y="3721100"/>
          <p14:tracePt t="13563" x="4057650" y="3714750"/>
          <p14:tracePt t="13778" x="4057650" y="3708400"/>
          <p14:tracePt t="13806" x="4064000" y="3714750"/>
          <p14:tracePt t="13882" x="4057650" y="3708400"/>
          <p14:tracePt t="13958" x="4064000" y="3708400"/>
          <p14:tracePt t="14025" x="4070350" y="3702050"/>
          <p14:tracePt t="14122" x="4070350" y="3695700"/>
          <p14:tracePt t="14162" x="4070350" y="3689350"/>
          <p14:tracePt t="14182" x="4076700" y="3689350"/>
          <p14:tracePt t="14222" x="4076700" y="3683000"/>
          <p14:tracePt t="14242" x="4083050" y="3676650"/>
          <p14:tracePt t="14258" x="4083050" y="3670300"/>
          <p14:tracePt t="14285" x="4083050" y="3676650"/>
          <p14:tracePt t="14362" x="4083050" y="3670300"/>
          <p14:tracePt t="14394" x="4083050" y="3663950"/>
          <p14:tracePt t="14610" x="4089400" y="3663950"/>
          <p14:tracePt t="14702" x="4089400" y="3657600"/>
          <p14:tracePt t="14842" x="4083050" y="3651250"/>
          <p14:tracePt t="14910" x="4076700" y="3651250"/>
          <p14:tracePt t="14946" x="4076700" y="3638550"/>
          <p14:tracePt t="14978" x="4083050" y="3638550"/>
          <p14:tracePt t="15046" x="4089400" y="3638550"/>
          <p14:tracePt t="15082" x="4089400" y="3632200"/>
          <p14:tracePt t="15106" x="4089400" y="3625850"/>
          <p14:tracePt t="15202" x="4095750" y="3625850"/>
          <p14:tracePt t="15262" x="4095750" y="3619500"/>
          <p14:tracePt t="15294" x="4102100" y="3619500"/>
          <p14:tracePt t="15330" x="4102100" y="3613150"/>
          <p14:tracePt t="15363" x="4108450" y="3606800"/>
          <p14:tracePt t="15442" x="4114800" y="3606800"/>
          <p14:tracePt t="15474" x="4114800" y="3600450"/>
          <p14:tracePt t="15509" x="4121150" y="3594100"/>
          <p14:tracePt t="15562" x="4121150" y="3600450"/>
          <p14:tracePt t="15666" x="4127500" y="3594100"/>
          <p14:tracePt t="15794" x="4121150" y="3594100"/>
          <p14:tracePt t="15929" x="4121150" y="3587750"/>
          <p14:tracePt t="16118" x="4121150" y="3581400"/>
          <p14:tracePt t="16202" x="4121150" y="3575050"/>
          <p14:tracePt t="16222" x="4127500" y="3568700"/>
          <p14:tracePt t="16238" x="4127500" y="3562350"/>
          <p14:tracePt t="16274" x="4127500" y="3568700"/>
          <p14:tracePt t="16322" x="4121150" y="3562350"/>
          <p14:tracePt t="16382" x="4121150" y="3556000"/>
          <p14:tracePt t="16521" x="4127500" y="3549650"/>
          <p14:tracePt t="16702" x="4127500" y="3543300"/>
          <p14:tracePt t="16746" x="4133850" y="3536950"/>
          <p14:tracePt t="16793" x="4133850" y="3543300"/>
          <p14:tracePt t="16838" x="4127500" y="3543300"/>
          <p14:tracePt t="16862" x="4121150" y="3543300"/>
          <p14:tracePt t="16914" x="4121150" y="3536950"/>
          <p14:tracePt t="16934" x="4114800" y="3530600"/>
          <p14:tracePt t="16974" x="4114800" y="3524250"/>
          <p14:tracePt t="16986" x="4108450" y="3524250"/>
          <p14:tracePt t="17017" x="4102100" y="3524250"/>
          <p14:tracePt t="17042" x="4095750" y="3524250"/>
          <p14:tracePt t="17062" x="4089400" y="3517900"/>
          <p14:tracePt t="17086" x="4089400" y="3511550"/>
          <p14:tracePt t="17122" x="4089400" y="3505200"/>
          <p14:tracePt t="17154" x="4089400" y="3492500"/>
          <p14:tracePt t="17174" x="4089400" y="3486150"/>
          <p14:tracePt t="17198" x="4083050" y="3486150"/>
          <p14:tracePt t="17226" x="4089400" y="3479800"/>
          <p14:tracePt t="17257" x="4095750" y="3473450"/>
          <p14:tracePt t="17282" x="4095750" y="3467100"/>
          <p14:tracePt t="17326" x="4102100" y="3467100"/>
          <p14:tracePt t="17370" x="4108450" y="3467100"/>
          <p14:tracePt t="17394" x="4114800" y="3467100"/>
          <p14:tracePt t="17414" x="4121150" y="3467100"/>
          <p14:tracePt t="17438" x="4121150" y="3473450"/>
          <p14:tracePt t="17642" x="4114800" y="3473450"/>
          <p14:tracePt t="17678" x="4108450" y="3473450"/>
          <p14:tracePt t="17702" x="4102100" y="3479800"/>
          <p14:tracePt t="17738" x="4108450" y="3473450"/>
          <p14:tracePt t="17874" x="4108450" y="3479800"/>
          <p14:tracePt t="17994" x="4108450" y="3473450"/>
          <p14:tracePt t="18021" x="4114800" y="3467100"/>
          <p14:tracePt t="18054" x="4114800" y="3473450"/>
          <p14:tracePt t="18114" x="4121150" y="3473450"/>
          <p14:tracePt t="18166" x="4121150" y="3479800"/>
          <p14:tracePt t="18246" x="4114800" y="3473450"/>
          <p14:tracePt t="18306" x="4121150" y="3473450"/>
          <p14:tracePt t="18362" x="4121150" y="3467100"/>
          <p14:tracePt t="18450" x="4127500" y="3460750"/>
          <p14:tracePt t="18494" x="4133850" y="3460750"/>
          <p14:tracePt t="18646" x="4140200" y="3460750"/>
          <p14:tracePt t="18698" x="4133850" y="3454400"/>
          <p14:tracePt t="18914" x="4140200" y="3454400"/>
          <p14:tracePt t="19134" x="4146550" y="3454400"/>
          <p14:tracePt t="19282" x="4152900" y="3448050"/>
          <p14:tracePt t="19478" x="4159250" y="3454400"/>
          <p14:tracePt t="19598" x="4159250" y="3448050"/>
          <p14:tracePt t="19769" x="4165600" y="3441700"/>
          <p14:tracePt t="19806" x="4165600" y="3435350"/>
          <p14:tracePt t="19882" x="4165600" y="3441700"/>
          <p14:tracePt t="19942" x="4165600" y="3448050"/>
          <p14:tracePt t="20002" x="4159250" y="3448050"/>
          <p14:tracePt t="20138" x="4165600" y="3454400"/>
          <p14:tracePt t="20182" x="4165600" y="3448050"/>
          <p14:tracePt t="20206" x="4165600" y="3454400"/>
          <p14:tracePt t="20265" x="4171950" y="3460750"/>
          <p14:tracePt t="20334" x="4178300" y="3460750"/>
          <p14:tracePt t="20362" x="4184650" y="3467100"/>
          <p14:tracePt t="20378" x="4184650" y="3473450"/>
          <p14:tracePt t="20394" x="4191000" y="3486150"/>
          <p14:tracePt t="20402" x="4191000" y="3492500"/>
          <p14:tracePt t="20414" x="4197350" y="3492500"/>
          <p14:tracePt t="20430" x="4203700" y="3498850"/>
          <p14:tracePt t="20454" x="4203700" y="3505200"/>
          <p14:tracePt t="20474" x="4210050" y="3511550"/>
          <p14:tracePt t="20482" x="4210050" y="3517900"/>
          <p14:tracePt t="20513" x="4210050" y="3524250"/>
          <p14:tracePt t="20525" x="4210050" y="3530600"/>
          <p14:tracePt t="20550" x="4210050" y="3536950"/>
          <p14:tracePt t="20586" x="4203700" y="3536950"/>
          <p14:tracePt t="20662" x="4197350" y="3536950"/>
          <p14:tracePt t="20694" x="4191000" y="3530600"/>
          <p14:tracePt t="20730" x="4184650" y="3530600"/>
          <p14:tracePt t="20798" x="4178300" y="3524250"/>
          <p14:tracePt t="20886" x="4171950" y="3517900"/>
          <p14:tracePt t="20910" x="4171950" y="3511550"/>
          <p14:tracePt t="20942" x="4165600" y="3511550"/>
          <p14:tracePt t="20978" x="4165600" y="3524250"/>
          <p14:tracePt t="20986" x="4159250" y="3517900"/>
          <p14:tracePt t="21013" x="4152900" y="3517900"/>
          <p14:tracePt t="21046" x="4146550" y="3517900"/>
          <p14:tracePt t="21066" x="4140200" y="3517900"/>
          <p14:tracePt t="21098" x="4133850" y="3517900"/>
          <p14:tracePt t="21114" x="4127500" y="3511550"/>
          <p14:tracePt t="21150" x="4121150" y="3505200"/>
          <p14:tracePt t="21194" x="4127500" y="3498850"/>
          <p14:tracePt t="21218" x="4127500" y="3492500"/>
          <p14:tracePt t="21234" x="4121150" y="3486150"/>
          <p14:tracePt t="21262" x="4114800" y="3486150"/>
          <p14:tracePt t="21286" x="4108450" y="3479800"/>
          <p14:tracePt t="21314" x="4114800" y="3473450"/>
          <p14:tracePt t="21362" x="4121150" y="3467100"/>
          <p14:tracePt t="21374" x="4127500" y="3467100"/>
          <p14:tracePt t="21390" x="4133850" y="3467100"/>
          <p14:tracePt t="21406" x="4140200" y="3467100"/>
          <p14:tracePt t="21426" x="4146550" y="3467100"/>
          <p14:tracePt t="21450" x="4140200" y="3473450"/>
          <p14:tracePt t="21594" x="4140200" y="3467100"/>
          <p14:tracePt t="21666" x="4146550" y="3460750"/>
          <p14:tracePt t="21742" x="4152900" y="3460750"/>
          <p14:tracePt t="21902" x="4159250" y="3454400"/>
          <p14:tracePt t="21914" x="4159250" y="3460750"/>
          <p14:tracePt t="21981" x="4152900" y="3460750"/>
          <p14:tracePt t="22021" x="4159250" y="3460750"/>
          <p14:tracePt t="22074" x="4159250" y="3454400"/>
          <p14:tracePt t="22186" x="4152900" y="3460750"/>
          <p14:tracePt t="22298" x="4159250" y="3460750"/>
          <p14:tracePt t="22454" x="4165600" y="3454400"/>
          <p14:tracePt t="22486" x="4165600" y="3448050"/>
          <p14:tracePt t="22514" x="4165600" y="3454400"/>
          <p14:tracePt t="22590" x="4159250" y="3448050"/>
          <p14:tracePt t="22802" x="4165600" y="3448050"/>
          <p14:tracePt t="22906" x="4165600" y="3441700"/>
          <p14:tracePt t="22934" x="4171950" y="3441700"/>
          <p14:tracePt t="22974" x="4178300" y="3448050"/>
          <p14:tracePt t="23094" x="4178300" y="3454400"/>
          <p14:tracePt t="23197" x="4184650" y="3448050"/>
          <p14:tracePt t="23234" x="4191000" y="3441700"/>
          <p14:tracePt t="23258" x="4191000" y="3435350"/>
          <p14:tracePt t="23302" x="4191000" y="3441700"/>
          <p14:tracePt t="23326" x="4191000" y="3435350"/>
          <p14:tracePt t="23401" x="4197350" y="3435350"/>
          <p14:tracePt t="23446" x="4197350" y="3429000"/>
          <p14:tracePt t="23498" x="4197350" y="3435350"/>
          <p14:tracePt t="23574" x="4191000" y="3435350"/>
          <p14:tracePt t="23618" x="4191000" y="3441700"/>
          <p14:tracePt t="23678" x="4191000" y="3435350"/>
          <p14:tracePt t="23702" x="4191000" y="3429000"/>
          <p14:tracePt t="23738" x="4191000" y="3435350"/>
          <p14:tracePt t="23762" x="4191000" y="3441700"/>
          <p14:tracePt t="23798" x="4184650" y="3441700"/>
          <p14:tracePt t="23933" x="4178300" y="3441700"/>
          <p14:tracePt t="23962" x="4171950" y="3441700"/>
          <p14:tracePt t="23986" x="4165600" y="3441700"/>
          <p14:tracePt t="24022" x="4159250" y="3448050"/>
          <p14:tracePt t="24054" x="4152900" y="3448050"/>
          <p14:tracePt t="24098" x="4152900" y="3454400"/>
          <p14:tracePt t="24126" x="4146550" y="3460750"/>
          <p14:tracePt t="24210" x="4140200" y="3460750"/>
          <p14:tracePt t="24269" x="4133850" y="3460750"/>
          <p14:tracePt t="24305" x="4127500" y="3454400"/>
          <p14:tracePt t="24442" x="4133850" y="3448050"/>
          <p14:tracePt t="24594" x="4140200" y="3448050"/>
          <p14:tracePt t="24622" x="4140200" y="3454400"/>
          <p14:tracePt t="24698" x="4146550" y="3454400"/>
          <p14:tracePt t="24759" x="4146550" y="3460750"/>
          <p14:tracePt t="24782" x="4140200" y="3454400"/>
          <p14:tracePt t="24838" x="4146550" y="3454400"/>
          <p14:tracePt t="25050" x="4146550" y="3448050"/>
          <p14:tracePt t="25086" x="4146550" y="3441700"/>
          <p14:tracePt t="25178" x="4152900" y="3441700"/>
          <p14:tracePt t="25246" x="4152900" y="3435350"/>
          <p14:tracePt t="25314" x="4146550" y="3435350"/>
          <p14:tracePt t="25342" x="4152900" y="3429000"/>
          <p14:tracePt t="25382" x="4159250" y="3429000"/>
          <p14:tracePt t="25394" x="4159250" y="3422650"/>
          <p14:tracePt t="25410" x="4165600" y="3416300"/>
          <p14:tracePt t="25426" x="4171950" y="3409950"/>
          <p14:tracePt t="25442" x="4165600" y="3422650"/>
          <p14:tracePt t="25502" x="4159250" y="3429000"/>
          <p14:tracePt t="25521" x="4159250" y="3435350"/>
          <p14:tracePt t="25537" x="4152900" y="3441700"/>
          <p14:tracePt t="25554" x="4152900" y="3448050"/>
          <p14:tracePt t="25566" x="4152900" y="3454400"/>
          <p14:tracePt t="25582" x="4146550" y="3460750"/>
          <p14:tracePt t="25598" x="4146550" y="3467100"/>
          <p14:tracePt t="25606" x="4140200" y="3473450"/>
          <p14:tracePt t="25606" x="4140200" y="3479800"/>
          <p14:tracePt t="25625" x="4133850" y="3486150"/>
          <p14:tracePt t="25639" x="4127500" y="3498850"/>
          <p14:tracePt t="25639" x="4121150" y="3498850"/>
          <p14:tracePt t="25658" x="4114800" y="3505200"/>
          <p14:tracePt t="25658" x="4114800" y="3511550"/>
          <p14:tracePt t="25674" x="4102100" y="3517900"/>
          <p14:tracePt t="25690" x="4095750" y="3524250"/>
          <p14:tracePt t="25707" x="4089400" y="3524250"/>
          <p14:tracePt t="25723" x="4095750" y="3524250"/>
          <p14:tracePt t="25786" x="4102100" y="3524250"/>
          <p14:tracePt t="25805" x="4108450" y="3524250"/>
          <p14:tracePt t="25854" x="4114800" y="3524250"/>
          <p14:tracePt t="25874" x="4121150" y="3517900"/>
          <p14:tracePt t="25906" x="4127500" y="3517900"/>
          <p14:tracePt t="25913" x="4133850" y="3517900"/>
          <p14:tracePt t="25924" x="4140200" y="3511550"/>
          <p14:tracePt t="25924" x="4159250" y="3505200"/>
          <p14:tracePt t="25942" x="4165600" y="3505200"/>
          <p14:tracePt t="25942" x="4171950" y="3498850"/>
          <p14:tracePt t="25959" x="4178300" y="3492500"/>
          <p14:tracePt t="25959" x="4191000" y="3486150"/>
          <p14:tracePt t="25975" x="4197350" y="3479800"/>
          <p14:tracePt t="25975" x="4203700" y="3479800"/>
          <p14:tracePt t="25992" x="4210050" y="3473450"/>
          <p14:tracePt t="25992" x="4216400" y="3473450"/>
          <p14:tracePt t="25992" x="4222750" y="3467100"/>
          <p14:tracePt t="26010" x="4229100" y="3467100"/>
          <p14:tracePt t="26025" x="4241800" y="3467100"/>
          <p14:tracePt t="26042" x="4235450" y="3467100"/>
          <p14:tracePt t="26154" x="4229100" y="3467100"/>
          <p14:tracePt t="26173" x="4222750" y="3473450"/>
          <p14:tracePt t="26198" x="4216400" y="3467100"/>
          <p14:tracePt t="26218" x="4210050" y="3467100"/>
          <p14:tracePt t="26241" x="4203700" y="3473450"/>
          <p14:tracePt t="26273" x="4197350" y="3473450"/>
          <p14:tracePt t="26302" x="4197350" y="3467100"/>
          <p14:tracePt t="26333" x="4191000" y="3460750"/>
          <p14:tracePt t="26362" x="4191000" y="3454400"/>
          <p14:tracePt t="26558" x="4191000" y="3448050"/>
          <p14:tracePt t="26574" x="4184650" y="3441700"/>
          <p14:tracePt t="26579" x="4191000" y="3435350"/>
          <p14:tracePt t="26595" x="4191000" y="3429000"/>
          <p14:tracePt t="26610" x="4191000" y="3422650"/>
          <p14:tracePt t="26626" x="4197350" y="3416300"/>
          <p14:tracePt t="26626" x="4197350" y="3409950"/>
          <p14:tracePt t="26626" x="4197350" y="3403600"/>
          <p14:tracePt t="26646" x="4197350" y="3397250"/>
          <p14:tracePt t="26659" x="4203700" y="3390900"/>
          <p14:tracePt t="26677" x="4203700" y="3384550"/>
          <p14:tracePt t="26677" x="4203700" y="3378200"/>
          <p14:tracePt t="26695" x="4203700" y="3371850"/>
          <p14:tracePt t="26722" x="4203700" y="3365500"/>
          <p14:tracePt t="26762" x="4197350" y="3378200"/>
          <p14:tracePt t="26842" x="4197350" y="3384550"/>
          <p14:tracePt t="26866" x="4203700" y="3390900"/>
          <p14:tracePt t="26882" x="4203700" y="3397250"/>
          <p14:tracePt t="26886" x="4210050" y="3403600"/>
          <p14:tracePt t="26902" x="4216400" y="3416300"/>
          <p14:tracePt t="26925" x="4222750" y="3422650"/>
          <p14:tracePt t="26942" x="4229100" y="3435350"/>
          <p14:tracePt t="26954" x="4235450" y="3441700"/>
          <p14:tracePt t="26986" x="4235450" y="3448050"/>
          <p14:tracePt t="26993" x="4235450" y="3454400"/>
          <p14:tracePt t="27002" x="4235450" y="3467100"/>
          <p14:tracePt t="27014" x="4241800" y="3473450"/>
          <p14:tracePt t="27027" x="4241800" y="3479800"/>
          <p14:tracePt t="27027" x="4241800" y="3486150"/>
          <p14:tracePt t="27046" x="4248150" y="3492500"/>
          <p14:tracePt t="27061" x="4248150" y="3498850"/>
          <p14:tracePt t="27078" x="4248150" y="3505200"/>
          <p14:tracePt t="27106" x="4241800" y="3498850"/>
          <p14:tracePt t="27118" x="4241800" y="3492500"/>
          <p14:tracePt t="27142" x="4241800" y="3486150"/>
          <p14:tracePt t="27166" x="4241800" y="3479800"/>
          <p14:tracePt t="27177" x="4241800" y="3473450"/>
          <p14:tracePt t="27186" x="4241800" y="3467100"/>
          <p14:tracePt t="27195" x="4241800" y="3460750"/>
          <p14:tracePt t="27212" x="4241800" y="3454400"/>
          <p14:tracePt t="27212" x="4241800" y="3448050"/>
          <p14:tracePt t="27230" x="4248150" y="3441700"/>
          <p14:tracePt t="27230" x="4241800" y="3429000"/>
          <p14:tracePt t="27247" x="4241800" y="3422650"/>
          <p14:tracePt t="27262" x="4241800" y="3416300"/>
          <p14:tracePt t="27262" x="4241800" y="3409950"/>
          <p14:tracePt t="27280" x="4235450" y="3403600"/>
          <p14:tracePt t="27295" x="4235450" y="3397250"/>
          <p14:tracePt t="27312" x="4229100" y="3390900"/>
          <p14:tracePt t="27338" x="4222750" y="3384550"/>
          <p14:tracePt t="27354" x="4216400" y="3384550"/>
          <p14:tracePt t="27362" x="4210050" y="3384550"/>
          <p14:tracePt t="27362" x="4203700" y="3384550"/>
          <p14:tracePt t="27380" x="4197350" y="3384550"/>
          <p14:tracePt t="27380" x="4191000" y="3384550"/>
          <p14:tracePt t="27380" x="4184650" y="3384550"/>
          <p14:tracePt t="27399" x="4171950" y="3384550"/>
          <p14:tracePt t="27412" x="4159250" y="3384550"/>
          <p14:tracePt t="27412" x="4140200" y="3384550"/>
          <p14:tracePt t="27430" x="4133850" y="3384550"/>
          <p14:tracePt t="27430" x="4121150" y="3384550"/>
          <p14:tracePt t="27447" x="4108450" y="3384550"/>
          <p14:tracePt t="27447" x="4095750" y="3390900"/>
          <p14:tracePt t="27464" x="4089400" y="3390900"/>
          <p14:tracePt t="27464" x="4076700" y="3397250"/>
          <p14:tracePt t="27480" x="4070350" y="3397250"/>
          <p14:tracePt t="27496" x="4064000" y="3397250"/>
          <p14:tracePt t="27512" x="4064000" y="3403600"/>
          <p14:tracePt t="27529" x="4064000" y="3409950"/>
          <p14:tracePt t="27529" x="4064000" y="3422650"/>
          <p14:tracePt t="27547" x="4070350" y="3429000"/>
          <p14:tracePt t="27547" x="4076700" y="3429000"/>
          <p14:tracePt t="27564" x="4083050" y="3441700"/>
          <p14:tracePt t="27564" x="4089400" y="3448050"/>
          <p14:tracePt t="27581" x="4095750" y="3460750"/>
          <p14:tracePt t="27581" x="4108450" y="3486150"/>
          <p14:tracePt t="27599" x="4121150" y="3505200"/>
          <p14:tracePt t="27599" x="4121150" y="3517900"/>
          <p14:tracePt t="27614" x="4133850" y="3530600"/>
          <p14:tracePt t="27614" x="4133850" y="3549650"/>
          <p14:tracePt t="27630" x="4140200" y="3556000"/>
          <p14:tracePt t="27630" x="4146550" y="3568700"/>
          <p14:tracePt t="27648" x="4146550" y="3581400"/>
          <p14:tracePt t="27648" x="4152900" y="3587750"/>
          <p14:tracePt t="27664" x="4152900" y="3594100"/>
          <p14:tracePt t="27664" x="4159250" y="3600450"/>
          <p14:tracePt t="27664" x="4159250" y="3606800"/>
          <p14:tracePt t="27683" x="4159250" y="3613150"/>
          <p14:tracePt t="27697" x="4165600" y="3619500"/>
          <p14:tracePt t="27713" x="4165600" y="3625850"/>
          <p14:tracePt t="27730" x="4165600" y="3613150"/>
          <p14:tracePt t="27774" x="4159250" y="3606800"/>
          <p14:tracePt t="27786" x="4159250" y="3600450"/>
          <p14:tracePt t="27801" x="4165600" y="3594100"/>
          <p14:tracePt t="27810" x="4159250" y="3587750"/>
          <p14:tracePt t="27818" x="4159250" y="3581400"/>
          <p14:tracePt t="27830" x="4159250" y="3575050"/>
          <p14:tracePt t="27830" x="4165600" y="3556000"/>
          <p14:tracePt t="27848" x="4165600" y="3543300"/>
          <p14:tracePt t="27848" x="4165600" y="3536950"/>
          <p14:tracePt t="27866" x="4165600" y="3530600"/>
          <p14:tracePt t="27866" x="4171950" y="3517900"/>
          <p14:tracePt t="27882" x="4171950" y="3511550"/>
          <p14:tracePt t="27882" x="4178300" y="3498850"/>
          <p14:tracePt t="27898" x="4184650" y="3492500"/>
          <p14:tracePt t="27898" x="4197350" y="3479800"/>
          <p14:tracePt t="27915" x="4203700" y="3473450"/>
          <p14:tracePt t="27915" x="4216400" y="3467100"/>
          <p14:tracePt t="27932" x="4216400" y="3454400"/>
          <p14:tracePt t="27932" x="4229100" y="3448050"/>
          <p14:tracePt t="27948" x="4235450" y="3441700"/>
          <p14:tracePt t="27948" x="4241800" y="3441700"/>
          <p14:tracePt t="27948" x="4248150" y="3435350"/>
          <p14:tracePt t="27967" x="4260850" y="3435350"/>
          <p14:tracePt t="27967" x="4267200" y="3429000"/>
          <p14:tracePt t="27982" x="4273550" y="3422650"/>
          <p14:tracePt t="27982" x="4286250" y="3422650"/>
          <p14:tracePt t="27999" x="4292600" y="3416300"/>
          <p14:tracePt t="27999" x="4305300" y="3416300"/>
          <p14:tracePt t="28015" x="4311650" y="3422650"/>
          <p14:tracePt t="28015" x="4318000" y="3422650"/>
          <p14:tracePt t="28032" x="4324350" y="3422650"/>
          <p14:tracePt t="28032" x="4337050" y="3429000"/>
          <p14:tracePt t="28032" x="4343400" y="3435350"/>
          <p14:tracePt t="28051" x="4349750" y="3441700"/>
          <p14:tracePt t="28064" x="4362450" y="3448050"/>
          <p14:tracePt t="28064" x="4375150" y="3467100"/>
          <p14:tracePt t="28083" x="4387850" y="3479800"/>
          <p14:tracePt t="28083" x="4394200" y="3492500"/>
          <p14:tracePt t="28099" x="4406900" y="3505200"/>
          <p14:tracePt t="28099" x="4413250" y="3524250"/>
          <p14:tracePt t="28116" x="4419600" y="3536950"/>
          <p14:tracePt t="28116" x="4432300" y="3556000"/>
          <p14:tracePt t="28116" x="4438650" y="3568700"/>
          <p14:tracePt t="28135" x="4445000" y="3587750"/>
          <p14:tracePt t="28135" x="4451350" y="3600450"/>
          <p14:tracePt t="28149" x="4457700" y="3613150"/>
          <p14:tracePt t="28149" x="4457700" y="3632200"/>
          <p14:tracePt t="28165" x="4464050" y="3644900"/>
          <p14:tracePt t="28165" x="4464050" y="3657600"/>
          <p14:tracePt t="28183" x="4470400" y="3670300"/>
          <p14:tracePt t="28183" x="4470400" y="3683000"/>
          <p14:tracePt t="28199" x="4470400" y="3695700"/>
          <p14:tracePt t="28199" x="4464050" y="3714750"/>
          <p14:tracePt t="28216" x="4464050" y="3727450"/>
          <p14:tracePt t="28216" x="4457700" y="3740150"/>
          <p14:tracePt t="28233" x="4445000" y="3752850"/>
          <p14:tracePt t="28233" x="4438650" y="3765550"/>
          <p14:tracePt t="28249" x="4432300" y="3778250"/>
          <p14:tracePt t="28249" x="4406900" y="3810000"/>
          <p14:tracePt t="28267" x="4394200" y="3822700"/>
          <p14:tracePt t="28267" x="4381500" y="3835400"/>
          <p14:tracePt t="28283" x="4362450" y="3848100"/>
          <p14:tracePt t="28283" x="4349750" y="3860800"/>
          <p14:tracePt t="28300" x="4337050" y="3873500"/>
          <p14:tracePt t="28300" x="4324350" y="3879850"/>
          <p14:tracePt t="28300" x="4311650" y="3892550"/>
          <p14:tracePt t="28318" x="4292600" y="3898900"/>
          <p14:tracePt t="28332" x="4279900" y="3905250"/>
          <p14:tracePt t="28332" x="4260850" y="3924300"/>
          <p14:tracePt t="28350" x="4248150" y="3930650"/>
          <p14:tracePt t="28350" x="4235450" y="3937000"/>
          <p14:tracePt t="28368" x="4229100" y="3943350"/>
          <p14:tracePt t="28368" x="4216400" y="3949700"/>
          <p14:tracePt t="28384" x="4210050" y="3956050"/>
          <p14:tracePt t="28384" x="4203700" y="3962400"/>
          <p14:tracePt t="28384" x="4197350" y="3968750"/>
          <p14:tracePt t="28402" x="4191000" y="3975100"/>
          <p14:tracePt t="28415" x="4184650" y="3981450"/>
          <p14:tracePt t="28415" x="4178300" y="3981450"/>
          <p14:tracePt t="28435" x="4171950" y="3987800"/>
          <p14:tracePt t="28449" x="4165600" y="3994150"/>
          <p14:tracePt t="28466" x="4171950" y="3994150"/>
          <p14:tracePt t="28529" x="4178300" y="3994150"/>
          <p14:tracePt t="28565" x="4178300" y="3987800"/>
          <p14:tracePt t="28581" x="4178300" y="3981450"/>
          <p14:tracePt t="28598" x="4178300" y="3975100"/>
          <p14:tracePt t="28614" x="4184650" y="3968750"/>
          <p14:tracePt t="28626" x="4184650" y="3962400"/>
          <p14:tracePt t="28642" x="4191000" y="3962400"/>
          <p14:tracePt t="28658" x="4197350" y="3956050"/>
          <p14:tracePt t="28674" x="4197350" y="3949700"/>
          <p14:tracePt t="28694" x="4197350" y="3943350"/>
          <p14:tracePt t="28718" x="4197350" y="3937000"/>
          <p14:tracePt t="28754" x="4197350" y="3930650"/>
          <p14:tracePt t="28838" x="4210050" y="3930650"/>
          <p14:tracePt t="28855" x="4216400" y="3930650"/>
          <p14:tracePt t="28858" x="4222750" y="3930650"/>
          <p14:tracePt t="28867" x="4229100" y="3930650"/>
          <p14:tracePt t="28867" x="4235450" y="3924300"/>
          <p14:tracePt t="28885" x="4241800" y="3924300"/>
          <p14:tracePt t="28885" x="4254500" y="3917950"/>
          <p14:tracePt t="28902" x="4260850" y="3917950"/>
          <p14:tracePt t="28902" x="4286250" y="3905250"/>
          <p14:tracePt t="28919" x="4292600" y="3898900"/>
          <p14:tracePt t="28919" x="4305300" y="3892550"/>
          <p14:tracePt t="28935" x="4318000" y="3892550"/>
          <p14:tracePt t="28935" x="4324350" y="3886200"/>
          <p14:tracePt t="28951" x="4330700" y="3879850"/>
          <p14:tracePt t="28951" x="4337050" y="3873500"/>
          <p14:tracePt t="28968" x="4343400" y="3867150"/>
          <p14:tracePt t="28968" x="4349750" y="3867150"/>
          <p14:tracePt t="28968" x="4356100" y="3860800"/>
          <p14:tracePt t="28987" x="4362450" y="3854450"/>
          <p14:tracePt t="29002" x="4368800" y="3848100"/>
          <p14:tracePt t="29018" x="4375150" y="3835400"/>
          <p14:tracePt t="29018" x="4375150" y="3829050"/>
          <p14:tracePt t="29036" x="4375150" y="3822700"/>
          <p14:tracePt t="29036" x="4381500" y="3810000"/>
          <p14:tracePt t="29052" x="4381500" y="3803650"/>
          <p14:tracePt t="29052" x="4387850" y="3797300"/>
          <p14:tracePt t="29052" x="4387850" y="3784600"/>
          <p14:tracePt t="29071" x="4387850" y="3778250"/>
          <p14:tracePt t="29084" x="4387850" y="3765550"/>
          <p14:tracePt t="29084" x="4394200" y="3746500"/>
          <p14:tracePt t="29102" x="4394200" y="3733800"/>
          <p14:tracePt t="29102" x="4394200" y="3727450"/>
          <p14:tracePt t="29119" x="4394200" y="3714750"/>
          <p14:tracePt t="29119" x="4394200" y="3708400"/>
          <p14:tracePt t="29135" x="4394200" y="3702050"/>
          <p14:tracePt t="29135" x="4394200" y="3695700"/>
          <p14:tracePt t="29152" x="4387850" y="3683000"/>
          <p14:tracePt t="29152" x="4381500" y="3670300"/>
          <p14:tracePt t="29170" x="4375150" y="3663950"/>
          <p14:tracePt t="29170" x="4375150" y="3651250"/>
          <p14:tracePt t="29186" x="4368800" y="3644900"/>
          <p14:tracePt t="29186" x="4362450" y="3638550"/>
          <p14:tracePt t="29202" x="4356100" y="3625850"/>
          <p14:tracePt t="29202" x="4343400" y="3619500"/>
          <p14:tracePt t="29219" x="4337050" y="3606800"/>
          <p14:tracePt t="29219" x="4318000" y="3587750"/>
          <p14:tracePt t="29236" x="4305300" y="3581400"/>
          <p14:tracePt t="29236" x="4292600" y="3575050"/>
          <p14:tracePt t="29253" x="4273550" y="3575050"/>
          <p14:tracePt t="29253" x="4260850" y="3568700"/>
          <p14:tracePt t="29269" x="4241800" y="3562350"/>
          <p14:tracePt t="29269" x="4203700" y="3568700"/>
          <p14:tracePt t="29286" x="4184650" y="3568700"/>
          <p14:tracePt t="29286" x="4165600" y="3568700"/>
          <p14:tracePt t="29303" x="4146550" y="3575050"/>
          <p14:tracePt t="29303" x="4127500" y="3581400"/>
          <p14:tracePt t="29320" x="4108450" y="3587750"/>
          <p14:tracePt t="29320" x="4089400" y="3594100"/>
          <p14:tracePt t="29336" x="4070350" y="3600450"/>
          <p14:tracePt t="29336" x="4057650" y="3606800"/>
          <p14:tracePt t="29336" x="4044950" y="3619500"/>
          <p14:tracePt t="29356" x="4032250" y="3625850"/>
          <p14:tracePt t="29356" x="4019550" y="3638550"/>
          <p14:tracePt t="29370" x="4006850" y="3644900"/>
          <p14:tracePt t="29370" x="4000500" y="3657600"/>
          <p14:tracePt t="29387" x="3987800" y="3663950"/>
          <p14:tracePt t="29387" x="3981450" y="3670300"/>
          <p14:tracePt t="29403" x="3968750" y="3683000"/>
          <p14:tracePt t="29403" x="3962400" y="3689350"/>
          <p14:tracePt t="29420" x="3956050" y="3695700"/>
          <p14:tracePt t="29420" x="3949700" y="3708400"/>
          <p14:tracePt t="29420" x="3943350" y="3708400"/>
          <p14:tracePt t="29439" x="3943350" y="3714750"/>
          <p14:tracePt t="29452" x="3937000" y="3721100"/>
          <p14:tracePt t="29452" x="3930650" y="3727450"/>
          <p14:tracePt t="29470" x="3924300" y="3733800"/>
          <p14:tracePt t="29485" x="3924300" y="3727450"/>
          <p14:tracePt t="29550" x="3924300" y="3721100"/>
          <p14:tracePt t="29574" x="3924300" y="3714750"/>
          <p14:tracePt t="29625" x="3930650" y="3708400"/>
          <p14:tracePt t="29638" x="3937000" y="3708400"/>
          <p14:tracePt t="29654" x="3943350" y="3702050"/>
          <p14:tracePt t="29670" x="3943350" y="3695700"/>
          <p14:tracePt t="29678" x="3949700" y="3689350"/>
          <p14:tracePt t="29694" x="3949700" y="3683000"/>
          <p14:tracePt t="29703" x="3949700" y="3676650"/>
          <p14:tracePt t="29720" x="3949700" y="3670300"/>
          <p14:tracePt t="29746" x="3943350" y="3663950"/>
          <p14:tracePt t="29790" x="3943350" y="3657600"/>
          <p14:tracePt t="29818" x="3949700" y="3657600"/>
          <p14:tracePt t="29885" x="3943350" y="3651250"/>
          <p14:tracePt t="29918" x="3943350" y="3644900"/>
          <p14:tracePt t="29953" x="3937000" y="3638550"/>
          <p14:tracePt t="29978" x="3930650" y="3632200"/>
          <p14:tracePt t="29998" x="3924300" y="3638550"/>
          <p14:tracePt t="30022" x="3917950" y="3638550"/>
          <p14:tracePt t="30046" x="3917950" y="3632200"/>
          <p14:tracePt t="30065" x="3911600" y="3638550"/>
          <p14:tracePt t="30098" x="3917950" y="3632200"/>
          <p14:tracePt t="30150" x="3917950" y="3638550"/>
          <p14:tracePt t="30174" x="3924300" y="3632200"/>
          <p14:tracePt t="30193" x="3924300" y="3625850"/>
          <p14:tracePt t="30225" x="3924300" y="3632200"/>
          <p14:tracePt t="30297" x="3924300" y="3638550"/>
          <p14:tracePt t="30382" x="3917950" y="3638550"/>
          <p14:tracePt t="30418" x="3911600" y="3638550"/>
          <p14:tracePt t="30494" x="3911600" y="3632200"/>
          <p14:tracePt t="30510" x="3911600" y="3638550"/>
          <p14:tracePt t="30598" x="3911600" y="3632200"/>
          <p14:tracePt t="30638" x="3917950" y="3625850"/>
          <p14:tracePt t="30666" x="3917950" y="3632200"/>
          <p14:tracePt t="30734" x="3911600" y="3625850"/>
          <p14:tracePt t="30758" x="3898900" y="3632200"/>
          <p14:tracePt t="30810" x="3892550" y="3625850"/>
          <p14:tracePt t="30838" x="3886200" y="3625850"/>
          <p14:tracePt t="30938" x="3879850" y="3619500"/>
          <p14:tracePt t="30973" x="3879850" y="3613150"/>
          <p14:tracePt t="30989" x="3879850" y="3619500"/>
          <p14:tracePt t="31138" x="3879850" y="3625850"/>
          <p14:tracePt t="31178" x="3873500" y="3625850"/>
          <p14:tracePt t="31214" x="3879850" y="3619500"/>
          <p14:tracePt t="31282" x="3879850" y="3613150"/>
          <p14:tracePt t="31306" x="3879850" y="3619500"/>
          <p14:tracePt t="31366" x="3886200" y="3613150"/>
          <p14:tracePt t="31394" x="3879850" y="3606800"/>
          <p14:tracePt t="31453" x="3879850" y="3600450"/>
          <p14:tracePt t="31546" x="3879850" y="3606800"/>
          <p14:tracePt t="31618" x="3886200" y="3600450"/>
          <p14:tracePt t="31641" x="3879850" y="3594100"/>
          <p14:tracePt t="31718" x="3886200" y="3600450"/>
          <p14:tracePt t="31770" x="3892550" y="3594100"/>
          <p14:tracePt t="31786" x="3892550" y="3587750"/>
          <p14:tracePt t="31798" x="3892550" y="3581400"/>
          <p14:tracePt t="31814" x="3892550" y="3575050"/>
          <p14:tracePt t="31846" x="3886200" y="3568700"/>
          <p14:tracePt t="31898" x="3879850" y="3568700"/>
          <p14:tracePt t="31966" x="3879850" y="3562350"/>
          <p14:tracePt t="32009" x="3873500" y="3562350"/>
          <p14:tracePt t="32114" x="3873500" y="3556000"/>
          <p14:tracePt t="32158" x="3873500" y="3562350"/>
          <p14:tracePt t="32218" x="3879850" y="3568700"/>
          <p14:tracePt t="32242" x="3873500" y="3562350"/>
          <p14:tracePt t="32302" x="3879850" y="3562350"/>
          <p14:tracePt t="32326" x="3879850" y="3556000"/>
          <p14:tracePt t="32414" x="3879850" y="3549650"/>
          <p14:tracePt t="32438" x="3879850" y="3543300"/>
          <p14:tracePt t="32454" x="3879850" y="3536950"/>
          <p14:tracePt t="32490" x="3886200" y="3530600"/>
          <p14:tracePt t="32518" x="3886200" y="3524250"/>
          <p14:tracePt t="32542" x="3886200" y="3517900"/>
          <p14:tracePt t="33882" x="3867150" y="3492500"/>
          <p14:tracePt t="33910" x="3867150" y="3498850"/>
          <p14:tracePt t="33926" x="3867150" y="3492500"/>
          <p14:tracePt t="34018" x="3867150" y="3498850"/>
          <p14:tracePt t="34062" x="3867150" y="3492500"/>
          <p14:tracePt t="34122" x="3873500" y="3486150"/>
          <p14:tracePt t="34198" x="3879850" y="3486150"/>
          <p14:tracePt t="34210" x="3879850" y="3479800"/>
          <p14:tracePt t="34310" x="3886200" y="3473450"/>
          <p14:tracePt t="34338" x="3892550" y="3473450"/>
          <p14:tracePt t="34362" x="3886200" y="3479800"/>
          <p14:tracePt t="34430" x="3886200" y="3473450"/>
          <p14:tracePt t="34442" x="3879850" y="3467100"/>
          <p14:tracePt t="34490" x="3879850" y="3473450"/>
          <p14:tracePt t="34533" x="3886200" y="3473450"/>
          <p14:tracePt t="34610" x="3886200" y="3479800"/>
          <p14:tracePt t="34646" x="3892550" y="3473450"/>
          <p14:tracePt t="34722" x="3898900" y="3473450"/>
          <p14:tracePt t="34749" x="3898900" y="3467100"/>
          <p14:tracePt t="34774" x="3905250" y="3467100"/>
          <p14:tracePt t="34842" x="3905250" y="3460750"/>
          <p14:tracePt t="34858" x="3905250" y="3454400"/>
          <p14:tracePt t="34918" x="3905250" y="3448050"/>
          <p14:tracePt t="36818" x="3829050" y="3600450"/>
          <p14:tracePt t="36898" x="3816350" y="3600450"/>
          <p14:tracePt t="36914" x="3810000" y="3600450"/>
          <p14:tracePt t="36946" x="3803650" y="3600450"/>
          <p14:tracePt t="36966" x="3797300" y="3600450"/>
          <p14:tracePt t="36982" x="3790950" y="3606800"/>
          <p14:tracePt t="37017" x="3797300" y="3600450"/>
          <p14:tracePt t="37102" x="3797300" y="3594100"/>
          <p14:tracePt t="37138" x="3803650" y="3587750"/>
          <p14:tracePt t="37162" x="3816350" y="3581400"/>
          <p14:tracePt t="37178" x="3822700" y="3575050"/>
          <p14:tracePt t="37186" x="3829050" y="3568700"/>
          <p14:tracePt t="37194" x="3835400" y="3562350"/>
          <p14:tracePt t="37194" x="3848100" y="3556000"/>
          <p14:tracePt t="37194" x="3860800" y="3543300"/>
          <p14:tracePt t="37214" x="3873500" y="3536950"/>
          <p14:tracePt t="37227" x="3886200" y="3524250"/>
          <p14:tracePt t="37227" x="3911600" y="3498850"/>
          <p14:tracePt t="37246" x="3930650" y="3479800"/>
          <p14:tracePt t="37246" x="3943350" y="3467100"/>
          <p14:tracePt t="37262" x="3962400" y="3448050"/>
          <p14:tracePt t="37262" x="3981450" y="3435350"/>
          <p14:tracePt t="41615" x="4146550" y="3397250"/>
          <p14:tracePt t="41638" x="4152900" y="3409950"/>
          <p14:tracePt t="41649" x="4152900" y="3416300"/>
          <p14:tracePt t="41658" x="4152900" y="3422650"/>
          <p14:tracePt t="41658" x="4152900" y="3429000"/>
          <p14:tracePt t="41676" x="4152900" y="3435350"/>
          <p14:tracePt t="41676" x="4152900" y="3448050"/>
          <p14:tracePt t="41693" x="4146550" y="3454400"/>
          <p14:tracePt t="41693" x="4146550" y="3467100"/>
          <p14:tracePt t="41710" x="4146550" y="3479800"/>
          <p14:tracePt t="41710" x="4146550" y="3486150"/>
          <p14:tracePt t="41726" x="4140200" y="3492500"/>
          <p14:tracePt t="41742" x="4140200" y="3505200"/>
          <p14:tracePt t="41758" x="4133850" y="3511550"/>
          <p14:tracePt t="41775" x="4133850" y="3517900"/>
          <p14:tracePt t="41775" x="4133850" y="3524250"/>
          <p14:tracePt t="41794" x="4133850" y="3530600"/>
          <p14:tracePt t="41810" x="4133850" y="3536950"/>
          <p14:tracePt t="41827" x="4133850" y="3543300"/>
          <p14:tracePt t="41842" x="4133850" y="3549650"/>
          <p14:tracePt t="41860" x="4133850" y="3556000"/>
          <p14:tracePt t="41876" x="4133850" y="3562350"/>
          <p14:tracePt t="41876" x="4133850" y="3575050"/>
          <p14:tracePt t="41894" x="4133850" y="3581400"/>
          <p14:tracePt t="41909" x="4140200" y="3587750"/>
          <p14:tracePt t="41926" x="4140200" y="3594100"/>
          <p14:tracePt t="41942" x="4146550" y="3594100"/>
          <p14:tracePt t="41942" x="4159250" y="3600450"/>
          <p14:tracePt t="41960" x="4165600" y="3594100"/>
          <p14:tracePt t="41976" x="4171950" y="3594100"/>
          <p14:tracePt t="41976" x="4178300" y="3594100"/>
          <p14:tracePt t="41994" x="4184650" y="3587750"/>
          <p14:tracePt t="41994" x="4191000" y="3587750"/>
          <p14:tracePt t="42010" x="4197350" y="3581400"/>
          <p14:tracePt t="42010" x="4210050" y="3575050"/>
          <p14:tracePt t="42028" x="4216400" y="3568700"/>
          <p14:tracePt t="42028" x="4222750" y="3568700"/>
          <p14:tracePt t="42044" x="4229100" y="3562350"/>
          <p14:tracePt t="42059" x="4235450" y="3562350"/>
          <p14:tracePt t="42077" x="4241800" y="3556000"/>
          <p14:tracePt t="42093" x="4248150" y="3556000"/>
          <p14:tracePt t="42110" x="4254500" y="3556000"/>
          <p14:tracePt t="42126" x="4260850" y="3562350"/>
          <p14:tracePt t="42190" x="4267200" y="3568700"/>
          <p14:tracePt t="42230" x="4267200" y="3575050"/>
          <p14:tracePt t="42258" x="4273550" y="3575050"/>
          <p14:tracePt t="42366" x="4273550" y="3568700"/>
          <p14:tracePt t="42454" x="4267200" y="3568700"/>
          <p14:tracePt t="42514" x="4273550" y="3568700"/>
          <p14:tracePt t="42558" x="4273550" y="3562350"/>
          <p14:tracePt t="42574" x="4279900" y="3562350"/>
          <p14:tracePt t="42598" x="4286250" y="3562350"/>
          <p14:tracePt t="42617" x="4286250" y="3556000"/>
          <p14:tracePt t="42762" x="4286250" y="3549650"/>
          <p14:tracePt t="42789" x="4292600" y="3543300"/>
          <p14:tracePt t="42814" x="4292600" y="3536950"/>
          <p14:tracePt t="42838" x="4298950" y="3530600"/>
          <p14:tracePt t="42858" x="4298950" y="3524250"/>
          <p14:tracePt t="42918" x="4298950" y="3517900"/>
          <p14:tracePt t="42986" x="4292600" y="3511550"/>
          <p14:tracePt t="43062" x="4298950" y="3505200"/>
          <p14:tracePt t="43150" x="4305300" y="3505200"/>
          <p14:tracePt t="43197" x="4298950" y="3498850"/>
          <p14:tracePt t="43250" x="4292600" y="3498850"/>
          <p14:tracePt t="43362" x="4292600" y="3492500"/>
          <p14:tracePt t="43422" x="4292600" y="3486150"/>
          <p14:tracePt t="43525" x="4298950" y="3479800"/>
          <p14:tracePt t="43558" x="4298950" y="3473450"/>
          <p14:tracePt t="43570" x="4305300" y="3473450"/>
          <p14:tracePt t="43593" x="4305300" y="3467100"/>
          <p14:tracePt t="43618" x="4305300" y="3460750"/>
          <p14:tracePt t="43638" x="4305300" y="3454400"/>
          <p14:tracePt t="43662" x="4298950" y="3448050"/>
          <p14:tracePt t="43690" x="4292600" y="3448050"/>
          <p14:tracePt t="43722" x="4292600" y="3441700"/>
          <p14:tracePt t="43750" x="4286250" y="3435350"/>
          <p14:tracePt t="43774" x="4286250" y="3429000"/>
          <p14:tracePt t="43790" x="4279900" y="3422650"/>
          <p14:tracePt t="43806" x="4279900" y="3416300"/>
          <p14:tracePt t="43818" x="4279900" y="3409950"/>
          <p14:tracePt t="43870" x="4286250" y="3403600"/>
          <p14:tracePt t="43885" x="4286250" y="3397250"/>
          <p14:tracePt t="43902" x="4286250" y="3390900"/>
          <p14:tracePt t="43917" x="4292600" y="3390900"/>
          <p14:tracePt t="43930" x="4292600" y="3384550"/>
          <p14:tracePt t="43946" x="4286250" y="3378200"/>
          <p14:tracePt t="43970" x="4279900" y="3378200"/>
          <p14:tracePt t="43990" x="4273550" y="3371850"/>
          <p14:tracePt t="43997" x="4267200" y="3371850"/>
          <p14:tracePt t="44006" x="4260850" y="3371850"/>
          <p14:tracePt t="44016" x="4260850" y="3365500"/>
          <p14:tracePt t="44016" x="4254500" y="3365500"/>
          <p14:tracePt t="44034" x="4241800" y="3359150"/>
          <p14:tracePt t="44034" x="4229100" y="3340100"/>
          <p14:tracePt t="44051" x="4222750" y="3327400"/>
          <p14:tracePt t="44051" x="4216400" y="3321050"/>
          <p14:tracePt t="44067" x="4203700" y="3302000"/>
          <p14:tracePt t="44067" x="4197350" y="3295650"/>
          <p14:tracePt t="44084" x="4184650" y="3276600"/>
          <p14:tracePt t="44084" x="4178300" y="3270250"/>
          <p14:tracePt t="44101" x="4165600" y="3251200"/>
          <p14:tracePt t="44101" x="4140200" y="3232150"/>
          <p14:tracePt t="44118" x="4127500" y="3219450"/>
          <p14:tracePt t="44118" x="4108450" y="3213100"/>
          <p14:tracePt t="44134" x="4095750" y="3200400"/>
          <p14:tracePt t="44134" x="4076700" y="3194050"/>
          <p14:tracePt t="44151" x="4064000" y="3181350"/>
          <p14:tracePt t="44151" x="4044950" y="3175000"/>
          <p14:tracePt t="44168" x="4025900" y="3162300"/>
          <p14:tracePt t="44168" x="4006850" y="3155950"/>
          <p14:tracePt t="44168" x="3981450" y="3143250"/>
          <p14:tracePt t="44187" x="3962400" y="3136900"/>
          <p14:tracePt t="44200" x="3943350" y="3124200"/>
          <p14:tracePt t="44200" x="3905250" y="3105150"/>
          <p14:tracePt t="44218" x="3886200" y="3098800"/>
          <p14:tracePt t="44218" x="3867150" y="3092450"/>
          <p14:tracePt t="44234" x="3848100" y="3092450"/>
          <p14:tracePt t="44234" x="3835400" y="3086100"/>
          <p14:tracePt t="44251" x="3816350" y="3086100"/>
          <p14:tracePt t="44251" x="3797300" y="3086100"/>
          <p14:tracePt t="44251" x="3784600" y="3086100"/>
          <p14:tracePt t="44270" x="3771900" y="3092450"/>
          <p14:tracePt t="44283" x="3752850" y="3092450"/>
          <p14:tracePt t="44283" x="3727450" y="3098800"/>
          <p14:tracePt t="44301" x="3714750" y="3098800"/>
          <p14:tracePt t="44301" x="3702050" y="3105150"/>
          <p14:tracePt t="44318" x="3689350" y="3111500"/>
          <p14:tracePt t="44318" x="3676650" y="3111500"/>
          <p14:tracePt t="44335" x="3663950" y="3117850"/>
          <p14:tracePt t="44335" x="3638550" y="3136900"/>
          <p14:tracePt t="44351" x="3625850" y="3149600"/>
          <p14:tracePt t="44351" x="3613150" y="3155950"/>
          <p14:tracePt t="44368" x="3600450" y="3168650"/>
          <p14:tracePt t="44368" x="3587750" y="3175000"/>
          <p14:tracePt t="44385" x="3575050" y="3187700"/>
          <p14:tracePt t="44385" x="3556000" y="3194050"/>
          <p14:tracePt t="44402" x="3543300" y="3194050"/>
          <p14:tracePt t="44402" x="3511550" y="3206750"/>
          <p14:tracePt t="44419" x="3498850" y="3206750"/>
          <p14:tracePt t="44419" x="3479800" y="3213100"/>
          <p14:tracePt t="44435" x="3467100" y="3213100"/>
          <p14:tracePt t="44435" x="3448050" y="3213100"/>
          <p14:tracePt t="44452" x="3435350" y="3213100"/>
          <p14:tracePt t="44452" x="3416300" y="3219450"/>
          <p14:tracePt t="44452" x="3397250" y="3213100"/>
          <p14:tracePt t="44471" x="3378200" y="3213100"/>
          <p14:tracePt t="44484" x="3359150" y="3213100"/>
          <p14:tracePt t="44484" x="3314700" y="3206750"/>
          <p14:tracePt t="44503" x="3295650" y="3206750"/>
          <p14:tracePt t="44503" x="3276600" y="3200400"/>
          <p14:tracePt t="44519" x="3257550" y="3194050"/>
          <p14:tracePt t="44519" x="3238500" y="3187700"/>
          <p14:tracePt t="44536" x="3213100" y="3181350"/>
          <p14:tracePt t="44536" x="3187700" y="3181350"/>
          <p14:tracePt t="44536" x="3162300" y="3175000"/>
          <p14:tracePt t="44555" x="3143250" y="3168650"/>
          <p14:tracePt t="44568" x="3111500" y="3162300"/>
          <p14:tracePt t="44568" x="3054350" y="3155950"/>
          <p14:tracePt t="44586" x="3028950" y="3149600"/>
          <p14:tracePt t="44586" x="2997200" y="3136900"/>
          <p14:tracePt t="44603" x="2965450" y="3130550"/>
          <p14:tracePt t="44603" x="2933700" y="3117850"/>
          <p14:tracePt t="44619" x="2895600" y="3105150"/>
          <p14:tracePt t="44619" x="2863850" y="3092450"/>
          <p14:tracePt t="44636" x="2832100" y="3079750"/>
          <p14:tracePt t="44636" x="2768600" y="3041650"/>
          <p14:tracePt t="44653" x="2736850" y="3028950"/>
          <p14:tracePt t="44653" x="2698750" y="3003550"/>
          <p14:tracePt t="44669" x="2667000" y="2984500"/>
          <p14:tracePt t="44669" x="2635250" y="2959100"/>
          <p14:tracePt t="44686" x="2603500" y="2933700"/>
          <p14:tracePt t="44686" x="2578100" y="2908300"/>
          <p14:tracePt t="44703" x="2546350" y="2882900"/>
          <p14:tracePt t="44703" x="2501900" y="2825750"/>
          <p14:tracePt t="44720" x="2482850" y="2794000"/>
          <p14:tracePt t="44720" x="2457450" y="2768600"/>
          <p14:tracePt t="44736" x="2438400" y="2743200"/>
          <p14:tracePt t="44736" x="2413000" y="2717800"/>
          <p14:tracePt t="44753" x="2393950" y="2692400"/>
          <p14:tracePt t="44753" x="2349500" y="2660650"/>
          <p14:tracePt t="44770" x="2330450" y="2641600"/>
          <p14:tracePt t="44770" x="2311400" y="2628900"/>
          <p14:tracePt t="44787" x="2286000" y="2609850"/>
          <p14:tracePt t="44787" x="2266950" y="2597150"/>
          <p14:tracePt t="44803" x="2247900" y="2584450"/>
          <p14:tracePt t="44803" x="2222500" y="2565400"/>
          <p14:tracePt t="44820" x="2203450" y="2546350"/>
          <p14:tracePt t="44820" x="2178050" y="2533650"/>
          <p14:tracePt t="44820" x="2152650" y="2514600"/>
          <p14:tracePt t="44839" x="2133600" y="2495550"/>
          <p14:tracePt t="44852" x="2101850" y="2470150"/>
          <p14:tracePt t="44852" x="2057400" y="2425700"/>
          <p14:tracePt t="44872" x="2032000" y="2406650"/>
          <p14:tracePt t="44872" x="2012950" y="2387600"/>
          <p14:tracePt t="44887" x="1987550" y="2362200"/>
          <p14:tracePt t="44887" x="1962150" y="2343150"/>
          <p14:tracePt t="44903" x="1943100" y="2317750"/>
          <p14:tracePt t="44903" x="1924050" y="2298700"/>
          <p14:tracePt t="44903" x="1905000" y="2286000"/>
          <p14:tracePt t="44922" x="1885950" y="2266950"/>
          <p14:tracePt t="44935" x="1873250" y="2254250"/>
          <p14:tracePt t="44935" x="1835150" y="2228850"/>
          <p14:tracePt t="44954" x="1822450" y="2222500"/>
          <p14:tracePt t="44954" x="1809750" y="2209800"/>
          <p14:tracePt t="44970" x="1797050" y="2203450"/>
          <p14:tracePt t="44970" x="1790700" y="2190750"/>
          <p14:tracePt t="44987" x="1784350" y="2184400"/>
          <p14:tracePt t="44987" x="1784350" y="2171700"/>
          <p14:tracePt t="45004" x="1784350" y="2165350"/>
          <p14:tracePt t="45004" x="1790700" y="2146300"/>
          <p14:tracePt t="45021" x="1797050" y="2139950"/>
          <p14:tracePt t="45021" x="1809750" y="2127250"/>
          <p14:tracePt t="45037" x="1816100" y="2120900"/>
          <p14:tracePt t="45037" x="1835150" y="2108200"/>
          <p14:tracePt t="45054" x="1854200" y="2101850"/>
          <p14:tracePt t="45054" x="1892300" y="2082800"/>
          <p14:tracePt t="45070" x="1917700" y="2070100"/>
          <p14:tracePt t="45070" x="1943100" y="2063750"/>
          <p14:tracePt t="45087" x="1974850" y="2057400"/>
          <p14:tracePt t="45087" x="2006600" y="2051050"/>
          <p14:tracePt t="45104" x="2044700" y="2044700"/>
          <p14:tracePt t="45104" x="2076450" y="2044700"/>
          <p14:tracePt t="45121" x="2114550" y="2038350"/>
          <p14:tracePt t="45121" x="2197100" y="2032000"/>
          <p14:tracePt t="45138" x="2241550" y="2032000"/>
          <p14:tracePt t="45138" x="2279650" y="2025650"/>
          <p14:tracePt t="45155" x="2324100" y="2025650"/>
          <p14:tracePt t="45155" x="2368550" y="2019300"/>
          <p14:tracePt t="45171" x="2419350" y="2019300"/>
          <p14:tracePt t="45171" x="2463800" y="2019300"/>
          <p14:tracePt t="45188" x="2508250" y="2012950"/>
          <p14:tracePt t="45188" x="2559050" y="2012950"/>
          <p14:tracePt t="45188" x="2603500" y="2006600"/>
          <p14:tracePt t="45206" x="2647950" y="2006600"/>
          <p14:tracePt t="45220" x="2692400" y="2000250"/>
          <p14:tracePt t="45220" x="2781300" y="1993900"/>
          <p14:tracePt t="45238" x="2819400" y="1993900"/>
          <p14:tracePt t="45238" x="2857500" y="1987550"/>
          <p14:tracePt t="45255" x="2895600" y="1987550"/>
          <p14:tracePt t="45255" x="2927350" y="1987550"/>
          <p14:tracePt t="45271" x="2952750" y="1981200"/>
          <p14:tracePt t="45271" x="2984500" y="1981200"/>
          <p14:tracePt t="45288" x="3003550" y="1981200"/>
          <p14:tracePt t="45288" x="3028950" y="1981200"/>
          <p14:tracePt t="45288" x="3041650" y="1981200"/>
          <p14:tracePt t="45307" x="3060700" y="1981200"/>
          <p14:tracePt t="45307" x="3073400" y="1981200"/>
          <p14:tracePt t="45322" x="3079750" y="1981200"/>
          <p14:tracePt t="45322" x="3086100" y="1981200"/>
          <p14:tracePt t="45338" x="3092450" y="1981200"/>
          <p14:tracePt t="45338" x="3098800" y="1987550"/>
          <p14:tracePt t="45356" x="3105150" y="1987550"/>
          <p14:tracePt t="45371" x="3111500" y="1987550"/>
          <p14:tracePt t="45387" x="3117850" y="1981200"/>
          <p14:tracePt t="45404" x="3111500" y="1987550"/>
          <p14:tracePt t="45438" x="3111500" y="1993900"/>
          <p14:tracePt t="45453" x="3111500" y="2000250"/>
          <p14:tracePt t="45469" x="3111500" y="2006600"/>
          <p14:tracePt t="45486" x="3111500" y="2019300"/>
          <p14:tracePt t="45498" x="3111500" y="2025650"/>
          <p14:tracePt t="45506" x="3111500" y="2032000"/>
          <p14:tracePt t="45506" x="3111500" y="2038350"/>
          <p14:tracePt t="45522" x="3117850" y="2044700"/>
          <p14:tracePt t="45522" x="3117850" y="2051050"/>
          <p14:tracePt t="45539" x="3117850" y="2057400"/>
          <p14:tracePt t="45554" x="3117850" y="2063750"/>
          <p14:tracePt t="45571" x="3117850" y="2070100"/>
          <p14:tracePt t="45588" x="3111500" y="2076450"/>
          <p14:tracePt t="45588" x="3111500" y="2089150"/>
          <p14:tracePt t="45606" x="3111500" y="2095500"/>
          <p14:tracePt t="45621" x="3111500" y="2101850"/>
          <p14:tracePt t="45642" x="3111500" y="2108200"/>
          <p14:tracePt t="45665" x="3111500" y="2114550"/>
          <p14:tracePt t="45685" x="3117850" y="2120900"/>
          <p14:tracePt t="45753" x="3124200" y="2120900"/>
          <p14:tracePt t="45778" x="3130550" y="2120900"/>
          <p14:tracePt t="45790" x="3136900" y="2120900"/>
          <p14:tracePt t="45814" x="3143250" y="2120900"/>
          <p14:tracePt t="45846" x="3143250" y="2114550"/>
          <p14:tracePt t="45866" x="3143250" y="2108200"/>
          <p14:tracePt t="45897" x="3136900" y="2114550"/>
          <p14:tracePt t="45933" x="3130550" y="2114550"/>
          <p14:tracePt t="45950" x="3124200" y="2120900"/>
          <p14:tracePt t="45966" x="3117850" y="2120900"/>
          <p14:tracePt t="45972" x="3111500" y="2120900"/>
          <p14:tracePt t="45989" x="3105150" y="2127250"/>
          <p14:tracePt t="45989" x="3098800" y="2127250"/>
          <p14:tracePt t="46007" x="3092450" y="2127250"/>
          <p14:tracePt t="46007" x="3092450" y="2133600"/>
          <p14:tracePt t="46024" x="3086100" y="2133600"/>
          <p14:tracePt t="46024" x="3079750" y="2139950"/>
          <p14:tracePt t="46041" x="3073400" y="2146300"/>
          <p14:tracePt t="46056" x="3067050" y="2152650"/>
          <p14:tracePt t="46072" x="3060700" y="2152650"/>
          <p14:tracePt t="46090" x="3067050" y="2159000"/>
          <p14:tracePt t="46129" x="3073400" y="2159000"/>
          <p14:tracePt t="46150" x="3079750" y="2159000"/>
          <p14:tracePt t="46165" x="3086100" y="2159000"/>
          <p14:tracePt t="46189" x="3092450" y="2152650"/>
          <p14:tracePt t="46293" x="3098800" y="2146300"/>
          <p14:tracePt t="46346" x="3092450" y="2139950"/>
          <p14:tracePt t="46389" x="3098800" y="2139950"/>
          <p14:tracePt t="46422" x="3105150" y="2139950"/>
          <p14:tracePt t="46473" x="3105150" y="2127250"/>
          <p14:tracePt t="46525" x="3111500" y="2120900"/>
          <p14:tracePt t="46542" x="3111500" y="2114550"/>
          <p14:tracePt t="46617" x="3117850" y="2108200"/>
          <p14:tracePt t="46670" x="3124200" y="2114550"/>
          <p14:tracePt t="46925" x="3117850" y="2114550"/>
          <p14:tracePt t="46986" x="3111500" y="2114550"/>
          <p14:tracePt t="47005" x="3105150" y="2114550"/>
          <p14:tracePt t="47022" x="3098800" y="2114550"/>
          <p14:tracePt t="47038" x="3092450" y="2114550"/>
          <p14:tracePt t="47050" x="3086100" y="2114550"/>
          <p14:tracePt t="47066" x="3079750" y="2114550"/>
          <p14:tracePt t="47090" x="3079750" y="2120900"/>
          <p14:tracePt t="47178" x="3073400" y="2127250"/>
          <p14:tracePt t="47238" x="3067050" y="2127250"/>
          <p14:tracePt t="47262" x="3060700" y="2133600"/>
          <p14:tracePt t="47290" x="3060700" y="2139950"/>
          <p14:tracePt t="47322" x="3054350" y="2139950"/>
          <p14:tracePt t="47350" x="3048000" y="2139950"/>
          <p14:tracePt t="47374" x="3041650" y="2139950"/>
          <p14:tracePt t="47398" x="3035300" y="2146300"/>
          <p14:tracePt t="47418" x="3028950" y="2146300"/>
          <p14:tracePt t="47442" x="3028950" y="2139950"/>
          <p14:tracePt t="47630" x="3022600" y="2139950"/>
          <p14:tracePt t="47666" x="3016250" y="2139950"/>
          <p14:tracePt t="47718" x="3016250" y="2133600"/>
          <p14:tracePt t="47750" x="3022600" y="2127250"/>
          <p14:tracePt t="47770" x="3028950" y="2127250"/>
          <p14:tracePt t="47802" x="3035300" y="2127250"/>
          <p14:tracePt t="47855" x="3041650" y="2127250"/>
          <p14:tracePt t="47870" x="3048000" y="2127250"/>
          <p14:tracePt t="47886" x="3054350" y="2133600"/>
          <p14:tracePt t="48042" x="3054350" y="2127250"/>
          <p14:tracePt t="48206" x="3048000" y="2133600"/>
          <p14:tracePt t="48410" x="3041650" y="2133600"/>
          <p14:tracePt t="48445" x="3048000" y="2133600"/>
          <p14:tracePt t="48529" x="3048000" y="2139950"/>
          <p14:tracePt t="48582" x="3048000" y="2146300"/>
          <p14:tracePt t="48590" x="3048000" y="2152650"/>
          <p14:tracePt t="48606" x="3048000" y="2159000"/>
          <p14:tracePt t="48614" x="3048000" y="2165350"/>
          <p14:tracePt t="48614" x="3048000" y="2171700"/>
          <p14:tracePt t="48614" x="3048000" y="2178050"/>
          <p14:tracePt t="48635" x="3048000" y="2190750"/>
          <p14:tracePt t="48647" x="3048000" y="2197100"/>
          <p14:tracePt t="48647" x="3054350" y="2216150"/>
          <p14:tracePt t="48666" x="3054350" y="2228850"/>
          <p14:tracePt t="48666" x="3054350" y="2241550"/>
          <p14:tracePt t="48682" x="3054350" y="2254250"/>
          <p14:tracePt t="48682" x="3060700" y="2266950"/>
          <p14:tracePt t="48699" x="3060700" y="2279650"/>
          <p14:tracePt t="48699" x="3060700" y="2292350"/>
          <p14:tracePt t="48716" x="3060700" y="2311400"/>
          <p14:tracePt t="48716" x="3067050" y="2330450"/>
          <p14:tracePt t="48732" x="3067050" y="2343150"/>
          <p14:tracePt t="48732" x="3067050" y="2355850"/>
          <p14:tracePt t="48749" x="3067050" y="2368550"/>
          <p14:tracePt t="48749" x="3073400" y="2374900"/>
          <p14:tracePt t="48766" x="3073400" y="2387600"/>
          <p14:tracePt t="48766" x="3073400" y="2393950"/>
          <p14:tracePt t="48783" x="3079750" y="2406650"/>
          <p14:tracePt t="48783" x="3079750" y="2419350"/>
          <p14:tracePt t="48800" x="3086100" y="2432050"/>
          <p14:tracePt t="48800" x="3086100" y="2438400"/>
          <p14:tracePt t="48817" x="3092450" y="2444750"/>
          <p14:tracePt t="48817" x="3092450" y="2451100"/>
          <p14:tracePt t="48833" x="3098800" y="2457450"/>
          <p14:tracePt t="48833" x="3105150" y="2470150"/>
          <p14:tracePt t="48850" x="3105150" y="2476500"/>
          <p14:tracePt t="48850" x="3105150" y="2482850"/>
          <p14:tracePt t="48867" x="3111500" y="2489200"/>
          <p14:tracePt t="48867" x="3111500" y="2495550"/>
          <p14:tracePt t="48883" x="3117850" y="2495550"/>
          <p14:tracePt t="48898" x="3117850" y="2501900"/>
          <p14:tracePt t="48918" x="3124200" y="2501900"/>
          <p14:tracePt t="48942" x="3130550" y="2501900"/>
          <p14:tracePt t="48958" x="3136900" y="2495550"/>
          <p14:tracePt t="48978" x="3143250" y="2489200"/>
          <p14:tracePt t="49002" x="3149600" y="2489200"/>
          <p14:tracePt t="49018" x="3155950" y="2482850"/>
          <p14:tracePt t="49030" x="3162300" y="2476500"/>
          <p14:tracePt t="49046" x="3175000" y="2476500"/>
          <p14:tracePt t="49061" x="3181350" y="2470150"/>
          <p14:tracePt t="49070" x="3187700" y="2470150"/>
          <p14:tracePt t="49082" x="3194050" y="2470150"/>
          <p14:tracePt t="49082" x="3206750" y="2463800"/>
          <p14:tracePt t="49100" x="3219450" y="2463800"/>
          <p14:tracePt t="49100" x="3232150" y="2463800"/>
          <p14:tracePt t="49117" x="3244850" y="2463800"/>
          <p14:tracePt t="49117" x="3257550" y="2457450"/>
          <p14:tracePt t="49134" x="3270250" y="2457450"/>
          <p14:tracePt t="49134" x="3302000" y="2463800"/>
          <p14:tracePt t="49151" x="3314700" y="2463800"/>
          <p14:tracePt t="49151" x="3327400" y="2463800"/>
          <p14:tracePt t="49169" x="3346450" y="2470150"/>
          <p14:tracePt t="49169" x="3359150" y="2470150"/>
          <p14:tracePt t="49184" x="3378200" y="2470150"/>
          <p14:tracePt t="49184" x="3390900" y="2470150"/>
          <p14:tracePt t="49202" x="3409950" y="2470150"/>
          <p14:tracePt t="49202" x="3435350" y="2470150"/>
          <p14:tracePt t="49218" x="3448050" y="2476500"/>
          <p14:tracePt t="49218" x="3460750" y="2476500"/>
          <p14:tracePt t="49235" x="3473450" y="2476500"/>
          <p14:tracePt t="49235" x="3486150" y="2476500"/>
          <p14:tracePt t="49252" x="3498850" y="2476500"/>
          <p14:tracePt t="49252" x="3511550" y="2476500"/>
          <p14:tracePt t="49269" x="3517900" y="2476500"/>
          <p14:tracePt t="49269" x="3530600" y="2476500"/>
          <p14:tracePt t="49269" x="3536950" y="2476500"/>
          <p14:tracePt t="49287" x="3549650" y="2482850"/>
          <p14:tracePt t="49300" x="3556000" y="2482850"/>
          <p14:tracePt t="49300" x="3575050" y="2489200"/>
          <p14:tracePt t="49319" x="3581400" y="2495550"/>
          <p14:tracePt t="49319" x="3594100" y="2495550"/>
          <p14:tracePt t="49335" x="3600450" y="2501900"/>
          <p14:tracePt t="49335" x="3606800" y="2501900"/>
          <p14:tracePt t="49352" x="3613150" y="2508250"/>
          <p14:tracePt t="49352" x="3625850" y="2508250"/>
          <p14:tracePt t="49352" x="3632200" y="2508250"/>
          <p14:tracePt t="49372" x="3644900" y="2514600"/>
          <p14:tracePt t="49384" x="3657600" y="2514600"/>
          <p14:tracePt t="49384" x="3683000" y="2514600"/>
          <p14:tracePt t="49402" x="3695700" y="2508250"/>
          <p14:tracePt t="49402" x="3708400" y="2508250"/>
          <p14:tracePt t="49420" x="3721100" y="2501900"/>
          <p14:tracePt t="49420" x="3740150" y="2501900"/>
          <p14:tracePt t="49436" x="3752850" y="2495550"/>
          <p14:tracePt t="49436" x="3784600" y="2489200"/>
          <p14:tracePt t="49452" x="3803650" y="2489200"/>
          <p14:tracePt t="49452" x="3816350" y="2482850"/>
          <p14:tracePt t="49469" x="3835400" y="2482850"/>
          <p14:tracePt t="49469" x="3848100" y="2482850"/>
          <p14:tracePt t="49486" x="3867150" y="2476500"/>
          <p14:tracePt t="49486" x="3879850" y="2482850"/>
          <p14:tracePt t="49503" x="3892550" y="2482850"/>
          <p14:tracePt t="49503" x="3930650" y="2482850"/>
          <p14:tracePt t="49520" x="3943350" y="2489200"/>
          <p14:tracePt t="49520" x="3956050" y="2495550"/>
          <p14:tracePt t="49537" x="3975100" y="2501900"/>
          <p14:tracePt t="49537" x="3987800" y="2501900"/>
          <p14:tracePt t="49553" x="4000500" y="2508250"/>
          <p14:tracePt t="49553" x="4013200" y="2514600"/>
          <p14:tracePt t="49553" x="4019550" y="2520950"/>
          <p14:tracePt t="49571" x="4032250" y="2527300"/>
          <p14:tracePt t="49585" x="4038600" y="2533650"/>
          <p14:tracePt t="49585" x="4051300" y="2546350"/>
          <p14:tracePt t="49603" x="4057650" y="2559050"/>
          <p14:tracePt t="49603" x="4057650" y="2565400"/>
          <p14:tracePt t="49619" x="4064000" y="2571750"/>
          <p14:tracePt t="49619" x="4064000" y="2578100"/>
          <p14:tracePt t="49636" x="4070350" y="2584450"/>
          <p14:tracePt t="49636" x="4070350" y="2590800"/>
          <p14:tracePt t="49654" x="4070350" y="2597150"/>
          <p14:tracePt t="49668" x="4070350" y="2603500"/>
          <p14:tracePt t="49686" x="4064000" y="2603500"/>
          <p14:tracePt t="49715" x="4057650" y="2609850"/>
          <p14:tracePt t="49731" x="4051300" y="2609850"/>
          <p14:tracePt t="49747" x="4044950" y="2616200"/>
          <p14:tracePt t="49759" x="4038600" y="2628900"/>
          <p14:tracePt t="49775" x="4038600" y="2635250"/>
          <p14:tracePt t="49785" x="4038600" y="2641600"/>
          <p14:tracePt t="49785" x="4038600" y="2654300"/>
          <p14:tracePt t="49804" x="4038600" y="2667000"/>
          <p14:tracePt t="49804" x="4044950" y="2686050"/>
          <p14:tracePt t="49821" x="4044950" y="2698750"/>
          <p14:tracePt t="49821" x="4051300" y="2711450"/>
          <p14:tracePt t="49837" x="4057650" y="2724150"/>
          <p14:tracePt t="49837" x="4057650" y="2736850"/>
          <p14:tracePt t="49856" x="4064000" y="2743200"/>
          <p14:tracePt t="49856" x="4070350" y="2762250"/>
          <p14:tracePt t="49872" x="4076700" y="2768600"/>
          <p14:tracePt t="49872" x="4083050" y="2774950"/>
          <p14:tracePt t="49888" x="4089400" y="2781300"/>
          <p14:tracePt t="49888" x="4095750" y="2787650"/>
          <p14:tracePt t="49904" x="4102100" y="2794000"/>
          <p14:tracePt t="49904" x="4114800" y="2794000"/>
          <p14:tracePt t="49920" x="4121150" y="2794000"/>
          <p14:tracePt t="49920" x="4133850" y="2794000"/>
          <p14:tracePt t="49920" x="4140200" y="2794000"/>
          <p14:tracePt t="49940" x="4152900" y="2794000"/>
          <p14:tracePt t="49953" x="4165600" y="2794000"/>
          <p14:tracePt t="49953" x="4191000" y="2794000"/>
          <p14:tracePt t="49971" x="4203700" y="2794000"/>
          <p14:tracePt t="49971" x="4222750" y="2794000"/>
          <p14:tracePt t="49987" x="4235450" y="2794000"/>
          <p14:tracePt t="49987" x="4260850" y="2794000"/>
          <p14:tracePt t="50004" x="4279900" y="2794000"/>
          <p14:tracePt t="50004" x="4305300" y="2794000"/>
          <p14:tracePt t="50004" x="4337050" y="2794000"/>
          <p14:tracePt t="50023" x="4368800" y="2794000"/>
          <p14:tracePt t="50036" x="4400550" y="2794000"/>
          <p14:tracePt t="50036" x="4483100" y="2787650"/>
          <p14:tracePt t="50055" x="4521200" y="2781300"/>
          <p14:tracePt t="50055" x="4565650" y="2774950"/>
          <p14:tracePt t="50071" x="4610100" y="2774950"/>
          <p14:tracePt t="50071" x="4654550" y="2768600"/>
          <p14:tracePt t="50088" x="4699000" y="2755900"/>
          <p14:tracePt t="50088" x="4749800" y="2749550"/>
          <p14:tracePt t="50105" x="4794250" y="2743200"/>
          <p14:tracePt t="50105" x="4902200" y="2724150"/>
          <p14:tracePt t="50122" x="4959350" y="2717800"/>
          <p14:tracePt t="50122" x="5010150" y="2711450"/>
          <p14:tracePt t="50138" x="5067300" y="2711450"/>
          <p14:tracePt t="50138" x="5124450" y="2705100"/>
          <p14:tracePt t="50155" x="5187950" y="2705100"/>
          <p14:tracePt t="50155" x="5295900" y="2698750"/>
          <p14:tracePt t="50172" x="5353050" y="2698750"/>
          <p14:tracePt t="50172" x="5403850" y="2692400"/>
          <p14:tracePt t="50188" x="5454650" y="2692400"/>
          <p14:tracePt t="50188" x="5505450" y="2686050"/>
          <p14:tracePt t="50205" x="5549900" y="2679700"/>
          <p14:tracePt t="50205" x="5594350" y="2673350"/>
          <p14:tracePt t="50222" x="5638800" y="2667000"/>
          <p14:tracePt t="50222" x="5721350" y="2660650"/>
          <p14:tracePt t="50239" x="5765800" y="2660650"/>
          <p14:tracePt t="50239" x="5803900" y="2667000"/>
          <p14:tracePt t="50255" x="5842000" y="2667000"/>
          <p14:tracePt t="50255" x="5880100" y="2673350"/>
          <p14:tracePt t="50272" x="5911850" y="2679700"/>
          <p14:tracePt t="50272" x="5943600" y="2679700"/>
          <p14:tracePt t="50289" x="5975350" y="2686050"/>
          <p14:tracePt t="50289" x="6000750" y="2692400"/>
          <p14:tracePt t="50289" x="6026150" y="2698750"/>
          <p14:tracePt t="50307" x="6051550" y="2698750"/>
          <p14:tracePt t="50321" x="6070600" y="2698750"/>
          <p14:tracePt t="50321" x="6108700" y="2705100"/>
          <p14:tracePt t="50339" x="6121400" y="2705100"/>
          <p14:tracePt t="50339" x="6140450" y="2705100"/>
          <p14:tracePt t="50356" x="6153150" y="2705100"/>
          <p14:tracePt t="50356" x="6159500" y="2705100"/>
          <p14:tracePt t="50372" x="6172200" y="2705100"/>
          <p14:tracePt t="50372" x="6178550" y="2705100"/>
          <p14:tracePt t="50390" x="6178550" y="2711450"/>
          <p14:tracePt t="50427" x="6172200" y="2711450"/>
          <p14:tracePt t="50435" x="6165850" y="2711450"/>
          <p14:tracePt t="50443" x="6159500" y="2711450"/>
          <p14:tracePt t="50454" x="6153150" y="2711450"/>
          <p14:tracePt t="50454" x="6134100" y="2711450"/>
          <p14:tracePt t="50473" x="6127750" y="2711450"/>
          <p14:tracePt t="50473" x="6115050" y="2717800"/>
          <p14:tracePt t="50489" x="6102350" y="2717800"/>
          <p14:tracePt t="50489" x="6096000" y="2724150"/>
          <p14:tracePt t="50506" x="6083300" y="2730500"/>
          <p14:tracePt t="50506" x="6070600" y="2730500"/>
          <p14:tracePt t="50523" x="6057900" y="2736850"/>
          <p14:tracePt t="50523" x="6026150" y="2749550"/>
          <p14:tracePt t="50539" x="6007100" y="2755900"/>
          <p14:tracePt t="50539" x="5988050" y="2755900"/>
          <p14:tracePt t="50557" x="5969000" y="2762250"/>
          <p14:tracePt t="50557" x="5949950" y="2768600"/>
          <p14:tracePt t="50573" x="5924550" y="2774950"/>
          <p14:tracePt t="50573" x="5905500" y="2781300"/>
          <p14:tracePt t="50573" x="5886450" y="2787650"/>
          <p14:tracePt t="50592" x="5861050" y="2787650"/>
          <p14:tracePt t="50605" x="5842000" y="2794000"/>
          <p14:tracePt t="50605" x="5816600" y="2800350"/>
          <p14:tracePt t="50623" x="5803900" y="2800350"/>
          <p14:tracePt t="50623" x="5791200" y="2806700"/>
          <p14:tracePt t="50640" x="5784850" y="2806700"/>
          <p14:tracePt t="50655" x="5791200" y="2800350"/>
          <p14:tracePt t="50699" x="5803900" y="2806700"/>
          <p14:tracePt t="50707" x="5816600" y="2806700"/>
          <p14:tracePt t="50711" x="5829300" y="2806700"/>
          <p14:tracePt t="50722" x="5842000" y="2806700"/>
          <p14:tracePt t="50722" x="5861050" y="2813050"/>
          <p14:tracePt t="50740" x="5880100" y="2819400"/>
          <p14:tracePt t="50740" x="5899150" y="2819400"/>
          <p14:tracePt t="50740" x="5924550" y="2825750"/>
          <p14:tracePt t="50759" x="5949950" y="2832100"/>
          <p14:tracePt t="50759" x="5975350" y="2838450"/>
          <p14:tracePt t="50773" x="6007100" y="2844800"/>
          <p14:tracePt t="50773" x="6045200" y="2851150"/>
          <p14:tracePt t="50790" x="6083300" y="2851150"/>
          <p14:tracePt t="50790" x="6121400" y="2851150"/>
          <p14:tracePt t="50807" x="6159500" y="2851150"/>
          <p14:tracePt t="50807" x="6197600" y="2851150"/>
          <p14:tracePt t="50824" x="6242050" y="2851150"/>
          <p14:tracePt t="50824" x="6318250" y="2851150"/>
          <p14:tracePt t="50841" x="6356350" y="2844800"/>
          <p14:tracePt t="50841" x="6388100" y="2844800"/>
          <p14:tracePt t="50859" x="6426200" y="2838450"/>
          <p14:tracePt t="50859" x="6451600" y="2838450"/>
          <p14:tracePt t="50874" x="6483350" y="2838450"/>
          <p14:tracePt t="50874" x="6527800" y="2838450"/>
          <p14:tracePt t="50891" x="6553200" y="2838450"/>
          <p14:tracePt t="50891" x="6572250" y="2832100"/>
          <p14:tracePt t="50908" x="6584950" y="2832100"/>
          <p14:tracePt t="50908" x="6604000" y="2832100"/>
          <p14:tracePt t="50924" x="6616700" y="2832100"/>
          <p14:tracePt t="50924" x="6629400" y="2825750"/>
          <p14:tracePt t="50941" x="6635750" y="2825750"/>
          <p14:tracePt t="50941" x="6642100" y="2825750"/>
          <p14:tracePt t="50958" x="6648450" y="2825750"/>
          <p14:tracePt t="50973" x="6642100" y="2825750"/>
          <p14:tracePt t="50998" x="6635750" y="2825750"/>
          <p14:tracePt t="51010" x="6629400" y="2825750"/>
          <p14:tracePt t="51027" x="6623050" y="2825750"/>
          <p14:tracePt t="51044" x="6616700" y="2825750"/>
          <p14:tracePt t="51060" x="6610350" y="2825750"/>
          <p14:tracePt t="51060" x="6604000" y="2825750"/>
          <p14:tracePt t="51075" x="6597650" y="2825750"/>
          <p14:tracePt t="51090" x="6591300" y="2825750"/>
          <p14:tracePt t="51090" x="6584950" y="2825750"/>
          <p14:tracePt t="51108" x="6578600" y="2825750"/>
          <p14:tracePt t="51108" x="6565900" y="2825750"/>
          <p14:tracePt t="51125" x="6559550" y="2832100"/>
          <p14:tracePt t="51125" x="6540500" y="2832100"/>
          <p14:tracePt t="51142" x="6527800" y="2838450"/>
          <p14:tracePt t="51142" x="6521450" y="2838450"/>
          <p14:tracePt t="51158" x="6508750" y="2844800"/>
          <p14:tracePt t="51158" x="6496050" y="2844800"/>
          <p14:tracePt t="51175" x="6483350" y="2851150"/>
          <p14:tracePt t="51175" x="6464300" y="2857500"/>
          <p14:tracePt t="51192" x="6457950" y="2857500"/>
          <p14:tracePt t="51192" x="6451600" y="2857500"/>
          <p14:tracePt t="51208" x="6445250" y="2857500"/>
          <p14:tracePt t="51224" x="6438900" y="2863850"/>
          <p14:tracePt t="51240" x="6445250" y="2863850"/>
          <p14:tracePt t="51259" x="6451600" y="2863850"/>
          <p14:tracePt t="51275" x="6457950" y="2863850"/>
          <p14:tracePt t="51275" x="6464300" y="2863850"/>
          <p14:tracePt t="51292" x="6477000" y="2857500"/>
          <p14:tracePt t="51292" x="6483350" y="2857500"/>
          <p14:tracePt t="51309" x="6496050" y="2857500"/>
          <p14:tracePt t="51309" x="6508750" y="2851150"/>
          <p14:tracePt t="51309" x="6527800" y="2851150"/>
          <p14:tracePt t="51328" x="6540500" y="2851150"/>
          <p14:tracePt t="51340" x="6553200" y="2851150"/>
          <p14:tracePt t="51340" x="6591300" y="2857500"/>
          <p14:tracePt t="51360" x="6604000" y="2863850"/>
          <p14:tracePt t="51360" x="6623050" y="2863850"/>
          <p14:tracePt t="51375" x="6642100" y="2863850"/>
          <p14:tracePt t="51375" x="6661150" y="2870200"/>
          <p14:tracePt t="51392" x="6673850" y="2870200"/>
          <p14:tracePt t="51392" x="6692900" y="2870200"/>
          <p14:tracePt t="51409" x="6705600" y="2870200"/>
          <p14:tracePt t="51409" x="6724650" y="2870200"/>
          <p14:tracePt t="51409" x="6737350" y="2863850"/>
          <p14:tracePt t="51428" x="6756400" y="2863850"/>
          <p14:tracePt t="51428" x="6769100" y="2863850"/>
          <p14:tracePt t="51442" x="6788150" y="2857500"/>
          <p14:tracePt t="51442" x="6807200" y="2857500"/>
          <p14:tracePt t="51459" x="6826250" y="2851150"/>
          <p14:tracePt t="51459" x="6838950" y="2851150"/>
          <p14:tracePt t="51476" x="6851650" y="2851150"/>
          <p14:tracePt t="51476" x="6877050" y="2851150"/>
          <p14:tracePt t="51492" x="6889750" y="2851150"/>
          <p14:tracePt t="51492" x="6896100" y="2851150"/>
          <p14:tracePt t="51509" x="6902450" y="2851150"/>
          <p14:tracePt t="51525" x="6908800" y="2851150"/>
          <p14:tracePt t="51541" x="6915150" y="2851150"/>
          <p14:tracePt t="51558" x="6908800" y="2857500"/>
          <p14:tracePt t="51583" x="6902450" y="2857500"/>
          <p14:tracePt t="51598" x="6896100" y="2863850"/>
          <p14:tracePt t="51608" x="6889750" y="2863850"/>
          <p14:tracePt t="51608" x="6870700" y="2870200"/>
          <p14:tracePt t="51627" x="6864350" y="2870200"/>
          <p14:tracePt t="51627" x="6858000" y="2870200"/>
          <p14:tracePt t="51644" x="6845300" y="2870200"/>
          <p14:tracePt t="51644" x="6838950" y="2870200"/>
          <p14:tracePt t="51660" x="6832600" y="2876550"/>
          <p14:tracePt t="51660" x="6819900" y="2876550"/>
          <p14:tracePt t="51676" x="6813550" y="2876550"/>
          <p14:tracePt t="51676" x="6800850" y="2876550"/>
          <p14:tracePt t="51676" x="6794500" y="2882900"/>
          <p14:tracePt t="51695" x="6781800" y="2882900"/>
          <p14:tracePt t="51708" x="6769100" y="2889250"/>
          <p14:tracePt t="51708" x="6737350" y="2889250"/>
          <p14:tracePt t="51727" x="6724650" y="2895600"/>
          <p14:tracePt t="51727" x="6711950" y="2895600"/>
          <p14:tracePt t="51743" x="6699250" y="2895600"/>
          <p14:tracePt t="51743" x="6686550" y="2901950"/>
          <p14:tracePt t="51760" x="6673850" y="2901950"/>
          <p14:tracePt t="51760" x="6661150" y="2901950"/>
          <p14:tracePt t="51777" x="6648450" y="2901950"/>
          <p14:tracePt t="51777" x="6635750" y="2901950"/>
          <p14:tracePt t="51794" x="6623050" y="2901950"/>
          <p14:tracePt t="51794" x="6616700" y="2901950"/>
          <p14:tracePt t="51810" x="6604000" y="2901950"/>
          <p14:tracePt t="51810" x="6597650" y="2901950"/>
          <p14:tracePt t="51827" x="6591300" y="2901950"/>
          <p14:tracePt t="51827" x="6578600" y="2901950"/>
          <p14:tracePt t="51844" x="6572250" y="2901950"/>
          <p14:tracePt t="51844" x="6553200" y="2901950"/>
          <p14:tracePt t="51862" x="6546850" y="2901950"/>
          <p14:tracePt t="51862" x="6540500" y="2901950"/>
          <p14:tracePt t="51877" x="6527800" y="2901950"/>
          <p14:tracePt t="51877" x="6521450" y="2901950"/>
          <p14:tracePt t="51894" x="6508750" y="2901950"/>
          <p14:tracePt t="51894" x="6477000" y="2908300"/>
          <p14:tracePt t="51911" x="6464300" y="2908300"/>
          <p14:tracePt t="51911" x="6438900" y="2908300"/>
          <p14:tracePt t="51928" x="6419850" y="2914650"/>
          <p14:tracePt t="51928" x="6400800" y="2921000"/>
          <p14:tracePt t="51944" x="6375400" y="2921000"/>
          <p14:tracePt t="51944" x="6350000" y="2927350"/>
          <p14:tracePt t="51961" x="6324600" y="2927350"/>
          <p14:tracePt t="51961" x="6299200" y="2933700"/>
          <p14:tracePt t="51961" x="6280150" y="2933700"/>
          <p14:tracePt t="51980" x="6254750" y="2940050"/>
          <p14:tracePt t="51993" x="6229350" y="2946400"/>
          <p14:tracePt t="51993" x="6184900" y="2952750"/>
          <p14:tracePt t="52011" x="6165850" y="2952750"/>
          <p14:tracePt t="52011" x="6140450" y="2952750"/>
          <p14:tracePt t="52028" x="6121400" y="2952750"/>
          <p14:tracePt t="52028" x="6096000" y="2952750"/>
          <p14:tracePt t="52045" x="6076950" y="2952750"/>
          <p14:tracePt t="52045" x="6051550" y="2952750"/>
          <p14:tracePt t="52045" x="6032500" y="2952750"/>
          <p14:tracePt t="52064" x="6007100" y="2952750"/>
          <p14:tracePt t="52076" x="5988050" y="2952750"/>
          <p14:tracePt t="52076" x="5949950" y="2946400"/>
          <p14:tracePt t="52094" x="5930900" y="2946400"/>
          <p14:tracePt t="52094" x="5911850" y="2946400"/>
          <p14:tracePt t="52111" x="5899150" y="2946400"/>
          <p14:tracePt t="52111" x="5880100" y="2946400"/>
          <p14:tracePt t="52128" x="5867400" y="2946400"/>
          <p14:tracePt t="52128" x="5854700" y="2952750"/>
          <p14:tracePt t="52144" x="5842000" y="2952750"/>
          <p14:tracePt t="52144" x="5816600" y="2959100"/>
          <p14:tracePt t="52161" x="5803900" y="2959100"/>
          <p14:tracePt t="52161" x="5791200" y="2959100"/>
          <p14:tracePt t="52178" x="5784850" y="2965450"/>
          <p14:tracePt t="52178" x="5772150" y="2965450"/>
          <p14:tracePt t="52195" x="5759450" y="2965450"/>
          <p14:tracePt t="52195" x="5727700" y="2965450"/>
          <p14:tracePt t="52211" x="5715000" y="2965450"/>
          <p14:tracePt t="52211" x="5702300" y="2965450"/>
          <p14:tracePt t="52228" x="5683250" y="2971800"/>
          <p14:tracePt t="52228" x="5670550" y="2971800"/>
          <p14:tracePt t="52245" x="5651500" y="2971800"/>
          <p14:tracePt t="52245" x="5632450" y="2978150"/>
          <p14:tracePt t="52262" x="5613400" y="2978150"/>
          <p14:tracePt t="52262" x="5568950" y="2984500"/>
          <p14:tracePt t="52279" x="5549900" y="2990850"/>
          <p14:tracePt t="52279" x="5530850" y="2990850"/>
          <p14:tracePt t="52295" x="5505450" y="2990850"/>
          <p14:tracePt t="52295" x="5486400" y="2997200"/>
          <p14:tracePt t="52312" x="5467350" y="2997200"/>
          <p14:tracePt t="52312" x="5448300" y="3003550"/>
          <p14:tracePt t="52329" x="5429250" y="3003550"/>
          <p14:tracePt t="52329" x="5410200" y="3003550"/>
          <p14:tracePt t="52329" x="5391150" y="3003550"/>
          <p14:tracePt t="52348" x="5372100" y="3003550"/>
          <p14:tracePt t="52348" x="5353050" y="3003550"/>
          <p14:tracePt t="52364" x="5334000" y="3003550"/>
          <p14:tracePt t="52364" x="5321300" y="3003550"/>
          <p14:tracePt t="52379" x="5302250" y="2997200"/>
          <p14:tracePt t="52379" x="5289550" y="2997200"/>
          <p14:tracePt t="52395" x="5270500" y="2990850"/>
          <p14:tracePt t="52395" x="5257800" y="2990850"/>
          <p14:tracePt t="52413" x="5245100" y="2984500"/>
          <p14:tracePt t="52413" x="5232400" y="2984500"/>
          <p14:tracePt t="52429" x="5219700" y="2984500"/>
          <p14:tracePt t="52429" x="5207000" y="2984500"/>
          <p14:tracePt t="52429" x="5200650" y="2978150"/>
          <p14:tracePt t="52448" x="5187950" y="2978150"/>
          <p14:tracePt t="52448" x="5181600" y="2978150"/>
          <p14:tracePt t="52463" x="5175250" y="2978150"/>
          <p14:tracePt t="52463" x="5162550" y="2978150"/>
          <p14:tracePt t="52479" x="5162550" y="2984500"/>
          <p14:tracePt t="52479" x="5149850" y="2984500"/>
          <p14:tracePt t="52495" x="5143500" y="2984500"/>
          <p14:tracePt t="52495" x="5137150" y="2984500"/>
          <p14:tracePt t="52513" x="5130800" y="2984500"/>
          <p14:tracePt t="52513" x="5124450" y="2990850"/>
          <p14:tracePt t="52529" x="5118100" y="2990850"/>
          <p14:tracePt t="52529" x="5111750" y="2990850"/>
          <p14:tracePt t="52546" x="5105400" y="2990850"/>
          <p14:tracePt t="52546" x="5099050" y="2990850"/>
          <p14:tracePt t="52564" x="5092700" y="2990850"/>
          <p14:tracePt t="52564" x="5092700" y="2997200"/>
          <p14:tracePt t="52579" x="5080000" y="2997200"/>
          <p14:tracePt t="52595" x="5073650" y="2997200"/>
          <p14:tracePt t="52611" x="5067300" y="2997200"/>
          <p14:tracePt t="52628" x="5060950" y="2997200"/>
          <p14:tracePt t="52647" x="5054600" y="2990850"/>
          <p14:tracePt t="52662" x="5048250" y="2984500"/>
          <p14:tracePt t="52687" x="5041900" y="2984500"/>
          <p14:tracePt t="52707" x="5035550" y="2984500"/>
          <p14:tracePt t="52730" x="5029200" y="2984500"/>
          <p14:tracePt t="52750" x="5022850" y="2984500"/>
          <p14:tracePt t="52774" x="5016500" y="2984500"/>
          <p14:tracePt t="52807" x="5016500" y="2990850"/>
          <p14:tracePt t="52835" x="5010150" y="2990850"/>
          <p14:tracePt t="52859" x="5003800" y="2990850"/>
          <p14:tracePt t="52878" x="4997450" y="2990850"/>
          <p14:tracePt t="52910" x="4997450" y="2984500"/>
          <p14:tracePt t="52947" x="4997450" y="2978150"/>
          <p14:tracePt t="52978" x="4991100" y="2971800"/>
          <p14:tracePt t="52999" x="4984750" y="2971800"/>
          <p14:tracePt t="53023" x="4978400" y="2971800"/>
          <p14:tracePt t="53047" x="4972050" y="2971800"/>
          <p14:tracePt t="53066" x="4972050" y="2965450"/>
          <p14:tracePt t="53091" x="4965700" y="2965450"/>
          <p14:tracePt t="53111" x="4959350" y="2965450"/>
          <p14:tracePt t="53127" x="4953000" y="2965450"/>
          <p14:tracePt t="53151" x="4946650" y="2965450"/>
          <p14:tracePt t="53171" x="4946650" y="2959100"/>
          <p14:tracePt t="53230" x="4953000" y="2952750"/>
          <p14:tracePt t="53262" x="4959350" y="2952750"/>
          <p14:tracePt t="53290" x="4965700" y="2946400"/>
          <p14:tracePt t="53323" x="4972050" y="2946400"/>
          <p14:tracePt t="53351" x="4972050" y="2940050"/>
          <p14:tracePt t="53383" x="4978400" y="2933700"/>
          <p14:tracePt t="53411" x="4984750" y="2933700"/>
          <p14:tracePt t="53451" x="4991100" y="2927350"/>
          <p14:tracePt t="53487" x="4991100" y="2921000"/>
          <p14:tracePt t="53510" x="4991100" y="2914650"/>
          <p14:tracePt t="53579" x="4991100" y="2908300"/>
          <p14:tracePt t="53698" x="4997450" y="2908300"/>
          <p14:tracePt t="53735" x="4991100" y="2908300"/>
          <p14:tracePt t="54035" x="4984750" y="2908300"/>
          <p14:tracePt t="54051" x="4978400" y="2914650"/>
          <p14:tracePt t="54067" x="4965700" y="2914650"/>
          <p14:tracePt t="54078" x="4959350" y="2914650"/>
          <p14:tracePt t="54094" x="4953000" y="2914650"/>
          <p14:tracePt t="54103" x="4946650" y="2914650"/>
          <p14:tracePt t="54120" x="4940300" y="2914650"/>
          <p14:tracePt t="54120" x="4933950" y="2914650"/>
          <p14:tracePt t="54134" x="4927600" y="2921000"/>
          <p14:tracePt t="54134" x="4921250" y="2921000"/>
          <p14:tracePt t="54151" x="4908550" y="2921000"/>
          <p14:tracePt t="54151" x="4895850" y="2927350"/>
          <p14:tracePt t="54168" x="4883150" y="2927350"/>
          <p14:tracePt t="54168" x="4870450" y="2927350"/>
          <p14:tracePt t="54168" x="4851400" y="2927350"/>
          <p14:tracePt t="54187" x="4832350" y="2921000"/>
          <p14:tracePt t="54187" x="4806950" y="2921000"/>
          <p14:tracePt t="54201" x="4781550" y="2914650"/>
          <p14:tracePt t="54201" x="4756150" y="2914650"/>
          <p14:tracePt t="54218" x="4724400" y="2908300"/>
          <p14:tracePt t="54218" x="4686300" y="2908300"/>
          <p14:tracePt t="54235" x="4654550" y="2901950"/>
          <p14:tracePt t="54235" x="4572000" y="2895600"/>
          <p14:tracePt t="54251" x="4527550" y="2895600"/>
          <p14:tracePt t="54251" x="4483100" y="2895600"/>
          <p14:tracePt t="54268" x="4432300" y="2895600"/>
          <p14:tracePt t="54268" x="4381500" y="2895600"/>
          <p14:tracePt t="54285" x="4330700" y="2901950"/>
          <p14:tracePt t="54285" x="4273550" y="2908300"/>
          <p14:tracePt t="54302" x="4210050" y="2914650"/>
          <p14:tracePt t="54302" x="4152900" y="2927350"/>
          <p14:tracePt t="54319" x="4038600" y="2946400"/>
          <p14:tracePt t="54319" x="3975100" y="2959100"/>
          <p14:tracePt t="54335" x="3917950" y="2965450"/>
          <p14:tracePt t="54335" x="3860800" y="2978150"/>
          <p14:tracePt t="54352" x="3810000" y="2984500"/>
          <p14:tracePt t="54352" x="3759200" y="2990850"/>
          <p14:tracePt t="54352" x="3708400" y="2990850"/>
          <p14:tracePt t="54371" x="3657600" y="2997200"/>
          <p14:tracePt t="54384" x="3613150" y="2997200"/>
          <p14:tracePt t="54384" x="3524250" y="3003550"/>
          <p14:tracePt t="54404" x="3479800" y="3009900"/>
          <p14:tracePt t="54404" x="3441700" y="3009900"/>
          <p14:tracePt t="54420" x="3403600" y="3016250"/>
          <p14:tracePt t="54420" x="3365500" y="3016250"/>
          <p14:tracePt t="54435" x="3333750" y="3016250"/>
          <p14:tracePt t="54435" x="3302000" y="3022600"/>
          <p14:tracePt t="54452" x="3276600" y="3022600"/>
          <p14:tracePt t="54452" x="3244850" y="3022600"/>
          <p14:tracePt t="54469" x="3225800" y="3016250"/>
          <p14:tracePt t="54469" x="3206750" y="3016250"/>
          <p14:tracePt t="54469" x="3181350" y="3009900"/>
          <p14:tracePt t="54488" x="3168650" y="3003550"/>
          <p14:tracePt t="54488" x="3149600" y="2997200"/>
          <p14:tracePt t="54502" x="3136900" y="2990850"/>
          <p14:tracePt t="54502" x="3124200" y="2984500"/>
          <p14:tracePt t="54519" x="3111500" y="2971800"/>
          <p14:tracePt t="54519" x="3098800" y="2965450"/>
          <p14:tracePt t="54536" x="3086100" y="2959100"/>
          <p14:tracePt t="54536" x="3067050" y="2946400"/>
          <p14:tracePt t="54552" x="3054350" y="2940050"/>
          <p14:tracePt t="54552" x="3048000" y="2933700"/>
          <p14:tracePt t="54569" x="3041650" y="2927350"/>
          <p14:tracePt t="54569" x="3035300" y="2921000"/>
          <p14:tracePt t="54586" x="3022600" y="2921000"/>
          <p14:tracePt t="54586" x="3003550" y="2914650"/>
          <p14:tracePt t="54603" x="2997200" y="2908300"/>
          <p14:tracePt t="54603" x="2984500" y="2908300"/>
          <p14:tracePt t="54620" x="2971800" y="2908300"/>
          <p14:tracePt t="54620" x="2959100" y="2908300"/>
          <p14:tracePt t="54637" x="2946400" y="2914650"/>
          <p14:tracePt t="54637" x="2933700" y="2914650"/>
          <p14:tracePt t="54653" x="2921000" y="2914650"/>
          <p14:tracePt t="54653" x="2908300" y="2914650"/>
          <p14:tracePt t="54653" x="2895600" y="2921000"/>
          <p14:tracePt t="54672" x="2882900" y="2921000"/>
          <p14:tracePt t="54685" x="2876550" y="2921000"/>
          <p14:tracePt t="54685" x="2851150" y="2921000"/>
          <p14:tracePt t="54703" x="2844800" y="2921000"/>
          <p14:tracePt t="54703" x="2832100" y="2914650"/>
          <p14:tracePt t="54720" x="2819400" y="2914650"/>
          <p14:tracePt t="54720" x="2806700" y="2921000"/>
          <p14:tracePt t="54736" x="2794000" y="2921000"/>
          <p14:tracePt t="54736" x="2781300" y="2921000"/>
          <p14:tracePt t="54736" x="2768600" y="2921000"/>
          <p14:tracePt t="54755" x="2755900" y="2921000"/>
          <p14:tracePt t="54768" x="2743200" y="2914650"/>
          <p14:tracePt t="54768" x="2711450" y="2914650"/>
          <p14:tracePt t="54787" x="2698750" y="2914650"/>
          <p14:tracePt t="54787" x="2686050" y="2908300"/>
          <p14:tracePt t="54803" x="2673350" y="2908300"/>
          <p14:tracePt t="54803" x="2654300" y="2908300"/>
          <p14:tracePt t="54820" x="2641600" y="2908300"/>
          <p14:tracePt t="54820" x="2622550" y="2908300"/>
          <p14:tracePt t="54837" x="2609850" y="2908300"/>
          <p14:tracePt t="54837" x="2571750" y="2908300"/>
          <p14:tracePt t="54855" x="2552700" y="2908300"/>
          <p14:tracePt t="54855" x="2540000" y="2908300"/>
          <p14:tracePt t="54870" x="2514600" y="2908300"/>
          <p14:tracePt t="54870" x="2495550" y="2908300"/>
          <p14:tracePt t="54887" x="2476500" y="2901950"/>
          <p14:tracePt t="54887" x="2451100" y="2901950"/>
          <p14:tracePt t="54904" x="2432050" y="2901950"/>
          <p14:tracePt t="54904" x="2381250" y="2908300"/>
          <p14:tracePt t="54920" x="2362200" y="2914650"/>
          <p14:tracePt t="54920" x="2336800" y="2921000"/>
          <p14:tracePt t="54937" x="2311400" y="2927350"/>
          <p14:tracePt t="54937" x="2286000" y="2933700"/>
          <p14:tracePt t="54954" x="2260600" y="2940050"/>
          <p14:tracePt t="54954" x="2203450" y="2959100"/>
          <p14:tracePt t="54971" x="2178050" y="2971800"/>
          <p14:tracePt t="54971" x="2152650" y="2984500"/>
          <p14:tracePt t="54987" x="2120900" y="2990850"/>
          <p14:tracePt t="54987" x="2095500" y="3003550"/>
          <p14:tracePt t="55004" x="2070100" y="3016250"/>
          <p14:tracePt t="55004" x="2044700" y="3022600"/>
          <p14:tracePt t="55021" x="2019300" y="3035300"/>
          <p14:tracePt t="55021" x="2000250" y="3041650"/>
          <p14:tracePt t="55021" x="1974850" y="3048000"/>
          <p14:tracePt t="55039" x="1955800" y="3060700"/>
          <p14:tracePt t="55053" x="1936750" y="3067050"/>
          <p14:tracePt t="55053" x="1898650" y="3086100"/>
          <p14:tracePt t="55071" x="1879600" y="3092450"/>
          <p14:tracePt t="55071" x="1860550" y="3105150"/>
          <p14:tracePt t="55087" x="1841500" y="3111500"/>
          <p14:tracePt t="55087" x="1822450" y="3124200"/>
          <p14:tracePt t="55104" x="1797050" y="3130550"/>
          <p14:tracePt t="55104" x="1778000" y="3143250"/>
          <p14:tracePt t="55104" x="1752600" y="3149600"/>
          <p14:tracePt t="55123" x="1727200" y="3162300"/>
          <p14:tracePt t="55136" x="1708150" y="3175000"/>
          <p14:tracePt t="55136" x="1657350" y="3200400"/>
          <p14:tracePt t="55154" x="1631950" y="3206750"/>
          <p14:tracePt t="55154" x="1606550" y="3219450"/>
          <p14:tracePt t="55171" x="1581150" y="3232150"/>
          <p14:tracePt t="55171" x="1555750" y="3244850"/>
          <p14:tracePt t="55188" x="1530350" y="3257550"/>
          <p14:tracePt t="55188" x="1473200" y="3282950"/>
          <p14:tracePt t="55205" x="1447800" y="3295650"/>
          <p14:tracePt t="55205" x="1422400" y="3308350"/>
          <p14:tracePt t="55222" x="1397000" y="3321050"/>
          <p14:tracePt t="55222" x="1377950" y="3333750"/>
          <p14:tracePt t="55238" x="1352550" y="3346450"/>
          <p14:tracePt t="55238" x="1333500" y="3352800"/>
          <p14:tracePt t="55254" x="1314450" y="3365500"/>
          <p14:tracePt t="55254" x="1276350" y="3384550"/>
          <p14:tracePt t="55272" x="1257300" y="3397250"/>
          <p14:tracePt t="55272" x="1244600" y="3403600"/>
          <p14:tracePt t="55289" x="1225550" y="3416300"/>
          <p14:tracePt t="55289" x="1212850" y="3422650"/>
          <p14:tracePt t="55305" x="1200150" y="3435350"/>
          <p14:tracePt t="55305" x="1187450" y="3441700"/>
          <p14:tracePt t="55305" x="1181100" y="3448050"/>
          <p14:tracePt t="55324" x="1168400" y="3454400"/>
          <p14:tracePt t="55337" x="1162050" y="3460750"/>
          <p14:tracePt t="55356" x="1162050" y="3467100"/>
          <p14:tracePt t="55371" x="1168400" y="3479800"/>
          <p14:tracePt t="55387" x="1168400" y="3486150"/>
          <p14:tracePt t="55387" x="1174750" y="3492500"/>
          <p14:tracePt t="55387" x="1181100" y="3505200"/>
          <p14:tracePt t="55408" x="1187450" y="3517900"/>
          <p14:tracePt t="55421" x="1200150" y="3530600"/>
          <p14:tracePt t="55421" x="1219200" y="3556000"/>
          <p14:tracePt t="55439" x="1231900" y="3568700"/>
          <p14:tracePt t="55439" x="1250950" y="3581400"/>
          <p14:tracePt t="55455" x="1263650" y="3600450"/>
          <p14:tracePt t="55455" x="1282700" y="3613150"/>
          <p14:tracePt t="55472" x="1308100" y="3625850"/>
          <p14:tracePt t="55472" x="1333500" y="3638550"/>
          <p14:tracePt t="55489" x="1358900" y="3651250"/>
          <p14:tracePt t="55489" x="1428750" y="3676650"/>
          <p14:tracePt t="55506" x="1466850" y="3689350"/>
          <p14:tracePt t="55506" x="1511300" y="3695700"/>
          <p14:tracePt t="55522" x="1562100" y="3695700"/>
          <p14:tracePt t="55522" x="1612900" y="3702050"/>
          <p14:tracePt t="55539" x="1663700" y="3695700"/>
          <p14:tracePt t="55539" x="1720850" y="3695700"/>
          <p14:tracePt t="55556" x="1784350" y="3689350"/>
          <p14:tracePt t="55556" x="1911350" y="3683000"/>
          <p14:tracePt t="55572" x="1981200" y="3676650"/>
          <p14:tracePt t="55572" x="2051050" y="3676650"/>
          <p14:tracePt t="55589" x="2127250" y="3670300"/>
          <p14:tracePt t="55589" x="2197100" y="3670300"/>
          <p14:tracePt t="55606" x="2273300" y="3663950"/>
          <p14:tracePt t="55606" x="2432050" y="3657600"/>
          <p14:tracePt t="55623" x="2508250" y="3651250"/>
          <p14:tracePt t="55623" x="2584450" y="3651250"/>
          <p14:tracePt t="55640" x="2660650" y="3644900"/>
          <p14:tracePt t="55640" x="2736850" y="3644900"/>
          <p14:tracePt t="55656" x="2806700" y="3638550"/>
          <p14:tracePt t="55656" x="2876550" y="3638550"/>
          <p14:tracePt t="55672" x="2933700" y="3638550"/>
          <p14:tracePt t="55672" x="2997200" y="3644900"/>
          <p14:tracePt t="55672" x="3054350" y="3644900"/>
          <p14:tracePt t="55692" x="3105150" y="3651250"/>
          <p14:tracePt t="55705" x="3155950" y="3651250"/>
          <p14:tracePt t="55705" x="3244850" y="3651250"/>
          <p14:tracePt t="55723" x="3289300" y="3651250"/>
          <p14:tracePt t="55723" x="3327400" y="3644900"/>
          <p14:tracePt t="55740" x="3371850" y="3644900"/>
          <p14:tracePt t="55740" x="3409950" y="3638550"/>
          <p14:tracePt t="55757" x="3454400" y="3638550"/>
          <p14:tracePt t="55757" x="3498850" y="3632200"/>
          <p14:tracePt t="55757" x="3536950" y="3625850"/>
          <p14:tracePt t="55775" x="3581400" y="3619500"/>
          <p14:tracePt t="55788" x="3625850" y="3606800"/>
          <p14:tracePt t="55788" x="3721100" y="3587750"/>
          <p14:tracePt t="55807" x="3765550" y="3581400"/>
          <p14:tracePt t="55807" x="3816350" y="3575050"/>
          <p14:tracePt t="55823" x="3860800" y="3562350"/>
          <p14:tracePt t="55823" x="3905250" y="3556000"/>
          <p14:tracePt t="55840" x="3943350" y="3549650"/>
          <p14:tracePt t="55840" x="3981450" y="3543300"/>
          <p14:tracePt t="55840" x="4019550" y="3536950"/>
          <p14:tracePt t="55860" x="4057650" y="3530600"/>
          <p14:tracePt t="55860" x="4089400" y="3524250"/>
          <p14:tracePt t="55873" x="4121150" y="3524250"/>
          <p14:tracePt t="55873" x="4152900" y="3517900"/>
          <p14:tracePt t="55891" x="4178300" y="3517900"/>
          <p14:tracePt t="55891" x="4197350" y="3511550"/>
          <p14:tracePt t="55907" x="4216400" y="3511550"/>
          <p14:tracePt t="55907" x="4241800" y="3505200"/>
          <p14:tracePt t="55924" x="4254500" y="3505200"/>
          <p14:tracePt t="55924" x="4260850" y="3505200"/>
          <p14:tracePt t="55940" x="4260850" y="3517900"/>
          <p14:tracePt t="55963" x="4248150" y="3517900"/>
          <p14:tracePt t="55979" x="4241800" y="3524250"/>
          <p14:tracePt t="55989" x="4235450" y="3524250"/>
          <p14:tracePt t="55989" x="4216400" y="3530600"/>
          <p14:tracePt t="56007" x="4203700" y="3530600"/>
          <p14:tracePt t="56007" x="4184650" y="3530600"/>
          <p14:tracePt t="56024" x="4165600" y="3536950"/>
          <p14:tracePt t="56024" x="4146550" y="3536950"/>
          <p14:tracePt t="56041" x="4121150" y="3536950"/>
          <p14:tracePt t="56041" x="4095750" y="3536950"/>
          <p14:tracePt t="56041" x="4064000" y="3536950"/>
          <p14:tracePt t="56059" x="4025900" y="3530600"/>
          <p14:tracePt t="56072" x="3981450" y="3530600"/>
          <p14:tracePt t="56072" x="3886200" y="3524250"/>
          <p14:tracePt t="56091" x="3835400" y="3524250"/>
          <p14:tracePt t="56091" x="3778250" y="3517900"/>
          <p14:tracePt t="56107" x="3721100" y="3511550"/>
          <p14:tracePt t="56107" x="3663950" y="3505200"/>
          <p14:tracePt t="56124" x="3600450" y="3498850"/>
          <p14:tracePt t="56124" x="3543300" y="3498850"/>
          <p14:tracePt t="56141" x="3479800" y="3492500"/>
          <p14:tracePt t="56141" x="3416300" y="3492500"/>
          <p14:tracePt t="56141" x="3346450" y="3492500"/>
          <p14:tracePt t="56160" x="3282950" y="3492500"/>
          <p14:tracePt t="56160" x="3219450" y="3498850"/>
          <p14:tracePt t="56174" x="3149600" y="3498850"/>
          <p14:tracePt t="56174" x="3086100" y="3505200"/>
          <p14:tracePt t="56191" x="3022600" y="3505200"/>
          <p14:tracePt t="56191" x="2952750" y="3498850"/>
          <p14:tracePt t="56208" x="2889250" y="3498850"/>
          <p14:tracePt t="56208" x="2762250" y="3486150"/>
          <p14:tracePt t="56224" x="2705100" y="3479800"/>
          <p14:tracePt t="56224" x="2641600" y="3479800"/>
          <p14:tracePt t="56241" x="2590800" y="3473450"/>
          <p14:tracePt t="56241" x="2533650" y="3473450"/>
          <p14:tracePt t="56258" x="2489200" y="3479800"/>
          <p14:tracePt t="56258" x="2444750" y="3479800"/>
          <p14:tracePt t="56275" x="2400300" y="3479800"/>
          <p14:tracePt t="56275" x="2324100" y="3479800"/>
          <p14:tracePt t="56291" x="2292350" y="3473450"/>
          <p14:tracePt t="56291" x="2260600" y="3467100"/>
          <p14:tracePt t="56308" x="2222500" y="3467100"/>
          <p14:tracePt t="56308" x="2197100" y="3460750"/>
          <p14:tracePt t="56325" x="2165350" y="3460750"/>
          <p14:tracePt t="56325" x="2133600" y="3460750"/>
          <p14:tracePt t="56341" x="2101850" y="3460750"/>
          <p14:tracePt t="56341" x="2076450" y="3460750"/>
          <p14:tracePt t="56360" x="2025650" y="3473450"/>
          <p14:tracePt t="56360" x="2006600" y="3479800"/>
          <p14:tracePt t="56375" x="1993900" y="3486150"/>
          <p14:tracePt t="56375" x="1981200" y="3486150"/>
          <p14:tracePt t="56392" x="1968500" y="3492500"/>
          <p14:tracePt t="56392" x="1962150" y="3492500"/>
          <p14:tracePt t="56408" x="1955800" y="3498850"/>
          <p14:tracePt t="56424" x="1949450" y="3498850"/>
          <p14:tracePt t="56441" x="1955800" y="3492500"/>
          <p14:tracePt t="56487" x="1962150" y="3492500"/>
          <p14:tracePt t="56503" x="1968500" y="3492500"/>
          <p14:tracePt t="56518" x="1974850" y="3498850"/>
          <p14:tracePt t="56530" x="1981200" y="3492500"/>
          <p14:tracePt t="56547" x="1987550" y="3492500"/>
          <p14:tracePt t="56563" x="1993900" y="3492500"/>
          <p14:tracePt t="56579" x="2000250" y="3492500"/>
          <p14:tracePt t="56591" x="2006600" y="3492500"/>
          <p14:tracePt t="56608" x="2019300" y="3492500"/>
          <p14:tracePt t="56624" x="2025650" y="3492500"/>
          <p14:tracePt t="56642" x="2025650" y="3498850"/>
          <p14:tracePt t="56658" x="2032000" y="3498850"/>
          <p14:tracePt t="56675" x="2032000" y="3505200"/>
          <p14:tracePt t="56699" x="2025650" y="3517900"/>
          <p14:tracePt t="56711" x="2019300" y="3524250"/>
          <p14:tracePt t="56727" x="2012950" y="3530600"/>
          <p14:tracePt t="56743" x="2006600" y="3536950"/>
          <p14:tracePt t="56743" x="2000250" y="3536950"/>
          <p14:tracePt t="56760" x="1987550" y="3543300"/>
          <p14:tracePt t="56760" x="1974850" y="3543300"/>
          <p14:tracePt t="56776" x="1962150" y="3549650"/>
          <p14:tracePt t="56776" x="1949450" y="3549650"/>
          <p14:tracePt t="56776" x="1936750" y="3549650"/>
          <p14:tracePt t="56796" x="1917700" y="3543300"/>
          <p14:tracePt t="56808" x="1898650" y="3543300"/>
          <p14:tracePt t="56808" x="1854200" y="3524250"/>
          <p14:tracePt t="56827" x="1828800" y="3511550"/>
          <p14:tracePt t="56827" x="1803400" y="3498850"/>
          <p14:tracePt t="56843" x="1778000" y="3479800"/>
          <p14:tracePt t="56843" x="1752600" y="3454400"/>
          <p14:tracePt t="56843" x="1727200" y="3429000"/>
          <p14:tracePt t="56864" x="1701800" y="3397250"/>
          <p14:tracePt t="56875" x="1676400" y="3365500"/>
          <p14:tracePt t="56875" x="1631950" y="3295650"/>
          <p14:tracePt t="56893" x="1612900" y="3257550"/>
          <p14:tracePt t="56893" x="1600200" y="3219450"/>
          <p14:tracePt t="56910" x="1587500" y="3187700"/>
          <p14:tracePt t="56910" x="1581150" y="3155950"/>
          <p14:tracePt t="56927" x="1574800" y="3124200"/>
          <p14:tracePt t="56927" x="1593850" y="3060700"/>
          <p14:tracePt t="56943" x="1612900" y="3035300"/>
          <p14:tracePt t="56943" x="1638300" y="3003550"/>
          <p14:tracePt t="56960" x="1663700" y="2971800"/>
          <p14:tracePt t="56960" x="1701800" y="2946400"/>
          <p14:tracePt t="56977" x="1739900" y="2914650"/>
          <p14:tracePt t="56977" x="1784350" y="2889250"/>
          <p14:tracePt t="56994" x="1835150" y="2863850"/>
          <p14:tracePt t="56994" x="1943100" y="2832100"/>
          <p14:tracePt t="57011" x="1993900" y="2819400"/>
          <p14:tracePt t="57011" x="2051050" y="2819400"/>
          <p14:tracePt t="57028" x="2108200" y="2832100"/>
          <p14:tracePt t="57028" x="2165350" y="2844800"/>
          <p14:tracePt t="57044" x="2222500" y="2870200"/>
          <p14:tracePt t="57044" x="2279650" y="2908300"/>
          <p14:tracePt t="57044" x="2330450" y="2946400"/>
          <p14:tracePt t="57063" x="2374900" y="2990850"/>
          <p14:tracePt t="57076" x="2419350" y="3035300"/>
          <p14:tracePt t="57076" x="2489200" y="3124200"/>
          <p14:tracePt t="57096" x="2514600" y="3168650"/>
          <p14:tracePt t="57096" x="2533650" y="3213100"/>
          <p14:tracePt t="57111" x="2540000" y="3251200"/>
          <p14:tracePt t="57111" x="2546350" y="3289300"/>
          <p14:tracePt t="57127" x="2540000" y="3327400"/>
          <p14:tracePt t="57127" x="2527300" y="3359150"/>
          <p14:tracePt t="57144" x="2514600" y="3390900"/>
          <p14:tracePt t="57144" x="2489200" y="3422650"/>
          <p14:tracePt t="57144" x="2463800" y="3454400"/>
          <p14:tracePt t="57164" x="2438400" y="3479800"/>
          <p14:tracePt t="57176" x="2406650" y="3505200"/>
          <p14:tracePt t="57176" x="2349500" y="3543300"/>
          <p14:tracePt t="57195" x="2324100" y="3556000"/>
          <p14:tracePt t="57195" x="2298700" y="3568700"/>
          <p14:tracePt t="57211" x="2273300" y="3575050"/>
          <p14:tracePt t="57211" x="2247900" y="3581400"/>
          <p14:tracePt t="57228" x="2228850" y="3581400"/>
          <p14:tracePt t="57228" x="2203450" y="3581400"/>
          <p14:tracePt t="57245" x="2190750" y="3575050"/>
          <p14:tracePt t="57245" x="2184400" y="3568700"/>
          <p14:tracePt t="57261" x="2178050" y="3568700"/>
          <p14:tracePt t="57261" x="2171700" y="3562350"/>
          <p14:tracePt t="57278" x="2171700" y="3556000"/>
          <p14:tracePt t="57278" x="2171700" y="3549650"/>
          <p14:tracePt t="57295" x="2178050" y="3543300"/>
          <p14:tracePt t="57295" x="2184400" y="3530600"/>
          <p14:tracePt t="57312" x="2190750" y="3524250"/>
          <p14:tracePt t="57312" x="2197100" y="3524250"/>
          <p14:tracePt t="57328" x="2203450" y="3517900"/>
          <p14:tracePt t="57343" x="2209800" y="3511550"/>
          <p14:tracePt t="57343" x="2216150" y="3505200"/>
          <p14:tracePt t="57343" x="2228850" y="3505200"/>
          <p14:tracePt t="57364" x="2235200" y="3498850"/>
          <p14:tracePt t="57377" x="2247900" y="3498850"/>
          <p14:tracePt t="57377" x="2279650" y="3486150"/>
          <p14:tracePt t="57396" x="2298700" y="3479800"/>
          <p14:tracePt t="57396" x="2317750" y="3479800"/>
          <p14:tracePt t="57412" x="2343150" y="3473450"/>
          <p14:tracePt t="57412" x="2368550" y="3473450"/>
          <p14:tracePt t="57428" x="2400300" y="3467100"/>
          <p14:tracePt t="57428" x="2432050" y="3467100"/>
          <p14:tracePt t="57428" x="2463800" y="3467100"/>
          <p14:tracePt t="57447" x="2501900" y="3467100"/>
          <p14:tracePt t="57460" x="2540000" y="3473450"/>
          <p14:tracePt t="57460" x="2622550" y="3479800"/>
          <p14:tracePt t="57479" x="2667000" y="3486150"/>
          <p14:tracePt t="57479" x="2705100" y="3492500"/>
          <p14:tracePt t="57495" x="2749550" y="3498850"/>
          <p14:tracePt t="57495" x="2787650" y="3505200"/>
          <p14:tracePt t="57511" x="2825750" y="3511550"/>
          <p14:tracePt t="57511" x="2863850" y="3517900"/>
          <p14:tracePt t="57511" x="2895600" y="3524250"/>
          <p14:tracePt t="57531" x="2927350" y="3530600"/>
          <p14:tracePt t="57531" x="2952750" y="3543300"/>
          <p14:tracePt t="57546" x="2971800" y="3549650"/>
          <p14:tracePt t="57546" x="2990850" y="3556000"/>
          <p14:tracePt t="57563" x="3003550" y="3562350"/>
          <p14:tracePt t="57563" x="3009900" y="3568700"/>
          <p14:tracePt t="57579" x="3009900" y="3575050"/>
          <p14:tracePt t="57579" x="3009900" y="3581400"/>
          <p14:tracePt t="57596" x="3003550" y="3587750"/>
          <p14:tracePt t="57596" x="2978150" y="3587750"/>
          <p14:tracePt t="57613" x="2959100" y="3587750"/>
          <p14:tracePt t="57613" x="2940050" y="3581400"/>
          <p14:tracePt t="57629" x="2914650" y="3568700"/>
          <p14:tracePt t="57629" x="2882900" y="3556000"/>
          <p14:tracePt t="57646" x="2851150" y="3543300"/>
          <p14:tracePt t="57646" x="2787650" y="3505200"/>
          <p14:tracePt t="57663" x="2749550" y="3486150"/>
          <p14:tracePt t="57663" x="2717800" y="3460750"/>
          <p14:tracePt t="57679" x="2692400" y="3429000"/>
          <p14:tracePt t="57679" x="2667000" y="3397250"/>
          <p14:tracePt t="57696" x="2647950" y="3365500"/>
          <p14:tracePt t="57696" x="2628900" y="3327400"/>
          <p14:tracePt t="57713" x="2616200" y="3289300"/>
          <p14:tracePt t="57713" x="2616200" y="3257550"/>
          <p14:tracePt t="57713" x="2616200" y="3219450"/>
          <p14:tracePt t="57732" x="2622550" y="3181350"/>
          <p14:tracePt t="57745" x="2635250" y="3143250"/>
          <p14:tracePt t="57745" x="2679700" y="3073400"/>
          <p14:tracePt t="57763" x="2711450" y="3041650"/>
          <p14:tracePt t="57763" x="2743200" y="3009900"/>
          <p14:tracePt t="57780" x="2781300" y="2978150"/>
          <p14:tracePt t="57780" x="2819400" y="2959100"/>
          <p14:tracePt t="57796" x="2863850" y="2940050"/>
          <p14:tracePt t="57796" x="2908300" y="2927350"/>
          <p14:tracePt t="57796" x="2952750" y="2921000"/>
          <p14:tracePt t="57815" x="2997200" y="2921000"/>
          <p14:tracePt t="57828" x="3048000" y="2933700"/>
          <p14:tracePt t="57828" x="3143250" y="2971800"/>
          <p14:tracePt t="57847" x="3187700" y="2997200"/>
          <p14:tracePt t="57847" x="3232150" y="3022600"/>
          <p14:tracePt t="57847" x="3270250" y="3054350"/>
          <p14:tracePt t="57866" x="3308350" y="3086100"/>
          <p14:tracePt t="57878" x="3340100" y="3111500"/>
          <p14:tracePt t="57878" x="3371850" y="3143250"/>
          <p14:tracePt t="57897" x="3397250" y="3175000"/>
          <p14:tracePt t="57897" x="3429000" y="3244850"/>
          <p14:tracePt t="57914" x="3441700" y="3282950"/>
          <p14:tracePt t="57914" x="3448050" y="3321050"/>
          <p14:tracePt t="57930" x="3441700" y="3352800"/>
          <p14:tracePt t="57930" x="3435350" y="3390900"/>
          <p14:tracePt t="57947" x="3422650" y="3422650"/>
          <p14:tracePt t="57947" x="3378200" y="3486150"/>
          <p14:tracePt t="57964" x="3352800" y="3517900"/>
          <p14:tracePt t="57964" x="3327400" y="3543300"/>
          <p14:tracePt t="57980" x="3295650" y="3568700"/>
          <p14:tracePt t="57980" x="3263900" y="3587750"/>
          <p14:tracePt t="57997" x="3232150" y="3600450"/>
          <p14:tracePt t="57997" x="3200400" y="3613150"/>
          <p14:tracePt t="58014" x="3168650" y="3625850"/>
          <p14:tracePt t="58014" x="3098800" y="3638550"/>
          <p14:tracePt t="58031" x="3067050" y="3638550"/>
          <p14:tracePt t="58031" x="3041650" y="3644900"/>
          <p14:tracePt t="58047" x="3009900" y="3644900"/>
          <p14:tracePt t="58047" x="2984500" y="3644900"/>
          <p14:tracePt t="58064" x="2959100" y="3644900"/>
          <p14:tracePt t="58064" x="2933700" y="3638550"/>
          <p14:tracePt t="58081" x="2914650" y="3638550"/>
          <p14:tracePt t="58081" x="2895600" y="3638550"/>
          <p14:tracePt t="58081" x="2882900" y="3638550"/>
          <p14:tracePt t="58099" x="2870200" y="3638550"/>
          <p14:tracePt t="58113" x="2863850" y="3638550"/>
          <p14:tracePt t="58113" x="2844800" y="3638550"/>
          <p14:tracePt t="58131" x="2838450" y="3638550"/>
          <p14:tracePt t="58146" x="2832100" y="3644900"/>
          <p14:tracePt t="58163" x="2825750" y="3651250"/>
          <p14:tracePt t="58180" x="2819400" y="3663950"/>
          <p14:tracePt t="58196" x="2813050" y="3663950"/>
          <p14:tracePt t="58196" x="2806700" y="3670300"/>
          <p14:tracePt t="58215" x="2800350" y="3670300"/>
          <p14:tracePt t="58229" x="2794000" y="3670300"/>
          <p14:tracePt t="58251" x="2794000" y="3663950"/>
          <p14:tracePt t="58378" x="2794000" y="3657600"/>
          <p14:tracePt t="58391" x="2800350" y="3651250"/>
          <p14:tracePt t="58407" x="2806700" y="3644900"/>
          <p14:tracePt t="58423" x="2813050" y="3644900"/>
          <p14:tracePt t="58439" x="2819400" y="3638550"/>
          <p14:tracePt t="58451" x="2819400" y="3632200"/>
          <p14:tracePt t="58467" x="2825750" y="3632200"/>
          <p14:tracePt t="58483" x="2832100" y="3619500"/>
          <p14:tracePt t="58499" x="2838450" y="3613150"/>
          <p14:tracePt t="58514" x="2838450" y="3606800"/>
          <p14:tracePt t="58514" x="2844800" y="3600450"/>
          <p14:tracePt t="58532" x="2851150" y="3594100"/>
          <p14:tracePt t="58532" x="2857500" y="3594100"/>
          <p14:tracePt t="58549" x="2863850" y="3587750"/>
          <p14:tracePt t="58549" x="2882900" y="3575050"/>
          <p14:tracePt t="58565" x="2895600" y="3568700"/>
          <p14:tracePt t="58565" x="2908300" y="3556000"/>
          <p14:tracePt t="58582" x="2914650" y="3549650"/>
          <p14:tracePt t="58582" x="2927350" y="3543300"/>
          <p14:tracePt t="58599" x="2946400" y="3536950"/>
          <p14:tracePt t="58599" x="2959100" y="3530600"/>
          <p14:tracePt t="58616" x="2978150" y="3524250"/>
          <p14:tracePt t="58616" x="3016250" y="3524250"/>
          <p14:tracePt t="58632" x="3035300" y="3524250"/>
          <p14:tracePt t="58632" x="3060700" y="3524250"/>
          <p14:tracePt t="58649" x="3086100" y="3524250"/>
          <p14:tracePt t="58649" x="3105150" y="3530600"/>
          <p14:tracePt t="58665" x="3130550" y="3530600"/>
          <p14:tracePt t="58665" x="3175000" y="3536950"/>
          <p14:tracePt t="58683" x="3200400" y="3536950"/>
          <p14:tracePt t="58683" x="3219450" y="3536950"/>
          <p14:tracePt t="58700" x="3238500" y="3536950"/>
          <p14:tracePt t="58700" x="3251200" y="3536950"/>
          <p14:tracePt t="58716" x="3270250" y="3536950"/>
          <p14:tracePt t="58716" x="3282950" y="3530600"/>
          <p14:tracePt t="58732" x="3295650" y="3530600"/>
          <p14:tracePt t="58732" x="3308350" y="3530600"/>
          <p14:tracePt t="58732" x="3321050" y="3524250"/>
          <p14:tracePt t="58751" x="3333750" y="3530600"/>
          <p14:tracePt t="58765" x="3340100" y="3530600"/>
          <p14:tracePt t="58765" x="3359150" y="3536950"/>
          <p14:tracePt t="58783" x="3371850" y="3536950"/>
          <p14:tracePt t="58783" x="3378200" y="3543300"/>
          <p14:tracePt t="58800" x="3384550" y="3549650"/>
          <p14:tracePt t="58800" x="3390900" y="3556000"/>
          <p14:tracePt t="58817" x="3397250" y="3562350"/>
          <p14:tracePt t="58817" x="3403600" y="3568700"/>
          <p14:tracePt t="58817" x="3403600" y="3581400"/>
          <p14:tracePt t="58835" x="3409950" y="3587750"/>
          <p14:tracePt t="58848" x="3409950" y="3594100"/>
          <p14:tracePt t="58848" x="3409950" y="3606800"/>
          <p14:tracePt t="58868" x="3409950" y="3613150"/>
          <p14:tracePt t="58882" x="3397250" y="3613150"/>
          <p14:tracePt t="58903" x="3390900" y="3613150"/>
          <p14:tracePt t="58919" x="3384550" y="3613150"/>
          <p14:tracePt t="58919" x="3378200" y="3613150"/>
          <p14:tracePt t="58933" x="3365500" y="3613150"/>
          <p14:tracePt t="58933" x="3352800" y="3613150"/>
          <p14:tracePt t="58950" x="3346450" y="3613150"/>
          <p14:tracePt t="58950" x="3327400" y="3619500"/>
          <p14:tracePt t="58966" x="3314700" y="3619500"/>
          <p14:tracePt t="58966" x="3282950" y="3619500"/>
          <p14:tracePt t="58983" x="3263900" y="3619500"/>
          <p14:tracePt t="58983" x="3238500" y="3619500"/>
          <p14:tracePt t="59000" x="3213100" y="3613150"/>
          <p14:tracePt t="59000" x="3187700" y="3613150"/>
          <p14:tracePt t="59017" x="3162300" y="3606800"/>
          <p14:tracePt t="59017" x="3130550" y="3600450"/>
          <p14:tracePt t="59034" x="3098800" y="3594100"/>
          <p14:tracePt t="59034" x="3022600" y="3575050"/>
          <p14:tracePt t="59051" x="2978150" y="3568700"/>
          <p14:tracePt t="59051" x="2927350" y="3556000"/>
          <p14:tracePt t="59067" x="2870200" y="3536950"/>
          <p14:tracePt t="59067" x="2819400" y="3524250"/>
          <p14:tracePt t="59083" x="2755900" y="3511550"/>
          <p14:tracePt t="59083" x="2698750" y="3498850"/>
          <p14:tracePt t="59083" x="2641600" y="3492500"/>
          <p14:tracePt t="59103" x="2590800" y="3486150"/>
          <p14:tracePt t="59116" x="2540000" y="3486150"/>
          <p14:tracePt t="59116" x="2489200" y="3486150"/>
          <p14:tracePt t="59116" x="2444750" y="3492500"/>
          <p14:tracePt t="59136" x="2400300" y="3498850"/>
          <p14:tracePt t="59136" x="2362200" y="3505200"/>
          <p14:tracePt t="59151" x="2324100" y="3517900"/>
          <p14:tracePt t="59151" x="2286000" y="3530600"/>
          <p14:tracePt t="59168" x="2247900" y="3536950"/>
          <p14:tracePt t="59168" x="2216150" y="3543300"/>
          <p14:tracePt t="59184" x="2184400" y="3549650"/>
          <p14:tracePt t="59184" x="2159000" y="3556000"/>
          <p14:tracePt t="59201" x="2133600" y="3556000"/>
          <p14:tracePt t="59201" x="2108200" y="3562350"/>
          <p14:tracePt t="59201" x="2089150" y="3562350"/>
          <p14:tracePt t="59220" x="2070100" y="3562350"/>
          <p14:tracePt t="59220" x="2057400" y="3562350"/>
          <p14:tracePt t="59234" x="2044700" y="3568700"/>
          <p14:tracePt t="59234" x="2038350" y="3568700"/>
          <p14:tracePt t="59251" x="2032000" y="3575050"/>
          <p14:tracePt t="59266" x="2038350" y="3575050"/>
          <p14:tracePt t="59283" x="2051050" y="3575050"/>
          <p14:tracePt t="59283" x="2057400" y="3581400"/>
          <p14:tracePt t="59301" x="2063750" y="3581400"/>
          <p14:tracePt t="59316" x="2076450" y="3581400"/>
          <p14:tracePt t="59333" x="2082800" y="3587750"/>
          <p14:tracePt t="59350" x="2089150" y="3594100"/>
          <p14:tracePt t="59350" x="2089150" y="3600450"/>
          <p14:tracePt t="59368" x="2101850" y="3606800"/>
          <p14:tracePt t="59383" x="2108200" y="3613150"/>
          <p14:tracePt t="59400" x="2114550" y="3619500"/>
          <p14:tracePt t="59417" x="2120900" y="3625850"/>
          <p14:tracePt t="59435" x="2114550" y="3625850"/>
          <p14:tracePt t="59463" x="2101850" y="3632200"/>
          <p14:tracePt t="59478" x="2095500" y="3632200"/>
          <p14:tracePt t="59487" x="2089150" y="3638550"/>
          <p14:tracePt t="59500" x="2082800" y="3638550"/>
          <p14:tracePt t="59500" x="2063750" y="3638550"/>
          <p14:tracePt t="59519" x="2051050" y="3638550"/>
          <p14:tracePt t="59519" x="2038350" y="3632200"/>
          <p14:tracePt t="59535" x="2025650" y="3625850"/>
          <p14:tracePt t="59535" x="2006600" y="3619500"/>
          <p14:tracePt t="59552" x="1987550" y="3606800"/>
          <p14:tracePt t="59552" x="1968500" y="3594100"/>
          <p14:tracePt t="59569" x="1943100" y="3575050"/>
          <p14:tracePt t="59569" x="1898650" y="3536950"/>
          <p14:tracePt t="59585" x="1873250" y="3517900"/>
          <p14:tracePt t="59585" x="1847850" y="3492500"/>
          <p14:tracePt t="59602" x="1822450" y="3460750"/>
          <p14:tracePt t="59602" x="1797050" y="3429000"/>
          <p14:tracePt t="59619" x="1771650" y="3390900"/>
          <p14:tracePt t="59619" x="1746250" y="3352800"/>
          <p14:tracePt t="59636" x="1727200" y="3314700"/>
          <p14:tracePt t="59636" x="1695450" y="3225800"/>
          <p14:tracePt t="59653" x="1689100" y="3187700"/>
          <p14:tracePt t="59653" x="1695450" y="3143250"/>
          <p14:tracePt t="59669" x="1701800" y="3105150"/>
          <p14:tracePt t="59669" x="1720850" y="3067050"/>
          <p14:tracePt t="59685" x="1746250" y="3028950"/>
          <p14:tracePt t="59685" x="1809750" y="2959100"/>
          <p14:tracePt t="59703" x="1847850" y="2927350"/>
          <p14:tracePt t="59703" x="1885950" y="2901950"/>
          <p14:tracePt t="59719" x="1930400" y="2876550"/>
          <p14:tracePt t="59719" x="1974850" y="2863850"/>
          <p14:tracePt t="59736" x="2019300" y="2851150"/>
          <p14:tracePt t="59736" x="2063750" y="2851150"/>
          <p14:tracePt t="59752" x="2108200" y="2857500"/>
          <p14:tracePt t="59752" x="2152650" y="2870200"/>
          <p14:tracePt t="59752" x="2197100" y="2895600"/>
          <p14:tracePt t="59772" x="2235200" y="2933700"/>
          <p14:tracePt t="59784" x="2279650" y="2971800"/>
          <p14:tracePt t="59784" x="2349500" y="3067050"/>
          <p14:tracePt t="59803" x="2381250" y="3117850"/>
          <p14:tracePt t="59803" x="2406650" y="3168650"/>
          <p14:tracePt t="59819" x="2425700" y="3219450"/>
          <p14:tracePt t="59819" x="2438400" y="3263900"/>
          <p14:tracePt t="59836" x="2444750" y="3308350"/>
          <p14:tracePt t="59836" x="2438400" y="3352800"/>
          <p14:tracePt t="59836" x="2425700" y="3390900"/>
          <p14:tracePt t="59856" x="2413000" y="3429000"/>
          <p14:tracePt t="59868" x="2387600" y="3460750"/>
          <p14:tracePt t="59868" x="2336800" y="3524250"/>
          <p14:tracePt t="59886" x="2305050" y="3549650"/>
          <p14:tracePt t="59886" x="2279650" y="3568700"/>
          <p14:tracePt t="59903" x="2247900" y="3587750"/>
          <p14:tracePt t="59903" x="2222500" y="3600450"/>
          <p14:tracePt t="59920" x="2197100" y="3613150"/>
          <p14:tracePt t="59920" x="2171700" y="3619500"/>
          <p14:tracePt t="59937" x="2152650" y="3625850"/>
          <p14:tracePt t="59937" x="2114550" y="3625850"/>
          <p14:tracePt t="59953" x="2101850" y="3625850"/>
          <p14:tracePt t="59953" x="2089150" y="3619500"/>
          <p14:tracePt t="59970" x="2082800" y="3619500"/>
          <p14:tracePt t="59985" x="2082800" y="3613150"/>
          <p14:tracePt t="59985" x="2089150" y="3600450"/>
          <p14:tracePt t="60003" x="2095500" y="3600450"/>
          <p14:tracePt t="60003" x="2108200" y="3594100"/>
          <p14:tracePt t="60020" x="2114550" y="3594100"/>
          <p14:tracePt t="60020" x="2120900" y="3587750"/>
          <p14:tracePt t="60037" x="2133600" y="3587750"/>
          <p14:tracePt t="60037" x="2146300" y="3581400"/>
          <p14:tracePt t="60053" x="2152650" y="3581400"/>
          <p14:tracePt t="60053" x="2165350" y="3581400"/>
          <p14:tracePt t="60071" x="2197100" y="3575050"/>
          <p14:tracePt t="60071" x="2216150" y="3575050"/>
          <p14:tracePt t="60087" x="2235200" y="3575050"/>
          <p14:tracePt t="60087" x="2260600" y="3568700"/>
          <p14:tracePt t="60103" x="2286000" y="3568700"/>
          <p14:tracePt t="60103" x="2324100" y="3568700"/>
          <p14:tracePt t="60120" x="2362200" y="3568700"/>
          <p14:tracePt t="60120" x="2400300" y="3562350"/>
          <p14:tracePt t="60120" x="2444750" y="3562350"/>
          <p14:tracePt t="60139" x="2495550" y="3556000"/>
          <p14:tracePt t="60152" x="2552700" y="3549650"/>
          <p14:tracePt t="60152" x="2654300" y="3536950"/>
          <p14:tracePt t="60171" x="2711450" y="3530600"/>
          <p14:tracePt t="60171" x="2762250" y="3530600"/>
          <p14:tracePt t="60188" x="2813050" y="3524250"/>
          <p14:tracePt t="60188" x="2857500" y="3517900"/>
          <p14:tracePt t="60204" x="2895600" y="3517900"/>
          <p14:tracePt t="60204" x="2933700" y="3517900"/>
          <p14:tracePt t="60204" x="2965450" y="3517900"/>
          <p14:tracePt t="60223" x="2990850" y="3517900"/>
          <p14:tracePt t="60236" x="3009900" y="3524250"/>
          <p14:tracePt t="60236" x="3041650" y="3524250"/>
          <p14:tracePt t="60254" x="3048000" y="3524250"/>
          <p14:tracePt t="60254" x="3054350" y="3524250"/>
          <p14:tracePt t="60271" x="3060700" y="3524250"/>
          <p14:tracePt t="60286" x="3054350" y="3530600"/>
          <p14:tracePt t="60303" x="3048000" y="3530600"/>
          <p14:tracePt t="60320" x="3035300" y="3536950"/>
          <p14:tracePt t="60336" x="3022600" y="3543300"/>
          <p14:tracePt t="60359" x="3016250" y="3549650"/>
          <p14:tracePt t="60371" x="3009900" y="3556000"/>
          <p14:tracePt t="60387" x="3003550" y="3556000"/>
          <p14:tracePt t="60387" x="2997200" y="3556000"/>
          <p14:tracePt t="60404" x="2984500" y="3556000"/>
          <p14:tracePt t="60404" x="2971800" y="3556000"/>
          <p14:tracePt t="60404" x="2959100" y="3549650"/>
          <p14:tracePt t="60424" x="2946400" y="3536950"/>
          <p14:tracePt t="60437" x="2927350" y="3524250"/>
          <p14:tracePt t="60437" x="2882900" y="3498850"/>
          <p14:tracePt t="60455" x="2857500" y="3479800"/>
          <p14:tracePt t="60455" x="2832100" y="3460750"/>
          <p14:tracePt t="60472" x="2806700" y="3441700"/>
          <p14:tracePt t="60472" x="2781300" y="3422650"/>
          <p14:tracePt t="60488" x="2755900" y="3397250"/>
          <p14:tracePt t="60488" x="2736850" y="3365500"/>
          <p14:tracePt t="60505" x="2717800" y="3333750"/>
          <p14:tracePt t="60505" x="2698750" y="3302000"/>
          <p14:tracePt t="60505" x="2686050" y="3270250"/>
          <p14:tracePt t="60524" x="2673350" y="3232150"/>
          <p14:tracePt t="60524" x="2667000" y="3187700"/>
          <p14:tracePt t="60539" x="2660650" y="3149600"/>
          <p14:tracePt t="60539" x="2667000" y="3111500"/>
          <p14:tracePt t="60555" x="2673350" y="3073400"/>
          <p14:tracePt t="60555" x="2686050" y="3035300"/>
          <p14:tracePt t="60572" x="2705100" y="2997200"/>
          <p14:tracePt t="60572" x="2730500" y="2965450"/>
          <p14:tracePt t="60588" x="2755900" y="2933700"/>
          <p14:tracePt t="60588" x="2832100" y="2882900"/>
          <p14:tracePt t="60605" x="2876550" y="2863850"/>
          <p14:tracePt t="60605" x="2921000" y="2851150"/>
          <p14:tracePt t="60622" x="2971800" y="2838450"/>
          <p14:tracePt t="60622" x="3016250" y="2838450"/>
          <p14:tracePt t="60639" x="3067050" y="2838450"/>
          <p14:tracePt t="60639" x="3117850" y="2851150"/>
          <p14:tracePt t="60656" x="3168650" y="2870200"/>
          <p14:tracePt t="60656" x="3263900" y="2921000"/>
          <p14:tracePt t="60672" x="3308350" y="2952750"/>
          <p14:tracePt t="60672" x="3352800" y="2984500"/>
          <p14:tracePt t="60689" x="3390900" y="3016250"/>
          <p14:tracePt t="60689" x="3416300" y="3048000"/>
          <p14:tracePt t="60706" x="3441700" y="3073400"/>
          <p14:tracePt t="60706" x="3479800" y="3130550"/>
          <p14:tracePt t="60723" x="3486150" y="3155950"/>
          <p14:tracePt t="60723" x="3492500" y="3181350"/>
          <p14:tracePt t="60739" x="3492500" y="3213100"/>
          <p14:tracePt t="60739" x="3486150" y="3244850"/>
          <p14:tracePt t="60756" x="3479800" y="3276600"/>
          <p14:tracePt t="60756" x="3467100" y="3308350"/>
          <p14:tracePt t="60772" x="3448050" y="3340100"/>
          <p14:tracePt t="60772" x="3429000" y="3365500"/>
          <p14:tracePt t="60772" x="3409950" y="3397250"/>
          <p14:tracePt t="60791" x="3384550" y="3422650"/>
          <p14:tracePt t="60804" x="3359150" y="3441700"/>
          <p14:tracePt t="60804" x="3308350" y="3479800"/>
          <p14:tracePt t="60823" x="3276600" y="3498850"/>
          <p14:tracePt t="60823" x="3251200" y="3511550"/>
          <p14:tracePt t="60840" x="3225800" y="3524250"/>
          <p14:tracePt t="60840" x="3200400" y="3536950"/>
          <p14:tracePt t="60840" x="3175000" y="3549650"/>
          <p14:tracePt t="60859" x="3149600" y="3556000"/>
          <p14:tracePt t="60871" x="3130550" y="3556000"/>
          <p14:tracePt t="60871" x="3117850" y="3562350"/>
          <p14:tracePt t="60871" x="3098800" y="3562350"/>
          <p14:tracePt t="60892" x="3092450" y="3562350"/>
          <p14:tracePt t="60892" x="3079750" y="3562350"/>
          <p14:tracePt t="60906" x="3073400" y="3556000"/>
          <p14:tracePt t="60922" x="3067050" y="3543300"/>
          <p14:tracePt t="60938" x="3073400" y="3536950"/>
          <p14:tracePt t="60938" x="3073400" y="3530600"/>
          <p14:tracePt t="60956" x="3079750" y="3524250"/>
          <p14:tracePt t="60956" x="3086100" y="3517900"/>
          <p14:tracePt t="60973" x="3092450" y="3511550"/>
          <p14:tracePt t="60989" x="3098800" y="3505200"/>
          <p14:tracePt t="61006" x="3105150" y="3505200"/>
          <p14:tracePt t="61023" x="3098800" y="3505200"/>
          <p14:tracePt t="61047" x="3098800" y="3511550"/>
          <p14:tracePt t="61083" x="3105150" y="3511550"/>
          <p14:tracePt t="61107" x="3111500" y="3511550"/>
          <p14:tracePt t="61122" x="3117850" y="3511550"/>
          <p14:tracePt t="61138" x="3124200" y="3505200"/>
          <p14:tracePt t="61143" x="3130550" y="3505200"/>
          <p14:tracePt t="61156" x="3136900" y="3505200"/>
          <p14:tracePt t="61156" x="3149600" y="3498850"/>
          <p14:tracePt t="61176" x="3162300" y="3498850"/>
          <p14:tracePt t="61176" x="3168650" y="3492500"/>
          <p14:tracePt t="61192" x="3181350" y="3492500"/>
          <p14:tracePt t="61192" x="3187700" y="3486150"/>
          <p14:tracePt t="61207" x="3200400" y="3486150"/>
          <p14:tracePt t="61207" x="3213100" y="3479800"/>
          <p14:tracePt t="61224" x="3225800" y="3473450"/>
          <p14:tracePt t="61224" x="3238500" y="3473450"/>
          <p14:tracePt t="61241" x="3251200" y="3467100"/>
          <p14:tracePt t="61241" x="3263900" y="3467100"/>
          <p14:tracePt t="61241" x="3270250" y="3460750"/>
          <p14:tracePt t="61260" x="3282950" y="3460750"/>
          <p14:tracePt t="61260" x="3289300" y="3454400"/>
          <p14:tracePt t="61274" x="3295650" y="3454400"/>
          <p14:tracePt t="61274" x="3302000" y="3454400"/>
          <p14:tracePt t="61291" x="3308350" y="3454400"/>
          <p14:tracePt t="61291" x="3314700" y="3454400"/>
          <p14:tracePt t="61308" x="3321050" y="3454400"/>
          <p14:tracePt t="61308" x="3327400" y="3454400"/>
          <p14:tracePt t="61324" x="3333750" y="3454400"/>
          <p14:tracePt t="61324" x="3340100" y="3454400"/>
          <p14:tracePt t="61341" x="3346450" y="3454400"/>
          <p14:tracePt t="61341" x="3359150" y="3454400"/>
          <p14:tracePt t="61358" x="3365500" y="3454400"/>
          <p14:tracePt t="61358" x="3378200" y="3454400"/>
          <p14:tracePt t="61375" x="3397250" y="3454400"/>
          <p14:tracePt t="61375" x="3435350" y="3460750"/>
          <p14:tracePt t="61392" x="3460750" y="3460750"/>
          <p14:tracePt t="61392" x="3492500" y="3467100"/>
          <p14:tracePt t="61408" x="3524250" y="3467100"/>
          <p14:tracePt t="61408" x="3556000" y="3467100"/>
          <p14:tracePt t="61424" x="3594100" y="3473450"/>
          <p14:tracePt t="61424" x="3638550" y="3473450"/>
          <p14:tracePt t="61424" x="3676650" y="3473450"/>
          <p14:tracePt t="61443" x="3721100" y="3473450"/>
          <p14:tracePt t="61457" x="3765550" y="3473450"/>
          <p14:tracePt t="61457" x="3860800" y="3467100"/>
          <p14:tracePt t="61475" x="3911600" y="3467100"/>
          <p14:tracePt t="61475" x="3962400" y="3460750"/>
          <p14:tracePt t="61492" x="4013200" y="3460750"/>
          <p14:tracePt t="61492" x="4070350" y="3460750"/>
          <p14:tracePt t="61508" x="4127500" y="3454400"/>
          <p14:tracePt t="61508" x="4184650" y="3454400"/>
          <p14:tracePt t="61508" x="4248150" y="3454400"/>
          <p14:tracePt t="61527" x="4305300" y="3448050"/>
          <p14:tracePt t="61540" x="4368800" y="3448050"/>
          <p14:tracePt t="61540" x="4489450" y="3435350"/>
          <p14:tracePt t="61559" x="4552950" y="3435350"/>
          <p14:tracePt t="61559" x="4610100" y="3429000"/>
          <p14:tracePt t="61575" x="4673600" y="3422650"/>
          <p14:tracePt t="61575" x="4737100" y="3416300"/>
          <p14:tracePt t="61592" x="4800600" y="3416300"/>
          <p14:tracePt t="61592" x="4864100" y="3409950"/>
          <p14:tracePt t="61592" x="4927600" y="3403600"/>
          <p14:tracePt t="61611" x="4991100" y="3403600"/>
          <p14:tracePt t="61611" x="5054600" y="3403600"/>
          <p14:tracePt t="61625" x="5124450" y="3397250"/>
          <p14:tracePt t="61625" x="5187950" y="3397250"/>
          <p14:tracePt t="61642" x="5257800" y="3390900"/>
          <p14:tracePt t="61642" x="5327650" y="3390900"/>
          <p14:tracePt t="61659" x="5391150" y="3390900"/>
          <p14:tracePt t="61659" x="5461000" y="3390900"/>
          <p14:tracePt t="61676" x="5524500" y="3390900"/>
          <p14:tracePt t="61676" x="5657850" y="3390900"/>
          <p14:tracePt t="61692" x="5721350" y="3390900"/>
          <p14:tracePt t="61692" x="5778500" y="3390900"/>
          <p14:tracePt t="61709" x="5842000" y="3390900"/>
          <p14:tracePt t="61709" x="5899150" y="3390900"/>
          <p14:tracePt t="61725" x="5949950" y="3397250"/>
          <p14:tracePt t="61725" x="6045200" y="3403600"/>
          <p14:tracePt t="61743" x="6089650" y="3403600"/>
          <p14:tracePt t="61743" x="6127750" y="3403600"/>
          <p14:tracePt t="61759" x="6165850" y="3409950"/>
          <p14:tracePt t="61759" x="6197600" y="3409950"/>
          <p14:tracePt t="61776" x="6223000" y="3409950"/>
          <p14:tracePt t="61776" x="6248400" y="3409950"/>
          <p14:tracePt t="61792" x="6267450" y="3416300"/>
          <p14:tracePt t="61792" x="6280150" y="3416300"/>
          <p14:tracePt t="61792" x="6292850" y="3416300"/>
          <p14:tracePt t="61811" x="6299200" y="3409950"/>
          <p14:tracePt t="61824" x="6292850" y="3403600"/>
          <p14:tracePt t="61859" x="6286500" y="3403600"/>
          <p14:tracePt t="61864" x="6273800" y="3403600"/>
          <p14:tracePt t="61875" x="6267450" y="3397250"/>
          <p14:tracePt t="61875" x="6254750" y="3397250"/>
          <p14:tracePt t="61893" x="6248400" y="3397250"/>
          <p14:tracePt t="61893" x="6235700" y="3397250"/>
          <p14:tracePt t="61893" x="6229350" y="3397250"/>
          <p14:tracePt t="61912" x="6216650" y="3397250"/>
          <p14:tracePt t="61912" x="6210300" y="3397250"/>
          <p14:tracePt t="61926" x="6203950" y="3397250"/>
          <p14:tracePt t="61926" x="6197600" y="3397250"/>
          <p14:tracePt t="61943" x="6191250" y="3397250"/>
          <p14:tracePt t="61958" x="6184900" y="3397250"/>
          <p14:tracePt t="61975" x="6178550" y="3397250"/>
          <p14:tracePt t="61992" x="6184900" y="3397250"/>
          <p14:tracePt t="62014" x="6191250" y="3397250"/>
          <p14:tracePt t="62030" x="6191250" y="3403600"/>
          <p14:tracePt t="62098" x="6184900" y="3403600"/>
          <p14:tracePt t="62119" x="6178550" y="3403600"/>
          <p14:tracePt t="62150" x="6172200" y="3403600"/>
          <p14:tracePt t="62186" x="6165850" y="3403600"/>
          <p14:tracePt t="62263" x="6159500" y="3397250"/>
          <p14:tracePt t="62306" x="6153150" y="3397250"/>
          <p14:tracePt t="62330" x="6146800" y="3403600"/>
          <p14:tracePt t="62350" x="6146800" y="3409950"/>
          <p14:tracePt t="62390" x="6153150" y="3409950"/>
          <p14:tracePt t="62419" x="6159500" y="3416300"/>
          <p14:tracePt t="62442" x="6165850" y="3416300"/>
          <p14:tracePt t="62471" x="6165850" y="3422650"/>
          <p14:tracePt t="62494" x="6172200" y="3429000"/>
          <p14:tracePt t="62518" x="6178550" y="3435350"/>
          <p14:tracePt t="62539" x="6172200" y="3441700"/>
          <p14:tracePt t="62570" x="6165850" y="3441700"/>
          <p14:tracePt t="62583" x="6159500" y="3441700"/>
          <p14:tracePt t="62591" x="6153150" y="3441700"/>
          <p14:tracePt t="62599" x="6146800" y="3448050"/>
          <p14:tracePt t="62610" x="6140450" y="3448050"/>
          <p14:tracePt t="62610" x="6127750" y="3448050"/>
          <p14:tracePt t="62629" x="6115050" y="3454400"/>
          <p14:tracePt t="62629" x="6083300" y="3460750"/>
          <p14:tracePt t="62645" x="6064250" y="3460750"/>
          <p14:tracePt t="62645" x="6051550" y="3467100"/>
          <p14:tracePt t="62662" x="6032500" y="3473450"/>
          <p14:tracePt t="62662" x="6013450" y="3473450"/>
          <p14:tracePt t="62679" x="5988050" y="3479800"/>
          <p14:tracePt t="62679" x="5969000" y="3486150"/>
          <p14:tracePt t="62695" x="5949950" y="3492500"/>
          <p14:tracePt t="62695" x="5911850" y="3498850"/>
          <p14:tracePt t="62712" x="5892800" y="3498850"/>
          <p14:tracePt t="62712" x="5873750" y="3498850"/>
          <p14:tracePt t="62729" x="5861050" y="3505200"/>
          <p14:tracePt t="62729" x="5848350" y="3505200"/>
          <p14:tracePt t="62745" x="5842000" y="3505200"/>
          <p14:tracePt t="62745" x="5835650" y="3505200"/>
          <p14:tracePt t="62763" x="5829300" y="3505200"/>
          <p14:tracePt t="62778" x="5835650" y="3505200"/>
          <p14:tracePt t="62778" x="5848350" y="3498850"/>
          <p14:tracePt t="62796" x="5854700" y="3498850"/>
          <p14:tracePt t="62796" x="5873750" y="3498850"/>
          <p14:tracePt t="62812" x="5886450" y="3492500"/>
          <p14:tracePt t="62812" x="5905500" y="3492500"/>
          <p14:tracePt t="62812" x="5930900" y="3492500"/>
          <p14:tracePt t="62832" x="5949950" y="3486150"/>
          <p14:tracePt t="62844" x="5981700" y="3486150"/>
          <p14:tracePt t="62844" x="6038850" y="3479800"/>
          <p14:tracePt t="62865" x="6070600" y="3479800"/>
          <p14:tracePt t="62865" x="6102350" y="3479800"/>
          <p14:tracePt t="62880" x="6134100" y="3486150"/>
          <p14:tracePt t="62880" x="6172200" y="3486150"/>
          <p14:tracePt t="62896" x="6203950" y="3486150"/>
          <p14:tracePt t="62896" x="6235700" y="3486150"/>
          <p14:tracePt t="62913" x="6267450" y="3486150"/>
          <p14:tracePt t="62913" x="6292850" y="3486150"/>
          <p14:tracePt t="62913" x="6318250" y="3486150"/>
          <p14:tracePt t="62932" x="6343650" y="3479800"/>
          <p14:tracePt t="62932" x="6362700" y="3479800"/>
          <p14:tracePt t="62946" x="6381750" y="3479800"/>
          <p14:tracePt t="62946" x="6394450" y="3479800"/>
          <p14:tracePt t="62964" x="6407150" y="3473450"/>
          <p14:tracePt t="62964" x="6419850" y="3473450"/>
          <p14:tracePt t="62980" x="6426200" y="3473450"/>
          <p14:tracePt t="62980" x="6432550" y="3473450"/>
          <p14:tracePt t="62996" x="6438900" y="3473450"/>
          <p14:tracePt t="63012" x="6438900" y="3479800"/>
          <p14:tracePt t="63029" x="6432550" y="3486150"/>
          <p14:tracePt t="63045" x="6432550" y="3492500"/>
          <p14:tracePt t="63062" x="6426200" y="3498850"/>
          <p14:tracePt t="63079" x="6432550" y="3498850"/>
          <p14:tracePt t="63110" x="6426200" y="3498850"/>
          <p14:tracePt t="63178" x="6426200" y="3505200"/>
          <p14:tracePt t="63206" x="6432550" y="3505200"/>
          <p14:tracePt t="63222" x="6438900" y="3498850"/>
          <p14:tracePt t="63238" x="6445250" y="3498850"/>
          <p14:tracePt t="63243" x="6451600" y="3498850"/>
          <p14:tracePt t="63251" x="6457950" y="3492500"/>
          <p14:tracePt t="63263" x="6464300" y="3492500"/>
          <p14:tracePt t="63263" x="6477000" y="3486150"/>
          <p14:tracePt t="63280" x="6483350" y="3486150"/>
          <p14:tracePt t="63280" x="6489700" y="3479800"/>
          <p14:tracePt t="63280" x="6502400" y="3479800"/>
          <p14:tracePt t="63300" x="6508750" y="3473450"/>
          <p14:tracePt t="63300" x="6515100" y="3473450"/>
          <p14:tracePt t="63314" x="6521450" y="3473450"/>
          <p14:tracePt t="63314" x="6527800" y="3467100"/>
          <p14:tracePt t="63331" x="6534150" y="3467100"/>
          <p14:tracePt t="63331" x="6540500" y="3467100"/>
          <p14:tracePt t="63347" x="6546850" y="3467100"/>
          <p14:tracePt t="63364" x="6553200" y="3460750"/>
          <p14:tracePt t="63380" x="6559550" y="3460750"/>
          <p14:tracePt t="63396" x="6565900" y="3454400"/>
          <p14:tracePt t="63413" x="6572250" y="3448050"/>
          <p14:tracePt t="63430" x="6578600" y="3441700"/>
          <p14:tracePt t="63447" x="6584950" y="3441700"/>
          <p14:tracePt t="63463" x="6591300" y="3435350"/>
          <p14:tracePt t="63480" x="6597650" y="3429000"/>
          <p14:tracePt t="63497" x="6604000" y="3429000"/>
          <p14:tracePt t="63497" x="6610350" y="3422650"/>
          <p14:tracePt t="63515" x="6616700" y="3422650"/>
          <p14:tracePt t="63531" x="6623050" y="3422650"/>
          <p14:tracePt t="63547" x="6629400" y="3422650"/>
          <p14:tracePt t="63567" x="6635750" y="3416300"/>
          <p14:tracePt t="63598" x="6635750" y="3409950"/>
          <p14:tracePt t="63618" x="6642100" y="3403600"/>
          <p14:tracePt t="63651" x="6648450" y="3397250"/>
          <p14:tracePt t="63686" x="6648450" y="3390900"/>
          <p14:tracePt t="63718" x="6642100" y="3384550"/>
          <p14:tracePt t="63738" x="6635750" y="3384550"/>
          <p14:tracePt t="63754" x="6629400" y="3384550"/>
          <p14:tracePt t="63771" x="6623050" y="3384550"/>
          <p14:tracePt t="63783" x="6616700" y="3390900"/>
          <p14:tracePt t="63798" x="6610350" y="3390900"/>
          <p14:tracePt t="63815" x="6597650" y="3390900"/>
          <p14:tracePt t="63838" x="6591300" y="3390900"/>
          <p14:tracePt t="63851" x="6584950" y="3390900"/>
          <p14:tracePt t="63866" x="6578600" y="3390900"/>
          <p14:tracePt t="63883" x="6572250" y="3390900"/>
          <p14:tracePt t="63911" x="6565900" y="3390900"/>
          <p14:tracePt t="63934" x="6559550" y="3390900"/>
          <p14:tracePt t="63950" x="6553200" y="3390900"/>
          <p14:tracePt t="63958" x="6546850" y="3390900"/>
          <p14:tracePt t="63965" x="6540500" y="3390900"/>
          <p14:tracePt t="63965" x="6534150" y="3390900"/>
          <p14:tracePt t="63983" x="6527800" y="3390900"/>
          <p14:tracePt t="63983" x="6521450" y="3390900"/>
          <p14:tracePt t="64000" x="6515100" y="3390900"/>
          <p14:tracePt t="64015" x="6508750" y="3390900"/>
          <p14:tracePt t="64015" x="6496050" y="3390900"/>
          <p14:tracePt t="64033" x="6489700" y="3384550"/>
          <p14:tracePt t="64048" x="6483350" y="3390900"/>
          <p14:tracePt t="64065" x="6477000" y="3390900"/>
          <p14:tracePt t="64082" x="6464300" y="3397250"/>
          <p14:tracePt t="64099" x="6457950" y="3403600"/>
          <p14:tracePt t="64130" x="6451600" y="3403600"/>
          <p14:tracePt t="64143" x="6445250" y="3403600"/>
          <p14:tracePt t="64167" x="6457950" y="3397250"/>
          <p14:tracePt t="64198" x="6464300" y="3397250"/>
          <p14:tracePt t="64211" x="6470650" y="3397250"/>
          <p14:tracePt t="64219" x="6477000" y="3397250"/>
          <p14:tracePt t="64235" x="6483350" y="3403600"/>
          <p14:tracePt t="64250" x="6489700" y="3403600"/>
          <p14:tracePt t="64250" x="6496050" y="3403600"/>
          <p14:tracePt t="64267" x="6502400" y="3403600"/>
          <p14:tracePt t="64267" x="6508750" y="3403600"/>
          <p14:tracePt t="64284" x="6515100" y="3403600"/>
          <p14:tracePt t="64284" x="6521450" y="3409950"/>
          <p14:tracePt t="64300" x="6534150" y="3409950"/>
          <p14:tracePt t="64300" x="6540500" y="3409950"/>
          <p14:tracePt t="64300" x="6546850" y="3409950"/>
          <p14:tracePt t="64320" x="6553200" y="3409950"/>
          <p14:tracePt t="64320" x="6559550" y="3409950"/>
          <p14:tracePt t="64334" x="6565900" y="3416300"/>
          <p14:tracePt t="64349" x="6572250" y="3416300"/>
          <p14:tracePt t="64366" x="6578600" y="3416300"/>
          <p14:tracePt t="64366" x="6591300" y="3416300"/>
          <p14:tracePt t="64384" x="6597650" y="3416300"/>
          <p14:tracePt t="64400" x="6610350" y="3409950"/>
          <p14:tracePt t="64416" x="6616700" y="3403600"/>
          <p14:tracePt t="64433" x="6623050" y="3403600"/>
          <p14:tracePt t="64433" x="6635750" y="3397250"/>
          <p14:tracePt t="64451" x="6642100" y="3397250"/>
          <p14:tracePt t="64451" x="6648450" y="3397250"/>
          <p14:tracePt t="64468" x="6654800" y="3397250"/>
          <p14:tracePt t="64468" x="6661150" y="3397250"/>
          <p14:tracePt t="64484" x="6667500" y="3397250"/>
          <p14:tracePt t="64500" x="6673850" y="3403600"/>
          <p14:tracePt t="64519" x="6667500" y="3403600"/>
          <p14:tracePt t="64542" x="6654800" y="3409950"/>
          <p14:tracePt t="64559" x="6654800" y="3416300"/>
          <p14:tracePt t="64567" x="6648450" y="3416300"/>
          <p14:tracePt t="64567" x="6642100" y="3422650"/>
          <p14:tracePt t="64567" x="6629400" y="3422650"/>
          <p14:tracePt t="64587" x="6623050" y="3429000"/>
          <p14:tracePt t="64600" x="6616700" y="3435350"/>
          <p14:tracePt t="64600" x="6604000" y="3441700"/>
          <p14:tracePt t="64619" x="6597650" y="3441700"/>
          <p14:tracePt t="64619" x="6591300" y="3448050"/>
          <p14:tracePt t="64635" x="6584950" y="3454400"/>
          <p14:tracePt t="64635" x="6578600" y="3454400"/>
          <p14:tracePt t="64652" x="6572250" y="3460750"/>
          <p14:tracePt t="64667" x="6572250" y="3467100"/>
          <p14:tracePt t="64684" x="6578600" y="3467100"/>
          <p14:tracePt t="64714" x="6584950" y="3467100"/>
          <p14:tracePt t="64758" x="6591300" y="3460750"/>
          <p14:tracePt t="64774" x="6597650" y="3460750"/>
          <p14:tracePt t="64791" x="6591300" y="3454400"/>
          <p14:tracePt t="64870" x="6584950" y="3448050"/>
          <p14:tracePt t="64923" x="6578600" y="3448050"/>
          <p14:tracePt t="64963" x="6572250" y="3448050"/>
          <p14:tracePt t="65007" x="6565900" y="3454400"/>
          <p14:tracePt t="65030" x="6559550" y="3454400"/>
          <p14:tracePt t="65075" x="6553200" y="3454400"/>
          <p14:tracePt t="65099" x="6546850" y="3460750"/>
          <p14:tracePt t="65110" x="6540500" y="3467100"/>
          <p14:tracePt t="65126" x="6534150" y="3467100"/>
          <p14:tracePt t="65143" x="6527800" y="3467100"/>
          <p14:tracePt t="65158" x="6521450" y="3467100"/>
          <p14:tracePt t="65171" x="6515100" y="3467100"/>
          <p14:tracePt t="65187" x="6508750" y="3467100"/>
          <p14:tracePt t="65203" x="6502400" y="3467100"/>
          <p14:tracePt t="65219" x="6496050" y="3473450"/>
          <p14:tracePt t="65235" x="6489700" y="3473450"/>
          <p14:tracePt t="65252" x="6483350" y="3473450"/>
          <p14:tracePt t="65269" x="6477000" y="3473450"/>
          <p14:tracePt t="65286" x="6470650" y="3467100"/>
          <p14:tracePt t="65302" x="6470650" y="3460750"/>
          <p14:tracePt t="65374" x="6470650" y="3454400"/>
          <p14:tracePt t="65399" x="6477000" y="3454400"/>
          <p14:tracePt t="65418" x="6483350" y="3448050"/>
          <p14:tracePt t="65434" x="6489700" y="3448050"/>
          <p14:tracePt t="65459" x="6496050" y="3448050"/>
          <p14:tracePt t="65486" x="6496050" y="3441700"/>
          <p14:tracePt t="65510" x="6502400" y="3441700"/>
          <p14:tracePt t="65522" x="6508750" y="3441700"/>
          <p14:tracePt t="65547" x="6502400" y="3441700"/>
          <p14:tracePt t="65643" x="6496050" y="3448050"/>
          <p14:tracePt t="65683" x="6489700" y="3448050"/>
          <p14:tracePt t="65718" x="6483350" y="3448050"/>
          <p14:tracePt t="65735" x="6477000" y="3448050"/>
          <p14:tracePt t="65751" x="6470650" y="3448050"/>
          <p14:tracePt t="65763" x="6464300" y="3454400"/>
          <p14:tracePt t="65779" x="6457950" y="3454400"/>
          <p14:tracePt t="65795" x="6451600" y="3448050"/>
          <p14:tracePt t="65818" x="6457950" y="3441700"/>
          <p14:tracePt t="65882" x="6464300" y="3441700"/>
          <p14:tracePt t="65899" x="6470650" y="3441700"/>
          <p14:tracePt t="65914" x="6477000" y="3441700"/>
          <p14:tracePt t="65930" x="6483350" y="3441700"/>
          <p14:tracePt t="65943" x="6489700" y="3441700"/>
          <p14:tracePt t="65959" x="6496050" y="3435350"/>
          <p14:tracePt t="65975" x="6502400" y="3435350"/>
          <p14:tracePt t="65991" x="6508750" y="3429000"/>
          <p14:tracePt t="66005" x="6515100" y="3429000"/>
          <p14:tracePt t="66027" x="6527800" y="3429000"/>
          <p14:tracePt t="66063" x="6534150" y="3422650"/>
          <p14:tracePt t="66079" x="6546850" y="3422650"/>
          <p14:tracePt t="66086" x="6553200" y="3422650"/>
          <p14:tracePt t="66094" x="6559550" y="3422650"/>
          <p14:tracePt t="66105" x="6572250" y="3422650"/>
          <p14:tracePt t="66105" x="6597650" y="3422650"/>
          <p14:tracePt t="66123" x="6604000" y="3422650"/>
          <p14:tracePt t="66123" x="6616700" y="3422650"/>
          <p14:tracePt t="66140" x="6629400" y="3422650"/>
          <p14:tracePt t="66140" x="6642100" y="3422650"/>
          <p14:tracePt t="66157" x="6654800" y="3429000"/>
          <p14:tracePt t="66157" x="6661150" y="3429000"/>
          <p14:tracePt t="66173" x="6673850" y="3429000"/>
          <p14:tracePt t="66173" x="6692900" y="3429000"/>
          <p14:tracePt t="66191" x="6699250" y="3429000"/>
          <p14:tracePt t="66191" x="6705600" y="3429000"/>
          <p14:tracePt t="66207" x="6711950" y="3429000"/>
          <p14:tracePt t="66207" x="6718300" y="3422650"/>
          <p14:tracePt t="66223" x="6731000" y="3416300"/>
          <p14:tracePt t="66243" x="6737350" y="3409950"/>
          <p14:tracePt t="66259" x="6743700" y="3403600"/>
          <p14:tracePt t="66275" x="6750050" y="3409950"/>
          <p14:tracePt t="66302" x="6756400" y="3416300"/>
          <p14:tracePt t="66327" x="6762750" y="3422650"/>
          <p14:tracePt t="66343" x="6769100" y="3422650"/>
          <p14:tracePt t="66358" x="6775450" y="3429000"/>
          <p14:tracePt t="66371" x="6775450" y="3435350"/>
          <p14:tracePt t="66402" x="6775450" y="3441700"/>
          <p14:tracePt t="66422" x="6769100" y="3441700"/>
          <p14:tracePt t="66478" x="6775450" y="3435350"/>
          <p14:tracePt t="66538" x="6781800" y="3429000"/>
          <p14:tracePt t="66550" x="6788150" y="3429000"/>
          <p14:tracePt t="66559" x="6794500" y="3422650"/>
          <p14:tracePt t="66559" x="6800850" y="3422650"/>
          <p14:tracePt t="66575" x="6807200" y="3422650"/>
          <p14:tracePt t="66575" x="6807200" y="3416300"/>
          <p14:tracePt t="66591" x="6813550" y="3416300"/>
          <p14:tracePt t="66591" x="6819900" y="3416300"/>
          <p14:tracePt t="66608" x="6826250" y="3416300"/>
          <p14:tracePt t="66623" x="6832600" y="3416300"/>
          <p14:tracePt t="66623" x="6838950" y="3409950"/>
          <p14:tracePt t="66643" x="6851650" y="3409950"/>
          <p14:tracePt t="66657" x="6858000" y="3409950"/>
          <p14:tracePt t="66674" x="6864350" y="3403600"/>
          <p14:tracePt t="66690" x="6877050" y="3403600"/>
          <p14:tracePt t="66707" x="6883400" y="3403600"/>
          <p14:tracePt t="66724" x="6889750" y="3403600"/>
          <p14:tracePt t="66746" x="6889750" y="3397250"/>
          <p14:tracePt t="66782" x="6883400" y="3397250"/>
          <p14:tracePt t="66799" x="6877050" y="3397250"/>
          <p14:tracePt t="66830" x="6877050" y="3390900"/>
          <p14:tracePt t="66883" x="6889750" y="3384550"/>
          <p14:tracePt t="66902" x="6896100" y="3384550"/>
          <p14:tracePt t="66919" x="6896100" y="3378200"/>
          <p14:tracePt t="66935" x="6902450" y="3378200"/>
          <p14:tracePt t="66950" x="6908800" y="3378200"/>
          <p14:tracePt t="66963" x="6915150" y="3371850"/>
          <p14:tracePt t="66979" x="6921500" y="3371850"/>
          <p14:tracePt t="66995" x="6927850" y="3371850"/>
          <p14:tracePt t="67054" x="6934200" y="3371850"/>
          <p14:tracePt t="67079" x="6940550" y="3371850"/>
          <p14:tracePt t="67099" x="6946900" y="3365500"/>
          <p14:tracePt t="67123" x="6953250" y="3365500"/>
          <p14:tracePt t="67139" x="6959600" y="3359150"/>
          <p14:tracePt t="67158" x="6965950" y="3359150"/>
          <p14:tracePt t="67182" x="6972300" y="3359150"/>
          <p14:tracePt t="67202" x="6978650" y="3359150"/>
          <p14:tracePt t="67218" x="6985000" y="3359150"/>
          <p14:tracePt t="67243" x="6991350" y="3359150"/>
          <p14:tracePt t="67262" x="6997700" y="3359150"/>
          <p14:tracePt t="67287" x="7004050" y="3352800"/>
          <p14:tracePt t="67311" x="7010400" y="3352800"/>
          <p14:tracePt t="67323" x="7023100" y="3359150"/>
          <p14:tracePt t="67338" x="7029450" y="3359150"/>
          <p14:tracePt t="67355" x="7029450" y="3365500"/>
          <p14:tracePt t="67371" x="7035800" y="3365500"/>
          <p14:tracePt t="67382" x="7042150" y="3365500"/>
          <p14:tracePt t="67399" x="7048500" y="3365500"/>
          <p14:tracePt t="67415" x="7054850" y="3359150"/>
          <p14:tracePt t="67439" x="7061200" y="3359150"/>
          <p14:tracePt t="67467" x="7067550" y="3359150"/>
          <p14:tracePt t="67518" x="7073900" y="3359150"/>
          <p14:tracePt t="67534" x="7080250" y="3359150"/>
          <p14:tracePt t="67558" x="7086600" y="3359150"/>
          <p14:tracePt t="67578" x="7086600" y="3352800"/>
          <p14:tracePt t="67618" x="7092950" y="3352800"/>
          <p14:tracePt t="67631" x="7099300" y="3352800"/>
          <p14:tracePt t="67663" x="7105650" y="3346450"/>
          <p14:tracePt t="67682" x="7112000" y="3346450"/>
          <p14:tracePt t="67722" x="7105650" y="3346450"/>
          <p14:tracePt t="67775" x="7105650" y="3352800"/>
          <p14:tracePt t="67810" x="7099300" y="3352800"/>
          <p14:tracePt t="67910" x="7092950" y="3352800"/>
          <p14:tracePt t="67922" x="7086600" y="3352800"/>
          <p14:tracePt t="67938" x="7080250" y="3352800"/>
          <p14:tracePt t="67955" x="7073900" y="3352800"/>
          <p14:tracePt t="67963" x="7067550" y="3352800"/>
          <p14:tracePt t="67963" x="7061200" y="3352800"/>
          <p14:tracePt t="67979" x="7054850" y="3352800"/>
          <p14:tracePt t="67979" x="7048500" y="3352800"/>
          <p14:tracePt t="67996" x="7042150" y="3352800"/>
          <p14:tracePt t="67996" x="7035800" y="3352800"/>
          <p14:tracePt t="67996" x="7029450" y="3346450"/>
          <p14:tracePt t="68016" x="7016750" y="3352800"/>
          <p14:tracePt t="68028" x="7010400" y="3346450"/>
          <p14:tracePt t="68028" x="6991350" y="3346450"/>
          <p14:tracePt t="68046" x="6978650" y="3346450"/>
          <p14:tracePt t="68046" x="6965950" y="3346450"/>
          <p14:tracePt t="68064" x="6946900" y="3346450"/>
          <p14:tracePt t="68064" x="6927850" y="3352800"/>
          <p14:tracePt t="68079" x="6908800" y="3346450"/>
          <p14:tracePt t="68079" x="6883400" y="3352800"/>
          <p14:tracePt t="68096" x="6858000" y="3352800"/>
          <p14:tracePt t="68096" x="6794500" y="3346450"/>
          <p14:tracePt t="68114" x="6756400" y="3346450"/>
          <p14:tracePt t="68114" x="6718300" y="3346450"/>
          <p14:tracePt t="68130" x="6680200" y="3340100"/>
          <p14:tracePt t="68130" x="6642100" y="3340100"/>
          <p14:tracePt t="68147" x="6597650" y="3333750"/>
          <p14:tracePt t="68147" x="6508750" y="3333750"/>
          <p14:tracePt t="68164" x="6470650" y="3340100"/>
          <p14:tracePt t="68164" x="6419850" y="3340100"/>
          <p14:tracePt t="68180" x="6375400" y="3340100"/>
          <p14:tracePt t="68180" x="6318250" y="3346450"/>
          <p14:tracePt t="68196" x="6261100" y="3352800"/>
          <p14:tracePt t="68196" x="6203950" y="3365500"/>
          <p14:tracePt t="68214" x="6140450" y="3371850"/>
          <p14:tracePt t="68214" x="6076950" y="3378200"/>
          <p14:tracePt t="68232" x="5924550" y="3403600"/>
          <p14:tracePt t="68232" x="5842000" y="3416300"/>
          <p14:tracePt t="68247" x="5759450" y="3422650"/>
          <p14:tracePt t="68247" x="5670550" y="3435350"/>
          <p14:tracePt t="68264" x="5581650" y="3448050"/>
          <p14:tracePt t="68264" x="5480050" y="3460750"/>
          <p14:tracePt t="68280" x="5378450" y="3473450"/>
          <p14:tracePt t="68280" x="5270500" y="3492500"/>
          <p14:tracePt t="68297" x="5156200" y="3511550"/>
          <p14:tracePt t="68297" x="5041900" y="3530600"/>
          <p14:tracePt t="68297" x="4921250" y="3556000"/>
          <p14:tracePt t="68316" x="4794250" y="3581400"/>
          <p14:tracePt t="68316" x="4660900" y="3613150"/>
          <p14:tracePt t="68330" x="4527550" y="3651250"/>
          <p14:tracePt t="68330" x="4387850" y="3695700"/>
          <p14:tracePt t="68347" x="4235450" y="3740150"/>
          <p14:tracePt t="68347" x="4089400" y="3790950"/>
          <p14:tracePt t="68347" x="3937000" y="3835400"/>
          <p14:tracePt t="68367" x="3778250" y="3892550"/>
          <p14:tracePt t="68379" x="3625850" y="3943350"/>
          <p14:tracePt t="68379" x="3467100" y="3994150"/>
          <p14:tracePt t="68379" x="3314700" y="4038600"/>
          <p14:tracePt t="68399" x="3162300" y="4083050"/>
          <p14:tracePt t="68399" x="3009900" y="4127500"/>
          <p14:tracePt t="68415" x="2870200" y="4165600"/>
          <p14:tracePt t="68415" x="2730500" y="4203700"/>
          <p14:tracePt t="68430" x="2597150" y="4235450"/>
          <p14:tracePt t="68430" x="2470150" y="4273550"/>
          <p14:tracePt t="68447" x="2349500" y="4298950"/>
          <p14:tracePt t="68447" x="2139950" y="4343400"/>
          <p14:tracePt t="68464" x="2051050" y="4362450"/>
          <p14:tracePt t="68464" x="1968500" y="4375150"/>
          <p14:tracePt t="68480" x="1898650" y="4387850"/>
          <p14:tracePt t="68480" x="1835150" y="4400550"/>
          <p14:tracePt t="68497" x="1778000" y="4406900"/>
          <p14:tracePt t="68497" x="1733550" y="4413250"/>
          <p14:tracePt t="68514" x="1689100" y="4419600"/>
          <p14:tracePt t="68514" x="1631950" y="4425950"/>
          <p14:tracePt t="68532" x="1606550" y="4432300"/>
          <p14:tracePt t="68532" x="1593850" y="4438650"/>
          <p14:tracePt t="68548" x="1581150" y="4445000"/>
          <p14:tracePt t="68548" x="1574800" y="4457700"/>
          <p14:tracePt t="68564" x="1568450" y="4464050"/>
          <p14:tracePt t="68564" x="1568450" y="4476750"/>
          <p14:tracePt t="68564" x="1568450" y="4483100"/>
          <p14:tracePt t="68583" x="1568450" y="4495800"/>
          <p14:tracePt t="68596" x="1574800" y="4502150"/>
          <p14:tracePt t="68596" x="1587500" y="4521200"/>
          <p14:tracePt t="68615" x="1593850" y="4527550"/>
          <p14:tracePt t="68615" x="1600200" y="4533900"/>
          <p14:tracePt t="68632" x="1606550" y="4540250"/>
          <p14:tracePt t="68632" x="1612900" y="4546600"/>
          <p14:tracePt t="68648" x="1612900" y="4552950"/>
          <p14:tracePt t="68648" x="1619250" y="4559300"/>
          <p14:tracePt t="68664" x="1619250" y="4565650"/>
          <p14:tracePt t="68680" x="1619250" y="4572000"/>
          <p14:tracePt t="68697" x="1612900" y="4572000"/>
          <p14:tracePt t="68697" x="1606550" y="4572000"/>
          <p14:tracePt t="68715" x="1600200" y="4578350"/>
          <p14:tracePt t="68730" x="1593850" y="4578350"/>
          <p14:tracePt t="68730" x="1581150" y="4578350"/>
          <p14:tracePt t="68748" x="1574800" y="4578350"/>
          <p14:tracePt t="68748" x="1562100" y="4584700"/>
          <p14:tracePt t="68765" x="1555750" y="4584700"/>
          <p14:tracePt t="68765" x="1549400" y="4584700"/>
          <p14:tracePt t="68782" x="1543050" y="4591050"/>
          <p14:tracePt t="68797" x="1536700" y="4591050"/>
          <p14:tracePt t="68814" x="1530350" y="4597400"/>
          <p14:tracePt t="68814" x="1524000" y="4597400"/>
          <p14:tracePt t="68832" x="1524000" y="4591050"/>
          <p14:tracePt t="68883" x="1517650" y="4591050"/>
          <p14:tracePt t="68943" x="1511300" y="4591050"/>
          <p14:tracePt t="68974" x="1517650" y="4597400"/>
          <p14:tracePt t="69018" x="1517650" y="4603750"/>
          <p14:tracePt t="69051" x="1511300" y="4610100"/>
          <p14:tracePt t="69102" x="1504950" y="4610100"/>
          <p14:tracePt t="69138" x="1498600" y="4610100"/>
          <p14:tracePt t="69163" x="1492250" y="4610100"/>
          <p14:tracePt t="69179" x="1485900" y="4616450"/>
          <p14:tracePt t="69190" x="1479550" y="4616450"/>
          <p14:tracePt t="69199" x="1473200" y="4622800"/>
          <p14:tracePt t="69199" x="1466850" y="4629150"/>
          <p14:tracePt t="69216" x="1460500" y="4629150"/>
          <p14:tracePt t="69216" x="1454150" y="4635500"/>
          <p14:tracePt t="69233" x="1447800" y="4641850"/>
          <p14:tracePt t="69233" x="1435100" y="4654550"/>
          <p14:tracePt t="69252" x="1428750" y="4660900"/>
          <p14:tracePt t="69252" x="1422400" y="4667250"/>
          <p14:tracePt t="69268" x="1416050" y="4673600"/>
          <p14:tracePt t="69268" x="1409700" y="4679950"/>
          <p14:tracePt t="69283" x="1409700" y="4686300"/>
          <p14:tracePt t="69283" x="1403350" y="4692650"/>
          <p14:tracePt t="69300" x="1403350" y="4699000"/>
          <p14:tracePt t="69315" x="1403350" y="4705350"/>
          <p14:tracePt t="69332" x="1409700" y="4699000"/>
          <p14:tracePt t="69364" x="1416050" y="4692650"/>
          <p14:tracePt t="69378" x="1422400" y="4686300"/>
          <p14:tracePt t="69387" x="1422400" y="4679950"/>
          <p14:tracePt t="69399" x="1422400" y="4673600"/>
          <p14:tracePt t="69416" x="1416050" y="4673600"/>
          <p14:tracePt t="69433" x="1403350" y="4667250"/>
          <p14:tracePt t="69433" x="1397000" y="4667250"/>
          <p14:tracePt t="69451" x="1384300" y="4660900"/>
          <p14:tracePt t="69451" x="1365250" y="4660900"/>
          <p14:tracePt t="69467" x="1346200" y="4654550"/>
          <p14:tracePt t="69467" x="1289050" y="4648200"/>
          <p14:tracePt t="69484" x="1263650" y="4648200"/>
          <p14:tracePt t="69484" x="1231900" y="4641850"/>
          <p14:tracePt t="69501" x="1200150" y="4641850"/>
          <p14:tracePt t="69501" x="1168400" y="4641850"/>
          <p14:tracePt t="69518" x="1136650" y="4641850"/>
          <p14:tracePt t="69518" x="1104900" y="4635500"/>
          <p14:tracePt t="69535" x="1073150" y="4635500"/>
          <p14:tracePt t="69535" x="1016000" y="4610100"/>
          <p14:tracePt t="69552" x="990600" y="4591050"/>
          <p14:tracePt t="69552" x="965200" y="4565650"/>
          <p14:tracePt t="69568" x="946150" y="4540250"/>
          <p14:tracePt t="69568" x="927100" y="4508500"/>
          <p14:tracePt t="69584" x="908050" y="4470400"/>
          <p14:tracePt t="69584" x="895350" y="4438650"/>
          <p14:tracePt t="69584" x="882650" y="4400550"/>
          <p14:tracePt t="69604" x="882650" y="4368800"/>
          <p14:tracePt t="69616" x="882650" y="4337050"/>
          <p14:tracePt t="69616" x="901700" y="4267200"/>
          <p14:tracePt t="69635" x="920750" y="4235450"/>
          <p14:tracePt t="69635" x="946150" y="4203700"/>
          <p14:tracePt t="69651" x="977900" y="4165600"/>
          <p14:tracePt t="69651" x="1016000" y="4133850"/>
          <p14:tracePt t="69668" x="1060450" y="4102100"/>
          <p14:tracePt t="69668" x="1104900" y="4070350"/>
          <p14:tracePt t="69668" x="1155700" y="4038600"/>
          <p14:tracePt t="69687" x="1219200" y="4013200"/>
          <p14:tracePt t="69700" x="1276350" y="3994150"/>
          <p14:tracePt t="69700" x="1416050" y="3956050"/>
          <p14:tracePt t="69719" x="1485900" y="3943350"/>
          <p14:tracePt t="69719" x="1562100" y="3930650"/>
          <p14:tracePt t="69735" x="1638300" y="3917950"/>
          <p14:tracePt t="69735" x="1720850" y="3911600"/>
          <p14:tracePt t="69735" x="1803400" y="3905250"/>
          <p14:tracePt t="69754" x="1892300" y="3898900"/>
          <p14:tracePt t="69767" x="1981200" y="3892550"/>
          <p14:tracePt t="69767" x="2165350" y="3892550"/>
          <p14:tracePt t="69767" x="2254250" y="3892550"/>
          <p14:tracePt t="69791" x="2349500" y="3898900"/>
          <p14:tracePt t="69801" x="2438400" y="3905250"/>
          <p14:tracePt t="69801" x="2609850" y="3924300"/>
          <p14:tracePt t="69823" x="2692400" y="3930650"/>
          <p14:tracePt t="69834" x="2768600" y="3943350"/>
          <p14:tracePt t="69834" x="2908300" y="3956050"/>
          <p14:tracePt t="69852" x="2971800" y="3968750"/>
          <p14:tracePt t="69852" x="3028950" y="3981450"/>
          <p14:tracePt t="69868" x="3079750" y="3994150"/>
          <p14:tracePt t="69868" x="3124200" y="4006850"/>
          <p14:tracePt t="69885" x="3162300" y="4019550"/>
          <p14:tracePt t="69885" x="3225800" y="4051300"/>
          <p14:tracePt t="69903" x="3244850" y="4070350"/>
          <p14:tracePt t="69903" x="3270250" y="4095750"/>
          <p14:tracePt t="69920" x="3289300" y="4114800"/>
          <p14:tracePt t="69920" x="3302000" y="4133850"/>
          <p14:tracePt t="69936" x="3314700" y="4152900"/>
          <p14:tracePt t="69936" x="3321050" y="4171950"/>
          <p14:tracePt t="69952" x="3327400" y="4191000"/>
          <p14:tracePt t="69952" x="3333750" y="4210050"/>
          <p14:tracePt t="69969" x="3333750" y="4229100"/>
          <p14:tracePt t="69969" x="3333750" y="4241800"/>
          <p14:tracePt t="69969" x="3327400" y="4254500"/>
          <p14:tracePt t="69988" x="3327400" y="4267200"/>
          <p14:tracePt t="69988" x="3321050" y="4279900"/>
          <p14:tracePt t="70003" x="3314700" y="4292600"/>
          <p14:tracePt t="70003" x="3308350" y="4298950"/>
          <p14:tracePt t="70019" x="3302000" y="4311650"/>
          <p14:tracePt t="70019" x="3289300" y="4318000"/>
          <p14:tracePt t="70036" x="3276600" y="4330700"/>
          <p14:tracePt t="70036" x="3263900" y="4343400"/>
          <p14:tracePt t="70052" x="3251200" y="4349750"/>
          <p14:tracePt t="70052" x="3232150" y="4362450"/>
          <p14:tracePt t="70052" x="3213100" y="4375150"/>
          <p14:tracePt t="70071" x="3187700" y="4381500"/>
          <p14:tracePt t="70071" x="3168650" y="4394200"/>
          <p14:tracePt t="70086" x="3143250" y="4406900"/>
          <p14:tracePt t="70086" x="3111500" y="4413250"/>
          <p14:tracePt t="70103" x="3086100" y="4425950"/>
          <p14:tracePt t="70103" x="3048000" y="4432300"/>
          <p14:tracePt t="70119" x="3016250" y="4445000"/>
          <p14:tracePt t="70119" x="2978150" y="4451350"/>
          <p14:tracePt t="70119" x="2933700" y="4457700"/>
          <p14:tracePt t="70139" x="2889250" y="4470400"/>
          <p14:tracePt t="70139" x="2844800" y="4476750"/>
          <p14:tracePt t="70153" x="2794000" y="4483100"/>
          <p14:tracePt t="70153" x="2743200" y="4495800"/>
          <p14:tracePt t="70169" x="2698750" y="4502150"/>
          <p14:tracePt t="70169" x="2647950" y="4508500"/>
          <p14:tracePt t="70187" x="2603500" y="4508500"/>
          <p14:tracePt t="70187" x="2514600" y="4514850"/>
          <p14:tracePt t="70203" x="2470150" y="4514850"/>
          <p14:tracePt t="70203" x="2425700" y="4508500"/>
          <p14:tracePt t="70220" x="2387600" y="4508500"/>
          <p14:tracePt t="70220" x="2343150" y="4502150"/>
          <p14:tracePt t="70236" x="2305050" y="4495800"/>
          <p14:tracePt t="70236" x="2266950" y="4489450"/>
          <p14:tracePt t="70253" x="2228850" y="4483100"/>
          <p14:tracePt t="70253" x="2152650" y="4470400"/>
          <p14:tracePt t="70272" x="2120900" y="4464050"/>
          <p14:tracePt t="70272" x="2089150" y="4457700"/>
          <p14:tracePt t="70287" x="2057400" y="4451350"/>
          <p14:tracePt t="70287" x="2032000" y="4445000"/>
          <p14:tracePt t="70303" x="2006600" y="4438650"/>
          <p14:tracePt t="70303" x="1981200" y="4432300"/>
          <p14:tracePt t="70320" x="1955800" y="4425950"/>
          <p14:tracePt t="70320" x="1936750" y="4419600"/>
          <p14:tracePt t="70337" x="1917700" y="4413250"/>
          <p14:tracePt t="70337" x="1873250" y="4400550"/>
          <p14:tracePt t="70356" x="1854200" y="4394200"/>
          <p14:tracePt t="70356" x="1835150" y="4387850"/>
          <p14:tracePt t="70371" x="1822450" y="4387850"/>
          <p14:tracePt t="70371" x="1803400" y="4387850"/>
          <p14:tracePt t="70387" x="1790700" y="4387850"/>
          <p14:tracePt t="70387" x="1778000" y="4387850"/>
          <p14:tracePt t="70404" x="1765300" y="4387850"/>
          <p14:tracePt t="70404" x="1752600" y="4387850"/>
          <p14:tracePt t="70420" x="1746250" y="4387850"/>
          <p14:tracePt t="70420" x="1733550" y="4394200"/>
          <p14:tracePt t="70420" x="1727200" y="4394200"/>
          <p14:tracePt t="70440" x="1720850" y="4400550"/>
          <p14:tracePt t="70440" x="1714500" y="4400550"/>
          <p14:tracePt t="70454" x="1708150" y="4400550"/>
          <p14:tracePt t="70454" x="1701800" y="4406900"/>
          <p14:tracePt t="70471" x="1695450" y="4413250"/>
          <p14:tracePt t="70486" x="1689100" y="4419600"/>
          <p14:tracePt t="70503" x="1682750" y="4419600"/>
          <p14:tracePt t="70520" x="1682750" y="4432300"/>
          <p14:tracePt t="70536" x="1676400" y="4432300"/>
          <p14:tracePt t="70553" x="1676400" y="4445000"/>
          <p14:tracePt t="70553" x="1670050" y="4445000"/>
          <p14:tracePt t="70571" x="1670050" y="4451350"/>
          <p14:tracePt t="70594" x="1676400" y="4451350"/>
          <p14:tracePt t="70691" x="1676400" y="4457700"/>
          <p14:tracePt t="70722" x="1676400" y="4464050"/>
          <p14:tracePt t="70750" x="1676400" y="4470400"/>
          <p14:tracePt t="70774" x="1670050" y="4476750"/>
          <p14:tracePt t="70802" x="1670050" y="4470400"/>
          <p14:tracePt t="70902" x="1670050" y="4464050"/>
          <p14:tracePt t="70939" x="1676400" y="4464050"/>
          <p14:tracePt t="70970" x="1682750" y="4457700"/>
          <p14:tracePt t="70990" x="1682750" y="4464050"/>
          <p14:tracePt t="71030" x="1676400" y="4470400"/>
          <p14:tracePt t="71051" x="1676400" y="4476750"/>
          <p14:tracePt t="71066" x="1670050" y="4476750"/>
          <p14:tracePt t="71082" x="1663700" y="4483100"/>
          <p14:tracePt t="71102" x="1670050" y="4489450"/>
          <p14:tracePt t="71158" x="1670050" y="4483100"/>
          <p14:tracePt t="71282" x="1676400" y="4476750"/>
          <p14:tracePt t="71298" x="1682750" y="4470400"/>
          <p14:tracePt t="71306" x="1689100" y="4470400"/>
          <p14:tracePt t="71314" x="1701800" y="4464050"/>
          <p14:tracePt t="71323" x="1714500" y="4457700"/>
          <p14:tracePt t="71323" x="1739900" y="4451350"/>
          <p14:tracePt t="71340" x="1765300" y="4445000"/>
          <p14:tracePt t="71340" x="1790700" y="4438650"/>
          <p14:tracePt t="71340" x="1828800" y="4432300"/>
          <p14:tracePt t="71359" x="1866900" y="4425950"/>
          <p14:tracePt t="71372" x="1917700" y="4419600"/>
          <p14:tracePt t="71372" x="2025650" y="4400550"/>
          <p14:tracePt t="71391" x="2082800" y="4400550"/>
          <p14:tracePt t="71391" x="2146300" y="4394200"/>
          <p14:tracePt t="71407" x="2209800" y="4387850"/>
          <p14:tracePt t="71407" x="2273300" y="4387850"/>
          <p14:tracePt t="71424" x="2330450" y="4381500"/>
          <p14:tracePt t="71424" x="2393950" y="4375150"/>
          <p14:tracePt t="71440" x="2451100" y="4368800"/>
          <p14:tracePt t="71440" x="2565400" y="4356100"/>
          <p14:tracePt t="71457" x="2616200" y="4349750"/>
          <p14:tracePt t="71457" x="2667000" y="4343400"/>
          <p14:tracePt t="71474" x="2711450" y="4337050"/>
          <p14:tracePt t="71474" x="2755900" y="4330700"/>
          <p14:tracePt t="71490" x="2794000" y="4330700"/>
          <p14:tracePt t="71490" x="2825750" y="4330700"/>
          <p14:tracePt t="71507" x="2857500" y="4330700"/>
          <p14:tracePt t="71507" x="2908300" y="4337050"/>
          <p14:tracePt t="71524" x="2927350" y="4337050"/>
          <p14:tracePt t="71524" x="2940050" y="4343400"/>
          <p14:tracePt t="71541" x="2959100" y="4343400"/>
          <p14:tracePt t="71541" x="2965450" y="4349750"/>
          <p14:tracePt t="71558" x="2971800" y="4349750"/>
          <p14:tracePt t="71558" x="2978150" y="4356100"/>
          <p14:tracePt t="71575" x="2984500" y="4356100"/>
          <p14:tracePt t="71590" x="2984500" y="4362450"/>
          <p14:tracePt t="71607" x="2978150" y="4368800"/>
          <p14:tracePt t="71623" x="2971800" y="4375150"/>
          <p14:tracePt t="71640" x="2971800" y="4381500"/>
          <p14:tracePt t="71691" x="2978150" y="4394200"/>
          <p14:tracePt t="71703" x="2984500" y="4400550"/>
          <p14:tracePt t="71711" x="2997200" y="4413250"/>
          <p14:tracePt t="71723" x="3009900" y="4419600"/>
          <p14:tracePt t="71723" x="3022600" y="4432300"/>
          <p14:tracePt t="71723" x="3035300" y="4445000"/>
          <p14:tracePt t="71744" x="3054350" y="4457700"/>
          <p14:tracePt t="71744" x="3073400" y="4470400"/>
          <p14:tracePt t="71759" x="3086100" y="4476750"/>
          <p14:tracePt t="71759" x="3105150" y="4483100"/>
          <p14:tracePt t="71775" x="3117850" y="4489450"/>
          <p14:tracePt t="71775" x="3136900" y="4495800"/>
          <p14:tracePt t="71792" x="3149600" y="4502150"/>
          <p14:tracePt t="71792" x="3162300" y="4508500"/>
          <p14:tracePt t="71808" x="3168650" y="4514850"/>
          <p14:tracePt t="71808" x="3187700" y="4521200"/>
          <p14:tracePt t="71825" x="3194050" y="4527550"/>
          <p14:tracePt t="71825" x="3200400" y="4527550"/>
          <p14:tracePt t="71842" x="3206750" y="4533900"/>
          <p14:tracePt t="71858" x="3213100" y="4540250"/>
          <p14:tracePt t="71874" x="3206750" y="4546600"/>
          <p14:tracePt t="71891" x="3200400" y="4552950"/>
          <p14:tracePt t="71907" x="3187700" y="4559300"/>
          <p14:tracePt t="71924" x="3181350" y="4559300"/>
          <p14:tracePt t="71924" x="3175000" y="4565650"/>
          <p14:tracePt t="71943" x="3181350" y="4559300"/>
          <p14:tracePt t="72043" x="3187700" y="4559300"/>
          <p14:tracePt t="72059" x="3194050" y="4559300"/>
          <p14:tracePt t="72071" x="3200400" y="4559300"/>
          <p14:tracePt t="72079" x="3206750" y="4559300"/>
          <p14:tracePt t="72091" x="3213100" y="4559300"/>
          <p14:tracePt t="72091" x="3219450" y="4559300"/>
          <p14:tracePt t="72091" x="3225800" y="4559300"/>
          <p14:tracePt t="72112" x="3238500" y="4559300"/>
          <p14:tracePt t="72112" x="3244850" y="4559300"/>
          <p14:tracePt t="72126" x="3257550" y="4559300"/>
          <p14:tracePt t="72126" x="3263900" y="4559300"/>
          <p14:tracePt t="72143" x="3270250" y="4559300"/>
          <p14:tracePt t="72143" x="3276600" y="4559300"/>
          <p14:tracePt t="72159" x="3282950" y="4559300"/>
          <p14:tracePt t="72159" x="3295650" y="4565650"/>
          <p14:tracePt t="72176" x="3302000" y="4572000"/>
          <p14:tracePt t="72191" x="3295650" y="4578350"/>
          <p14:tracePt t="72234" x="3289300" y="4578350"/>
          <p14:tracePt t="72250" x="3282950" y="4578350"/>
          <p14:tracePt t="72267" x="3276600" y="4578350"/>
          <p14:tracePt t="72283" x="3270250" y="4578350"/>
          <p14:tracePt t="72303" x="3276600" y="4572000"/>
          <p14:tracePt t="72335" x="3276600" y="4565650"/>
          <p14:tracePt t="72355" x="3282950" y="4559300"/>
          <p14:tracePt t="72371" x="3289300" y="4559300"/>
          <p14:tracePt t="72386" x="3295650" y="4559300"/>
          <p14:tracePt t="72395" x="3302000" y="4552950"/>
          <p14:tracePt t="72395" x="3308350" y="4552950"/>
          <p14:tracePt t="72411" x="3321050" y="4552950"/>
          <p14:tracePt t="72411" x="3333750" y="4546600"/>
          <p14:tracePt t="72427" x="3346450" y="4546600"/>
          <p14:tracePt t="72427" x="3365500" y="4546600"/>
          <p14:tracePt t="72444" x="3384550" y="4546600"/>
          <p14:tracePt t="72444" x="3409950" y="4546600"/>
          <p14:tracePt t="72461" x="3435350" y="4540250"/>
          <p14:tracePt t="72461" x="3498850" y="4540250"/>
          <p14:tracePt t="72477" x="3530600" y="4540250"/>
          <p14:tracePt t="72477" x="3562350" y="4533900"/>
          <p14:tracePt t="72494" x="3594100" y="4533900"/>
          <p14:tracePt t="72494" x="3625850" y="4527550"/>
          <p14:tracePt t="72510" x="3657600" y="4527550"/>
          <p14:tracePt t="72510" x="3683000" y="4521200"/>
          <p14:tracePt t="72527" x="3714750" y="4521200"/>
          <p14:tracePt t="72527" x="3765550" y="4514850"/>
          <p14:tracePt t="72544" x="3797300" y="4508500"/>
          <p14:tracePt t="72544" x="3822700" y="4508500"/>
          <p14:tracePt t="72561" x="3848100" y="4502150"/>
          <p14:tracePt t="72561" x="3873500" y="4502150"/>
          <p14:tracePt t="72578" x="3898900" y="4502150"/>
          <p14:tracePt t="72578" x="3924300" y="4495800"/>
          <p14:tracePt t="72594" x="3968750" y="4495800"/>
          <p14:tracePt t="72594" x="3987800" y="4495800"/>
          <p14:tracePt t="72612" x="4006850" y="4495800"/>
          <p14:tracePt t="72612" x="4019550" y="4495800"/>
          <p14:tracePt t="72628" x="4038600" y="4495800"/>
          <p14:tracePt t="72628" x="4057650" y="4489450"/>
          <p14:tracePt t="72645" x="4070350" y="4489450"/>
          <p14:tracePt t="72645" x="4083050" y="4483100"/>
          <p14:tracePt t="72645" x="4102100" y="4483100"/>
          <p14:tracePt t="72664" x="4114800" y="4483100"/>
          <p14:tracePt t="72676" x="4133850" y="4476750"/>
          <p14:tracePt t="72676" x="4159250" y="4476750"/>
          <p14:tracePt t="72695" x="4171950" y="4476750"/>
          <p14:tracePt t="72695" x="4184650" y="4470400"/>
          <p14:tracePt t="72712" x="4197350" y="4470400"/>
          <p14:tracePt t="72712" x="4203700" y="4470400"/>
          <p14:tracePt t="72728" x="4210050" y="4464050"/>
          <p14:tracePt t="72728" x="4216400" y="4464050"/>
          <p14:tracePt t="72728" x="4222750" y="4464050"/>
          <p14:tracePt t="72747" x="4229100" y="4457700"/>
          <p14:tracePt t="72760" x="4235450" y="4457700"/>
          <p14:tracePt t="72760" x="4241800" y="4451350"/>
          <p14:tracePt t="72778" x="4248150" y="4451350"/>
          <p14:tracePt t="72794" x="4254500" y="4451350"/>
          <p14:tracePt t="72810" x="4248150" y="4457700"/>
          <p14:tracePt t="72842" x="4241800" y="4457700"/>
          <p14:tracePt t="72858" x="4235450" y="4464050"/>
          <p14:tracePt t="72875" x="4229100" y="4464050"/>
          <p14:tracePt t="72890" x="4222750" y="4470400"/>
          <p14:tracePt t="72903" x="4216400" y="4464050"/>
          <p14:tracePt t="72935" x="4222750" y="4457700"/>
          <p14:tracePt t="72950" x="4229100" y="4451350"/>
          <p14:tracePt t="72963" x="4235450" y="4445000"/>
          <p14:tracePt t="72979" x="4241800" y="4445000"/>
          <p14:tracePt t="72986" x="4241800" y="4438650"/>
          <p14:tracePt t="72995" x="4248150" y="4438650"/>
          <p14:tracePt t="72995" x="4254500" y="4438650"/>
          <p14:tracePt t="73012" x="4260850" y="4438650"/>
          <p14:tracePt t="73012" x="4267200" y="4438650"/>
          <p14:tracePt t="73012" x="4273550" y="4438650"/>
          <p14:tracePt t="73031" x="4279900" y="4438650"/>
          <p14:tracePt t="73044" x="4286250" y="4432300"/>
          <p14:tracePt t="73044" x="4298950" y="4432300"/>
          <p14:tracePt t="73064" x="4305300" y="4432300"/>
          <p14:tracePt t="73064" x="4311650" y="4425950"/>
          <p14:tracePt t="73079" x="4318000" y="4425950"/>
          <p14:tracePt t="73079" x="4324350" y="4425950"/>
          <p14:tracePt t="73096" x="4324350" y="4419600"/>
          <p14:tracePt t="73096" x="4330700" y="4419600"/>
          <p14:tracePt t="73096" x="4337050" y="4419600"/>
          <p14:tracePt t="73115" x="4343400" y="4419600"/>
          <p14:tracePt t="73128" x="4349750" y="4419600"/>
          <p14:tracePt t="73145" x="4349750" y="4425950"/>
          <p14:tracePt t="73190" x="4343400" y="4425950"/>
          <p14:tracePt t="73199" x="4337050" y="4432300"/>
          <p14:tracePt t="73199" x="4330700" y="4432300"/>
          <p14:tracePt t="73214" x="4324350" y="4438650"/>
          <p14:tracePt t="73214" x="4311650" y="4445000"/>
          <p14:tracePt t="73230" x="4298950" y="4451350"/>
          <p14:tracePt t="73230" x="4286250" y="4457700"/>
          <p14:tracePt t="73246" x="4273550" y="4464050"/>
          <p14:tracePt t="73246" x="4248150" y="4476750"/>
          <p14:tracePt t="73264" x="4229100" y="4476750"/>
          <p14:tracePt t="73264" x="4216400" y="4483100"/>
          <p14:tracePt t="73280" x="4203700" y="4489450"/>
          <p14:tracePt t="73280" x="4184650" y="4489450"/>
          <p14:tracePt t="73297" x="4171950" y="4489450"/>
          <p14:tracePt t="73297" x="4159250" y="4489450"/>
          <p14:tracePt t="73297" x="4146550" y="4489450"/>
          <p14:tracePt t="73316" x="4133850" y="4489450"/>
          <p14:tracePt t="73328" x="4121150" y="4489450"/>
          <p14:tracePt t="73328" x="4095750" y="4483100"/>
          <p14:tracePt t="73347" x="4089400" y="4483100"/>
          <p14:tracePt t="73347" x="4076700" y="4483100"/>
          <p14:tracePt t="73365" x="4070350" y="4483100"/>
          <p14:tracePt t="73365" x="4064000" y="4483100"/>
          <p14:tracePt t="73380" x="4051300" y="4476750"/>
          <p14:tracePt t="73380" x="4044950" y="4476750"/>
          <p14:tracePt t="73397" x="4032250" y="4476750"/>
          <p14:tracePt t="73397" x="4006850" y="4476750"/>
          <p14:tracePt t="73416" x="3994150" y="4476750"/>
          <p14:tracePt t="73416" x="3975100" y="4476750"/>
          <p14:tracePt t="73431" x="3949700" y="4483100"/>
          <p14:tracePt t="73431" x="3924300" y="4483100"/>
          <p14:tracePt t="73448" x="3892550" y="4489450"/>
          <p14:tracePt t="73448" x="3848100" y="4495800"/>
          <p14:tracePt t="73465" x="3803650" y="4502150"/>
          <p14:tracePt t="73465" x="3752850" y="4508500"/>
          <p14:tracePt t="73480" x="3695700" y="4514850"/>
          <p14:tracePt t="73480" x="3638550" y="4521200"/>
          <p14:tracePt t="73480" x="3568700" y="4527550"/>
          <p14:tracePt t="73499" x="3505200" y="4533900"/>
          <p14:tracePt t="73499" x="3435350" y="4540250"/>
          <p14:tracePt t="73514" x="3359150" y="4546600"/>
          <p14:tracePt t="73514" x="3289300" y="4552950"/>
          <p14:tracePt t="73531" x="3213100" y="4565650"/>
          <p14:tracePt t="73531" x="3130550" y="4572000"/>
          <p14:tracePt t="73547" x="3054350" y="4578350"/>
          <p14:tracePt t="73547" x="2882900" y="4603750"/>
          <p14:tracePt t="73564" x="2800350" y="4622800"/>
          <p14:tracePt t="73564" x="2717800" y="4641850"/>
          <p14:tracePt t="73581" x="2635250" y="4660900"/>
          <p14:tracePt t="73581" x="2552700" y="4686300"/>
          <p14:tracePt t="73598" x="2476500" y="4705350"/>
          <p14:tracePt t="73598" x="2336800" y="4756150"/>
          <p14:tracePt t="73615" x="2273300" y="4781550"/>
          <p14:tracePt t="73615" x="2209800" y="4800600"/>
          <p14:tracePt t="73632" x="2146300" y="4826000"/>
          <p14:tracePt t="73632" x="2089150" y="4845050"/>
          <p14:tracePt t="73648" x="2032000" y="4870450"/>
          <p14:tracePt t="73648" x="1981200" y="4895850"/>
          <p14:tracePt t="73665" x="1930400" y="4921250"/>
          <p14:tracePt t="73665" x="1885950" y="4953000"/>
          <p14:tracePt t="73665" x="1841500" y="4978400"/>
          <p14:tracePt t="73683" x="1803400" y="5010150"/>
          <p14:tracePt t="73696" x="1771650" y="5041900"/>
          <p14:tracePt t="73696" x="1720850" y="5105400"/>
          <p14:tracePt t="73715" x="1695450" y="5130800"/>
          <p14:tracePt t="73715" x="1676400" y="5162550"/>
          <p14:tracePt t="73732" x="1663700" y="5194300"/>
          <p14:tracePt t="73732" x="1644650" y="5219700"/>
          <p14:tracePt t="73748" x="1631950" y="5251450"/>
          <p14:tracePt t="73748" x="1619250" y="5283200"/>
          <p14:tracePt t="73748" x="1606550" y="5321300"/>
          <p14:tracePt t="73767" x="1593850" y="5353050"/>
          <p14:tracePt t="73780" x="1587500" y="5391150"/>
          <p14:tracePt t="73780" x="1562100" y="5454650"/>
          <p14:tracePt t="73798" x="1549400" y="5486400"/>
          <p14:tracePt t="73798" x="1536700" y="5511800"/>
          <p14:tracePt t="73815" x="1524000" y="5537200"/>
          <p14:tracePt t="73815" x="1511300" y="5556250"/>
          <p14:tracePt t="73832" x="1492250" y="5568950"/>
          <p14:tracePt t="73832" x="1473200" y="5581650"/>
          <p14:tracePt t="73848" x="1460500" y="5588000"/>
          <p14:tracePt t="73848" x="1422400" y="5594350"/>
          <p14:tracePt t="73867" x="1403350" y="5594350"/>
          <p14:tracePt t="73867" x="1384300" y="5588000"/>
          <p14:tracePt t="73882" x="1365250" y="5588000"/>
          <p14:tracePt t="73882" x="1346200" y="5581650"/>
          <p14:tracePt t="73899" x="1333500" y="5575300"/>
          <p14:tracePt t="73899" x="1301750" y="5556250"/>
          <p14:tracePt t="73916" x="1282700" y="5543550"/>
          <p14:tracePt t="73916" x="1270000" y="5524500"/>
          <p14:tracePt t="73932" x="1257300" y="5511800"/>
          <p14:tracePt t="73932" x="1244600" y="5492750"/>
          <p14:tracePt t="73948" x="1225550" y="5473700"/>
          <p14:tracePt t="73948" x="1212850" y="5454650"/>
          <p14:tracePt t="73965" x="1193800" y="5429250"/>
          <p14:tracePt t="73965" x="1155700" y="5391150"/>
          <p14:tracePt t="73983" x="1136650" y="5372100"/>
          <p14:tracePt t="73983" x="1123950" y="5359400"/>
          <p14:tracePt t="73999" x="1111250" y="5340350"/>
          <p14:tracePt t="73999" x="1092200" y="5334000"/>
          <p14:tracePt t="74016" x="1085850" y="5321300"/>
          <p14:tracePt t="74016" x="1073150" y="5314950"/>
          <p14:tracePt t="74032" x="1066800" y="5308600"/>
          <p14:tracePt t="74032" x="1054100" y="5308600"/>
          <p14:tracePt t="74049" x="1047750" y="5302250"/>
          <p14:tracePt t="74049" x="1035050" y="5302250"/>
          <p14:tracePt t="74049" x="1028700" y="5302250"/>
          <p14:tracePt t="74068" x="1022350" y="5302250"/>
          <p14:tracePt t="74068" x="1016000" y="5295900"/>
          <p14:tracePt t="74083" x="1009650" y="5295900"/>
          <p14:tracePt t="74083" x="1003300" y="5295900"/>
          <p14:tracePt t="74099" x="1009650" y="5295900"/>
          <p14:tracePt t="74135" x="1016000" y="5302250"/>
          <p14:tracePt t="74142" x="1028700" y="5308600"/>
          <p14:tracePt t="74151" x="1047750" y="5314950"/>
          <p14:tracePt t="74151" x="1066800" y="5321300"/>
          <p14:tracePt t="74166" x="1098550" y="5334000"/>
          <p14:tracePt t="74166" x="1130300" y="5340350"/>
          <p14:tracePt t="74183" x="1174750" y="5346700"/>
          <p14:tracePt t="74183" x="1219200" y="5353050"/>
          <p14:tracePt t="74199" x="1270000" y="5359400"/>
          <p14:tracePt t="74199" x="1384300" y="5359400"/>
          <p14:tracePt t="74216" x="1447800" y="5353050"/>
          <p14:tracePt t="74216" x="1511300" y="5346700"/>
          <p14:tracePt t="74233" x="1574800" y="5340350"/>
          <p14:tracePt t="74233" x="1644650" y="5327650"/>
          <p14:tracePt t="74250" x="1714500" y="5321300"/>
          <p14:tracePt t="74250" x="1784350" y="5308600"/>
          <p14:tracePt t="74266" x="1854200" y="5295900"/>
          <p14:tracePt t="74266" x="1993900" y="5283200"/>
          <p14:tracePt t="74284" x="2057400" y="5270500"/>
          <p14:tracePt t="74284" x="2127250" y="5264150"/>
          <p14:tracePt t="74300" x="2184400" y="5257800"/>
          <p14:tracePt t="74300" x="2247900" y="5251450"/>
          <p14:tracePt t="74316" x="2305050" y="5251450"/>
          <p14:tracePt t="74316" x="2355850" y="5251450"/>
          <p14:tracePt t="74316" x="2406650" y="5251450"/>
          <p14:tracePt t="74335" x="2457450" y="5251450"/>
          <p14:tracePt t="74348" x="2501900" y="5251450"/>
          <p14:tracePt t="74348" x="2590800" y="5257800"/>
          <p14:tracePt t="74367" x="2635250" y="5264150"/>
          <p14:tracePt t="74367" x="2673350" y="5264150"/>
          <p14:tracePt t="74383" x="2705100" y="5264150"/>
          <p14:tracePt t="74383" x="2736850" y="5264150"/>
          <p14:tracePt t="74401" x="2768600" y="5264150"/>
          <p14:tracePt t="74401" x="2794000" y="5264150"/>
          <p14:tracePt t="74417" x="2819400" y="5264150"/>
          <p14:tracePt t="74417" x="2844800" y="5264150"/>
          <p14:tracePt t="74417" x="2863850" y="5257800"/>
          <p14:tracePt t="74436" x="2889250" y="5257800"/>
          <p14:tracePt t="74436" x="2908300" y="5251450"/>
          <p14:tracePt t="74451" x="2933700" y="5251450"/>
          <p14:tracePt t="74451" x="2952750" y="5251450"/>
          <p14:tracePt t="74467" x="2978150" y="5245100"/>
          <p14:tracePt t="74467" x="2997200" y="5245100"/>
          <p14:tracePt t="74484" x="3022600" y="5238750"/>
          <p14:tracePt t="74484" x="3041650" y="5238750"/>
          <p14:tracePt t="74500" x="3054350" y="5232400"/>
          <p14:tracePt t="74500" x="3086100" y="5232400"/>
          <p14:tracePt t="74517" x="3105150" y="5226050"/>
          <p14:tracePt t="74517" x="3117850" y="5226050"/>
          <p14:tracePt t="74534" x="3136900" y="5226050"/>
          <p14:tracePt t="74534" x="3149600" y="5226050"/>
          <p14:tracePt t="74551" x="3168650" y="5219700"/>
          <p14:tracePt t="74551" x="3187700" y="5219700"/>
          <p14:tracePt t="74567" x="3213100" y="5219700"/>
          <p14:tracePt t="74567" x="3257550" y="5219700"/>
          <p14:tracePt t="74584" x="3276600" y="5213350"/>
          <p14:tracePt t="74584" x="3302000" y="5213350"/>
          <p14:tracePt t="74601" x="3327400" y="5213350"/>
          <p14:tracePt t="74601" x="3352800" y="5213350"/>
          <p14:tracePt t="74617" x="3371850" y="5213350"/>
          <p14:tracePt t="74617" x="3397250" y="5213350"/>
          <p14:tracePt t="74636" x="3441700" y="5213350"/>
          <p14:tracePt t="74636" x="3460750" y="5213350"/>
          <p14:tracePt t="74651" x="3479800" y="5219700"/>
          <p14:tracePt t="74651" x="3505200" y="5219700"/>
          <p14:tracePt t="74668" x="3530600" y="5226050"/>
          <p14:tracePt t="74668" x="3549650" y="5226050"/>
          <p14:tracePt t="74685" x="3575050" y="5226050"/>
          <p14:tracePt t="74685" x="3600450" y="5232400"/>
          <p14:tracePt t="74685" x="3625850" y="5232400"/>
          <p14:tracePt t="74703" x="3651250" y="5232400"/>
          <p14:tracePt t="74716" x="3676650" y="5226050"/>
          <p14:tracePt t="74716" x="3727450" y="5226050"/>
          <p14:tracePt t="74734" x="3752850" y="5226050"/>
          <p14:tracePt t="74734" x="3784600" y="5226050"/>
          <p14:tracePt t="74752" x="3810000" y="5226050"/>
          <p14:tracePt t="74752" x="3835400" y="5226050"/>
          <p14:tracePt t="74768" x="3867150" y="5226050"/>
          <p14:tracePt t="74768" x="3892550" y="5226050"/>
          <p14:tracePt t="74784" x="3917950" y="5226050"/>
          <p14:tracePt t="74784" x="3943350" y="5226050"/>
          <p14:tracePt t="74784" x="3962400" y="5226050"/>
          <p14:tracePt t="74803" x="3987800" y="5226050"/>
          <p14:tracePt t="74803" x="4006850" y="5226050"/>
          <p14:tracePt t="74818" x="4032250" y="5226050"/>
          <p14:tracePt t="74818" x="4051300" y="5226050"/>
          <p14:tracePt t="74835" x="4070350" y="5226050"/>
          <p14:tracePt t="74835" x="4089400" y="5226050"/>
          <p14:tracePt t="74852" x="4108450" y="5226050"/>
          <p14:tracePt t="74852" x="4127500" y="5232400"/>
          <p14:tracePt t="74869" x="4140200" y="5232400"/>
          <p14:tracePt t="74869" x="4171950" y="5232400"/>
          <p14:tracePt t="74885" x="4191000" y="5232400"/>
          <p14:tracePt t="74885" x="4203700" y="5232400"/>
          <p14:tracePt t="74902" x="4216400" y="5232400"/>
          <p14:tracePt t="74902" x="4229100" y="5232400"/>
          <p14:tracePt t="74918" x="4241800" y="5232400"/>
          <p14:tracePt t="74918" x="4260850" y="5232400"/>
          <p14:tracePt t="74936" x="4267200" y="5238750"/>
          <p14:tracePt t="74936" x="4273550" y="5238750"/>
          <p14:tracePt t="74952" x="4279900" y="5238750"/>
          <p14:tracePt t="74967" x="4286250" y="5238750"/>
          <p14:tracePt t="74984" x="4279900" y="5245100"/>
          <p14:tracePt t="75018" x="4279900" y="5251450"/>
          <p14:tracePt t="75050" x="4279900" y="5257800"/>
          <p14:tracePt t="75063" x="4279900" y="5264150"/>
          <p14:tracePt t="75071" x="4286250" y="5270500"/>
          <p14:tracePt t="75084" x="4286250" y="5276850"/>
          <p14:tracePt t="75084" x="4298950" y="5289550"/>
          <p14:tracePt t="75102" x="4311650" y="5302250"/>
          <p14:tracePt t="75102" x="4324350" y="5308600"/>
          <p14:tracePt t="75119" x="4343400" y="5321300"/>
          <p14:tracePt t="75119" x="4362450" y="5334000"/>
          <p14:tracePt t="75136" x="4387850" y="5340350"/>
          <p14:tracePt t="75136" x="4413250" y="5353050"/>
          <p14:tracePt t="75153" x="4445000" y="5359400"/>
          <p14:tracePt t="75153" x="4476750" y="5365750"/>
          <p14:tracePt t="75153" x="4508500" y="5372100"/>
          <p14:tracePt t="75172" x="4546600" y="5378450"/>
          <p14:tracePt t="75172" x="4578350" y="5384800"/>
          <p14:tracePt t="75186" x="4616450" y="5391150"/>
          <p14:tracePt t="75186" x="4654550" y="5391150"/>
          <p14:tracePt t="75203" x="4699000" y="5397500"/>
          <p14:tracePt t="75203" x="4730750" y="5397500"/>
          <p14:tracePt t="75220" x="4768850" y="5397500"/>
          <p14:tracePt t="75220" x="4851400" y="5397500"/>
          <p14:tracePt t="75236" x="4883150" y="5391150"/>
          <p14:tracePt t="75236" x="4921250" y="5391150"/>
          <p14:tracePt t="75253" x="4959350" y="5384800"/>
          <p14:tracePt t="75253" x="4991100" y="5384800"/>
          <p14:tracePt t="75269" x="5029200" y="5378450"/>
          <p14:tracePt t="75269" x="5060950" y="5372100"/>
          <p14:tracePt t="75286" x="5092700" y="5365750"/>
          <p14:tracePt t="75286" x="5149850" y="5359400"/>
          <p14:tracePt t="75303" x="5175250" y="5353050"/>
          <p14:tracePt t="75303" x="5194300" y="5346700"/>
          <p14:tracePt t="75320" x="5213350" y="5346700"/>
          <p14:tracePt t="75320" x="5232400" y="5340350"/>
          <p14:tracePt t="75336" x="5245100" y="5340350"/>
          <p14:tracePt t="75336" x="5257800" y="5334000"/>
          <p14:tracePt t="75336" x="5264150" y="5334000"/>
          <p14:tracePt t="75356" x="5270500" y="5327650"/>
          <p14:tracePt t="75368" x="5276850" y="5327650"/>
          <p14:tracePt t="75368" x="5289550" y="5321300"/>
          <p14:tracePt t="75387" x="5295900" y="5321300"/>
          <p14:tracePt t="75387" x="5302250" y="5314950"/>
          <p14:tracePt t="75404" x="5308600" y="5314950"/>
          <p14:tracePt t="75404" x="5321300" y="5314950"/>
          <p14:tracePt t="75420" x="5327650" y="5308600"/>
          <p14:tracePt t="75420" x="5340350" y="5308600"/>
          <p14:tracePt t="75437" x="5353050" y="5308600"/>
          <p14:tracePt t="75437" x="5365750" y="5308600"/>
          <p14:tracePt t="75437" x="5384800" y="5308600"/>
          <p14:tracePt t="75455" x="5397500" y="5308600"/>
          <p14:tracePt t="75455" x="5422900" y="5308600"/>
          <p14:tracePt t="75471" x="5448300" y="5308600"/>
          <p14:tracePt t="75471" x="5473700" y="5308600"/>
          <p14:tracePt t="75487" x="5511800" y="5308600"/>
          <p14:tracePt t="75487" x="5549900" y="5308600"/>
          <p14:tracePt t="75504" x="5588000" y="5308600"/>
          <p14:tracePt t="75504" x="5638800" y="5302250"/>
          <p14:tracePt t="75521" x="5689600" y="5302250"/>
          <p14:tracePt t="75521" x="5803900" y="5302250"/>
          <p14:tracePt t="75537" x="5867400" y="5302250"/>
          <p14:tracePt t="75537" x="5930900" y="5302250"/>
          <p14:tracePt t="75554" x="6000750" y="5302250"/>
          <p14:tracePt t="75554" x="6070600" y="5302250"/>
          <p14:tracePt t="75571" x="6140450" y="5302250"/>
          <p14:tracePt t="75571" x="6210300" y="5302250"/>
          <p14:tracePt t="75587" x="6286500" y="5302250"/>
          <p14:tracePt t="75587" x="6432550" y="5302250"/>
          <p14:tracePt t="75604" x="6515100" y="5302250"/>
          <p14:tracePt t="75604" x="6584950" y="5295900"/>
          <p14:tracePt t="75621" x="6661150" y="5295900"/>
          <p14:tracePt t="75621" x="6737350" y="5295900"/>
          <p14:tracePt t="75638" x="6813550" y="5295900"/>
          <p14:tracePt t="75638" x="6883400" y="5295900"/>
          <p14:tracePt t="75655" x="7029450" y="5295900"/>
          <p14:tracePt t="75655" x="7092950" y="5302250"/>
          <p14:tracePt t="75671" x="7156450" y="5302250"/>
          <p14:tracePt t="75671" x="7219950" y="5302250"/>
          <p14:tracePt t="75688" x="7283450" y="5308600"/>
          <p14:tracePt t="75688" x="7340600" y="5308600"/>
          <p14:tracePt t="75704" x="7391400" y="5308600"/>
          <p14:tracePt t="75704" x="7448550" y="5314950"/>
          <p14:tracePt t="75704" x="7493000" y="5314950"/>
          <p14:tracePt t="75723" x="7537450" y="5314950"/>
          <p14:tracePt t="75736" x="7581900" y="5321300"/>
          <p14:tracePt t="75736" x="7651750" y="5321300"/>
          <p14:tracePt t="75755" x="7683500" y="5321300"/>
          <p14:tracePt t="75755" x="7708900" y="5321300"/>
          <p14:tracePt t="75771" x="7734300" y="5321300"/>
          <p14:tracePt t="75771" x="7753350" y="5321300"/>
          <p14:tracePt t="75788" x="7772400" y="5321300"/>
          <p14:tracePt t="75788" x="7785100" y="5314950"/>
          <p14:tracePt t="75804" x="7791450" y="5314950"/>
          <p14:tracePt t="75804" x="7804150" y="5314950"/>
          <p14:tracePt t="75823" x="7804150" y="5308600"/>
          <p14:tracePt t="75837" x="7804150" y="5302250"/>
          <p14:tracePt t="75855" x="7797800" y="5295900"/>
          <p14:tracePt t="75855" x="7791450" y="5295900"/>
          <p14:tracePt t="75872" x="7785100" y="5295900"/>
          <p14:tracePt t="75872" x="7772400" y="5295900"/>
          <p14:tracePt t="75888" x="7766050" y="5295900"/>
          <p14:tracePt t="75888" x="7747000" y="5295900"/>
          <p14:tracePt t="75905" x="7734300" y="5295900"/>
          <p14:tracePt t="75905" x="7727950" y="5295900"/>
          <p14:tracePt t="75922" x="7715250" y="5289550"/>
          <p14:tracePt t="75922" x="7702550" y="5289550"/>
          <p14:tracePt t="75938" x="7696200" y="5289550"/>
          <p14:tracePt t="75938" x="7677150" y="5283200"/>
          <p14:tracePt t="75955" x="7670800" y="5283200"/>
          <p14:tracePt t="75955" x="7664450" y="5276850"/>
          <p14:tracePt t="75972" x="7651750" y="5276850"/>
          <p14:tracePt t="75972" x="7645400" y="5270500"/>
          <p14:tracePt t="75988" x="7639050" y="5270500"/>
          <p14:tracePt t="75988" x="7632700" y="5264150"/>
          <p14:tracePt t="76005" x="7626350" y="5264150"/>
          <p14:tracePt t="76005" x="7620000" y="5264150"/>
          <p14:tracePt t="76023" x="7607300" y="5257800"/>
          <p14:tracePt t="76023" x="7600950" y="5257800"/>
          <p14:tracePt t="76039" x="7594600" y="5257800"/>
          <p14:tracePt t="76054" x="7588250" y="5257800"/>
          <p14:tracePt t="76054" x="7581900" y="5251450"/>
          <p14:tracePt t="76072" x="7575550" y="5251450"/>
          <p14:tracePt t="76088" x="7569200" y="5251450"/>
          <p14:tracePt t="76104" x="7562850" y="5251450"/>
          <p14:tracePt t="76104" x="7556500" y="5257800"/>
          <p14:tracePt t="76123" x="7550150" y="5257800"/>
          <p14:tracePt t="76138" x="7543800" y="5257800"/>
          <p14:tracePt t="76159" x="7537450" y="5257800"/>
          <p14:tracePt t="76243" x="7543800" y="5251450"/>
          <p14:tracePt t="76262" x="7543800" y="5245100"/>
          <p14:tracePt t="76315" x="7543800" y="5238750"/>
          <p14:tracePt t="76363" x="7537450" y="5232400"/>
          <p14:tracePt t="76407" x="7537450" y="5226050"/>
          <p14:tracePt t="76430" x="7537450" y="5219700"/>
          <p14:tracePt t="76450" x="7531100" y="5213350"/>
          <p14:tracePt t="76475" x="7531100" y="5207000"/>
          <p14:tracePt t="76534" x="7524750" y="5200650"/>
          <p14:tracePt t="76570" x="7518400" y="5194300"/>
          <p14:tracePt t="76610" x="7518400" y="5187950"/>
          <p14:tracePt t="76722" x="7512050" y="5181600"/>
          <p14:tracePt t="76750" x="7505700" y="5175250"/>
          <p14:tracePt t="76775" x="7499350" y="5168900"/>
          <p14:tracePt t="76795" x="7493000" y="5162550"/>
          <p14:tracePt t="76870" x="7493000" y="5156200"/>
          <p14:tracePt t="76894" x="7493000" y="5149850"/>
          <p14:tracePt t="76914" x="7486650" y="5143500"/>
          <p14:tracePt t="76930" x="7480300" y="5137150"/>
          <p14:tracePt t="76946" x="7480300" y="5130800"/>
          <p14:tracePt t="76954" x="7473950" y="5124450"/>
          <p14:tracePt t="76962" x="7467600" y="5111750"/>
          <p14:tracePt t="76962" x="7461250" y="5105400"/>
          <p14:tracePt t="76975" x="7454900" y="5099050"/>
          <p14:tracePt t="76975" x="7448550" y="5086350"/>
          <p14:tracePt t="76991" x="7442200" y="5080000"/>
          <p14:tracePt t="76991" x="7435850" y="5067300"/>
          <p14:tracePt t="77008" x="7429500" y="5054600"/>
          <p14:tracePt t="77008" x="7423150" y="5041900"/>
          <p14:tracePt t="77026" x="7410450" y="5029200"/>
          <p14:tracePt t="77026" x="7397750" y="4997450"/>
          <p14:tracePt t="77043" x="7385050" y="4978400"/>
          <p14:tracePt t="77043" x="7378700" y="4965700"/>
          <p14:tracePt t="77059" x="7372350" y="4953000"/>
          <p14:tracePt t="77059" x="7359650" y="4940300"/>
          <p14:tracePt t="77075" x="7353300" y="4927600"/>
          <p14:tracePt t="77075" x="7346950" y="4914900"/>
          <p14:tracePt t="77092" x="7334250" y="4908550"/>
          <p14:tracePt t="77092" x="7327900" y="4902200"/>
          <p14:tracePt t="77109" x="7315200" y="4895850"/>
          <p14:tracePt t="77109" x="7302500" y="4889500"/>
          <p14:tracePt t="77109" x="7289800" y="4883150"/>
          <p14:tracePt t="77128" x="7277100" y="4876800"/>
          <p14:tracePt t="77128" x="7264400" y="4876800"/>
          <p14:tracePt t="77143" x="7245350" y="4864100"/>
          <p14:tracePt t="77143" x="7226300" y="4857750"/>
          <p14:tracePt t="77159" x="7207250" y="4851400"/>
          <p14:tracePt t="77159" x="7188200" y="4845050"/>
          <p14:tracePt t="77176" x="7162800" y="4838700"/>
          <p14:tracePt t="77176" x="7143750" y="4832350"/>
          <p14:tracePt t="77192" x="7118350" y="4826000"/>
          <p14:tracePt t="77192" x="7099300" y="4813300"/>
          <p14:tracePt t="77192" x="7080250" y="4806950"/>
          <p14:tracePt t="77211" x="7054850" y="4794250"/>
          <p14:tracePt t="77211" x="7035800" y="4781550"/>
          <p14:tracePt t="77226" x="7016750" y="4768850"/>
          <p14:tracePt t="77226" x="6997700" y="4756150"/>
          <p14:tracePt t="77243" x="6972300" y="4743450"/>
          <p14:tracePt t="77243" x="6953250" y="4730750"/>
          <p14:tracePt t="77260" x="6927850" y="4711700"/>
          <p14:tracePt t="77260" x="6883400" y="4686300"/>
          <p14:tracePt t="77276" x="6858000" y="4679950"/>
          <p14:tracePt t="77276" x="6838950" y="4667250"/>
          <p14:tracePt t="77293" x="6813550" y="4660900"/>
          <p14:tracePt t="77293" x="6794500" y="4648200"/>
          <p14:tracePt t="77310" x="6775450" y="4641850"/>
          <p14:tracePt t="77310" x="6756400" y="4641850"/>
          <p14:tracePt t="77326" x="6743700" y="4635500"/>
          <p14:tracePt t="77326" x="6711950" y="4622800"/>
          <p14:tracePt t="77343" x="6692900" y="4622800"/>
          <p14:tracePt t="77343" x="6680200" y="4622800"/>
          <p14:tracePt t="77360" x="6667500" y="4616450"/>
          <p14:tracePt t="77360" x="6648450" y="4616450"/>
          <p14:tracePt t="77376" x="6635750" y="4610100"/>
          <p14:tracePt t="77376" x="6623050" y="4610100"/>
          <p14:tracePt t="77376" x="6610350" y="4603750"/>
          <p14:tracePt t="77395" x="6597650" y="4591050"/>
          <p14:tracePt t="77408" x="6584950" y="4584700"/>
          <p14:tracePt t="77408" x="6559550" y="4559300"/>
          <p14:tracePt t="77427" x="6553200" y="4552950"/>
          <p14:tracePt t="77427" x="6546850" y="4540250"/>
          <p14:tracePt t="77444" x="6540500" y="4533900"/>
          <p14:tracePt t="77444" x="6534150" y="4527550"/>
          <p14:tracePt t="77460" x="6527800" y="4521200"/>
          <p14:tracePt t="77739" x="6527800" y="4800600"/>
          <p14:tracePt t="77747" x="6534150" y="4806950"/>
          <p14:tracePt t="77759" x="6540500" y="4826000"/>
          <p14:tracePt t="77759" x="6546850" y="4838700"/>
          <p14:tracePt t="77759" x="6553200" y="4857750"/>
          <p14:tracePt t="77780" x="6565900" y="4876800"/>
          <p14:tracePt t="77780" x="6578600" y="4902200"/>
          <p14:tracePt t="77794" x="6584950" y="4927600"/>
          <p14:tracePt t="77794" x="6591300" y="4959350"/>
          <p14:tracePt t="77811" x="6604000" y="4991100"/>
          <p14:tracePt t="77811" x="6610350" y="5016500"/>
          <p14:tracePt t="77828" x="6616700" y="5048250"/>
          <p14:tracePt t="77828" x="6623050" y="5118100"/>
          <p14:tracePt t="77845" x="6623050" y="5143500"/>
          <p14:tracePt t="77845" x="6623050" y="5175250"/>
          <p14:tracePt t="77863" x="6616700" y="5200650"/>
          <p14:tracePt t="77863" x="6610350" y="5226050"/>
          <p14:tracePt t="77878" x="6604000" y="5251450"/>
          <p14:tracePt t="77878" x="6578600" y="5308600"/>
          <p14:tracePt t="77895" x="6565900" y="5334000"/>
          <p14:tracePt t="77895" x="6546850" y="5359400"/>
          <p14:tracePt t="77911" x="6527800" y="5391150"/>
          <p14:tracePt t="77911" x="6508750" y="5416550"/>
          <p14:tracePt t="77928" x="6483350" y="5448300"/>
          <p14:tracePt t="77928" x="6457950" y="5480050"/>
          <p14:tracePt t="77945" x="6426200" y="5511800"/>
          <p14:tracePt t="77945" x="6394450" y="5537200"/>
          <p14:tracePt t="77945" x="6362700" y="5562600"/>
          <p14:tracePt t="77964" x="6324600" y="5588000"/>
          <p14:tracePt t="77964" x="6280150" y="5613400"/>
          <p14:tracePt t="77979" x="6235700" y="5632450"/>
          <p14:tracePt t="77979" x="6184900" y="5645150"/>
          <p14:tracePt t="77995" x="6134100" y="5664200"/>
          <p14:tracePt t="77995" x="6076950" y="5676900"/>
          <p14:tracePt t="78012" x="6019800" y="5689600"/>
          <p14:tracePt t="78012" x="5956300" y="5702300"/>
          <p14:tracePt t="78029" x="5892800" y="5708650"/>
          <p14:tracePt t="78029" x="5829300" y="5721350"/>
          <p14:tracePt t="78029" x="5765800" y="5727700"/>
          <p14:tracePt t="78048" x="5702300" y="5727700"/>
          <p14:tracePt t="78060" x="5638800" y="5734050"/>
          <p14:tracePt t="78060" x="5511800" y="5734050"/>
          <p14:tracePt t="78078" x="5454650" y="5727700"/>
          <p14:tracePt t="78078" x="5391150" y="5727700"/>
          <p14:tracePt t="78096" x="5327650" y="5721350"/>
          <p14:tracePt t="78096" x="5270500" y="5715000"/>
          <p14:tracePt t="78112" x="5207000" y="5702300"/>
          <p14:tracePt t="78112" x="5149850" y="5695950"/>
          <p14:tracePt t="78112" x="5092700" y="5683250"/>
          <p14:tracePt t="78131" x="5035550" y="5676900"/>
          <p14:tracePt t="78131" x="4978400" y="5664200"/>
          <p14:tracePt t="78145" x="4927600" y="5657850"/>
          <p14:tracePt t="78145" x="4883150" y="5651500"/>
          <p14:tracePt t="78163" x="4838700" y="5645150"/>
          <p14:tracePt t="78163" x="4800600" y="5638800"/>
          <p14:tracePt t="78179" x="4762500" y="5632450"/>
          <p14:tracePt t="78179" x="4699000" y="5626100"/>
          <p14:tracePt t="78196" x="4679950" y="5626100"/>
          <p14:tracePt t="78196" x="4660900" y="5626100"/>
          <p14:tracePt t="78213" x="4641850" y="5626100"/>
          <p14:tracePt t="78213" x="4629150" y="5632450"/>
          <p14:tracePt t="78229" x="4622800" y="5632450"/>
          <p14:tracePt t="78229" x="4610100" y="5638800"/>
          <p14:tracePt t="78246" x="4610100" y="5645150"/>
          <p14:tracePt t="78246" x="4603750" y="5651500"/>
          <p14:tracePt t="78263" x="4603750" y="5657850"/>
          <p14:tracePt t="78278" x="4603750" y="5664200"/>
          <p14:tracePt t="78314" x="4597400" y="5670550"/>
          <p14:tracePt t="78363" x="4591050" y="5664200"/>
          <p14:tracePt t="78382" x="4584700" y="5651500"/>
          <p14:tracePt t="78399" x="4584700" y="5645150"/>
          <p14:tracePt t="78414" x="4578350" y="5638800"/>
          <p14:tracePt t="78430" x="4572000" y="5632450"/>
          <p14:tracePt t="78442" x="4572000" y="5626100"/>
          <p14:tracePt t="78458" x="4572000" y="5619750"/>
          <p14:tracePt t="78474" x="4572000" y="5613400"/>
          <p14:tracePt t="78483" x="4572000" y="5607050"/>
          <p14:tracePt t="78483" x="4572000" y="5600700"/>
          <p14:tracePt t="78497" x="4572000" y="5594350"/>
          <p14:tracePt t="78497" x="4572000" y="5581650"/>
          <p14:tracePt t="78514" x="4572000" y="5575300"/>
          <p14:tracePt t="78514" x="4572000" y="5568950"/>
          <p14:tracePt t="78530" x="4572000" y="5556250"/>
          <p14:tracePt t="78530" x="4572000" y="5549900"/>
          <p14:tracePt t="78547" x="4572000" y="5537200"/>
          <p14:tracePt t="78547" x="4572000" y="5524500"/>
          <p14:tracePt t="78564" x="4572000" y="5518150"/>
          <p14:tracePt t="78564" x="4572000" y="5511800"/>
          <p14:tracePt t="78581" x="4572000" y="5505450"/>
          <p14:tracePt t="78595" x="4578350" y="5511800"/>
          <p14:tracePt t="78670" x="4578350" y="5518150"/>
          <p14:tracePt t="78690" x="4578350" y="5524500"/>
          <p14:tracePt t="78714" x="4572000" y="5524500"/>
          <p14:tracePt t="78818" x="4565650" y="5518150"/>
          <p14:tracePt t="78842" x="4559300" y="5511800"/>
          <p14:tracePt t="78878" x="4552950" y="5511800"/>
          <p14:tracePt t="78902" x="4546600" y="5511800"/>
          <p14:tracePt t="78939" x="4540250" y="5511800"/>
          <p14:tracePt t="78970" x="4533900" y="5518150"/>
          <p14:tracePt t="78999" x="4533900" y="5524500"/>
          <p14:tracePt t="79030" x="4527550" y="5524500"/>
          <p14:tracePt t="79066" x="4533900" y="5524500"/>
          <p14:tracePt t="79143" x="4540250" y="5524500"/>
          <p14:tracePt t="79158" x="4546600" y="5524500"/>
          <p14:tracePt t="79164" x="4552950" y="5524500"/>
          <p14:tracePt t="79181" x="4559300" y="5524500"/>
          <p14:tracePt t="79181" x="4565650" y="5524500"/>
          <p14:tracePt t="79199" x="4572000" y="5524500"/>
          <p14:tracePt t="79199" x="4584700" y="5524500"/>
          <p14:tracePt t="79216" x="4591050" y="5524500"/>
          <p14:tracePt t="79216" x="4597400" y="5524500"/>
          <p14:tracePt t="79232" x="4603750" y="5524500"/>
          <p14:tracePt t="79232" x="4610100" y="5524500"/>
          <p14:tracePt t="79249" x="4622800" y="5524500"/>
          <p14:tracePt t="79249" x="4635500" y="5524500"/>
          <p14:tracePt t="79266" x="4648200" y="5518150"/>
          <p14:tracePt t="79266" x="4686300" y="5518150"/>
          <p14:tracePt t="79283" x="4699000" y="5518150"/>
          <p14:tracePt t="79283" x="4718050" y="5511800"/>
          <p14:tracePt t="79299" x="4737100" y="5511800"/>
          <p14:tracePt t="79299" x="4756150" y="5511800"/>
          <p14:tracePt t="79316" x="4775200" y="5511800"/>
          <p14:tracePt t="79316" x="4794250" y="5511800"/>
          <p14:tracePt t="79332" x="4813300" y="5511800"/>
          <p14:tracePt t="79332" x="4832350" y="5511800"/>
          <p14:tracePt t="79332" x="4851400" y="5511800"/>
          <p14:tracePt t="79352" x="4864100" y="5511800"/>
          <p14:tracePt t="79365" x="4883150" y="5511800"/>
          <p14:tracePt t="79365" x="4921250" y="5505450"/>
          <p14:tracePt t="79383" x="4940300" y="5505450"/>
          <p14:tracePt t="79383" x="4959350" y="5505450"/>
          <p14:tracePt t="79399" x="4984750" y="5511800"/>
          <p14:tracePt t="79399" x="5003800" y="5511800"/>
          <p14:tracePt t="79416" x="5022850" y="5518150"/>
          <p14:tracePt t="79416" x="5048250" y="5530850"/>
          <p14:tracePt t="79416" x="5067300" y="5537200"/>
          <p14:tracePt t="79435" x="5092700" y="5543550"/>
          <p14:tracePt t="79448" x="5111750" y="5556250"/>
          <p14:tracePt t="79448" x="5162550" y="5568950"/>
          <p14:tracePt t="79467" x="5181600" y="5575300"/>
          <p14:tracePt t="79467" x="5200650" y="5581650"/>
          <p14:tracePt t="79483" x="5219700" y="5588000"/>
          <p14:tracePt t="79483" x="5238750" y="5588000"/>
          <p14:tracePt t="79500" x="5257800" y="5588000"/>
          <p14:tracePt t="79500" x="5295900" y="5594350"/>
          <p14:tracePt t="79517" x="5314950" y="5594350"/>
          <p14:tracePt t="79517" x="5334000" y="5594350"/>
          <p14:tracePt t="79533" x="5353050" y="5588000"/>
          <p14:tracePt t="79533" x="5372100" y="5588000"/>
          <p14:tracePt t="79550" x="5391150" y="5581650"/>
          <p14:tracePt t="79550" x="5403850" y="5575300"/>
          <p14:tracePt t="79567" x="5422900" y="5568950"/>
          <p14:tracePt t="79567" x="5454650" y="5556250"/>
          <p14:tracePt t="79584" x="5467350" y="5549900"/>
          <p14:tracePt t="79584" x="5480050" y="5537200"/>
          <p14:tracePt t="79600" x="5492750" y="5530850"/>
          <p14:tracePt t="79600" x="5505450" y="5524500"/>
          <p14:tracePt t="79617" x="5518150" y="5518150"/>
          <p14:tracePt t="79617" x="5530850" y="5518150"/>
          <p14:tracePt t="79617" x="5543550" y="5511800"/>
          <p14:tracePt t="79636" x="5556250" y="5511800"/>
          <p14:tracePt t="79636" x="5568950" y="5511800"/>
          <p14:tracePt t="79651" x="5581650" y="5511800"/>
          <p14:tracePt t="79651" x="5588000" y="5511800"/>
          <p14:tracePt t="79667" x="5600700" y="5511800"/>
          <p14:tracePt t="79667" x="5613400" y="5511800"/>
          <p14:tracePt t="79684" x="5619750" y="5511800"/>
          <p14:tracePt t="79684" x="5632450" y="5505450"/>
          <p14:tracePt t="79700" x="5638800" y="5505450"/>
          <p14:tracePt t="79700" x="5651500" y="5499100"/>
          <p14:tracePt t="79700" x="5664200" y="5499100"/>
          <p14:tracePt t="79720" x="5670550" y="5492750"/>
          <p14:tracePt t="79732" x="5683250" y="5492750"/>
          <p14:tracePt t="79732" x="5708650" y="5486400"/>
          <p14:tracePt t="79751" x="5721350" y="5486400"/>
          <p14:tracePt t="79751" x="5727700" y="5492750"/>
          <p14:tracePt t="79767" x="5740400" y="5492750"/>
          <p14:tracePt t="79767" x="5753100" y="5499100"/>
          <p14:tracePt t="79784" x="5765800" y="5505450"/>
          <p14:tracePt t="79784" x="5778500" y="5511800"/>
          <p14:tracePt t="79784" x="5791200" y="5511800"/>
          <p14:tracePt t="79803" x="5797550" y="5518150"/>
          <p14:tracePt t="79803" x="5810250" y="5524500"/>
          <p14:tracePt t="79818" x="5822950" y="5524500"/>
          <p14:tracePt t="79818" x="5829300" y="5530850"/>
          <p14:tracePt t="79834" x="5842000" y="5537200"/>
          <p14:tracePt t="79834" x="5848350" y="5537200"/>
          <p14:tracePt t="79851" x="5861050" y="5543550"/>
          <p14:tracePt t="79851" x="5867400" y="5543550"/>
          <p14:tracePt t="79851" x="5873750" y="5543550"/>
          <p14:tracePt t="79871" x="5880100" y="5549900"/>
          <p14:tracePt t="79871" x="5886450" y="5549900"/>
          <p14:tracePt t="79885" x="5892800" y="5549900"/>
          <p14:tracePt t="79885" x="5899150" y="5543550"/>
          <p14:tracePt t="79901" x="5905500" y="5543550"/>
          <p14:tracePt t="79916" x="5911850" y="5543550"/>
          <p14:tracePt t="79934" x="5918200" y="5543550"/>
          <p14:tracePt t="79950" x="5924550" y="5549900"/>
          <p14:tracePt t="79967" x="5924550" y="5556250"/>
          <p14:tracePt t="79984" x="5930900" y="5556250"/>
          <p14:tracePt t="80000" x="5937250" y="5562600"/>
          <p14:tracePt t="80018" x="5943600" y="5562600"/>
          <p14:tracePt t="80034" x="5943600" y="5568950"/>
          <p14:tracePt t="80054" x="5943600" y="5575300"/>
          <p14:tracePt t="80111" x="5937250" y="5581650"/>
          <p14:tracePt t="80130" x="5943600" y="5575300"/>
          <p14:tracePt t="80250" x="5943600" y="5568950"/>
          <p14:tracePt t="80274" x="5949950" y="5562600"/>
          <p14:tracePt t="80290" x="5949950" y="5568950"/>
          <p14:tracePt t="80522" x="5956300" y="5575300"/>
          <p14:tracePt t="80582" x="5956300" y="5568950"/>
          <p14:tracePt t="80610" x="5956300" y="5562600"/>
          <p14:tracePt t="80634" x="5956300" y="5556250"/>
          <p14:tracePt t="80662" x="5956300" y="5549900"/>
          <p14:tracePt t="80730" x="5956300" y="5556250"/>
          <p14:tracePt t="80806" x="5956300" y="5562600"/>
          <p14:tracePt t="80834" x="5962650" y="5562600"/>
          <p14:tracePt t="80882" x="5962650" y="5568950"/>
          <p14:tracePt t="80918" x="5962650" y="5575300"/>
          <p14:tracePt t="80950" x="5956300" y="5581650"/>
          <p14:tracePt t="80970" x="5956300" y="5588000"/>
          <p14:tracePt t="80994" x="5949950" y="5588000"/>
          <p14:tracePt t="81022" x="5943600" y="5594350"/>
          <p14:tracePt t="81063" x="5943600" y="5600700"/>
          <p14:tracePt t="81107" x="5937250" y="5607050"/>
          <p14:tracePt t="81150" x="5930900" y="5613400"/>
          <p14:tracePt t="81183" x="5924550" y="5619750"/>
          <p14:tracePt t="81234" x="5918200" y="5619750"/>
          <p14:tracePt t="81254" x="5911850" y="5619750"/>
          <p14:tracePt t="81278" x="5905500" y="5626100"/>
          <p14:tracePt t="81302" x="5905500" y="5632450"/>
          <p14:tracePt t="81315" x="5899150" y="5638800"/>
          <p14:tracePt t="81330" x="5892800" y="5638800"/>
          <p14:tracePt t="81346" x="5886450" y="5645150"/>
          <p14:tracePt t="81362" x="5880100" y="5645150"/>
          <p14:tracePt t="81375" x="5873750" y="5651500"/>
          <p14:tracePt t="81391" x="5861050" y="5657850"/>
          <p14:tracePt t="81407" x="5854700" y="5657850"/>
          <p14:tracePt t="81423" x="5848350" y="5664200"/>
          <p14:tracePt t="81438" x="5842000" y="5664200"/>
          <p14:tracePt t="81455" x="5829300" y="5670550"/>
          <p14:tracePt t="81471" x="5816600" y="5676900"/>
          <p14:tracePt t="81491" x="5810250" y="5676900"/>
          <p14:tracePt t="81491" x="5810250" y="5683250"/>
          <p14:tracePt t="81506" x="5803900" y="5683250"/>
          <p14:tracePt t="81506" x="5797550" y="5683250"/>
          <p14:tracePt t="81523" x="5791200" y="5689600"/>
          <p14:tracePt t="81523" x="5784850" y="5689600"/>
          <p14:tracePt t="81540" x="5784850" y="5695950"/>
          <p14:tracePt t="81540" x="5778500" y="5695950"/>
          <p14:tracePt t="81556" x="5765800" y="5702300"/>
          <p14:tracePt t="81572" x="5759450" y="5702300"/>
          <p14:tracePt t="81589" x="5759450" y="5708650"/>
          <p14:tracePt t="81606" x="5753100" y="5715000"/>
          <p14:tracePt t="81623" x="5753100" y="5721350"/>
          <p14:tracePt t="81646" x="5746750" y="5727700"/>
          <p14:tracePt t="81750" x="5740400" y="5727700"/>
          <p14:tracePt t="81782" x="5734050" y="5721350"/>
          <p14:tracePt t="81842" x="5734050" y="5715000"/>
          <p14:tracePt t="81862" x="5734050" y="5708650"/>
          <p14:tracePt t="81878" x="5734050" y="5695950"/>
          <p14:tracePt t="81910" x="5734050" y="5689600"/>
          <p14:tracePt t="81922" x="5734050" y="5676900"/>
          <p14:tracePt t="81954" x="5740400" y="5676900"/>
          <p14:tracePt t="81971" x="5740400" y="5670550"/>
          <p14:tracePt t="81982" x="5740400" y="5657850"/>
          <p14:tracePt t="81998" x="5734050" y="5651500"/>
          <p14:tracePt t="82042" x="5727700" y="5651500"/>
          <p14:tracePt t="82058" x="5721350" y="5645150"/>
          <p14:tracePt t="82066" x="5721350" y="5638800"/>
          <p14:tracePt t="82075" x="5721350" y="5632450"/>
          <p14:tracePt t="82075" x="5721350" y="5619750"/>
          <p14:tracePt t="82092" x="5721350" y="5613400"/>
          <p14:tracePt t="82092" x="5721350" y="5594350"/>
          <p14:tracePt t="82108" x="5721350" y="5581650"/>
          <p14:tracePt t="82108" x="5727700" y="5562600"/>
          <p14:tracePt t="82108" x="5734050" y="5543550"/>
          <p14:tracePt t="82127" x="5734050" y="5524500"/>
          <p14:tracePt t="82140" x="5740400" y="5505450"/>
          <p14:tracePt t="82140" x="5740400" y="5454650"/>
          <p14:tracePt t="86383" x="825500" y="6464300"/>
          <p14:tracePt t="86414" x="806450" y="6464300"/>
          <p14:tracePt t="86442" x="781050" y="648335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カイ二乗検定</a:t>
            </a:r>
            <a:endParaRPr kumimoji="1" lang="ja-JP" altLang="en-US" dirty="0"/>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3830" b="8613"/>
          <a:stretch/>
        </p:blipFill>
        <p:spPr bwMode="auto">
          <a:xfrm>
            <a:off x="3757015" y="1581262"/>
            <a:ext cx="5326433" cy="278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179512" y="1645758"/>
            <a:ext cx="3603872" cy="1569660"/>
          </a:xfrm>
          <a:prstGeom prst="rect">
            <a:avLst/>
          </a:prstGeom>
          <a:noFill/>
        </p:spPr>
        <p:txBody>
          <a:bodyPr wrap="none" rtlCol="0">
            <a:spAutoFit/>
          </a:bodyPr>
          <a:lstStyle/>
          <a:p>
            <a:r>
              <a:rPr kumimoji="1" lang="ja-JP" altLang="en-US" dirty="0" smtClean="0"/>
              <a:t>右のような分割表で</a:t>
            </a:r>
            <a:endParaRPr kumimoji="1" lang="en-US" altLang="ja-JP" dirty="0" smtClean="0"/>
          </a:p>
          <a:p>
            <a:r>
              <a:rPr lang="ja-JP" altLang="en-US" dirty="0"/>
              <a:t>示される</a:t>
            </a:r>
            <a:r>
              <a:rPr lang="ja-JP" altLang="en-US" dirty="0" smtClean="0"/>
              <a:t>データを</a:t>
            </a:r>
            <a:endParaRPr lang="en-US" altLang="ja-JP" dirty="0" smtClean="0"/>
          </a:p>
          <a:p>
            <a:r>
              <a:rPr kumimoji="1" lang="ja-JP" altLang="en-US" dirty="0"/>
              <a:t>検定するとき</a:t>
            </a:r>
            <a:r>
              <a:rPr kumimoji="1" lang="ja-JP" altLang="en-US" dirty="0" smtClean="0"/>
              <a:t>に</a:t>
            </a:r>
            <a:endParaRPr kumimoji="1" lang="en-US" altLang="ja-JP" dirty="0" smtClean="0"/>
          </a:p>
          <a:p>
            <a:r>
              <a:rPr lang="ja-JP" altLang="en-US" dirty="0"/>
              <a:t>カイ二乗</a:t>
            </a:r>
            <a:r>
              <a:rPr lang="ja-JP" altLang="en-US" dirty="0" smtClean="0"/>
              <a:t>検定を利用できる</a:t>
            </a:r>
            <a:endParaRPr kumimoji="1" lang="ja-JP" altLang="en-US" dirty="0"/>
          </a:p>
        </p:txBody>
      </p:sp>
      <p:sp>
        <p:nvSpPr>
          <p:cNvPr id="6" name="テキスト ボックス 5"/>
          <p:cNvSpPr txBox="1"/>
          <p:nvPr/>
        </p:nvSpPr>
        <p:spPr>
          <a:xfrm>
            <a:off x="320537" y="5512935"/>
            <a:ext cx="8676456" cy="1200329"/>
          </a:xfrm>
          <a:prstGeom prst="rect">
            <a:avLst/>
          </a:prstGeom>
          <a:noFill/>
        </p:spPr>
        <p:txBody>
          <a:bodyPr wrap="square" rtlCol="0">
            <a:spAutoFit/>
          </a:bodyPr>
          <a:lstStyle/>
          <a:p>
            <a:r>
              <a:rPr kumimoji="1" lang="ja-JP" altLang="en-US" dirty="0" smtClean="0"/>
              <a:t>カイ二乗検定は近似法であり，検出力も劣るためにコンピュータが利用できるならば，二項検定やフィッシャーの正確確率検定を用いる方がよい</a:t>
            </a:r>
            <a:endParaRPr kumimoji="1" lang="ja-JP" altLang="en-US" dirty="0"/>
          </a:p>
        </p:txBody>
      </p:sp>
      <p:sp>
        <p:nvSpPr>
          <p:cNvPr id="2" name="正方形/長方形 1"/>
          <p:cNvSpPr/>
          <p:nvPr/>
        </p:nvSpPr>
        <p:spPr>
          <a:xfrm>
            <a:off x="480805" y="4365103"/>
            <a:ext cx="8355919" cy="830997"/>
          </a:xfrm>
          <a:prstGeom prst="rect">
            <a:avLst/>
          </a:prstGeom>
        </p:spPr>
        <p:txBody>
          <a:bodyPr wrap="square">
            <a:spAutoFit/>
          </a:bodyPr>
          <a:lstStyle/>
          <a:p>
            <a:r>
              <a:rPr lang="ja-JP" altLang="en-US" dirty="0"/>
              <a:t>なお</a:t>
            </a:r>
            <a:r>
              <a:rPr lang="en-US" altLang="ja-JP" dirty="0"/>
              <a:t>a, b, c, d</a:t>
            </a:r>
            <a:r>
              <a:rPr lang="ja-JP" altLang="en-US" dirty="0"/>
              <a:t>の値は</a:t>
            </a:r>
            <a:r>
              <a:rPr lang="en-US" altLang="ja-JP" dirty="0"/>
              <a:t>3</a:t>
            </a:r>
            <a:r>
              <a:rPr lang="ja-JP" altLang="en-US" dirty="0"/>
              <a:t>より小さいと精度が落ちるとされるので，なるべく観測度数を増やして検定することが望ましい．</a:t>
            </a:r>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447407119"/>
      </p:ext>
    </p:extLst>
  </p:cSld>
  <p:clrMapOvr>
    <a:masterClrMapping/>
  </p:clrMapOvr>
  <mc:AlternateContent xmlns:mc="http://schemas.openxmlformats.org/markup-compatibility/2006">
    <mc:Choice xmlns:p14="http://schemas.microsoft.com/office/powerpoint/2010/main" Requires="p14">
      <p:transition spd="slow" p14:dur="2000" advTm="143294"/>
    </mc:Choice>
    <mc:Fallback>
      <p:transition spd="slow" advTm="1432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7033" x="3136900" y="5080000"/>
          <p14:tracePt t="7519" x="3136900" y="5073650"/>
          <p14:tracePt t="7543" x="3143250" y="5080000"/>
          <p14:tracePt t="7631" x="3143250" y="5086350"/>
          <p14:tracePt t="7656" x="3136900" y="5086350"/>
          <p14:tracePt t="7691" x="3143250" y="5080000"/>
          <p14:tracePt t="7767" x="3143250" y="5086350"/>
          <p14:tracePt t="7791" x="3143250" y="5080000"/>
          <p14:tracePt t="7871" x="3143250" y="5073650"/>
          <p14:tracePt t="7919" x="3143250" y="5067300"/>
          <p14:tracePt t="7956" x="3149600" y="5060950"/>
          <p14:tracePt t="7991" x="3143250" y="5060950"/>
          <p14:tracePt t="8039" x="3149600" y="5060950"/>
          <p14:tracePt t="8135" x="3149600" y="5067300"/>
          <p14:tracePt t="8210" x="3149600" y="5073650"/>
          <p14:tracePt t="8270" x="3149600" y="5067300"/>
          <p14:tracePt t="8283" x="3149600" y="5060950"/>
          <p14:tracePt t="8367" x="3149600" y="5067300"/>
          <p14:tracePt t="8443" x="3149600" y="5060950"/>
          <p14:tracePt t="8459" x="3155950" y="5060950"/>
          <p14:tracePt t="8546" x="3149600" y="5067300"/>
          <p14:tracePt t="8598" x="3149600" y="5060950"/>
          <p14:tracePt t="8770" x="3155950" y="5067300"/>
          <p14:tracePt t="8818" x="3155950" y="5060950"/>
          <p14:tracePt t="8863" x="3162300" y="5054600"/>
          <p14:tracePt t="8899" x="3155950" y="5060950"/>
          <p14:tracePt t="8959" x="3155950" y="5054600"/>
          <p14:tracePt t="9011" x="3155950" y="5060950"/>
          <p14:tracePt t="9094" x="3155950" y="5054600"/>
          <p14:tracePt t="9123" x="3155950" y="5048250"/>
          <p14:tracePt t="9139" x="3162300" y="5048250"/>
          <p14:tracePt t="9155" x="3162300" y="5054600"/>
          <p14:tracePt t="9190" x="3168650" y="5054600"/>
          <p14:tracePt t="9290" x="3168650" y="5060950"/>
          <p14:tracePt t="9318" x="3162300" y="5054600"/>
          <p14:tracePt t="9363" x="3162300" y="5048250"/>
          <p14:tracePt t="9404" x="3155950" y="5048250"/>
          <p14:tracePt t="9447" x="3162300" y="5041900"/>
          <p14:tracePt t="9598" x="3162300" y="5035550"/>
          <p14:tracePt t="9618" x="3162300" y="5041900"/>
          <p14:tracePt t="9658" x="3162300" y="5048250"/>
          <p14:tracePt t="9670" x="3162300" y="5054600"/>
          <p14:tracePt t="9679" x="3162300" y="5048250"/>
          <p14:tracePt t="9778" x="3162300" y="5054600"/>
          <p14:tracePt t="9830" x="3162300" y="5048250"/>
          <p14:tracePt t="9950" x="3168650" y="5048250"/>
          <p14:tracePt t="10010" x="3162300" y="5048250"/>
          <p14:tracePt t="10106" x="3162300" y="5054600"/>
          <p14:tracePt t="10114" x="3162300" y="5048250"/>
          <p14:tracePt t="10202" x="3162300" y="5054600"/>
          <p14:tracePt t="10218" x="3155950" y="5060950"/>
          <p14:tracePt t="10262" x="3162300" y="5054600"/>
          <p14:tracePt t="10286" x="3162300" y="5060950"/>
          <p14:tracePt t="10339" x="3162300" y="5054600"/>
          <p14:tracePt t="10423" x="3162300" y="5048250"/>
          <p14:tracePt t="10438" x="3162300" y="5041900"/>
          <p14:tracePt t="10458" x="3162300" y="5048250"/>
          <p14:tracePt t="10482" x="3162300" y="5054600"/>
          <p14:tracePt t="10510" x="3162300" y="5048250"/>
          <p14:tracePt t="10587" x="3168650" y="5041900"/>
          <p14:tracePt t="10619" x="3168650" y="5048250"/>
          <p14:tracePt t="10631" x="3162300" y="5054600"/>
          <p14:tracePt t="10678" x="3162300" y="5048250"/>
          <p14:tracePt t="10791" x="3155950" y="5041900"/>
          <p14:tracePt t="10827" x="3155950" y="5048250"/>
          <p14:tracePt t="10850" x="3155950" y="5054600"/>
          <p14:tracePt t="10870" x="3155950" y="5048250"/>
          <p14:tracePt t="10946" x="3155950" y="5041900"/>
          <p14:tracePt t="10970" x="3162300" y="5041900"/>
          <p14:tracePt t="11074" x="3162300" y="5048250"/>
          <p14:tracePt t="11098" x="3162300" y="5054600"/>
          <p14:tracePt t="11142" x="3168650" y="5060950"/>
          <p14:tracePt t="11278" x="3168650" y="5067300"/>
          <p14:tracePt t="11283" x="3162300" y="5060950"/>
          <p14:tracePt t="11331" x="3162300" y="5054600"/>
          <p14:tracePt t="11342" x="3155950" y="5048250"/>
          <p14:tracePt t="11366" x="3155950" y="5041900"/>
          <p14:tracePt t="11391" x="3155950" y="5035550"/>
          <p14:tracePt t="11486" x="3155950" y="5041900"/>
          <p14:tracePt t="11502" x="3149600" y="5041900"/>
          <p14:tracePt t="11562" x="3149600" y="5035550"/>
          <p14:tracePt t="11606" x="3149600" y="5048250"/>
          <p14:tracePt t="11650" x="3149600" y="5054600"/>
          <p14:tracePt t="11666" x="3149600" y="5048250"/>
          <p14:tracePt t="11702" x="3149600" y="5054600"/>
          <p14:tracePt t="11751" x="3155950" y="5054600"/>
          <p14:tracePt t="11878" x="3155950" y="5067300"/>
          <p14:tracePt t="11906" x="3155950" y="5060950"/>
          <p14:tracePt t="11958" x="3155950" y="5054600"/>
          <p14:tracePt t="12002" x="3155950" y="5048250"/>
          <p14:tracePt t="12078" x="3155950" y="5041900"/>
          <p14:tracePt t="12110" x="3162300" y="5035550"/>
          <p14:tracePt t="12146" x="3162300" y="5041900"/>
          <p14:tracePt t="12154" x="3155950" y="5041900"/>
          <p14:tracePt t="12250" x="3155950" y="5048250"/>
          <p14:tracePt t="12266" x="3155950" y="5054600"/>
          <p14:tracePt t="12310" x="3155950" y="5048250"/>
          <p14:tracePt t="12334" x="3155950" y="5054600"/>
          <p14:tracePt t="12438" x="3155950" y="5048250"/>
          <p14:tracePt t="12498" x="3162300" y="5041900"/>
          <p14:tracePt t="12514" x="3162300" y="5048250"/>
          <p14:tracePt t="12574" x="3155950" y="5054600"/>
          <p14:tracePt t="12590" x="3155950" y="5048250"/>
          <p14:tracePt t="12634" x="3155950" y="5041900"/>
          <p14:tracePt t="12658" x="3162300" y="5048250"/>
          <p14:tracePt t="12678" x="3155950" y="5041900"/>
          <p14:tracePt t="12770" x="3155950" y="5048250"/>
          <p14:tracePt t="12778" x="3155950" y="5041900"/>
          <p14:tracePt t="12842" x="3155950" y="5035550"/>
          <p14:tracePt t="12866" x="3162300" y="5041900"/>
          <p14:tracePt t="12910" x="3162300" y="5048250"/>
          <p14:tracePt t="12958" x="3155950" y="5041900"/>
          <p14:tracePt t="12986" x="3155950" y="5035550"/>
          <p14:tracePt t="13010" x="3155950" y="5041900"/>
          <p14:tracePt t="13046" x="3155950" y="5048250"/>
          <p14:tracePt t="13063" x="3155950" y="5035550"/>
          <p14:tracePt t="13114" x="3155950" y="5041900"/>
          <p14:tracePt t="13174" x="3155950" y="5048250"/>
          <p14:tracePt t="13218" x="3155950" y="5041900"/>
          <p14:tracePt t="13262" x="3155950" y="5054600"/>
          <p14:tracePt t="13322" x="3155950" y="5048250"/>
          <p14:tracePt t="13450" x="3162300" y="5041900"/>
          <p14:tracePt t="13498" x="3155950" y="5048250"/>
          <p14:tracePt t="13570" x="3155950" y="5054600"/>
          <p14:tracePt t="13610" x="3155950" y="5041900"/>
          <p14:tracePt t="13662" x="3149600" y="5041900"/>
          <p14:tracePt t="13682" x="3155950" y="5041900"/>
          <p14:tracePt t="13707" x="3155950" y="5048250"/>
          <p14:tracePt t="13722" x="3155950" y="5041900"/>
          <p14:tracePt t="13930" x="3155950" y="5048250"/>
          <p14:tracePt t="13954" x="3162300" y="5041900"/>
          <p14:tracePt t="14066" x="3162300" y="5035550"/>
          <p14:tracePt t="14118" x="3168650" y="5048250"/>
          <p14:tracePt t="14194" x="3168650" y="5041900"/>
          <p14:tracePt t="14254" x="3168650" y="5035550"/>
          <p14:tracePt t="14322" x="3175000" y="5041900"/>
          <p14:tracePt t="14342" x="3168650" y="5035550"/>
          <p14:tracePt t="14402" x="3168650" y="5041900"/>
          <p14:tracePt t="14410" x="3168650" y="5035550"/>
          <p14:tracePt t="36313" x="3232150" y="5461000"/>
          <p14:tracePt t="36518" x="3238500" y="5454650"/>
          <p14:tracePt t="36530" x="3244850" y="5454650"/>
          <p14:tracePt t="36546" x="3244850" y="5448300"/>
          <p14:tracePt t="36555" x="3251200" y="5435600"/>
          <p14:tracePt t="36555" x="3257550" y="5429250"/>
          <p14:tracePt t="36571" x="3263900" y="5416550"/>
          <p14:tracePt t="36571" x="3270250" y="5410200"/>
          <p14:tracePt t="36587" x="3276600" y="5397500"/>
          <p14:tracePt t="36587" x="3282950" y="5378450"/>
          <p14:tracePt t="36603" x="3289300" y="5359400"/>
          <p14:tracePt t="36603" x="3302000" y="5334000"/>
          <p14:tracePt t="36620" x="3308350" y="5314950"/>
          <p14:tracePt t="36620" x="3321050" y="5289550"/>
          <p14:tracePt t="36620" x="3327400" y="5264150"/>
          <p14:tracePt t="36640" x="3333750" y="5238750"/>
          <p14:tracePt t="36640" x="3346450" y="5207000"/>
          <p14:tracePt t="36654" x="3352800" y="5187950"/>
          <p14:tracePt t="36654" x="3359150" y="5162550"/>
          <p14:tracePt t="36670" x="3365500" y="5137150"/>
          <p14:tracePt t="36670" x="3378200" y="5111750"/>
          <p14:tracePt t="36687" x="3384550" y="5086350"/>
          <p14:tracePt t="36687" x="3390900" y="5060950"/>
          <p14:tracePt t="36705" x="3403600" y="5035550"/>
          <p14:tracePt t="36705" x="3422650" y="4978400"/>
          <p14:tracePt t="36721" x="3429000" y="4946650"/>
          <p14:tracePt t="36721" x="3441700" y="4921250"/>
          <p14:tracePt t="36738" x="3454400" y="4889500"/>
          <p14:tracePt t="36738" x="3460750" y="4864100"/>
          <p14:tracePt t="36757" x="3473450" y="4838700"/>
          <p14:tracePt t="36757" x="3492500" y="4794250"/>
          <p14:tracePt t="36772" x="3505200" y="4775200"/>
          <p14:tracePt t="36772" x="3511550" y="4762500"/>
          <p14:tracePt t="36788" x="3517900" y="4749800"/>
          <p14:tracePt t="36788" x="3530600" y="4737100"/>
          <p14:tracePt t="36806" x="3536950" y="4724400"/>
          <p14:tracePt t="36806" x="3543300" y="4718050"/>
          <p14:tracePt t="36821" x="3549650" y="4705350"/>
          <p14:tracePt t="36821" x="3556000" y="4692650"/>
          <p14:tracePt t="36839" x="3562350" y="4686300"/>
          <p14:tracePt t="36839" x="3562350" y="4679950"/>
          <p14:tracePt t="36855" x="3568700" y="4667250"/>
          <p14:tracePt t="36855" x="3568700" y="4660900"/>
          <p14:tracePt t="36871" x="3568700" y="4648200"/>
          <p14:tracePt t="36871" x="3575050" y="4641850"/>
          <p14:tracePt t="36888" x="3575050" y="4629150"/>
          <p14:tracePt t="36888" x="3575050" y="4622800"/>
          <p14:tracePt t="36888" x="3575050" y="4603750"/>
          <p14:tracePt t="36907" x="3568700" y="4591050"/>
          <p14:tracePt t="36920" x="3568700" y="4578350"/>
          <p14:tracePt t="36920" x="3568700" y="4546600"/>
          <p14:tracePt t="36938" x="3562350" y="4527550"/>
          <p14:tracePt t="36938" x="3562350" y="4508500"/>
          <p14:tracePt t="36955" x="3562350" y="4483100"/>
          <p14:tracePt t="36955" x="3556000" y="4464050"/>
          <p14:tracePt t="36971" x="3556000" y="4438650"/>
          <p14:tracePt t="36971" x="3556000" y="4413250"/>
          <p14:tracePt t="36989" x="3556000" y="4381500"/>
          <p14:tracePt t="36989" x="3556000" y="4349750"/>
          <p14:tracePt t="36989" x="3556000" y="4311650"/>
          <p14:tracePt t="37007" x="3556000" y="4273550"/>
          <p14:tracePt t="37007" x="3562350" y="4229100"/>
          <p14:tracePt t="37022" x="3562350" y="4184650"/>
          <p14:tracePt t="37022" x="3568700" y="4140200"/>
          <p14:tracePt t="37039" x="3568700" y="4095750"/>
          <p14:tracePt t="37039" x="3575050" y="4044950"/>
          <p14:tracePt t="37057" x="3581400" y="4000500"/>
          <p14:tracePt t="37057" x="3587750" y="3905250"/>
          <p14:tracePt t="37073" x="3587750" y="3860800"/>
          <p14:tracePt t="37073" x="3587750" y="3816350"/>
          <p14:tracePt t="37089" x="3594100" y="3765550"/>
          <p14:tracePt t="37089" x="3594100" y="3714750"/>
          <p14:tracePt t="37107" x="3600450" y="3670300"/>
          <p14:tracePt t="37107" x="3600450" y="3613150"/>
          <p14:tracePt t="37123" x="3606800" y="3562350"/>
          <p14:tracePt t="37123" x="3613150" y="3460750"/>
          <p14:tracePt t="37140" x="3619500" y="3403600"/>
          <p14:tracePt t="37140" x="3625850" y="3352800"/>
          <p14:tracePt t="37157" x="3632200" y="3302000"/>
          <p14:tracePt t="37157" x="3638550" y="3251200"/>
          <p14:tracePt t="37173" x="3638550" y="3200400"/>
          <p14:tracePt t="37173" x="3644900" y="3149600"/>
          <p14:tracePt t="37173" x="3651250" y="3098800"/>
          <p14:tracePt t="37192" x="3657600" y="3041650"/>
          <p14:tracePt t="37205" x="3663950" y="2984500"/>
          <p14:tracePt t="37205" x="3689350" y="2857500"/>
          <p14:tracePt t="37223" x="3702050" y="2787650"/>
          <p14:tracePt t="37223" x="3714750" y="2711450"/>
          <p14:tracePt t="37240" x="3733800" y="2635250"/>
          <p14:tracePt t="37240" x="3746500" y="2559050"/>
          <p14:tracePt t="37257" x="3765550" y="2482850"/>
          <p14:tracePt t="37257" x="3778250" y="2406650"/>
          <p14:tracePt t="37257" x="3790950" y="2343150"/>
          <p14:tracePt t="37275" x="3803650" y="2273300"/>
          <p14:tracePt t="37289" x="3822700" y="2209800"/>
          <p14:tracePt t="37289" x="3848100" y="2095500"/>
          <p14:tracePt t="37308" x="3867150" y="2051050"/>
          <p14:tracePt t="37308" x="3886200" y="2000250"/>
          <p14:tracePt t="37324" x="3905250" y="1949450"/>
          <p14:tracePt t="37324" x="3924300" y="1898650"/>
          <p14:tracePt t="37340" x="3949700" y="1854200"/>
          <p14:tracePt t="37340" x="3975100" y="1809750"/>
          <p14:tracePt t="37357" x="4000500" y="1765300"/>
          <p14:tracePt t="37357" x="4057650" y="1689100"/>
          <p14:tracePt t="37373" x="4089400" y="1651000"/>
          <p14:tracePt t="37373" x="4114800" y="1619250"/>
          <p14:tracePt t="37390" x="4140200" y="1593850"/>
          <p14:tracePt t="37390" x="4171950" y="1562100"/>
          <p14:tracePt t="37407" x="4203700" y="1536700"/>
          <p14:tracePt t="37407" x="4267200" y="1485900"/>
          <p14:tracePt t="37424" x="4305300" y="1460500"/>
          <p14:tracePt t="37424" x="4343400" y="1441450"/>
          <p14:tracePt t="37440" x="4381500" y="1416050"/>
          <p14:tracePt t="37440" x="4432300" y="1397000"/>
          <p14:tracePt t="37458" x="4476750" y="1377950"/>
          <p14:tracePt t="37458" x="4527550" y="1365250"/>
          <p14:tracePt t="37474" x="4578350" y="1346200"/>
          <p14:tracePt t="37474" x="4635500" y="1333500"/>
          <p14:tracePt t="37492" x="4743450" y="1308100"/>
          <p14:tracePt t="37492" x="4800600" y="1301750"/>
          <p14:tracePt t="37508" x="4857750" y="1289050"/>
          <p14:tracePt t="37508" x="4914900" y="1282700"/>
          <p14:tracePt t="37524" x="4972050" y="1270000"/>
          <p14:tracePt t="37524" x="5029200" y="1263650"/>
          <p14:tracePt t="37541" x="5086350" y="1257300"/>
          <p14:tracePt t="37541" x="5143500" y="1250950"/>
          <p14:tracePt t="37541" x="5194300" y="1244600"/>
          <p14:tracePt t="37560" x="5245100" y="1238250"/>
          <p14:tracePt t="37573" x="5295900" y="1231900"/>
          <p14:tracePt t="37573" x="5378450" y="1225550"/>
          <p14:tracePt t="37592" x="5416550" y="1225550"/>
          <p14:tracePt t="37592" x="5454650" y="1225550"/>
          <p14:tracePt t="37608" x="5486400" y="1225550"/>
          <p14:tracePt t="37608" x="5511800" y="1231900"/>
          <p14:tracePt t="37624" x="5530850" y="1238250"/>
          <p14:tracePt t="37624" x="5549900" y="1244600"/>
          <p14:tracePt t="37641" x="5562600" y="1250950"/>
          <p14:tracePt t="37641" x="5575300" y="1263650"/>
          <p14:tracePt t="37641" x="5575300" y="1270000"/>
          <p14:tracePt t="37660" x="5575300" y="1289050"/>
          <p14:tracePt t="37660" x="5568950" y="1301750"/>
          <p14:tracePt t="37675" x="5562600" y="1314450"/>
          <p14:tracePt t="37675" x="5543550" y="1333500"/>
          <p14:tracePt t="37692" x="5530850" y="1346200"/>
          <p14:tracePt t="37692" x="5505450" y="1365250"/>
          <p14:tracePt t="37709" x="5480050" y="1384300"/>
          <p14:tracePt t="37709" x="5448300" y="1403350"/>
          <p14:tracePt t="37725" x="5410200" y="1422400"/>
          <p14:tracePt t="37725" x="5327650" y="1473200"/>
          <p14:tracePt t="37741" x="5276850" y="1498600"/>
          <p14:tracePt t="37741" x="5219700" y="1524000"/>
          <p14:tracePt t="37760" x="5162550" y="1549400"/>
          <p14:tracePt t="37760" x="5099050" y="1581150"/>
          <p14:tracePt t="37775" x="5029200" y="1606550"/>
          <p14:tracePt t="37775" x="4889500" y="1670050"/>
          <p14:tracePt t="37792" x="4819650" y="1701800"/>
          <p14:tracePt t="37792" x="4749800" y="1733550"/>
          <p14:tracePt t="37809" x="4673600" y="1765300"/>
          <p14:tracePt t="37809" x="4603750" y="1803400"/>
          <p14:tracePt t="37825" x="4527550" y="1841500"/>
          <p14:tracePt t="37825" x="4451350" y="1879600"/>
          <p14:tracePt t="37842" x="4375150" y="1917700"/>
          <p14:tracePt t="37842" x="4210050" y="2000250"/>
          <p14:tracePt t="37859" x="4127500" y="2044700"/>
          <p14:tracePt t="37859" x="4044950" y="2095500"/>
          <p14:tracePt t="37876" x="3956050" y="2146300"/>
          <p14:tracePt t="37876" x="3867150" y="2203450"/>
          <p14:tracePt t="37892" x="3778250" y="2260600"/>
          <p14:tracePt t="37892" x="3689350" y="2317750"/>
          <p14:tracePt t="37909" x="3600450" y="2381250"/>
          <p14:tracePt t="37909" x="3517900" y="2451100"/>
          <p14:tracePt t="37909" x="3429000" y="2520950"/>
          <p14:tracePt t="37928" x="3346450" y="2584450"/>
          <p14:tracePt t="37941" x="3263900" y="2654300"/>
          <p14:tracePt t="37941" x="3111500" y="2794000"/>
          <p14:tracePt t="37960" x="3035300" y="2857500"/>
          <p14:tracePt t="37960" x="2959100" y="2927350"/>
          <p14:tracePt t="37976" x="2889250" y="2984500"/>
          <p14:tracePt t="37976" x="2813050" y="3048000"/>
          <p14:tracePt t="37992" x="2774950" y="3117850"/>
          <p14:tracePt t="38008" x="2705100" y="3194050"/>
          <p14:tracePt t="38008" x="2571750" y="3333750"/>
          <p14:tracePt t="38026" x="2514600" y="3403600"/>
          <p14:tracePt t="38026" x="2457450" y="3473450"/>
          <p14:tracePt t="38043" x="2406650" y="3549650"/>
          <p14:tracePt t="38043" x="2362200" y="3619500"/>
          <p14:tracePt t="38059" x="2286000" y="3676650"/>
          <p14:tracePt t="38059" x="2260600" y="3727450"/>
          <p14:tracePt t="38076" x="2228850" y="3778250"/>
          <p14:tracePt t="38076" x="2178050" y="3860800"/>
          <p14:tracePt t="38093" x="2159000" y="3892550"/>
          <p14:tracePt t="38093" x="2146300" y="3924300"/>
          <p14:tracePt t="38109" x="2127250" y="3949700"/>
          <p14:tracePt t="38109" x="2114550" y="3968750"/>
          <p14:tracePt t="38126" x="2101850" y="3987800"/>
          <p14:tracePt t="38126" x="2089150" y="4013200"/>
          <p14:tracePt t="38143" x="2082800" y="4019550"/>
          <p14:tracePt t="38143" x="2082800" y="4032250"/>
          <p14:tracePt t="38160" x="2082800" y="4038600"/>
          <p14:tracePt t="38175" x="2089150" y="4038600"/>
          <p14:tracePt t="38192" x="2101850" y="4038600"/>
          <p14:tracePt t="38208" x="2108200" y="4038600"/>
          <p14:tracePt t="38208" x="2120900" y="4032250"/>
          <p14:tracePt t="38228" x="2133600" y="4032250"/>
          <p14:tracePt t="38228" x="2139950" y="4025900"/>
          <p14:tracePt t="38243" x="2146300" y="4025900"/>
          <p14:tracePt t="38260" x="2152650" y="4019550"/>
          <p14:tracePt t="38260" x="2159000" y="4019550"/>
          <p14:tracePt t="38277" x="2165350" y="4013200"/>
          <p14:tracePt t="38292" x="2171700" y="4013200"/>
          <p14:tracePt t="38309" x="2178050" y="4006850"/>
          <p14:tracePt t="38309" x="2184400" y="4000500"/>
          <p14:tracePt t="38327" x="2190750" y="4000500"/>
          <p14:tracePt t="38327" x="2197100" y="3994150"/>
          <p14:tracePt t="38344" x="2203450" y="3987800"/>
          <p14:tracePt t="38344" x="2209800" y="3981450"/>
          <p14:tracePt t="38360" x="2216150" y="3981450"/>
          <p14:tracePt t="38360" x="2222500" y="3981450"/>
          <p14:tracePt t="38377" x="2228850" y="3968750"/>
          <p14:tracePt t="38377" x="2228850" y="3962400"/>
          <p14:tracePt t="38394" x="2235200" y="3949700"/>
          <p14:tracePt t="38409" x="2235200" y="3937000"/>
          <p14:tracePt t="38431" x="2247900" y="3937000"/>
          <p14:tracePt t="38444" x="2254250" y="3930650"/>
          <p14:tracePt t="38459" x="2254250" y="3937000"/>
          <p14:tracePt t="38511" x="2247900" y="3943350"/>
          <p14:tracePt t="38527" x="2241550" y="3949700"/>
          <p14:tracePt t="38543" x="2235200" y="3956050"/>
          <p14:tracePt t="38558" x="2235200" y="3962400"/>
          <p14:tracePt t="38564" x="2228850" y="3968750"/>
          <p14:tracePt t="38580" x="2228850" y="3975100"/>
          <p14:tracePt t="38593" x="2222500" y="3981450"/>
          <p14:tracePt t="38593" x="2222500" y="3987800"/>
          <p14:tracePt t="38612" x="2222500" y="3994150"/>
          <p14:tracePt t="38626" x="2216150" y="4000500"/>
          <p14:tracePt t="38643" x="2209800" y="4006850"/>
          <p14:tracePt t="38660" x="2216150" y="4013200"/>
          <p14:tracePt t="38699" x="2216150" y="4019550"/>
          <p14:tracePt t="38723" x="2216150" y="4025900"/>
          <p14:tracePt t="38739" x="2216150" y="4032250"/>
          <p14:tracePt t="38767" x="2209800" y="4032250"/>
          <p14:tracePt t="38783" x="2203450" y="4038600"/>
          <p14:tracePt t="38803" x="2209800" y="4044950"/>
          <p14:tracePt t="38826" x="2209800" y="4051300"/>
          <p14:tracePt t="38842" x="2203450" y="4057650"/>
          <p14:tracePt t="38871" x="2197100" y="4057650"/>
          <p14:tracePt t="38895" x="2203450" y="4057650"/>
          <p14:tracePt t="38926" x="2209800" y="4057650"/>
          <p14:tracePt t="38939" x="2216150" y="4057650"/>
          <p14:tracePt t="38963" x="2216150" y="4051300"/>
          <p14:tracePt t="38987" x="2222500" y="4044950"/>
          <p14:tracePt t="38999" x="2228850" y="4038600"/>
          <p14:tracePt t="39022" x="2235200" y="4038600"/>
          <p14:tracePt t="39047" x="2235200" y="4044950"/>
          <p14:tracePt t="39067" x="2241550" y="4044950"/>
          <p14:tracePt t="39091" x="2247900" y="4038600"/>
          <p14:tracePt t="39110" x="2247900" y="4032250"/>
          <p14:tracePt t="39143" x="2254250" y="4025900"/>
          <p14:tracePt t="39179" x="2260600" y="4032250"/>
          <p14:tracePt t="39203" x="2266950" y="4025900"/>
          <p14:tracePt t="39231" x="2260600" y="4032250"/>
          <p14:tracePt t="39308" x="2260600" y="4025900"/>
          <p14:tracePt t="39351" x="2266950" y="4019550"/>
          <p14:tracePt t="39435" x="2266950" y="4013200"/>
          <p14:tracePt t="39503" x="2273300" y="4006850"/>
          <p14:tracePt t="39547" x="2279650" y="4000500"/>
          <p14:tracePt t="39571" x="2279650" y="3994150"/>
          <p14:tracePt t="39583" x="2286000" y="3994150"/>
          <p14:tracePt t="39615" x="2286000" y="4000500"/>
          <p14:tracePt t="39639" x="2279650" y="4006850"/>
          <p14:tracePt t="39675" x="2286000" y="4000500"/>
          <p14:tracePt t="39727" x="2292350" y="4000500"/>
          <p14:tracePt t="39751" x="2298700" y="4000500"/>
          <p14:tracePt t="39787" x="2298700" y="3994150"/>
          <p14:tracePt t="39811" x="2298700" y="3987800"/>
          <p14:tracePt t="39856" x="2298700" y="3981450"/>
          <p14:tracePt t="39883" x="2305050" y="3975100"/>
          <p14:tracePt t="39931" x="2305050" y="3968750"/>
          <p14:tracePt t="39951" x="2305050" y="3975100"/>
          <p14:tracePt t="40051" x="2305050" y="3968750"/>
          <p14:tracePt t="40087" x="2305050" y="3975100"/>
          <p14:tracePt t="40147" x="2305050" y="3968750"/>
          <p14:tracePt t="40171" x="2311400" y="3968750"/>
          <p14:tracePt t="40207" x="2311400" y="3962400"/>
          <p14:tracePt t="40243" x="2311400" y="3956050"/>
          <p14:tracePt t="40283" x="2317750" y="3956050"/>
          <p14:tracePt t="40311" x="2311400" y="3956050"/>
          <p14:tracePt t="40371" x="2311400" y="3962400"/>
          <p14:tracePt t="40419" x="2305050" y="3968750"/>
          <p14:tracePt t="40439" x="2292350" y="3975100"/>
          <p14:tracePt t="40463" x="2292350" y="3981450"/>
          <p14:tracePt t="40479" x="2286000" y="3987800"/>
          <p14:tracePt t="40531" x="2279650" y="3987800"/>
          <p14:tracePt t="40551" x="2279650" y="3994150"/>
          <p14:tracePt t="40559" x="2266950" y="4000500"/>
          <p14:tracePt t="40583" x="2266950" y="4006850"/>
          <p14:tracePt t="40598" x="2260600" y="4013200"/>
          <p14:tracePt t="40619" x="2247900" y="4019550"/>
          <p14:tracePt t="40659" x="2241550" y="4025900"/>
          <p14:tracePt t="40679" x="2235200" y="4032250"/>
          <p14:tracePt t="40731" x="2228850" y="4038600"/>
          <p14:tracePt t="40799" x="2222500" y="4038600"/>
          <p14:tracePt t="40823" x="2222500" y="4044950"/>
          <p14:tracePt t="40867" x="2216150" y="4051300"/>
          <p14:tracePt t="40891" x="2216150" y="4057650"/>
          <p14:tracePt t="40911" x="2216150" y="4064000"/>
          <p14:tracePt t="40935" x="2209800" y="4064000"/>
          <p14:tracePt t="40959" x="2203450" y="4070350"/>
          <p14:tracePt t="40979" x="2209800" y="4064000"/>
          <p14:tracePt t="41039" x="2209800" y="4070350"/>
          <p14:tracePt t="41063" x="2203450" y="4070350"/>
          <p14:tracePt t="41203" x="2197100" y="4070350"/>
          <p14:tracePt t="41295" x="2203450" y="4076700"/>
          <p14:tracePt t="41319" x="2203450" y="4070350"/>
          <p14:tracePt t="41423" x="2209800" y="4070350"/>
          <p14:tracePt t="41443" x="2216150" y="4064000"/>
          <p14:tracePt t="41483" x="2216150" y="4057650"/>
          <p14:tracePt t="41559" x="2216150" y="4051300"/>
          <p14:tracePt t="41691" x="2222500" y="4051300"/>
          <p14:tracePt t="41723" x="2228850" y="4051300"/>
          <p14:tracePt t="41767" x="2235200" y="4044950"/>
          <p14:tracePt t="41819" x="2228850" y="4038600"/>
          <p14:tracePt t="41871" x="2228850" y="4044950"/>
          <p14:tracePt t="41923" x="2235200" y="4038600"/>
          <p14:tracePt t="41971" x="2241550" y="4025900"/>
          <p14:tracePt t="41983" x="2254250" y="4025900"/>
          <p14:tracePt t="41991" x="2260600" y="4013200"/>
          <p14:tracePt t="42004" x="2279650" y="4006850"/>
          <p14:tracePt t="42004" x="2298700" y="3994150"/>
          <p14:tracePt t="42004" x="2317750" y="3975100"/>
          <p14:tracePt t="42024" x="2349500" y="3956050"/>
          <p14:tracePt t="42560" x="2603500" y="3581400"/>
          <p14:tracePt t="42572" x="2571750" y="3581400"/>
          <p14:tracePt t="42572" x="2520950" y="3568700"/>
          <p14:tracePt t="42592" x="2413000" y="3549650"/>
          <p14:tracePt t="42592" x="2349500" y="3530600"/>
          <p14:tracePt t="42608" x="2286000" y="3517900"/>
          <p14:tracePt t="42608" x="2228850" y="3498850"/>
          <p14:tracePt t="42624" x="2171700" y="3486150"/>
          <p14:tracePt t="42624" x="2120900" y="3467100"/>
          <p14:tracePt t="42641" x="2076450" y="3454400"/>
          <p14:tracePt t="42641" x="2032000" y="3435350"/>
          <p14:tracePt t="42641" x="1987550" y="3422650"/>
          <p14:tracePt t="42660" x="1955800" y="3409950"/>
          <p14:tracePt t="42660" x="1924050" y="3397250"/>
          <p14:tracePt t="42674" x="1898650" y="3390900"/>
          <p14:tracePt t="42674" x="1879600" y="3378200"/>
          <p14:tracePt t="42691" x="1866900" y="3365500"/>
          <p14:tracePt t="42691" x="1860550" y="3359150"/>
          <p14:tracePt t="42708" x="1860550" y="3352800"/>
          <p14:tracePt t="42708" x="1866900" y="3346450"/>
          <p14:tracePt t="42724" x="1879600" y="3340100"/>
          <p14:tracePt t="42724" x="1917700" y="3333750"/>
          <p14:tracePt t="42741" x="1943100" y="3333750"/>
          <p14:tracePt t="42741" x="1974850" y="3333750"/>
          <p14:tracePt t="42759" x="2012950" y="3340100"/>
          <p14:tracePt t="42759" x="2057400" y="3340100"/>
          <p14:tracePt t="42775" x="2108200" y="3340100"/>
          <p14:tracePt t="42775" x="2228850" y="3340100"/>
          <p14:tracePt t="42791" x="2298700" y="3340100"/>
          <p14:tracePt t="42791" x="2368550" y="3333750"/>
          <p14:tracePt t="42808" x="2444750" y="3333750"/>
          <p14:tracePt t="42808" x="2520950" y="3327400"/>
          <p14:tracePt t="42825" x="2597150" y="3321050"/>
          <p14:tracePt t="42825" x="2679700" y="3308350"/>
          <p14:tracePt t="42841" x="2762250" y="3302000"/>
          <p14:tracePt t="42841" x="2838450" y="3295650"/>
          <p14:tracePt t="42841" x="2914650" y="3289300"/>
          <p14:tracePt t="42860" x="2990850" y="3282950"/>
          <p14:tracePt t="42860" x="3060700" y="3276600"/>
          <p14:tracePt t="42875" x="3124200" y="3276600"/>
          <p14:tracePt t="42875" x="3187700" y="3270250"/>
          <p14:tracePt t="42892" x="3244850" y="3270250"/>
          <p14:tracePt t="42892" x="3295650" y="3270250"/>
          <p14:tracePt t="42908" x="3346450" y="3270250"/>
          <p14:tracePt t="42908" x="3384550" y="3276600"/>
          <p14:tracePt t="42925" x="3429000" y="3276600"/>
          <p14:tracePt t="42925" x="3460750" y="3276600"/>
          <p14:tracePt t="42925" x="3486150" y="3282950"/>
          <p14:tracePt t="42944" x="3511550" y="3282950"/>
          <p14:tracePt t="42957" x="3530600" y="3289300"/>
          <p14:tracePt t="42957" x="3549650" y="3295650"/>
          <p14:tracePt t="42975" x="3556000" y="3295650"/>
          <p14:tracePt t="42991" x="3549650" y="3295650"/>
          <p14:tracePt t="43011" x="3543300" y="3295650"/>
          <p14:tracePt t="43024" x="3536950" y="3295650"/>
          <p14:tracePt t="43024" x="3524250" y="3295650"/>
          <p14:tracePt t="43042" x="3511550" y="3295650"/>
          <p14:tracePt t="43042" x="3505200" y="3295650"/>
          <p14:tracePt t="43059" x="3498850" y="3295650"/>
          <p14:tracePt t="43059" x="3492500" y="3302000"/>
          <p14:tracePt t="43076" x="3486150" y="3308350"/>
          <p14:tracePt t="43076" x="3467100" y="3321050"/>
          <p14:tracePt t="43093" x="3460750" y="3327400"/>
          <p14:tracePt t="43093" x="3454400" y="3333750"/>
          <p14:tracePt t="43109" x="3454400" y="3340100"/>
          <p14:tracePt t="43109" x="3448050" y="3352800"/>
          <p14:tracePt t="43125" x="3441700" y="3359150"/>
          <p14:tracePt t="43125" x="3441700" y="3365500"/>
          <p14:tracePt t="43142" x="3435350" y="3365500"/>
          <p14:tracePt t="43142" x="3435350" y="3371850"/>
          <p14:tracePt t="43159" x="3429000" y="3378200"/>
          <p14:tracePt t="43175" x="3422650" y="3384550"/>
          <p14:tracePt t="43199" x="3416300" y="3384550"/>
          <p14:tracePt t="43219" x="3403600" y="3384550"/>
          <p14:tracePt t="43251" x="3397250" y="3384550"/>
          <p14:tracePt t="43259" x="3397250" y="3390900"/>
          <p14:tracePt t="43267" x="3390900" y="3390900"/>
          <p14:tracePt t="43275" x="3384550" y="3390900"/>
          <p14:tracePt t="43275" x="3378200" y="3390900"/>
          <p14:tracePt t="43293" x="3371850" y="3390900"/>
          <p14:tracePt t="43309" x="3365500" y="3397250"/>
          <p14:tracePt t="43325" x="3359150" y="3403600"/>
          <p14:tracePt t="43325" x="3352800" y="3409950"/>
          <p14:tracePt t="43343" x="3346450" y="3409950"/>
          <p14:tracePt t="43358" x="3340100" y="3416300"/>
          <p14:tracePt t="43375" x="3333750" y="3422650"/>
          <p14:tracePt t="43375" x="3321050" y="3429000"/>
          <p14:tracePt t="43393" x="3314700" y="3429000"/>
          <p14:tracePt t="43393" x="3314700" y="3435350"/>
          <p14:tracePt t="43410" x="3308350" y="3441700"/>
          <p14:tracePt t="43410" x="3302000" y="3441700"/>
          <p14:tracePt t="43426" x="3295650" y="3448050"/>
          <p14:tracePt t="43426" x="3289300" y="3454400"/>
          <p14:tracePt t="43443" x="3282950" y="3460750"/>
          <p14:tracePt t="43443" x="3270250" y="3473450"/>
          <p14:tracePt t="43461" x="3263900" y="3479800"/>
          <p14:tracePt t="43461" x="3257550" y="3492500"/>
          <p14:tracePt t="43477" x="3251200" y="3498850"/>
          <p14:tracePt t="43477" x="3244850" y="3505200"/>
          <p14:tracePt t="43494" x="3238500" y="3511550"/>
          <p14:tracePt t="43494" x="3238500" y="3517900"/>
          <p14:tracePt t="43494" x="3232150" y="3524250"/>
          <p14:tracePt t="43512" x="3232150" y="3530600"/>
          <p14:tracePt t="43512" x="3225800" y="3530600"/>
          <p14:tracePt t="43528" x="3225800" y="3543300"/>
          <p14:tracePt t="43543" x="3225800" y="3549650"/>
          <p14:tracePt t="43567" x="3232150" y="3556000"/>
          <p14:tracePt t="43639" x="3225800" y="3562350"/>
          <p14:tracePt t="43663" x="3225800" y="3568700"/>
          <p14:tracePt t="43679" x="3219450" y="3568700"/>
          <p14:tracePt t="43691" x="3213100" y="3575050"/>
          <p14:tracePt t="43708" x="3213100" y="3581400"/>
          <p14:tracePt t="43723" x="3206750" y="3587750"/>
          <p14:tracePt t="43739" x="3206750" y="3594100"/>
          <p14:tracePt t="43751" x="3206750" y="3600450"/>
          <p14:tracePt t="43767" x="3206750" y="3606800"/>
          <p14:tracePt t="43783" x="3206750" y="3613150"/>
          <p14:tracePt t="43799" x="3213100" y="3619500"/>
          <p14:tracePt t="43851" x="3213100" y="3625850"/>
          <p14:tracePt t="43927" x="3219450" y="3625850"/>
          <p14:tracePt t="43963" x="3213100" y="3632200"/>
          <p14:tracePt t="44051" x="3213100" y="3638550"/>
          <p14:tracePt t="44083" x="3206750" y="3644900"/>
          <p14:tracePt t="44159" x="3200400" y="3644900"/>
          <p14:tracePt t="44203" x="3200400" y="3651250"/>
          <p14:tracePt t="44239" x="3194050" y="3657600"/>
          <p14:tracePt t="44279" x="3187700" y="3657600"/>
          <p14:tracePt t="44331" x="3194050" y="3663950"/>
          <p14:tracePt t="44651" x="3200400" y="3663950"/>
          <p14:tracePt t="44803" x="3200400" y="3657600"/>
          <p14:tracePt t="44931" x="3200400" y="3651250"/>
          <p14:tracePt t="45008" x="3194050" y="3651250"/>
          <p14:tracePt t="45207" x="3194050" y="3657600"/>
          <p14:tracePt t="45299" x="3187700" y="3657600"/>
          <p14:tracePt t="45359" x="3187700" y="3651250"/>
          <p14:tracePt t="45531" x="3181350" y="3657600"/>
          <p14:tracePt t="45695" x="3175000" y="3663950"/>
          <p14:tracePt t="45755" x="3175000" y="3670300"/>
          <p14:tracePt t="45791" x="3168650" y="3676650"/>
          <p14:tracePt t="45831" x="3162300" y="3683000"/>
          <p14:tracePt t="45935" x="3162300" y="3689350"/>
          <p14:tracePt t="45979" x="3162300" y="3683000"/>
          <p14:tracePt t="46055" x="3162300" y="3676650"/>
          <p14:tracePt t="46167" x="3168650" y="3670300"/>
          <p14:tracePt t="46218" x="3168650" y="3676650"/>
          <p14:tracePt t="46266" x="3175000" y="3670300"/>
          <p14:tracePt t="46319" x="3168650" y="3663950"/>
          <p14:tracePt t="46447" x="3175000" y="3663950"/>
          <p14:tracePt t="46655" x="3181350" y="3657600"/>
          <p14:tracePt t="46687" x="3187700" y="3651250"/>
          <p14:tracePt t="47187" x="3187700" y="3644900"/>
          <p14:tracePt t="47286" x="3187700" y="3638550"/>
          <p14:tracePt t="47547" x="3187700" y="3644900"/>
          <p14:tracePt t="47699" x="3187700" y="3638550"/>
          <p14:tracePt t="47863" x="3194050" y="3638550"/>
          <p14:tracePt t="48187" x="3194050" y="3632200"/>
          <p14:tracePt t="48223" x="3194050" y="3625850"/>
          <p14:tracePt t="48447" x="3194050" y="3619500"/>
          <p14:tracePt t="49259" x="3200400" y="3625850"/>
          <p14:tracePt t="49387" x="3194050" y="3632200"/>
          <p14:tracePt t="49647" x="3187700" y="3632200"/>
          <p14:tracePt t="49671" x="3181350" y="3638550"/>
          <p14:tracePt t="49691" x="3175000" y="3638550"/>
          <p14:tracePt t="49715" x="3168650" y="3638550"/>
          <p14:tracePt t="49747" x="3168650" y="3644900"/>
          <p14:tracePt t="49791" x="3168650" y="3638550"/>
          <p14:tracePt t="49931" x="3168650" y="3632200"/>
          <p14:tracePt t="50031" x="3175000" y="3632200"/>
          <p14:tracePt t="50167" x="3181350" y="3625850"/>
          <p14:tracePt t="50187" x="3187700" y="3619500"/>
          <p14:tracePt t="50211" x="3194050" y="3619500"/>
          <p14:tracePt t="50323" x="3194050" y="3625850"/>
          <p14:tracePt t="50375" x="3187700" y="3625850"/>
          <p14:tracePt t="50451" x="3181350" y="3625850"/>
          <p14:tracePt t="50587" x="3175000" y="3619500"/>
          <p14:tracePt t="50667" x="3175000" y="3625850"/>
          <p14:tracePt t="50743" x="3175000" y="3632200"/>
          <p14:tracePt t="50827" x="3175000" y="3638550"/>
          <p14:tracePt t="50891" x="3168650" y="3638550"/>
          <p14:tracePt t="50999" x="3168650" y="3632200"/>
          <p14:tracePt t="51059" x="3175000" y="3632200"/>
          <p14:tracePt t="51259" x="3175000" y="3625850"/>
          <p14:tracePt t="51299" x="3181350" y="3619500"/>
          <p14:tracePt t="51456" x="3187700" y="3619500"/>
          <p14:tracePt t="51515" x="3194050" y="3619500"/>
          <p14:tracePt t="51679" x="3200400" y="3619500"/>
          <p14:tracePt t="51719" x="3200400" y="3613150"/>
          <p14:tracePt t="51771" x="3206750" y="3613150"/>
          <p14:tracePt t="51807" x="3213100" y="3613150"/>
          <p14:tracePt t="51831" x="3213100" y="3619500"/>
          <p14:tracePt t="51911" x="3213100" y="3613150"/>
          <p14:tracePt t="51935" x="3219450" y="3613150"/>
          <p14:tracePt t="51979" x="3219450" y="3619500"/>
          <p14:tracePt t="52003" x="3219450" y="3613150"/>
          <p14:tracePt t="52107" x="3219450" y="3619500"/>
          <p14:tracePt t="52279" x="3225800" y="3619500"/>
          <p14:tracePt t="52363" x="3225800" y="3625850"/>
          <p14:tracePt t="52447" x="3219450" y="3625850"/>
          <p14:tracePt t="52567" x="3213100" y="3619500"/>
          <p14:tracePt t="52663" x="3206750" y="3625850"/>
          <p14:tracePt t="52707" x="3206750" y="3619500"/>
          <p14:tracePt t="52791" x="3206750" y="3625850"/>
          <p14:tracePt t="52867" x="3200400" y="3632200"/>
          <p14:tracePt t="53023" x="3194050" y="3625850"/>
          <p14:tracePt t="53119" x="3187700" y="3632200"/>
          <p14:tracePt t="53171" x="3181350" y="3632200"/>
          <p14:tracePt t="53322" x="3175000" y="3638550"/>
          <p14:tracePt t="53399" x="3168650" y="3644900"/>
          <p14:tracePt t="53443" x="3162300" y="3651250"/>
          <p14:tracePt t="53471" x="3155950" y="3657600"/>
          <p14:tracePt t="53495" x="3155950" y="3663950"/>
          <p14:tracePt t="53522" x="3149600" y="3663950"/>
          <p14:tracePt t="53539" x="3149600" y="3676650"/>
          <p14:tracePt t="53563" x="3143250" y="3676650"/>
          <p14:tracePt t="53579" x="3136900" y="3683000"/>
          <p14:tracePt t="53599" x="3130550" y="3683000"/>
          <p14:tracePt t="53623" x="3124200" y="3689350"/>
          <p14:tracePt t="53643" x="3117850" y="3695700"/>
          <p14:tracePt t="53667" x="3111500" y="3702050"/>
          <p14:tracePt t="53683" x="3111500" y="3708400"/>
          <p14:tracePt t="53699" x="3105150" y="3714750"/>
          <p14:tracePt t="53719" x="3098800" y="3714750"/>
          <p14:tracePt t="53735" x="3092450" y="3721100"/>
          <p14:tracePt t="53758" x="3086100" y="3721100"/>
          <p14:tracePt t="53771" x="3079750" y="3721100"/>
          <p14:tracePt t="53787" x="3073400" y="3721100"/>
          <p14:tracePt t="53811" x="3067050" y="3721100"/>
          <p14:tracePt t="53847" x="3067050" y="3727450"/>
          <p14:tracePt t="53907" x="3060700" y="3727450"/>
          <p14:tracePt t="53951" x="3054350" y="3727450"/>
          <p14:tracePt t="53983" x="3048000" y="3727450"/>
          <p14:tracePt t="54027" x="3041650" y="3727450"/>
          <p14:tracePt t="54251" x="3041650" y="3733800"/>
          <p14:tracePt t="54343" x="3048000" y="3727450"/>
          <p14:tracePt t="54791" x="3041650" y="3727450"/>
          <p14:tracePt t="54859" x="3048000" y="3727450"/>
          <p14:tracePt t="55083" x="3054350" y="3727450"/>
          <p14:tracePt t="55423" x="3048000" y="3727450"/>
          <p14:tracePt t="55499" x="3054350" y="3727450"/>
          <p14:tracePt t="55559" x="3048000" y="3721100"/>
          <p14:tracePt t="55639" x="3048000" y="3714750"/>
          <p14:tracePt t="55903" x="3054350" y="3714750"/>
          <p14:tracePt t="55987" x="3060700" y="3708400"/>
          <p14:tracePt t="56255" x="3067050" y="3708400"/>
          <p14:tracePt t="56282" x="3067050" y="3702050"/>
          <p14:tracePt t="56331" x="3060700" y="3702050"/>
          <p14:tracePt t="56399" x="3060700" y="3695700"/>
          <p14:tracePt t="56443" x="3060700" y="3702050"/>
          <p14:tracePt t="56518" x="3060700" y="3695700"/>
          <p14:tracePt t="56579" x="3060700" y="3689350"/>
          <p14:tracePt t="56699" x="3060700" y="3695700"/>
          <p14:tracePt t="56779" x="3060700" y="3689350"/>
          <p14:tracePt t="56819" x="3060700" y="3683000"/>
          <p14:tracePt t="56847" x="3067050" y="3676650"/>
          <p14:tracePt t="56887" x="3060700" y="3683000"/>
          <p14:tracePt t="56999" x="3060700" y="3676650"/>
          <p14:tracePt t="57063" x="3067050" y="3670300"/>
          <p14:tracePt t="57395" x="3060700" y="3676650"/>
          <p14:tracePt t="57695" x="3060700" y="3670300"/>
          <p14:tracePt t="57859" x="3067050" y="3676650"/>
          <p14:tracePt t="57987" x="3067050" y="3670300"/>
          <p14:tracePt t="58047" x="3060700" y="3670300"/>
          <p14:tracePt t="58243" x="3067050" y="3676650"/>
          <p14:tracePt t="58407" x="3073400" y="3670300"/>
          <p14:tracePt t="58475" x="3079750" y="3670300"/>
          <p14:tracePt t="58526" x="3079750" y="3663950"/>
          <p14:tracePt t="58563" x="3086100" y="3657600"/>
          <p14:tracePt t="58595" x="3092450" y="3657600"/>
          <p14:tracePt t="58619" x="3098800" y="3651250"/>
          <p14:tracePt t="58663" x="3098800" y="3657600"/>
          <p14:tracePt t="58683" x="3092450" y="3663950"/>
          <p14:tracePt t="58938" x="3086100" y="3663950"/>
          <p14:tracePt t="58991" x="3086100" y="3670300"/>
          <p14:tracePt t="59171" x="3079750" y="3676650"/>
          <p14:tracePt t="59263" x="3073400" y="3683000"/>
          <p14:tracePt t="59331" x="3067050" y="3689350"/>
          <p14:tracePt t="59367" x="3060700" y="3695700"/>
          <p14:tracePt t="59399" x="3054350" y="3695700"/>
          <p14:tracePt t="59451" x="3048000" y="3702050"/>
          <p14:tracePt t="59471" x="3041650" y="3702050"/>
          <p14:tracePt t="59519" x="3035300" y="3702050"/>
          <p14:tracePt t="59539" x="3028950" y="3708400"/>
          <p14:tracePt t="59583" x="3035300" y="3702050"/>
          <p14:tracePt t="59615" x="3041650" y="3695700"/>
          <p14:tracePt t="59675" x="3041650" y="3689350"/>
          <p14:tracePt t="59759" x="3041650" y="3683000"/>
          <p14:tracePt t="59899" x="3048000" y="3676650"/>
          <p14:tracePt t="59951" x="3054350" y="3670300"/>
          <p14:tracePt t="59983" x="3060700" y="3670300"/>
          <p14:tracePt t="60275" x="3067050" y="3663950"/>
          <p14:tracePt t="60319" x="3073400" y="3663950"/>
          <p14:tracePt t="60335" x="3073400" y="3657600"/>
          <p14:tracePt t="60362" x="3079750" y="3657600"/>
          <p14:tracePt t="60462" x="3086100" y="3657600"/>
          <p14:tracePt t="60522" x="3092450" y="3651250"/>
          <p14:tracePt t="60559" x="3086100" y="3657600"/>
          <p14:tracePt t="60627" x="3079750" y="3657600"/>
          <p14:tracePt t="60755" x="3079750" y="3651250"/>
          <p14:tracePt t="60814" x="3086100" y="3657600"/>
          <p14:tracePt t="60891" x="3086100" y="3651250"/>
          <p14:tracePt t="60919" x="3092450" y="3657600"/>
          <p14:tracePt t="60970" x="3086100" y="3657600"/>
          <p14:tracePt t="61003" x="3079750" y="3657600"/>
          <p14:tracePt t="61023" x="3073400" y="3657600"/>
          <p14:tracePt t="61054" x="3073400" y="3663950"/>
          <p14:tracePt t="61091" x="3073400" y="3670300"/>
          <p14:tracePt t="61151" x="3073400" y="3676650"/>
          <p14:tracePt t="61235" x="3073400" y="3683000"/>
          <p14:tracePt t="61271" x="3073400" y="3676650"/>
          <p14:tracePt t="61371" x="3067050" y="3683000"/>
          <p14:tracePt t="61443" x="3067050" y="3676650"/>
          <p14:tracePt t="61502" x="3060700" y="3676650"/>
          <p14:tracePt t="61683" x="3060700" y="3683000"/>
          <p14:tracePt t="61743" x="3054350" y="3683000"/>
          <p14:tracePt t="61766" x="3054350" y="3689350"/>
          <p14:tracePt t="61783" x="3054350" y="3695700"/>
          <p14:tracePt t="61811" x="3060700" y="3702050"/>
          <p14:tracePt t="61842" x="3060700" y="3708400"/>
          <p14:tracePt t="61859" x="3060700" y="3721100"/>
          <p14:tracePt t="61878" x="3060700" y="3727450"/>
          <p14:tracePt t="61894" x="3067050" y="3727450"/>
          <p14:tracePt t="61911" x="3067050" y="3740150"/>
          <p14:tracePt t="61923" x="3073400" y="3746500"/>
          <p14:tracePt t="61947" x="3073400" y="3752850"/>
          <p14:tracePt t="61963" x="3079750" y="3759200"/>
          <p14:tracePt t="61991" x="3086100" y="3765550"/>
          <p14:tracePt t="62014" x="3086100" y="3771900"/>
          <p14:tracePt t="62031" x="3086100" y="3784600"/>
          <p14:tracePt t="62043" x="3092450" y="3790950"/>
          <p14:tracePt t="62059" x="3092450" y="3797300"/>
          <p14:tracePt t="62075" x="3098800" y="3803650"/>
          <p14:tracePt t="62091" x="3105150" y="3810000"/>
          <p14:tracePt t="62103" x="3111500" y="3810000"/>
          <p14:tracePt t="62134" x="3117850" y="3816350"/>
          <p14:tracePt t="62163" x="3124200" y="3822700"/>
          <p14:tracePt t="62179" x="3130550" y="3822700"/>
          <p14:tracePt t="62202" x="3130550" y="3816350"/>
          <p14:tracePt t="62255" x="3136900" y="3822700"/>
          <p14:tracePt t="62279" x="3136900" y="3829050"/>
          <p14:tracePt t="62283" x="3143250" y="3841750"/>
          <p14:tracePt t="62315" x="3149600" y="3841750"/>
          <p14:tracePt t="62351" x="3143250" y="3841750"/>
          <p14:tracePt t="62571" x="3143250" y="3835400"/>
          <p14:tracePt t="62591" x="3143250" y="3841750"/>
          <p14:tracePt t="62615" x="3136900" y="3848100"/>
          <p14:tracePt t="62639" x="3136900" y="3841750"/>
          <p14:tracePt t="62675" x="3136900" y="3835400"/>
          <p14:tracePt t="62699" x="3136900" y="3841750"/>
          <p14:tracePt t="62751" x="3143250" y="3848100"/>
          <p14:tracePt t="62831" x="3143250" y="3854450"/>
          <p14:tracePt t="62891" x="3149600" y="3860800"/>
          <p14:tracePt t="62899" x="3149600" y="3867150"/>
          <p14:tracePt t="62931" x="3155950" y="3873500"/>
          <p14:tracePt t="62951" x="3162300" y="3873500"/>
          <p14:tracePt t="62975" x="3168650" y="3879850"/>
          <p14:tracePt t="62999" x="3175000" y="3873500"/>
          <p14:tracePt t="63026" x="3175000" y="3879850"/>
          <p14:tracePt t="63086" x="3168650" y="3886200"/>
          <p14:tracePt t="63183" x="3168650" y="3892550"/>
          <p14:tracePt t="63259" x="3162300" y="3898900"/>
          <p14:tracePt t="63283" x="3162300" y="3905250"/>
          <p14:tracePt t="63299" x="3168650" y="3911600"/>
          <p14:tracePt t="63311" x="3168650" y="3917950"/>
          <p14:tracePt t="63335" x="3175000" y="3924300"/>
          <p14:tracePt t="63351" x="3187700" y="3930650"/>
          <p14:tracePt t="63363" x="3194050" y="3930650"/>
          <p14:tracePt t="63373" x="3200400" y="3930650"/>
          <p14:tracePt t="63373" x="3213100" y="3930650"/>
          <p14:tracePt t="63391" x="3225800" y="3930650"/>
          <p14:tracePt t="63391" x="3244850" y="3930650"/>
          <p14:tracePt t="63408" x="3263900" y="3930650"/>
          <p14:tracePt t="63408" x="3314700" y="3930650"/>
          <p14:tracePt t="63425" x="3340100" y="3930650"/>
          <p14:tracePt t="63425" x="3371850" y="3930650"/>
          <p14:tracePt t="63441" x="3403600" y="3930650"/>
          <p14:tracePt t="63441" x="3448050" y="3930650"/>
          <p14:tracePt t="63458" x="3486150" y="3930650"/>
          <p14:tracePt t="63458" x="3530600" y="3930650"/>
          <p14:tracePt t="63475" x="3575050" y="3930650"/>
          <p14:tracePt t="63475" x="3676650" y="3930650"/>
          <p14:tracePt t="63492" x="3733800" y="3930650"/>
          <p14:tracePt t="63492" x="3790950" y="3930650"/>
          <p14:tracePt t="63508" x="3848100" y="3937000"/>
          <p14:tracePt t="63508" x="3905250" y="3937000"/>
          <p14:tracePt t="63525" x="3962400" y="3943350"/>
          <p14:tracePt t="63525" x="4019550" y="3949700"/>
          <p14:tracePt t="63525" x="4076700" y="3949700"/>
          <p14:tracePt t="63544" x="4133850" y="3956050"/>
          <p14:tracePt t="63544" x="4197350" y="3962400"/>
          <p14:tracePt t="63559" x="4254500" y="3968750"/>
          <p14:tracePt t="63559" x="4318000" y="3975100"/>
          <p14:tracePt t="63576" x="4375150" y="3981450"/>
          <p14:tracePt t="63576" x="4432300" y="3987800"/>
          <p14:tracePt t="63592" x="4489450" y="4000500"/>
          <p14:tracePt t="63592" x="4540250" y="4013200"/>
          <p14:tracePt t="63609" x="4597400" y="4025900"/>
          <p14:tracePt t="63609" x="4648200" y="4044950"/>
          <p14:tracePt t="63609" x="4699000" y="4064000"/>
          <p14:tracePt t="63627" x="4749800" y="4089400"/>
          <p14:tracePt t="63641" x="4800600" y="4108450"/>
          <p14:tracePt t="63641" x="4902200" y="4146550"/>
          <p14:tracePt t="63660" x="4953000" y="4165600"/>
          <p14:tracePt t="63660" x="4997450" y="4191000"/>
          <p14:tracePt t="63676" x="5048250" y="4210050"/>
          <p14:tracePt t="63676" x="5086350" y="4229100"/>
          <p14:tracePt t="63693" x="5130800" y="4248150"/>
          <p14:tracePt t="63693" x="5168900" y="4273550"/>
          <p14:tracePt t="63709" x="5200650" y="4292600"/>
          <p14:tracePt t="63709" x="5257800" y="4330700"/>
          <p14:tracePt t="63726" x="5276850" y="4349750"/>
          <p14:tracePt t="63726" x="5295900" y="4368800"/>
          <p14:tracePt t="63742" x="5302250" y="4381500"/>
          <p14:tracePt t="63742" x="5308600" y="4394200"/>
          <p14:tracePt t="63761" x="5308600" y="4406900"/>
          <p14:tracePt t="63761" x="5302250" y="4419600"/>
          <p14:tracePt t="63776" x="5289550" y="4425950"/>
          <p14:tracePt t="63776" x="5257800" y="4432300"/>
          <p14:tracePt t="63793" x="5238750" y="4432300"/>
          <p14:tracePt t="63793" x="5207000" y="4432300"/>
          <p14:tracePt t="63810" x="5175250" y="4425950"/>
          <p14:tracePt t="63810" x="5143500" y="4419600"/>
          <p14:tracePt t="63826" x="5105400" y="4406900"/>
          <p14:tracePt t="63826" x="5016500" y="4381500"/>
          <p14:tracePt t="63843" x="4965700" y="4362450"/>
          <p14:tracePt t="63843" x="4914900" y="4343400"/>
          <p14:tracePt t="63861" x="4857750" y="4318000"/>
          <p14:tracePt t="63861" x="4800600" y="4292600"/>
          <p14:tracePt t="63877" x="4743450" y="4260850"/>
          <p14:tracePt t="63877" x="4686300" y="4229100"/>
          <p14:tracePt t="63893" x="4622800" y="4191000"/>
          <p14:tracePt t="63893" x="4565650" y="4152900"/>
          <p14:tracePt t="63893" x="4502150" y="4114800"/>
          <p14:tracePt t="63912" x="4445000" y="4070350"/>
          <p14:tracePt t="63925" x="4387850" y="4025900"/>
          <p14:tracePt t="63925" x="4286250" y="3924300"/>
          <p14:tracePt t="63944" x="4235450" y="3867150"/>
          <p14:tracePt t="63944" x="4191000" y="3803650"/>
          <p14:tracePt t="63960" x="4146550" y="3740150"/>
          <p14:tracePt t="63960" x="4108450" y="3676650"/>
          <p14:tracePt t="63977" x="4076700" y="3606800"/>
          <p14:tracePt t="63977" x="4051300" y="3536950"/>
          <p14:tracePt t="63993" x="4032250" y="3473450"/>
          <p14:tracePt t="63993" x="4019550" y="3403600"/>
          <p14:tracePt t="63993" x="4013200" y="3333750"/>
          <p14:tracePt t="64013" x="4025900" y="3263900"/>
          <p14:tracePt t="64013" x="4038600" y="3194050"/>
          <p14:tracePt t="64027" x="4064000" y="3117850"/>
          <p14:tracePt t="64027" x="4102100" y="3041650"/>
          <p14:tracePt t="64043" x="4140200" y="2965450"/>
          <p14:tracePt t="64043" x="4191000" y="2882900"/>
          <p14:tracePt t="64060" x="4248150" y="2800350"/>
          <p14:tracePt t="64060" x="4305300" y="2724150"/>
          <p14:tracePt t="64060" x="4375150" y="2641600"/>
          <p14:tracePt t="64079" x="4445000" y="2559050"/>
          <p14:tracePt t="64079" x="4521200" y="2482850"/>
          <p14:tracePt t="64094" x="4603750" y="2413000"/>
          <p14:tracePt t="64094" x="4692650" y="2343150"/>
          <p14:tracePt t="64110" x="4787900" y="2279650"/>
          <p14:tracePt t="64110" x="4895850" y="2222500"/>
          <p14:tracePt t="64128" x="5003800" y="2165350"/>
          <p14:tracePt t="64128" x="5238750" y="2063750"/>
          <p14:tracePt t="64144" x="5365750" y="2019300"/>
          <p14:tracePt t="64144" x="5492750" y="1981200"/>
          <p14:tracePt t="64160" x="5619750" y="1943100"/>
          <p14:tracePt t="64160" x="5746750" y="1917700"/>
          <p14:tracePt t="64177" x="5873750" y="1892300"/>
          <p14:tracePt t="64177" x="6000750" y="1879600"/>
          <p14:tracePt t="64194" x="6121400" y="1873250"/>
          <p14:tracePt t="64194" x="6369050" y="1873250"/>
          <p14:tracePt t="64211" x="6489700" y="1879600"/>
          <p14:tracePt t="64211" x="6610350" y="1892300"/>
          <p14:tracePt t="64228" x="6724650" y="1911350"/>
          <p14:tracePt t="64228" x="6838950" y="1930400"/>
          <p14:tracePt t="64244" x="6953250" y="1955800"/>
          <p14:tracePt t="64244" x="7067550" y="1981200"/>
          <p14:tracePt t="64244" x="7181850" y="2019300"/>
          <p14:tracePt t="64263" x="7289800" y="2051050"/>
          <p14:tracePt t="64276" x="7391400" y="2089150"/>
          <p14:tracePt t="64276" x="7588250" y="2190750"/>
          <p14:tracePt t="64296" x="7683500" y="2241550"/>
          <p14:tracePt t="64296" x="7772400" y="2298700"/>
          <p14:tracePt t="64311" x="7861300" y="2362200"/>
          <p14:tracePt t="64311" x="7937500" y="2432050"/>
          <p14:tracePt t="64328" x="8013700" y="2501900"/>
          <p14:tracePt t="64328" x="8077200" y="2565400"/>
          <p14:tracePt t="64344" x="8134350" y="2635250"/>
          <p14:tracePt t="64344" x="8185150" y="2705100"/>
          <p14:tracePt t="64361" x="8223250" y="2768600"/>
          <p14:tracePt t="64361" x="8255000" y="2832100"/>
          <p14:tracePt t="64361" x="8280400" y="2889250"/>
          <p14:tracePt t="64380" x="8293100" y="2946400"/>
          <p14:tracePt t="64380" x="8299450" y="3003550"/>
          <p14:tracePt t="64395" x="8293100" y="3060700"/>
          <p14:tracePt t="64395" x="8274050" y="3117850"/>
          <p14:tracePt t="64411" x="8248650" y="3175000"/>
          <p14:tracePt t="64411" x="8216900" y="3225800"/>
          <p14:tracePt t="64428" x="8178800" y="3282950"/>
          <p14:tracePt t="64428" x="8077200" y="3384550"/>
          <p14:tracePt t="64445" x="8013700" y="3435350"/>
          <p14:tracePt t="64445" x="7950200" y="3486150"/>
          <p14:tracePt t="64461" x="7874000" y="3536950"/>
          <p14:tracePt t="64461" x="7791450" y="3587750"/>
          <p14:tracePt t="64478" x="7696200" y="3632200"/>
          <p14:tracePt t="64478" x="7594600" y="3676650"/>
          <p14:tracePt t="64495" x="7493000" y="3721100"/>
          <p14:tracePt t="64495" x="7264400" y="3797300"/>
          <p14:tracePt t="64512" x="7137400" y="3829050"/>
          <p14:tracePt t="64512" x="7010400" y="3860800"/>
          <p14:tracePt t="64528" x="6883400" y="3892550"/>
          <p14:tracePt t="64528" x="6750050" y="3917950"/>
          <p14:tracePt t="64545" x="6616700" y="3943350"/>
          <p14:tracePt t="64545" x="6489700" y="3968750"/>
          <p14:tracePt t="64545" x="6356350" y="3987800"/>
          <p14:tracePt t="64564" x="6229350" y="4000500"/>
          <p14:tracePt t="64577" x="6102350" y="4013200"/>
          <p14:tracePt t="64577" x="5867400" y="4032250"/>
          <p14:tracePt t="64596" x="5753100" y="4038600"/>
          <p14:tracePt t="64596" x="5645150" y="4038600"/>
          <p14:tracePt t="64612" x="5543550" y="4038600"/>
          <p14:tracePt t="64612" x="5448300" y="4038600"/>
          <p14:tracePt t="64628" x="5359400" y="4038600"/>
          <p14:tracePt t="64628" x="5276850" y="4038600"/>
          <p14:tracePt t="64628" x="5207000" y="4038600"/>
          <p14:tracePt t="64647" x="5143500" y="4038600"/>
          <p14:tracePt t="64661" x="5086350" y="4038600"/>
          <p14:tracePt t="64661" x="4997450" y="4032250"/>
          <p14:tracePt t="64679" x="4959350" y="4032250"/>
          <p14:tracePt t="64679" x="4933950" y="4032250"/>
          <p14:tracePt t="64695" x="4914900" y="4032250"/>
          <p14:tracePt t="64695" x="4902200" y="4032250"/>
          <p14:tracePt t="64713" x="4895850" y="4032250"/>
          <p14:tracePt t="64728" x="4895850" y="4038600"/>
          <p14:tracePt t="64728" x="4908550" y="4038600"/>
          <p14:tracePt t="64746" x="4914900" y="4038600"/>
          <p14:tracePt t="64746" x="4927600" y="4038600"/>
          <p14:tracePt t="64763" x="4933950" y="4038600"/>
          <p14:tracePt t="64763" x="4946650" y="4038600"/>
          <p14:tracePt t="64779" x="4959350" y="4038600"/>
          <p14:tracePt t="64779" x="4972050" y="4038600"/>
          <p14:tracePt t="64796" x="4984750" y="4032250"/>
          <p14:tracePt t="64796" x="5003800" y="4025900"/>
          <p14:tracePt t="64812" x="5010150" y="4013200"/>
          <p14:tracePt t="64812" x="5010150" y="4006850"/>
          <p14:tracePt t="64829" x="5016500" y="4000500"/>
          <p14:tracePt t="64829" x="5016500" y="3994150"/>
          <p14:tracePt t="64846" x="5016500" y="3987800"/>
          <p14:tracePt t="64846" x="5010150" y="3981450"/>
          <p14:tracePt t="64863" x="5010150" y="3975100"/>
          <p14:tracePt t="64863" x="5003800" y="3968750"/>
          <p14:tracePt t="64880" x="4997450" y="3968750"/>
          <p14:tracePt t="64880" x="4997450" y="3962400"/>
          <p14:tracePt t="64896" x="4991100" y="3962400"/>
          <p14:tracePt t="64896" x="4984750" y="3962400"/>
          <p14:tracePt t="64913" x="4978400" y="3962400"/>
          <p14:tracePt t="64913" x="4972050" y="3962400"/>
          <p14:tracePt t="64913" x="4965700" y="3962400"/>
          <p14:tracePt t="64932" x="4959350" y="3962400"/>
          <p14:tracePt t="64947" x="4953000" y="3962400"/>
          <p14:tracePt t="64999" x="4959350" y="3962400"/>
          <p14:tracePt t="65031" x="4965700" y="3962400"/>
          <p14:tracePt t="65151" x="4972050" y="3962400"/>
          <p14:tracePt t="65178" x="4978400" y="3962400"/>
          <p14:tracePt t="65203" x="4984750" y="3962400"/>
          <p14:tracePt t="65219" x="4984750" y="3956050"/>
          <p14:tracePt t="65231" x="4991100" y="3956050"/>
          <p14:tracePt t="65247" x="4997450" y="3949700"/>
          <p14:tracePt t="65271" x="5003800" y="3949700"/>
          <p14:tracePt t="65291" x="5010150" y="3943350"/>
          <p14:tracePt t="65315" x="5016500" y="3943350"/>
          <p14:tracePt t="65339" x="5010150" y="3943350"/>
          <p14:tracePt t="65383" x="5003800" y="3943350"/>
          <p14:tracePt t="65399" x="4997450" y="3943350"/>
          <p14:tracePt t="65419" x="5003800" y="3943350"/>
          <p14:tracePt t="65495" x="5010150" y="3937000"/>
          <p14:tracePt t="65511" x="5016500" y="3937000"/>
          <p14:tracePt t="65523" x="5022850" y="3937000"/>
          <p14:tracePt t="65659" x="5022850" y="3943350"/>
          <p14:tracePt t="65795" x="5022850" y="3937000"/>
          <p14:tracePt t="65951" x="5022850" y="3930650"/>
          <p14:tracePt t="66043" x="5022850" y="3924300"/>
          <p14:tracePt t="66130" x="5022850" y="3917950"/>
          <p14:tracePt t="66291" x="5016500" y="3917950"/>
          <p14:tracePt t="66387" x="5010150" y="3924300"/>
          <p14:tracePt t="66430" x="5003800" y="3924300"/>
          <p14:tracePt t="66463" x="4997450" y="3924300"/>
          <p14:tracePt t="66599" x="4997450" y="3917950"/>
          <p14:tracePt t="66663" x="5003800" y="3911600"/>
          <p14:tracePt t="66711" x="4997450" y="3911600"/>
          <p14:tracePt t="66823" x="4991100" y="3911600"/>
          <p14:tracePt t="66859" x="4984750" y="3911600"/>
          <p14:tracePt t="66899" x="4978400" y="3911600"/>
          <p14:tracePt t="66927" x="4972050" y="3911600"/>
          <p14:tracePt t="66959" x="4965700" y="3911600"/>
          <p14:tracePt t="67031" x="4972050" y="3911600"/>
          <p14:tracePt t="67107" x="4978400" y="3905250"/>
          <p14:tracePt t="67139" x="4984750" y="3905250"/>
          <p14:tracePt t="67199" x="4978400" y="3905250"/>
          <p14:tracePt t="67279" x="4978400" y="3898900"/>
          <p14:tracePt t="67407" x="4984750" y="3892550"/>
          <p14:tracePt t="67439" x="4991100" y="3886200"/>
          <p14:tracePt t="67451" x="4991100" y="3879850"/>
          <p14:tracePt t="67459" x="4997450" y="3873500"/>
          <p14:tracePt t="67470" x="5003800" y="3860800"/>
          <p14:tracePt t="67470" x="5010150" y="3854450"/>
          <p14:tracePt t="67488" x="5022850" y="3841750"/>
          <p14:tracePt t="67488" x="5048250" y="3822700"/>
          <p14:tracePt t="67505" x="5060950" y="3810000"/>
          <p14:tracePt t="67505" x="5080000" y="3790950"/>
          <p14:tracePt t="67521" x="5099050" y="3778250"/>
          <p14:tracePt t="67521" x="5124450" y="3759200"/>
          <p14:tracePt t="67538" x="5156200" y="3740150"/>
          <p14:tracePt t="67538" x="5181600" y="3714750"/>
          <p14:tracePt t="67555" x="5219700" y="3689350"/>
          <p14:tracePt t="67555" x="5302250" y="3625850"/>
          <p14:tracePt t="67571" x="5353050" y="3594100"/>
          <p14:tracePt t="67571" x="5403850" y="3556000"/>
          <p14:tracePt t="67588" x="5461000" y="3517900"/>
          <p14:tracePt t="67588" x="5518150" y="3479800"/>
          <p14:tracePt t="67605" x="5575300" y="3441700"/>
          <p14:tracePt t="67605" x="5638800" y="3409950"/>
          <p14:tracePt t="67605" x="5702300" y="3371850"/>
          <p14:tracePt t="67624" x="5765800" y="3333750"/>
          <p14:tracePt t="67637" x="6800850" y="3105150"/>
          <p14:tracePt t="67763" x="6788150" y="3111500"/>
          <p14:tracePt t="67802" x="6781800" y="3117850"/>
          <p14:tracePt t="67808" x="6775450" y="3117850"/>
          <p14:tracePt t="67821" x="6762750" y="3124200"/>
          <p14:tracePt t="67821" x="6724650" y="3136900"/>
          <p14:tracePt t="67840" x="6711950" y="3143250"/>
          <p14:tracePt t="67840" x="6686550" y="3143250"/>
          <p14:tracePt t="67857" x="6667500" y="3143250"/>
          <p14:tracePt t="67857" x="6648450" y="3143250"/>
          <p14:tracePt t="67872" x="6623050" y="3143250"/>
          <p14:tracePt t="67872" x="6597650" y="3143250"/>
          <p14:tracePt t="67872" x="6578600" y="3143250"/>
          <p14:tracePt t="67892" x="6546850" y="3143250"/>
          <p14:tracePt t="67905" x="6521450" y="3143250"/>
          <p14:tracePt t="67905" x="6464300" y="3136900"/>
          <p14:tracePt t="67923" x="6432550" y="3136900"/>
          <p14:tracePt t="67923" x="6400800" y="3136900"/>
          <p14:tracePt t="67939" x="6369050" y="3136900"/>
          <p14:tracePt t="67939" x="6330950" y="3136900"/>
          <p14:tracePt t="67957" x="6299200" y="3136900"/>
          <p14:tracePt t="67957" x="6261100" y="3130550"/>
          <p14:tracePt t="67973" x="6216650" y="3130550"/>
          <p14:tracePt t="67973" x="6172200" y="3124200"/>
          <p14:tracePt t="67973" x="6127750" y="3124200"/>
          <p14:tracePt t="67992" x="6083300" y="3124200"/>
          <p14:tracePt t="67992" x="6032500" y="3117850"/>
          <p14:tracePt t="68007" x="5981700" y="3117850"/>
          <p14:tracePt t="68007" x="5930900" y="3117850"/>
          <p14:tracePt t="68023" x="5886450" y="3117850"/>
          <p14:tracePt t="68023" x="5835650" y="3124200"/>
          <p14:tracePt t="68041" x="5791200" y="3124200"/>
          <p14:tracePt t="68041" x="5695950" y="3124200"/>
          <p14:tracePt t="68057" x="5645150" y="3124200"/>
          <p14:tracePt t="68057" x="5600700" y="3117850"/>
          <p14:tracePt t="68073" x="5556250" y="3117850"/>
          <p14:tracePt t="68073" x="5511800" y="3117850"/>
          <p14:tracePt t="68090" x="5467350" y="3111500"/>
          <p14:tracePt t="68090" x="5384800" y="3105150"/>
          <p14:tracePt t="68108" x="5340350" y="3105150"/>
          <p14:tracePt t="68108" x="5302250" y="3098800"/>
          <p14:tracePt t="68124" x="5257800" y="3098800"/>
          <p14:tracePt t="68124" x="5219700" y="3098800"/>
          <p14:tracePt t="68140" x="5175250" y="3098800"/>
          <p14:tracePt t="68140" x="5137150" y="3092450"/>
          <p14:tracePt t="68157" x="5092700" y="3092450"/>
          <p14:tracePt t="68157" x="5054600" y="3092450"/>
          <p14:tracePt t="68157" x="5016500" y="3086100"/>
          <p14:tracePt t="68176" x="4972050" y="3086100"/>
          <p14:tracePt t="68189" x="4933950" y="3079750"/>
          <p14:tracePt t="68189" x="4864100" y="3073400"/>
          <p14:tracePt t="68208" x="4832350" y="3067050"/>
          <p14:tracePt t="68208" x="4800600" y="3067050"/>
          <p14:tracePt t="68224" x="4768850" y="3060700"/>
          <p14:tracePt t="68224" x="4737100" y="3054350"/>
          <p14:tracePt t="68241" x="4711700" y="3048000"/>
          <p14:tracePt t="68241" x="4686300" y="3048000"/>
          <p14:tracePt t="68241" x="4660900" y="3041650"/>
          <p14:tracePt t="68260" x="4641850" y="3035300"/>
          <p14:tracePt t="68272" x="4622800" y="3028950"/>
          <p14:tracePt t="68272" x="4597400" y="3016250"/>
          <p14:tracePt t="68290" x="4591050" y="3009900"/>
          <p14:tracePt t="68290" x="4578350" y="3003550"/>
          <p14:tracePt t="68307" x="4572000" y="2997200"/>
          <p14:tracePt t="68307" x="4565650" y="2990850"/>
          <p14:tracePt t="68324" x="4559300" y="2984500"/>
          <p14:tracePt t="68324" x="4552950" y="2978150"/>
          <p14:tracePt t="68341" x="4546600" y="2978150"/>
          <p14:tracePt t="68341" x="4540250" y="2971800"/>
          <p14:tracePt t="68358" x="4533900" y="2971800"/>
          <p14:tracePt t="68358" x="4527550" y="2971800"/>
          <p14:tracePt t="68375" x="4521200" y="2971800"/>
          <p14:tracePt t="68390" x="4514850" y="2971800"/>
          <p14:tracePt t="68390" x="4502150" y="2978150"/>
          <p14:tracePt t="68408" x="4495800" y="2984500"/>
          <p14:tracePt t="68408" x="4483100" y="2990850"/>
          <p14:tracePt t="68425" x="4476750" y="2990850"/>
          <p14:tracePt t="68425" x="4470400" y="2997200"/>
          <p14:tracePt t="68441" x="4457700" y="3003550"/>
          <p14:tracePt t="68441" x="4451350" y="3009900"/>
          <p14:tracePt t="68458" x="4445000" y="3016250"/>
          <p14:tracePt t="68458" x="4432300" y="3022600"/>
          <p14:tracePt t="68475" x="4419600" y="3035300"/>
          <p14:tracePt t="68475" x="4413250" y="3041650"/>
          <p14:tracePt t="68492" x="4406900" y="3041650"/>
          <p14:tracePt t="68492" x="4400550" y="3048000"/>
          <p14:tracePt t="68508" x="4394200" y="3054350"/>
          <p14:tracePt t="68524" x="4387850" y="3060700"/>
          <p14:tracePt t="68540" x="4375150" y="3060700"/>
          <p14:tracePt t="68557" x="4368800" y="3067050"/>
          <p14:tracePt t="68557" x="4356100" y="3073400"/>
          <p14:tracePt t="68576" x="4349750" y="3073400"/>
          <p14:tracePt t="68576" x="4337050" y="3073400"/>
          <p14:tracePt t="68592" x="4324350" y="3073400"/>
          <p14:tracePt t="68592" x="4311650" y="3067050"/>
          <p14:tracePt t="68608" x="4298950" y="3060700"/>
          <p14:tracePt t="68608" x="4286250" y="3054350"/>
          <p14:tracePt t="68625" x="4267200" y="3048000"/>
          <p14:tracePt t="68625" x="4254500" y="3041650"/>
          <p14:tracePt t="68625" x="4241800" y="3028950"/>
          <p14:tracePt t="68644" x="4222750" y="3022600"/>
          <p14:tracePt t="68644" x="4216400" y="3003550"/>
          <p14:tracePt t="68659" x="4203700" y="2990850"/>
          <p14:tracePt t="68659" x="4191000" y="2971800"/>
          <p14:tracePt t="68675" x="4184650" y="2946400"/>
          <p14:tracePt t="68692" x="4292600" y="2603500"/>
          <p14:tracePt t="68758" x="4330700" y="2578100"/>
          <p14:tracePt t="68763" x="4413250" y="2546350"/>
          <p14:tracePt t="68775" x="4502150" y="2546350"/>
          <p14:tracePt t="68791" x="4597400" y="2578100"/>
          <p14:tracePt t="68808" x="4692650" y="2628900"/>
          <p14:tracePt t="68825" x="4775200" y="2698750"/>
          <p14:tracePt t="68825" x="4813300" y="2736850"/>
          <p14:tracePt t="68844" x="4870450" y="2813050"/>
          <p14:tracePt t="68859" x="4902200" y="2876550"/>
          <p14:tracePt t="68875" x="4902200" y="2933700"/>
          <p14:tracePt t="68892" x="4870450" y="2984500"/>
          <p14:tracePt t="68908" x="4813300" y="3022600"/>
          <p14:tracePt t="68925" x="4692650" y="3060700"/>
          <p14:tracePt t="68943" x="4610100" y="3073400"/>
          <p14:tracePt t="68958" x="4527550" y="3073400"/>
          <p14:tracePt t="68975" x="4451350" y="3060700"/>
          <p14:tracePt t="68992" x="4394200" y="3048000"/>
          <p14:tracePt t="69009" x="4337050" y="3016250"/>
          <p14:tracePt t="69025" x="4330700" y="3009900"/>
          <p14:tracePt t="69042" x="4324350" y="3003550"/>
          <p14:tracePt t="69060" x="4330700" y="3009900"/>
          <p14:tracePt t="69060" x="4343400" y="3016250"/>
          <p14:tracePt t="69076" x="4349750" y="3028950"/>
          <p14:tracePt t="69076" x="4362450" y="3035300"/>
          <p14:tracePt t="69093" x="4375150" y="3054350"/>
          <p14:tracePt t="69093" x="4381500" y="3067050"/>
          <p14:tracePt t="69110" x="4394200" y="3092450"/>
          <p14:tracePt t="69110" x="4419600" y="3143250"/>
          <p14:tracePt t="69127" x="4432300" y="3175000"/>
          <p14:tracePt t="69127" x="4445000" y="3213100"/>
          <p14:tracePt t="69144" x="4451350" y="3251200"/>
          <p14:tracePt t="69144" x="4457700" y="3289300"/>
          <p14:tracePt t="69160" x="4470400" y="3327400"/>
          <p14:tracePt t="69160" x="4470400" y="3371850"/>
          <p14:tracePt t="69177" x="4476750" y="3409950"/>
          <p14:tracePt t="69177" x="4476750" y="3448050"/>
          <p14:tracePt t="69177" x="4476750" y="3479800"/>
          <p14:tracePt t="69196" x="4470400" y="3517900"/>
          <p14:tracePt t="69209" x="4470400" y="3543300"/>
          <p14:tracePt t="69209" x="4457700" y="3594100"/>
          <p14:tracePt t="69227" x="4451350" y="3619500"/>
          <p14:tracePt t="69227" x="4445000" y="3632200"/>
          <p14:tracePt t="69244" x="4432300" y="3651250"/>
          <p14:tracePt t="69244" x="4425950" y="3657600"/>
          <p14:tracePt t="69261" x="4413250" y="3670300"/>
          <p14:tracePt t="69261" x="4406900" y="3670300"/>
          <p14:tracePt t="69261" x="4394200" y="3670300"/>
          <p14:tracePt t="69279" x="4381500" y="3670300"/>
          <p14:tracePt t="69292" x="4368800" y="3670300"/>
          <p14:tracePt t="69292" x="4343400" y="3644900"/>
          <p14:tracePt t="69311" x="4318000" y="3625850"/>
          <p14:tracePt t="69327" x="4095750" y="3327400"/>
          <p14:tracePt t="69393" x="4089400" y="3295650"/>
          <p14:tracePt t="69399" x="4095750" y="3263900"/>
          <p14:tracePt t="69409" x="4140200" y="3175000"/>
          <p14:tracePt t="69427" x="4197350" y="3136900"/>
          <p14:tracePt t="69443" x="4279900" y="3105150"/>
          <p14:tracePt t="69460" x="4375150" y="3098800"/>
          <p14:tracePt t="69477" x="4476750" y="3117850"/>
          <p14:tracePt t="69477" x="4533900" y="3136900"/>
          <p14:tracePt t="69496" x="4635500" y="3187700"/>
          <p14:tracePt t="69511" x="4724400" y="3251200"/>
          <p14:tracePt t="69527" x="4794250" y="3327400"/>
          <p14:tracePt t="69544" x="4832350" y="3390900"/>
          <p14:tracePt t="69560" x="4838700" y="3448050"/>
          <p14:tracePt t="69560" x="4832350" y="3473450"/>
          <p14:tracePt t="69580" x="4800600" y="3524250"/>
          <p14:tracePt t="69595" x="4749800" y="3581400"/>
          <p14:tracePt t="69611" x="4679950" y="3625850"/>
          <p14:tracePt t="69627" x="4610100" y="3657600"/>
          <p14:tracePt t="69644" x="4546600" y="3663950"/>
          <p14:tracePt t="69661" x="4451350" y="3638550"/>
          <p14:tracePt t="69677" x="4394200" y="3613150"/>
          <p14:tracePt t="69694" x="4362450" y="3600450"/>
          <p14:tracePt t="69711" x="4349750" y="3594100"/>
          <p14:tracePt t="69711" x="4343400" y="3587750"/>
          <p14:tracePt t="69729" x="4337050" y="3581400"/>
          <p14:tracePt t="69744" x="4337050" y="3575050"/>
          <p14:tracePt t="69744" x="4343400" y="3568700"/>
          <p14:tracePt t="69762" x="4349750" y="3562350"/>
          <p14:tracePt t="69762" x="4356100" y="3556000"/>
          <p14:tracePt t="69779" x="4362450" y="3549650"/>
          <p14:tracePt t="69779" x="4368800" y="3549650"/>
          <p14:tracePt t="69796" x="4375150" y="3543300"/>
          <p14:tracePt t="69796" x="4381500" y="3543300"/>
          <p14:tracePt t="69812" x="4387850" y="3543300"/>
          <p14:tracePt t="69812" x="4400550" y="3549650"/>
          <p14:tracePt t="69829" x="4406900" y="3556000"/>
          <p14:tracePt t="69844" x="4413250" y="3556000"/>
          <p14:tracePt t="69844" x="4425950" y="3568700"/>
          <p14:tracePt t="69863" x="4425950" y="3575050"/>
          <p14:tracePt t="69878" x="4432300" y="3581400"/>
          <p14:tracePt t="69878" x="4432300" y="3587750"/>
          <p14:tracePt t="69896" x="4432300" y="3594100"/>
          <p14:tracePt t="69911" x="4432300" y="3600450"/>
          <p14:tracePt t="69928" x="4438650" y="3606800"/>
          <p14:tracePt t="69945" x="4438650" y="3613150"/>
          <p14:tracePt t="69945" x="4438650" y="3619500"/>
          <p14:tracePt t="69964" x="4438650" y="3625850"/>
          <p14:tracePt t="69978" x="4438650" y="3632200"/>
          <p14:tracePt t="69995" x="4445000" y="3638550"/>
          <p14:tracePt t="69995" x="4445000" y="3644900"/>
          <p14:tracePt t="69995" x="4451350" y="3651250"/>
          <p14:tracePt t="70015" x="4451350" y="3657600"/>
          <p14:tracePt t="70015" x="4457700" y="3663950"/>
          <p14:tracePt t="70030" x="4457700" y="3670300"/>
          <p14:tracePt t="70030" x="4464050" y="3676650"/>
          <p14:tracePt t="70046" x="4470400" y="3683000"/>
          <p14:tracePt t="70062" x="4476750" y="3689350"/>
          <p14:tracePt t="70083" x="4483100" y="3689350"/>
          <p14:tracePt t="70135" x="4489450" y="3689350"/>
          <p14:tracePt t="70155" x="4495800" y="3695700"/>
          <p14:tracePt t="70179" x="4495800" y="3702050"/>
          <p14:tracePt t="70207" x="4502150" y="3695700"/>
          <p14:tracePt t="70275" x="4508500" y="3689350"/>
          <p14:tracePt t="70291" x="4514850" y="3676650"/>
          <p14:tracePt t="70307" x="4521200" y="3670300"/>
          <p14:tracePt t="70323" x="4527550" y="3663950"/>
          <p14:tracePt t="70335" x="4533900" y="3657600"/>
          <p14:tracePt t="70351" x="4527550" y="3651250"/>
          <p14:tracePt t="70375" x="4527550" y="3663950"/>
          <p14:tracePt t="70411" x="4521200" y="3663950"/>
          <p14:tracePt t="70427" x="4527550" y="3663950"/>
          <p14:tracePt t="70495" x="4533900" y="3657600"/>
          <p14:tracePt t="70539" x="4540250" y="3657600"/>
          <p14:tracePt t="70687" x="4546600" y="3657600"/>
          <p14:tracePt t="70779" x="4540250" y="3657600"/>
          <p14:tracePt t="70867" x="4533900" y="3657600"/>
          <p14:tracePt t="70890" x="4527550" y="3657600"/>
          <p14:tracePt t="70915" x="4527550" y="3651250"/>
          <p14:tracePt t="70975" x="4533900" y="3651250"/>
          <p14:tracePt t="71003" x="4546600" y="3657600"/>
          <p14:tracePt t="71043" x="4546600" y="3663950"/>
          <p14:tracePt t="71063" x="4552950" y="3663950"/>
          <p14:tracePt t="71079" x="4559300" y="3663950"/>
          <p14:tracePt t="71107" x="4559300" y="3657600"/>
          <p14:tracePt t="71139" x="4552950" y="3657600"/>
          <p14:tracePt t="71163" x="4546600" y="3651250"/>
          <p14:tracePt t="71183" x="4540250" y="3644900"/>
          <p14:tracePt t="71207" x="4533900" y="3638550"/>
          <p14:tracePt t="71227" x="4533900" y="3632200"/>
          <p14:tracePt t="71275" x="4533900" y="3625850"/>
          <p14:tracePt t="71287" x="4533900" y="3613150"/>
          <p14:tracePt t="71303" x="4540250" y="3606800"/>
          <p14:tracePt t="71319" x="4540250" y="3594100"/>
          <p14:tracePt t="71335" x="4540250" y="3587750"/>
          <p14:tracePt t="71347" x="4540250" y="3581400"/>
          <p14:tracePt t="71363" x="4533900" y="3581400"/>
          <p14:tracePt t="71379" x="4527550" y="3575050"/>
          <p14:tracePt t="71403" x="4527550" y="3568700"/>
          <p14:tracePt t="71414" x="4521200" y="3562350"/>
          <p14:tracePt t="71431" x="4521200" y="3556000"/>
          <p14:tracePt t="71439" x="4521200" y="3549650"/>
          <p14:tracePt t="71449" x="4521200" y="3543300"/>
          <p14:tracePt t="71449" x="4521200" y="3536950"/>
          <p14:tracePt t="71467" x="4521200" y="3530600"/>
          <p14:tracePt t="71467" x="4521200" y="3524250"/>
          <p14:tracePt t="71485" x="4521200" y="3517900"/>
          <p14:tracePt t="71500" x="4521200" y="3511550"/>
          <p14:tracePt t="71517" x="4527550" y="3505200"/>
          <p14:tracePt t="71517" x="4527550" y="3498850"/>
          <p14:tracePt t="71535" x="4527550" y="3492500"/>
          <p14:tracePt t="71574" x="4521200" y="3486150"/>
          <p14:tracePt t="71595" x="4514850" y="3492500"/>
          <p14:tracePt t="71611" x="4508500" y="3498850"/>
          <p14:tracePt t="71627" x="4508500" y="3505200"/>
          <p14:tracePt t="71643" x="4502150" y="3511550"/>
          <p14:tracePt t="71650" x="4502150" y="3517900"/>
          <p14:tracePt t="71650" x="4495800" y="3524250"/>
          <p14:tracePt t="71668" x="4495800" y="3530600"/>
          <p14:tracePt t="71668" x="4489450" y="3536950"/>
          <p14:tracePt t="71685" x="4489450" y="3543300"/>
          <p14:tracePt t="71685" x="4483100" y="3549650"/>
          <p14:tracePt t="71685" x="4476750" y="3556000"/>
          <p14:tracePt t="71704" x="4476750" y="3562350"/>
          <p14:tracePt t="71704" x="4470400" y="3562350"/>
          <p14:tracePt t="71718" x="4464050" y="3568700"/>
          <p14:tracePt t="71718" x="4457700" y="3575050"/>
          <p14:tracePt t="71735" x="4451350" y="3581400"/>
          <p14:tracePt t="71735" x="4445000" y="3587750"/>
          <p14:tracePt t="71735" x="4438650" y="3587750"/>
          <p14:tracePt t="71755" x="4432300" y="3587750"/>
          <p14:tracePt t="71755" x="4425950" y="3594100"/>
          <p14:tracePt t="71769" x="4413250" y="3587750"/>
          <p14:tracePt t="71769" x="4406900" y="3587750"/>
          <p14:tracePt t="71785" x="4394200" y="3581400"/>
          <p14:tracePt t="71785" x="4381500" y="3575050"/>
          <p14:tracePt t="71802" x="4368800" y="3562350"/>
          <p14:tracePt t="71802" x="4356100" y="3549650"/>
          <p14:tracePt t="71819" x="4343400" y="3530600"/>
          <p14:tracePt t="71819" x="4318000" y="3479800"/>
          <p14:tracePt t="71836" x="4305300" y="3448050"/>
          <p14:tracePt t="71836" x="4292600" y="3409950"/>
          <p14:tracePt t="71853" x="4279900" y="3371850"/>
          <p14:tracePt t="71853" x="4267200" y="3327400"/>
          <p14:tracePt t="71869" x="4254500" y="3282950"/>
          <p14:tracePt t="71869" x="4241800" y="3238500"/>
          <p14:tracePt t="71869" x="4229100" y="3194050"/>
          <p14:tracePt t="71888" x="4216400" y="3149600"/>
          <p14:tracePt t="71901" x="4210050" y="3111500"/>
          <p14:tracePt t="71901" x="4191000" y="3035300"/>
          <p14:tracePt t="71920" x="4184650" y="2997200"/>
          <p14:tracePt t="71920" x="4178300" y="2959100"/>
          <p14:tracePt t="71935" x="4171950" y="2927350"/>
          <p14:tracePt t="71935" x="4165600" y="2895600"/>
          <p14:tracePt t="71952" x="4159250" y="2863850"/>
          <p14:tracePt t="71952" x="4159250" y="2838450"/>
          <p14:tracePt t="71969" x="4152900" y="2813050"/>
          <p14:tracePt t="71969" x="4146550" y="2794000"/>
          <p14:tracePt t="71969" x="4146550" y="2774950"/>
          <p14:tracePt t="71988" x="4140200" y="2762250"/>
          <p14:tracePt t="71988" x="4133850" y="2749550"/>
          <p14:tracePt t="72003" x="4127500" y="2736850"/>
          <p14:tracePt t="72003" x="4127500" y="2730500"/>
          <p14:tracePt t="72020" x="4121150" y="2730500"/>
          <p14:tracePt t="72035" x="4114800" y="2724150"/>
          <p14:tracePt t="72035" x="4108450" y="2717800"/>
          <p14:tracePt t="72054" x="4102100" y="2717800"/>
          <p14:tracePt t="72068" x="4095750" y="2724150"/>
          <p14:tracePt t="72068" x="4089400" y="2724150"/>
          <p14:tracePt t="72087" x="4083050" y="2730500"/>
          <p14:tracePt t="72087" x="4076700" y="2730500"/>
          <p14:tracePt t="72103" x="4070350" y="2736850"/>
          <p14:tracePt t="72118" x="4064000" y="2743200"/>
          <p14:tracePt t="72135" x="4057650" y="2749550"/>
          <p14:tracePt t="72152" x="4064000" y="2749550"/>
          <p14:tracePt t="72183" x="4070350" y="2755900"/>
          <p14:tracePt t="72195" x="4076700" y="2755900"/>
          <p14:tracePt t="72204" x="4083050" y="2755900"/>
          <p14:tracePt t="72204" x="4089400" y="2762250"/>
          <p14:tracePt t="72220" x="4095750" y="2768600"/>
          <p14:tracePt t="72220" x="4102100" y="2768600"/>
          <p14:tracePt t="72237" x="4108450" y="2774950"/>
          <p14:tracePt t="72237" x="4114800" y="2774950"/>
          <p14:tracePt t="72256" x="4108450" y="2781300"/>
          <p14:tracePt t="72287" x="4102100" y="2787650"/>
          <p14:tracePt t="72315" x="4102100" y="2794000"/>
          <p14:tracePt t="72331" x="4108450" y="2800350"/>
          <p14:tracePt t="72339" x="4108450" y="2806700"/>
          <p14:tracePt t="72352" x="4108450" y="2813050"/>
          <p14:tracePt t="72352" x="4108450" y="2825750"/>
          <p14:tracePt t="72371" x="4108450" y="2832100"/>
          <p14:tracePt t="72371" x="4108450" y="2838450"/>
          <p14:tracePt t="72387" x="4108450" y="2844800"/>
          <p14:tracePt t="72387" x="4108450" y="2851150"/>
          <p14:tracePt t="72404" x="4102100" y="2857500"/>
          <p14:tracePt t="72404" x="4102100" y="2863850"/>
          <p14:tracePt t="72421" x="4102100" y="2870200"/>
          <p14:tracePt t="72421" x="4095750" y="2895600"/>
          <p14:tracePt t="72438" x="4095750" y="2908300"/>
          <p14:tracePt t="72438" x="4089400" y="2921000"/>
          <p14:tracePt t="72454" x="4089400" y="2940050"/>
          <p14:tracePt t="72454" x="4083050" y="2952750"/>
          <p14:tracePt t="72471" x="4083050" y="2971800"/>
          <p14:tracePt t="72471" x="4076700" y="3003550"/>
          <p14:tracePt t="72487" x="4070350" y="3016250"/>
          <p14:tracePt t="72487" x="4070350" y="3035300"/>
          <p14:tracePt t="72504" x="4070350" y="3048000"/>
          <p14:tracePt t="72504" x="4070350" y="3067050"/>
          <p14:tracePt t="72521" x="4064000" y="3086100"/>
          <p14:tracePt t="72521" x="4070350" y="3105150"/>
          <p14:tracePt t="72538" x="4070350" y="3117850"/>
          <p14:tracePt t="72538" x="4070350" y="3136900"/>
          <p14:tracePt t="72555" x="4076700" y="3175000"/>
          <p14:tracePt t="72555" x="4076700" y="3187700"/>
          <p14:tracePt t="72572" x="4083050" y="3206750"/>
          <p14:tracePt t="72572" x="4083050" y="3225800"/>
          <p14:tracePt t="72588" x="4089400" y="3238500"/>
          <p14:tracePt t="72588" x="4095750" y="3257550"/>
          <p14:tracePt t="72604" x="4095750" y="3270250"/>
          <p14:tracePt t="72604" x="4102100" y="3282950"/>
          <p14:tracePt t="72604" x="4108450" y="3295650"/>
          <p14:tracePt t="72624" x="4108450" y="3308350"/>
          <p14:tracePt t="72637" x="4114800" y="3314700"/>
          <p14:tracePt t="72637" x="4121150" y="3333750"/>
          <p14:tracePt t="72656" x="4121150" y="3340100"/>
          <p14:tracePt t="72656" x="4127500" y="3346450"/>
          <p14:tracePt t="72671" x="4127500" y="3352800"/>
          <p14:tracePt t="72671" x="4133850" y="3359150"/>
          <p14:tracePt t="72688" x="4133850" y="3365500"/>
          <p14:tracePt t="72688" x="4133850" y="3371850"/>
          <p14:tracePt t="72705" x="4133850" y="3378200"/>
          <p14:tracePt t="72705" x="4140200" y="3384550"/>
          <p14:tracePt t="72705" x="4140200" y="3390900"/>
          <p14:tracePt t="72724" x="4140200" y="3397250"/>
          <p14:tracePt t="72724" x="4146550" y="3403600"/>
          <p14:tracePt t="72738" x="4146550" y="3409950"/>
          <p14:tracePt t="72755" x="4152900" y="3409950"/>
          <p14:tracePt t="72775" x="4152900" y="3422650"/>
          <p14:tracePt t="72847" x="4159250" y="3429000"/>
          <p14:tracePt t="72863" x="4159250" y="3435350"/>
          <p14:tracePt t="72871" x="4159250" y="3441700"/>
          <p14:tracePt t="72886" x="4159250" y="3448050"/>
          <p14:tracePt t="72895" x="4159250" y="3460750"/>
          <p14:tracePt t="72904" x="4159250" y="3467100"/>
          <p14:tracePt t="72904" x="4159250" y="3486150"/>
          <p14:tracePt t="72924" x="4159250" y="3498850"/>
          <p14:tracePt t="72924" x="4159250" y="3517900"/>
          <p14:tracePt t="72940" x="4159250" y="3543300"/>
          <p14:tracePt t="72940" x="4159250" y="3568700"/>
          <p14:tracePt t="72956" x="4165600" y="3600450"/>
          <p14:tracePt t="72956" x="4171950" y="3638550"/>
          <p14:tracePt t="72972" x="4178300" y="3676650"/>
          <p14:tracePt t="72972" x="4184650" y="3721100"/>
          <p14:tracePt t="72972" x="4191000" y="3765550"/>
          <p14:tracePt t="72992" x="4197350" y="3803650"/>
          <p14:tracePt t="73004" x="4203700" y="3841750"/>
          <p14:tracePt t="73004" x="4222750" y="3911600"/>
          <p14:tracePt t="73023" x="4222750" y="3943350"/>
          <p14:tracePt t="73023" x="4229100" y="3968750"/>
          <p14:tracePt t="73040" x="4235450" y="3994150"/>
          <p14:tracePt t="73040" x="4235450" y="4019550"/>
          <p14:tracePt t="73057" x="4235450" y="4038600"/>
          <p14:tracePt t="73057" x="4235450" y="4064000"/>
          <p14:tracePt t="73073" x="4235450" y="4083050"/>
          <p14:tracePt t="73073" x="4229100" y="4127500"/>
          <p14:tracePt t="73090" x="4222750" y="4146550"/>
          <p14:tracePt t="73090" x="4222750" y="4165600"/>
          <p14:tracePt t="73107" x="4216400" y="4184650"/>
          <p14:tracePt t="73107" x="4216400" y="4197350"/>
          <p14:tracePt t="73123" x="4210050" y="4216400"/>
          <p14:tracePt t="73123" x="4210050" y="4229100"/>
          <p14:tracePt t="73140" x="4203700" y="4241800"/>
          <p14:tracePt t="73140" x="4197350" y="4267200"/>
          <p14:tracePt t="73157" x="4197350" y="4279900"/>
          <p14:tracePt t="73157" x="4191000" y="4292600"/>
          <p14:tracePt t="73173" x="4191000" y="4298950"/>
          <p14:tracePt t="73173" x="4184650" y="4311650"/>
          <p14:tracePt t="73190" x="4184650" y="4324350"/>
          <p14:tracePt t="73190" x="4184650" y="4343400"/>
          <p14:tracePt t="73208" x="4184650" y="4356100"/>
          <p14:tracePt t="73208" x="4184650" y="4362450"/>
          <p14:tracePt t="73224" x="4184650" y="4368800"/>
          <p14:tracePt t="73224" x="4184650" y="4375150"/>
          <p14:tracePt t="73240" x="4191000" y="4381500"/>
          <p14:tracePt t="73255" x="4197350" y="4381500"/>
          <p14:tracePt t="73272" x="4203700" y="4387850"/>
          <p14:tracePt t="73291" x="4197350" y="4381500"/>
          <p14:tracePt t="73323" x="4191000" y="4375150"/>
          <p14:tracePt t="73343" x="4184650" y="4375150"/>
          <p14:tracePt t="73367" x="4184650" y="4368800"/>
          <p14:tracePt t="73403" x="4184650" y="4362450"/>
          <p14:tracePt t="73443" x="4184650" y="4356100"/>
          <p14:tracePt t="73463" x="4191000" y="4356100"/>
          <p14:tracePt t="73479" x="4197350" y="4349750"/>
          <p14:tracePt t="73495" x="4203700" y="4349750"/>
          <p14:tracePt t="73507" x="4210050" y="4349750"/>
          <p14:tracePt t="73522" x="4222750" y="4343400"/>
          <p14:tracePt t="73538" x="4229100" y="4343400"/>
          <p14:tracePt t="73547" x="4235450" y="4343400"/>
          <p14:tracePt t="73563" x="4241800" y="4343400"/>
          <p14:tracePt t="73573" x="4248150" y="4337050"/>
          <p14:tracePt t="73573" x="4267200" y="4330700"/>
          <p14:tracePt t="73592" x="4273550" y="4330700"/>
          <p14:tracePt t="73592" x="4286250" y="4330700"/>
          <p14:tracePt t="73608" x="4298950" y="4324350"/>
          <p14:tracePt t="73608" x="4311650" y="4324350"/>
          <p14:tracePt t="73625" x="4324350" y="4318000"/>
          <p14:tracePt t="73625" x="4337050" y="4311650"/>
          <p14:tracePt t="73625" x="4349750" y="4305300"/>
          <p14:tracePt t="73643" x="4362450" y="4298950"/>
          <p14:tracePt t="73657" x="4381500" y="4298950"/>
          <p14:tracePt t="73657" x="4406900" y="4292600"/>
          <p14:tracePt t="73675" x="4425950" y="4286250"/>
          <p14:tracePt t="73675" x="4438650" y="4292600"/>
          <p14:tracePt t="73691" x="4451350" y="4292600"/>
          <p14:tracePt t="73691" x="4464050" y="4292600"/>
          <p14:tracePt t="73708" x="4476750" y="4298950"/>
          <p14:tracePt t="73708" x="4495800" y="4305300"/>
          <p14:tracePt t="73725" x="4508500" y="4311650"/>
          <p14:tracePt t="73725" x="4527550" y="4318000"/>
          <p14:tracePt t="73725" x="4546600" y="4318000"/>
          <p14:tracePt t="73744" x="4565650" y="4324350"/>
          <p14:tracePt t="73744" x="4584700" y="4324350"/>
          <p14:tracePt t="73760" x="4603750" y="4324350"/>
          <p14:tracePt t="73760" x="4629150" y="4324350"/>
          <p14:tracePt t="73775" x="4648200" y="4324350"/>
          <p14:tracePt t="73775" x="4673600" y="4318000"/>
          <p14:tracePt t="73792" x="4692650" y="4311650"/>
          <p14:tracePt t="73792" x="4743450" y="4292600"/>
          <p14:tracePt t="73809" x="4768850" y="4279900"/>
          <p14:tracePt t="73809" x="4794250" y="4260850"/>
          <p14:tracePt t="73825" x="4819650" y="4241800"/>
          <p14:tracePt t="73825" x="4851400" y="4222750"/>
          <p14:tracePt t="73842" x="4883150" y="4197350"/>
          <p14:tracePt t="73842" x="4921250" y="4171950"/>
          <p14:tracePt t="73859" x="4959350" y="4140200"/>
          <p14:tracePt t="73859" x="5041900" y="4076700"/>
          <p14:tracePt t="73875" x="5092700" y="4038600"/>
          <p14:tracePt t="73875" x="5143500" y="4000500"/>
          <p14:tracePt t="73892" x="5187950" y="3956050"/>
          <p14:tracePt t="73892" x="5238750" y="3905250"/>
          <p14:tracePt t="73909" x="5283200" y="3860800"/>
          <p14:tracePt t="73909" x="5334000" y="3810000"/>
          <p14:tracePt t="73909" x="5372100" y="3759200"/>
          <p14:tracePt t="73928" x="5416550" y="3702050"/>
          <p14:tracePt t="73941" x="5448300" y="3651250"/>
          <p14:tracePt t="73941" x="5511800" y="3549650"/>
          <p14:tracePt t="73960" x="5537200" y="3498850"/>
          <p14:tracePt t="73960" x="5562600" y="3448050"/>
          <p14:tracePt t="73975" x="5588000" y="3403600"/>
          <p14:tracePt t="73975" x="5607050" y="3359150"/>
          <p14:tracePt t="73992" x="5626100" y="3314700"/>
          <p14:tracePt t="73992" x="5638800" y="3276600"/>
          <p14:tracePt t="74009" x="5651500" y="3244850"/>
          <p14:tracePt t="74009" x="5664200" y="3213100"/>
          <p14:tracePt t="74009" x="5670550" y="3187700"/>
          <p14:tracePt t="74028" x="5676900" y="3162300"/>
          <p14:tracePt t="74028" x="5683250" y="3143250"/>
          <p14:tracePt t="74044" x="5683250" y="3124200"/>
          <p14:tracePt t="74044" x="5683250" y="3111500"/>
          <p14:tracePt t="74059" x="5683250" y="3092450"/>
          <p14:tracePt t="74059" x="5683250" y="3079750"/>
          <p14:tracePt t="74076" x="5683250" y="3073400"/>
          <p14:tracePt t="74076" x="5676900" y="3060700"/>
          <p14:tracePt t="74093" x="5676900" y="3054350"/>
          <p14:tracePt t="74093" x="5670550" y="3041650"/>
          <p14:tracePt t="74110" x="5670550" y="3035300"/>
          <p14:tracePt t="74125" x="5676900" y="3048000"/>
          <p14:tracePt t="74147" x="5683250" y="3060700"/>
          <p14:tracePt t="74158" x="5689600" y="3073400"/>
          <p14:tracePt t="74158" x="5702300" y="3111500"/>
          <p14:tracePt t="74176" x="5708650" y="3130550"/>
          <p14:tracePt t="74176" x="5715000" y="3149600"/>
          <p14:tracePt t="74193" x="5721350" y="3175000"/>
          <p14:tracePt t="74193" x="5727700" y="3194050"/>
          <p14:tracePt t="74210" x="5734050" y="3213100"/>
          <p14:tracePt t="74210" x="5740400" y="3251200"/>
          <p14:tracePt t="74227" x="5734050" y="3270250"/>
          <p14:tracePt t="74227" x="5734050" y="3289300"/>
          <p14:tracePt t="74243" x="5727700" y="3302000"/>
          <p14:tracePt t="74243" x="5721350" y="3314700"/>
          <p14:tracePt t="74260" x="5708650" y="3321050"/>
          <p14:tracePt t="74260" x="5695950" y="3327400"/>
          <p14:tracePt t="74276" x="5676900" y="3327400"/>
          <p14:tracePt t="74276" x="5664200" y="3327400"/>
          <p14:tracePt t="74276" x="5645150" y="3321050"/>
          <p14:tracePt t="74295" x="5626100" y="3308350"/>
          <p14:tracePt t="74309" x="5600700" y="3289300"/>
          <p14:tracePt t="74309" x="5562600" y="3238500"/>
          <p14:tracePt t="74327" x="5537200" y="3206750"/>
          <p14:tracePt t="74327" x="5518150" y="3162300"/>
          <p14:tracePt t="74344" x="5499100" y="3117850"/>
          <p14:tracePt t="74344" x="5480050" y="3073400"/>
          <p14:tracePt t="74360" x="5467350" y="3022600"/>
          <p14:tracePt t="74360" x="5448300" y="2971800"/>
          <p14:tracePt t="74360" x="5435600" y="2921000"/>
          <p14:tracePt t="74379" x="5429250" y="2863850"/>
          <p14:tracePt t="74392" x="5422900" y="2806700"/>
          <p14:tracePt t="74392" x="5429250" y="2698750"/>
          <p14:tracePt t="74411" x="5441950" y="2641600"/>
          <p14:tracePt t="74411" x="5467350" y="2584450"/>
          <p14:tracePt t="74428" x="5505450" y="2527300"/>
          <p14:tracePt t="74428" x="5600700" y="2413000"/>
          <p14:tracePt t="74449" x="5657850" y="2355850"/>
          <p14:tracePt t="74461" x="5727700" y="2305050"/>
          <p14:tracePt t="74461" x="5867400" y="2209800"/>
          <p14:tracePt t="74461" x="5949950" y="2165350"/>
          <p14:tracePt t="74483" x="6026150" y="2133600"/>
          <p14:tracePt t="74493" x="6108700" y="2095500"/>
          <p14:tracePt t="74493" x="6191250" y="2070100"/>
          <p14:tracePt t="74511" x="6273800" y="2044700"/>
          <p14:tracePt t="74511" x="6451600" y="2006600"/>
          <p14:tracePt t="74528" x="6546850" y="1993900"/>
          <p14:tracePt t="74528" x="6642100" y="1987550"/>
          <p14:tracePt t="74544" x="6731000" y="1987550"/>
          <p14:tracePt t="74544" x="6813550" y="1993900"/>
          <p14:tracePt t="74561" x="6896100" y="2012950"/>
          <p14:tracePt t="74561" x="6972300" y="2038350"/>
          <p14:tracePt t="74577" x="7035800" y="2076450"/>
          <p14:tracePt t="74577" x="7137400" y="2159000"/>
          <p14:tracePt t="74595" x="7181850" y="2209800"/>
          <p14:tracePt t="74595" x="7213600" y="2260600"/>
          <p14:tracePt t="74612" x="7245350" y="2311400"/>
          <p14:tracePt t="74612" x="7264400" y="2362200"/>
          <p14:tracePt t="74628" x="7283450" y="2413000"/>
          <p14:tracePt t="74628" x="7289800" y="2457450"/>
          <p14:tracePt t="74645" x="7296150" y="2501900"/>
          <p14:tracePt t="74645" x="7296150" y="2546350"/>
          <p14:tracePt t="74645" x="7289800" y="2584450"/>
          <p14:tracePt t="74664" x="7277100" y="2616200"/>
          <p14:tracePt t="74676" x="7251700" y="2647950"/>
          <p14:tracePt t="74676" x="7194550" y="2692400"/>
          <p14:tracePt t="74695" x="7156450" y="2717800"/>
          <p14:tracePt t="74695" x="7112000" y="2730500"/>
          <p14:tracePt t="74712" x="7067550" y="2743200"/>
          <p14:tracePt t="74712" x="7029450" y="2749550"/>
          <p14:tracePt t="74728" x="6997700" y="2755900"/>
          <p14:tracePt t="74728" x="6965950" y="2749550"/>
          <p14:tracePt t="74745" x="6940550" y="2743200"/>
          <p14:tracePt t="74745" x="6927850" y="2730500"/>
          <p14:tracePt t="74745" x="6921500" y="2711450"/>
          <p14:tracePt t="74765" x="6921500" y="2686050"/>
          <p14:tracePt t="74765" x="6927850" y="2654300"/>
          <p14:tracePt t="74779" x="6940550" y="2622550"/>
          <p14:tracePt t="74779" x="6965950" y="2584450"/>
          <p14:tracePt t="74795" x="6985000" y="2540000"/>
          <p14:tracePt t="74795" x="7016750" y="2495550"/>
          <p14:tracePt t="74812" x="7048500" y="2444750"/>
          <p14:tracePt t="74812" x="7131050" y="2330450"/>
          <p14:tracePt t="74829" x="7175500" y="2266950"/>
          <p14:tracePt t="74829" x="7226300" y="2203450"/>
          <p14:tracePt t="74845" x="7277100" y="2146300"/>
          <p14:tracePt t="74845" x="7327900" y="2082800"/>
          <p14:tracePt t="74862" x="7378700" y="2032000"/>
          <p14:tracePt t="74862" x="7435850" y="1987550"/>
          <p14:tracePt t="74879" x="7499350" y="1949450"/>
          <p14:tracePt t="74879" x="7626350" y="1892300"/>
          <p14:tracePt t="74895" x="7689850" y="1879600"/>
          <p14:tracePt t="74895" x="7759700" y="1866900"/>
          <p14:tracePt t="74912" x="7829550" y="1866900"/>
          <p14:tracePt t="74912" x="7893050" y="1873250"/>
          <p14:tracePt t="74929" x="7962900" y="1885950"/>
          <p14:tracePt t="74929" x="8020050" y="1905000"/>
          <p14:tracePt t="74929" x="8083550" y="1936750"/>
          <p14:tracePt t="74948" x="8134350" y="1974850"/>
          <p14:tracePt t="74961" x="8185150" y="2019300"/>
          <p14:tracePt t="74961" x="8261350" y="2127250"/>
          <p14:tracePt t="74979" x="8286750" y="2184400"/>
          <p14:tracePt t="74979" x="8305800" y="2235200"/>
          <p14:tracePt t="74996" x="8312150" y="2292350"/>
          <p14:tracePt t="74996" x="8312150" y="2343150"/>
          <p14:tracePt t="75012" x="8299450" y="2387600"/>
          <p14:tracePt t="75012" x="8280400" y="2425700"/>
          <p14:tracePt t="75012" x="8248650" y="2463800"/>
          <p14:tracePt t="75032" x="8210550" y="2501900"/>
          <p14:tracePt t="75045" x="8166100" y="2533650"/>
          <p14:tracePt t="75045" x="8077200" y="2584450"/>
          <p14:tracePt t="75063" x="8039100" y="2603500"/>
          <p14:tracePt t="75063" x="7994650" y="2616200"/>
          <p14:tracePt t="75079" x="7962900" y="2628900"/>
          <p14:tracePt t="75079" x="7931150" y="2641600"/>
          <p14:tracePt t="75096" x="7899400" y="2647950"/>
          <p14:tracePt t="75096" x="7874000" y="2647950"/>
          <p14:tracePt t="75113" x="7848600" y="2647950"/>
          <p14:tracePt t="75113" x="7816850" y="2641600"/>
          <p14:tracePt t="75129" x="7804150" y="2635250"/>
          <p14:tracePt t="75129" x="7791450" y="2628900"/>
          <p14:tracePt t="75146" x="7791450" y="2616200"/>
          <p14:tracePt t="75146" x="7791450" y="2603500"/>
          <p14:tracePt t="75163" x="7797800" y="2590800"/>
          <p14:tracePt t="75163" x="7810500" y="2578100"/>
          <p14:tracePt t="75180" x="7829550" y="2565400"/>
          <p14:tracePt t="75180" x="7880350" y="2520950"/>
          <p14:tracePt t="75196" x="7918450" y="2489200"/>
          <p14:tracePt t="75196" x="7962900" y="2457450"/>
          <p14:tracePt t="75213" x="8013700" y="2413000"/>
          <p14:tracePt t="75213" x="8070850" y="2368550"/>
          <p14:tracePt t="75230" x="8134350" y="2324100"/>
          <p14:tracePt t="75230" x="8267700" y="2228850"/>
          <p14:tracePt t="75247" x="8337550" y="2184400"/>
          <p14:tracePt t="75247" x="8407400" y="2146300"/>
          <p14:tracePt t="75263" x="8477250" y="2108200"/>
          <p14:tracePt t="75263" x="8547100" y="2089150"/>
          <p14:tracePt t="75280" x="8610600" y="2070100"/>
          <p14:tracePt t="75280" x="8674100" y="2063750"/>
          <p14:tracePt t="75297" x="8731250" y="2063750"/>
          <p14:tracePt t="75297" x="8782050" y="2076450"/>
          <p14:tracePt t="75297" x="8826500" y="2101850"/>
          <p14:tracePt t="75315" x="8864600" y="2133600"/>
          <p14:tracePt t="75329" x="8896350" y="2171700"/>
          <p14:tracePt t="75329" x="8947150" y="2273300"/>
          <p14:tracePt t="75347" x="8959850" y="2330450"/>
          <p14:tracePt t="75347" x="8972550" y="2387600"/>
          <p14:tracePt t="75364" x="8972550" y="2438400"/>
          <p14:tracePt t="75364" x="8966200" y="2495550"/>
          <p14:tracePt t="75380" x="8953500" y="2546350"/>
          <p14:tracePt t="75380" x="8928100" y="2590800"/>
          <p14:tracePt t="75397" x="8890000" y="2628900"/>
          <p14:tracePt t="75397" x="8845550" y="2667000"/>
          <p14:tracePt t="75397" x="8794750" y="2698750"/>
          <p14:tracePt t="75416" x="8731250" y="2717800"/>
          <p14:tracePt t="75416" x="8661400" y="2736850"/>
          <p14:tracePt t="75430" x="8591550" y="2749550"/>
          <p14:tracePt t="75430" x="8521700" y="2755900"/>
          <p14:tracePt t="75447" x="8445500" y="2762250"/>
          <p14:tracePt t="75447" x="8375650" y="2762250"/>
          <p14:tracePt t="75464" x="8305800" y="2755900"/>
          <p14:tracePt t="75464" x="8242300" y="2749550"/>
          <p14:tracePt t="75480" x="8178800" y="2743200"/>
          <p14:tracePt t="75480" x="8064500" y="2724150"/>
          <p14:tracePt t="75497" x="8013700" y="2717800"/>
          <p14:tracePt t="75497" x="7969250" y="2711450"/>
          <p14:tracePt t="75514" x="7924800" y="2705100"/>
          <p14:tracePt t="75514" x="7880350" y="2698750"/>
          <p14:tracePt t="75531" x="7842250" y="2692400"/>
          <p14:tracePt t="75531" x="7778750" y="2686050"/>
          <p14:tracePt t="75548" x="7747000" y="2686050"/>
          <p14:tracePt t="75548" x="7715250" y="2692400"/>
          <p14:tracePt t="75564" x="7689850" y="2698750"/>
          <p14:tracePt t="75564" x="7664450" y="2705100"/>
          <p14:tracePt t="75581" x="7645400" y="2717800"/>
          <p14:tracePt t="75581" x="7620000" y="2736850"/>
          <p14:tracePt t="75598" x="7594600" y="2755900"/>
          <p14:tracePt t="75598" x="7537450" y="2800350"/>
          <p14:tracePt t="75615" x="7505700" y="2825750"/>
          <p14:tracePt t="75615" x="7473950" y="2851150"/>
          <p14:tracePt t="75631" x="7442200" y="2882900"/>
          <p14:tracePt t="75631" x="7410450" y="2908300"/>
          <p14:tracePt t="75648" x="7372350" y="2940050"/>
          <p14:tracePt t="75648" x="7334250" y="2971800"/>
          <p14:tracePt t="75665" x="7296150" y="2997200"/>
          <p14:tracePt t="75665" x="7258050" y="3028950"/>
          <p14:tracePt t="75681" x="7219950" y="3054350"/>
          <p14:tracePt t="75681" x="7181850" y="3079750"/>
          <p14:tracePt t="75681" x="7143750" y="3105150"/>
          <p14:tracePt t="75700" x="7105650" y="3130550"/>
          <p14:tracePt t="75700" x="7073900" y="3155950"/>
          <p14:tracePt t="75715" x="7035800" y="3175000"/>
          <p14:tracePt t="75715" x="7004050" y="3200400"/>
          <p14:tracePt t="75731" x="6965950" y="3219450"/>
          <p14:tracePt t="75731" x="6934200" y="3238500"/>
          <p14:tracePt t="75748" x="6902450" y="3251200"/>
          <p14:tracePt t="75748" x="6877050" y="3263900"/>
          <p14:tracePt t="75748" x="6845300" y="3276600"/>
          <p14:tracePt t="75769" x="6819900" y="3289300"/>
          <p14:tracePt t="75780" x="6794500" y="3295650"/>
          <p14:tracePt t="75780" x="6743700" y="3302000"/>
          <p14:tracePt t="75798" x="6718300" y="3302000"/>
          <p14:tracePt t="75798" x="6699250" y="3302000"/>
          <p14:tracePt t="75815" x="6673850" y="3302000"/>
          <p14:tracePt t="75815" x="6648450" y="3302000"/>
          <p14:tracePt t="75832" x="6629400" y="3302000"/>
          <p14:tracePt t="75832" x="6578600" y="3308350"/>
          <p14:tracePt t="75849" x="6553200" y="3314700"/>
          <p14:tracePt t="75849" x="6527800" y="3321050"/>
          <p14:tracePt t="75865" x="6502400" y="3327400"/>
          <p14:tracePt t="75865" x="6477000" y="3340100"/>
          <p14:tracePt t="75882" x="6451600" y="3346450"/>
          <p14:tracePt t="75882" x="6426200" y="3359150"/>
          <p14:tracePt t="75898" x="6400800" y="3365500"/>
          <p14:tracePt t="75898" x="6356350" y="3390900"/>
          <p14:tracePt t="75916" x="6337300" y="3397250"/>
          <p14:tracePt t="75916" x="6318250" y="3409950"/>
          <p14:tracePt t="75932" x="6299200" y="3416300"/>
          <p14:tracePt t="75932" x="6286500" y="3429000"/>
          <p14:tracePt t="75948" x="6273800" y="3435350"/>
          <p14:tracePt t="75948" x="6261100" y="3441700"/>
          <p14:tracePt t="75948" x="6254750" y="3454400"/>
          <p14:tracePt t="75968" x="6248400" y="3460750"/>
          <p14:tracePt t="75981" x="6248400" y="3467100"/>
          <p14:tracePt t="75981" x="6242050" y="3486150"/>
          <p14:tracePt t="75999" x="6242050" y="3498850"/>
          <p14:tracePt t="75999" x="6242050" y="3505200"/>
          <p14:tracePt t="76016" x="6242050" y="3517900"/>
          <p14:tracePt t="76016" x="6248400" y="3530600"/>
          <p14:tracePt t="76032" x="6248400" y="3536950"/>
          <p14:tracePt t="76032" x="6254750" y="3549650"/>
          <p14:tracePt t="76049" x="6254750" y="3562350"/>
          <p14:tracePt t="76049" x="6261100" y="3575050"/>
          <p14:tracePt t="76049" x="6261100" y="3587750"/>
          <p14:tracePt t="76068" x="6261100" y="3600450"/>
          <p14:tracePt t="76068" x="6267450" y="3613150"/>
          <p14:tracePt t="76083" x="6267450" y="3625850"/>
          <p14:tracePt t="76083" x="6267450" y="3638550"/>
          <p14:tracePt t="76099" x="6273800" y="3651250"/>
          <p14:tracePt t="76099" x="6273800" y="3663950"/>
          <p14:tracePt t="76116" x="6273800" y="3676650"/>
          <p14:tracePt t="76116" x="6273800" y="3695700"/>
          <p14:tracePt t="76132" x="6273800" y="3708400"/>
          <p14:tracePt t="76132" x="6273800" y="3740150"/>
          <p14:tracePt t="76150" x="6273800" y="3759200"/>
          <p14:tracePt t="76150" x="6273800" y="3778250"/>
          <p14:tracePt t="76166" x="6280150" y="3797300"/>
          <p14:tracePt t="76166" x="6280150" y="3816350"/>
          <p14:tracePt t="76183" x="6280150" y="3841750"/>
          <p14:tracePt t="76183" x="6280150" y="3867150"/>
          <p14:tracePt t="76200" x="6280150" y="3892550"/>
          <p14:tracePt t="76200" x="6286500" y="3930650"/>
          <p14:tracePt t="76216" x="6286500" y="3949700"/>
          <p14:tracePt t="76216" x="6292850" y="3968750"/>
          <p14:tracePt t="76233" x="6292850" y="3981450"/>
          <p14:tracePt t="76233" x="6292850" y="3994150"/>
          <p14:tracePt t="76250" x="6292850" y="4006850"/>
          <p14:tracePt t="76250" x="6292850" y="4013200"/>
          <p14:tracePt t="76268" x="6292850" y="4025900"/>
          <p14:tracePt t="76268" x="6292850" y="4032250"/>
          <p14:tracePt t="76284" x="6286500" y="4038600"/>
          <p14:tracePt t="76299" x="6286500" y="4044950"/>
          <p14:tracePt t="76315" x="6280150" y="4051300"/>
          <p14:tracePt t="76332" x="6273800" y="4057650"/>
          <p14:tracePt t="76367" x="6267450" y="4064000"/>
          <p14:tracePt t="76387" x="6261100" y="4064000"/>
          <p14:tracePt t="76411" x="6254750" y="4064000"/>
          <p14:tracePt t="76435" x="6248400" y="4064000"/>
          <p14:tracePt t="76447" x="6242050" y="4064000"/>
          <p14:tracePt t="76462" x="6235700" y="4057650"/>
          <p14:tracePt t="76478" x="6235700" y="4051300"/>
          <p14:tracePt t="76495" x="6229350" y="4051300"/>
          <p14:tracePt t="76507" x="6223000" y="4044950"/>
          <p14:tracePt t="76539" x="6229350" y="4038600"/>
          <p14:tracePt t="76567" x="6229350" y="4032250"/>
          <p14:tracePt t="76615" x="6229350" y="4025900"/>
          <p14:tracePt t="76635" x="6235700" y="4019550"/>
          <p14:tracePt t="76651" x="6235700" y="4013200"/>
          <p14:tracePt t="76667" x="6242050" y="4006850"/>
          <p14:tracePt t="76682" x="6248400" y="4000500"/>
          <p14:tracePt t="76694" x="6261100" y="4000500"/>
          <p14:tracePt t="76711" x="6267450" y="4000500"/>
          <p14:tracePt t="76726" x="6273800" y="4000500"/>
          <p14:tracePt t="76735" x="6280150" y="4000500"/>
          <p14:tracePt t="76735" x="6292850" y="3994150"/>
          <p14:tracePt t="76753" x="6299200" y="3994150"/>
          <p14:tracePt t="76753" x="6305550" y="3994150"/>
          <p14:tracePt t="76768" x="6318250" y="3987800"/>
          <p14:tracePt t="76768" x="6330950" y="3987800"/>
          <p14:tracePt t="76785" x="6337300" y="3981450"/>
          <p14:tracePt t="76785" x="6350000" y="3981450"/>
          <p14:tracePt t="76785" x="6362700" y="3975100"/>
          <p14:tracePt t="76804" x="6375400" y="3975100"/>
          <p14:tracePt t="76804" x="6388100" y="3975100"/>
          <p14:tracePt t="76819" x="6400800" y="3968750"/>
          <p14:tracePt t="76819" x="6413500" y="3968750"/>
          <p14:tracePt t="76835" x="6426200" y="3968750"/>
          <p14:tracePt t="76835" x="6438900" y="3968750"/>
          <p14:tracePt t="76852" x="6451600" y="3968750"/>
          <p14:tracePt t="76852" x="6464300" y="3968750"/>
          <p14:tracePt t="76869" x="6470650" y="3968750"/>
          <p14:tracePt t="76884" x="6464300" y="3968750"/>
          <p14:tracePt t="76907" x="6457950" y="3975100"/>
          <p14:tracePt t="76917" x="6451600" y="3975100"/>
          <p14:tracePt t="76917" x="6438900" y="3981450"/>
          <p14:tracePt t="76935" x="6426200" y="3981450"/>
          <p14:tracePt t="76935" x="6419850" y="3987800"/>
          <p14:tracePt t="76953" x="6413500" y="3987800"/>
          <p14:tracePt t="76953" x="6407150" y="3994150"/>
          <p14:tracePt t="76969" x="6400800" y="3994150"/>
          <p14:tracePt t="76969" x="6394450" y="3994150"/>
          <p14:tracePt t="76987" x="6388100" y="4000500"/>
          <p14:tracePt t="77001" x="6381750" y="4000500"/>
          <p14:tracePt t="77107" x="6381750" y="4006850"/>
          <p14:tracePt t="77403" x="6375400" y="4006850"/>
          <p14:tracePt t="77439" x="6369050" y="4006850"/>
          <p14:tracePt t="77467" x="6362700" y="4006850"/>
          <p14:tracePt t="77655" x="6362700" y="4013200"/>
          <p14:tracePt t="77715" x="6356350" y="4013200"/>
          <p14:tracePt t="77886" x="6350000" y="4013200"/>
          <p14:tracePt t="77955" x="6343650" y="4019550"/>
          <p14:tracePt t="78002" x="6337300" y="4025900"/>
          <p14:tracePt t="78195" x="6330950" y="4025900"/>
          <p14:tracePt t="78227" x="6324600" y="4032250"/>
          <p14:tracePt t="78254" x="6318250" y="4032250"/>
          <p14:tracePt t="78307" x="6311900" y="4025900"/>
          <p14:tracePt t="78347" x="6311900" y="4032250"/>
          <p14:tracePt t="78459" x="6305550" y="4032250"/>
          <p14:tracePt t="78519" x="6299200" y="4032250"/>
          <p14:tracePt t="78547" x="6299200" y="4025900"/>
          <p14:tracePt t="78607" x="6305550" y="4025900"/>
          <p14:tracePt t="78707" x="6305550" y="4032250"/>
          <p14:tracePt t="78835" x="6299200" y="4038600"/>
          <p14:tracePt t="78855" x="6292850" y="4038600"/>
          <p14:tracePt t="78879" x="6286500" y="4044950"/>
          <p14:tracePt t="78903" x="6280150" y="4051300"/>
          <p14:tracePt t="78946" x="6273800" y="4051300"/>
          <p14:tracePt t="78967" x="6267450" y="4057650"/>
          <p14:tracePt t="78991" x="6261100" y="4057650"/>
          <p14:tracePt t="79014" x="6254750" y="4057650"/>
          <p14:tracePt t="79043" x="6248400" y="4064000"/>
          <p14:tracePt t="79083" x="6248400" y="4070350"/>
          <p14:tracePt t="79103" x="6242050" y="4070350"/>
          <p14:tracePt t="79119" x="6235700" y="4076700"/>
          <p14:tracePt t="79135" x="6229350" y="4076700"/>
          <p14:tracePt t="79147" x="6223000" y="4083050"/>
          <p14:tracePt t="79163" x="6216650" y="4089400"/>
          <p14:tracePt t="79203" x="6210300" y="4095750"/>
          <p14:tracePt t="79223" x="6203950" y="4102100"/>
          <p14:tracePt t="79248" x="6197600" y="4108450"/>
          <p14:tracePt t="79263" x="6191250" y="4108450"/>
          <p14:tracePt t="79274" x="6184900" y="4114800"/>
          <p14:tracePt t="79290" x="6184900" y="4121150"/>
          <p14:tracePt t="79315" x="6178550" y="4121150"/>
          <p14:tracePt t="79343" x="6178550" y="4127500"/>
          <p14:tracePt t="79395" x="6172200" y="4127500"/>
          <p14:tracePt t="79419" x="6165850" y="4133850"/>
          <p14:tracePt t="79443" x="6159500" y="4133850"/>
          <p14:tracePt t="79455" x="6153150" y="4140200"/>
          <p14:tracePt t="79471" x="6146800" y="4140200"/>
          <p14:tracePt t="79487" x="6140450" y="4140200"/>
          <p14:tracePt t="79503" x="6134100" y="4146550"/>
          <p14:tracePt t="79514" x="6127750" y="4146550"/>
          <p14:tracePt t="79531" x="6121400" y="4146550"/>
          <p14:tracePt t="79547" x="6115050" y="4146550"/>
          <p14:tracePt t="79563" x="6108700" y="4146550"/>
          <p14:tracePt t="79583" x="6102350" y="4146550"/>
          <p14:tracePt t="79607" x="6096000" y="4146550"/>
          <p14:tracePt t="79686" x="6089650" y="4146550"/>
          <p14:tracePt t="79734" x="6083300" y="4146550"/>
          <p14:tracePt t="79770" x="6076950" y="4146550"/>
          <p14:tracePt t="79802" x="6070600" y="4146550"/>
          <p14:tracePt t="79866" x="6064250" y="4146550"/>
          <p14:tracePt t="79890" x="6057900" y="4146550"/>
          <p14:tracePt t="79914" x="6051550" y="4152900"/>
          <p14:tracePt t="79934" x="6045200" y="4152900"/>
          <p14:tracePt t="79958" x="6038850" y="4159250"/>
          <p14:tracePt t="79982" x="6032500" y="4159250"/>
          <p14:tracePt t="80042" x="6026150" y="4165600"/>
          <p14:tracePt t="80070" x="6026150" y="4171950"/>
          <p14:tracePt t="80130" x="6019800" y="4171950"/>
          <p14:tracePt t="80155" x="6013450" y="4171950"/>
          <p14:tracePt t="80167" x="6007100" y="4171950"/>
          <p14:tracePt t="80183" x="6000750" y="4178300"/>
          <p14:tracePt t="80199" x="5994400" y="4178300"/>
          <p14:tracePt t="80223" x="6000750" y="4171950"/>
          <p14:tracePt t="80371" x="6000750" y="4165600"/>
          <p14:tracePt t="80407" x="5994400" y="4165600"/>
          <p14:tracePt t="80463" x="5988050" y="4165600"/>
          <p14:tracePt t="80498" x="5981700" y="4165600"/>
          <p14:tracePt t="80602" x="5975350" y="4165600"/>
          <p14:tracePt t="80662" x="5969000" y="4165600"/>
          <p14:tracePt t="80687" x="5962650" y="4171950"/>
          <p14:tracePt t="80715" x="5962650" y="4165600"/>
          <p14:tracePt t="80763" x="5956300" y="4165600"/>
          <p14:tracePt t="80808" x="5949950" y="4165600"/>
          <p14:tracePt t="80835" x="5943600" y="4171950"/>
          <p14:tracePt t="80867" x="5937250" y="4165600"/>
          <p14:tracePt t="80911" x="5937250" y="4171950"/>
          <p14:tracePt t="80943" x="5930900" y="4171950"/>
          <p14:tracePt t="80962" x="5924550" y="4171950"/>
          <p14:tracePt t="80987" x="5918200" y="4171950"/>
          <p14:tracePt t="81003" x="5911850" y="4171950"/>
          <p14:tracePt t="81015" x="5905500" y="4171950"/>
          <p14:tracePt t="81030" x="5899150" y="4171950"/>
          <p14:tracePt t="81062" x="5892800" y="4171950"/>
          <p14:tracePt t="81075" x="5886450" y="4171950"/>
          <p14:tracePt t="81091" x="5880100" y="4171950"/>
          <p14:tracePt t="81107" x="5873750" y="4178300"/>
          <p14:tracePt t="81123" x="5867400" y="4178300"/>
          <p14:tracePt t="81135" x="5861050" y="4178300"/>
          <p14:tracePt t="81152" x="5854700" y="4184650"/>
          <p14:tracePt t="81167" x="5842000" y="4184650"/>
          <p14:tracePt t="81183" x="5835650" y="4184650"/>
          <p14:tracePt t="81198" x="5829300" y="4191000"/>
          <p14:tracePt t="81214" x="5822950" y="4191000"/>
          <p14:tracePt t="81231" x="5822950" y="4197350"/>
          <p14:tracePt t="81249" x="5816600" y="4197350"/>
          <p14:tracePt t="81265" x="5810250" y="4197350"/>
          <p14:tracePt t="81281" x="5803900" y="4197350"/>
          <p14:tracePt t="81303" x="5797550" y="4197350"/>
          <p14:tracePt t="81323" x="5791200" y="4197350"/>
          <p14:tracePt t="81355" x="5784850" y="4197350"/>
          <p14:tracePt t="81527" x="5778500" y="4191000"/>
          <p14:tracePt t="81607" x="5778500" y="4197350"/>
          <p14:tracePt t="81795" x="5772150" y="4197350"/>
          <p14:tracePt t="81855" x="5765800" y="4191000"/>
          <p14:tracePt t="81931" x="5772150" y="4184650"/>
          <p14:tracePt t="81963" x="5772150" y="4178300"/>
          <p14:tracePt t="81991" x="5778500" y="4178300"/>
          <p14:tracePt t="82026" x="5772150" y="4171950"/>
          <p14:tracePt t="82111" x="5765800" y="4178300"/>
          <p14:tracePt t="82135" x="5759450" y="4178300"/>
          <p14:tracePt t="82507" x="5753100" y="4178300"/>
          <p14:tracePt t="82627" x="5746750" y="4171950"/>
          <p14:tracePt t="82718" x="5753100" y="4165600"/>
          <p14:tracePt t="82755" x="5759450" y="4165600"/>
          <p14:tracePt t="82802" x="5753100" y="4165600"/>
          <p14:tracePt t="82891" x="5746750" y="4165600"/>
          <p14:tracePt t="82927" x="5740400" y="4159250"/>
          <p14:tracePt t="82979" x="5740400" y="4152900"/>
          <p14:tracePt t="83079" x="5746750" y="4152900"/>
          <p14:tracePt t="83286" x="5753100" y="4146550"/>
          <p14:tracePt t="83327" x="5746750" y="4146550"/>
          <p14:tracePt t="83399" x="5740400" y="4146550"/>
          <p14:tracePt t="83439" x="5734050" y="4146550"/>
          <p14:tracePt t="83526" x="5727700" y="4152900"/>
          <p14:tracePt t="83550" x="5721350" y="4152900"/>
          <p14:tracePt t="83575" x="5715000" y="4152900"/>
          <p14:tracePt t="83595" x="5708650" y="4152900"/>
          <p14:tracePt t="83618" x="5702300" y="4159250"/>
          <p14:tracePt t="83647" x="5695950" y="4159250"/>
          <p14:tracePt t="83754" x="5689600" y="4159250"/>
          <p14:tracePt t="83807" x="5683250" y="4159250"/>
          <p14:tracePt t="83851" x="5676900" y="4165600"/>
          <p14:tracePt t="83895" x="5670550" y="4165600"/>
          <p14:tracePt t="83938" x="5664200" y="4165600"/>
          <p14:tracePt t="84119" x="5657850" y="4165600"/>
          <p14:tracePt t="84219" x="5651500" y="4165600"/>
          <p14:tracePt t="84271" x="5651500" y="4171950"/>
          <p14:tracePt t="84390" x="5645150" y="4171950"/>
          <p14:tracePt t="84467" x="5638800" y="4171950"/>
          <p14:tracePt t="84519" x="5632450" y="4171950"/>
          <p14:tracePt t="84555" x="5626100" y="4171950"/>
          <p14:tracePt t="84595" x="5626100" y="4165600"/>
          <p14:tracePt t="85274" x="5632450" y="4165600"/>
          <p14:tracePt t="85307" x="5638800" y="4159250"/>
          <p14:tracePt t="85326" x="5645150" y="4159250"/>
          <p14:tracePt t="85351" x="5651500" y="4152900"/>
          <p14:tracePt t="85375" x="5657850" y="4152900"/>
          <p14:tracePt t="85410" x="5651500" y="4146550"/>
          <p14:tracePt t="85514" x="5645150" y="4146550"/>
          <p14:tracePt t="85554" x="5638800" y="4152900"/>
          <p14:tracePt t="85591" x="5632450" y="4152900"/>
          <p14:tracePt t="85618" x="5632450" y="4159250"/>
          <p14:tracePt t="85643" x="5626100" y="4159250"/>
          <p14:tracePt t="85667" x="5619750" y="4165600"/>
          <p14:tracePt t="85694" x="5613400" y="4165600"/>
          <p14:tracePt t="86159" x="5613400" y="4159250"/>
          <p14:tracePt t="86183" x="5619750" y="4152900"/>
          <p14:tracePt t="86207" x="5619750" y="4146550"/>
          <p14:tracePt t="86218" x="5619750" y="4133850"/>
          <p14:tracePt t="86235" x="5626100" y="4127500"/>
          <p14:tracePt t="86250" x="5632450" y="4121150"/>
          <p14:tracePt t="86266" x="5638800" y="4114800"/>
          <p14:tracePt t="86279" x="5645150" y="4108450"/>
          <p14:tracePt t="86287" x="5651500" y="4108450"/>
          <p14:tracePt t="86297" x="5657850" y="4102100"/>
          <p14:tracePt t="86297" x="5664200" y="4095750"/>
          <p14:tracePt t="86315" x="5670550" y="4089400"/>
          <p14:tracePt t="86315" x="5676900" y="4089400"/>
          <p14:tracePt t="86333" x="5683250" y="4089400"/>
          <p14:tracePt t="86333" x="5695950" y="4083050"/>
          <p14:tracePt t="86349" x="5702300" y="4083050"/>
          <p14:tracePt t="86349" x="5715000" y="4076700"/>
          <p14:tracePt t="86366" x="5721350" y="4076700"/>
          <p14:tracePt t="86366" x="5727700" y="4076700"/>
          <p14:tracePt t="86383" x="5734050" y="4076700"/>
          <p14:tracePt t="86383" x="5740400" y="4070350"/>
          <p14:tracePt t="86400" x="5753100" y="4064000"/>
          <p14:tracePt t="86415" x="5759450" y="4057650"/>
          <p14:tracePt t="86431" x="5765800" y="4051300"/>
          <p14:tracePt t="86448" x="5772150" y="4044950"/>
          <p14:tracePt t="86465" x="5772150" y="4038600"/>
          <p14:tracePt t="86465" x="5784850" y="4025900"/>
          <p14:tracePt t="86483" x="5791200" y="4019550"/>
          <p14:tracePt t="86483" x="5797550" y="4006850"/>
          <p14:tracePt t="86499" x="5803900" y="3994150"/>
          <p14:tracePt t="86499" x="5810250" y="3975100"/>
          <p14:tracePt t="86517" x="5822950" y="3949700"/>
          <p14:tracePt t="86517" x="5842000" y="3924300"/>
          <p14:tracePt t="86517" x="5854700" y="3886200"/>
          <p14:tracePt t="86535" x="5873750" y="3841750"/>
          <p14:tracePt t="86548" x="5892800" y="3790950"/>
          <p14:tracePt t="86548" x="5918200" y="3733800"/>
          <p14:tracePt t="94600" x="4584700" y="3327400"/>
          <p14:tracePt t="94619" x="4578350" y="3314700"/>
          <p14:tracePt t="94627" x="4565650" y="3302000"/>
          <p14:tracePt t="94627" x="4552950" y="3282950"/>
          <p14:tracePt t="94643" x="4540250" y="3270250"/>
          <p14:tracePt t="94643" x="4527550" y="3251200"/>
          <p14:tracePt t="94659" x="4508500" y="3232150"/>
          <p14:tracePt t="94659" x="4495800" y="3219450"/>
          <p14:tracePt t="94676" x="4483100" y="3206750"/>
          <p14:tracePt t="94676" x="4470400" y="3194050"/>
          <p14:tracePt t="94693" x="4457700" y="3187700"/>
          <p14:tracePt t="94693" x="4432300" y="3175000"/>
          <p14:tracePt t="94710" x="4425950" y="3175000"/>
          <p14:tracePt t="94710" x="4419600" y="3168650"/>
          <p14:tracePt t="94726" x="4413250" y="3162300"/>
          <p14:tracePt t="94741" x="4419600" y="3149600"/>
          <p14:tracePt t="94759" x="4425950" y="3143250"/>
          <p14:tracePt t="94759" x="4432300" y="3136900"/>
          <p14:tracePt t="94776" x="4438650" y="3130550"/>
          <p14:tracePt t="94776" x="4451350" y="3124200"/>
          <p14:tracePt t="94793" x="4464050" y="3117850"/>
          <p14:tracePt t="94793" x="4483100" y="3111500"/>
          <p14:tracePt t="94810" x="4495800" y="3105150"/>
          <p14:tracePt t="94810" x="4533900" y="3086100"/>
          <p14:tracePt t="94827" x="4552950" y="3079750"/>
          <p14:tracePt t="94827" x="4572000" y="3073400"/>
          <p14:tracePt t="94844" x="4591050" y="3067050"/>
          <p14:tracePt t="94844" x="4603750" y="3060700"/>
          <p14:tracePt t="94860" x="4622800" y="3054350"/>
          <p14:tracePt t="94860" x="4641850" y="3054350"/>
          <p14:tracePt t="94877" x="4654550" y="3048000"/>
          <p14:tracePt t="94877" x="4667250" y="3048000"/>
          <p14:tracePt t="94877" x="4679950" y="3041650"/>
          <p14:tracePt t="94896" x="4692650" y="3041650"/>
          <p14:tracePt t="94909" x="4699000" y="3041650"/>
          <p14:tracePt t="94909" x="4705350" y="3041650"/>
          <p14:tracePt t="94928" x="4692650" y="3041650"/>
          <p14:tracePt t="94954" x="4686300" y="3048000"/>
          <p14:tracePt t="94963" x="4673600" y="3048000"/>
          <p14:tracePt t="94976" x="4660900" y="3048000"/>
          <p14:tracePt t="94976" x="4648200" y="3054350"/>
          <p14:tracePt t="94976" x="4629150" y="3054350"/>
          <p14:tracePt t="94996" x="4616450" y="3054350"/>
          <p14:tracePt t="94996" x="4603750" y="3060700"/>
          <p14:tracePt t="95010" x="4591050" y="3060700"/>
          <p14:tracePt t="95010" x="4584700" y="3060700"/>
          <p14:tracePt t="95028" x="4572000" y="3060700"/>
          <p14:tracePt t="95028" x="4565650" y="3060700"/>
          <p14:tracePt t="95044" x="4559300" y="3060700"/>
          <p14:tracePt t="95044" x="4546600" y="3060700"/>
          <p14:tracePt t="95061" x="4540250" y="3060700"/>
          <p14:tracePt t="95061" x="4533900" y="3067050"/>
          <p14:tracePt t="95077" x="4527550" y="3067050"/>
          <p14:tracePt t="95077" x="4521200" y="3067050"/>
          <p14:tracePt t="95094" x="4514850" y="3067050"/>
          <p14:tracePt t="95094" x="4502150" y="3073400"/>
          <p14:tracePt t="95111" x="4489450" y="3073400"/>
          <p14:tracePt t="95111" x="4464050" y="3079750"/>
          <p14:tracePt t="95128" x="4445000" y="3079750"/>
          <p14:tracePt t="95128" x="4432300" y="3086100"/>
          <p14:tracePt t="95145" x="4406900" y="3086100"/>
          <p14:tracePt t="95145" x="4387850" y="3079750"/>
          <p14:tracePt t="95161" x="4368800" y="3079750"/>
          <p14:tracePt t="95161" x="4349750" y="3079750"/>
          <p14:tracePt t="95161" x="4330700" y="3073400"/>
          <p14:tracePt t="95180" x="4311650" y="3067050"/>
          <p14:tracePt t="95180" x="4292600" y="3060700"/>
          <p14:tracePt t="95195" x="4273550" y="3048000"/>
          <p14:tracePt t="95195" x="4254500" y="3035300"/>
          <p14:tracePt t="95211" x="4235450" y="3022600"/>
          <p14:tracePt t="95211" x="4216400" y="3009900"/>
          <p14:tracePt t="95228" x="4197350" y="2990850"/>
          <p14:tracePt t="95228" x="4184650" y="2971800"/>
          <p14:tracePt t="95244" x="4171950" y="2952750"/>
          <p14:tracePt t="95244" x="4165600" y="2927350"/>
          <p14:tracePt t="95244" x="4159250" y="2908300"/>
          <p14:tracePt t="95264" x="4159250" y="2882900"/>
          <p14:tracePt t="95277" x="4159250" y="2863850"/>
          <p14:tracePt t="95277" x="4171950" y="2819400"/>
          <p14:tracePt t="95295" x="4178300" y="2794000"/>
          <p14:tracePt t="95295" x="4191000" y="2774950"/>
          <p14:tracePt t="95311" x="4210050" y="2749550"/>
          <p14:tracePt t="95311" x="4229100" y="2730500"/>
          <p14:tracePt t="95328" x="4254500" y="2705100"/>
          <p14:tracePt t="95328" x="4279900" y="2686050"/>
          <p14:tracePt t="95328" x="4311650" y="2660650"/>
          <p14:tracePt t="95347" x="4349750" y="2641600"/>
          <p14:tracePt t="95347" x="4387850" y="2622550"/>
          <p14:tracePt t="95362" x="4432300" y="2603500"/>
          <p14:tracePt t="95362" x="4476750" y="2590800"/>
          <p14:tracePt t="95378" x="4527550" y="2584450"/>
          <p14:tracePt t="95378" x="4572000" y="2578100"/>
          <p14:tracePt t="95395" x="4622800" y="2571750"/>
          <p14:tracePt t="95395" x="4667250" y="2571750"/>
          <p14:tracePt t="95412" x="4718050" y="2578100"/>
          <p14:tracePt t="95412" x="4800600" y="2603500"/>
          <p14:tracePt t="95429" x="4838700" y="2628900"/>
          <p14:tracePt t="95429" x="4870450" y="2654300"/>
          <p14:tracePt t="95445" x="4895850" y="2686050"/>
          <p14:tracePt t="95445" x="4914900" y="2717800"/>
          <p14:tracePt t="95462" x="4927600" y="2755900"/>
          <p14:tracePt t="95462" x="4940300" y="2832100"/>
          <p14:tracePt t="95479" x="4940300" y="2870200"/>
          <p14:tracePt t="95479" x="4927600" y="2901950"/>
          <p14:tracePt t="95495" x="4908550" y="2933700"/>
          <p14:tracePt t="95495" x="4889500" y="2965450"/>
          <p14:tracePt t="95513" x="4864100" y="2990850"/>
          <p14:tracePt t="95513" x="4832350" y="3009900"/>
          <p14:tracePt t="95529" x="4794250" y="3028950"/>
          <p14:tracePt t="95529" x="4756150" y="3041650"/>
          <p14:tracePt t="95529" x="4711700" y="3054350"/>
          <p14:tracePt t="95548" x="4673600" y="3067050"/>
          <p14:tracePt t="95561" x="4629150" y="3073400"/>
          <p14:tracePt t="95561" x="4546600" y="3086100"/>
          <p14:tracePt t="95580" x="4514850" y="3092450"/>
          <p14:tracePt t="95580" x="4483100" y="3092450"/>
          <p14:tracePt t="95596" x="4451350" y="3092450"/>
          <p14:tracePt t="95596" x="4432300" y="3092450"/>
          <p14:tracePt t="95613" x="4413250" y="3092450"/>
          <p14:tracePt t="95613" x="4400550" y="3092450"/>
          <p14:tracePt t="95613" x="4387850" y="3092450"/>
          <p14:tracePt t="95631" x="4394200" y="3086100"/>
          <p14:tracePt t="95658" x="4406900" y="3086100"/>
          <p14:tracePt t="95666" x="4425950" y="3086100"/>
          <p14:tracePt t="95678" x="4445000" y="3086100"/>
          <p14:tracePt t="95678" x="4470400" y="3079750"/>
          <p14:tracePt t="95696" x="4495800" y="3079750"/>
          <p14:tracePt t="95696" x="4521200" y="3079750"/>
          <p14:tracePt t="95713" x="4552950" y="3073400"/>
          <p14:tracePt t="95713" x="4629150" y="3073400"/>
          <p14:tracePt t="95730" x="4667250" y="3073400"/>
          <p14:tracePt t="95730" x="4711700" y="3073400"/>
          <p14:tracePt t="95746" x="4762500" y="3073400"/>
          <p14:tracePt t="95746" x="4813300" y="3073400"/>
          <p14:tracePt t="95763" x="4870450" y="3073400"/>
          <p14:tracePt t="95763" x="4978400" y="3073400"/>
          <p14:tracePt t="95780" x="5035550" y="3073400"/>
          <p14:tracePt t="95780" x="5092700" y="3073400"/>
          <p14:tracePt t="95796" x="5156200" y="3073400"/>
          <p14:tracePt t="95796" x="5213350" y="3067050"/>
          <p14:tracePt t="95813" x="5264150" y="3067050"/>
          <p14:tracePt t="95813" x="5321300" y="3060700"/>
          <p14:tracePt t="95830" x="5372100" y="3054350"/>
          <p14:tracePt t="95830" x="5467350" y="3048000"/>
          <p14:tracePt t="95847" x="5505450" y="3041650"/>
          <p14:tracePt t="95847" x="5549900" y="3035300"/>
          <p14:tracePt t="95863" x="5581650" y="3028950"/>
          <p14:tracePt t="95863" x="5619750" y="3022600"/>
          <p14:tracePt t="95880" x="5651500" y="3016250"/>
          <p14:tracePt t="95880" x="5676900" y="3009900"/>
          <p14:tracePt t="95897" x="5702300" y="3003550"/>
          <p14:tracePt t="95897" x="5721350" y="3003550"/>
          <p14:tracePt t="95897" x="5740400" y="2997200"/>
          <p14:tracePt t="95916" x="5759450" y="2990850"/>
          <p14:tracePt t="95929" x="5772150" y="2990850"/>
          <p14:tracePt t="95929" x="5797550" y="2984500"/>
          <p14:tracePt t="95948" x="5810250" y="2990850"/>
          <p14:tracePt t="95948" x="5816600" y="2990850"/>
          <p14:tracePt t="95964" x="5822950" y="2990850"/>
          <p14:tracePt t="95964" x="5829300" y="2990850"/>
          <p14:tracePt t="95980" x="5829300" y="2997200"/>
          <p14:tracePt t="95996" x="5842000" y="3003550"/>
          <p14:tracePt t="95996" x="5848350" y="3003550"/>
          <p14:tracePt t="96015" x="5854700" y="3009900"/>
          <p14:tracePt t="96029" x="5861050" y="3009900"/>
          <p14:tracePt t="96046" x="5867400" y="3016250"/>
          <p14:tracePt t="96063" x="5873750" y="3016250"/>
          <p14:tracePt t="96063" x="5880100" y="3022600"/>
          <p14:tracePt t="96081" x="5886450" y="3022600"/>
          <p14:tracePt t="96081" x="5892800" y="3022600"/>
          <p14:tracePt t="96097" x="5899150" y="3028950"/>
          <p14:tracePt t="96097" x="5905500" y="3028950"/>
          <p14:tracePt t="96114" x="5918200" y="3035300"/>
          <p14:tracePt t="96114" x="5924550" y="3035300"/>
          <p14:tracePt t="96131" x="5930900" y="3041650"/>
          <p14:tracePt t="96131" x="5937250" y="3048000"/>
          <p14:tracePt t="96147" x="5937250" y="3054350"/>
          <p14:tracePt t="96147" x="5937250" y="3060700"/>
          <p14:tracePt t="96164" x="5937250" y="3067050"/>
          <p14:tracePt t="96164" x="5930900" y="3067050"/>
          <p14:tracePt t="96181" x="5930900" y="3073400"/>
          <p14:tracePt t="96181" x="5924550" y="3079750"/>
          <p14:tracePt t="96181" x="5911850" y="3086100"/>
          <p14:tracePt t="96200" x="5905500" y="3092450"/>
          <p14:tracePt t="96200" x="5892800" y="3092450"/>
          <p14:tracePt t="96215" x="5880100" y="3098800"/>
          <p14:tracePt t="96215" x="5867400" y="3105150"/>
          <p14:tracePt t="96232" x="5848350" y="3105150"/>
          <p14:tracePt t="96232" x="5835650" y="3105150"/>
          <p14:tracePt t="96248" x="5816600" y="3105150"/>
          <p14:tracePt t="96248" x="5803900" y="3098800"/>
          <p14:tracePt t="96264" x="5784850" y="3098800"/>
          <p14:tracePt t="96264" x="5765800" y="3086100"/>
          <p14:tracePt t="96264" x="5753100" y="3079750"/>
          <p14:tracePt t="96284" x="5676900" y="2838450"/>
          <p14:tracePt t="96369" x="5689600" y="2813050"/>
          <p14:tracePt t="96375" x="5708650" y="2794000"/>
          <p14:tracePt t="96380" x="5759450" y="2749550"/>
          <p14:tracePt t="96397" x="5822950" y="2711450"/>
          <p14:tracePt t="96414" x="5905500" y="2686050"/>
          <p14:tracePt t="96431" x="6038850" y="2679700"/>
          <p14:tracePt t="96448" x="6127750" y="2692400"/>
          <p14:tracePt t="96464" x="6197600" y="2717800"/>
          <p14:tracePt t="96481" x="6273800" y="2774950"/>
          <p14:tracePt t="96499" x="6299200" y="2825750"/>
          <p14:tracePt t="96515" x="6299200" y="2882900"/>
          <p14:tracePt t="96531" x="6286500" y="2933700"/>
          <p14:tracePt t="96548" x="6254750" y="2984500"/>
          <p14:tracePt t="96565" x="6210300" y="3028950"/>
          <p14:tracePt t="96565" x="6191250" y="3041650"/>
          <p14:tracePt t="96583" x="6146800" y="3060700"/>
          <p14:tracePt t="96599" x="6115050" y="3073400"/>
          <p14:tracePt t="96615" x="6102350" y="3073400"/>
          <p14:tracePt t="96633" x="6108700" y="3060700"/>
          <p14:tracePt t="96648" x="6127750" y="3048000"/>
          <p14:tracePt t="96648" x="6146800" y="3041650"/>
          <p14:tracePt t="96668" x="6197600" y="3022600"/>
          <p14:tracePt t="96682" x="6229350" y="3016250"/>
          <p14:tracePt t="96682" x="6267450" y="3003550"/>
          <p14:tracePt t="96700" x="6299200" y="2997200"/>
          <p14:tracePt t="96700" x="6343650" y="2984500"/>
          <p14:tracePt t="96716" x="6388100" y="2978150"/>
          <p14:tracePt t="96716" x="6432550" y="2971800"/>
          <p14:tracePt t="96716" x="6477000" y="2971800"/>
          <p14:tracePt t="96735" x="6527800" y="2965450"/>
          <p14:tracePt t="96735" x="6578600" y="2965450"/>
          <p14:tracePt t="96751" x="6629400" y="2965450"/>
          <p14:tracePt t="96751" x="6680200" y="2971800"/>
          <p14:tracePt t="96766" x="6731000" y="2971800"/>
          <p14:tracePt t="96766" x="6781800" y="2978150"/>
          <p14:tracePt t="96783" x="6832600" y="2984500"/>
          <p14:tracePt t="96783" x="6927850" y="2990850"/>
          <p14:tracePt t="96800" x="6972300" y="3003550"/>
          <p14:tracePt t="96800" x="7016750" y="3009900"/>
          <p14:tracePt t="96816" x="7061200" y="3016250"/>
          <p14:tracePt t="96816" x="7099300" y="3022600"/>
          <p14:tracePt t="96833" x="7137400" y="3028950"/>
          <p14:tracePt t="96833" x="7169150" y="3035300"/>
          <p14:tracePt t="96850" x="7200900" y="3041650"/>
          <p14:tracePt t="96850" x="7245350" y="3054350"/>
          <p14:tracePt t="96867" x="7264400" y="3054350"/>
          <p14:tracePt t="96867" x="7277100" y="3060700"/>
          <p14:tracePt t="96884" x="7289800" y="3054350"/>
          <p14:tracePt t="96884" x="7296150" y="3054350"/>
          <p14:tracePt t="96900" x="7124700" y="2940050"/>
          <p14:tracePt t="96997" x="7112000" y="2921000"/>
          <p14:tracePt t="97003" x="7099300" y="2895600"/>
          <p14:tracePt t="97016" x="7086600" y="2838450"/>
          <p14:tracePt t="97033" x="7099300" y="2743200"/>
          <p14:tracePt t="97050" x="7143750" y="2686050"/>
          <p14:tracePt t="97066" x="7207250" y="2641600"/>
          <p14:tracePt t="97083" x="7327900" y="2609850"/>
          <p14:tracePt t="97100" x="7416800" y="2616200"/>
          <p14:tracePt t="97116" x="7499350" y="2641600"/>
          <p14:tracePt t="97133" x="7569200" y="2673350"/>
          <p14:tracePt t="97150" x="7639050" y="2743200"/>
          <p14:tracePt t="97167" x="7658100" y="2787650"/>
          <p14:tracePt t="97183" x="7651750" y="2838450"/>
          <p14:tracePt t="97200" x="7620000" y="2889250"/>
          <p14:tracePt t="97217" x="7556500" y="2952750"/>
          <p14:tracePt t="97235" x="7518400" y="2978150"/>
          <p14:tracePt t="97252" x="7486650" y="3003550"/>
          <p14:tracePt t="97267" x="7467600" y="3016250"/>
          <p14:tracePt t="97284" x="7461250" y="3016250"/>
          <p14:tracePt t="97284" x="7467600" y="3009900"/>
          <p14:tracePt t="97303" x="7473950" y="3003550"/>
          <p14:tracePt t="97317" x="7480300" y="2990850"/>
          <p14:tracePt t="97317" x="7518400" y="2965450"/>
          <p14:tracePt t="97335" x="7543800" y="2952750"/>
          <p14:tracePt t="97335" x="7575550" y="2940050"/>
          <p14:tracePt t="97351" x="7613650" y="2927350"/>
          <p14:tracePt t="97351" x="7645400" y="2921000"/>
          <p14:tracePt t="97368" x="7683500" y="2914650"/>
          <p14:tracePt t="97368" x="7727950" y="2908300"/>
          <p14:tracePt t="97385" x="7766050" y="2908300"/>
          <p14:tracePt t="97385" x="7848600" y="2901950"/>
          <p14:tracePt t="97402" x="7893050" y="2901950"/>
          <p14:tracePt t="97402" x="7931150" y="2901950"/>
          <p14:tracePt t="97418" x="7969250" y="2901950"/>
          <p14:tracePt t="97418" x="8007350" y="2901950"/>
          <p14:tracePt t="97435" x="8045450" y="2908300"/>
          <p14:tracePt t="97435" x="8083550" y="2908300"/>
          <p14:tracePt t="97451" x="8115300" y="2908300"/>
          <p14:tracePt t="97451" x="8178800" y="2908300"/>
          <p14:tracePt t="97469" x="8204200" y="2908300"/>
          <p14:tracePt t="97469" x="8235950" y="2914650"/>
          <p14:tracePt t="97486" x="8261350" y="2914650"/>
          <p14:tracePt t="97486" x="8280400" y="2914650"/>
          <p14:tracePt t="97502" x="8299450" y="2914650"/>
          <p14:tracePt t="97502" x="8331200" y="2921000"/>
          <p14:tracePt t="97519" x="8350250" y="2921000"/>
          <p14:tracePt t="97519" x="8356600" y="2921000"/>
          <p14:tracePt t="97535" x="8369300" y="2921000"/>
          <p14:tracePt t="97535" x="8375650" y="2921000"/>
          <p14:tracePt t="97553" x="8382000" y="2921000"/>
          <p14:tracePt t="97553" x="8388350" y="2921000"/>
          <p14:tracePt t="97569" x="8394700" y="2921000"/>
          <p14:tracePt t="97584" x="8388350" y="2927350"/>
          <p14:tracePt t="97610" x="8382000" y="2927350"/>
          <p14:tracePt t="97619" x="8375650" y="2927350"/>
          <p14:tracePt t="97619" x="8362950" y="2927350"/>
          <p14:tracePt t="97635" x="8350250" y="2933700"/>
          <p14:tracePt t="97635" x="8337550" y="2933700"/>
          <p14:tracePt t="97652" x="8318500" y="2933700"/>
          <p14:tracePt t="97652" x="8299450" y="2940050"/>
          <p14:tracePt t="97652" x="8274050" y="2940050"/>
          <p14:tracePt t="97671" x="8255000" y="2940050"/>
          <p14:tracePt t="97684" x="8223250" y="2946400"/>
          <p14:tracePt t="97684" x="8166100" y="2952750"/>
          <p14:tracePt t="97703" x="8140700" y="2959100"/>
          <p14:tracePt t="97703" x="8108950" y="2959100"/>
          <p14:tracePt t="97720" x="8077200" y="2965450"/>
          <p14:tracePt t="97720" x="8045450" y="2965450"/>
          <p14:tracePt t="97736" x="8013700" y="2971800"/>
          <p14:tracePt t="97736" x="7981950" y="2971800"/>
          <p14:tracePt t="97736" x="7950200" y="2971800"/>
          <p14:tracePt t="97756" x="7918450" y="2978150"/>
          <p14:tracePt t="97756" x="7893050" y="2978150"/>
          <p14:tracePt t="97769" x="7861300" y="2978150"/>
          <p14:tracePt t="97769" x="7842250" y="2978150"/>
          <p14:tracePt t="97786" x="7816850" y="2978150"/>
          <p14:tracePt t="97786" x="7797800" y="2984500"/>
          <p14:tracePt t="97803" x="7778750" y="2984500"/>
          <p14:tracePt t="97803" x="7747000" y="2984500"/>
          <p14:tracePt t="97819" x="7734300" y="2984500"/>
          <p14:tracePt t="97819" x="7721600" y="2984500"/>
          <p14:tracePt t="97836" x="7715250" y="2984500"/>
          <p14:tracePt t="97836" x="7702550" y="2984500"/>
          <p14:tracePt t="97853" x="7696200" y="2984500"/>
          <p14:tracePt t="97853" x="7683500" y="2984500"/>
          <p14:tracePt t="97870" x="7677150" y="2984500"/>
          <p14:tracePt t="97870" x="7658100" y="2984500"/>
          <p14:tracePt t="97887" x="7645400" y="2990850"/>
          <p14:tracePt t="97887" x="7632700" y="2990850"/>
          <p14:tracePt t="97903" x="7613650" y="2990850"/>
          <p14:tracePt t="97903" x="7594600" y="2997200"/>
          <p14:tracePt t="97920" x="7575550" y="2997200"/>
          <p14:tracePt t="97920" x="7550150" y="3003550"/>
          <p14:tracePt t="97937" x="7524750" y="3003550"/>
          <p14:tracePt t="97937" x="7499350" y="3009900"/>
          <p14:tracePt t="97937" x="7461250" y="3009900"/>
          <p14:tracePt t="97956" x="7423150" y="3016250"/>
          <p14:tracePt t="97969" x="7385050" y="3016250"/>
          <p14:tracePt t="97969" x="7289800" y="3022600"/>
          <p14:tracePt t="97987" x="7232650" y="3022600"/>
          <p14:tracePt t="97987" x="7175500" y="3028950"/>
          <p14:tracePt t="98003" x="7118350" y="3028950"/>
          <p14:tracePt t="98003" x="7054850" y="3028950"/>
          <p14:tracePt t="98020" x="6991350" y="3028950"/>
          <p14:tracePt t="98020" x="6921500" y="3028950"/>
          <p14:tracePt t="98037" x="6858000" y="3028950"/>
          <p14:tracePt t="98037" x="6788150" y="3028950"/>
          <p14:tracePt t="98037" x="6724650" y="3022600"/>
          <p14:tracePt t="98056" x="6654800" y="3022600"/>
          <p14:tracePt t="98056" x="6591300" y="3016250"/>
          <p14:tracePt t="98071" x="6527800" y="3016250"/>
          <p14:tracePt t="98071" x="6464300" y="3009900"/>
          <p14:tracePt t="98087" x="6400800" y="3003550"/>
          <p14:tracePt t="98087" x="6343650" y="2997200"/>
          <p14:tracePt t="98104" x="6286500" y="2990850"/>
          <p14:tracePt t="98104" x="6178550" y="2984500"/>
          <p14:tracePt t="98120" x="6134100" y="2978150"/>
          <p14:tracePt t="98120" x="6096000" y="2971800"/>
          <p14:tracePt t="98137" x="6057900" y="2965450"/>
          <p14:tracePt t="98137" x="6019800" y="2959100"/>
          <p14:tracePt t="98154" x="5994400" y="2952750"/>
          <p14:tracePt t="98154" x="5969000" y="2952750"/>
          <p14:tracePt t="98171" x="5949950" y="2946400"/>
          <p14:tracePt t="98171" x="5918200" y="2940050"/>
          <p14:tracePt t="98188" x="5905500" y="2933700"/>
          <p14:tracePt t="98188" x="5899150" y="2933700"/>
          <p14:tracePt t="98205" x="5892800" y="2933700"/>
          <p14:tracePt t="98220" x="5892800" y="2927350"/>
          <p14:tracePt t="98236" x="5899150" y="2921000"/>
          <p14:tracePt t="98236" x="5905500" y="2921000"/>
          <p14:tracePt t="98256" x="5911850" y="2921000"/>
          <p14:tracePt t="98270" x="5918200" y="2927350"/>
          <p14:tracePt t="98270" x="5924550" y="2927350"/>
          <p14:tracePt t="98288" x="5930900" y="2927350"/>
          <p14:tracePt t="98288" x="5937250" y="2927350"/>
          <p14:tracePt t="98304" x="5943600" y="2927350"/>
          <p14:tracePt t="98304" x="5949950" y="2927350"/>
          <p14:tracePt t="98304" x="5956300" y="2927350"/>
          <p14:tracePt t="98323" x="5962650" y="2927350"/>
          <p14:tracePt t="98339" x="5969000" y="2933700"/>
          <p14:tracePt t="98355" x="5975350" y="2933700"/>
          <p14:tracePt t="98370" x="5981700" y="2940050"/>
          <p14:tracePt t="98387" x="5981700" y="2952750"/>
          <p14:tracePt t="98403" x="5988050" y="2952750"/>
          <p14:tracePt t="98403" x="5988050" y="2965450"/>
          <p14:tracePt t="98422" x="5988050" y="2971800"/>
          <p14:tracePt t="98437" x="5994400" y="2978150"/>
          <p14:tracePt t="98454" x="5994400" y="2984500"/>
          <p14:tracePt t="98471" x="6000750" y="2990850"/>
          <p14:tracePt t="98487" x="6000750" y="2997200"/>
          <p14:tracePt t="98504" x="6007100" y="2997200"/>
          <p14:tracePt t="98521" x="6007100" y="3003550"/>
          <p14:tracePt t="98521" x="6019800" y="3016250"/>
          <p14:tracePt t="98539" x="6026150" y="3022600"/>
          <p14:tracePt t="98555" x="6032500" y="3028950"/>
          <p14:tracePt t="98555" x="6032500" y="3035300"/>
          <p14:tracePt t="98572" x="6038850" y="3041650"/>
          <p14:tracePt t="98572" x="6045200" y="3048000"/>
          <p14:tracePt t="98589" x="6045200" y="3054350"/>
          <p14:tracePt t="98604" x="6045200" y="3060700"/>
          <p14:tracePt t="98604" x="6045200" y="3067050"/>
          <p14:tracePt t="98623" x="6051550" y="3073400"/>
          <p14:tracePt t="98638" x="6051550" y="3079750"/>
          <p14:tracePt t="98655" x="6045200" y="3086100"/>
          <p14:tracePt t="98671" x="6038850" y="3086100"/>
          <p14:tracePt t="98691" x="6032500" y="3092450"/>
          <p14:tracePt t="98708" x="6026150" y="3092450"/>
          <p14:tracePt t="98708" x="6019800" y="3098800"/>
          <p14:tracePt t="98723" x="6013450" y="3098800"/>
          <p14:tracePt t="98723" x="6007100" y="3098800"/>
          <p14:tracePt t="98739" x="6000750" y="3098800"/>
          <p14:tracePt t="98739" x="5994400" y="3105150"/>
          <p14:tracePt t="98739" x="5988050" y="3105150"/>
          <p14:tracePt t="98759" x="5981700" y="3105150"/>
          <p14:tracePt t="98771" x="5975350" y="3105150"/>
          <p14:tracePt t="98788" x="5969000" y="3111500"/>
          <p14:tracePt t="98805" x="5962650" y="3111500"/>
          <p14:tracePt t="98822" x="5969000" y="3111500"/>
          <p14:tracePt t="98854" x="5975350" y="3111500"/>
          <p14:tracePt t="98870" x="5981700" y="3111500"/>
          <p14:tracePt t="98887" x="5988050" y="3105150"/>
          <p14:tracePt t="98895" x="5994400" y="3105150"/>
          <p14:tracePt t="98895" x="6000750" y="3105150"/>
          <p14:tracePt t="98907" x="6013450" y="3105150"/>
          <p14:tracePt t="98907" x="6019800" y="3105150"/>
          <p14:tracePt t="98924" x="6026150" y="3105150"/>
          <p14:tracePt t="98924" x="6032500" y="3105150"/>
          <p14:tracePt t="98940" x="6038850" y="3098800"/>
          <p14:tracePt t="98940" x="6045200" y="3105150"/>
          <p14:tracePt t="98940" x="6051550" y="3105150"/>
          <p14:tracePt t="98959" x="6057900" y="3105150"/>
          <p14:tracePt t="98975" x="6064250" y="3105150"/>
          <p14:tracePt t="98999" x="6057900" y="3105150"/>
          <p14:tracePt t="99050" x="6051550" y="3105150"/>
          <p14:tracePt t="99066" x="6045200" y="3105150"/>
          <p14:tracePt t="99079" x="6038850" y="3105150"/>
          <p14:tracePt t="99095" x="6026150" y="3105150"/>
          <p14:tracePt t="99111" x="6019800" y="3105150"/>
          <p14:tracePt t="99127" x="6013450" y="3105150"/>
          <p14:tracePt t="99139" x="6007100" y="3105150"/>
          <p14:tracePt t="99156" x="6000750" y="3105150"/>
          <p14:tracePt t="99173" x="5994400" y="3098800"/>
          <p14:tracePt t="99189" x="5988050" y="3098800"/>
          <p14:tracePt t="99206" x="5975350" y="3098800"/>
          <p14:tracePt t="99206" x="5969000" y="3098800"/>
          <p14:tracePt t="99224" x="5962650" y="3098800"/>
          <p14:tracePt t="99239" x="5956300" y="3098800"/>
          <p14:tracePt t="99239" x="5949950" y="3098800"/>
          <p14:tracePt t="99260" x="5943600" y="3098800"/>
          <p14:tracePt t="99274" x="5937250" y="3098800"/>
          <p14:tracePt t="99290" x="5930900" y="3098800"/>
          <p14:tracePt t="99307" x="5924550" y="3098800"/>
          <p14:tracePt t="99394" x="5918200" y="3092450"/>
          <p14:tracePt t="99514" x="5918200" y="3086100"/>
          <p14:tracePt t="99554" x="5924550" y="3086100"/>
          <p14:tracePt t="99627" x="5930900" y="3086100"/>
          <p14:tracePt t="99711" x="5924550" y="3086100"/>
          <p14:tracePt t="99786" x="5918200" y="3086100"/>
          <p14:tracePt t="99807" x="5911850" y="3086100"/>
          <p14:tracePt t="99822" x="5905500" y="3086100"/>
          <p14:tracePt t="99858" x="5899150" y="3079750"/>
          <p14:tracePt t="99890" x="5899150" y="3073400"/>
          <p14:tracePt t="99915" x="5892800" y="3073400"/>
          <p14:tracePt t="99950" x="5886450" y="3073400"/>
          <p14:tracePt t="99979" x="5880100" y="3079750"/>
          <p14:tracePt t="100002" x="5873750" y="3073400"/>
          <p14:tracePt t="100046" x="5873750" y="3067050"/>
          <p14:tracePt t="100078" x="5880100" y="3060700"/>
          <p14:tracePt t="100122" x="5886450" y="3060700"/>
          <p14:tracePt t="100346" x="5892800" y="3054350"/>
          <p14:tracePt t="100414" x="5899150" y="3054350"/>
          <p14:tracePt t="100467" x="5905500" y="3048000"/>
          <p14:tracePt t="100490" x="5911850" y="3048000"/>
          <p14:tracePt t="100514" x="5918200" y="3048000"/>
          <p14:tracePt t="100526" x="5924550" y="3048000"/>
          <p14:tracePt t="100550" x="5930900" y="3048000"/>
          <p14:tracePt t="100586" x="5937250" y="3048000"/>
          <p14:tracePt t="100610" x="5930900" y="3048000"/>
          <p14:tracePt t="100679" x="5924550" y="3048000"/>
          <p14:tracePt t="100699" x="5930900" y="3048000"/>
          <p14:tracePt t="100819" x="5930900" y="3041650"/>
          <p14:tracePt t="101234" x="5930900" y="3048000"/>
          <p14:tracePt t="101359" x="5937250" y="3048000"/>
          <p14:tracePt t="101418" x="5930900" y="3041650"/>
          <p14:tracePt t="101562" x="5937250" y="3041650"/>
          <p14:tracePt t="101734" x="5943600" y="3035300"/>
          <p14:tracePt t="101802" x="5949950" y="3041650"/>
          <p14:tracePt t="101887" x="5949950" y="3035300"/>
          <p14:tracePt t="102111" x="5956300" y="3041650"/>
          <p14:tracePt t="102274" x="5962650" y="3041650"/>
          <p14:tracePt t="102462" x="5969000" y="3035300"/>
          <p14:tracePt t="102514" x="5975350" y="3035300"/>
          <p14:tracePt t="102547" x="5981700" y="3028950"/>
          <p14:tracePt t="102558" x="5988050" y="3022600"/>
          <p14:tracePt t="102574" x="5994400" y="3022600"/>
          <p14:tracePt t="102590" x="6007100" y="3016250"/>
          <p14:tracePt t="102600" x="6013450" y="3016250"/>
          <p14:tracePt t="102600" x="6026150" y="3009900"/>
          <p14:tracePt t="102619" x="6032500" y="3003550"/>
          <p14:tracePt t="102619" x="6038850" y="3003550"/>
          <p14:tracePt t="102636" x="6045200" y="2997200"/>
          <p14:tracePt t="102636" x="6051550" y="2997200"/>
          <p14:tracePt t="102652" x="6057900" y="2997200"/>
          <p14:tracePt t="102652" x="6064250" y="2990850"/>
          <p14:tracePt t="102668" x="6070600" y="2990850"/>
          <p14:tracePt t="102668" x="6076950" y="2990850"/>
          <p14:tracePt t="102687" x="6070600" y="2990850"/>
          <p14:tracePt t="102754" x="6057900" y="2990850"/>
          <p14:tracePt t="102778" x="6051550" y="2990850"/>
          <p14:tracePt t="102786" x="6045200" y="2990850"/>
          <p14:tracePt t="102801" x="6038850" y="2997200"/>
          <p14:tracePt t="102801" x="6032500" y="2997200"/>
          <p14:tracePt t="102820" x="6026150" y="2997200"/>
          <p14:tracePt t="102820" x="6019800" y="3003550"/>
          <p14:tracePt t="102836" x="6013450" y="3003550"/>
          <p14:tracePt t="102836" x="6007100" y="3009900"/>
          <p14:tracePt t="102852" x="6000750" y="3009900"/>
          <p14:tracePt t="102852" x="5994400" y="3016250"/>
          <p14:tracePt t="102869" x="5981700" y="3016250"/>
          <p14:tracePt t="102885" x="5975350" y="3016250"/>
          <p14:tracePt t="102907" x="5969000" y="3022600"/>
          <p14:tracePt t="102927" x="5969000" y="3028950"/>
          <p14:tracePt t="102943" x="5969000" y="3035300"/>
          <p14:tracePt t="102959" x="5962650" y="3041650"/>
          <p14:tracePt t="102975" x="5962650" y="3048000"/>
          <p14:tracePt t="102986" x="5962650" y="3054350"/>
          <p14:tracePt t="102986" x="5962650" y="3067050"/>
          <p14:tracePt t="103004" x="5962650" y="3073400"/>
          <p14:tracePt t="103004" x="5962650" y="3079750"/>
          <p14:tracePt t="103020" x="5962650" y="3086100"/>
          <p14:tracePt t="103020" x="5962650" y="3092450"/>
          <p14:tracePt t="103036" x="5969000" y="3098800"/>
          <p14:tracePt t="103052" x="5969000" y="3105150"/>
          <p14:tracePt t="103052" x="5969000" y="3111500"/>
          <p14:tracePt t="103071" x="5969000" y="3117850"/>
          <p14:tracePt t="103071" x="5975350" y="3124200"/>
          <p14:tracePt t="103087" x="5975350" y="3130550"/>
          <p14:tracePt t="103102" x="5975350" y="3136900"/>
          <p14:tracePt t="103119" x="5969000" y="3143250"/>
          <p14:tracePt t="103135" x="5969000" y="3149600"/>
          <p14:tracePt t="103152" x="5962650" y="3149600"/>
          <p14:tracePt t="103169" x="5956300" y="3155950"/>
          <p14:tracePt t="103186" x="5949950" y="3155950"/>
          <p14:tracePt t="103207" x="5949950" y="3149600"/>
          <p14:tracePt t="103278" x="5943600" y="3143250"/>
          <p14:tracePt t="103326" x="5943600" y="3136900"/>
          <p14:tracePt t="103362" x="5943600" y="3130550"/>
          <p14:tracePt t="103395" x="5943600" y="3124200"/>
          <p14:tracePt t="103459" x="5943600" y="3117850"/>
          <p14:tracePt t="103483" x="5943600" y="3111500"/>
          <p14:tracePt t="103498" x="5943600" y="3105150"/>
          <p14:tracePt t="103514" x="5949950" y="3105150"/>
          <p14:tracePt t="103559" x="5956300" y="3098800"/>
          <p14:tracePt t="103594" x="5956300" y="3092450"/>
          <p14:tracePt t="103634" x="5962650" y="3092450"/>
          <p14:tracePt t="103663" x="5969000" y="3092450"/>
          <p14:tracePt t="103695" x="5975350" y="3092450"/>
          <p14:tracePt t="103910" x="5969000" y="3098800"/>
          <p14:tracePt t="103963" x="5962650" y="3098800"/>
          <p14:tracePt t="103995" x="5956300" y="3105150"/>
          <p14:tracePt t="104022" x="5949950" y="3111500"/>
          <p14:tracePt t="104151" x="5949950" y="3117850"/>
          <p14:tracePt t="104178" x="5956300" y="3117850"/>
          <p14:tracePt t="104278" x="5962650" y="3111500"/>
          <p14:tracePt t="104315" x="5969000" y="3111500"/>
          <p14:tracePt t="104346" x="5969000" y="3105150"/>
          <p14:tracePt t="104391" x="5975350" y="3105150"/>
          <p14:tracePt t="104486" x="5975350" y="3098800"/>
          <p14:tracePt t="104526" x="5981700" y="3105150"/>
          <p14:tracePt t="104606" x="5981700" y="3111500"/>
          <p14:tracePt t="104751" x="5988050" y="3111500"/>
          <p14:tracePt t="104983" x="5994400" y="3111500"/>
          <p14:tracePt t="105079" x="6000750" y="3105150"/>
          <p14:tracePt t="105102" x="6007100" y="3105150"/>
          <p14:tracePt t="105171" x="6013450" y="3098800"/>
          <p14:tracePt t="105198" x="6019800" y="3098800"/>
          <p14:tracePt t="105222" x="6026150" y="3098800"/>
          <p14:tracePt t="105258" x="6019800" y="3098800"/>
          <p14:tracePt t="105334" x="6013450" y="3098800"/>
          <p14:tracePt t="105378" x="6007100" y="3105150"/>
          <p14:tracePt t="105435" x="6000750" y="3105150"/>
          <p14:tracePt t="105478" x="6000750" y="3111500"/>
          <p14:tracePt t="105531" x="5994400" y="3111500"/>
          <p14:tracePt t="105615" x="5994400" y="3117850"/>
          <p14:tracePt t="105778" x="5994400" y="3124200"/>
          <p14:tracePt t="105814" x="6000750" y="3117850"/>
          <p14:tracePt t="105926" x="5994400" y="3111500"/>
          <p14:tracePt t="106003" x="5994400" y="3105150"/>
          <p14:tracePt t="106071" x="5994400" y="3111500"/>
          <p14:tracePt t="106158" x="6000750" y="3111500"/>
          <p14:tracePt t="106198" x="5994400" y="3111500"/>
          <p14:tracePt t="106310" x="5994400" y="3117850"/>
          <p14:tracePt t="106387" x="5994400" y="3124200"/>
          <p14:tracePt t="106506" x="5994400" y="3117850"/>
          <p14:tracePt t="106594" x="6000750" y="3117850"/>
          <p14:tracePt t="106618" x="6007100" y="3111500"/>
          <p14:tracePt t="106635" x="6013450" y="3111500"/>
          <p14:tracePt t="106646" x="6019800" y="3105150"/>
          <p14:tracePt t="106662" x="6026150" y="3105150"/>
          <p14:tracePt t="106678" x="6032500" y="3105150"/>
          <p14:tracePt t="106694" x="6038850" y="3098800"/>
          <p14:tracePt t="106707" x="6045200" y="3098800"/>
          <p14:tracePt t="106723" x="6051550" y="3098800"/>
          <p14:tracePt t="106738" x="6057900" y="3098800"/>
          <p14:tracePt t="106758" x="6051550" y="3098800"/>
          <p14:tracePt t="106818" x="6045200" y="3105150"/>
          <p14:tracePt t="106842" x="6038850" y="3105150"/>
          <p14:tracePt t="106858" x="6032500" y="3105150"/>
          <p14:tracePt t="106874" x="6026150" y="3105150"/>
          <p14:tracePt t="106894" x="6026150" y="3111500"/>
          <p14:tracePt t="106938" x="6019800" y="3111500"/>
          <p14:tracePt t="106986" x="6013450" y="3117850"/>
          <p14:tracePt t="107058" x="6007100" y="3124200"/>
          <p14:tracePt t="107083" x="6007100" y="3117850"/>
          <p14:tracePt t="107114" x="6000750" y="3117850"/>
          <p14:tracePt t="107143" x="5994400" y="3124200"/>
          <p14:tracePt t="107187" x="5994400" y="3117850"/>
          <p14:tracePt t="107286" x="5988050" y="3117850"/>
          <p14:tracePt t="107307" x="5981700" y="3111500"/>
          <p14:tracePt t="107330" x="5981700" y="3117850"/>
          <p14:tracePt t="107407" x="5988050" y="3117850"/>
          <p14:tracePt t="107426" x="5988050" y="3124200"/>
          <p14:tracePt t="107458" x="5994400" y="3130550"/>
          <p14:tracePt t="107478" x="5994400" y="3136900"/>
          <p14:tracePt t="107494" x="5994400" y="3143250"/>
          <p14:tracePt t="107503" x="5988050" y="3149600"/>
          <p14:tracePt t="107516" x="5988050" y="3155950"/>
          <p14:tracePt t="107516" x="5988050" y="3168650"/>
          <p14:tracePt t="107535" x="5988050" y="3175000"/>
          <p14:tracePt t="107535" x="5988050" y="3181350"/>
          <p14:tracePt t="107551" x="5981700" y="3181350"/>
          <p14:tracePt t="107567" x="5981700" y="3194050"/>
          <p14:tracePt t="107583" x="5981700" y="3200400"/>
          <p14:tracePt t="107583" x="5981700" y="3206750"/>
          <p14:tracePt t="107602" x="5981700" y="3213100"/>
          <p14:tracePt t="107617" x="5981700" y="3219450"/>
          <p14:tracePt t="107633" x="5975350" y="3219450"/>
          <p14:tracePt t="107655" x="5981700" y="3225800"/>
          <p14:tracePt t="107707" x="5975350" y="3225800"/>
          <p14:tracePt t="107787" x="5975350" y="3232150"/>
          <p14:tracePt t="107811" x="5969000" y="3232150"/>
          <p14:tracePt t="107834" x="5962650" y="3232150"/>
          <p14:tracePt t="107854" x="5956300" y="3238500"/>
          <p14:tracePt t="107879" x="5949950" y="3244850"/>
          <p14:tracePt t="107898" x="5949950" y="3251200"/>
          <p14:tracePt t="107923" x="5949950" y="3257550"/>
          <p14:tracePt t="107946" x="5949950" y="3263900"/>
          <p14:tracePt t="107958" x="5949950" y="3270250"/>
          <p14:tracePt t="107975" x="5956300" y="3276600"/>
          <p14:tracePt t="107998" x="5962650" y="3276600"/>
          <p14:tracePt t="108018" x="5969000" y="3282950"/>
          <p14:tracePt t="108042" x="5962650" y="3282950"/>
          <p14:tracePt t="108110" x="5956300" y="3282950"/>
          <p14:tracePt t="108118" x="5949950" y="3282950"/>
          <p14:tracePt t="108127" x="5943600" y="3282950"/>
          <p14:tracePt t="108135" x="5937250" y="3282950"/>
          <p14:tracePt t="108135" x="5930900" y="3282950"/>
          <p14:tracePt t="108135" x="5924550" y="3282950"/>
          <p14:tracePt t="108156" x="5918200" y="3289300"/>
          <p14:tracePt t="108168" x="5911850" y="3289300"/>
          <p14:tracePt t="108168" x="5899150" y="3295650"/>
          <p14:tracePt t="108187" x="5892800" y="3295650"/>
          <p14:tracePt t="108202" x="5880100" y="3302000"/>
          <p14:tracePt t="108219" x="5873750" y="3302000"/>
          <p14:tracePt t="108235" x="5880100" y="3302000"/>
          <p14:tracePt t="108299" x="5886450" y="3295650"/>
          <p14:tracePt t="108318" x="5892800" y="3295650"/>
          <p14:tracePt t="108342" x="5899150" y="3295650"/>
          <p14:tracePt t="108358" x="5905500" y="3295650"/>
          <p14:tracePt t="108374" x="5911850" y="3289300"/>
          <p14:tracePt t="108386" x="5918200" y="3289300"/>
          <p14:tracePt t="108402" x="5924550" y="3289300"/>
          <p14:tracePt t="108418" x="5930900" y="3289300"/>
          <p14:tracePt t="108434" x="5937250" y="3282950"/>
          <p14:tracePt t="108446" x="5943600" y="3276600"/>
          <p14:tracePt t="108463" x="5949950" y="3276600"/>
          <p14:tracePt t="108486" x="5937250" y="3276600"/>
          <p14:tracePt t="108547" x="5930900" y="3276600"/>
          <p14:tracePt t="108558" x="5924550" y="3276600"/>
          <p14:tracePt t="108567" x="5918200" y="3276600"/>
          <p14:tracePt t="108574" x="5911850" y="3276600"/>
          <p14:tracePt t="108586" x="5899150" y="3270250"/>
          <p14:tracePt t="108586" x="5892800" y="3270250"/>
          <p14:tracePt t="108604" x="5880100" y="3263900"/>
          <p14:tracePt t="108604" x="5854700" y="3257550"/>
          <p14:tracePt t="108621" x="5842000" y="3251200"/>
          <p14:tracePt t="108621" x="5829300" y="3244850"/>
          <p14:tracePt t="108638" x="5816600" y="3244850"/>
          <p14:tracePt t="108638" x="5803900" y="3238500"/>
          <p14:tracePt t="108655" x="5791200" y="3232150"/>
          <p14:tracePt t="108655" x="5778500" y="3225800"/>
          <p14:tracePt t="108672" x="5765800" y="3219450"/>
          <p14:tracePt t="108672" x="5740400" y="3200400"/>
          <p14:tracePt t="108689" x="5734050" y="3194050"/>
          <p14:tracePt t="108689" x="5721350" y="3187700"/>
          <p14:tracePt t="108705" x="5708650" y="3181350"/>
          <p14:tracePt t="108705" x="5702300" y="3175000"/>
          <p14:tracePt t="108721" x="5689600" y="3168650"/>
          <p14:tracePt t="108721" x="5676900" y="3155950"/>
          <p14:tracePt t="108739" x="5670550" y="3149600"/>
          <p14:tracePt t="108739" x="5670550" y="3136900"/>
          <p14:tracePt t="108757" x="5670550" y="3130550"/>
          <p14:tracePt t="108757" x="5664200" y="3124200"/>
          <p14:tracePt t="108772" x="5664200" y="3117850"/>
          <p14:tracePt t="108772" x="5670550" y="3111500"/>
          <p14:tracePt t="108788" x="5670550" y="3105150"/>
          <p14:tracePt t="108788" x="5670550" y="3098800"/>
          <p14:tracePt t="108788" x="5676900" y="3092450"/>
          <p14:tracePt t="108809" x="5676900" y="3086100"/>
          <p14:tracePt t="108820" x="5683250" y="3079750"/>
          <p14:tracePt t="108820" x="5695950" y="3067050"/>
          <p14:tracePt t="108839" x="5702300" y="3060700"/>
          <p14:tracePt t="108839" x="5715000" y="3054350"/>
          <p14:tracePt t="108856" x="5721350" y="3048000"/>
          <p14:tracePt t="108856" x="5734050" y="3041650"/>
          <p14:tracePt t="108872" x="5746750" y="3035300"/>
          <p14:tracePt t="108872" x="5759450" y="3028950"/>
          <p14:tracePt t="108872" x="5778500" y="3016250"/>
          <p14:tracePt t="108891" x="5791200" y="3009900"/>
          <p14:tracePt t="108904" x="5810250" y="3003550"/>
          <p14:tracePt t="108904" x="5835650" y="2990850"/>
          <p14:tracePt t="108923" x="5848350" y="2984500"/>
          <p14:tracePt t="108923" x="5861050" y="2984500"/>
          <p14:tracePt t="108940" x="5873750" y="2978150"/>
          <p14:tracePt t="108940" x="5886450" y="2971800"/>
          <p14:tracePt t="108956" x="5899150" y="2971800"/>
          <p14:tracePt t="108956" x="5905500" y="2965450"/>
          <p14:tracePt t="108956" x="5918200" y="2965450"/>
          <p14:tracePt t="108975" x="5924550" y="2965450"/>
          <p14:tracePt t="108975" x="5937250" y="2965450"/>
          <p14:tracePt t="108990" x="5943600" y="2965450"/>
          <p14:tracePt t="108990" x="5949950" y="2965450"/>
          <p14:tracePt t="109007" x="5956300" y="2971800"/>
          <p14:tracePt t="109007" x="5962650" y="2971800"/>
          <p14:tracePt t="109023" x="5969000" y="2978150"/>
          <p14:tracePt t="109023" x="5981700" y="2990850"/>
          <p14:tracePt t="109040" x="5994400" y="2997200"/>
          <p14:tracePt t="109040" x="6000750" y="3003550"/>
          <p14:tracePt t="109057" x="6007100" y="3009900"/>
          <p14:tracePt t="109057" x="6013450" y="3016250"/>
          <p14:tracePt t="109073" x="6019800" y="3022600"/>
          <p14:tracePt t="109073" x="6026150" y="3035300"/>
          <p14:tracePt t="109089" x="6032500" y="3041650"/>
          <p14:tracePt t="109089" x="6045200" y="3060700"/>
          <p14:tracePt t="109107" x="6045200" y="3067050"/>
          <p14:tracePt t="109107" x="6051550" y="3073400"/>
          <p14:tracePt t="109123" x="6051550" y="3079750"/>
          <p14:tracePt t="109123" x="6051550" y="3086100"/>
          <p14:tracePt t="109139" x="6051550" y="3092450"/>
          <p14:tracePt t="109155" x="6051550" y="3098800"/>
          <p14:tracePt t="109172" x="6051550" y="3105150"/>
          <p14:tracePt t="109172" x="6051550" y="3111500"/>
          <p14:tracePt t="109191" x="6045200" y="3117850"/>
          <p14:tracePt t="109206" x="6038850" y="3130550"/>
          <p14:tracePt t="109222" x="6032500" y="3136900"/>
          <p14:tracePt t="109222" x="6026150" y="3143250"/>
          <p14:tracePt t="109240" x="6019800" y="3143250"/>
          <p14:tracePt t="109240" x="6013450" y="3149600"/>
          <p14:tracePt t="109240" x="6007100" y="3149600"/>
          <p14:tracePt t="109259" x="6000750" y="3155950"/>
          <p14:tracePt t="109272" x="5994400" y="3162300"/>
          <p14:tracePt t="109272" x="5981700" y="3162300"/>
          <p14:tracePt t="109291" x="5975350" y="3168650"/>
          <p14:tracePt t="109291" x="5969000" y="3168650"/>
          <p14:tracePt t="109307" x="5962650" y="3175000"/>
          <p14:tracePt t="109307" x="5956300" y="3181350"/>
          <p14:tracePt t="109324" x="5949950" y="3181350"/>
          <p14:tracePt t="109324" x="5937250" y="3194050"/>
          <p14:tracePt t="109340" x="5930900" y="3194050"/>
          <p14:tracePt t="109340" x="5924550" y="3200400"/>
          <p14:tracePt t="109357" x="5918200" y="3200400"/>
          <p14:tracePt t="109357" x="5911850" y="3206750"/>
          <p14:tracePt t="109374" x="5905500" y="3206750"/>
          <p14:tracePt t="109374" x="5899150" y="3206750"/>
          <p14:tracePt t="109391" x="5892800" y="3213100"/>
          <p14:tracePt t="109391" x="5880100" y="3219450"/>
          <p14:tracePt t="109408" x="5873750" y="3219450"/>
          <p14:tracePt t="109408" x="5867400" y="3219450"/>
          <p14:tracePt t="109424" x="5861050" y="3225800"/>
          <p14:tracePt t="109439" x="5854700" y="3225800"/>
          <p14:tracePt t="109456" x="5848350" y="3232150"/>
          <p14:tracePt t="109475" x="5842000" y="3232150"/>
          <p14:tracePt t="109490" x="5848350" y="3238500"/>
          <p14:tracePt t="109694" x="5854700" y="3232150"/>
          <p14:tracePt t="109842" x="5861050" y="3232150"/>
          <p14:tracePt t="109902" x="5867400" y="3225800"/>
          <p14:tracePt t="109934" x="5867400" y="3219450"/>
          <p14:tracePt t="110058" x="5867400" y="3213100"/>
          <p14:tracePt t="110126" x="5867400" y="3206750"/>
          <p14:tracePt t="110226" x="5867400" y="3200400"/>
          <p14:tracePt t="110278" x="5873750" y="3200400"/>
          <p14:tracePt t="110358" x="5880100" y="3200400"/>
          <p14:tracePt t="110382" x="5886450" y="3200400"/>
          <p14:tracePt t="110407" x="5892800" y="3194050"/>
          <p14:tracePt t="110458" x="5899150" y="3194050"/>
          <p14:tracePt t="110526" x="5905500" y="3194050"/>
          <p14:tracePt t="110614" x="5911850" y="3194050"/>
          <p14:tracePt t="110778" x="5911850" y="3187700"/>
          <p14:tracePt t="110870" x="5911850" y="3194050"/>
          <p14:tracePt t="110914" x="5918200" y="3200400"/>
          <p14:tracePt t="110930" x="5918200" y="3206750"/>
          <p14:tracePt t="110938" x="5924550" y="3213100"/>
          <p14:tracePt t="110947" x="5930900" y="3219450"/>
          <p14:tracePt t="110947" x="5943600" y="3232150"/>
          <p14:tracePt t="110962" x="5949950" y="3238500"/>
          <p14:tracePt t="110962" x="5962650" y="3244850"/>
          <p14:tracePt t="110979" x="5975350" y="3257550"/>
          <p14:tracePt t="110979" x="5988050" y="3270250"/>
          <p14:tracePt t="110996" x="6000750" y="3282950"/>
          <p14:tracePt t="110996" x="6032500" y="3308350"/>
          <p14:tracePt t="111012" x="6045200" y="3321050"/>
          <p14:tracePt t="111012" x="6057900" y="3333750"/>
          <p14:tracePt t="111029" x="6070600" y="3346450"/>
          <p14:tracePt t="111029" x="6076950" y="3359150"/>
          <p14:tracePt t="111046" x="6089650" y="3378200"/>
          <p14:tracePt t="111046" x="6096000" y="3390900"/>
          <p14:tracePt t="111063" x="6102350" y="3403600"/>
          <p14:tracePt t="111063" x="6108700" y="3441700"/>
          <p14:tracePt t="111079" x="6115050" y="3454400"/>
          <p14:tracePt t="111079" x="6115050" y="3473450"/>
          <p14:tracePt t="111096" x="6121400" y="3498850"/>
          <p14:tracePt t="111096" x="6121400" y="3517900"/>
          <p14:tracePt t="111113" x="6121400" y="3536950"/>
          <p14:tracePt t="111113" x="6121400" y="3562350"/>
          <p14:tracePt t="111129" x="6121400" y="3581400"/>
          <p14:tracePt t="111129" x="6121400" y="3625850"/>
          <p14:tracePt t="111147" x="6121400" y="3644900"/>
          <p14:tracePt t="111147" x="6115050" y="3657600"/>
          <p14:tracePt t="111163" x="6115050" y="3670300"/>
          <p14:tracePt t="111163" x="6115050" y="3683000"/>
          <p14:tracePt t="111180" x="6115050" y="3695700"/>
          <p14:tracePt t="111180" x="6108700" y="3708400"/>
          <p14:tracePt t="111196" x="6108700" y="3721100"/>
          <p14:tracePt t="111196" x="6102350" y="3727450"/>
          <p14:tracePt t="111196" x="6102350" y="3733800"/>
          <p14:tracePt t="111215" x="6102350" y="3740150"/>
          <p14:tracePt t="111228" x="6096000" y="3752850"/>
          <p14:tracePt t="111228" x="6089650" y="3765550"/>
          <p14:tracePt t="111247" x="6083300" y="3771900"/>
          <p14:tracePt t="111247" x="6083300" y="3778250"/>
          <p14:tracePt t="111263" x="6076950" y="3784600"/>
          <p14:tracePt t="111263" x="6070600" y="3790950"/>
          <p14:tracePt t="111280" x="6064250" y="3797300"/>
          <p14:tracePt t="111280" x="6057900" y="3810000"/>
          <p14:tracePt t="111297" x="6051550" y="3816350"/>
          <p14:tracePt t="111297" x="6032500" y="3835400"/>
          <p14:tracePt t="111314" x="6013450" y="3841750"/>
          <p14:tracePt t="111314" x="6000750" y="3848100"/>
          <p14:tracePt t="111330" x="5981700" y="3860800"/>
          <p14:tracePt t="111330" x="5962650" y="3867150"/>
          <p14:tracePt t="111347" x="5937250" y="3879850"/>
          <p14:tracePt t="111347" x="5905500" y="3886200"/>
          <p14:tracePt t="111364" x="5873750" y="3898900"/>
          <p14:tracePt t="111364" x="5797550" y="3924300"/>
          <p14:tracePt t="111380" x="5753100" y="3930650"/>
          <p14:tracePt t="111380" x="5708650" y="3949700"/>
          <p14:tracePt t="111397" x="5657850" y="3962400"/>
          <p14:tracePt t="111397" x="5600700" y="3975100"/>
          <p14:tracePt t="111413" x="5543550" y="3987800"/>
          <p14:tracePt t="111413" x="5480050" y="4006850"/>
          <p14:tracePt t="111431" x="5410200" y="4019550"/>
          <p14:tracePt t="111431" x="5257800" y="4051300"/>
          <p14:tracePt t="111447" x="5168900" y="4070350"/>
          <p14:tracePt t="111447" x="5080000" y="4089400"/>
          <p14:tracePt t="111464" x="4984750" y="4102100"/>
          <p14:tracePt t="111464" x="4883150" y="4114800"/>
          <p14:tracePt t="111480" x="4787900" y="4127500"/>
          <p14:tracePt t="111480" x="4686300" y="4140200"/>
          <p14:tracePt t="111480" x="4578350" y="4146550"/>
          <p14:tracePt t="111500" x="4483100" y="4146550"/>
          <p14:tracePt t="111500" x="4387850" y="4140200"/>
          <p14:tracePt t="111515" x="4292600" y="4127500"/>
          <p14:tracePt t="111515" x="4203700" y="4114800"/>
          <p14:tracePt t="111532" x="4114800" y="4089400"/>
          <p14:tracePt t="111532" x="4032250" y="4057650"/>
          <p14:tracePt t="111548" x="3962400" y="4019550"/>
          <p14:tracePt t="111548" x="3892550" y="3975100"/>
          <p14:tracePt t="111564" x="3829050" y="3924300"/>
          <p14:tracePt t="111564" x="3771900" y="3873500"/>
          <p14:tracePt t="111564" x="3714750" y="3810000"/>
          <p14:tracePt t="111583" x="3670300" y="3740150"/>
          <p14:tracePt t="111596" x="3625850" y="3663950"/>
          <p14:tracePt t="111596" x="3568700" y="3511550"/>
          <p14:tracePt t="111614" x="3549650" y="3435350"/>
          <p14:tracePt t="111614" x="3543300" y="3359150"/>
          <p14:tracePt t="111631" x="3543300" y="3282950"/>
          <p14:tracePt t="111631" x="3549650" y="3206750"/>
          <p14:tracePt t="111648" x="3568700" y="3130550"/>
          <p14:tracePt t="111648" x="3600450" y="3054350"/>
          <p14:tracePt t="111648" x="3638550" y="2978150"/>
          <p14:tracePt t="111667" x="3689350" y="2901950"/>
          <p14:tracePt t="111667" x="3746500" y="2819400"/>
          <p14:tracePt t="111681" x="3816350" y="2736850"/>
          <p14:tracePt t="111681" x="3892550" y="2647950"/>
          <p14:tracePt t="111698" x="3975100" y="2559050"/>
          <p14:tracePt t="111698" x="4064000" y="2470150"/>
          <p14:tracePt t="111715" x="4165600" y="2381250"/>
          <p14:tracePt t="111715" x="4394200" y="2216150"/>
          <p14:tracePt t="111731" x="4521200" y="2139950"/>
          <p14:tracePt t="111731" x="4654550" y="2070100"/>
          <p14:tracePt t="111750" x="4794250" y="2006600"/>
          <p14:tracePt t="111750" x="4940300" y="1949450"/>
          <p14:tracePt t="111765" x="5086350" y="1892300"/>
          <p14:tracePt t="111765" x="5238750" y="1841500"/>
          <p14:tracePt t="111782" x="5391150" y="1803400"/>
          <p14:tracePt t="111782" x="5695950" y="1733550"/>
          <p14:tracePt t="111798" x="5848350" y="1714500"/>
          <p14:tracePt t="111798" x="5994400" y="1695450"/>
          <p14:tracePt t="111815" x="6140450" y="1682750"/>
          <p14:tracePt t="111815" x="6280150" y="1676400"/>
          <p14:tracePt t="111832" x="6426200" y="1676400"/>
          <p14:tracePt t="111832" x="6559550" y="1682750"/>
          <p14:tracePt t="111848" x="6699250" y="1695450"/>
          <p14:tracePt t="111848" x="6826250" y="1708150"/>
          <p14:tracePt t="111848" x="6953250" y="1727200"/>
          <p14:tracePt t="111868" x="7067550" y="1752600"/>
          <p14:tracePt t="111880" x="7181850" y="1784350"/>
          <p14:tracePt t="111880" x="7385050" y="1854200"/>
          <p14:tracePt t="111899" x="7473950" y="1898650"/>
          <p14:tracePt t="111899" x="7556500" y="1949450"/>
          <p14:tracePt t="111916" x="7632700" y="2000250"/>
          <p14:tracePt t="111916" x="7702550" y="2057400"/>
          <p14:tracePt t="111932" x="7772400" y="2114550"/>
          <p14:tracePt t="111932" x="7829550" y="2178050"/>
          <p14:tracePt t="111949" x="7886700" y="2247900"/>
          <p14:tracePt t="111949" x="7931150" y="2317750"/>
          <p14:tracePt t="111949" x="7981950" y="2387600"/>
          <p14:tracePt t="111968" x="8020050" y="2463800"/>
          <p14:tracePt t="111968" x="8051800" y="2533650"/>
          <p14:tracePt t="111982" x="8070850" y="2609850"/>
          <p14:tracePt t="111982" x="8089900" y="2679700"/>
          <p14:tracePt t="111999" x="8096250" y="2749550"/>
          <p14:tracePt t="111999" x="8096250" y="2819400"/>
          <p14:tracePt t="112015" x="8083550" y="2882900"/>
          <p14:tracePt t="112015" x="8039100" y="3016250"/>
          <p14:tracePt t="112032" x="8001000" y="3079750"/>
          <p14:tracePt t="112032" x="7956550" y="3136900"/>
          <p14:tracePt t="112049" x="7905750" y="3200400"/>
          <p14:tracePt t="112049" x="7842250" y="3257550"/>
          <p14:tracePt t="112066" x="7772400" y="3314700"/>
          <p14:tracePt t="112066" x="7696200" y="3371850"/>
          <p14:tracePt t="112082" x="7607300" y="3429000"/>
          <p14:tracePt t="112082" x="7410450" y="3536950"/>
          <p14:tracePt t="112099" x="7302500" y="3587750"/>
          <p14:tracePt t="112099" x="7188200" y="3632200"/>
          <p14:tracePt t="112116" x="7067550" y="3683000"/>
          <p14:tracePt t="112116" x="6940550" y="3727450"/>
          <p14:tracePt t="112133" x="6807200" y="3771900"/>
          <p14:tracePt t="112133" x="6680200" y="3810000"/>
          <p14:tracePt t="112133" x="6553200" y="3848100"/>
          <p14:tracePt t="112152" x="6426200" y="3879850"/>
          <p14:tracePt t="112152" x="6305550" y="3905250"/>
          <p14:tracePt t="112168" x="6191250" y="3930650"/>
          <p14:tracePt t="112168" x="6083300" y="3956050"/>
          <p14:tracePt t="112183" x="5981700" y="3968750"/>
          <p14:tracePt t="112183" x="5880100" y="3987800"/>
          <p14:tracePt t="112200" x="5791200" y="3994150"/>
          <p14:tracePt t="112200" x="5708650" y="4006850"/>
          <p14:tracePt t="112216" x="5626100" y="4013200"/>
          <p14:tracePt t="112216" x="5556250" y="4013200"/>
          <p14:tracePt t="112216" x="5499100" y="4019550"/>
          <p14:tracePt t="112235" x="5441950" y="4013200"/>
          <p14:tracePt t="112249" x="5391150" y="4013200"/>
          <p14:tracePt t="112249" x="5314950" y="4000500"/>
          <p14:tracePt t="112267" x="5289550" y="3987800"/>
          <p14:tracePt t="112267" x="5264150" y="3981450"/>
          <p14:tracePt t="112283" x="5245100" y="3968750"/>
          <p14:tracePt t="112283" x="5232400" y="3962400"/>
          <p14:tracePt t="112300" x="5219700" y="3949700"/>
          <p14:tracePt t="112300" x="5213350" y="3943350"/>
          <p14:tracePt t="112316" x="5207000" y="3930650"/>
          <p14:tracePt t="112316" x="5207000" y="3911600"/>
          <p14:tracePt t="112333" x="5207000" y="3905250"/>
          <p14:tracePt t="112333" x="5207000" y="3898900"/>
          <p14:tracePt t="112350" x="5207000" y="3892550"/>
          <p14:tracePt t="112350" x="5207000" y="3886200"/>
          <p14:tracePt t="112367" x="5207000" y="3879850"/>
          <p14:tracePt t="112367" x="5207000" y="3873500"/>
          <p14:tracePt t="112383" x="5207000" y="3867150"/>
          <p14:tracePt t="112399" x="5213350" y="3860800"/>
          <p14:tracePt t="112416" x="5207000" y="3854450"/>
          <p14:tracePt t="112467" x="5200650" y="3854450"/>
          <p14:tracePt t="112482" x="5194300" y="3848100"/>
          <p14:tracePt t="112507" x="5194300" y="3841750"/>
          <p14:tracePt t="112518" x="5200650" y="3835400"/>
          <p14:tracePt t="112534" x="5200650" y="3829050"/>
          <p14:tracePt t="112550" x="5207000" y="3822700"/>
          <p14:tracePt t="112566" x="5213350" y="3810000"/>
          <p14:tracePt t="112578" x="5213350" y="3803650"/>
          <p14:tracePt t="112595" x="5219700" y="3797300"/>
          <p14:tracePt t="112619" x="5219700" y="3790950"/>
          <p14:tracePt t="112654" x="5226050" y="3784600"/>
          <p14:tracePt t="112671" x="5226050" y="3778250"/>
          <p14:tracePt t="112686" x="5226050" y="3771900"/>
          <p14:tracePt t="112707" x="5219700" y="3765550"/>
          <p14:tracePt t="112826" x="5226050" y="3765550"/>
          <p14:tracePt t="112879" x="5226050" y="3759200"/>
          <p14:tracePt t="112926" x="5219700" y="3759200"/>
          <p14:tracePt t="113046" x="5213350" y="3765550"/>
          <p14:tracePt t="113074" x="5207000" y="3759200"/>
          <p14:tracePt t="113159" x="5207000" y="3752850"/>
          <p14:tracePt t="113399" x="5207000" y="3746500"/>
          <p14:tracePt t="113434" x="5213350" y="3740150"/>
          <p14:tracePt t="113466" x="5207000" y="3740150"/>
          <p14:tracePt t="113530" x="5207000" y="3733800"/>
          <p14:tracePt t="113586" x="5207000" y="3727450"/>
          <p14:tracePt t="113614" x="5213350" y="3721100"/>
          <p14:tracePt t="113630" x="5213350" y="3714750"/>
          <p14:tracePt t="113646" x="5213350" y="3708400"/>
          <p14:tracePt t="113658" x="5213350" y="3702050"/>
          <p14:tracePt t="113674" x="5213350" y="3695700"/>
          <p14:tracePt t="113690" x="5213350" y="3689350"/>
          <p14:tracePt t="113718" x="5219700" y="3683000"/>
          <p14:tracePt t="113734" x="5226050" y="3670300"/>
          <p14:tracePt t="113750" x="5232400" y="3670300"/>
          <p14:tracePt t="113759" x="5238750" y="3663950"/>
          <p14:tracePt t="113759" x="5251450" y="3657600"/>
          <p14:tracePt t="113771" x="5257800" y="3651250"/>
          <p14:tracePt t="113771" x="5276850" y="3644900"/>
          <p14:tracePt t="113788" x="5289550" y="3632200"/>
          <p14:tracePt t="113788" x="5308600" y="3625850"/>
          <p14:tracePt t="113805" x="5327650" y="3613150"/>
          <p14:tracePt t="113805" x="5359400" y="3594100"/>
          <p14:tracePt t="113822" x="5384800" y="3581400"/>
          <p14:tracePt t="113822" x="5461000" y="3543300"/>
          <p14:tracePt t="113839" x="5505450" y="3524250"/>
          <p14:tracePt t="113839" x="5549900" y="3505200"/>
          <p14:tracePt t="113856" x="5600700" y="3479800"/>
          <p14:tracePt t="113856" x="5651500" y="3460750"/>
          <p14:tracePt t="113872" x="5708650" y="3435350"/>
          <p14:tracePt t="113872" x="5772150" y="3416300"/>
          <p14:tracePt t="113888" x="5835650" y="3397250"/>
          <p14:tracePt t="113888" x="5899150" y="3371850"/>
          <p14:tracePt t="113888" x="5962650" y="3352800"/>
          <p14:tracePt t="113908" x="6026150" y="3327400"/>
          <p14:tracePt t="113920" x="6096000" y="3308350"/>
          <p14:tracePt t="113920" x="6235700" y="3257550"/>
          <p14:tracePt t="113939" x="6305550" y="3232150"/>
          <p14:tracePt t="113939" x="6375400" y="3206750"/>
          <p14:tracePt t="113956" x="6445250" y="3175000"/>
          <p14:tracePt t="113956" x="6508750" y="3149600"/>
          <p14:tracePt t="113972" x="6572250" y="3117850"/>
          <p14:tracePt t="113972" x="6629400" y="3092450"/>
          <p14:tracePt t="113988" x="6686550" y="3067050"/>
          <p14:tracePt t="113988" x="6737350" y="3048000"/>
          <p14:tracePt t="113988" x="6781800" y="3022600"/>
          <p14:tracePt t="114008" x="6826250" y="3003550"/>
          <p14:tracePt t="114008" x="6858000" y="2978150"/>
          <p14:tracePt t="114022" x="6889750" y="2965450"/>
          <p14:tracePt t="114022" x="6915150" y="2946400"/>
          <p14:tracePt t="114039" x="6934200" y="2927350"/>
          <p14:tracePt t="114039" x="6946900" y="2914650"/>
          <p14:tracePt t="114056" x="6959600" y="2895600"/>
          <p14:tracePt t="114056" x="6959600" y="2870200"/>
          <p14:tracePt t="114072" x="6959600" y="2857500"/>
          <p14:tracePt t="114072" x="6953250" y="2851150"/>
          <p14:tracePt t="114089" x="6940550" y="2844800"/>
          <p14:tracePt t="114089" x="6927850" y="2838450"/>
          <p14:tracePt t="114107" x="6908800" y="2838450"/>
          <p14:tracePt t="114107" x="6883400" y="2838450"/>
          <p14:tracePt t="114122" x="6858000" y="2844800"/>
          <p14:tracePt t="114122" x="6800850" y="2857500"/>
          <p14:tracePt t="114139" x="6762750" y="2863850"/>
          <p14:tracePt t="114139" x="6731000" y="2870200"/>
          <p14:tracePt t="114157" x="6692900" y="2876550"/>
          <p14:tracePt t="114157" x="6654800" y="2882900"/>
          <p14:tracePt t="114173" x="6623050" y="2889250"/>
          <p14:tracePt t="114173" x="6584950" y="2895600"/>
          <p14:tracePt t="114173" x="6546850" y="2901950"/>
          <p14:tracePt t="114192" x="6515100" y="2901950"/>
          <p14:tracePt t="114205" x="6477000" y="2908300"/>
          <p14:tracePt t="114205" x="6413500" y="2908300"/>
          <p14:tracePt t="114223" x="6381750" y="2908300"/>
          <p14:tracePt t="114223" x="6350000" y="2908300"/>
          <p14:tracePt t="114239" x="6324600" y="2908300"/>
          <p14:tracePt t="114239" x="6292850" y="2908300"/>
          <p14:tracePt t="114257" x="6267450" y="2908300"/>
          <p14:tracePt t="114257" x="6242050" y="2914650"/>
          <p14:tracePt t="114257" x="6210300" y="2914650"/>
          <p14:tracePt t="114276" x="6184900" y="2914650"/>
          <p14:tracePt t="114288" x="6159500" y="2914650"/>
          <p14:tracePt t="114288" x="6115050" y="2921000"/>
          <p14:tracePt t="114307" x="6089650" y="2921000"/>
          <p14:tracePt t="114307" x="6070600" y="2921000"/>
          <p14:tracePt t="114323" x="6051550" y="2921000"/>
          <p14:tracePt t="114323" x="6032500" y="2921000"/>
          <p14:tracePt t="114340" x="6019800" y="2921000"/>
          <p14:tracePt t="114340" x="6000750" y="2927350"/>
          <p14:tracePt t="114340" x="5988050" y="2927350"/>
          <p14:tracePt t="114360" x="5975350" y="2933700"/>
          <p14:tracePt t="114360" x="5962650" y="2933700"/>
          <p14:tracePt t="114373" x="5949950" y="2940050"/>
          <p14:tracePt t="114373" x="5937250" y="2946400"/>
          <p14:tracePt t="114390" x="5924550" y="2946400"/>
          <p14:tracePt t="114390" x="5911850" y="2952750"/>
          <p14:tracePt t="114408" x="5899150" y="2959100"/>
          <p14:tracePt t="114408" x="5892800" y="2965450"/>
          <p14:tracePt t="114423" x="5886450" y="2971800"/>
          <p14:tracePt t="114423" x="5880100" y="2984500"/>
          <p14:tracePt t="114440" x="5880100" y="2990850"/>
          <p14:tracePt t="114456" x="5880100" y="2997200"/>
          <p14:tracePt t="114456" x="5886450" y="3003550"/>
          <p14:tracePt t="114474" x="5892800" y="3009900"/>
          <p14:tracePt t="114490" x="5892800" y="3016250"/>
          <p14:tracePt t="114507" x="5899150" y="3028950"/>
          <p14:tracePt t="114523" x="5905500" y="3035300"/>
          <p14:tracePt t="114539" x="5905500" y="3041650"/>
          <p14:tracePt t="114556" x="5905500" y="3048000"/>
          <p14:tracePt t="114556" x="5905500" y="3054350"/>
          <p14:tracePt t="114575" x="5905500" y="3060700"/>
          <p14:tracePt t="114598" x="5899150" y="3060700"/>
          <p14:tracePt t="114627" x="5899150" y="3067050"/>
          <p14:tracePt t="114650" x="5899150" y="3073400"/>
          <p14:tracePt t="114670" x="5892800" y="3079750"/>
          <p14:tracePt t="114702" x="5886450" y="3079750"/>
          <p14:tracePt t="114726" x="5880100" y="3086100"/>
          <p14:tracePt t="114747" x="5886450" y="3079750"/>
          <p14:tracePt t="114850" x="5892800" y="3079750"/>
          <p14:tracePt t="114866" x="5899150" y="3073400"/>
          <p14:tracePt t="114882" x="5905500" y="3073400"/>
          <p14:tracePt t="114899" x="5905500" y="3067050"/>
          <p14:tracePt t="114910" x="5911850" y="3067050"/>
          <p14:tracePt t="114934" x="5905500" y="3067050"/>
          <p14:tracePt t="115018" x="5911850" y="3067050"/>
          <p14:tracePt t="115150" x="5911850" y="3073400"/>
          <p14:tracePt t="115174" x="5899150" y="3073400"/>
          <p14:tracePt t="115190" x="5892800" y="3073400"/>
          <p14:tracePt t="115198" x="5886450" y="3073400"/>
          <p14:tracePt t="115208" x="5753100" y="2870200"/>
          <p14:tracePt t="115289" x="5746750" y="2838450"/>
          <p14:tracePt t="115295" x="5746750" y="2800350"/>
          <p14:tracePt t="115308" x="5753100" y="2692400"/>
          <p14:tracePt t="115327" x="5784850" y="2635250"/>
          <p14:tracePt t="115342" x="5842000" y="2597150"/>
          <p14:tracePt t="115359" x="5924550" y="2584450"/>
          <p14:tracePt t="115376" x="6064250" y="2622550"/>
          <p14:tracePt t="115392" x="6159500" y="2673350"/>
          <p14:tracePt t="115409" x="6242050" y="2743200"/>
          <p14:tracePt t="115426" x="6299200" y="2813050"/>
          <p14:tracePt t="115442" x="6330950" y="2895600"/>
          <p14:tracePt t="115459" x="6311900" y="2940050"/>
          <p14:tracePt t="115476" x="6261100" y="2971800"/>
          <p14:tracePt t="115493" x="6172200" y="3003550"/>
          <p14:tracePt t="115511" x="6121400" y="3016250"/>
          <p14:tracePt t="115527" x="6096000" y="3016250"/>
          <p14:tracePt t="115543" x="6096000" y="3009900"/>
          <p14:tracePt t="115561" x="6115050" y="3003550"/>
          <p14:tracePt t="115561" x="6134100" y="2990850"/>
          <p14:tracePt t="115561" x="6172200" y="2978150"/>
          <p14:tracePt t="115579" x="6210300" y="2959100"/>
          <p14:tracePt t="115593" x="6261100" y="2940050"/>
          <p14:tracePt t="115593" x="6381750" y="2914650"/>
          <p14:tracePt t="115611" x="6451600" y="2901950"/>
          <p14:tracePt t="115611" x="6521450" y="2895600"/>
          <p14:tracePt t="115627" x="6597650" y="2889250"/>
          <p14:tracePt t="115627" x="6673850" y="2889250"/>
          <p14:tracePt t="115644" x="6750050" y="2889250"/>
          <p14:tracePt t="115644" x="6819900" y="2895600"/>
          <p14:tracePt t="115644" x="6889750" y="2901950"/>
          <p14:tracePt t="115663" x="6946900" y="2908300"/>
          <p14:tracePt t="115676" x="7004050" y="2921000"/>
          <p14:tracePt t="115676" x="7086600" y="2940050"/>
          <p14:tracePt t="115695" x="7118350" y="2952750"/>
          <p14:tracePt t="115695" x="7143750" y="2965450"/>
          <p14:tracePt t="115711" x="7162800" y="2978150"/>
          <p14:tracePt t="115711" x="7169150" y="2990850"/>
          <p14:tracePt t="115728" x="7175500" y="3003550"/>
          <p14:tracePt t="115728" x="7175500" y="3009900"/>
          <p14:tracePt t="115744" x="7169150" y="3016250"/>
          <p14:tracePt t="115744" x="7150100" y="3022600"/>
          <p14:tracePt t="115762" x="7137400" y="3016250"/>
          <p14:tracePt t="115778" x="6991350" y="2717800"/>
          <p14:tracePt t="115845" x="7004050" y="2679700"/>
          <p14:tracePt t="115850" x="7029450" y="2635250"/>
          <p14:tracePt t="115860" x="7086600" y="2571750"/>
          <p14:tracePt t="115860" x="7124700" y="2552700"/>
          <p14:tracePt t="115879" x="7213600" y="2546350"/>
          <p14:tracePt t="115895" x="7296150" y="2584450"/>
          <p14:tracePt t="115911" x="7378700" y="2660650"/>
          <p14:tracePt t="115927" x="7435850" y="2762250"/>
          <p14:tracePt t="115944" x="7473950" y="2863850"/>
          <p14:tracePt t="115944" x="7473950" y="2914650"/>
          <p14:tracePt t="115963" x="7454900" y="2984500"/>
          <p14:tracePt t="115979" x="7391400" y="3035300"/>
          <p14:tracePt t="115994" x="7289800" y="3060700"/>
          <p14:tracePt t="116012" x="7175500" y="3079750"/>
          <p14:tracePt t="116028" x="7054850" y="3092450"/>
          <p14:tracePt t="116045" x="6940550" y="3105150"/>
          <p14:tracePt t="116062" x="6838950" y="3111500"/>
          <p14:tracePt t="116062" x="6788150" y="3117850"/>
          <p14:tracePt t="116079" x="6743700" y="3124200"/>
          <p14:tracePt t="116079" x="6699250" y="3124200"/>
          <p14:tracePt t="116096" x="6661150" y="3130550"/>
          <p14:tracePt t="116096" x="6584950" y="3155950"/>
          <p14:tracePt t="116113" x="6546850" y="3175000"/>
          <p14:tracePt t="116113" x="6515100" y="3200400"/>
          <p14:tracePt t="116129" x="6477000" y="3232150"/>
          <p14:tracePt t="116129" x="6445250" y="3263900"/>
          <p14:tracePt t="116145" x="6407150" y="3302000"/>
          <p14:tracePt t="116145" x="6375400" y="3340100"/>
          <p14:tracePt t="116163" x="6330950" y="3378200"/>
          <p14:tracePt t="116163" x="6248400" y="3448050"/>
          <p14:tracePt t="116179" x="6203950" y="3479800"/>
          <p14:tracePt t="116179" x="6159500" y="3511550"/>
          <p14:tracePt t="116196" x="6115050" y="3543300"/>
          <p14:tracePt t="116196" x="6070600" y="3562350"/>
          <p14:tracePt t="116213" x="6026150" y="3581400"/>
          <p14:tracePt t="116213" x="5975350" y="3587750"/>
          <p14:tracePt t="116213" x="5930900" y="3594100"/>
          <p14:tracePt t="116232" x="5683250" y="3257550"/>
          <p14:tracePt t="116310" x="5695950" y="3213100"/>
          <p14:tracePt t="116316" x="5721350" y="3175000"/>
          <p14:tracePt t="116328" x="5842000" y="3098800"/>
          <p14:tracePt t="116347" x="5943600" y="3098800"/>
          <p14:tracePt t="116362" x="6057900" y="3136900"/>
          <p14:tracePt t="116379" x="6165850" y="3213100"/>
          <p14:tracePt t="116395" x="6280150" y="3371850"/>
          <p14:tracePt t="116412" x="6305550" y="3473450"/>
          <p14:tracePt t="116429" x="6292850" y="3549650"/>
          <p14:tracePt t="116446" x="6248400" y="3587750"/>
          <p14:tracePt t="116462" x="6172200" y="3606800"/>
          <p14:tracePt t="116479" x="6140450" y="3600450"/>
          <p14:tracePt t="116496" x="6140450" y="3594100"/>
          <p14:tracePt t="116513" x="6203950" y="3562350"/>
          <p14:tracePt t="116531" x="6242050" y="3549650"/>
          <p14:tracePt t="116531" x="6286500" y="3530600"/>
          <p14:tracePt t="116547" x="6343650" y="3511550"/>
          <p14:tracePt t="116547" x="6407150" y="3492500"/>
          <p14:tracePt t="116564" x="6470650" y="3473450"/>
          <p14:tracePt t="116564" x="6540500" y="3467100"/>
          <p14:tracePt t="116580" x="6616700" y="3460750"/>
          <p14:tracePt t="116580" x="6686550" y="3454400"/>
          <p14:tracePt t="116580" x="6762750" y="3460750"/>
          <p14:tracePt t="116600" x="6832600" y="3467100"/>
          <p14:tracePt t="116612" x="6902450" y="3473450"/>
          <p14:tracePt t="116612" x="7029450" y="3498850"/>
          <p14:tracePt t="116631" x="7086600" y="3517900"/>
          <p14:tracePt t="116631" x="7137400" y="3530600"/>
          <p14:tracePt t="116647" x="7181850" y="3549650"/>
          <p14:tracePt t="116647" x="7226300" y="3568700"/>
          <p14:tracePt t="116664" x="7258050" y="3594100"/>
          <p14:tracePt t="116664" x="7289800" y="3613150"/>
          <p14:tracePt t="116664" x="7308850" y="3632200"/>
          <p14:tracePt t="116683" x="7327900" y="3644900"/>
          <p14:tracePt t="116696" x="7340600" y="3663950"/>
          <p14:tracePt t="116696" x="7340600" y="3683000"/>
          <p14:tracePt t="116714" x="7334250" y="3676650"/>
          <p14:tracePt t="116731" x="7105650" y="3441700"/>
          <p14:tracePt t="116805" x="7099300" y="3409950"/>
          <p14:tracePt t="116811" x="7099300" y="3378200"/>
          <p14:tracePt t="116818" x="7124700" y="3314700"/>
          <p14:tracePt t="116831" x="7181850" y="3251200"/>
          <p14:tracePt t="116847" x="7258050" y="3213100"/>
          <p14:tracePt t="116864" x="7353300" y="3200400"/>
          <p14:tracePt t="116880" x="7448550" y="3219450"/>
          <p14:tracePt t="116880" x="7493000" y="3244850"/>
          <p14:tracePt t="116899" x="7569200" y="3308350"/>
          <p14:tracePt t="116915" x="7626350" y="3384550"/>
          <p14:tracePt t="116931" x="7658100" y="3460750"/>
          <p14:tracePt t="116947" x="7651750" y="3524250"/>
          <p14:tracePt t="116964" x="7613650" y="3581400"/>
          <p14:tracePt t="116964" x="7581900" y="3606800"/>
          <p14:tracePt t="116983" x="7512050" y="3644900"/>
          <p14:tracePt t="116999" x="7435850" y="3670300"/>
          <p14:tracePt t="117014" x="7372350" y="3689350"/>
          <p14:tracePt t="117031" x="7321550" y="3689350"/>
          <p14:tracePt t="117048" x="7283450" y="3676650"/>
          <p14:tracePt t="117064" x="7258050" y="3657600"/>
          <p14:tracePt t="117081" x="7251700" y="3638550"/>
          <p14:tracePt t="117098" x="7258050" y="3625850"/>
          <p14:tracePt t="117115" x="7270750" y="3613150"/>
          <p14:tracePt t="117131" x="7277100" y="3613150"/>
          <p14:tracePt t="117147" x="7277100" y="3606800"/>
          <p14:tracePt t="117171" x="7277100" y="3600450"/>
          <p14:tracePt t="117230" x="7277100" y="3594100"/>
          <p14:tracePt t="117247" x="7277100" y="3587750"/>
          <p14:tracePt t="117258" x="7277100" y="3581400"/>
          <p14:tracePt t="117267" x="7283450" y="3575050"/>
          <p14:tracePt t="117283" x="7283450" y="3568700"/>
          <p14:tracePt t="117298" x="7289800" y="3568700"/>
          <p14:tracePt t="117327" x="7289800" y="3575050"/>
          <p14:tracePt t="117351" x="7289800" y="3581400"/>
          <p14:tracePt t="117358" x="7296150" y="3587750"/>
          <p14:tracePt t="117371" x="7296150" y="3594100"/>
          <p14:tracePt t="117387" x="7296150" y="3600450"/>
          <p14:tracePt t="117410" x="7289800" y="3606800"/>
          <p14:tracePt t="117438" x="7283450" y="3600450"/>
          <p14:tracePt t="117446" x="7283450" y="3594100"/>
          <p14:tracePt t="117462" x="7277100" y="3587750"/>
          <p14:tracePt t="117478" x="7270750" y="3587750"/>
          <p14:tracePt t="117490" x="7264400" y="3587750"/>
          <p14:tracePt t="117499" x="7258050" y="3587750"/>
          <p14:tracePt t="117499" x="7251700" y="3594100"/>
          <p14:tracePt t="117517" x="7239000" y="3606800"/>
          <p14:tracePt t="117517" x="7232650" y="3613150"/>
          <p14:tracePt t="117534" x="7219950" y="3619500"/>
          <p14:tracePt t="117534" x="7200900" y="3638550"/>
          <p14:tracePt t="117551" x="7188200" y="3644900"/>
          <p14:tracePt t="117551" x="7181850" y="3651250"/>
          <p14:tracePt t="117567" x="7175500" y="3657600"/>
          <p14:tracePt t="117567" x="7169150" y="3663950"/>
          <p14:tracePt t="117584" x="7156450" y="3670300"/>
          <p14:tracePt t="117584" x="7150100" y="3670300"/>
          <p14:tracePt t="117600" x="7150100" y="3676650"/>
          <p14:tracePt t="117600" x="7143750" y="3676650"/>
          <p14:tracePt t="117600" x="7137400" y="3676650"/>
          <p14:tracePt t="117619" x="7131050" y="3683000"/>
          <p14:tracePt t="117632" x="7124700" y="3683000"/>
          <p14:tracePt t="117649" x="7118350" y="3683000"/>
          <p14:tracePt t="117666" x="7112000" y="3676650"/>
          <p14:tracePt t="117710" x="7105650" y="3676650"/>
          <p14:tracePt t="117726" x="7099300" y="3670300"/>
          <p14:tracePt t="117738" x="7092950" y="3670300"/>
          <p14:tracePt t="117751" x="7086600" y="3657600"/>
          <p14:tracePt t="117766" x="7073900" y="3651250"/>
          <p14:tracePt t="117783" x="7067550" y="3644900"/>
          <p14:tracePt t="117800" x="7061200" y="3644900"/>
          <p14:tracePt t="117817" x="7054850" y="3644900"/>
          <p14:tracePt t="117817" x="7048500" y="3644900"/>
          <p14:tracePt t="117834" x="7042150" y="3651250"/>
          <p14:tracePt t="117850" x="7035800" y="3651250"/>
          <p14:tracePt t="117867" x="7048500" y="3651250"/>
          <p14:tracePt t="117910" x="7054850" y="3651250"/>
          <p14:tracePt t="117926" x="7061200" y="3651250"/>
          <p14:tracePt t="117935" x="7067550" y="3657600"/>
          <p14:tracePt t="117942" x="7073900" y="3657600"/>
          <p14:tracePt t="117951" x="7080250" y="3663950"/>
          <p14:tracePt t="117967" x="7086600" y="3670300"/>
          <p14:tracePt t="117984" x="7099300" y="3670300"/>
          <p14:tracePt t="118000" x="7105650" y="3670300"/>
          <p14:tracePt t="118018" x="7112000" y="3670300"/>
          <p14:tracePt t="118034" x="7118350" y="3670300"/>
          <p14:tracePt t="118051" x="7124700" y="3670300"/>
          <p14:tracePt t="118067" x="7131050" y="3670300"/>
          <p14:tracePt t="118084" x="7137400" y="3670300"/>
          <p14:tracePt t="118101" x="7143750" y="3663950"/>
          <p14:tracePt t="118118" x="7150100" y="3663950"/>
          <p14:tracePt t="118158" x="7156450" y="3663950"/>
          <p14:tracePt t="118266" x="7156450" y="3657600"/>
          <p14:tracePt t="118378" x="7150100" y="3657600"/>
          <p14:tracePt t="118422" x="7143750" y="3657600"/>
          <p14:tracePt t="118446" x="7137400" y="3651250"/>
          <p14:tracePt t="118467" x="7131050" y="3644900"/>
          <p14:tracePt t="118482" x="7124700" y="3644900"/>
          <p14:tracePt t="118490" x="7118350" y="3644900"/>
          <p14:tracePt t="118502" x="7112000" y="3644900"/>
          <p14:tracePt t="118502" x="7105650" y="3638550"/>
          <p14:tracePt t="118520" x="7099300" y="3638550"/>
          <p14:tracePt t="118520" x="7092950" y="3638550"/>
          <p14:tracePt t="118537" x="7086600" y="3638550"/>
          <p14:tracePt t="118537" x="7080250" y="3638550"/>
          <p14:tracePt t="118553" x="7073900" y="3638550"/>
          <p14:tracePt t="118553" x="7073900" y="3644900"/>
          <p14:tracePt t="118570" x="7061200" y="3644900"/>
          <p14:tracePt t="118586" x="7054850" y="3651250"/>
          <p14:tracePt t="118602" x="7054850" y="3657600"/>
          <p14:tracePt t="118619" x="7048500" y="3657600"/>
          <p14:tracePt t="118639" x="7042150" y="3663950"/>
          <p14:tracePt t="118671" x="7035800" y="3670300"/>
          <p14:tracePt t="118698" x="7029450" y="3670300"/>
          <p14:tracePt t="118758" x="7023100" y="3676650"/>
          <p14:tracePt t="118782" x="7016750" y="3676650"/>
          <p14:tracePt t="118798" x="7010400" y="3676650"/>
          <p14:tracePt t="118818" x="7004050" y="3676650"/>
          <p14:tracePt t="118834" x="6997700" y="3676650"/>
          <p14:tracePt t="118858" x="6991350" y="3670300"/>
          <p14:tracePt t="118910" x="6985000" y="3670300"/>
          <p14:tracePt t="118939" x="6985000" y="3663950"/>
          <p14:tracePt t="119022" x="6985000" y="3657600"/>
          <p14:tracePt t="119058" x="6991350" y="3657600"/>
          <p14:tracePt t="119126" x="6997700" y="3651250"/>
          <p14:tracePt t="119150" x="7004050" y="3644900"/>
          <p14:tracePt t="119170" x="7010400" y="3644900"/>
          <p14:tracePt t="119194" x="7016750" y="3644900"/>
          <p14:tracePt t="119219" x="7016750" y="3638550"/>
          <p14:tracePt t="119418" x="7023100" y="3638550"/>
          <p14:tracePt t="119526" x="7029450" y="3632200"/>
          <p14:tracePt t="119554" x="7035800" y="3632200"/>
          <p14:tracePt t="119623" x="7029450" y="3638550"/>
          <p14:tracePt t="119659" x="7023100" y="3638550"/>
          <p14:tracePt t="119675" x="7016750" y="3638550"/>
          <p14:tracePt t="119690" x="7010400" y="3638550"/>
          <p14:tracePt t="119707" x="7004050" y="3644900"/>
          <p14:tracePt t="119718" x="6997700" y="3644900"/>
          <p14:tracePt t="119742" x="6997700" y="3651250"/>
          <p14:tracePt t="119770" x="6991350" y="3657600"/>
          <p14:tracePt t="119803" x="6985000" y="3663950"/>
          <p14:tracePt t="119847" x="6978650" y="3663950"/>
          <p14:tracePt t="119862" x="6972300" y="3663950"/>
          <p14:tracePt t="119878" x="6965950" y="3670300"/>
          <p14:tracePt t="119891" x="6959600" y="3670300"/>
          <p14:tracePt t="119906" x="6953250" y="3676650"/>
          <p14:tracePt t="119930" x="6946900" y="3683000"/>
          <p14:tracePt t="119951" x="6940550" y="3683000"/>
          <p14:tracePt t="119975" x="6934200" y="3689350"/>
          <p14:tracePt t="119999" x="6927850" y="3689350"/>
          <p14:tracePt t="120018" x="6921500" y="3695700"/>
          <p14:tracePt t="120042" x="6915150" y="3702050"/>
          <p14:tracePt t="120058" x="6908800" y="3708400"/>
          <p14:tracePt t="120071" x="6902450" y="3714750"/>
          <p14:tracePt t="120086" x="6896100" y="3721100"/>
          <p14:tracePt t="120102" x="6889750" y="3721100"/>
          <p14:tracePt t="120118" x="6883400" y="3727450"/>
          <p14:tracePt t="120127" x="6877050" y="3727450"/>
          <p14:tracePt t="120141" x="6870700" y="3727450"/>
          <p14:tracePt t="120141" x="6864350" y="3727450"/>
          <p14:tracePt t="120159" x="6858000" y="3727450"/>
          <p14:tracePt t="120174" x="6851650" y="3727450"/>
          <p14:tracePt t="120174" x="6845300" y="3727450"/>
          <p14:tracePt t="120192" x="6838950" y="3733800"/>
          <p14:tracePt t="120192" x="6832600" y="3733800"/>
          <p14:tracePt t="120209" x="6826250" y="3733800"/>
          <p14:tracePt t="120224" x="6813550" y="3740150"/>
          <p14:tracePt t="120241" x="6807200" y="3740150"/>
          <p14:tracePt t="120241" x="6800850" y="3740150"/>
          <p14:tracePt t="120259" x="6794500" y="3740150"/>
          <p14:tracePt t="120259" x="6788150" y="3746500"/>
          <p14:tracePt t="120276" x="6781800" y="3746500"/>
          <p14:tracePt t="120276" x="6775450" y="3746500"/>
          <p14:tracePt t="120293" x="6769100" y="3746500"/>
          <p14:tracePt t="120293" x="6762750" y="3752850"/>
          <p14:tracePt t="120293" x="6756400" y="3752850"/>
          <p14:tracePt t="120312" x="6750050" y="3752850"/>
          <p14:tracePt t="120324" x="6743700" y="3752850"/>
          <p14:tracePt t="120324" x="6737350" y="3759200"/>
          <p14:tracePt t="120343" x="6724650" y="3765550"/>
          <p14:tracePt t="120358" x="6718300" y="3765550"/>
          <p14:tracePt t="120375" x="6718300" y="3759200"/>
          <p14:tracePt t="120402" x="6724650" y="3752850"/>
          <p14:tracePt t="120419" x="6731000" y="3746500"/>
          <p14:tracePt t="120431" x="6737350" y="3746500"/>
          <p14:tracePt t="120442" x="6743700" y="3740150"/>
          <p14:tracePt t="120442" x="6750050" y="3740150"/>
          <p14:tracePt t="120460" x="6756400" y="3733800"/>
          <p14:tracePt t="120475" x="6762750" y="3727450"/>
          <p14:tracePt t="120475" x="6775450" y="3727450"/>
          <p14:tracePt t="120493" x="6781800" y="3721100"/>
          <p14:tracePt t="120514" x="6794500" y="3721100"/>
          <p14:tracePt t="120530" x="6800850" y="3721100"/>
          <p14:tracePt t="120546" x="6800850" y="3714750"/>
          <p14:tracePt t="120566" x="6807200" y="3714750"/>
          <p14:tracePt t="120582" x="6813550" y="3714750"/>
          <p14:tracePt t="120606" x="6813550" y="3708400"/>
          <p14:tracePt t="120626" x="6807200" y="3708400"/>
          <p14:tracePt t="120650" x="6800850" y="3708400"/>
          <p14:tracePt t="120670" x="6807200" y="3708400"/>
          <p14:tracePt t="120702" x="6813550" y="3708400"/>
          <p14:tracePt t="120726" x="6807200" y="3702050"/>
          <p14:tracePt t="120778" x="6800850" y="3708400"/>
          <p14:tracePt t="120790" x="6794500" y="3708400"/>
          <p14:tracePt t="120807" x="6788150" y="3714750"/>
          <p14:tracePt t="120890" x="6781800" y="3714750"/>
          <p14:tracePt t="120906" x="6775450" y="3714750"/>
          <p14:tracePt t="120935" x="6769100" y="3714750"/>
          <p14:tracePt t="120971" x="6775450" y="3714750"/>
          <p14:tracePt t="121039" x="6781800" y="3714750"/>
          <p14:tracePt t="121054" x="6788150" y="3714750"/>
          <p14:tracePt t="121071" x="6794500" y="3708400"/>
          <p14:tracePt t="121087" x="6800850" y="3708400"/>
          <p14:tracePt t="121099" x="6807200" y="3702050"/>
          <p14:tracePt t="124602" x="6858000" y="3340100"/>
          <p14:tracePt t="124614" x="6858000" y="3327400"/>
          <p14:tracePt t="124623" x="6858000" y="3321050"/>
          <p14:tracePt t="124623" x="6864350" y="3302000"/>
          <p14:tracePt t="124640" x="6864350" y="3289300"/>
          <p14:tracePt t="124640" x="6870700" y="3276600"/>
          <p14:tracePt t="124657" x="6877050" y="3263900"/>
          <p14:tracePt t="124657" x="6883400" y="3257550"/>
          <p14:tracePt t="124657" x="6883400" y="3244850"/>
          <p14:tracePt t="124676" x="6889750" y="3238500"/>
          <p14:tracePt t="124676" x="6896100" y="3232150"/>
          <p14:tracePt t="124691" x="6902450" y="3225800"/>
          <p14:tracePt t="124706" x="6902450" y="3219450"/>
          <p14:tracePt t="124706" x="6902450" y="3213100"/>
          <p14:tracePt t="124723" x="6902450" y="3200400"/>
          <p14:tracePt t="124723" x="6902450" y="3194050"/>
          <p14:tracePt t="124740" x="6908800" y="3181350"/>
          <p14:tracePt t="124740" x="6908800" y="3168650"/>
          <p14:tracePt t="124740" x="6908800" y="3155950"/>
          <p14:tracePt t="124760" x="6908800" y="3136900"/>
          <p14:tracePt t="124772" x="6908800" y="3117850"/>
          <p14:tracePt t="124772" x="6908800" y="3079750"/>
          <p14:tracePt t="124790" x="6908800" y="3054350"/>
          <p14:tracePt t="124790" x="6908800" y="3035300"/>
          <p14:tracePt t="125103" x="7061200" y="2482850"/>
          <p14:tracePt t="125143" x="7054850" y="2476500"/>
          <p14:tracePt t="125158" x="7054850" y="2470150"/>
          <p14:tracePt t="125163" x="7054850" y="2457450"/>
          <p14:tracePt t="125174" x="7054850" y="2451100"/>
          <p14:tracePt t="125174" x="7061200" y="2444750"/>
          <p14:tracePt t="125192" x="7061200" y="2438400"/>
          <p14:tracePt t="125192" x="7067550" y="2425700"/>
          <p14:tracePt t="125208" x="7073900" y="2419350"/>
          <p14:tracePt t="125208" x="7080250" y="2406650"/>
          <p14:tracePt t="125225" x="7086600" y="2406650"/>
          <p14:tracePt t="125225" x="7092950" y="2406650"/>
          <p14:tracePt t="125242" x="7099300" y="2400300"/>
          <p14:tracePt t="125242" x="7105650" y="2400300"/>
          <p14:tracePt t="125259" x="7105650" y="2406650"/>
          <p14:tracePt t="125274" x="7112000" y="2413000"/>
          <p14:tracePt t="125274" x="7118350" y="2425700"/>
          <p14:tracePt t="125292" x="7118350" y="2438400"/>
          <p14:tracePt t="125292" x="7118350" y="2451100"/>
          <p14:tracePt t="125309" x="7118350" y="2463800"/>
          <p14:tracePt t="125309" x="7118350" y="2482850"/>
          <p14:tracePt t="125326" x="7118350" y="2501900"/>
          <p14:tracePt t="125326" x="7112000" y="2540000"/>
          <p14:tracePt t="125343" x="7112000" y="2559050"/>
          <p14:tracePt t="125343" x="7112000" y="2578100"/>
          <p14:tracePt t="125359" x="7105650" y="2597150"/>
          <p14:tracePt t="125359" x="7105650" y="2609850"/>
          <p14:tracePt t="125376" x="7105650" y="2622550"/>
          <p14:tracePt t="125376" x="7105650" y="2635250"/>
          <p14:tracePt t="125392" x="7105650" y="2647950"/>
          <p14:tracePt t="125392" x="7099300" y="2654300"/>
          <p14:tracePt t="125392" x="7099300" y="2667000"/>
          <p14:tracePt t="125412" x="7099300" y="2673350"/>
          <p14:tracePt t="125424" x="7092950" y="2679700"/>
          <p14:tracePt t="125424" x="7080250" y="2686050"/>
          <p14:tracePt t="125443" x="7073900" y="2692400"/>
          <p14:tracePt t="125443" x="7061200" y="2698750"/>
          <p14:tracePt t="125459" x="7048500" y="2705100"/>
          <p14:tracePt t="125459" x="7035800" y="2711450"/>
          <p14:tracePt t="125476" x="7016750" y="2711450"/>
          <p14:tracePt t="125476" x="6997700" y="2717800"/>
          <p14:tracePt t="125476" x="6978650" y="2724150"/>
          <p14:tracePt t="125495" x="6959600" y="2730500"/>
          <p14:tracePt t="125508" x="6934200" y="2736850"/>
          <p14:tracePt t="125508" x="6870700" y="2749550"/>
          <p14:tracePt t="125526" x="6838950" y="2755900"/>
          <p14:tracePt t="125526" x="6800850" y="2768600"/>
          <p14:tracePt t="125543" x="6762750" y="2774950"/>
          <p14:tracePt t="125543" x="6718300" y="2787650"/>
          <p14:tracePt t="125560" x="6680200" y="2800350"/>
          <p14:tracePt t="125560" x="6635750" y="2806700"/>
          <p14:tracePt t="125576" x="6604000" y="2819400"/>
          <p14:tracePt t="125576" x="6534150" y="2832100"/>
          <p14:tracePt t="125593" x="6502400" y="2838450"/>
          <p14:tracePt t="125593" x="6470650" y="2844800"/>
          <p14:tracePt t="125610" x="6445250" y="2851150"/>
          <p14:tracePt t="125610" x="6413500" y="2857500"/>
          <p14:tracePt t="125627" x="6388100" y="2863850"/>
          <p14:tracePt t="125627" x="6356350" y="2870200"/>
          <p14:tracePt t="125643" x="6330950" y="2876550"/>
          <p14:tracePt t="125643" x="6273800" y="2889250"/>
          <p14:tracePt t="125660" x="6248400" y="2901950"/>
          <p14:tracePt t="125660" x="6223000" y="2908300"/>
          <p14:tracePt t="125677" x="6203950" y="2914650"/>
          <p14:tracePt t="125677" x="6178550" y="2921000"/>
          <p14:tracePt t="125693" x="6153150" y="2933700"/>
          <p14:tracePt t="125693" x="6134100" y="2940050"/>
          <p14:tracePt t="125712" x="6096000" y="2959100"/>
          <p14:tracePt t="125712" x="6083300" y="2971800"/>
          <p14:tracePt t="125727" x="6070600" y="2978150"/>
          <p14:tracePt t="125727" x="6051550" y="2984500"/>
          <p14:tracePt t="125744" x="6038850" y="2997200"/>
          <p14:tracePt t="125744" x="6032500" y="3003550"/>
          <p14:tracePt t="125760" x="6019800" y="3009900"/>
          <p14:tracePt t="125760" x="6007100" y="3009900"/>
          <p14:tracePt t="125760" x="5994400" y="3016250"/>
          <p14:tracePt t="125779" x="5981700" y="3022600"/>
          <p14:tracePt t="125792" x="5969000" y="3022600"/>
          <p14:tracePt t="125792" x="5937250" y="3022600"/>
          <p14:tracePt t="125811" x="5924550" y="3022600"/>
          <p14:tracePt t="125811" x="5905500" y="3009900"/>
          <p14:tracePt t="125827" x="5784850" y="2813050"/>
          <p14:tracePt t="125901" x="5784850" y="2781300"/>
          <p14:tracePt t="125907" x="5791200" y="2755900"/>
          <p14:tracePt t="125914" x="5810250" y="2724150"/>
          <p14:tracePt t="125926" x="5905500" y="2647950"/>
          <p14:tracePt t="125943" x="6000750" y="2609850"/>
          <p14:tracePt t="125960" x="6108700" y="2597150"/>
          <p14:tracePt t="125977" x="6203950" y="2616200"/>
          <p14:tracePt t="125993" x="6305550" y="2711450"/>
          <p14:tracePt t="126011" x="6337300" y="2800350"/>
          <p14:tracePt t="126027" x="6343650" y="2889250"/>
          <p14:tracePt t="126044" x="6330950" y="2952750"/>
          <p14:tracePt t="126060" x="6299200" y="2997200"/>
          <p14:tracePt t="126060" x="6286500" y="3009900"/>
          <p14:tracePt t="126079" x="6254750" y="3022600"/>
          <p14:tracePt t="126095" x="6242050" y="3016250"/>
          <p14:tracePt t="126111" x="6229350" y="2997200"/>
          <p14:tracePt t="126111" x="6235700" y="2990850"/>
          <p14:tracePt t="126128" x="6248400" y="2971800"/>
          <p14:tracePt t="126128" x="6273800" y="2959100"/>
          <p14:tracePt t="126145" x="6305550" y="2946400"/>
          <p14:tracePt t="126145" x="6350000" y="2933700"/>
          <p14:tracePt t="126145" x="6407150" y="2921000"/>
          <p14:tracePt t="126164" x="6470650" y="2914650"/>
          <p14:tracePt t="126164" x="6540500" y="2914650"/>
          <p14:tracePt t="126179" x="6616700" y="2921000"/>
          <p14:tracePt t="126179" x="6692900" y="2927350"/>
          <p14:tracePt t="126195" x="6775450" y="2946400"/>
          <p14:tracePt t="126195" x="6845300" y="2959100"/>
          <p14:tracePt t="126212" x="6915150" y="2978150"/>
          <p14:tracePt t="126212" x="6978650" y="2997200"/>
          <p14:tracePt t="126229" x="7035800" y="3016250"/>
          <p14:tracePt t="126229" x="7124700" y="3048000"/>
          <p14:tracePt t="126246" x="7162800" y="3060700"/>
          <p14:tracePt t="126246" x="7188200" y="3073400"/>
          <p14:tracePt t="126262" x="7207250" y="3079750"/>
          <p14:tracePt t="126262" x="7219950" y="3079750"/>
          <p14:tracePt t="126279" x="7226300" y="3079750"/>
          <p14:tracePt t="126279" x="7232650" y="3073400"/>
          <p14:tracePt t="126295" x="7232650" y="3067050"/>
          <p14:tracePt t="126314" x="7137400" y="2787650"/>
          <p14:tracePt t="126373" x="7137400" y="2749550"/>
          <p14:tracePt t="126379" x="7169150" y="2673350"/>
          <p14:tracePt t="126395" x="7226300" y="2616200"/>
          <p14:tracePt t="126411" x="7302500" y="2597150"/>
          <p14:tracePt t="126428" x="7378700" y="2622550"/>
          <p14:tracePt t="126428" x="7416800" y="2654300"/>
          <p14:tracePt t="126447" x="7473950" y="2730500"/>
          <p14:tracePt t="126463" x="7518400" y="2819400"/>
          <p14:tracePt t="126478" x="7531100" y="2901950"/>
          <p14:tracePt t="126495" x="7512050" y="2965450"/>
          <p14:tracePt t="126512" x="7454900" y="3016250"/>
          <p14:tracePt t="126528" x="7308850" y="3073400"/>
          <p14:tracePt t="126545" x="7181850" y="3105150"/>
          <p14:tracePt t="126562" x="7048500" y="3143250"/>
          <p14:tracePt t="126580" x="6972300" y="3155950"/>
          <p14:tracePt t="126580" x="6908800" y="3175000"/>
          <p14:tracePt t="126597" x="6832600" y="3194050"/>
          <p14:tracePt t="126597" x="6699250" y="3232150"/>
          <p14:tracePt t="126613" x="6635750" y="3251200"/>
          <p14:tracePt t="126613" x="6572250" y="3282950"/>
          <p14:tracePt t="126630" x="6515100" y="3314700"/>
          <p14:tracePt t="126630" x="6457950" y="3346450"/>
          <p14:tracePt t="126646" x="6407150" y="3384550"/>
          <p14:tracePt t="126646" x="6305550" y="3454400"/>
          <p14:tracePt t="126664" x="6261100" y="3486150"/>
          <p14:tracePt t="126664" x="6216650" y="3511550"/>
          <p14:tracePt t="126680" x="6178550" y="3536950"/>
          <p14:tracePt t="126680" x="6134100" y="3556000"/>
          <p14:tracePt t="126696" x="6089650" y="3562350"/>
          <p14:tracePt t="126696" x="6045200" y="3562350"/>
          <p14:tracePt t="126713" x="5727700" y="3333750"/>
          <p14:tracePt t="126713" x="5734050" y="3289300"/>
          <p14:tracePt t="126791" x="5753100" y="3251200"/>
          <p14:tracePt t="126799" x="5778500" y="3213100"/>
          <p14:tracePt t="126812" x="5911850" y="3124200"/>
          <p14:tracePt t="126831" x="6019800" y="3105150"/>
          <p14:tracePt t="126846" x="6134100" y="3124200"/>
          <p14:tracePt t="126863" x="6229350" y="3175000"/>
          <p14:tracePt t="126880" x="6299200" y="3251200"/>
          <p14:tracePt t="126896" x="6343650" y="3390900"/>
          <p14:tracePt t="126913" x="6337300" y="3467100"/>
          <p14:tracePt t="126930" x="6324600" y="3517900"/>
          <p14:tracePt t="126946" x="6311900" y="3543300"/>
          <p14:tracePt t="126963" x="6324600" y="3536950"/>
          <p14:tracePt t="126981" x="6343650" y="3517900"/>
          <p14:tracePt t="126981" x="6375400" y="3505200"/>
          <p14:tracePt t="126997" x="6413500" y="3479800"/>
          <p14:tracePt t="126997" x="6457950" y="3454400"/>
          <p14:tracePt t="127015" x="6515100" y="3429000"/>
          <p14:tracePt t="127015" x="6648450" y="3390900"/>
          <p14:tracePt t="127031" x="6724650" y="3378200"/>
          <p14:tracePt t="127031" x="6800850" y="3365500"/>
          <p14:tracePt t="127048" x="6877050" y="3365500"/>
          <p14:tracePt t="127048" x="6953250" y="3365500"/>
          <p14:tracePt t="127065" x="7029450" y="3378200"/>
          <p14:tracePt t="127065" x="7099300" y="3390900"/>
          <p14:tracePt t="127065" x="7162800" y="3403600"/>
          <p14:tracePt t="127084" x="7219950" y="3422650"/>
          <p14:tracePt t="127096" x="7270750" y="3441700"/>
          <p14:tracePt t="127096" x="7353300" y="3473450"/>
          <p14:tracePt t="127115" x="7385050" y="3492500"/>
          <p14:tracePt t="127115" x="7410450" y="3505200"/>
          <p14:tracePt t="127132" x="7429500" y="3517900"/>
          <p14:tracePt t="127132" x="7442200" y="3530600"/>
          <p14:tracePt t="127148" x="7448550" y="3543300"/>
          <p14:tracePt t="127148" x="7448550" y="3549650"/>
          <p14:tracePt t="127148" x="7442200" y="3562350"/>
          <p14:tracePt t="127167" x="7429500" y="3568700"/>
          <p14:tracePt t="127180" x="7410450" y="3575050"/>
          <p14:tracePt t="127180" x="7359650" y="3575050"/>
          <p14:tracePt t="127198" x="7327900" y="3568700"/>
          <p14:tracePt t="127215" x="7086600" y="3276600"/>
          <p14:tracePt t="127281" x="7092950" y="3225800"/>
          <p14:tracePt t="127287" x="7112000" y="3181350"/>
          <p14:tracePt t="127297" x="7175500" y="3098800"/>
          <p14:tracePt t="127314" x="7334250" y="3041650"/>
          <p14:tracePt t="127331" x="7448550" y="3054350"/>
          <p14:tracePt t="127348" x="7556500" y="3105150"/>
          <p14:tracePt t="127364" x="7632700" y="3175000"/>
          <p14:tracePt t="127364" x="7664450" y="3213100"/>
          <p14:tracePt t="127383" x="7683500" y="3289300"/>
          <p14:tracePt t="127399" x="7664450" y="3359150"/>
          <p14:tracePt t="127415" x="7607300" y="3416300"/>
          <p14:tracePt t="127431" x="7531100" y="3460750"/>
          <p14:tracePt t="127448" x="7448550" y="3498850"/>
          <p14:tracePt t="127448" x="7410450" y="3517900"/>
          <p14:tracePt t="127467" x="7334250" y="3556000"/>
          <p14:tracePt t="127483" x="7270750" y="3581400"/>
          <p14:tracePt t="127500" x="7245350" y="3594100"/>
          <p14:tracePt t="127500" x="7219950" y="3594100"/>
          <p14:tracePt t="127516" x="7194550" y="3600450"/>
          <p14:tracePt t="127516" x="7175500" y="3594100"/>
          <p14:tracePt t="127516" x="7162800" y="3587750"/>
          <p14:tracePt t="127535" x="7143750" y="3575050"/>
          <p14:tracePt t="127548" x="7131050" y="3568700"/>
          <p14:tracePt t="127548" x="7118350" y="3549650"/>
          <p14:tracePt t="127566" x="7112000" y="3536950"/>
          <p14:tracePt t="127566" x="7105650" y="3530600"/>
          <p14:tracePt t="127583" x="7099300" y="3524250"/>
          <p14:tracePt t="127583" x="7092950" y="3517900"/>
          <p14:tracePt t="127600" x="7092950" y="3511550"/>
          <p14:tracePt t="127600" x="7086600" y="3505200"/>
          <p14:tracePt t="127616" x="7080250" y="3498850"/>
          <p14:tracePt t="127616" x="7073900" y="3492500"/>
          <p14:tracePt t="127633" x="7061200" y="3492500"/>
          <p14:tracePt t="127633" x="7054850" y="3492500"/>
          <p14:tracePt t="127650" x="7042150" y="3486150"/>
          <p14:tracePt t="127650" x="7029450" y="3486150"/>
          <p14:tracePt t="127666" x="7016750" y="3486150"/>
          <p14:tracePt t="127666" x="6991350" y="3486150"/>
          <p14:tracePt t="127683" x="6978650" y="3479800"/>
          <p14:tracePt t="127683" x="6965950" y="3479800"/>
          <p14:tracePt t="127700" x="6953250" y="3473450"/>
          <p14:tracePt t="127700" x="6940550" y="3467100"/>
          <p14:tracePt t="127717" x="6927850" y="3460750"/>
          <p14:tracePt t="127717" x="6915150" y="3460750"/>
          <p14:tracePt t="127733" x="6902450" y="3454400"/>
          <p14:tracePt t="127733" x="6883400" y="3441700"/>
          <p14:tracePt t="127752" x="6870700" y="3435350"/>
          <p14:tracePt t="127752" x="6858000" y="3435350"/>
          <p14:tracePt t="127768" x="6851650" y="3429000"/>
          <p14:tracePt t="127768" x="6838950" y="3429000"/>
          <p14:tracePt t="127784" x="6832600" y="3422650"/>
          <p14:tracePt t="127784" x="6826250" y="3416300"/>
          <p14:tracePt t="127800" x="6813550" y="3416300"/>
          <p14:tracePt t="127800" x="6807200" y="3409950"/>
          <p14:tracePt t="127800" x="6800850" y="3403600"/>
          <p14:tracePt t="127819" x="6794500" y="3397250"/>
          <p14:tracePt t="127832" x="6788150" y="3390900"/>
          <p14:tracePt t="127832" x="6781800" y="3378200"/>
          <p14:tracePt t="127851" x="6781800" y="3371850"/>
          <p14:tracePt t="127851" x="6781800" y="3365500"/>
          <p14:tracePt t="127868" x="6781800" y="3359150"/>
          <p14:tracePt t="127883" x="6781800" y="3346450"/>
          <p14:tracePt t="127899" x="6781800" y="3340100"/>
          <p14:tracePt t="127916" x="6781800" y="3333750"/>
          <p14:tracePt t="127933" x="6788150" y="3327400"/>
          <p14:tracePt t="127950" x="6794500" y="3327400"/>
          <p14:tracePt t="127966" x="6794500" y="3321050"/>
          <p14:tracePt t="127990" x="6794500" y="3314700"/>
          <p14:tracePt t="128007" x="6788150" y="3308350"/>
          <p14:tracePt t="128022" x="6788150" y="3302000"/>
          <p14:tracePt t="128033" x="6781800" y="3295650"/>
          <p14:tracePt t="128033" x="6775450" y="3289300"/>
          <p14:tracePt t="128051" x="6769100" y="3282950"/>
          <p14:tracePt t="128067" x="6769100" y="3276600"/>
          <p14:tracePt t="128090" x="6762750" y="3276600"/>
          <p14:tracePt t="128134" x="6762750" y="3270250"/>
          <p14:tracePt t="128151" x="6756400" y="3263900"/>
          <p14:tracePt t="128163" x="6756400" y="3257550"/>
          <p14:tracePt t="128171" x="6762750" y="3251200"/>
          <p14:tracePt t="128187" x="6769100" y="3244850"/>
          <p14:tracePt t="128203" x="6769100" y="3238500"/>
          <p14:tracePt t="128219" x="6775450" y="3232150"/>
          <p14:tracePt t="128219" x="6781800" y="3225800"/>
          <p14:tracePt t="128235" x="6781800" y="3219450"/>
          <p14:tracePt t="128235" x="6788150" y="3213100"/>
          <p14:tracePt t="128252" x="6794500" y="3206750"/>
          <p14:tracePt t="128252" x="6800850" y="3200400"/>
          <p14:tracePt t="128269" x="6800850" y="3194050"/>
          <p14:tracePt t="128269" x="6807200" y="3175000"/>
          <p14:tracePt t="128285" x="6807200" y="3168650"/>
          <p14:tracePt t="128285" x="6807200" y="3162300"/>
          <p14:tracePt t="128302" x="6813550" y="3149600"/>
          <p14:tracePt t="128302" x="6813550" y="3143250"/>
          <p14:tracePt t="128318" x="6813550" y="3130550"/>
          <p14:tracePt t="128318" x="6813550" y="3124200"/>
          <p14:tracePt t="128335" x="6819900" y="3117850"/>
          <p14:tracePt t="128335" x="6832600" y="3098800"/>
          <p14:tracePt t="128352" x="6838950" y="3092450"/>
          <p14:tracePt t="128352" x="6845300" y="3079750"/>
          <p14:tracePt t="128369" x="6858000" y="3073400"/>
          <p14:tracePt t="128369" x="6864350" y="3060700"/>
          <p14:tracePt t="128386" x="6877050" y="3054350"/>
          <p14:tracePt t="128386" x="6896100" y="3035300"/>
          <p14:tracePt t="128403" x="6902450" y="3028950"/>
          <p14:tracePt t="128403" x="6908800" y="3022600"/>
          <p14:tracePt t="128419" x="6921500" y="3016250"/>
          <p14:tracePt t="128419" x="6927850" y="3009900"/>
          <p14:tracePt t="128435" x="6934200" y="3003550"/>
          <p14:tracePt t="128435" x="6940550" y="2997200"/>
          <p14:tracePt t="128452" x="6946900" y="2997200"/>
          <p14:tracePt t="128452" x="6953250" y="2990850"/>
          <p14:tracePt t="128470" x="6959600" y="2984500"/>
          <p14:tracePt t="128484" x="6959600" y="2978150"/>
          <p14:tracePt t="128502" x="6959600" y="2971800"/>
          <p14:tracePt t="128502" x="6953250" y="2965450"/>
          <p14:tracePt t="128520" x="6946900" y="2959100"/>
          <p14:tracePt t="128520" x="6940550" y="2959100"/>
          <p14:tracePt t="128536" x="6934200" y="2952750"/>
          <p14:tracePt t="128536" x="6927850" y="2946400"/>
          <p14:tracePt t="128553" x="6915150" y="2940050"/>
          <p14:tracePt t="128553" x="6908800" y="2940050"/>
          <p14:tracePt t="128553" x="6902450" y="2940050"/>
          <p14:tracePt t="128571" x="6896100" y="2933700"/>
          <p14:tracePt t="128571" x="6889750" y="2933700"/>
          <p14:tracePt t="128586" x="6883400" y="2933700"/>
          <p14:tracePt t="128586" x="6877050" y="2933700"/>
          <p14:tracePt t="128603" x="6870700" y="2927350"/>
          <p14:tracePt t="128619" x="6858000" y="2921000"/>
          <p14:tracePt t="128635" x="6858000" y="2914650"/>
          <p14:tracePt t="128635" x="6851650" y="2908300"/>
          <p14:tracePt t="128654" x="6845300" y="2901950"/>
          <p14:tracePt t="128654" x="6838950" y="2895600"/>
          <p14:tracePt t="128670" x="6832600" y="2895600"/>
          <p14:tracePt t="128670" x="6826250" y="2895600"/>
          <p14:tracePt t="128687" x="6819900" y="2889250"/>
          <p14:tracePt t="128687" x="6800850" y="2889250"/>
          <p14:tracePt t="128704" x="6788150" y="2895600"/>
          <p14:tracePt t="128704" x="6775450" y="2895600"/>
          <p14:tracePt t="128720" x="6769100" y="2901950"/>
          <p14:tracePt t="128720" x="6756400" y="2901950"/>
          <p14:tracePt t="128736" x="6743700" y="2908300"/>
          <p14:tracePt t="128736" x="6724650" y="2908300"/>
          <p14:tracePt t="128755" x="6711950" y="2914650"/>
          <p14:tracePt t="128755" x="6680200" y="2921000"/>
          <p14:tracePt t="128771" x="6661150" y="2927350"/>
          <p14:tracePt t="128771" x="6642100" y="2927350"/>
          <p14:tracePt t="128787" x="6623050" y="2933700"/>
          <p14:tracePt t="128787" x="6604000" y="2940050"/>
          <p14:tracePt t="128803" x="6584950" y="2946400"/>
          <p14:tracePt t="128803" x="6559550" y="2952750"/>
          <p14:tracePt t="128820" x="6540500" y="2959100"/>
          <p14:tracePt t="128820" x="6515100" y="2965450"/>
          <p14:tracePt t="128820" x="6489700" y="2971800"/>
          <p14:tracePt t="128839" x="6470650" y="2978150"/>
          <p14:tracePt t="128852" x="6445250" y="2984500"/>
          <p14:tracePt t="128852" x="6400800" y="2997200"/>
          <p14:tracePt t="128871" x="6375400" y="3003550"/>
          <p14:tracePt t="128871" x="6356350" y="3009900"/>
          <p14:tracePt t="128887" x="6330950" y="3009900"/>
          <p14:tracePt t="128887" x="6311900" y="3016250"/>
          <p14:tracePt t="128904" x="6292850" y="3016250"/>
          <p14:tracePt t="128904" x="6280150" y="3016250"/>
          <p14:tracePt t="128904" x="6261100" y="3009900"/>
          <p14:tracePt t="128923" x="6242050" y="3009900"/>
          <p14:tracePt t="128936" x="6223000" y="3009900"/>
          <p14:tracePt t="128936" x="6191250" y="3009900"/>
          <p14:tracePt t="128954" x="6178550" y="3003550"/>
          <p14:tracePt t="128954" x="6159500" y="3003550"/>
          <p14:tracePt t="128970" x="6146800" y="3003550"/>
          <p14:tracePt t="128970" x="6140450" y="2997200"/>
          <p14:tracePt t="128988" x="6127750" y="2997200"/>
          <p14:tracePt t="128988" x="6115050" y="2990850"/>
          <p14:tracePt t="129004" x="6108700" y="2984500"/>
          <p14:tracePt t="129020" x="6102350" y="2978150"/>
          <p14:tracePt t="129036" x="6096000" y="2965450"/>
          <p14:tracePt t="129036" x="6096000" y="2959100"/>
          <p14:tracePt t="129054" x="6089650" y="2952750"/>
          <p14:tracePt t="129070" x="6089650" y="2946400"/>
          <p14:tracePt t="129087" x="6083300" y="2933700"/>
          <p14:tracePt t="129103" x="6083300" y="2927350"/>
          <p14:tracePt t="129120" x="6083300" y="2921000"/>
          <p14:tracePt t="129120" x="6083300" y="2914650"/>
          <p14:tracePt t="129139" x="6083300" y="2908300"/>
          <p14:tracePt t="129155" x="6089650" y="2901950"/>
          <p14:tracePt t="129171" x="6096000" y="2889250"/>
          <p14:tracePt t="129187" x="6096000" y="2882900"/>
          <p14:tracePt t="129203" x="6102350" y="2876550"/>
          <p14:tracePt t="129220" x="6108700" y="2876550"/>
          <p14:tracePt t="129237" x="6115050" y="2870200"/>
          <p14:tracePt t="129237" x="6121400" y="2863850"/>
          <p14:tracePt t="129256" x="6127750" y="2863850"/>
          <p14:tracePt t="129256" x="6140450" y="2857500"/>
          <p14:tracePt t="129272" x="6146800" y="2851150"/>
          <p14:tracePt t="129272" x="6159500" y="2844800"/>
          <p14:tracePt t="129288" x="6165850" y="2838450"/>
          <p14:tracePt t="129288" x="6191250" y="2825750"/>
          <p14:tracePt t="129305" x="6203950" y="2819400"/>
          <p14:tracePt t="129305" x="6216650" y="2813050"/>
          <p14:tracePt t="129322" x="6229350" y="2806700"/>
          <p14:tracePt t="129322" x="6242050" y="2800350"/>
          <p14:tracePt t="129339" x="6261100" y="2787650"/>
          <p14:tracePt t="129339" x="6273800" y="2781300"/>
          <p14:tracePt t="129356" x="6286500" y="2774950"/>
          <p14:tracePt t="129356" x="6318250" y="2762250"/>
          <p14:tracePt t="129372" x="6330950" y="2755900"/>
          <p14:tracePt t="129372" x="6343650" y="2749550"/>
          <p14:tracePt t="129389" x="6356350" y="2743200"/>
          <p14:tracePt t="129389" x="6369050" y="2736850"/>
          <p14:tracePt t="129406" x="6381750" y="2730500"/>
          <p14:tracePt t="129406" x="6407150" y="2717800"/>
          <p14:tracePt t="129422" x="6426200" y="2711450"/>
          <p14:tracePt t="129422" x="6438900" y="2698750"/>
          <p14:tracePt t="129439" x="6457950" y="2692400"/>
          <p14:tracePt t="129439" x="6477000" y="2686050"/>
          <p14:tracePt t="129456" x="6496050" y="2679700"/>
          <p14:tracePt t="129456" x="6508750" y="2673350"/>
          <p14:tracePt t="129473" x="6527800" y="2667000"/>
          <p14:tracePt t="129473" x="6540500" y="2667000"/>
          <p14:tracePt t="129473" x="6553200" y="2660650"/>
          <p14:tracePt t="129491" x="6565900" y="2660650"/>
          <p14:tracePt t="129504" x="6578600" y="2667000"/>
          <p14:tracePt t="129504" x="6597650" y="2667000"/>
          <p14:tracePt t="129523" x="6610350" y="2673350"/>
          <p14:tracePt t="129523" x="6616700" y="2673350"/>
          <p14:tracePt t="129540" x="6623050" y="2679700"/>
          <p14:tracePt t="129555" x="6629400" y="2686050"/>
          <p14:tracePt t="129571" x="6623050" y="2686050"/>
          <p14:tracePt t="129571" x="6616700" y="2692400"/>
          <p14:tracePt t="129571" x="6610350" y="2692400"/>
          <p14:tracePt t="129591" x="6604000" y="2692400"/>
          <p14:tracePt t="129591" x="6597650" y="2698750"/>
          <p14:tracePt t="129607" x="6591300" y="2705100"/>
          <p14:tracePt t="129607" x="6578600" y="2705100"/>
          <p14:tracePt t="129623" x="6572250" y="2711450"/>
          <p14:tracePt t="129623" x="6565900" y="2711450"/>
          <p14:tracePt t="129639" x="6553200" y="2717800"/>
          <p14:tracePt t="129639" x="6546850" y="2717800"/>
          <p14:tracePt t="129639" x="6540500" y="2717800"/>
          <p14:tracePt t="129659" x="6534150" y="2717800"/>
          <p14:tracePt t="129672" x="6527800" y="2724150"/>
          <p14:tracePt t="129688" x="6521450" y="2717800"/>
          <p14:tracePt t="129705" x="6508750" y="2717800"/>
          <p14:tracePt t="129730" x="6502400" y="2717800"/>
          <p14:tracePt t="129739" x="6496050" y="2717800"/>
          <p14:tracePt t="129739" x="6489700" y="2717800"/>
          <p14:tracePt t="129758" x="6483350" y="2717800"/>
          <p14:tracePt t="129758" x="6470650" y="2724150"/>
          <p14:tracePt t="129774" x="6457950" y="2724150"/>
          <p14:tracePt t="129774" x="6438900" y="2730500"/>
          <p14:tracePt t="129791" x="6407150" y="2736850"/>
          <p14:tracePt t="129791" x="6394450" y="2743200"/>
          <p14:tracePt t="129807" x="6375400" y="2749550"/>
          <p14:tracePt t="129807" x="6356350" y="2755900"/>
          <p14:tracePt t="129823" x="6337300" y="2762250"/>
          <p14:tracePt t="129823" x="6318250" y="2762250"/>
          <p14:tracePt t="129840" x="6299200" y="2768600"/>
          <p14:tracePt t="129840" x="6280150" y="2768600"/>
          <p14:tracePt t="129840" x="6261100" y="2768600"/>
          <p14:tracePt t="129860" x="6248400" y="2768600"/>
          <p14:tracePt t="129872" x="6229350" y="2768600"/>
          <p14:tracePt t="129872" x="6197600" y="2768600"/>
          <p14:tracePt t="129891" x="6184900" y="2768600"/>
          <p14:tracePt t="129891" x="6172200" y="2774950"/>
          <p14:tracePt t="129908" x="6153150" y="2774950"/>
          <p14:tracePt t="129908" x="6140450" y="2774950"/>
          <p14:tracePt t="129924" x="6127750" y="2774950"/>
          <p14:tracePt t="129924" x="6115050" y="2781300"/>
          <p14:tracePt t="129924" x="6096000" y="2781300"/>
          <p14:tracePt t="129943" x="6083300" y="2787650"/>
          <p14:tracePt t="129956" x="6070600" y="2794000"/>
          <p14:tracePt t="129956" x="6045200" y="2806700"/>
          <p14:tracePt t="129974" x="6026150" y="2813050"/>
          <p14:tracePt t="129974" x="6013450" y="2819400"/>
          <p14:tracePt t="129990" x="6000750" y="2825750"/>
          <p14:tracePt t="129990" x="5988050" y="2832100"/>
          <p14:tracePt t="130007" x="5981700" y="2844800"/>
          <p14:tracePt t="130007" x="5956300" y="2863850"/>
          <p14:tracePt t="130024" x="5949950" y="2870200"/>
          <p14:tracePt t="130024" x="5937250" y="2876550"/>
          <p14:tracePt t="130041" x="5930900" y="2882900"/>
          <p14:tracePt t="130041" x="5924550" y="2889250"/>
          <p14:tracePt t="130057" x="5918200" y="2895600"/>
          <p14:tracePt t="130057" x="5911850" y="2901950"/>
          <p14:tracePt t="130074" x="5905500" y="2901950"/>
          <p14:tracePt t="130074" x="5899150" y="2908300"/>
          <p14:tracePt t="130092" x="5892800" y="2914650"/>
          <p14:tracePt t="130107" x="5892800" y="2927350"/>
          <p14:tracePt t="130123" x="5899150" y="2940050"/>
          <p14:tracePt t="130143" x="5905500" y="2946400"/>
          <p14:tracePt t="130159" x="5918200" y="2952750"/>
          <p14:tracePt t="130175" x="5918200" y="2959100"/>
          <p14:tracePt t="130175" x="5924550" y="2959100"/>
          <p14:tracePt t="130192" x="5930900" y="2965450"/>
          <p14:tracePt t="130192" x="5937250" y="2971800"/>
          <p14:tracePt t="130208" x="5943600" y="2984500"/>
          <p14:tracePt t="130208" x="5949950" y="2997200"/>
          <p14:tracePt t="130208" x="5949950" y="3009900"/>
          <p14:tracePt t="130227" x="5956300" y="3022600"/>
          <p14:tracePt t="130240" x="5962650" y="3035300"/>
          <p14:tracePt t="130240" x="5969000" y="3067050"/>
          <p14:tracePt t="130259" x="5975350" y="3079750"/>
          <p14:tracePt t="130259" x="5975350" y="3092450"/>
          <p14:tracePt t="130275" x="5981700" y="3105150"/>
          <p14:tracePt t="130275" x="5981700" y="3117850"/>
          <p14:tracePt t="130291" x="5988050" y="3124200"/>
          <p14:tracePt t="130291" x="5988050" y="3130550"/>
          <p14:tracePt t="130308" x="5994400" y="3136900"/>
          <p14:tracePt t="130308" x="5994400" y="3143250"/>
          <p14:tracePt t="130325" x="5994400" y="3136900"/>
          <p14:tracePt t="130378" x="5988050" y="3130550"/>
          <p14:tracePt t="130398" x="5988050" y="3124200"/>
          <p14:tracePt t="130422" x="5981700" y="3124200"/>
          <p14:tracePt t="130443" x="5975350" y="3124200"/>
          <p14:tracePt t="130458" x="5969000" y="3124200"/>
          <p14:tracePt t="130466" x="5956300" y="3117850"/>
          <p14:tracePt t="130475" x="5949950" y="3117850"/>
          <p14:tracePt t="130475" x="5937250" y="3111500"/>
          <p14:tracePt t="130493" x="5924550" y="3111500"/>
          <p14:tracePt t="130493" x="5911850" y="3105150"/>
          <p14:tracePt t="130493" x="5899150" y="3098800"/>
          <p14:tracePt t="130511" x="5880100" y="3092450"/>
          <p14:tracePt t="130524" x="5657850" y="2914650"/>
          <p14:tracePt t="130604" x="5638800" y="2889250"/>
          <p14:tracePt t="130610" x="5607050" y="2838450"/>
          <p14:tracePt t="130625" x="5581650" y="2781300"/>
          <p14:tracePt t="130642" x="5575300" y="2717800"/>
          <p14:tracePt t="130659" x="5581650" y="2654300"/>
          <p14:tracePt t="130675" x="5645150" y="2565400"/>
          <p14:tracePt t="130692" x="5721350" y="2508250"/>
          <p14:tracePt t="130709" x="5816600" y="2463800"/>
          <p14:tracePt t="130725" x="5975350" y="2438400"/>
          <p14:tracePt t="130743" x="6083300" y="2444750"/>
          <p14:tracePt t="130759" x="6178550" y="2476500"/>
          <p14:tracePt t="130775" x="6254750" y="2527300"/>
          <p14:tracePt t="130792" x="6318250" y="2597150"/>
          <p14:tracePt t="130792" x="6343650" y="2641600"/>
          <p14:tracePt t="130811" x="6369050" y="2730500"/>
          <p14:tracePt t="130827" x="6369050" y="2825750"/>
          <p14:tracePt t="130842" x="6337300" y="2914650"/>
          <p14:tracePt t="130859" x="6280150" y="2990850"/>
          <p14:tracePt t="130876" x="6197600" y="3048000"/>
          <p14:tracePt t="130876" x="6146800" y="3067050"/>
          <p14:tracePt t="130895" x="6038850" y="3098800"/>
          <p14:tracePt t="130911" x="5930900" y="3124200"/>
          <p14:tracePt t="130926" x="5842000" y="3130550"/>
          <p14:tracePt t="130943" x="5772150" y="3130550"/>
          <p14:tracePt t="130959" x="5727700" y="3124200"/>
          <p14:tracePt t="130976" x="5695950" y="3117850"/>
          <p14:tracePt t="130993" x="5702300" y="3111500"/>
          <p14:tracePt t="131022" x="5708650" y="3117850"/>
          <p14:tracePt t="131030" x="5721350" y="3117850"/>
          <p14:tracePt t="131043" x="5734050" y="3117850"/>
          <p14:tracePt t="131060" x="5740400" y="3111500"/>
          <p14:tracePt t="131076" x="5746750" y="3105150"/>
          <p14:tracePt t="131093" x="5746750" y="3098800"/>
          <p14:tracePt t="131110" x="5746750" y="3092450"/>
          <p14:tracePt t="131126" x="5746750" y="3086100"/>
          <p14:tracePt t="131143" x="5753100" y="3086100"/>
          <p14:tracePt t="131170" x="5759450" y="3086100"/>
          <p14:tracePt t="131179" x="5778500" y="3086100"/>
          <p14:tracePt t="131195" x="5791200" y="3079750"/>
          <p14:tracePt t="131195" x="5816600" y="3079750"/>
          <p14:tracePt t="131211" x="5842000" y="3073400"/>
          <p14:tracePt t="131211" x="5867400" y="3067050"/>
          <p14:tracePt t="131228" x="5905500" y="3054350"/>
          <p14:tracePt t="131228" x="5949950" y="3048000"/>
          <p14:tracePt t="131228" x="6000750" y="3041650"/>
          <p14:tracePt t="131247" x="6057900" y="3035300"/>
          <p14:tracePt t="131260" x="6115050" y="3022600"/>
          <p14:tracePt t="131260" x="6242050" y="3016250"/>
          <p14:tracePt t="131279" x="6318250" y="3016250"/>
          <p14:tracePt t="131279" x="6388100" y="3009900"/>
          <p14:tracePt t="131295" x="6464300" y="3009900"/>
          <p14:tracePt t="131295" x="6534150" y="3009900"/>
          <p14:tracePt t="131311" x="6610350" y="3009900"/>
          <p14:tracePt t="131311" x="6680200" y="3009900"/>
          <p14:tracePt t="131328" x="6750050" y="3003550"/>
          <p14:tracePt t="131328" x="6877050" y="3003550"/>
          <p14:tracePt t="131345" x="6934200" y="3003550"/>
          <p14:tracePt t="131345" x="6985000" y="3003550"/>
          <p14:tracePt t="131362" x="7035800" y="2997200"/>
          <p14:tracePt t="131362" x="7073900" y="3003550"/>
          <p14:tracePt t="131378" x="7112000" y="3003550"/>
          <p14:tracePt t="131378" x="7150100" y="3009900"/>
          <p14:tracePt t="131395" x="7175500" y="3009900"/>
          <p14:tracePt t="131395" x="7219950" y="3022600"/>
          <p14:tracePt t="131412" x="7232650" y="3028950"/>
          <p14:tracePt t="131412" x="7245350" y="3035300"/>
          <p14:tracePt t="131428" x="7258050" y="3041650"/>
          <p14:tracePt t="131428" x="7264400" y="3048000"/>
          <p14:tracePt t="131445" x="7270750" y="3054350"/>
          <p14:tracePt t="131445" x="7283450" y="3060700"/>
          <p14:tracePt t="131463" x="7289800" y="3060700"/>
          <p14:tracePt t="131463" x="7296150" y="3067050"/>
          <p14:tracePt t="131479" x="7302500" y="3067050"/>
          <p14:tracePt t="131479" x="7308850" y="3067050"/>
          <p14:tracePt t="131495" x="7315200" y="3067050"/>
          <p14:tracePt t="131511" x="7315200" y="3073400"/>
          <p14:tracePt t="131531" x="7308850" y="3079750"/>
          <p14:tracePt t="131547" x="7302500" y="3086100"/>
          <p14:tracePt t="131547" x="7296150" y="3092450"/>
          <p14:tracePt t="131563" x="7283450" y="3092450"/>
          <p14:tracePt t="131563" x="7277100" y="3092450"/>
          <p14:tracePt t="131580" x="7264400" y="3092450"/>
          <p14:tracePt t="131596" x="7080250" y="2901950"/>
          <p14:tracePt t="131669" x="7067550" y="2876550"/>
          <p14:tracePt t="131675" x="7054850" y="2838450"/>
          <p14:tracePt t="131682" x="7042150" y="2806700"/>
          <p14:tracePt t="131695" x="7035800" y="2705100"/>
          <p14:tracePt t="131712" x="7054850" y="2635250"/>
          <p14:tracePt t="131729" x="7092950" y="2565400"/>
          <p14:tracePt t="131745" x="7169150" y="2482850"/>
          <p14:tracePt t="131764" x="7239000" y="2438400"/>
          <p14:tracePt t="131779" x="7321550" y="2419350"/>
          <p14:tracePt t="131795" x="7410450" y="2419350"/>
          <p14:tracePt t="131812" x="7499350" y="2432050"/>
          <p14:tracePt t="131812" x="7543800" y="2444750"/>
          <p14:tracePt t="131831" x="7613650" y="2463800"/>
          <p14:tracePt t="131847" x="7677150" y="2495550"/>
          <p14:tracePt t="131863" x="7715250" y="2533650"/>
          <p14:tracePt t="131879" x="7740650" y="2578100"/>
          <p14:tracePt t="131896" x="7747000" y="2641600"/>
          <p14:tracePt t="131913" x="7734300" y="2749550"/>
          <p14:tracePt t="131931" x="7715250" y="2813050"/>
          <p14:tracePt t="131946" x="7677150" y="2870200"/>
          <p14:tracePt t="131963" x="7626350" y="2927350"/>
          <p14:tracePt t="131979" x="7562850" y="2978150"/>
          <p14:tracePt t="131996" x="7442200" y="3054350"/>
          <p14:tracePt t="132013" x="7366000" y="3086100"/>
          <p14:tracePt t="132030" x="7289800" y="3105150"/>
          <p14:tracePt t="132047" x="7181850" y="3117850"/>
          <p14:tracePt t="132063" x="7118350" y="3111500"/>
          <p14:tracePt t="132080" x="7073900" y="3098800"/>
          <p14:tracePt t="132096" x="7035800" y="3092450"/>
          <p14:tracePt t="132113" x="7010400" y="3092450"/>
          <p14:tracePt t="132131" x="7004050" y="3098800"/>
          <p14:tracePt t="132146" x="6997700" y="3105150"/>
          <p14:tracePt t="132163" x="6997700" y="3117850"/>
          <p14:tracePt t="132163" x="6997700" y="3124200"/>
          <p14:tracePt t="132182" x="6991350" y="3130550"/>
          <p14:tracePt t="132207" x="6985000" y="3130550"/>
          <p14:tracePt t="132230" x="6978650" y="3130550"/>
          <p14:tracePt t="132242" x="6972300" y="3130550"/>
          <p14:tracePt t="132258" x="6965950" y="3130550"/>
          <p14:tracePt t="132267" x="6959600" y="3136900"/>
          <p14:tracePt t="132280" x="6953250" y="3136900"/>
          <p14:tracePt t="132280" x="6934200" y="3143250"/>
          <p14:tracePt t="132300" x="6927850" y="3143250"/>
          <p14:tracePt t="132300" x="6921500" y="3149600"/>
          <p14:tracePt t="132315" x="6915150" y="3149600"/>
          <p14:tracePt t="132315" x="6908800" y="3155950"/>
          <p14:tracePt t="132332" x="6902450" y="3155950"/>
          <p14:tracePt t="132332" x="6896100" y="3155950"/>
          <p14:tracePt t="132349" x="6889750" y="3155950"/>
          <p14:tracePt t="132349" x="6883400" y="3162300"/>
          <p14:tracePt t="132365" x="6877050" y="3162300"/>
          <p14:tracePt t="132380" x="6877050" y="3168650"/>
          <p14:tracePt t="132402" x="6870700" y="3168650"/>
          <p14:tracePt t="132422" x="6864350" y="3175000"/>
          <p14:tracePt t="132438" x="6858000" y="3168650"/>
          <p14:tracePt t="132454" x="6851650" y="3168650"/>
          <p14:tracePt t="132470" x="6845300" y="3162300"/>
          <p14:tracePt t="132483" x="6838950" y="3162300"/>
          <p14:tracePt t="132499" x="6832600" y="3162300"/>
          <p14:tracePt t="132515" x="6826250" y="3168650"/>
          <p14:tracePt t="132515" x="6813550" y="3168650"/>
          <p14:tracePt t="132533" x="6807200" y="3168650"/>
          <p14:tracePt t="132533" x="6800850" y="3168650"/>
          <p14:tracePt t="132533" x="6788150" y="3175000"/>
          <p14:tracePt t="132551" x="6781800" y="3175000"/>
          <p14:tracePt t="132564" x="6769100" y="3175000"/>
          <p14:tracePt t="132564" x="6756400" y="3175000"/>
          <p14:tracePt t="132583" x="6750050" y="3175000"/>
          <p14:tracePt t="132583" x="6743700" y="3175000"/>
          <p14:tracePt t="132599" x="6737350" y="3181350"/>
          <p14:tracePt t="132614" x="6731000" y="3181350"/>
          <p14:tracePt t="132631" x="6731000" y="3187700"/>
          <p14:tracePt t="132648" x="6724650" y="3194050"/>
          <p14:tracePt t="132665" x="6718300" y="3200400"/>
          <p14:tracePt t="132681" x="6718300" y="3206750"/>
          <p14:tracePt t="132698" x="6711950" y="3213100"/>
          <p14:tracePt t="132719" x="6711950" y="3219450"/>
          <p14:tracePt t="132732" x="6705600" y="3219450"/>
          <p14:tracePt t="132749" x="6699250" y="3225800"/>
          <p14:tracePt t="132779" x="6686550" y="3225800"/>
          <p14:tracePt t="132814" x="6680200" y="3219450"/>
          <p14:tracePt t="132842" x="6673850" y="3219450"/>
          <p14:tracePt t="132859" x="6667500" y="3219450"/>
          <p14:tracePt t="132867" x="6661150" y="3219450"/>
          <p14:tracePt t="132882" x="6648450" y="3219450"/>
          <p14:tracePt t="132898" x="6642100" y="3219450"/>
          <p14:tracePt t="132910" x="6635750" y="3219450"/>
          <p14:tracePt t="132926" x="6629400" y="3213100"/>
          <p14:tracePt t="132950" x="6623050" y="3213100"/>
          <p14:tracePt t="132986" x="6610350" y="3213100"/>
          <p14:tracePt t="133002" x="6604000" y="3213100"/>
          <p14:tracePt t="133018" x="6597650" y="3206750"/>
          <p14:tracePt t="133030" x="6591300" y="3206750"/>
          <p14:tracePt t="133046" x="6597650" y="3200400"/>
          <p14:tracePt t="133090" x="6604000" y="3194050"/>
          <p14:tracePt t="133107" x="6610350" y="3187700"/>
          <p14:tracePt t="133122" x="6616700" y="3187700"/>
          <p14:tracePt t="133130" x="6623050" y="3175000"/>
          <p14:tracePt t="133143" x="6629400" y="3175000"/>
          <p14:tracePt t="133153" x="6635750" y="3168650"/>
          <p14:tracePt t="133166" x="6642100" y="3162300"/>
          <p14:tracePt t="133183" x="6642100" y="3155950"/>
          <p14:tracePt t="133183" x="6648450" y="3149600"/>
          <p14:tracePt t="133202" x="6648450" y="3143250"/>
          <p14:tracePt t="133216" x="6648450" y="3136900"/>
          <p14:tracePt t="133216" x="6654800" y="3130550"/>
          <p14:tracePt t="133235" x="6654800" y="3124200"/>
          <p14:tracePt t="133235" x="6654800" y="3117850"/>
          <p14:tracePt t="133252" x="6654800" y="3111500"/>
          <p14:tracePt t="133252" x="6654800" y="3105150"/>
          <p14:tracePt t="133268" x="6654800" y="3098800"/>
          <p14:tracePt t="133268" x="6661150" y="3092450"/>
          <p14:tracePt t="133268" x="6661150" y="3086100"/>
          <p14:tracePt t="133287" x="6661150" y="3079750"/>
          <p14:tracePt t="133303" x="6667500" y="3073400"/>
          <p14:tracePt t="133319" x="6673850" y="3067050"/>
          <p14:tracePt t="133333" x="6680200" y="3060700"/>
          <p14:tracePt t="133333" x="6686550" y="3060700"/>
          <p14:tracePt t="133352" x="6692900" y="3054350"/>
          <p14:tracePt t="133367" x="6699250" y="3048000"/>
          <p14:tracePt t="133367" x="6711950" y="3048000"/>
          <p14:tracePt t="133385" x="6718300" y="3041650"/>
          <p14:tracePt t="133401" x="6724650" y="3041650"/>
          <p14:tracePt t="133417" x="6718300" y="3041650"/>
          <p14:tracePt t="133459" x="6711950" y="3041650"/>
          <p14:tracePt t="133475" x="6705600" y="3041650"/>
          <p14:tracePt t="133518" x="6705600" y="3035300"/>
          <p14:tracePt t="133550" x="6705600" y="3028950"/>
          <p14:tracePt t="133570" x="6705600" y="3022600"/>
          <p14:tracePt t="133594" x="6711950" y="3022600"/>
          <p14:tracePt t="133618" x="6705600" y="3022600"/>
          <p14:tracePt t="133682" x="6699250" y="3028950"/>
          <p14:tracePt t="133714" x="6692900" y="3028950"/>
          <p14:tracePt t="133750" x="6686550" y="3028950"/>
          <p14:tracePt t="133774" x="6680200" y="3028950"/>
          <p14:tracePt t="133790" x="6680200" y="3041650"/>
          <p14:tracePt t="133878" x="6680200" y="3048000"/>
          <p14:tracePt t="133887" x="6680200" y="3054350"/>
          <p14:tracePt t="133902" x="6680200" y="3060700"/>
          <p14:tracePt t="133910" x="6680200" y="3067050"/>
          <p14:tracePt t="133919" x="6680200" y="3073400"/>
          <p14:tracePt t="133919" x="6686550" y="3079750"/>
          <p14:tracePt t="133936" x="6686550" y="3086100"/>
          <p14:tracePt t="133936" x="6692900" y="3092450"/>
          <p14:tracePt t="133936" x="6699250" y="3092450"/>
          <p14:tracePt t="133956" x="6711950" y="3098800"/>
          <p14:tracePt t="133956" x="6718300" y="3098800"/>
          <p14:tracePt t="133971" x="6724650" y="3098800"/>
          <p14:tracePt t="133971" x="6737350" y="3098800"/>
          <p14:tracePt t="133987" x="6750050" y="3098800"/>
          <p14:tracePt t="133987" x="6762750" y="3098800"/>
          <p14:tracePt t="134004" x="6769100" y="3098800"/>
          <p14:tracePt t="134004" x="6781800" y="3098800"/>
          <p14:tracePt t="134020" x="6794500" y="3092450"/>
          <p14:tracePt t="134020" x="6807200" y="3092450"/>
          <p14:tracePt t="134020" x="6819900" y="3086100"/>
          <p14:tracePt t="134039" x="6832600" y="3086100"/>
          <p14:tracePt t="134039" x="6838950" y="3079750"/>
          <p14:tracePt t="134054" x="6851650" y="3073400"/>
          <p14:tracePt t="134054" x="6864350" y="3073400"/>
          <p14:tracePt t="134070" x="6902450" y="3067050"/>
          <p14:tracePt t="134086" x="6915150" y="3060700"/>
          <p14:tracePt t="134455" x="7029450" y="3003550"/>
          <p14:tracePt t="134499" x="7029450" y="3009900"/>
          <p14:tracePt t="134542" x="7035800" y="3016250"/>
          <p14:tracePt t="134559" x="7048500" y="3022600"/>
          <p14:tracePt t="134575" x="7054850" y="303530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カイ二乗検定の例</a:t>
            </a:r>
            <a:endParaRPr kumimoji="1" lang="ja-JP" altLang="en-US" dirty="0"/>
          </a:p>
        </p:txBody>
      </p:sp>
      <p:sp>
        <p:nvSpPr>
          <p:cNvPr id="5" name="正方形/長方形 4"/>
          <p:cNvSpPr/>
          <p:nvPr/>
        </p:nvSpPr>
        <p:spPr>
          <a:xfrm>
            <a:off x="395536" y="1141711"/>
            <a:ext cx="8496944" cy="1569660"/>
          </a:xfrm>
          <a:prstGeom prst="rect">
            <a:avLst/>
          </a:prstGeom>
        </p:spPr>
        <p:txBody>
          <a:bodyPr wrap="square">
            <a:spAutoFit/>
          </a:bodyPr>
          <a:lstStyle/>
          <a:p>
            <a:r>
              <a:rPr lang="ja-JP" altLang="en-US" dirty="0"/>
              <a:t>例：トノサマガエルのオタマジャクシをＡ，Ｂ</a:t>
            </a:r>
            <a:r>
              <a:rPr lang="en-US" altLang="ja-JP" dirty="0"/>
              <a:t>2</a:t>
            </a:r>
            <a:r>
              <a:rPr lang="ja-JP" altLang="en-US" dirty="0" err="1"/>
              <a:t>つの</a:t>
            </a:r>
            <a:r>
              <a:rPr lang="ja-JP" altLang="en-US" dirty="0"/>
              <a:t>方法で飼育し，成体まで生存した数と死亡数を調査した結果は以下のようになった．</a:t>
            </a:r>
            <a:r>
              <a:rPr lang="en-US" altLang="ja-JP" dirty="0"/>
              <a:t>2</a:t>
            </a:r>
            <a:r>
              <a:rPr lang="ja-JP" altLang="en-US" dirty="0" err="1"/>
              <a:t>つの</a:t>
            </a:r>
            <a:r>
              <a:rPr lang="ja-JP" altLang="en-US" dirty="0"/>
              <a:t>飼育方法で生存数に違いがあるか</a:t>
            </a:r>
            <a:r>
              <a:rPr lang="ja-JP" altLang="en-US" dirty="0" smtClean="0"/>
              <a:t>を有意水準</a:t>
            </a:r>
            <a:r>
              <a:rPr lang="en-US" altLang="ja-JP" dirty="0" smtClean="0"/>
              <a:t>5</a:t>
            </a:r>
            <a:r>
              <a:rPr lang="ja-JP" altLang="en-US" dirty="0" smtClean="0"/>
              <a:t>％で検定</a:t>
            </a:r>
            <a:r>
              <a:rPr lang="ja-JP" altLang="en-US" dirty="0"/>
              <a:t>せよ．</a:t>
            </a:r>
          </a:p>
        </p:txBody>
      </p:sp>
      <p:pic>
        <p:nvPicPr>
          <p:cNvPr id="307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61360" b="14347"/>
          <a:stretch/>
        </p:blipFill>
        <p:spPr bwMode="auto">
          <a:xfrm>
            <a:off x="1946616" y="2708920"/>
            <a:ext cx="5394783" cy="2389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a:off x="395536" y="5288340"/>
            <a:ext cx="7992888" cy="1200329"/>
          </a:xfrm>
          <a:prstGeom prst="rect">
            <a:avLst/>
          </a:prstGeom>
        </p:spPr>
        <p:txBody>
          <a:bodyPr wrap="square">
            <a:spAutoFit/>
          </a:bodyPr>
          <a:lstStyle/>
          <a:p>
            <a:r>
              <a:rPr lang="ja-JP" altLang="en-US" dirty="0"/>
              <a:t>帰無仮説：２つの飼育方法には</a:t>
            </a:r>
            <a:r>
              <a:rPr lang="ja-JP" altLang="en-US" dirty="0" smtClean="0"/>
              <a:t>生存率に</a:t>
            </a:r>
            <a:r>
              <a:rPr lang="ja-JP" altLang="en-US" dirty="0"/>
              <a:t>違いはない</a:t>
            </a:r>
            <a:r>
              <a:rPr lang="ja-JP" altLang="en-US" dirty="0" smtClean="0"/>
              <a:t>．</a:t>
            </a:r>
            <a:endParaRPr lang="en-US" altLang="ja-JP" dirty="0" smtClean="0"/>
          </a:p>
          <a:p>
            <a:endParaRPr lang="ja-JP" altLang="en-US" dirty="0"/>
          </a:p>
          <a:p>
            <a:r>
              <a:rPr lang="ja-JP" altLang="en-US" dirty="0"/>
              <a:t>対立仮説：２つの飼育方法には</a:t>
            </a:r>
            <a:r>
              <a:rPr lang="ja-JP" altLang="en-US" dirty="0" smtClean="0"/>
              <a:t>生存率に</a:t>
            </a:r>
            <a:r>
              <a:rPr lang="ja-JP" altLang="en-US" dirty="0"/>
              <a:t>差がある．</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561690452"/>
      </p:ext>
    </p:extLst>
  </p:cSld>
  <p:clrMapOvr>
    <a:masterClrMapping/>
  </p:clrMapOvr>
  <mc:AlternateContent xmlns:mc="http://schemas.openxmlformats.org/markup-compatibility/2006">
    <mc:Choice xmlns:p14="http://schemas.microsoft.com/office/powerpoint/2010/main" Requires="p14">
      <p:transition spd="slow" p14:dur="2000" advTm="42493"/>
    </mc:Choice>
    <mc:Fallback>
      <p:transition spd="slow" advTm="424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307" x="3810000" y="2349500"/>
          <p14:tracePt t="2331" x="3822700" y="2355850"/>
          <p14:tracePt t="2338" x="3835400" y="2355850"/>
          <p14:tracePt t="2346" x="3848100" y="2362200"/>
          <p14:tracePt t="2346" x="3860800" y="2368550"/>
          <p14:tracePt t="2346" x="3879850" y="2381250"/>
          <p14:tracePt t="2368" x="3892550" y="2387600"/>
          <p14:tracePt t="2379" x="3911600" y="2400300"/>
          <p14:tracePt t="2379" x="3924300" y="2413000"/>
          <p14:tracePt t="2379" x="3937000" y="2425700"/>
          <p14:tracePt t="2400" x="3949700" y="2438400"/>
          <p14:tracePt t="2400" x="3962400" y="2451100"/>
          <p14:tracePt t="2415" x="3975100" y="2463800"/>
          <p14:tracePt t="2415" x="3987800" y="2470150"/>
          <p14:tracePt t="2431" x="4000500" y="2482850"/>
          <p14:tracePt t="2431" x="4013200" y="2489200"/>
          <p14:tracePt t="2448" x="4025900" y="2495550"/>
          <p14:tracePt t="2448" x="4032250" y="2501900"/>
          <p14:tracePt t="2448" x="4044950" y="2508250"/>
          <p14:tracePt t="2467" x="4057650" y="2514600"/>
          <p14:tracePt t="2480" x="4070350" y="2514600"/>
          <p14:tracePt t="2480" x="4102100" y="2520950"/>
          <p14:tracePt t="2498" x="4114800" y="2527300"/>
          <p14:tracePt t="2498" x="4127500" y="2527300"/>
          <p14:tracePt t="2514" x="4146550" y="2527300"/>
          <p14:tracePt t="2514" x="4165600" y="2527300"/>
          <p14:tracePt t="2530" x="4184650" y="2520950"/>
          <p14:tracePt t="2530" x="4222750" y="2501900"/>
          <p14:tracePt t="2547" x="4241800" y="2489200"/>
          <p14:tracePt t="2547" x="4260850" y="2476500"/>
          <p14:tracePt t="2564" x="4279900" y="2463800"/>
          <p14:tracePt t="2564" x="4292600" y="2451100"/>
          <p14:tracePt t="2581" x="4305300" y="2438400"/>
          <p14:tracePt t="2581" x="4318000" y="2425700"/>
          <p14:tracePt t="2597" x="4330700" y="2425700"/>
          <p14:tracePt t="2597" x="4343400" y="2419350"/>
          <p14:tracePt t="2614" x="4343400" y="2425700"/>
          <p14:tracePt t="2645" x="4337050" y="2432050"/>
          <p14:tracePt t="2653" x="4330700" y="2432050"/>
          <p14:tracePt t="2662" x="4324350" y="2432050"/>
          <p14:tracePt t="2662" x="4298950" y="2444750"/>
          <p14:tracePt t="2682" x="4286250" y="2444750"/>
          <p14:tracePt t="2682" x="4267200" y="2451100"/>
          <p14:tracePt t="2698" x="4248150" y="2457450"/>
          <p14:tracePt t="2698" x="4222750" y="2470150"/>
          <p14:tracePt t="2714" x="4191000" y="2476500"/>
          <p14:tracePt t="2714" x="4165600" y="2489200"/>
          <p14:tracePt t="2731" x="4133850" y="2501900"/>
          <p14:tracePt t="2731" x="4095750" y="2514600"/>
          <p14:tracePt t="2731" x="4057650" y="2533650"/>
          <p14:tracePt t="2750" x="4019550" y="2546350"/>
          <p14:tracePt t="2763" x="3975100" y="2565400"/>
          <p14:tracePt t="2763" x="3886200" y="2590800"/>
          <p14:tracePt t="2781" x="3841750" y="2609850"/>
          <p14:tracePt t="2781" x="3797300" y="2622550"/>
          <p14:tracePt t="2798" x="3746500" y="2635250"/>
          <p14:tracePt t="2798" x="3689350" y="2647950"/>
          <p14:tracePt t="2814" x="3638550" y="2660650"/>
          <p14:tracePt t="2814" x="3581400" y="2673350"/>
          <p14:tracePt t="2831" x="3517900" y="2679700"/>
          <p14:tracePt t="2831" x="3397250" y="2698750"/>
          <p14:tracePt t="2848" x="3327400" y="2698750"/>
          <p14:tracePt t="2848" x="3263900" y="2705100"/>
          <p14:tracePt t="2865" x="3194050" y="2705100"/>
          <p14:tracePt t="2865" x="3124200" y="2711450"/>
          <p14:tracePt t="2881" x="3054350" y="2711450"/>
          <p14:tracePt t="2881" x="2978150" y="2711450"/>
          <p14:tracePt t="2898" x="2901950" y="2711450"/>
          <p14:tracePt t="2898" x="2749550" y="2711450"/>
          <p14:tracePt t="2915" x="2667000" y="2705100"/>
          <p14:tracePt t="2915" x="2590800" y="2698750"/>
          <p14:tracePt t="2931" x="2508250" y="2692400"/>
          <p14:tracePt t="2931" x="2432050" y="2686050"/>
          <p14:tracePt t="2948" x="2355850" y="2673350"/>
          <p14:tracePt t="2948" x="2279650" y="2660650"/>
          <p14:tracePt t="2965" x="2203450" y="2647950"/>
          <p14:tracePt t="2965" x="2057400" y="2622550"/>
          <p14:tracePt t="2982" x="1987550" y="2603500"/>
          <p14:tracePt t="2982" x="1917700" y="2584450"/>
          <p14:tracePt t="2998" x="1854200" y="2565400"/>
          <p14:tracePt t="2998" x="1790700" y="2540000"/>
          <p14:tracePt t="3016" x="1733550" y="2514600"/>
          <p14:tracePt t="3016" x="1682750" y="2489200"/>
          <p14:tracePt t="3016" x="1631950" y="2457450"/>
          <p14:tracePt t="3034" x="1587500" y="2425700"/>
          <p14:tracePt t="3047" x="1543050" y="2393950"/>
          <p14:tracePt t="3047" x="1479550" y="2317750"/>
          <p14:tracePt t="3066" x="1454150" y="2279650"/>
          <p14:tracePt t="3066" x="1435100" y="2235200"/>
          <p14:tracePt t="3083" x="1422400" y="2190750"/>
          <p14:tracePt t="3083" x="1416050" y="2146300"/>
          <p14:tracePt t="3099" x="1422400" y="2101850"/>
          <p14:tracePt t="3099" x="1435100" y="2057400"/>
          <p14:tracePt t="3099" x="1454150" y="2012950"/>
          <p14:tracePt t="3118" x="1479550" y="1968500"/>
          <p14:tracePt t="3131" x="1511300" y="1924050"/>
          <p14:tracePt t="3131" x="1606550" y="1828800"/>
          <p14:tracePt t="3149" x="1663700" y="1784350"/>
          <p14:tracePt t="3149" x="1720850" y="1739900"/>
          <p14:tracePt t="3166" x="1797050" y="1695450"/>
          <p14:tracePt t="3166" x="1866900" y="1651000"/>
          <p14:tracePt t="3183" x="1949450" y="1606550"/>
          <p14:tracePt t="3183" x="2038350" y="1562100"/>
          <p14:tracePt t="3199" x="2127250" y="1517650"/>
          <p14:tracePt t="3199" x="2317750" y="1441450"/>
          <p14:tracePt t="3216" x="2425700" y="1403350"/>
          <p14:tracePt t="3216" x="2527300" y="1371600"/>
          <p14:tracePt t="3232" x="2641600" y="1339850"/>
          <p14:tracePt t="3232" x="2755900" y="1308100"/>
          <p14:tracePt t="3249" x="2876550" y="1276350"/>
          <p14:tracePt t="3249" x="3124200" y="1225550"/>
          <p14:tracePt t="3266" x="3257550" y="1206500"/>
          <p14:tracePt t="3266" x="3384550" y="1181100"/>
          <p14:tracePt t="3283" x="3524250" y="1162050"/>
          <p14:tracePt t="3283" x="3663950" y="1149350"/>
          <p14:tracePt t="3300" x="3803650" y="1130300"/>
          <p14:tracePt t="3300" x="3943350" y="1117600"/>
          <p14:tracePt t="3316" x="4089400" y="1104900"/>
          <p14:tracePt t="3316" x="4235450" y="1098550"/>
          <p14:tracePt t="3334" x="4533900" y="1085850"/>
          <p14:tracePt t="3334" x="4679950" y="1079500"/>
          <p14:tracePt t="3351" x="4826000" y="1079500"/>
          <p14:tracePt t="3351" x="4978400" y="1079500"/>
          <p14:tracePt t="3366" x="5124450" y="1085850"/>
          <p14:tracePt t="3366" x="5270500" y="1085850"/>
          <p14:tracePt t="3383" x="5416550" y="1098550"/>
          <p14:tracePt t="3383" x="5556250" y="1104900"/>
          <p14:tracePt t="3383" x="5695950" y="1111250"/>
          <p14:tracePt t="3402" x="5835650" y="1123950"/>
          <p14:tracePt t="3415" x="5969000" y="1136650"/>
          <p14:tracePt t="3415" x="6229350" y="1168400"/>
          <p14:tracePt t="3434" x="6356350" y="1181100"/>
          <p14:tracePt t="3434" x="6477000" y="1200150"/>
          <p14:tracePt t="3450" x="6591300" y="1225550"/>
          <p14:tracePt t="3450" x="6705600" y="1244600"/>
          <p14:tracePt t="3467" x="6819900" y="1263650"/>
          <p14:tracePt t="3467" x="6927850" y="1289050"/>
          <p14:tracePt t="3483" x="7029450" y="1308100"/>
          <p14:tracePt t="3483" x="7213600" y="1352550"/>
          <p14:tracePt t="3502" x="7302500" y="1371600"/>
          <p14:tracePt t="3502" x="7378700" y="1397000"/>
          <p14:tracePt t="3517" x="7454900" y="1422400"/>
          <p14:tracePt t="3517" x="7524750" y="1447800"/>
          <p14:tracePt t="3534" x="7588250" y="1473200"/>
          <p14:tracePt t="3534" x="7645400" y="1504950"/>
          <p14:tracePt t="3550" x="7696200" y="1530350"/>
          <p14:tracePt t="3550" x="7785100" y="1587500"/>
          <p14:tracePt t="3567" x="7823200" y="1619250"/>
          <p14:tracePt t="3567" x="7854950" y="1651000"/>
          <p14:tracePt t="3584" x="7886700" y="1676400"/>
          <p14:tracePt t="3584" x="7912100" y="1708150"/>
          <p14:tracePt t="3601" x="7931150" y="1739900"/>
          <p14:tracePt t="3601" x="7943850" y="1771650"/>
          <p14:tracePt t="3618" x="7950200" y="1797050"/>
          <p14:tracePt t="3618" x="7943850" y="1860550"/>
          <p14:tracePt t="3634" x="7931150" y="1892300"/>
          <p14:tracePt t="3634" x="7912100" y="1924050"/>
          <p14:tracePt t="3651" x="7893050" y="1955800"/>
          <p14:tracePt t="3651" x="7861300" y="1987550"/>
          <p14:tracePt t="3668" x="7829550" y="2019300"/>
          <p14:tracePt t="3668" x="7785100" y="2051050"/>
          <p14:tracePt t="3668" x="7747000" y="2082800"/>
          <p14:tracePt t="3687" x="7696200" y="2114550"/>
          <p14:tracePt t="3699" x="7645400" y="2146300"/>
          <p14:tracePt t="3699" x="7531100" y="2203450"/>
          <p14:tracePt t="3718" x="7467600" y="2228850"/>
          <p14:tracePt t="3718" x="7404100" y="2254250"/>
          <p14:tracePt t="3734" x="7334250" y="2279650"/>
          <p14:tracePt t="3734" x="7258050" y="2305050"/>
          <p14:tracePt t="3751" x="7175500" y="2330450"/>
          <p14:tracePt t="3751" x="7092950" y="2349500"/>
          <p14:tracePt t="3751" x="6997700" y="2374900"/>
          <p14:tracePt t="3770" x="6908800" y="2400300"/>
          <p14:tracePt t="3783" x="6807200" y="2419350"/>
          <p14:tracePt t="3783" x="6597650" y="2463800"/>
          <p14:tracePt t="3802" x="6489700" y="2482850"/>
          <p14:tracePt t="3802" x="6375400" y="2501900"/>
          <p14:tracePt t="3818" x="6261100" y="2520950"/>
          <p14:tracePt t="3818" x="6146800" y="2540000"/>
          <p14:tracePt t="3835" x="6026150" y="2559050"/>
          <p14:tracePt t="3835" x="5905500" y="2578100"/>
          <p14:tracePt t="3835" x="5791200" y="2597150"/>
          <p14:tracePt t="3854" x="5670550" y="2616200"/>
          <p14:tracePt t="3854" x="5549900" y="2635250"/>
          <p14:tracePt t="3868" x="5435600" y="2660650"/>
          <p14:tracePt t="3868" x="5327650" y="2679700"/>
          <p14:tracePt t="3885" x="5219700" y="2698750"/>
          <p14:tracePt t="3885" x="5111750" y="2711450"/>
          <p14:tracePt t="3901" x="5010150" y="2730500"/>
          <p14:tracePt t="3901" x="4914900" y="2749550"/>
          <p14:tracePt t="3918" x="4826000" y="2768600"/>
          <p14:tracePt t="3918" x="4660900" y="2800350"/>
          <p14:tracePt t="3935" x="4591050" y="2813050"/>
          <p14:tracePt t="3935" x="4527550" y="2825750"/>
          <p14:tracePt t="3952" x="4464050" y="2844800"/>
          <p14:tracePt t="3952" x="4413250" y="2857500"/>
          <p14:tracePt t="3968" x="4368800" y="2870200"/>
          <p14:tracePt t="3968" x="4292600" y="2889250"/>
          <p14:tracePt t="3985" x="4267200" y="2901950"/>
          <p14:tracePt t="3985" x="4248150" y="2908300"/>
          <p14:tracePt t="4002" x="4229100" y="2921000"/>
          <p14:tracePt t="4002" x="4216400" y="2933700"/>
          <p14:tracePt t="4018" x="4210050" y="2940050"/>
          <p14:tracePt t="4018" x="4203700" y="2952750"/>
          <p14:tracePt t="4035" x="4197350" y="2965450"/>
          <p14:tracePt t="4035" x="4191000" y="2984500"/>
          <p14:tracePt t="4035" x="4191000" y="2997200"/>
          <p14:tracePt t="4054" x="4191000" y="3009900"/>
          <p14:tracePt t="4067" x="4191000" y="3028950"/>
          <p14:tracePt t="4067" x="4197350" y="3054350"/>
          <p14:tracePt t="4085" x="4197350" y="3073400"/>
          <p14:tracePt t="4085" x="4197350" y="3086100"/>
          <p14:tracePt t="4103" x="4197350" y="3098800"/>
          <p14:tracePt t="4103" x="4203700" y="3105150"/>
          <p14:tracePt t="4118" x="4203700" y="3117850"/>
          <p14:tracePt t="4118" x="4210050" y="3130550"/>
          <p14:tracePt t="4118" x="4210050" y="3136900"/>
          <p14:tracePt t="4138" x="4216400" y="3143250"/>
          <p14:tracePt t="4151" x="4216400" y="3149600"/>
          <p14:tracePt t="4151" x="4229100" y="3155950"/>
          <p14:tracePt t="4169" x="4235450" y="3162300"/>
          <p14:tracePt t="4184" x="4241800" y="3162300"/>
          <p14:tracePt t="4201" x="4248150" y="3162300"/>
          <p14:tracePt t="4222" x="4248150" y="3155950"/>
          <p14:tracePt t="4234" x="4241800" y="3143250"/>
          <p14:tracePt t="4251" x="4241800" y="3136900"/>
          <p14:tracePt t="4251" x="4241800" y="3130550"/>
          <p14:tracePt t="4269" x="4235450" y="3124200"/>
          <p14:tracePt t="4269" x="4235450" y="3111500"/>
          <p14:tracePt t="4286" x="4235450" y="3098800"/>
          <p14:tracePt t="4286" x="4235450" y="3092450"/>
          <p14:tracePt t="4302" x="4235450" y="3086100"/>
          <p14:tracePt t="4302" x="4229100" y="3079750"/>
          <p14:tracePt t="4319" x="4229100" y="3073400"/>
          <p14:tracePt t="4319" x="4229100" y="3067050"/>
          <p14:tracePt t="4336" x="4229100" y="3060700"/>
          <p14:tracePt t="4336" x="4229100" y="3054350"/>
          <p14:tracePt t="4355" x="4229100" y="3041650"/>
          <p14:tracePt t="4355" x="4229100" y="3035300"/>
          <p14:tracePt t="4370" x="4229100" y="3028950"/>
          <p14:tracePt t="4385" x="4229100" y="3022600"/>
          <p14:tracePt t="4385" x="4235450" y="3016250"/>
          <p14:tracePt t="4403" x="4235450" y="3009900"/>
          <p14:tracePt t="4403" x="4241800" y="3003550"/>
          <p14:tracePt t="4403" x="4241800" y="2997200"/>
          <p14:tracePt t="4422" x="4248150" y="2990850"/>
          <p14:tracePt t="4435" x="4254500" y="2990850"/>
          <p14:tracePt t="4435" x="4260850" y="2978150"/>
          <p14:tracePt t="4453" x="4267200" y="2965450"/>
          <p14:tracePt t="4453" x="4279900" y="2959100"/>
          <p14:tracePt t="4470" x="4286250" y="2946400"/>
          <p14:tracePt t="4470" x="4292600" y="2933700"/>
          <p14:tracePt t="4487" x="4298950" y="2921000"/>
          <p14:tracePt t="4487" x="4305300" y="2908300"/>
          <p14:tracePt t="4503" x="4318000" y="2895600"/>
          <p14:tracePt t="4503" x="4330700" y="2870200"/>
          <p14:tracePt t="4522" x="4337050" y="2857500"/>
          <p14:tracePt t="4522" x="4343400" y="2844800"/>
          <p14:tracePt t="4537" x="4349750" y="2832100"/>
          <p14:tracePt t="4537" x="4356100" y="2825750"/>
          <p14:tracePt t="4554" x="4362450" y="2813050"/>
          <p14:tracePt t="4554" x="4368800" y="2800350"/>
          <p14:tracePt t="4571" x="4375150" y="2787650"/>
          <p14:tracePt t="4571" x="4381500" y="2762250"/>
          <p14:tracePt t="4587" x="4387850" y="2749550"/>
          <p14:tracePt t="4587" x="4387850" y="2736850"/>
          <p14:tracePt t="4604" x="4387850" y="2724150"/>
          <p14:tracePt t="4604" x="4387850" y="2711450"/>
          <p14:tracePt t="4620" x="4387850" y="2698750"/>
          <p14:tracePt t="4620" x="4387850" y="2679700"/>
          <p14:tracePt t="4637" x="4381500" y="2667000"/>
          <p14:tracePt t="4637" x="4381500" y="2635250"/>
          <p14:tracePt t="4654" x="4375150" y="2622550"/>
          <p14:tracePt t="4654" x="4375150" y="2603500"/>
          <p14:tracePt t="4671" x="4375150" y="2590800"/>
          <p14:tracePt t="4671" x="4375150" y="2571750"/>
          <p14:tracePt t="4688" x="4375150" y="2559050"/>
          <p14:tracePt t="4688" x="4375150" y="2546350"/>
          <p14:tracePt t="4688" x="4381500" y="2533650"/>
          <p14:tracePt t="4706" x="4381500" y="2520950"/>
          <p14:tracePt t="4719" x="4381500" y="2508250"/>
          <p14:tracePt t="4719" x="4387850" y="2489200"/>
          <p14:tracePt t="4739" x="4387850" y="2482850"/>
          <p14:tracePt t="4739" x="4394200" y="2470150"/>
          <p14:tracePt t="4755" x="4394200" y="2463800"/>
          <p14:tracePt t="4755" x="4400550" y="2457450"/>
          <p14:tracePt t="4771" x="4400550" y="2451100"/>
          <p14:tracePt t="4786" x="4406900" y="2438400"/>
          <p14:tracePt t="4803" x="4413250" y="2432050"/>
          <p14:tracePt t="4820" x="4419600" y="2432050"/>
          <p14:tracePt t="4841" x="4425950" y="2432050"/>
          <p14:tracePt t="4881" x="4432300" y="2425700"/>
          <p14:tracePt t="4926" x="4432300" y="2419350"/>
          <p14:tracePt t="4941" x="4432300" y="2413000"/>
          <p14:tracePt t="4953" x="4425950" y="2413000"/>
          <p14:tracePt t="5013" x="4432300" y="2413000"/>
          <p14:tracePt t="5090" x="4438650" y="2419350"/>
          <p14:tracePt t="5149" x="4432300" y="2425700"/>
          <p14:tracePt t="5233" x="4432300" y="2432050"/>
          <p14:tracePt t="5269" x="4425950" y="2438400"/>
          <p14:tracePt t="5465" x="4419600" y="2444750"/>
          <p14:tracePt t="5494" x="4419600" y="2451100"/>
          <p14:tracePt t="5525" x="4413250" y="2451100"/>
          <p14:tracePt t="5553" x="4413250" y="2457450"/>
          <p14:tracePt t="5637" x="4406900" y="2457450"/>
          <p14:tracePt t="5673" x="4406900" y="2463800"/>
          <p14:tracePt t="5713" x="4406900" y="2470150"/>
          <p14:tracePt t="5853" x="4400550" y="2476500"/>
          <p14:tracePt t="5877" x="4394200" y="2476500"/>
          <p14:tracePt t="5913" x="4400550" y="2476500"/>
          <p14:tracePt t="5973" x="4406900" y="2476500"/>
          <p14:tracePt t="6013" x="4406900" y="2482850"/>
          <p14:tracePt t="6066" x="4413250" y="2482850"/>
          <p14:tracePt t="6093" x="4419600" y="2482850"/>
          <p14:tracePt t="6117" x="4425950" y="2482850"/>
          <p14:tracePt t="6133" x="4432300" y="2482850"/>
          <p14:tracePt t="6145" x="4438650" y="2482850"/>
          <p14:tracePt t="6177" x="4445000" y="2482850"/>
          <p14:tracePt t="6205" x="4451350" y="2489200"/>
          <p14:tracePt t="6261" x="4451350" y="2495550"/>
          <p14:tracePt t="6314" x="4445000" y="2495550"/>
          <p14:tracePt t="6350" x="4445000" y="2501900"/>
          <p14:tracePt t="6417" x="4445000" y="2508250"/>
          <p14:tracePt t="6453" x="4451350" y="2508250"/>
          <p14:tracePt t="6485" x="4457700" y="2501900"/>
          <p14:tracePt t="6505" x="4464050" y="2501900"/>
          <p14:tracePt t="6573" x="4457700" y="2501900"/>
          <p14:tracePt t="6613" x="4451350" y="2501900"/>
          <p14:tracePt t="6633" x="4445000" y="2508250"/>
          <p14:tracePt t="6649" x="4438650" y="2508250"/>
          <p14:tracePt t="6665" x="4432300" y="2508250"/>
          <p14:tracePt t="6673" x="4425950" y="2514600"/>
          <p14:tracePt t="6681" x="4419600" y="2520950"/>
          <p14:tracePt t="6681" x="4406900" y="2527300"/>
          <p14:tracePt t="6694" x="4394200" y="2540000"/>
          <p14:tracePt t="6694" x="4375150" y="2559050"/>
          <p14:tracePt t="6711" x="4356100" y="2584450"/>
          <p14:tracePt t="6711" x="4330700" y="2609850"/>
          <p14:tracePt t="6727" x="4298950" y="2647950"/>
          <p14:tracePt t="6727" x="4260850" y="2686050"/>
          <p14:tracePt t="6727" x="4222750" y="2730500"/>
          <p14:tracePt t="6746" x="4178300" y="2781300"/>
          <p14:tracePt t="6759" x="4127500" y="2832100"/>
          <p14:tracePt t="6759" x="4025900" y="2933700"/>
          <p14:tracePt t="6777" x="3975100" y="2984500"/>
          <p14:tracePt t="6777" x="3917950" y="3028950"/>
          <p14:tracePt t="6794" x="3860800" y="3079750"/>
          <p14:tracePt t="6794" x="3803650" y="3124200"/>
          <p14:tracePt t="6811" x="3746500" y="3175000"/>
          <p14:tracePt t="6811" x="3683000" y="3219450"/>
          <p14:tracePt t="6811" x="3619500" y="3263900"/>
          <p14:tracePt t="6830" x="3562350" y="3308350"/>
          <p14:tracePt t="6843" x="3498850" y="3352800"/>
          <p14:tracePt t="6843" x="3384550" y="3435350"/>
          <p14:tracePt t="6862" x="3327400" y="3473450"/>
          <p14:tracePt t="6862" x="3276600" y="3511550"/>
          <p14:tracePt t="6878" x="3225800" y="3543300"/>
          <p14:tracePt t="6878" x="3175000" y="3575050"/>
          <p14:tracePt t="6894" x="3130550" y="3606800"/>
          <p14:tracePt t="6894" x="3079750" y="3638550"/>
          <p14:tracePt t="6911" x="3028950" y="3663950"/>
          <p14:tracePt t="6911" x="2940050" y="3714750"/>
          <p14:tracePt t="6928" x="2895600" y="3733800"/>
          <p14:tracePt t="6928" x="2857500" y="3752850"/>
          <p14:tracePt t="6945" x="2813050" y="3771900"/>
          <p14:tracePt t="6945" x="2774950" y="3784600"/>
          <p14:tracePt t="6961" x="2743200" y="3803650"/>
          <p14:tracePt t="6961" x="2711450" y="3816350"/>
          <p14:tracePt t="6979" x="2679700" y="3829050"/>
          <p14:tracePt t="6979" x="2628900" y="3848100"/>
          <p14:tracePt t="6996" x="2603500" y="3860800"/>
          <p14:tracePt t="6996" x="2584450" y="3867150"/>
          <p14:tracePt t="7011" x="2565400" y="3873500"/>
          <p14:tracePt t="7011" x="2552700" y="3879850"/>
          <p14:tracePt t="7028" x="2540000" y="3886200"/>
          <p14:tracePt t="7028" x="2514600" y="3898900"/>
          <p14:tracePt t="7046" x="2501900" y="3905250"/>
          <p14:tracePt t="7046" x="2489200" y="3911600"/>
          <p14:tracePt t="7062" x="2476500" y="3917950"/>
          <p14:tracePt t="7062" x="2463800" y="3924300"/>
          <p14:tracePt t="7078" x="2451100" y="3924300"/>
          <p14:tracePt t="7078" x="2432050" y="3924300"/>
          <p14:tracePt t="7095" x="2413000" y="3924300"/>
          <p14:tracePt t="7112" x="2273300" y="3752850"/>
          <p14:tracePt t="7176" x="2273300" y="3727450"/>
          <p14:tracePt t="7182" x="2266950" y="3689350"/>
          <p14:tracePt t="7194" x="2273300" y="3613150"/>
          <p14:tracePt t="7211" x="2298700" y="3498850"/>
          <p14:tracePt t="7228" x="2343150" y="3422650"/>
          <p14:tracePt t="7245" x="2400300" y="3352800"/>
          <p14:tracePt t="7261" x="2470150" y="3289300"/>
          <p14:tracePt t="7278" x="2590800" y="3225800"/>
          <p14:tracePt t="7295" x="2679700" y="3213100"/>
          <p14:tracePt t="7311" x="2762250" y="3225800"/>
          <p14:tracePt t="7328" x="2889250" y="3282950"/>
          <p14:tracePt t="7345" x="2959100" y="3333750"/>
          <p14:tracePt t="7362" x="3016250" y="3390900"/>
          <p14:tracePt t="7378" x="3060700" y="3441700"/>
          <p14:tracePt t="7395" x="3079750" y="3498850"/>
          <p14:tracePt t="7395" x="3079750" y="3536950"/>
          <p14:tracePt t="7414" x="3060700" y="3606800"/>
          <p14:tracePt t="7429" x="3028950" y="3683000"/>
          <p14:tracePt t="7445" x="2978150" y="3752850"/>
          <p14:tracePt t="7462" x="2914650" y="3816350"/>
          <p14:tracePt t="7479" x="2851150" y="3860800"/>
          <p14:tracePt t="7495" x="2736850" y="3917950"/>
          <p14:tracePt t="7513" x="2654300" y="3949700"/>
          <p14:tracePt t="7529" x="2571750" y="3975100"/>
          <p14:tracePt t="7546" x="2501900" y="3994150"/>
          <p14:tracePt t="7562" x="2444750" y="4013200"/>
          <p14:tracePt t="7579" x="2400300" y="4025900"/>
          <p14:tracePt t="7596" x="2393950" y="4025900"/>
          <p14:tracePt t="7613" x="2400300" y="4032250"/>
          <p14:tracePt t="7633" x="2406650" y="4032250"/>
          <p14:tracePt t="7633" x="2419350" y="4038600"/>
          <p14:tracePt t="7647" x="2425700" y="4044950"/>
          <p14:tracePt t="7647" x="2438400" y="4057650"/>
          <p14:tracePt t="7664" x="2451100" y="4070350"/>
          <p14:tracePt t="7664" x="2463800" y="4089400"/>
          <p14:tracePt t="7680" x="2476500" y="4102100"/>
          <p14:tracePt t="7680" x="2489200" y="4121150"/>
          <p14:tracePt t="7697" x="2501900" y="4146550"/>
          <p14:tracePt t="7697" x="2527300" y="4191000"/>
          <p14:tracePt t="7714" x="2533650" y="4210050"/>
          <p14:tracePt t="7714" x="2540000" y="4235450"/>
          <p14:tracePt t="7731" x="2546350" y="4254500"/>
          <p14:tracePt t="7731" x="2552700" y="4279900"/>
          <p14:tracePt t="7747" x="2546350" y="4298950"/>
          <p14:tracePt t="7747" x="2546350" y="4318000"/>
          <p14:tracePt t="7747" x="2540000" y="4330700"/>
          <p14:tracePt t="7766" x="2527300" y="4337050"/>
          <p14:tracePt t="7779" x="2273300" y="4241800"/>
          <p14:tracePt t="7861" x="2260600" y="4216400"/>
          <p14:tracePt t="7866" x="2235200" y="4159250"/>
          <p14:tracePt t="7883" x="2222500" y="4095750"/>
          <p14:tracePt t="7898" x="2222500" y="4032250"/>
          <p14:tracePt t="7914" x="2241550" y="3975100"/>
          <p14:tracePt t="7931" x="2317750" y="3898900"/>
          <p14:tracePt t="7948" x="2387600" y="3860800"/>
          <p14:tracePt t="7965" x="2476500" y="3841750"/>
          <p14:tracePt t="7981" x="2571750" y="3835400"/>
          <p14:tracePt t="7998" x="2717800" y="3860800"/>
          <p14:tracePt t="8015" x="2825750" y="3886200"/>
          <p14:tracePt t="8031" x="2921000" y="3917950"/>
          <p14:tracePt t="8048" x="3009900" y="3956050"/>
          <p14:tracePt t="8048" x="3048000" y="3981450"/>
          <p14:tracePt t="8068" x="3111500" y="4019550"/>
          <p14:tracePt t="8083" x="3149600" y="4070350"/>
          <p14:tracePt t="8098" x="3168650" y="4127500"/>
          <p14:tracePt t="8115" x="3162300" y="4191000"/>
          <p14:tracePt t="8132" x="3143250" y="4254500"/>
          <p14:tracePt t="8132" x="3124200" y="4286250"/>
          <p14:tracePt t="8151" x="3079750" y="4337050"/>
          <p14:tracePt t="8167" x="3016250" y="4394200"/>
          <p14:tracePt t="8182" x="2940050" y="4438650"/>
          <p14:tracePt t="8199" x="2844800" y="4483100"/>
          <p14:tracePt t="8215" x="2749550" y="4514850"/>
          <p14:tracePt t="8232" x="2609850" y="4552950"/>
          <p14:tracePt t="8248" x="2527300" y="4565650"/>
          <p14:tracePt t="8265" x="2463800" y="4565650"/>
          <p14:tracePt t="8281" x="2419350" y="4565650"/>
          <p14:tracePt t="8298" x="2368550" y="4552950"/>
          <p14:tracePt t="8315" x="2355850" y="4552950"/>
          <p14:tracePt t="8331" x="2349500" y="4552950"/>
          <p14:tracePt t="8348" x="2349500" y="4546600"/>
          <p14:tracePt t="8381" x="2355850" y="4540250"/>
          <p14:tracePt t="8397" x="2362200" y="4533900"/>
          <p14:tracePt t="8413" x="2362200" y="4527550"/>
          <p14:tracePt t="8425" x="2362200" y="4521200"/>
          <p14:tracePt t="8441" x="2355850" y="4514850"/>
          <p14:tracePt t="8457" x="2349500" y="4508500"/>
          <p14:tracePt t="8473" x="2343150" y="4508500"/>
          <p14:tracePt t="8485" x="2336800" y="4502150"/>
          <p14:tracePt t="8502" x="2330450" y="4502150"/>
          <p14:tracePt t="8517" x="2324100" y="4502150"/>
          <p14:tracePt t="8534" x="2317750" y="4495800"/>
          <p14:tracePt t="8561" x="2324100" y="4495800"/>
          <p14:tracePt t="8605" x="2330450" y="4495800"/>
          <p14:tracePt t="8621" x="2336800" y="4489450"/>
          <p14:tracePt t="8637" x="2343150" y="4483100"/>
          <p14:tracePt t="8653" x="2349500" y="4476750"/>
          <p14:tracePt t="8665" x="2349500" y="4470400"/>
          <p14:tracePt t="8674" x="2355850" y="4464050"/>
          <p14:tracePt t="8682" x="2355850" y="4457700"/>
          <p14:tracePt t="8699" x="2362200" y="4451350"/>
          <p14:tracePt t="8715" x="2374900" y="4451350"/>
          <p14:tracePt t="8733" x="2387600" y="4464050"/>
          <p14:tracePt t="8749" x="2406650" y="4476750"/>
          <p14:tracePt t="8766" x="2432050" y="4483100"/>
          <p14:tracePt t="8783" x="2457450" y="4489450"/>
          <p14:tracePt t="8783" x="2470150" y="4489450"/>
          <p14:tracePt t="8801" x="2495550" y="4476750"/>
          <p14:tracePt t="8818" x="2514600" y="4470400"/>
          <p14:tracePt t="8818" x="2527300" y="4457700"/>
          <p14:tracePt t="8834" x="2546350" y="4445000"/>
          <p14:tracePt t="8834" x="2571750" y="4432300"/>
          <p14:tracePt t="8851" x="2597150" y="4413250"/>
          <p14:tracePt t="8851" x="2622550" y="4394200"/>
          <p14:tracePt t="8851" x="2654300" y="4375150"/>
          <p14:tracePt t="8870" x="2698750" y="4356100"/>
          <p14:tracePt t="8883" x="2736850" y="4330700"/>
          <p14:tracePt t="8883" x="2832100" y="4292600"/>
          <p14:tracePt t="8901" x="2882900" y="4267200"/>
          <p14:tracePt t="8901" x="2940050" y="4248150"/>
          <p14:tracePt t="8918" x="2990850" y="4222750"/>
          <p14:tracePt t="8918" x="3048000" y="4197350"/>
          <p14:tracePt t="8935" x="3105150" y="4171950"/>
          <p14:tracePt t="8935" x="3162300" y="4146550"/>
          <p14:tracePt t="8951" x="3219450" y="4121150"/>
          <p14:tracePt t="8951" x="3327400" y="4064000"/>
          <p14:tracePt t="8968" x="3390900" y="4038600"/>
          <p14:tracePt t="8968" x="3448050" y="4013200"/>
          <p14:tracePt t="8985" x="3505200" y="3987800"/>
          <p14:tracePt t="8985" x="3562350" y="3962400"/>
          <p14:tracePt t="9001" x="3613150" y="3943350"/>
          <p14:tracePt t="9001" x="3670300" y="3917950"/>
          <p14:tracePt t="9018" x="3721100" y="3892550"/>
          <p14:tracePt t="9018" x="3816350" y="3854450"/>
          <p14:tracePt t="9035" x="3860800" y="3835400"/>
          <p14:tracePt t="9035" x="3898900" y="3822700"/>
          <p14:tracePt t="9051" x="3930650" y="3803650"/>
          <p14:tracePt t="9051" x="3962400" y="3790950"/>
          <p14:tracePt t="9068" x="3987800" y="3778250"/>
          <p14:tracePt t="9068" x="4032250" y="3759200"/>
          <p14:tracePt t="9085" x="4051300" y="3752850"/>
          <p14:tracePt t="9085" x="4064000" y="3746500"/>
          <p14:tracePt t="9102" x="4076700" y="3746500"/>
          <p14:tracePt t="9102" x="4083050" y="3740150"/>
          <p14:tracePt t="9118" x="4089400" y="3740150"/>
          <p14:tracePt t="9134" x="4089400" y="3746500"/>
          <p14:tracePt t="9154" x="4083050" y="3752850"/>
          <p14:tracePt t="9167" x="4076700" y="3759200"/>
          <p14:tracePt t="9167" x="4064000" y="3778250"/>
          <p14:tracePt t="9185" x="4051300" y="3784600"/>
          <p14:tracePt t="9185" x="4038600" y="3790950"/>
          <p14:tracePt t="9202" x="4025900" y="3797300"/>
          <p14:tracePt t="9219" x="3771900" y="3714750"/>
          <p14:tracePt t="9284" x="3740150" y="3695700"/>
          <p14:tracePt t="9289" x="3714750" y="3676650"/>
          <p14:tracePt t="9301" x="3663950" y="3632200"/>
          <p14:tracePt t="9318" x="3625850" y="3543300"/>
          <p14:tracePt t="9335" x="3632200" y="3479800"/>
          <p14:tracePt t="9353" x="3670300" y="3403600"/>
          <p14:tracePt t="9368" x="3771900" y="3295650"/>
          <p14:tracePt t="9385" x="3854450" y="3232150"/>
          <p14:tracePt t="9402" x="3949700" y="3187700"/>
          <p14:tracePt t="9418" x="4044950" y="3168650"/>
          <p14:tracePt t="9435" x="4140200" y="3175000"/>
          <p14:tracePt t="9435" x="4191000" y="3181350"/>
          <p14:tracePt t="9454" x="4286250" y="3200400"/>
          <p14:tracePt t="9470" x="4381500" y="3225800"/>
          <p14:tracePt t="9485" x="4464050" y="3263900"/>
          <p14:tracePt t="9502" x="4540250" y="3302000"/>
          <p14:tracePt t="9519" x="4591050" y="3346450"/>
          <p14:tracePt t="9535" x="4641850" y="3409950"/>
          <p14:tracePt t="9553" x="4654550" y="3448050"/>
          <p14:tracePt t="9569" x="4660900" y="3486150"/>
          <p14:tracePt t="9586" x="4654550" y="3530600"/>
          <p14:tracePt t="9602" x="4641850" y="3581400"/>
          <p14:tracePt t="9619" x="4597400" y="3657600"/>
          <p14:tracePt t="9636" x="4552950" y="3708400"/>
          <p14:tracePt t="9652" x="4495800" y="3752850"/>
          <p14:tracePt t="9669" x="4400550" y="3810000"/>
          <p14:tracePt t="9686" x="4324350" y="3848100"/>
          <p14:tracePt t="9702" x="4254500" y="3886200"/>
          <p14:tracePt t="9719" x="4178300" y="3911600"/>
          <p14:tracePt t="9736" x="4083050" y="3937000"/>
          <p14:tracePt t="9754" x="4025900" y="3943350"/>
          <p14:tracePt t="9769" x="3981450" y="3949700"/>
          <p14:tracePt t="9786" x="3943350" y="3956050"/>
          <p14:tracePt t="9803" x="3911600" y="3956050"/>
          <p14:tracePt t="9803" x="3892550" y="3956050"/>
          <p14:tracePt t="9822" x="3873500" y="3956050"/>
          <p14:tracePt t="9838" x="3860800" y="3956050"/>
          <p14:tracePt t="9854" x="3854450" y="3956050"/>
          <p14:tracePt t="9870" x="3848100" y="3956050"/>
          <p14:tracePt t="9886" x="3854450" y="3949700"/>
          <p14:tracePt t="9925" x="3854450" y="3943350"/>
          <p14:tracePt t="9974" x="3848100" y="3943350"/>
          <p14:tracePt t="9993" x="3841750" y="3937000"/>
          <p14:tracePt t="10009" x="3835400" y="3937000"/>
          <p14:tracePt t="10025" x="3829050" y="3930650"/>
          <p14:tracePt t="10041" x="3822700" y="3924300"/>
          <p14:tracePt t="10061" x="3822700" y="3930650"/>
          <p14:tracePt t="10105" x="3816350" y="3930650"/>
          <p14:tracePt t="10137" x="3810000" y="3924300"/>
          <p14:tracePt t="10173" x="3810000" y="3930650"/>
          <p14:tracePt t="10234" x="3810000" y="3937000"/>
          <p14:tracePt t="10249" x="3810000" y="3943350"/>
          <p14:tracePt t="10265" x="3816350" y="3949700"/>
          <p14:tracePt t="10281" x="3822700" y="3949700"/>
          <p14:tracePt t="10301" x="3829050" y="3949700"/>
          <p14:tracePt t="10310" x="3841750" y="3943350"/>
          <p14:tracePt t="10321" x="3873500" y="3930650"/>
          <p14:tracePt t="10338" x="3937000" y="3898900"/>
          <p14:tracePt t="10356" x="3994150" y="3879850"/>
          <p14:tracePt t="10371" x="4057650" y="3860800"/>
          <p14:tracePt t="10388" x="4159250" y="3848100"/>
          <p14:tracePt t="10405" x="4235450" y="3854450"/>
          <p14:tracePt t="10421" x="4311650" y="3873500"/>
          <p14:tracePt t="10438" x="4381500" y="3898900"/>
          <p14:tracePt t="10455" x="4451350" y="3937000"/>
          <p14:tracePt t="10455" x="4483100" y="3949700"/>
          <p14:tracePt t="10474" x="4540250" y="3987800"/>
          <p14:tracePt t="10489" x="4591050" y="4025900"/>
          <p14:tracePt t="10505" x="4629150" y="4057650"/>
          <p14:tracePt t="10522" x="4660900" y="4089400"/>
          <p14:tracePt t="10539" x="4686300" y="4121150"/>
          <p14:tracePt t="10555" x="4692650" y="4178300"/>
          <p14:tracePt t="10574" x="4686300" y="4216400"/>
          <p14:tracePt t="10589" x="4667250" y="4254500"/>
          <p14:tracePt t="10605" x="4635500" y="4286250"/>
          <p14:tracePt t="10622" x="4597400" y="4318000"/>
          <p14:tracePt t="10639" x="4514850" y="4375150"/>
          <p14:tracePt t="10656" x="4445000" y="4406900"/>
          <p14:tracePt t="10672" x="4368800" y="4432300"/>
          <p14:tracePt t="10689" x="4241800" y="4464050"/>
          <p14:tracePt t="10706" x="4152900" y="4476750"/>
          <p14:tracePt t="10722" x="4070350" y="4476750"/>
          <p14:tracePt t="10739" x="3987800" y="4470400"/>
          <p14:tracePt t="10756" x="3879850" y="4445000"/>
          <p14:tracePt t="10774" x="3822700" y="4419600"/>
          <p14:tracePt t="10789" x="3765550" y="4394200"/>
          <p14:tracePt t="10806" x="3721100" y="4356100"/>
          <p14:tracePt t="10823" x="3683000" y="4318000"/>
          <p14:tracePt t="10823" x="3670300" y="4305300"/>
          <p14:tracePt t="10842" x="3644900" y="4267200"/>
          <p14:tracePt t="10859" x="3625850" y="4235450"/>
          <p14:tracePt t="10874" x="3619500" y="4210050"/>
          <p14:tracePt t="10890" x="3613150" y="4191000"/>
          <p14:tracePt t="10906" x="3619500" y="4171950"/>
          <p14:tracePt t="10923" x="3625850" y="4159250"/>
          <p14:tracePt t="10923" x="3632200" y="4152900"/>
          <p14:tracePt t="10942" x="3644900" y="4140200"/>
          <p14:tracePt t="10957" x="3651250" y="4121150"/>
          <p14:tracePt t="10973" x="3657600" y="4108450"/>
          <p14:tracePt t="10990" x="3663950" y="4095750"/>
          <p14:tracePt t="11007" x="3670300" y="4089400"/>
          <p14:tracePt t="11023" x="3663950" y="4089400"/>
          <p14:tracePt t="11053" x="3657600" y="4089400"/>
          <p14:tracePt t="11065" x="3651250" y="4095750"/>
          <p14:tracePt t="11081" x="3644900" y="4095750"/>
          <p14:tracePt t="11105" x="3644900" y="4102100"/>
          <p14:tracePt t="11125" x="3644900" y="4108450"/>
          <p14:tracePt t="11133" x="3651250" y="4114800"/>
          <p14:tracePt t="11142" x="3657600" y="4140200"/>
          <p14:tracePt t="11157" x="3663950" y="4171950"/>
          <p14:tracePt t="11174" x="3676650" y="4184650"/>
          <p14:tracePt t="11191" x="3689350" y="4197350"/>
          <p14:tracePt t="11191" x="3708400" y="4203700"/>
          <p14:tracePt t="11211" x="3714750" y="4203700"/>
          <p14:tracePt t="11211" x="3721100" y="4197350"/>
          <p14:tracePt t="11225" x="3727450" y="4191000"/>
          <p14:tracePt t="11225" x="3733800" y="4184650"/>
          <p14:tracePt t="11243" x="3746500" y="4184650"/>
          <p14:tracePt t="11243" x="3759200" y="4178300"/>
          <p14:tracePt t="11259" x="3778250" y="4178300"/>
          <p14:tracePt t="11259" x="3790950" y="4178300"/>
          <p14:tracePt t="11259" x="3816350" y="4171950"/>
          <p14:tracePt t="11278" x="3841750" y="4171950"/>
          <p14:tracePt t="11291" x="3873500" y="4171950"/>
          <p14:tracePt t="11291" x="3937000" y="4171950"/>
          <p14:tracePt t="11310" x="3981450" y="4178300"/>
          <p14:tracePt t="11310" x="4019550" y="4178300"/>
          <p14:tracePt t="11325" x="4064000" y="4191000"/>
          <p14:tracePt t="11325" x="4108450" y="4197350"/>
          <p14:tracePt t="11342" x="4159250" y="4203700"/>
          <p14:tracePt t="11342" x="4203700" y="4216400"/>
          <p14:tracePt t="11342" x="4254500" y="4222750"/>
          <p14:tracePt t="11363" x="4311650" y="4229100"/>
          <p14:tracePt t="11363" x="4356100" y="4241800"/>
          <p14:tracePt t="11375" x="4406900" y="4248150"/>
          <p14:tracePt t="11375" x="4457700" y="4254500"/>
          <p14:tracePt t="11393" x="4502150" y="4260850"/>
          <p14:tracePt t="11393" x="4546600" y="4267200"/>
          <p14:tracePt t="11410" x="4591050" y="4273550"/>
          <p14:tracePt t="11410" x="4667250" y="4279900"/>
          <p14:tracePt t="11426" x="4699000" y="4286250"/>
          <p14:tracePt t="11426" x="4724400" y="4292600"/>
          <p14:tracePt t="11442" x="4743450" y="4292600"/>
          <p14:tracePt t="11442" x="4762500" y="4298950"/>
          <p14:tracePt t="11460" x="4775200" y="4305300"/>
          <p14:tracePt t="11460" x="4781550" y="4311650"/>
          <p14:tracePt t="11476" x="4781550" y="4318000"/>
          <p14:tracePt t="11476" x="4781550" y="4324350"/>
          <p14:tracePt t="11493" x="4775200" y="4324350"/>
          <p14:tracePt t="11493" x="4768850" y="4324350"/>
          <p14:tracePt t="11510" x="4762500" y="4324350"/>
          <p14:tracePt t="11510" x="4756150" y="4324350"/>
          <p14:tracePt t="11526" x="4749800" y="4318000"/>
          <p14:tracePt t="11526" x="4743450" y="4318000"/>
          <p14:tracePt t="11543" x="4737100" y="4318000"/>
          <p14:tracePt t="11543" x="4730750" y="4318000"/>
          <p14:tracePt t="11543" x="4718050" y="4318000"/>
          <p14:tracePt t="11563" x="4711700" y="4318000"/>
          <p14:tracePt t="11575" x="4699000" y="4318000"/>
          <p14:tracePt t="11575" x="4686300" y="4324350"/>
          <p14:tracePt t="11594" x="4679950" y="4324350"/>
          <p14:tracePt t="11594" x="4673600" y="4324350"/>
          <p14:tracePt t="11610" x="4667250" y="4330700"/>
          <p14:tracePt t="11610" x="4660900" y="4330700"/>
          <p14:tracePt t="11627" x="4654550" y="4337050"/>
          <p14:tracePt t="11642" x="4648200" y="4343400"/>
          <p14:tracePt t="11659" x="4641850" y="4349750"/>
          <p14:tracePt t="11659" x="4635500" y="4356100"/>
          <p14:tracePt t="11676" x="4635500" y="4362450"/>
          <p14:tracePt t="11692" x="4629150" y="4368800"/>
          <p14:tracePt t="11709" x="4622800" y="4368800"/>
          <p14:tracePt t="11726" x="4622800" y="4375150"/>
          <p14:tracePt t="11742" x="4616450" y="4381500"/>
          <p14:tracePt t="11759" x="4616450" y="4387850"/>
          <p14:tracePt t="11776" x="4610100" y="4394200"/>
          <p14:tracePt t="11793" x="4603750" y="4400550"/>
          <p14:tracePt t="11825" x="4597400" y="4406900"/>
          <p14:tracePt t="11845" x="4597400" y="4413250"/>
          <p14:tracePt t="11861" x="4591050" y="4419600"/>
          <p14:tracePt t="11877" x="4591050" y="4425950"/>
          <p14:tracePt t="11893" x="4584700" y="4432300"/>
          <p14:tracePt t="11905" x="4584700" y="4438650"/>
          <p14:tracePt t="11929" x="4578350" y="4438650"/>
          <p14:tracePt t="11953" x="4572000" y="4438650"/>
          <p14:tracePt t="11973" x="4565650" y="4438650"/>
          <p14:tracePt t="12005" x="4565650" y="4432300"/>
          <p14:tracePt t="12033" x="4565650" y="4425950"/>
          <p14:tracePt t="12049" x="4565650" y="4419600"/>
          <p14:tracePt t="12102" x="4559300" y="4413250"/>
          <p14:tracePt t="12205" x="4559300" y="4406900"/>
          <p14:tracePt t="12237" x="4565650" y="4400550"/>
          <p14:tracePt t="12273" x="4559300" y="4394200"/>
          <p14:tracePt t="12425" x="4552950" y="4394200"/>
          <p14:tracePt t="12529" x="4546600" y="4394200"/>
          <p14:tracePt t="12573" x="4540250" y="4387850"/>
          <p14:tracePt t="12621" x="4540250" y="4394200"/>
          <p14:tracePt t="12693" x="4533900" y="4394200"/>
          <p14:tracePt t="12761" x="4533900" y="4387850"/>
          <p14:tracePt t="12897" x="4527550" y="4381500"/>
          <p14:tracePt t="13189" x="4521200" y="4387850"/>
          <p14:tracePt t="13521" x="4527550" y="4381500"/>
          <p14:tracePt t="13685" x="4521200" y="4381500"/>
          <p14:tracePt t="14457" x="4521200" y="4387850"/>
          <p14:tracePt t="15169" x="4521200" y="4381500"/>
          <p14:tracePt t="15905" x="4527550" y="4381500"/>
          <p14:tracePt t="15925" x="4533900" y="4381500"/>
          <p14:tracePt t="15949" x="4540250" y="4387850"/>
          <p14:tracePt t="15973" x="4540250" y="4394200"/>
          <p14:tracePt t="15985" x="4540250" y="4406900"/>
          <p14:tracePt t="16001" x="4540250" y="4413250"/>
          <p14:tracePt t="16010" x="4540250" y="4419600"/>
          <p14:tracePt t="16023" x="4540250" y="4425950"/>
          <p14:tracePt t="16023" x="4540250" y="4432300"/>
          <p14:tracePt t="16042" x="4540250" y="4438650"/>
          <p14:tracePt t="16042" x="4540250" y="4451350"/>
          <p14:tracePt t="16059" x="4540250" y="4457700"/>
          <p14:tracePt t="16073" x="4540250" y="4464050"/>
          <p14:tracePt t="16073" x="4540250" y="4476750"/>
          <p14:tracePt t="16091" x="4546600" y="4483100"/>
          <p14:tracePt t="16091" x="4546600" y="4489450"/>
          <p14:tracePt t="16108" x="4552950" y="4495800"/>
          <p14:tracePt t="16108" x="4552950" y="4502150"/>
          <p14:tracePt t="16124" x="4559300" y="4508500"/>
          <p14:tracePt t="16140" x="4565650" y="4521200"/>
          <p14:tracePt t="16157" x="4572000" y="4527550"/>
          <p14:tracePt t="16173" x="4572000" y="4533900"/>
          <p14:tracePt t="16173" x="4578350" y="4540250"/>
          <p14:tracePt t="16191" x="4578350" y="4546600"/>
          <p14:tracePt t="16191" x="4578350" y="4552950"/>
          <p14:tracePt t="16208" x="4584700" y="4559300"/>
          <p14:tracePt t="16208" x="4591050" y="4565650"/>
          <p14:tracePt t="16225" x="4591050" y="4572000"/>
          <p14:tracePt t="16225" x="4597400" y="4578350"/>
          <p14:tracePt t="16242" x="4597400" y="4584700"/>
          <p14:tracePt t="16257" x="4603750" y="4591050"/>
          <p14:tracePt t="16274" x="4610100" y="4597400"/>
          <p14:tracePt t="16290" x="4616450" y="4603750"/>
          <p14:tracePt t="16317" x="4629150" y="4610100"/>
          <p14:tracePt t="16333" x="4641850" y="4616450"/>
          <p14:tracePt t="16353" x="4648200" y="4616450"/>
          <p14:tracePt t="16362" x="4654550" y="4622800"/>
          <p14:tracePt t="16374" x="4660900" y="4622800"/>
          <p14:tracePt t="16374" x="4667250" y="4629150"/>
          <p14:tracePt t="16374" x="4673600" y="4635500"/>
          <p14:tracePt t="16394" x="4686300" y="4641850"/>
          <p14:tracePt t="16394" x="4692650" y="4648200"/>
          <p14:tracePt t="16410" x="4705350" y="4648200"/>
          <p14:tracePt t="16410" x="4718050" y="4654550"/>
          <p14:tracePt t="16425" x="4724400" y="4660900"/>
          <p14:tracePt t="16425" x="4737100" y="4667250"/>
          <p14:tracePt t="16442" x="4749800" y="4667250"/>
          <p14:tracePt t="16442" x="4775200" y="4679950"/>
          <p14:tracePt t="16460" x="4787900" y="4686300"/>
          <p14:tracePt t="16460" x="4800600" y="4692650"/>
          <p14:tracePt t="16475" x="4806950" y="4699000"/>
          <p14:tracePt t="16475" x="4826000" y="4711700"/>
          <p14:tracePt t="16492" x="4838700" y="4718050"/>
          <p14:tracePt t="16492" x="4851400" y="4730750"/>
          <p14:tracePt t="16510" x="4870450" y="4743450"/>
          <p14:tracePt t="16510" x="4908550" y="4775200"/>
          <p14:tracePt t="16526" x="4927600" y="4787900"/>
          <p14:tracePt t="16526" x="4953000" y="4806950"/>
          <p14:tracePt t="16542" x="4972050" y="4826000"/>
          <p14:tracePt t="16542" x="4997450" y="4845050"/>
          <p14:tracePt t="16559" x="5022850" y="4870450"/>
          <p14:tracePt t="16559" x="5054600" y="4895850"/>
          <p14:tracePt t="16559" x="5086350" y="4927600"/>
          <p14:tracePt t="16578" x="5111750" y="4959350"/>
          <p14:tracePt t="16591" x="5143500" y="4984750"/>
          <p14:tracePt t="16591" x="5207000" y="5041900"/>
          <p14:tracePt t="16610" x="5232400" y="5067300"/>
          <p14:tracePt t="16610" x="5264150" y="5099050"/>
          <p14:tracePt t="16626" x="5289550" y="5124450"/>
          <p14:tracePt t="16626" x="5314950" y="5156200"/>
          <p14:tracePt t="16643" x="5340350" y="5194300"/>
          <p14:tracePt t="16643" x="5359400" y="5238750"/>
          <p14:tracePt t="16643" x="5384800" y="5276850"/>
          <p14:tracePt t="16662" x="5403850" y="5327650"/>
          <p14:tracePt t="16675" x="5416550" y="5372100"/>
          <p14:tracePt t="16675" x="5435600" y="5473700"/>
          <p14:tracePt t="16694" x="5441950" y="5518150"/>
          <p14:tracePt t="16694" x="5441950" y="5562600"/>
          <p14:tracePt t="16710" x="5441950" y="5594350"/>
          <p14:tracePt t="16710" x="5435600" y="5632450"/>
          <p14:tracePt t="16726" x="5422900" y="5664200"/>
          <p14:tracePt t="16726" x="5410200" y="5689600"/>
          <p14:tracePt t="16743" x="5397500" y="5708650"/>
          <p14:tracePt t="16743" x="5365750" y="5746750"/>
          <p14:tracePt t="16760" x="5340350" y="5759450"/>
          <p14:tracePt t="16760" x="5314950" y="5778500"/>
          <p14:tracePt t="16776" x="5289550" y="5791200"/>
          <p14:tracePt t="16776" x="5257800" y="5810250"/>
          <p14:tracePt t="16793" x="5226050" y="5822950"/>
          <p14:tracePt t="16793" x="5187950" y="5835650"/>
          <p14:tracePt t="16810" x="5149850" y="5848350"/>
          <p14:tracePt t="16810" x="5060950" y="5861050"/>
          <p14:tracePt t="16827" x="5010150" y="5867400"/>
          <p14:tracePt t="16827" x="4965700" y="5867400"/>
          <p14:tracePt t="16844" x="4908550" y="5867400"/>
          <p14:tracePt t="16844" x="4851400" y="5867400"/>
          <p14:tracePt t="16861" x="4787900" y="5861050"/>
          <p14:tracePt t="16861" x="4654550" y="5842000"/>
          <p14:tracePt t="16877" x="4578350" y="5835650"/>
          <p14:tracePt t="16877" x="4502150" y="5816600"/>
          <p14:tracePt t="16894" x="4413250" y="5803900"/>
          <p14:tracePt t="16894" x="4318000" y="5791200"/>
          <p14:tracePt t="16911" x="4222750" y="5772150"/>
          <p14:tracePt t="16911" x="4114800" y="5753100"/>
          <p14:tracePt t="16927" x="4000500" y="5734050"/>
          <p14:tracePt t="16927" x="3886200" y="5721350"/>
          <p14:tracePt t="16927" x="3765550" y="5702300"/>
          <p14:tracePt t="16946" x="3644900" y="5689600"/>
          <p14:tracePt t="16959" x="3524250" y="5683250"/>
          <p14:tracePt t="16959" x="3289300" y="5670550"/>
          <p14:tracePt t="16977" x="3175000" y="5664200"/>
          <p14:tracePt t="16977" x="3060700" y="5664200"/>
          <p14:tracePt t="16994" x="2952750" y="5664200"/>
          <p14:tracePt t="16994" x="2844800" y="5670550"/>
          <p14:tracePt t="17011" x="2743200" y="5670550"/>
          <p14:tracePt t="17011" x="2654300" y="5670550"/>
          <p14:tracePt t="17027" x="2565400" y="5676900"/>
          <p14:tracePt t="17027" x="2482850" y="5676900"/>
          <p14:tracePt t="17027" x="2406650" y="5683250"/>
          <p14:tracePt t="17046" x="2343150" y="5683250"/>
          <p14:tracePt t="17046" x="2279650" y="5683250"/>
          <p14:tracePt t="17061" x="2222500" y="5683250"/>
          <p14:tracePt t="17061" x="2165350" y="5683250"/>
          <p14:tracePt t="17078" x="2108200" y="5683250"/>
          <p14:tracePt t="17078" x="2063750" y="5683250"/>
          <p14:tracePt t="17094" x="2019300" y="5683250"/>
          <p14:tracePt t="17094" x="1974850" y="5689600"/>
          <p14:tracePt t="17111" x="1936750" y="5689600"/>
          <p14:tracePt t="17111" x="1873250" y="5695950"/>
          <p14:tracePt t="17127" x="1847850" y="5702300"/>
          <p14:tracePt t="17127" x="1828800" y="5702300"/>
          <p14:tracePt t="17145" x="1809750" y="5708650"/>
          <p14:tracePt t="17145" x="1790700" y="5715000"/>
          <p14:tracePt t="17161" x="1778000" y="5715000"/>
          <p14:tracePt t="17161" x="1752600" y="5727700"/>
          <p14:tracePt t="17178" x="1739900" y="5727700"/>
          <p14:tracePt t="17178" x="1733550" y="5727700"/>
          <p14:tracePt t="17195" x="1727200" y="5727700"/>
          <p14:tracePt t="17195" x="1720850" y="5734050"/>
          <p14:tracePt t="17211" x="1708150" y="5734050"/>
          <p14:tracePt t="17211" x="1701800" y="5734050"/>
          <p14:tracePt t="17228" x="1695450" y="5734050"/>
          <p14:tracePt t="17228" x="1682750" y="5734050"/>
          <p14:tracePt t="17246" x="1676400" y="5734050"/>
          <p14:tracePt t="17261" x="1670050" y="5740400"/>
          <p14:tracePt t="17261" x="1663700" y="5740400"/>
          <p14:tracePt t="17278" x="1657350" y="5746750"/>
          <p14:tracePt t="17293" x="1651000" y="5753100"/>
          <p14:tracePt t="17293" x="1644650" y="5759450"/>
          <p14:tracePt t="17293" x="1638300" y="5759450"/>
          <p14:tracePt t="17313" x="1625600" y="5765800"/>
          <p14:tracePt t="17327" x="1619250" y="5772150"/>
          <p14:tracePt t="17327" x="1600200" y="5778500"/>
          <p14:tracePt t="17345" x="1587500" y="5778500"/>
          <p14:tracePt t="17345" x="1581150" y="5784850"/>
          <p14:tracePt t="17362" x="1568450" y="5791200"/>
          <p14:tracePt t="17362" x="1555750" y="5791200"/>
          <p14:tracePt t="17378" x="1543050" y="5797550"/>
          <p14:tracePt t="17378" x="1530350" y="5803900"/>
          <p14:tracePt t="17395" x="1517650" y="5810250"/>
          <p14:tracePt t="17395" x="1504950" y="5816600"/>
          <p14:tracePt t="17395" x="1498600" y="5816600"/>
          <p14:tracePt t="17414" x="1485900" y="5822950"/>
          <p14:tracePt t="17414" x="1473200" y="5822950"/>
          <p14:tracePt t="17429" x="1460500" y="5829300"/>
          <p14:tracePt t="17429" x="1447800" y="5829300"/>
          <p14:tracePt t="17445" x="1435100" y="5829300"/>
          <p14:tracePt t="17445" x="1422400" y="5829300"/>
          <p14:tracePt t="17462" x="1409700" y="5835650"/>
          <p14:tracePt t="17462" x="1390650" y="5842000"/>
          <p14:tracePt t="17479" x="1377950" y="5842000"/>
          <p14:tracePt t="17479" x="1365250" y="5848350"/>
          <p14:tracePt t="17495" x="1358900" y="5848350"/>
          <p14:tracePt t="17495" x="1346200" y="5854700"/>
          <p14:tracePt t="17512" x="1339850" y="5854700"/>
          <p14:tracePt t="17512" x="1327150" y="5861050"/>
          <p14:tracePt t="17529" x="1320800" y="5861050"/>
          <p14:tracePt t="17529" x="1301750" y="5861050"/>
          <p14:tracePt t="17546" x="1295400" y="5861050"/>
          <p14:tracePt t="17546" x="1289050" y="5867400"/>
          <p14:tracePt t="17562" x="1276350" y="5867400"/>
          <p14:tracePt t="17562" x="1270000" y="5873750"/>
          <p14:tracePt t="17579" x="1257300" y="5873750"/>
          <p14:tracePt t="17579" x="1250950" y="5880100"/>
          <p14:tracePt t="17579" x="1244600" y="5886450"/>
          <p14:tracePt t="17598" x="1238250" y="5892800"/>
          <p14:tracePt t="17611" x="1225550" y="5892800"/>
          <p14:tracePt t="17611" x="1219200" y="5905500"/>
          <p14:tracePt t="17629" x="1212850" y="5905500"/>
          <p14:tracePt t="17629" x="1206500" y="5911850"/>
          <p14:tracePt t="17646" x="1200150" y="5911850"/>
          <p14:tracePt t="17646" x="1193800" y="5918200"/>
          <p14:tracePt t="17663" x="1187450" y="5918200"/>
          <p14:tracePt t="17678" x="1181100" y="5924550"/>
          <p14:tracePt t="17678" x="1174750" y="5924550"/>
          <p14:tracePt t="17678" x="1168400" y="5924550"/>
          <p14:tracePt t="17698" x="1155700" y="5924550"/>
          <p14:tracePt t="17717" x="1149350" y="5924550"/>
          <p14:tracePt t="17733" x="1143000" y="5924550"/>
          <p14:tracePt t="17749" x="1136650" y="5924550"/>
          <p14:tracePt t="17766" x="1130300" y="5924550"/>
          <p14:tracePt t="17778" x="1117600" y="5918200"/>
          <p14:tracePt t="17795" x="1111250" y="5918200"/>
          <p14:tracePt t="17812" x="1104900" y="5924550"/>
          <p14:tracePt t="17828" x="1098550" y="5924550"/>
          <p14:tracePt t="17845" x="1092200" y="5930900"/>
          <p14:tracePt t="17862" x="1092200" y="5924550"/>
          <p14:tracePt t="17885" x="1085850" y="5924550"/>
          <p14:tracePt t="17913" x="1092200" y="5918200"/>
          <p14:tracePt t="17937" x="1098550" y="5918200"/>
          <p14:tracePt t="17953" x="1104900" y="5918200"/>
          <p14:tracePt t="17958" x="1117600" y="5918200"/>
          <p14:tracePt t="17966" x="1130300" y="5918200"/>
          <p14:tracePt t="17979" x="1143000" y="5924550"/>
          <p14:tracePt t="17979" x="1187450" y="5924550"/>
          <p14:tracePt t="17997" x="1212850" y="5924550"/>
          <p14:tracePt t="17997" x="1244600" y="5930900"/>
          <p14:tracePt t="18014" x="1276350" y="5930900"/>
          <p14:tracePt t="18014" x="1314450" y="5930900"/>
          <p14:tracePt t="18031" x="1352550" y="5930900"/>
          <p14:tracePt t="18031" x="1397000" y="5937250"/>
          <p14:tracePt t="18031" x="1441450" y="5937250"/>
          <p14:tracePt t="18050" x="1479550" y="5937250"/>
          <p14:tracePt t="18062" x="1524000" y="5943600"/>
          <p14:tracePt t="18062" x="1606550" y="5943600"/>
          <p14:tracePt t="18081" x="1651000" y="5943600"/>
          <p14:tracePt t="18081" x="1689100" y="5943600"/>
          <p14:tracePt t="18097" x="1720850" y="5943600"/>
          <p14:tracePt t="18097" x="1752600" y="5943600"/>
          <p14:tracePt t="18114" x="1778000" y="5943600"/>
          <p14:tracePt t="18114" x="1803400" y="5937250"/>
          <p14:tracePt t="18131" x="1828800" y="5937250"/>
          <p14:tracePt t="18131" x="1866900" y="5924550"/>
          <p14:tracePt t="18147" x="1885950" y="5918200"/>
          <p14:tracePt t="18147" x="1905000" y="5911850"/>
          <p14:tracePt t="18164" x="1917700" y="5905500"/>
          <p14:tracePt t="18164" x="1936750" y="5899150"/>
          <p14:tracePt t="18181" x="1949450" y="5899150"/>
          <p14:tracePt t="18181" x="1981200" y="5886450"/>
          <p14:tracePt t="18198" x="2000250" y="5886450"/>
          <p14:tracePt t="18198" x="2012950" y="5880100"/>
          <p14:tracePt t="18215" x="2032000" y="5880100"/>
          <p14:tracePt t="18215" x="2051050" y="5880100"/>
          <p14:tracePt t="18231" x="2070100" y="5880100"/>
          <p14:tracePt t="18231" x="2089150" y="5880100"/>
          <p14:tracePt t="18248" x="2114550" y="5880100"/>
          <p14:tracePt t="18248" x="2152650" y="5880100"/>
          <p14:tracePt t="18266" x="2178050" y="5886450"/>
          <p14:tracePt t="18266" x="2203450" y="5886450"/>
          <p14:tracePt t="18281" x="2222500" y="5892800"/>
          <p14:tracePt t="18281" x="2241550" y="5892800"/>
          <p14:tracePt t="18298" x="2260600" y="5899150"/>
          <p14:tracePt t="18298" x="2286000" y="5905500"/>
          <p14:tracePt t="18315" x="2305050" y="5905500"/>
          <p14:tracePt t="18315" x="2317750" y="5911850"/>
          <p14:tracePt t="18315" x="2336800" y="5918200"/>
          <p14:tracePt t="18334" x="2355850" y="5924550"/>
          <p14:tracePt t="18347" x="2368550" y="5930900"/>
          <p14:tracePt t="18347" x="2400300" y="5930900"/>
          <p14:tracePt t="18367" x="2406650" y="5930900"/>
          <p14:tracePt t="18367" x="2419350" y="5930900"/>
          <p14:tracePt t="18382" x="2425700" y="5930900"/>
          <p14:tracePt t="18382" x="2432050" y="5930900"/>
          <p14:tracePt t="18399" x="2438400" y="5930900"/>
          <p14:tracePt t="18414" x="2444750" y="5924550"/>
          <p14:tracePt t="18430" x="2432050" y="5918200"/>
          <p14:tracePt t="18447" x="2425700" y="5911850"/>
          <p14:tracePt t="18464" x="2419350" y="5911850"/>
          <p14:tracePt t="18464" x="2419350" y="5905500"/>
          <p14:tracePt t="18483" x="2413000" y="5899150"/>
          <p14:tracePt t="18483" x="2400300" y="5892800"/>
          <p14:tracePt t="18499" x="2393950" y="5886450"/>
          <p14:tracePt t="18499" x="2387600" y="5880100"/>
          <p14:tracePt t="18515" x="2387600" y="5873750"/>
          <p14:tracePt t="18515" x="2381250" y="5873750"/>
          <p14:tracePt t="18532" x="2381250" y="5867400"/>
          <p14:tracePt t="18532" x="2374900" y="5861050"/>
          <p14:tracePt t="18549" x="2368550" y="5854700"/>
          <p14:tracePt t="18565" x="2368550" y="5842000"/>
          <p14:tracePt t="18581" x="2368550" y="5835650"/>
          <p14:tracePt t="18598" x="2374900" y="5835650"/>
          <p14:tracePt t="18615" x="2381250" y="5835650"/>
          <p14:tracePt t="18615" x="2393950" y="5835650"/>
          <p14:tracePt t="18634" x="2400300" y="5835650"/>
          <p14:tracePt t="18634" x="2413000" y="5835650"/>
          <p14:tracePt t="18650" x="2419350" y="5835650"/>
          <p14:tracePt t="18650" x="2432050" y="5829300"/>
          <p14:tracePt t="18666" x="2438400" y="5829300"/>
          <p14:tracePt t="18666" x="2451100" y="5822950"/>
          <p14:tracePt t="18683" x="2463800" y="5816600"/>
          <p14:tracePt t="18701" x="2724150" y="5778500"/>
          <p14:tracePt t="18764" x="2768600" y="5778500"/>
          <p14:tracePt t="18770" x="2813050" y="5778500"/>
          <p14:tracePt t="18781" x="2959100" y="5765800"/>
          <p14:tracePt t="18799" x="3060700" y="5759450"/>
          <p14:tracePt t="18815" x="3168650" y="5759450"/>
          <p14:tracePt t="18832" x="3276600" y="5753100"/>
          <p14:tracePt t="18849" x="3435350" y="5746750"/>
          <p14:tracePt t="18866" x="3536950" y="5746750"/>
          <p14:tracePt t="18882" x="3644900" y="5740400"/>
          <p14:tracePt t="18899" x="3746500" y="5740400"/>
          <p14:tracePt t="18899" x="3797300" y="5740400"/>
          <p14:tracePt t="18918" x="3892550" y="5740400"/>
          <p14:tracePt t="18933" x="3981450" y="5746750"/>
          <p14:tracePt t="18949" x="4064000" y="5746750"/>
          <p14:tracePt t="18966" x="4140200" y="5746750"/>
          <p14:tracePt t="18982" x="4203700" y="5746750"/>
          <p14:tracePt t="18982" x="4235450" y="5746750"/>
          <p14:tracePt t="19002" x="4292600" y="5753100"/>
          <p14:tracePt t="19018" x="4337050" y="5753100"/>
          <p14:tracePt t="19033" x="4375150" y="5753100"/>
          <p14:tracePt t="19050" x="4406900" y="5753100"/>
          <p14:tracePt t="19066" x="4438650" y="5753100"/>
          <p14:tracePt t="19083" x="4476750" y="5753100"/>
          <p14:tracePt t="19100" x="4495800" y="5759450"/>
          <p14:tracePt t="19116" x="4508500" y="5759450"/>
          <p14:tracePt t="19133" x="4521200" y="5759450"/>
          <p14:tracePt t="19150" x="4527550" y="5759450"/>
          <p14:tracePt t="19166" x="4533900" y="5753100"/>
          <p14:tracePt t="19183" x="4533900" y="5746750"/>
          <p14:tracePt t="19233" x="4527550" y="5740400"/>
          <p14:tracePt t="19265" x="4521200" y="5734050"/>
          <p14:tracePt t="19325" x="4514850" y="5727700"/>
          <p14:tracePt t="19445" x="4508500" y="5727700"/>
          <p14:tracePt t="19625" x="4502150" y="5727700"/>
          <p14:tracePt t="19677" x="4495800" y="5721350"/>
          <p14:tracePt t="19917" x="4489450" y="5721350"/>
          <p14:tracePt t="19985" x="4483100" y="5715000"/>
          <p14:tracePt t="20045" x="4489450" y="5715000"/>
          <p14:tracePt t="20193" x="4495800" y="5721350"/>
          <p14:tracePt t="20217" x="4508500" y="5721350"/>
          <p14:tracePt t="20234" x="4514850" y="5721350"/>
          <p14:tracePt t="20245" x="4521200" y="5721350"/>
          <p14:tracePt t="20253" x="4540250" y="5721350"/>
          <p14:tracePt t="20270" x="4559300" y="5715000"/>
          <p14:tracePt t="20287" x="4591050" y="5715000"/>
          <p14:tracePt t="20287" x="4603750" y="5708650"/>
          <p14:tracePt t="20306" x="4648200" y="5702300"/>
          <p14:tracePt t="20321" x="4705350" y="5689600"/>
          <p14:tracePt t="20337" x="4768850" y="5676900"/>
          <p14:tracePt t="20337" x="4806950" y="5676900"/>
          <p14:tracePt t="20357" x="4845050" y="5670550"/>
          <p14:tracePt t="20370" x="4933950" y="5664200"/>
          <p14:tracePt t="20370" x="4978400" y="5664200"/>
          <p14:tracePt t="20390" x="5073650" y="5657850"/>
          <p14:tracePt t="20405" x="5175250" y="5651500"/>
          <p14:tracePt t="20421" x="5283200" y="5651500"/>
          <p14:tracePt t="20437" x="5397500" y="5645150"/>
          <p14:tracePt t="20454" x="5511800" y="5638800"/>
          <p14:tracePt t="20471" x="5676900" y="5632450"/>
          <p14:tracePt t="20488" x="5791200" y="5626100"/>
          <p14:tracePt t="20506" x="5899150" y="5619750"/>
          <p14:tracePt t="20506" x="5956300" y="5619750"/>
          <p14:tracePt t="20528" x="6070600" y="5619750"/>
          <p14:tracePt t="20538" x="6178550" y="5619750"/>
          <p14:tracePt t="20554" x="6280150" y="5619750"/>
          <p14:tracePt t="20571" x="6388100" y="5626100"/>
          <p14:tracePt t="20588" x="6540500" y="5632450"/>
          <p14:tracePt t="20605" x="6635750" y="5638800"/>
          <p14:tracePt t="20621" x="6724650" y="5645150"/>
          <p14:tracePt t="20638" x="6813550" y="5651500"/>
          <p14:tracePt t="20655" x="6889750" y="5657850"/>
          <p14:tracePt t="20655" x="6921500" y="5657850"/>
          <p14:tracePt t="20674" x="6985000" y="5664200"/>
          <p14:tracePt t="20690" x="7042150" y="5670550"/>
          <p14:tracePt t="20705" x="7086600" y="5670550"/>
          <p14:tracePt t="20721" x="7124700" y="5676900"/>
          <p14:tracePt t="20738" x="7143750" y="5676900"/>
          <p14:tracePt t="20755" x="7156450" y="5676900"/>
          <p14:tracePt t="20772" x="7162800" y="5676900"/>
          <p14:tracePt t="20788" x="7156450" y="5676900"/>
          <p14:tracePt t="20810" x="7150100" y="5676900"/>
          <p14:tracePt t="20826" x="7137400" y="5683250"/>
          <p14:tracePt t="20839" x="7124700" y="5689600"/>
          <p14:tracePt t="20856" x="7112000" y="5695950"/>
          <p14:tracePt t="20872" x="7092950" y="5702300"/>
          <p14:tracePt t="20889" x="7086600" y="5702300"/>
          <p14:tracePt t="20889" x="7067550" y="5702300"/>
          <p14:tracePt t="20907" x="7061200" y="5702300"/>
          <p14:tracePt t="20907" x="7054850" y="5695950"/>
          <p14:tracePt t="20923" x="7042150" y="5689600"/>
          <p14:tracePt t="20923" x="7035800" y="5689600"/>
          <p14:tracePt t="20940" x="7023100" y="5676900"/>
          <p14:tracePt t="20940" x="7010400" y="5676900"/>
          <p14:tracePt t="20958" x="6985000" y="5664200"/>
          <p14:tracePt t="20958" x="6972300" y="5664200"/>
          <p14:tracePt t="20974" x="6959600" y="5664200"/>
          <p14:tracePt t="20974" x="6946900" y="5664200"/>
          <p14:tracePt t="20990" x="6927850" y="5664200"/>
          <p14:tracePt t="20990" x="6908800" y="5664200"/>
          <p14:tracePt t="21007" x="6889750" y="5664200"/>
          <p14:tracePt t="21007" x="6870700" y="5670550"/>
          <p14:tracePt t="21023" x="6851650" y="5670550"/>
          <p14:tracePt t="21023" x="6800850" y="5676900"/>
          <p14:tracePt t="21042" x="6775450" y="5683250"/>
          <p14:tracePt t="21042" x="6743700" y="5689600"/>
          <p14:tracePt t="21058" x="6711950" y="5695950"/>
          <p14:tracePt t="21058" x="6680200" y="5702300"/>
          <p14:tracePt t="21074" x="6648450" y="5708650"/>
          <p14:tracePt t="21074" x="6610350" y="5721350"/>
          <p14:tracePt t="21090" x="6572250" y="5727700"/>
          <p14:tracePt t="21090" x="6527800" y="5734050"/>
          <p14:tracePt t="21090" x="6489700" y="5746750"/>
          <p14:tracePt t="21110" x="6445250" y="5753100"/>
          <p14:tracePt t="21122" x="6400800" y="5759450"/>
          <p14:tracePt t="21122" x="6299200" y="5778500"/>
          <p14:tracePt t="21141" x="6242050" y="5791200"/>
          <p14:tracePt t="21141" x="6184900" y="5797550"/>
          <p14:tracePt t="21157" x="6127750" y="5810250"/>
          <p14:tracePt t="21157" x="6064250" y="5816600"/>
          <p14:tracePt t="21174" x="5994400" y="5822950"/>
          <p14:tracePt t="21174" x="5924550" y="5835650"/>
          <p14:tracePt t="21190" x="5854700" y="5842000"/>
          <p14:tracePt t="21190" x="5695950" y="5861050"/>
          <p14:tracePt t="21208" x="5619750" y="5873750"/>
          <p14:tracePt t="21208" x="5530850" y="5880100"/>
          <p14:tracePt t="21224" x="5448300" y="5892800"/>
          <p14:tracePt t="21224" x="5359400" y="5899150"/>
          <p14:tracePt t="21241" x="5264150" y="5911850"/>
          <p14:tracePt t="21241" x="5067300" y="5924550"/>
          <p14:tracePt t="21258" x="4972050" y="5930900"/>
          <p14:tracePt t="21258" x="4870450" y="5937250"/>
          <p14:tracePt t="21274" x="4768850" y="5943600"/>
          <p14:tracePt t="21274" x="4673600" y="5949950"/>
          <p14:tracePt t="21291" x="4572000" y="5956300"/>
          <p14:tracePt t="21291" x="4470400" y="5962650"/>
          <p14:tracePt t="21308" x="4375150" y="5969000"/>
          <p14:tracePt t="21308" x="4178300" y="5981700"/>
          <p14:tracePt t="21326" x="4076700" y="5988050"/>
          <p14:tracePt t="21326" x="3981450" y="5994400"/>
          <p14:tracePt t="21341" x="3886200" y="6007100"/>
          <p14:tracePt t="21341" x="3790950" y="6013450"/>
          <p14:tracePt t="21360" x="3702050" y="6019800"/>
          <p14:tracePt t="21360" x="3613150" y="6032500"/>
          <p14:tracePt t="21375" x="3524250" y="6045200"/>
          <p14:tracePt t="21375" x="3441700" y="6051550"/>
          <p14:tracePt t="21375" x="3359150" y="6064250"/>
          <p14:tracePt t="21394" x="3282950" y="6070600"/>
          <p14:tracePt t="21407" x="3206750" y="6076950"/>
          <p14:tracePt t="21407" x="3054350" y="6096000"/>
          <p14:tracePt t="21425" x="2984500" y="6102350"/>
          <p14:tracePt t="21425" x="2908300" y="6108700"/>
          <p14:tracePt t="21442" x="2838450" y="6108700"/>
          <p14:tracePt t="21442" x="2768600" y="6115050"/>
          <p14:tracePt t="21459" x="2698750" y="6121400"/>
          <p14:tracePt t="21459" x="2635250" y="6127750"/>
          <p14:tracePt t="21475" x="2578100" y="6140450"/>
          <p14:tracePt t="21475" x="2520950" y="6146800"/>
          <p14:tracePt t="21475" x="2463800" y="6153150"/>
          <p14:tracePt t="21494" x="2413000" y="6165850"/>
          <p14:tracePt t="21494" x="2362200" y="6172200"/>
          <p14:tracePt t="21509" x="2317750" y="6178550"/>
          <p14:tracePt t="21509" x="2273300" y="6184900"/>
          <p14:tracePt t="21525" x="2228850" y="6197600"/>
          <p14:tracePt t="21525" x="2184400" y="6203950"/>
          <p14:tracePt t="21542" x="2146300" y="6203950"/>
          <p14:tracePt t="21542" x="2070100" y="6210300"/>
          <p14:tracePt t="21559" x="2032000" y="6216650"/>
          <p14:tracePt t="21559" x="1993900" y="6216650"/>
          <p14:tracePt t="21576" x="1949450" y="6223000"/>
          <p14:tracePt t="21576" x="1911350" y="6223000"/>
          <p14:tracePt t="21592" x="1873250" y="6223000"/>
          <p14:tracePt t="21592" x="1835150" y="6223000"/>
          <p14:tracePt t="21609" x="1797050" y="6223000"/>
          <p14:tracePt t="21609" x="1720850" y="6229350"/>
          <p14:tracePt t="21626" x="1676400" y="6235700"/>
          <p14:tracePt t="21626" x="1638300" y="6235700"/>
          <p14:tracePt t="21643" x="1600200" y="6242050"/>
          <p14:tracePt t="21643" x="1562100" y="6248400"/>
          <p14:tracePt t="21660" x="1524000" y="6254750"/>
          <p14:tracePt t="21660" x="1492250" y="6254750"/>
          <p14:tracePt t="21675" x="1454150" y="6261100"/>
          <p14:tracePt t="21675" x="1416050" y="6267450"/>
          <p14:tracePt t="21675" x="1384300" y="6267450"/>
          <p14:tracePt t="21694" x="1352550" y="6267450"/>
          <p14:tracePt t="21694" x="1314450" y="6273800"/>
          <p14:tracePt t="21710" x="1282700" y="6273800"/>
          <p14:tracePt t="21710" x="1250950" y="6273800"/>
          <p14:tracePt t="21726" x="1212850" y="6273800"/>
          <p14:tracePt t="21726" x="1187450" y="6273800"/>
          <p14:tracePt t="21743" x="1155700" y="6273800"/>
          <p14:tracePt t="21743" x="1130300" y="6280150"/>
          <p14:tracePt t="21743" x="1098550" y="6286500"/>
          <p14:tracePt t="21762" x="1073150" y="6286500"/>
          <p14:tracePt t="21775" x="1047750" y="6292850"/>
          <p14:tracePt t="21775" x="1028700" y="6292850"/>
          <p14:tracePt t="21793" x="977900" y="6305550"/>
          <p14:tracePt t="21793" x="958850" y="6311900"/>
          <p14:tracePt t="21810" x="933450" y="6311900"/>
          <p14:tracePt t="21810" x="914400" y="6318250"/>
          <p14:tracePt t="21826" x="869950" y="6318250"/>
          <p14:tracePt t="21841" x="838200" y="6324600"/>
          <p14:tracePt t="21859" x="812800" y="6318250"/>
          <p14:tracePt t="21859" x="800100" y="6318250"/>
          <p14:tracePt t="21876" x="793750" y="6318250"/>
          <p14:tracePt t="21876" x="787400" y="6318250"/>
          <p14:tracePt t="21893" x="774700" y="6311900"/>
          <p14:tracePt t="21909" x="787400" y="6311900"/>
          <p14:tracePt t="21925" x="806450" y="6324600"/>
          <p14:tracePt t="21942" x="844550" y="6337300"/>
          <p14:tracePt t="21958" x="876300" y="6343650"/>
          <p14:tracePt t="21958" x="939800" y="6362700"/>
          <p14:tracePt t="21979" x="977900" y="6375400"/>
          <p14:tracePt t="21979" x="1016000" y="6381750"/>
          <p14:tracePt t="21994" x="1060450" y="6394450"/>
          <p14:tracePt t="21994" x="1117600" y="6400800"/>
          <p14:tracePt t="22010" x="1168400" y="6407150"/>
          <p14:tracePt t="22010" x="1225550" y="6407150"/>
          <p14:tracePt t="22027" x="1282700" y="6407150"/>
          <p14:tracePt t="22027" x="1346200" y="6407150"/>
          <p14:tracePt t="22027" x="1403350" y="6407150"/>
          <p14:tracePt t="22046" x="2222500" y="6546850"/>
          <p14:tracePt t="22160" x="2305050" y="6546850"/>
          <p14:tracePt t="22166" x="2343150" y="6546850"/>
          <p14:tracePt t="22176" x="2374900" y="6540500"/>
          <p14:tracePt t="22176" x="2406650" y="6534150"/>
          <p14:tracePt t="22194" x="2432050" y="6527800"/>
          <p14:tracePt t="22211" x="2457450" y="6521450"/>
          <p14:tracePt t="22262" x="2597150" y="6451600"/>
          <p14:tracePt t="22266" x="2616200" y="6432550"/>
          <p14:tracePt t="22278" x="2641600" y="6413500"/>
          <p14:tracePt t="22293" x="2660650" y="6388100"/>
          <p14:tracePt t="22310" x="2686050" y="6369050"/>
          <p14:tracePt t="22326" x="2717800" y="6356350"/>
          <p14:tracePt t="22343" x="2749550" y="6343650"/>
          <p14:tracePt t="22360" x="2794000" y="6337300"/>
          <p14:tracePt t="22360" x="2819400" y="6337300"/>
          <p14:tracePt t="22378" x="2844800" y="6337300"/>
          <p14:tracePt t="22378" x="2876550" y="6337300"/>
          <p14:tracePt t="22395" x="2908300" y="6337300"/>
          <p14:tracePt t="22395" x="2940050" y="6343650"/>
          <p14:tracePt t="22395" x="2978150" y="6343650"/>
          <p14:tracePt t="22414" x="3016250" y="6343650"/>
          <p14:tracePt t="22427" x="3054350" y="6343650"/>
          <p14:tracePt t="22427" x="3136900" y="6343650"/>
          <p14:tracePt t="22446" x="3181350" y="6350000"/>
          <p14:tracePt t="22446" x="3219450" y="6350000"/>
          <p14:tracePt t="22462" x="3263900" y="6350000"/>
          <p14:tracePt t="22462" x="3302000" y="6356350"/>
          <p14:tracePt t="22478" x="3346450" y="6362700"/>
          <p14:tracePt t="22478" x="3390900" y="6362700"/>
          <p14:tracePt t="22478" x="3435350" y="6369050"/>
          <p14:tracePt t="22498" x="3486150" y="6375400"/>
          <p14:tracePt t="22510" x="3530600" y="6375400"/>
          <p14:tracePt t="22510" x="3625850" y="6388100"/>
          <p14:tracePt t="22529" x="3676650" y="6388100"/>
          <p14:tracePt t="22529" x="3727450" y="6394450"/>
          <p14:tracePt t="22545" x="3778250" y="6394450"/>
          <p14:tracePt t="22545" x="3822700" y="6400800"/>
          <p14:tracePt t="22562" x="3873500" y="6400800"/>
          <p14:tracePt t="22562" x="3975100" y="6407150"/>
          <p14:tracePt t="22579" x="4025900" y="6407150"/>
          <p14:tracePt t="22579" x="4076700" y="6407150"/>
          <p14:tracePt t="22596" x="4121150" y="6407150"/>
          <p14:tracePt t="22596" x="4171950" y="6407150"/>
          <p14:tracePt t="22612" x="4216400" y="6407150"/>
          <p14:tracePt t="22612" x="4260850" y="6407150"/>
          <p14:tracePt t="22629" x="4298950" y="6407150"/>
          <p14:tracePt t="22629" x="4381500" y="6400800"/>
          <p14:tracePt t="22645" x="4413250" y="6400800"/>
          <p14:tracePt t="22645" x="4451350" y="6400800"/>
          <p14:tracePt t="22662" x="4483100" y="6400800"/>
          <p14:tracePt t="22662" x="4514850" y="6400800"/>
          <p14:tracePt t="22679" x="4540250" y="6400800"/>
          <p14:tracePt t="22679" x="4565650" y="6400800"/>
          <p14:tracePt t="22679" x="4584700" y="6400800"/>
          <p14:tracePt t="22698" x="4610100" y="6407150"/>
          <p14:tracePt t="22711" x="4641850" y="6400800"/>
          <p14:tracePt t="22728" x="4673600" y="6407150"/>
          <p14:tracePt t="22745" x="4692650" y="6407150"/>
          <p14:tracePt t="22761" x="4718050" y="6407150"/>
          <p14:tracePt t="22778" x="4737100" y="6400800"/>
          <p14:tracePt t="22805" x="4991100" y="6375400"/>
          <p14:tracePt t="22903" x="5029200" y="6369050"/>
          <p14:tracePt t="22910" x="5073650" y="6356350"/>
          <p14:tracePt t="22917" x="5111750" y="6350000"/>
          <p14:tracePt t="22928" x="5257800" y="6330950"/>
          <p14:tracePt t="22946" x="5365750" y="6324600"/>
          <p14:tracePt t="22962" x="5473700" y="6311900"/>
          <p14:tracePt t="22979" x="5588000" y="6311900"/>
          <p14:tracePt t="22979" x="5645150" y="6305550"/>
          <p14:tracePt t="22998" x="5765800" y="6299200"/>
          <p14:tracePt t="23013" x="5880100" y="6299200"/>
          <p14:tracePt t="23029" x="5994400" y="6292850"/>
          <p14:tracePt t="23046" x="6108700" y="6286500"/>
          <p14:tracePt t="23063" x="6210300" y="6286500"/>
          <p14:tracePt t="23079" x="6362700" y="6273800"/>
          <p14:tracePt t="23098" x="6451600" y="6267450"/>
          <p14:tracePt t="23114" x="6540500" y="6261100"/>
          <p14:tracePt t="23130" x="6616700" y="6248400"/>
          <p14:tracePt t="23146" x="6680200" y="6242050"/>
          <p14:tracePt t="23163" x="6756400" y="6235700"/>
          <p14:tracePt t="23179" x="6800850" y="6223000"/>
          <p14:tracePt t="23196" x="6832600" y="6216650"/>
          <p14:tracePt t="23213" x="6858000" y="6210300"/>
          <p14:tracePt t="23230" x="6877050" y="6197600"/>
          <p14:tracePt t="23247" x="6883400" y="6178550"/>
          <p14:tracePt t="23247" x="6889750" y="6159500"/>
          <p14:tracePt t="23264" x="6883400" y="6140450"/>
          <p14:tracePt t="23264" x="6883400" y="6121400"/>
          <p14:tracePt t="23281" x="6870700" y="6096000"/>
          <p14:tracePt t="23281" x="6851650" y="6026150"/>
          <p14:tracePt t="23299" x="6838950" y="5988050"/>
          <p14:tracePt t="23299" x="6826250" y="5943600"/>
          <p14:tracePt t="23314" x="6819900" y="5899150"/>
          <p14:tracePt t="23314" x="6813550" y="5848350"/>
          <p14:tracePt t="23331" x="6807200" y="5797550"/>
          <p14:tracePt t="23331" x="6807200" y="5734050"/>
          <p14:tracePt t="23348" x="6813550" y="5670550"/>
          <p14:tracePt t="23348" x="6819900" y="5594350"/>
          <p14:tracePt t="34766" x="4083050" y="4279900"/>
          <p14:tracePt t="35270" x="4083050" y="4286250"/>
          <p14:tracePt t="35277" x="4076700" y="4292600"/>
          <p14:tracePt t="35285" x="4076700" y="4298950"/>
          <p14:tracePt t="35285" x="4070350" y="4305300"/>
          <p14:tracePt t="35303" x="4064000" y="4311650"/>
          <p14:tracePt t="35303" x="4057650" y="4318000"/>
          <p14:tracePt t="35303" x="4051300" y="4324350"/>
          <p14:tracePt t="35322" x="4044950" y="4324350"/>
          <p14:tracePt t="35335" x="4038600" y="4330700"/>
          <p14:tracePt t="35335" x="4019550" y="4330700"/>
          <p14:tracePt t="35355" x="4006850" y="4330700"/>
          <p14:tracePt t="35355" x="4000500" y="4330700"/>
          <p14:tracePt t="35370" x="3987800" y="4330700"/>
          <p14:tracePt t="35370" x="3981450" y="4330700"/>
          <p14:tracePt t="35387" x="3968750" y="4318000"/>
          <p14:tracePt t="35387" x="3956050" y="4311650"/>
          <p14:tracePt t="35387" x="3937000" y="4298950"/>
          <p14:tracePt t="35406" x="3695700" y="4064000"/>
          <p14:tracePt t="35487" x="3676650" y="4032250"/>
          <p14:tracePt t="35493" x="3663950" y="3994150"/>
          <p14:tracePt t="35507" x="3644900" y="3924300"/>
          <p14:tracePt t="35520" x="3625850" y="3803650"/>
          <p14:tracePt t="35539" x="3625850" y="3721100"/>
          <p14:tracePt t="35554" x="3638550" y="3644900"/>
          <p14:tracePt t="35570" x="3663950" y="3575050"/>
          <p14:tracePt t="35586" x="3708400" y="3511550"/>
          <p14:tracePt t="35603" x="3829050" y="3422650"/>
          <p14:tracePt t="35622" x="3930650" y="3371850"/>
          <p14:tracePt t="35637" x="4051300" y="3327400"/>
          <p14:tracePt t="35653" x="4184650" y="3289300"/>
          <p14:tracePt t="35670" x="4324350" y="3251200"/>
          <p14:tracePt t="35687" x="4476750" y="3232150"/>
          <p14:tracePt t="35687" x="4559300" y="3225800"/>
          <p14:tracePt t="35705" x="4724400" y="3213100"/>
          <p14:tracePt t="35720" x="4902200" y="3206750"/>
          <p14:tracePt t="35737" x="5086350" y="3206750"/>
          <p14:tracePt t="35754" x="5359400" y="3225800"/>
          <p14:tracePt t="35770" x="5524500" y="3257550"/>
          <p14:tracePt t="35787" x="5683250" y="3302000"/>
          <p14:tracePt t="35804" x="5873750" y="3397250"/>
          <p14:tracePt t="35821" x="5969000" y="3479800"/>
          <p14:tracePt t="35837" x="6051550" y="3562350"/>
          <p14:tracePt t="35854" x="6102350" y="3651250"/>
          <p14:tracePt t="35871" x="6140450" y="3733800"/>
          <p14:tracePt t="35871" x="6153150" y="3771900"/>
          <p14:tracePt t="35890" x="6159500" y="3848100"/>
          <p14:tracePt t="35905" x="6146800" y="3924300"/>
          <p14:tracePt t="35921" x="6115050" y="3987800"/>
          <p14:tracePt t="35938" x="6070600" y="4051300"/>
          <p14:tracePt t="35954" x="6007100" y="4114800"/>
          <p14:tracePt t="35971" x="5937250" y="4171950"/>
          <p14:tracePt t="35971" x="5892800" y="4203700"/>
          <p14:tracePt t="35989" x="5803900" y="4254500"/>
          <p14:tracePt t="36005" x="5695950" y="4305300"/>
          <p14:tracePt t="36022" x="5575300" y="4343400"/>
          <p14:tracePt t="36038" x="5448300" y="4381500"/>
          <p14:tracePt t="36055" x="5232400" y="4425950"/>
          <p14:tracePt t="36072" x="5080000" y="4451350"/>
          <p14:tracePt t="36088" x="4933950" y="4457700"/>
          <p14:tracePt t="36105" x="4787900" y="4457700"/>
          <p14:tracePt t="36121" x="4572000" y="4445000"/>
          <p14:tracePt t="36138" x="4432300" y="4425950"/>
          <p14:tracePt t="36155" x="4292600" y="4413250"/>
          <p14:tracePt t="36172" x="4114800" y="4387850"/>
          <p14:tracePt t="36190" x="4025900" y="4368800"/>
          <p14:tracePt t="36205" x="3962400" y="4349750"/>
          <p14:tracePt t="36222" x="3937000" y="4330700"/>
          <p14:tracePt t="36238" x="3930650" y="4324350"/>
          <p14:tracePt t="36255" x="3943350" y="4311650"/>
          <p14:tracePt t="36274" x="3956050" y="4305300"/>
          <p14:tracePt t="36274" x="3962400" y="4298950"/>
          <p14:tracePt t="36290" x="3968750" y="4292600"/>
          <p14:tracePt t="36290" x="3981450" y="427990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87.5|19.2"/>
</p:tagLst>
</file>

<file path=ppt/tags/tag2.xml><?xml version="1.0" encoding="utf-8"?>
<p:tagLst xmlns:a="http://schemas.openxmlformats.org/drawingml/2006/main" xmlns:r="http://schemas.openxmlformats.org/officeDocument/2006/relationships" xmlns:p="http://schemas.openxmlformats.org/presentationml/2006/main">
  <p:tag name="TIMING" val="|58"/>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18567</TotalTime>
  <Words>2364</Words>
  <Application>Microsoft Office PowerPoint</Application>
  <PresentationFormat>画面に合わせる (4:3)</PresentationFormat>
  <Paragraphs>155</Paragraphs>
  <Slides>11</Slides>
  <Notes>11</Notes>
  <HiddenSlides>0</HiddenSlides>
  <MMClips>11</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11</vt:i4>
      </vt:variant>
    </vt:vector>
  </HeadingPairs>
  <TitlesOfParts>
    <vt:vector size="19" baseType="lpstr">
      <vt:lpstr>ＭＳ Ｐゴシック</vt:lpstr>
      <vt:lpstr>ＭＳ Ｐ明朝</vt:lpstr>
      <vt:lpstr>ＭＳ ゴシック</vt:lpstr>
      <vt:lpstr>Arial</vt:lpstr>
      <vt:lpstr>Calibri</vt:lpstr>
      <vt:lpstr>Times New Roman</vt:lpstr>
      <vt:lpstr>Office テーマ</vt:lpstr>
      <vt:lpstr>数式</vt:lpstr>
      <vt:lpstr>カイ二乗検定の応用</vt:lpstr>
      <vt:lpstr>１遺伝子座の場合：例</vt:lpstr>
      <vt:lpstr>１遺伝子座の場合：予習問題</vt:lpstr>
      <vt:lpstr>２遺伝子座の場合：例</vt:lpstr>
      <vt:lpstr>エクセルでの計算の手順</vt:lpstr>
      <vt:lpstr>練習：次のデータでは9:3:3:1に分離しているか</vt:lpstr>
      <vt:lpstr>頻度データの性質</vt:lpstr>
      <vt:lpstr>カイ二乗検定</vt:lpstr>
      <vt:lpstr>カイ二乗検定の例</vt:lpstr>
      <vt:lpstr>カイ二乗値とp-値の計算</vt:lpstr>
      <vt:lpstr>カイ二乗検定の予習問題</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343</cp:revision>
  <dcterms:created xsi:type="dcterms:W3CDTF">2002-05-14T06:24:18Z</dcterms:created>
  <dcterms:modified xsi:type="dcterms:W3CDTF">2013-10-27T02:57:18Z</dcterms:modified>
</cp:coreProperties>
</file>